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6" r:id="rId3"/>
    <p:sldMasterId id="2147483698" r:id="rId4"/>
    <p:sldMasterId id="2147483710" r:id="rId5"/>
    <p:sldMasterId id="2147483723" r:id="rId6"/>
    <p:sldMasterId id="2147483735" r:id="rId7"/>
    <p:sldMasterId id="2147483747" r:id="rId8"/>
    <p:sldMasterId id="2147483795" r:id="rId9"/>
  </p:sldMasterIdLst>
  <p:notesMasterIdLst>
    <p:notesMasterId r:id="rId33"/>
  </p:notesMasterIdLst>
  <p:sldIdLst>
    <p:sldId id="27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64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11872-75D0-4042-8662-011719E2E244}" type="datetimeFigureOut">
              <a:rPr lang="en-GB" smtClean="0"/>
              <a:t>21/07/2021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90B82-CDE9-4C3A-8482-73C71535D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0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3.wmf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33.wmf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34.wmf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35.wmf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4.wmf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7.wmf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8.wmf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1.wmf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2.wmf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5.wmf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6.wmf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9.wmf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1E76DF0B-85BD-4D9D-96D1-4C71948AF078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83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85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86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87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88" name="Rectangle 2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89" name="Rectangle 2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90" name="Rectangle 2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91" name="Rectangle 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7170" name="Object 2"/>
          <p:cNvGraphicFramePr>
            <a:graphicFrameLocks/>
          </p:cNvGraphicFramePr>
          <p:nvPr/>
        </p:nvGraphicFramePr>
        <p:xfrm>
          <a:off x="455613" y="3656013"/>
          <a:ext cx="5826125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37040" imgH="8753400" progId="Word.Document.8">
                  <p:embed/>
                </p:oleObj>
              </mc:Choice>
              <mc:Fallback>
                <p:oleObj name="Document" r:id="rId3" imgW="5837040" imgH="8753400" progId="Word.Document.8">
                  <p:embed/>
                  <p:pic>
                    <p:nvPicPr>
                      <p:cNvPr id="717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656013"/>
                        <a:ext cx="5826125" cy="875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06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C1FD4CA2-5F36-4A9C-887E-E1D1DDB394AE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7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8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9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80" name="Rectangle 103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81" name="Rectangle 103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82" name="Rectangle 103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83" name="Rectangle 103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84" name="Rectangle 103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85" name="Rectangle 103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86" name="Rectangle 103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87" name="Rectangle 104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88" name="Rectangle 104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89" name="Rectangle 104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90" name="Rectangle 104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91" name="Rectangle 104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92" name="Rectangle 1048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455613" y="2970213"/>
          <a:ext cx="5826125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37040" imgH="8753400" progId="Word.Document.8">
                  <p:embed/>
                </p:oleObj>
              </mc:Choice>
              <mc:Fallback>
                <p:oleObj name="Document" r:id="rId3" imgW="5837040" imgH="8753400" progId="Word.Document.8">
                  <p:embed/>
                  <p:pic>
                    <p:nvPicPr>
                      <p:cNvPr id="307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970213"/>
                        <a:ext cx="5826125" cy="875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637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B3E520FC-EA7F-4395-B3D8-6EE6A59159CF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01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02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03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04" name="Rectangle 103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05" name="Rectangle 103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06" name="Rectangle 103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07" name="Rectangle 103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08" name="Rectangle 103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09" name="Rectangle 103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10" name="Rectangle 103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11" name="Rectangle 104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12" name="Rectangle 104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13" name="Rectangle 104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14" name="Rectangle 104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15" name="Rectangle 104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16" name="Rectangle 1048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4098" name="Object 2"/>
          <p:cNvGraphicFramePr>
            <a:graphicFrameLocks/>
          </p:cNvGraphicFramePr>
          <p:nvPr/>
        </p:nvGraphicFramePr>
        <p:xfrm>
          <a:off x="465138" y="3189288"/>
          <a:ext cx="5826125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37040" imgH="8753400" progId="Word.Document.8">
                  <p:embed/>
                </p:oleObj>
              </mc:Choice>
              <mc:Fallback>
                <p:oleObj name="Document" r:id="rId3" imgW="5837040" imgH="8753400" progId="Word.Document.8">
                  <p:embed/>
                  <p:pic>
                    <p:nvPicPr>
                      <p:cNvPr id="409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189288"/>
                        <a:ext cx="5826125" cy="875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627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133C2CF6-A864-4372-87D5-06838241A400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35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36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37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38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39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40" name="Rectangle 2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5122" name="Object 2"/>
          <p:cNvGraphicFramePr>
            <a:graphicFrameLocks/>
          </p:cNvGraphicFramePr>
          <p:nvPr/>
        </p:nvGraphicFramePr>
        <p:xfrm>
          <a:off x="457200" y="3200400"/>
          <a:ext cx="5781675" cy="865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46400" imgH="8755200" progId="Word.Document.8">
                  <p:embed/>
                </p:oleObj>
              </mc:Choice>
              <mc:Fallback>
                <p:oleObj name="Document" r:id="rId3" imgW="5846400" imgH="8755200" progId="Word.Document.8">
                  <p:embed/>
                  <p:pic>
                    <p:nvPicPr>
                      <p:cNvPr id="512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00400"/>
                        <a:ext cx="5781675" cy="865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227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CE3324-D96B-44DD-B985-F9CE8FC47CA7}" type="slidenum">
              <a:rPr lang="en-GB" altLang="en-US"/>
              <a:pPr>
                <a:spcBef>
                  <a:spcPct val="0"/>
                </a:spcBef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42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03BCA8DC-9A41-4EF1-9043-D0A3CBD13FF4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07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08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09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10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11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12" name="Rectangle 2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13" name="Rectangle 2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14" name="Rectangle 2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215" name="Rectangle 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455613" y="3656013"/>
          <a:ext cx="5826125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37040" imgH="8753400" progId="Word.Document.8">
                  <p:embed/>
                </p:oleObj>
              </mc:Choice>
              <mc:Fallback>
                <p:oleObj name="Document" r:id="rId3" imgW="5837040" imgH="8753400" progId="Word.Document.8">
                  <p:embed/>
                  <p:pic>
                    <p:nvPicPr>
                      <p:cNvPr id="819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656013"/>
                        <a:ext cx="5826125" cy="875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88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64770526-9B40-4C81-AE0E-BE38A6E855BC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34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35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3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37" name="Rectangle 2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9218" name="Object 2"/>
          <p:cNvGraphicFramePr>
            <a:graphicFrameLocks/>
          </p:cNvGraphicFramePr>
          <p:nvPr/>
        </p:nvGraphicFramePr>
        <p:xfrm>
          <a:off x="465138" y="3654425"/>
          <a:ext cx="5826125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37040" imgH="8753400" progId="Word.Document.8">
                  <p:embed/>
                </p:oleObj>
              </mc:Choice>
              <mc:Fallback>
                <p:oleObj name="Document" r:id="rId3" imgW="5837040" imgH="8753400" progId="Word.Document.8">
                  <p:embed/>
                  <p:pic>
                    <p:nvPicPr>
                      <p:cNvPr id="921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654425"/>
                        <a:ext cx="5826125" cy="875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68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87E4FD63-7741-4009-9CAF-73763E304935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60" name="Rectangle 2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61" name="Rectangle 2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62" name="Rectangle 2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63" name="Rectangle 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10242" name="Object 2"/>
          <p:cNvGraphicFramePr>
            <a:graphicFrameLocks/>
          </p:cNvGraphicFramePr>
          <p:nvPr/>
        </p:nvGraphicFramePr>
        <p:xfrm>
          <a:off x="455613" y="3656013"/>
          <a:ext cx="5826125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37040" imgH="8753400" progId="Word.Document.8">
                  <p:embed/>
                </p:oleObj>
              </mc:Choice>
              <mc:Fallback>
                <p:oleObj name="Document" r:id="rId3" imgW="5837040" imgH="8753400" progId="Word.Document.8">
                  <p:embed/>
                  <p:pic>
                    <p:nvPicPr>
                      <p:cNvPr id="1024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656013"/>
                        <a:ext cx="5826125" cy="875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6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AB5CE922-D95B-45D2-A0AE-1509E270D713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83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284" name="Rectangle 2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11266" name="Object 2"/>
          <p:cNvGraphicFramePr>
            <a:graphicFrameLocks/>
          </p:cNvGraphicFramePr>
          <p:nvPr/>
        </p:nvGraphicFramePr>
        <p:xfrm>
          <a:off x="465138" y="3654425"/>
          <a:ext cx="5826125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37040" imgH="8753400" progId="Word.Document.8">
                  <p:embed/>
                </p:oleObj>
              </mc:Choice>
              <mc:Fallback>
                <p:oleObj name="Document" r:id="rId3" imgW="5837040" imgH="8753400" progId="Word.Document.8">
                  <p:embed/>
                  <p:pic>
                    <p:nvPicPr>
                      <p:cNvPr id="1126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654425"/>
                        <a:ext cx="5826125" cy="875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84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0FDCBCD8-4291-477E-B874-8027734F6650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03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05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06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08" name="Rectangle 2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09" name="Rectangle 2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10" name="Rectangle 2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311" name="Rectangle 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12290" name="Object 2"/>
          <p:cNvGraphicFramePr>
            <a:graphicFrameLocks/>
          </p:cNvGraphicFramePr>
          <p:nvPr/>
        </p:nvGraphicFramePr>
        <p:xfrm>
          <a:off x="455613" y="3656013"/>
          <a:ext cx="5826125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37040" imgH="8753400" progId="Word.Document.8">
                  <p:embed/>
                </p:oleObj>
              </mc:Choice>
              <mc:Fallback>
                <p:oleObj name="Document" r:id="rId3" imgW="5837040" imgH="8753400" progId="Word.Document.8">
                  <p:embed/>
                  <p:pic>
                    <p:nvPicPr>
                      <p:cNvPr id="1229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656013"/>
                        <a:ext cx="5826125" cy="875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AD0A60CA-B26E-4A99-B8A8-DFF8F591F3C6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30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31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33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33" name="Rectangle 2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13314" name="Object 2"/>
          <p:cNvGraphicFramePr>
            <a:graphicFrameLocks/>
          </p:cNvGraphicFramePr>
          <p:nvPr/>
        </p:nvGraphicFramePr>
        <p:xfrm>
          <a:off x="457200" y="2971800"/>
          <a:ext cx="5765800" cy="86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46400" imgH="8755200" progId="Word.Document.8">
                  <p:embed/>
                </p:oleObj>
              </mc:Choice>
              <mc:Fallback>
                <p:oleObj name="Document" r:id="rId3" imgW="5846400" imgH="8755200" progId="Word.Document.8">
                  <p:embed/>
                  <p:pic>
                    <p:nvPicPr>
                      <p:cNvPr id="1331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5765800" cy="86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83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0D96A52F-BA2F-4941-9636-E342E1B87EA6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51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52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54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56" name="Rectangle 2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57" name="Rectangle 2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58" name="Rectangle 2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59" name="Rectangle 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14338" name="Object 2"/>
          <p:cNvGraphicFramePr>
            <a:graphicFrameLocks/>
          </p:cNvGraphicFramePr>
          <p:nvPr/>
        </p:nvGraphicFramePr>
        <p:xfrm>
          <a:off x="455613" y="3656013"/>
          <a:ext cx="5826125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37040" imgH="8753400" progId="Word.Document.8">
                  <p:embed/>
                </p:oleObj>
              </mc:Choice>
              <mc:Fallback>
                <p:oleObj name="Document" r:id="rId3" imgW="5837040" imgH="8753400" progId="Word.Document.8">
                  <p:embed/>
                  <p:pic>
                    <p:nvPicPr>
                      <p:cNvPr id="1433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656013"/>
                        <a:ext cx="5826125" cy="875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418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Copyright © 2000 by Houghton Mifflin Company. All rights reserved.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7-</a:t>
            </a:r>
            <a:fld id="{912D48A9-4681-4916-B175-486C4167518A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5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6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7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8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80" name="Rectangle 2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aphicFrame>
        <p:nvGraphicFramePr>
          <p:cNvPr id="15362" name="Object 2"/>
          <p:cNvGraphicFramePr>
            <a:graphicFrameLocks/>
          </p:cNvGraphicFramePr>
          <p:nvPr/>
        </p:nvGraphicFramePr>
        <p:xfrm>
          <a:off x="465138" y="3654425"/>
          <a:ext cx="5826125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37040" imgH="8753400" progId="Word.Document.8">
                  <p:embed/>
                </p:oleObj>
              </mc:Choice>
              <mc:Fallback>
                <p:oleObj name="Document" r:id="rId3" imgW="5837040" imgH="8753400" progId="Word.Document.8">
                  <p:embed/>
                  <p:pic>
                    <p:nvPicPr>
                      <p:cNvPr id="1536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654425"/>
                        <a:ext cx="5826125" cy="875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36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581400"/>
            <a:ext cx="7518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EEF238D-86A4-4EF3-ADCE-E10DA07D7E13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0" y="914400"/>
            <a:ext cx="11582400" cy="2514600"/>
            <a:chOff x="0" y="576"/>
            <a:chExt cx="5472" cy="1584"/>
          </a:xfrm>
        </p:grpSpPr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13322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292929"/>
                </a:solidFill>
              </a:endParaRPr>
            </a:p>
          </p:txBody>
        </p:sp>
        <p:sp>
          <p:nvSpPr>
            <p:cNvPr id="13323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292929"/>
                </a:solidFill>
              </a:endParaRPr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7600" y="1443038"/>
            <a:ext cx="94488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76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A936-BF0E-47B8-9E15-2BD064FDCFE1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285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81666-0F9B-43FA-8694-DE4670746178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068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2D36A-47AB-4F78-88A0-ADD8506ED4C5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7803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968" y="103189"/>
            <a:ext cx="2747433" cy="5953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0551" y="103189"/>
            <a:ext cx="8041216" cy="5953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4D807-EC0C-43DE-934D-B4069950C37C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0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1752" y="96838"/>
            <a:ext cx="2559049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2484" y="96838"/>
            <a:ext cx="7476067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75A82-C325-4D4B-8791-B92E74FA6AFD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9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211917" y="1600200"/>
            <a:ext cx="9116483" cy="3200400"/>
            <a:chOff x="1045" y="1008"/>
            <a:chExt cx="4307" cy="2016"/>
          </a:xfrm>
        </p:grpSpPr>
        <p:sp>
          <p:nvSpPr>
            <p:cNvPr id="15363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64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5369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D4CA0D4-2E8A-4DCC-B9FB-00E518BAD38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E4963-EA0D-4E93-8D02-42171C8D084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68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8BCC4-06BA-4FD0-88CF-9E94DA3167C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42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B5724-AF9E-47F6-9F6D-F2F03D77499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F7D0E-1F57-4CD1-BAC1-99A5B2523BA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67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D5BE0-7A3D-41B5-9226-7E2BCB3EEF1D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38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0DA96-C766-40B3-BFAC-2757713B7515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84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8EA07-8047-4AD6-A362-3FAB5A5AD70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5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507B0-4690-4147-9BDD-2404DCB2B6EF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06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25BDF-0A63-4715-8786-38838DE3685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76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1F6B1-F776-45DD-9286-E645403E1A7C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85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78A41-F8FC-45D3-8912-E2285DB3BAC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59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B591C21-8F19-469D-ACE7-F76411125007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02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D6CC0A3-97AE-49C4-BD15-1C9FFCF2C16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11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6BB1BB1-30CF-413C-89C2-E29067C40CD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02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95F3-536D-4A27-B07C-E3266BE5447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66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7154A-D1F3-44CE-9DD6-DD9C282F3D6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87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1AC58-AF67-435C-AD6F-7AA345901BD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38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618E8-38CA-4C27-A046-C14E37D1CC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1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1B653-2618-42F8-BBFA-31816C9B3710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33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828E8-35DF-416E-AD32-AF1B5FC2CF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76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B5A60-FEAC-4B85-B13F-21BAEEFA108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41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9C5A5-24FA-4CBE-803E-DECFB891E7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85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DFE50-1B09-4BC2-B7ED-02E67B88D7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916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91D22-4D45-4FE5-8CBE-2C654419FA9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028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0CCC3-916C-4F09-8774-F440D88803D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35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4800" y="1371600"/>
            <a:ext cx="8636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3733800"/>
            <a:ext cx="8636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448800" y="6248400"/>
            <a:ext cx="2032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080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946400" y="6248400"/>
            <a:ext cx="1625600" cy="457200"/>
          </a:xfrm>
        </p:spPr>
        <p:txBody>
          <a:bodyPr/>
          <a:lstStyle>
            <a:lvl1pPr>
              <a:defRPr/>
            </a:lvl1pPr>
          </a:lstStyle>
          <a:p>
            <a:fld id="{FDF3A609-DE6F-45E6-8D15-92B1E334E1AE}" type="slidenum">
              <a:rPr lang="en-US">
                <a:solidFill>
                  <a:srgbClr val="336666"/>
                </a:solidFill>
              </a:rPr>
              <a:pPr/>
              <a:t>‹#›</a:t>
            </a:fld>
            <a:endParaRPr lang="en-US">
              <a:solidFill>
                <a:srgbClr val="336666"/>
              </a:solidFill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540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336666"/>
              </a:solidFill>
            </a:endParaRP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218018" y="2103438"/>
            <a:ext cx="463549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986367" y="2105026"/>
            <a:ext cx="465667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1756834" y="2105026"/>
            <a:ext cx="463551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32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F6266-4969-4745-B415-30D88443F40A}" type="slidenum">
              <a:rPr lang="en-US">
                <a:solidFill>
                  <a:srgbClr val="336666"/>
                </a:solidFill>
              </a:rPr>
              <a:pPr/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155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E10E4-B1C6-4ACF-A099-EAE6860571E7}" type="slidenum">
              <a:rPr lang="en-US">
                <a:solidFill>
                  <a:srgbClr val="336666"/>
                </a:solidFill>
              </a:rPr>
              <a:pPr/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903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6384A-309F-4EE5-BD30-DE9E2C9010AB}" type="slidenum">
              <a:rPr lang="en-US">
                <a:solidFill>
                  <a:srgbClr val="336666"/>
                </a:solidFill>
              </a:rPr>
              <a:pPr/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B2E5E-20EB-4D77-8925-47600493586A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771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C641C-0ADF-449A-AF8B-D7B93E5FFE39}" type="slidenum">
              <a:rPr lang="en-US">
                <a:solidFill>
                  <a:srgbClr val="336666"/>
                </a:solidFill>
              </a:rPr>
              <a:pPr/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164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57DD-94D8-4C82-8B6F-CB010CA23B52}" type="slidenum">
              <a:rPr lang="en-US">
                <a:solidFill>
                  <a:srgbClr val="336666"/>
                </a:solidFill>
              </a:rPr>
              <a:pPr/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26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0F577-B191-4DC9-84A3-F563C5B6231F}" type="slidenum">
              <a:rPr lang="en-US">
                <a:solidFill>
                  <a:srgbClr val="336666"/>
                </a:solidFill>
              </a:rPr>
              <a:pPr/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02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1E218-8CE4-4F59-8BCC-CB1E275B698C}" type="slidenum">
              <a:rPr lang="en-US">
                <a:solidFill>
                  <a:srgbClr val="336666"/>
                </a:solidFill>
              </a:rPr>
              <a:pPr/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497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990C6-06C0-4F72-8009-F6212486CAF9}" type="slidenum">
              <a:rPr lang="en-US">
                <a:solidFill>
                  <a:srgbClr val="336666"/>
                </a:solidFill>
              </a:rPr>
              <a:pPr/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170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0FE38-CF5E-42D6-A251-A65AF6E5DB8D}" type="slidenum">
              <a:rPr lang="en-US">
                <a:solidFill>
                  <a:srgbClr val="336666"/>
                </a:solidFill>
              </a:rPr>
              <a:pPr/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483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90500"/>
            <a:ext cx="23368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0" y="190500"/>
            <a:ext cx="68072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366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41F86-1AF8-444B-AC7C-C943E7BDCE2B}" type="slidenum">
              <a:rPr lang="en-US">
                <a:solidFill>
                  <a:srgbClr val="336666"/>
                </a:solidFill>
              </a:rPr>
              <a:pPr/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332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4800" y="1371600"/>
            <a:ext cx="8636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3733800"/>
            <a:ext cx="8636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448800" y="6248400"/>
            <a:ext cx="20320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080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946400" y="6248400"/>
            <a:ext cx="1625600" cy="457200"/>
          </a:xfrm>
        </p:spPr>
        <p:txBody>
          <a:bodyPr/>
          <a:lstStyle>
            <a:lvl1pPr>
              <a:defRPr/>
            </a:lvl1pPr>
          </a:lstStyle>
          <a:p>
            <a:fld id="{481FC460-017E-496D-AE1C-0B422142BB74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540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336666"/>
              </a:solidFill>
            </a:endParaRP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218018" y="2103438"/>
            <a:ext cx="463549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986367" y="2105026"/>
            <a:ext cx="465667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1756834" y="2105026"/>
            <a:ext cx="463551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22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24EE8-52A4-4BD1-A70D-DFACC552985F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305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5372F-C0CC-4EB3-8328-9F33A32BA3C4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BBDEA-31F4-43CD-A2FA-B3B9FB74F9E6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762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6FF88-6C0A-4F65-9060-1516523542AB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148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DA3FB-E314-49FC-8E56-F839EF12A6CE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279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71B06-9AE9-4F4F-8244-01FCED8C832C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983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100EC-52B5-4A66-B80B-0B2690900751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38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862A4-C943-404E-A2BA-FDB7ED2EC65C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68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56BC6-499C-4FAB-B7B3-A57B01AE1BDF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202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41ABD-7EAC-4279-8E04-8ACF5328B5A5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953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90500"/>
            <a:ext cx="23368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0" y="190500"/>
            <a:ext cx="68072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44A71-CE6E-4A98-B8A1-F37E1426554B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988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9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688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3366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32000" y="6248400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fld id="{117F28BA-6333-4371-BE58-0BA7EA0F122D}" type="slidenum">
              <a:rPr lang="en-GB">
                <a:solidFill>
                  <a:srgbClr val="336666"/>
                </a:solidFill>
              </a:rPr>
              <a:pPr/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184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1741151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36 w 596"/>
                  <a:gd name="T1" fmla="*/ 825 h 666"/>
                  <a:gd name="T2" fmla="*/ 13 w 596"/>
                  <a:gd name="T3" fmla="*/ 760 h 666"/>
                  <a:gd name="T4" fmla="*/ 0 w 596"/>
                  <a:gd name="T5" fmla="*/ 644 h 666"/>
                  <a:gd name="T6" fmla="*/ 9 w 596"/>
                  <a:gd name="T7" fmla="*/ 495 h 666"/>
                  <a:gd name="T8" fmla="*/ 56 w 596"/>
                  <a:gd name="T9" fmla="*/ 337 h 666"/>
                  <a:gd name="T10" fmla="*/ 154 w 596"/>
                  <a:gd name="T11" fmla="*/ 187 h 666"/>
                  <a:gd name="T12" fmla="*/ 318 w 596"/>
                  <a:gd name="T13" fmla="*/ 69 h 666"/>
                  <a:gd name="T14" fmla="*/ 552 w 596"/>
                  <a:gd name="T15" fmla="*/ 4 h 666"/>
                  <a:gd name="T16" fmla="*/ 850 w 596"/>
                  <a:gd name="T17" fmla="*/ 20 h 666"/>
                  <a:gd name="T18" fmla="*/ 1083 w 596"/>
                  <a:gd name="T19" fmla="*/ 152 h 666"/>
                  <a:gd name="T20" fmla="*/ 1239 w 596"/>
                  <a:gd name="T21" fmla="*/ 368 h 666"/>
                  <a:gd name="T22" fmla="*/ 1322 w 596"/>
                  <a:gd name="T23" fmla="*/ 633 h 666"/>
                  <a:gd name="T24" fmla="*/ 1331 w 596"/>
                  <a:gd name="T25" fmla="*/ 912 h 666"/>
                  <a:gd name="T26" fmla="*/ 1266 w 596"/>
                  <a:gd name="T27" fmla="*/ 1171 h 666"/>
                  <a:gd name="T28" fmla="*/ 1134 w 596"/>
                  <a:gd name="T29" fmla="*/ 1371 h 666"/>
                  <a:gd name="T30" fmla="*/ 933 w 596"/>
                  <a:gd name="T31" fmla="*/ 1478 h 666"/>
                  <a:gd name="T32" fmla="*/ 870 w 596"/>
                  <a:gd name="T33" fmla="*/ 1469 h 666"/>
                  <a:gd name="T34" fmla="*/ 986 w 596"/>
                  <a:gd name="T35" fmla="*/ 1376 h 666"/>
                  <a:gd name="T36" fmla="*/ 1078 w 596"/>
                  <a:gd name="T37" fmla="*/ 1213 h 666"/>
                  <a:gd name="T38" fmla="*/ 1138 w 596"/>
                  <a:gd name="T39" fmla="*/ 1012 h 666"/>
                  <a:gd name="T40" fmla="*/ 1163 w 596"/>
                  <a:gd name="T41" fmla="*/ 792 h 666"/>
                  <a:gd name="T42" fmla="*/ 1150 w 596"/>
                  <a:gd name="T43" fmla="*/ 575 h 666"/>
                  <a:gd name="T44" fmla="*/ 1085 w 596"/>
                  <a:gd name="T45" fmla="*/ 388 h 666"/>
                  <a:gd name="T46" fmla="*/ 968 w 596"/>
                  <a:gd name="T47" fmla="*/ 250 h 666"/>
                  <a:gd name="T48" fmla="*/ 763 w 596"/>
                  <a:gd name="T49" fmla="*/ 167 h 666"/>
                  <a:gd name="T50" fmla="*/ 550 w 596"/>
                  <a:gd name="T51" fmla="*/ 136 h 666"/>
                  <a:gd name="T52" fmla="*/ 389 w 596"/>
                  <a:gd name="T53" fmla="*/ 158 h 666"/>
                  <a:gd name="T54" fmla="*/ 271 w 596"/>
                  <a:gd name="T55" fmla="*/ 225 h 666"/>
                  <a:gd name="T56" fmla="*/ 188 w 596"/>
                  <a:gd name="T57" fmla="*/ 332 h 666"/>
                  <a:gd name="T58" fmla="*/ 127 w 596"/>
                  <a:gd name="T59" fmla="*/ 459 h 666"/>
                  <a:gd name="T60" fmla="*/ 89 w 596"/>
                  <a:gd name="T61" fmla="*/ 606 h 666"/>
                  <a:gd name="T62" fmla="*/ 63 w 596"/>
                  <a:gd name="T63" fmla="*/ 75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56 h 237"/>
                  <a:gd name="T4" fmla="*/ 7 w 257"/>
                  <a:gd name="T5" fmla="*/ 112 h 237"/>
                  <a:gd name="T6" fmla="*/ 13 w 257"/>
                  <a:gd name="T7" fmla="*/ 168 h 237"/>
                  <a:gd name="T8" fmla="*/ 24 w 257"/>
                  <a:gd name="T9" fmla="*/ 220 h 237"/>
                  <a:gd name="T10" fmla="*/ 40 w 257"/>
                  <a:gd name="T11" fmla="*/ 267 h 237"/>
                  <a:gd name="T12" fmla="*/ 60 w 257"/>
                  <a:gd name="T13" fmla="*/ 316 h 237"/>
                  <a:gd name="T14" fmla="*/ 84 w 257"/>
                  <a:gd name="T15" fmla="*/ 361 h 237"/>
                  <a:gd name="T16" fmla="*/ 113 w 257"/>
                  <a:gd name="T17" fmla="*/ 399 h 237"/>
                  <a:gd name="T18" fmla="*/ 149 w 257"/>
                  <a:gd name="T19" fmla="*/ 435 h 237"/>
                  <a:gd name="T20" fmla="*/ 191 w 257"/>
                  <a:gd name="T21" fmla="*/ 466 h 237"/>
                  <a:gd name="T22" fmla="*/ 236 w 257"/>
                  <a:gd name="T23" fmla="*/ 491 h 237"/>
                  <a:gd name="T24" fmla="*/ 291 w 257"/>
                  <a:gd name="T25" fmla="*/ 511 h 237"/>
                  <a:gd name="T26" fmla="*/ 351 w 257"/>
                  <a:gd name="T27" fmla="*/ 524 h 237"/>
                  <a:gd name="T28" fmla="*/ 418 w 257"/>
                  <a:gd name="T29" fmla="*/ 531 h 237"/>
                  <a:gd name="T30" fmla="*/ 489 w 257"/>
                  <a:gd name="T31" fmla="*/ 529 h 237"/>
                  <a:gd name="T32" fmla="*/ 571 w 257"/>
                  <a:gd name="T33" fmla="*/ 520 h 237"/>
                  <a:gd name="T34" fmla="*/ 498 w 257"/>
                  <a:gd name="T35" fmla="*/ 509 h 237"/>
                  <a:gd name="T36" fmla="*/ 433 w 257"/>
                  <a:gd name="T37" fmla="*/ 493 h 237"/>
                  <a:gd name="T38" fmla="*/ 378 w 257"/>
                  <a:gd name="T39" fmla="*/ 475 h 237"/>
                  <a:gd name="T40" fmla="*/ 329 w 257"/>
                  <a:gd name="T41" fmla="*/ 457 h 237"/>
                  <a:gd name="T42" fmla="*/ 284 w 257"/>
                  <a:gd name="T43" fmla="*/ 432 h 237"/>
                  <a:gd name="T44" fmla="*/ 249 w 257"/>
                  <a:gd name="T45" fmla="*/ 408 h 237"/>
                  <a:gd name="T46" fmla="*/ 216 w 257"/>
                  <a:gd name="T47" fmla="*/ 379 h 237"/>
                  <a:gd name="T48" fmla="*/ 187 w 257"/>
                  <a:gd name="T49" fmla="*/ 347 h 237"/>
                  <a:gd name="T50" fmla="*/ 160 w 257"/>
                  <a:gd name="T51" fmla="*/ 316 h 237"/>
                  <a:gd name="T52" fmla="*/ 136 w 257"/>
                  <a:gd name="T53" fmla="*/ 280 h 237"/>
                  <a:gd name="T54" fmla="*/ 116 w 257"/>
                  <a:gd name="T55" fmla="*/ 240 h 237"/>
                  <a:gd name="T56" fmla="*/ 96 w 257"/>
                  <a:gd name="T57" fmla="*/ 197 h 237"/>
                  <a:gd name="T58" fmla="*/ 73 w 257"/>
                  <a:gd name="T59" fmla="*/ 155 h 237"/>
                  <a:gd name="T60" fmla="*/ 51 w 257"/>
                  <a:gd name="T61" fmla="*/ 105 h 237"/>
                  <a:gd name="T62" fmla="*/ 27 w 257"/>
                  <a:gd name="T63" fmla="*/ 5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172 w 124"/>
                  <a:gd name="T1" fmla="*/ 0 h 110"/>
                  <a:gd name="T2" fmla="*/ 277 w 124"/>
                  <a:gd name="T3" fmla="*/ 244 h 110"/>
                  <a:gd name="T4" fmla="*/ 268 w 124"/>
                  <a:gd name="T5" fmla="*/ 242 h 110"/>
                  <a:gd name="T6" fmla="*/ 239 w 124"/>
                  <a:gd name="T7" fmla="*/ 238 h 110"/>
                  <a:gd name="T8" fmla="*/ 199 w 124"/>
                  <a:gd name="T9" fmla="*/ 229 h 110"/>
                  <a:gd name="T10" fmla="*/ 152 w 124"/>
                  <a:gd name="T11" fmla="*/ 224 h 110"/>
                  <a:gd name="T12" fmla="*/ 101 w 124"/>
                  <a:gd name="T13" fmla="*/ 220 h 110"/>
                  <a:gd name="T14" fmla="*/ 56 w 124"/>
                  <a:gd name="T15" fmla="*/ 222 h 110"/>
                  <a:gd name="T16" fmla="*/ 20 w 124"/>
                  <a:gd name="T17" fmla="*/ 231 h 110"/>
                  <a:gd name="T18" fmla="*/ 0 w 124"/>
                  <a:gd name="T19" fmla="*/ 249 h 110"/>
                  <a:gd name="T20" fmla="*/ 9 w 124"/>
                  <a:gd name="T21" fmla="*/ 222 h 110"/>
                  <a:gd name="T22" fmla="*/ 18 w 124"/>
                  <a:gd name="T23" fmla="*/ 201 h 110"/>
                  <a:gd name="T24" fmla="*/ 36 w 124"/>
                  <a:gd name="T25" fmla="*/ 186 h 110"/>
                  <a:gd name="T26" fmla="*/ 56 w 124"/>
                  <a:gd name="T27" fmla="*/ 172 h 110"/>
                  <a:gd name="T28" fmla="*/ 80 w 124"/>
                  <a:gd name="T29" fmla="*/ 163 h 110"/>
                  <a:gd name="T30" fmla="*/ 105 w 124"/>
                  <a:gd name="T31" fmla="*/ 161 h 110"/>
                  <a:gd name="T32" fmla="*/ 132 w 124"/>
                  <a:gd name="T33" fmla="*/ 161 h 110"/>
                  <a:gd name="T34" fmla="*/ 161 w 124"/>
                  <a:gd name="T35" fmla="*/ 168 h 110"/>
                  <a:gd name="T36" fmla="*/ 163 w 124"/>
                  <a:gd name="T37" fmla="*/ 161 h 110"/>
                  <a:gd name="T38" fmla="*/ 156 w 124"/>
                  <a:gd name="T39" fmla="*/ 127 h 110"/>
                  <a:gd name="T40" fmla="*/ 150 w 124"/>
                  <a:gd name="T41" fmla="*/ 86 h 110"/>
                  <a:gd name="T42" fmla="*/ 145 w 124"/>
                  <a:gd name="T43" fmla="*/ 68 h 110"/>
                  <a:gd name="T44" fmla="*/ 141 w 124"/>
                  <a:gd name="T45" fmla="*/ 68 h 110"/>
                  <a:gd name="T46" fmla="*/ 136 w 124"/>
                  <a:gd name="T47" fmla="*/ 66 h 110"/>
                  <a:gd name="T48" fmla="*/ 132 w 124"/>
                  <a:gd name="T49" fmla="*/ 59 h 110"/>
                  <a:gd name="T50" fmla="*/ 127 w 124"/>
                  <a:gd name="T51" fmla="*/ 52 h 110"/>
                  <a:gd name="T52" fmla="*/ 127 w 124"/>
                  <a:gd name="T53" fmla="*/ 43 h 110"/>
                  <a:gd name="T54" fmla="*/ 132 w 124"/>
                  <a:gd name="T55" fmla="*/ 32 h 110"/>
                  <a:gd name="T56" fmla="*/ 147 w 124"/>
                  <a:gd name="T57" fmla="*/ 18 h 110"/>
                  <a:gd name="T58" fmla="*/ 172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1 w 109"/>
                  <a:gd name="T3" fmla="*/ 2 h 156"/>
                  <a:gd name="T4" fmla="*/ 40 w 109"/>
                  <a:gd name="T5" fmla="*/ 11 h 156"/>
                  <a:gd name="T6" fmla="*/ 83 w 109"/>
                  <a:gd name="T7" fmla="*/ 27 h 156"/>
                  <a:gd name="T8" fmla="*/ 130 w 109"/>
                  <a:gd name="T9" fmla="*/ 53 h 156"/>
                  <a:gd name="T10" fmla="*/ 175 w 109"/>
                  <a:gd name="T11" fmla="*/ 98 h 156"/>
                  <a:gd name="T12" fmla="*/ 216 w 109"/>
                  <a:gd name="T13" fmla="*/ 158 h 156"/>
                  <a:gd name="T14" fmla="*/ 241 w 109"/>
                  <a:gd name="T15" fmla="*/ 240 h 156"/>
                  <a:gd name="T16" fmla="*/ 245 w 109"/>
                  <a:gd name="T17" fmla="*/ 347 h 156"/>
                  <a:gd name="T18" fmla="*/ 236 w 109"/>
                  <a:gd name="T19" fmla="*/ 347 h 156"/>
                  <a:gd name="T20" fmla="*/ 223 w 109"/>
                  <a:gd name="T21" fmla="*/ 347 h 156"/>
                  <a:gd name="T22" fmla="*/ 209 w 109"/>
                  <a:gd name="T23" fmla="*/ 347 h 156"/>
                  <a:gd name="T24" fmla="*/ 196 w 109"/>
                  <a:gd name="T25" fmla="*/ 343 h 156"/>
                  <a:gd name="T26" fmla="*/ 182 w 109"/>
                  <a:gd name="T27" fmla="*/ 340 h 156"/>
                  <a:gd name="T28" fmla="*/ 166 w 109"/>
                  <a:gd name="T29" fmla="*/ 334 h 156"/>
                  <a:gd name="T30" fmla="*/ 148 w 109"/>
                  <a:gd name="T31" fmla="*/ 323 h 156"/>
                  <a:gd name="T32" fmla="*/ 130 w 109"/>
                  <a:gd name="T33" fmla="*/ 309 h 156"/>
                  <a:gd name="T34" fmla="*/ 119 w 109"/>
                  <a:gd name="T35" fmla="*/ 280 h 156"/>
                  <a:gd name="T36" fmla="*/ 119 w 109"/>
                  <a:gd name="T37" fmla="*/ 247 h 156"/>
                  <a:gd name="T38" fmla="*/ 126 w 109"/>
                  <a:gd name="T39" fmla="*/ 214 h 156"/>
                  <a:gd name="T40" fmla="*/ 133 w 109"/>
                  <a:gd name="T41" fmla="*/ 178 h 156"/>
                  <a:gd name="T42" fmla="*/ 126 w 109"/>
                  <a:gd name="T43" fmla="*/ 138 h 156"/>
                  <a:gd name="T44" fmla="*/ 108 w 109"/>
                  <a:gd name="T45" fmla="*/ 96 h 156"/>
                  <a:gd name="T46" fmla="*/ 70 w 109"/>
                  <a:gd name="T47" fmla="*/ 5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69 w 46"/>
                  <a:gd name="T1" fmla="*/ 0 h 94"/>
                  <a:gd name="T2" fmla="*/ 45 w 46"/>
                  <a:gd name="T3" fmla="*/ 84 h 94"/>
                  <a:gd name="T4" fmla="*/ 34 w 46"/>
                  <a:gd name="T5" fmla="*/ 138 h 94"/>
                  <a:gd name="T6" fmla="*/ 25 w 46"/>
                  <a:gd name="T7" fmla="*/ 176 h 94"/>
                  <a:gd name="T8" fmla="*/ 0 w 46"/>
                  <a:gd name="T9" fmla="*/ 209 h 94"/>
                  <a:gd name="T10" fmla="*/ 27 w 46"/>
                  <a:gd name="T11" fmla="*/ 196 h 94"/>
                  <a:gd name="T12" fmla="*/ 52 w 46"/>
                  <a:gd name="T13" fmla="*/ 178 h 94"/>
                  <a:gd name="T14" fmla="*/ 72 w 46"/>
                  <a:gd name="T15" fmla="*/ 153 h 94"/>
                  <a:gd name="T16" fmla="*/ 90 w 46"/>
                  <a:gd name="T17" fmla="*/ 127 h 94"/>
                  <a:gd name="T18" fmla="*/ 101 w 46"/>
                  <a:gd name="T19" fmla="*/ 98 h 94"/>
                  <a:gd name="T20" fmla="*/ 103 w 46"/>
                  <a:gd name="T21" fmla="*/ 67 h 94"/>
                  <a:gd name="T22" fmla="*/ 94 w 46"/>
                  <a:gd name="T23" fmla="*/ 33 h 94"/>
                  <a:gd name="T24" fmla="*/ 69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 w 54"/>
                  <a:gd name="T3" fmla="*/ 2 h 40"/>
                  <a:gd name="T4" fmla="*/ 13 w 54"/>
                  <a:gd name="T5" fmla="*/ 7 h 40"/>
                  <a:gd name="T6" fmla="*/ 29 w 54"/>
                  <a:gd name="T7" fmla="*/ 18 h 40"/>
                  <a:gd name="T8" fmla="*/ 47 w 54"/>
                  <a:gd name="T9" fmla="*/ 27 h 40"/>
                  <a:gd name="T10" fmla="*/ 64 w 54"/>
                  <a:gd name="T11" fmla="*/ 34 h 40"/>
                  <a:gd name="T12" fmla="*/ 84 w 54"/>
                  <a:gd name="T13" fmla="*/ 38 h 40"/>
                  <a:gd name="T14" fmla="*/ 102 w 54"/>
                  <a:gd name="T15" fmla="*/ 41 h 40"/>
                  <a:gd name="T16" fmla="*/ 120 w 54"/>
                  <a:gd name="T17" fmla="*/ 36 h 40"/>
                  <a:gd name="T18" fmla="*/ 118 w 54"/>
                  <a:gd name="T19" fmla="*/ 56 h 40"/>
                  <a:gd name="T20" fmla="*/ 111 w 54"/>
                  <a:gd name="T21" fmla="*/ 74 h 40"/>
                  <a:gd name="T22" fmla="*/ 98 w 54"/>
                  <a:gd name="T23" fmla="*/ 86 h 40"/>
                  <a:gd name="T24" fmla="*/ 82 w 54"/>
                  <a:gd name="T25" fmla="*/ 90 h 40"/>
                  <a:gd name="T26" fmla="*/ 62 w 54"/>
                  <a:gd name="T27" fmla="*/ 88 h 40"/>
                  <a:gd name="T28" fmla="*/ 42 w 54"/>
                  <a:gd name="T29" fmla="*/ 72 h 40"/>
                  <a:gd name="T30" fmla="*/ 22 w 54"/>
                  <a:gd name="T31" fmla="*/ 45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3 w 149"/>
                  <a:gd name="T3" fmla="*/ 18 h 704"/>
                  <a:gd name="T4" fmla="*/ 35 w 149"/>
                  <a:gd name="T5" fmla="*/ 41 h 704"/>
                  <a:gd name="T6" fmla="*/ 62 w 149"/>
                  <a:gd name="T7" fmla="*/ 70 h 704"/>
                  <a:gd name="T8" fmla="*/ 91 w 149"/>
                  <a:gd name="T9" fmla="*/ 108 h 704"/>
                  <a:gd name="T10" fmla="*/ 128 w 149"/>
                  <a:gd name="T11" fmla="*/ 155 h 704"/>
                  <a:gd name="T12" fmla="*/ 162 w 149"/>
                  <a:gd name="T13" fmla="*/ 205 h 704"/>
                  <a:gd name="T14" fmla="*/ 195 w 149"/>
                  <a:gd name="T15" fmla="*/ 263 h 704"/>
                  <a:gd name="T16" fmla="*/ 221 w 149"/>
                  <a:gd name="T17" fmla="*/ 330 h 704"/>
                  <a:gd name="T18" fmla="*/ 248 w 149"/>
                  <a:gd name="T19" fmla="*/ 401 h 704"/>
                  <a:gd name="T20" fmla="*/ 266 w 149"/>
                  <a:gd name="T21" fmla="*/ 483 h 704"/>
                  <a:gd name="T22" fmla="*/ 275 w 149"/>
                  <a:gd name="T23" fmla="*/ 573 h 704"/>
                  <a:gd name="T24" fmla="*/ 279 w 149"/>
                  <a:gd name="T25" fmla="*/ 667 h 704"/>
                  <a:gd name="T26" fmla="*/ 266 w 149"/>
                  <a:gd name="T27" fmla="*/ 772 h 704"/>
                  <a:gd name="T28" fmla="*/ 241 w 149"/>
                  <a:gd name="T29" fmla="*/ 883 h 704"/>
                  <a:gd name="T30" fmla="*/ 204 w 149"/>
                  <a:gd name="T31" fmla="*/ 1000 h 704"/>
                  <a:gd name="T32" fmla="*/ 148 w 149"/>
                  <a:gd name="T33" fmla="*/ 1129 h 704"/>
                  <a:gd name="T34" fmla="*/ 86 w 149"/>
                  <a:gd name="T35" fmla="*/ 1275 h 704"/>
                  <a:gd name="T36" fmla="*/ 47 w 149"/>
                  <a:gd name="T37" fmla="*/ 1410 h 704"/>
                  <a:gd name="T38" fmla="*/ 22 w 149"/>
                  <a:gd name="T39" fmla="*/ 1535 h 704"/>
                  <a:gd name="T40" fmla="*/ 13 w 149"/>
                  <a:gd name="T41" fmla="*/ 1655 h 704"/>
                  <a:gd name="T42" fmla="*/ 13 w 149"/>
                  <a:gd name="T43" fmla="*/ 1769 h 704"/>
                  <a:gd name="T44" fmla="*/ 18 w 149"/>
                  <a:gd name="T45" fmla="*/ 1875 h 704"/>
                  <a:gd name="T46" fmla="*/ 27 w 149"/>
                  <a:gd name="T47" fmla="*/ 1968 h 704"/>
                  <a:gd name="T48" fmla="*/ 31 w 149"/>
                  <a:gd name="T49" fmla="*/ 2059 h 704"/>
                  <a:gd name="T50" fmla="*/ 91 w 149"/>
                  <a:gd name="T51" fmla="*/ 2012 h 704"/>
                  <a:gd name="T52" fmla="*/ 86 w 149"/>
                  <a:gd name="T53" fmla="*/ 1989 h 704"/>
                  <a:gd name="T54" fmla="*/ 80 w 149"/>
                  <a:gd name="T55" fmla="*/ 1922 h 704"/>
                  <a:gd name="T56" fmla="*/ 73 w 149"/>
                  <a:gd name="T57" fmla="*/ 1819 h 704"/>
                  <a:gd name="T58" fmla="*/ 78 w 149"/>
                  <a:gd name="T59" fmla="*/ 1682 h 704"/>
                  <a:gd name="T60" fmla="*/ 91 w 149"/>
                  <a:gd name="T61" fmla="*/ 1518 h 704"/>
                  <a:gd name="T62" fmla="*/ 128 w 149"/>
                  <a:gd name="T63" fmla="*/ 1331 h 704"/>
                  <a:gd name="T64" fmla="*/ 190 w 149"/>
                  <a:gd name="T65" fmla="*/ 1129 h 704"/>
                  <a:gd name="T66" fmla="*/ 286 w 149"/>
                  <a:gd name="T67" fmla="*/ 915 h 704"/>
                  <a:gd name="T68" fmla="*/ 317 w 149"/>
                  <a:gd name="T69" fmla="*/ 816 h 704"/>
                  <a:gd name="T70" fmla="*/ 330 w 149"/>
                  <a:gd name="T71" fmla="*/ 687 h 704"/>
                  <a:gd name="T72" fmla="*/ 319 w 149"/>
                  <a:gd name="T73" fmla="*/ 538 h 704"/>
                  <a:gd name="T74" fmla="*/ 290 w 149"/>
                  <a:gd name="T75" fmla="*/ 392 h 704"/>
                  <a:gd name="T76" fmla="*/ 241 w 149"/>
                  <a:gd name="T77" fmla="*/ 249 h 704"/>
                  <a:gd name="T78" fmla="*/ 179 w 149"/>
                  <a:gd name="T79" fmla="*/ 129 h 704"/>
                  <a:gd name="T80" fmla="*/ 97 w 149"/>
                  <a:gd name="T81" fmla="*/ 41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37 w 128"/>
                <a:gd name="T1" fmla="*/ 0 h 217"/>
                <a:gd name="T2" fmla="*/ 265 w 128"/>
                <a:gd name="T3" fmla="*/ 27 h 217"/>
                <a:gd name="T4" fmla="*/ 290 w 128"/>
                <a:gd name="T5" fmla="*/ 81 h 217"/>
                <a:gd name="T6" fmla="*/ 310 w 128"/>
                <a:gd name="T7" fmla="*/ 150 h 217"/>
                <a:gd name="T8" fmla="*/ 323 w 128"/>
                <a:gd name="T9" fmla="*/ 233 h 217"/>
                <a:gd name="T10" fmla="*/ 320 w 128"/>
                <a:gd name="T11" fmla="*/ 332 h 217"/>
                <a:gd name="T12" fmla="*/ 293 w 128"/>
                <a:gd name="T13" fmla="*/ 434 h 217"/>
                <a:gd name="T14" fmla="*/ 237 w 128"/>
                <a:gd name="T15" fmla="*/ 541 h 217"/>
                <a:gd name="T16" fmla="*/ 151 w 128"/>
                <a:gd name="T17" fmla="*/ 649 h 217"/>
                <a:gd name="T18" fmla="*/ 124 w 128"/>
                <a:gd name="T19" fmla="*/ 637 h 217"/>
                <a:gd name="T20" fmla="*/ 96 w 128"/>
                <a:gd name="T21" fmla="*/ 628 h 217"/>
                <a:gd name="T22" fmla="*/ 66 w 128"/>
                <a:gd name="T23" fmla="*/ 613 h 217"/>
                <a:gd name="T24" fmla="*/ 40 w 128"/>
                <a:gd name="T25" fmla="*/ 601 h 217"/>
                <a:gd name="T26" fmla="*/ 20 w 128"/>
                <a:gd name="T27" fmla="*/ 586 h 217"/>
                <a:gd name="T28" fmla="*/ 5 w 128"/>
                <a:gd name="T29" fmla="*/ 568 h 217"/>
                <a:gd name="T30" fmla="*/ 0 w 128"/>
                <a:gd name="T31" fmla="*/ 547 h 217"/>
                <a:gd name="T32" fmla="*/ 3 w 128"/>
                <a:gd name="T33" fmla="*/ 532 h 217"/>
                <a:gd name="T34" fmla="*/ 33 w 128"/>
                <a:gd name="T35" fmla="*/ 511 h 217"/>
                <a:gd name="T36" fmla="*/ 73 w 128"/>
                <a:gd name="T37" fmla="*/ 482 h 217"/>
                <a:gd name="T38" fmla="*/ 116 w 128"/>
                <a:gd name="T39" fmla="*/ 449 h 217"/>
                <a:gd name="T40" fmla="*/ 159 w 128"/>
                <a:gd name="T41" fmla="*/ 401 h 217"/>
                <a:gd name="T42" fmla="*/ 199 w 128"/>
                <a:gd name="T43" fmla="*/ 335 h 217"/>
                <a:gd name="T44" fmla="*/ 230 w 128"/>
                <a:gd name="T45" fmla="*/ 248 h 217"/>
                <a:gd name="T46" fmla="*/ 245 w 128"/>
                <a:gd name="T47" fmla="*/ 138 h 217"/>
                <a:gd name="T48" fmla="*/ 237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27 w 117"/>
                <a:gd name="T1" fmla="*/ 0 h 132"/>
                <a:gd name="T2" fmla="*/ 0 w 117"/>
                <a:gd name="T3" fmla="*/ 88 h 132"/>
                <a:gd name="T4" fmla="*/ 9 w 117"/>
                <a:gd name="T5" fmla="*/ 91 h 132"/>
                <a:gd name="T6" fmla="*/ 42 w 117"/>
                <a:gd name="T7" fmla="*/ 102 h 132"/>
                <a:gd name="T8" fmla="*/ 88 w 117"/>
                <a:gd name="T9" fmla="*/ 127 h 132"/>
                <a:gd name="T10" fmla="*/ 139 w 117"/>
                <a:gd name="T11" fmla="*/ 165 h 132"/>
                <a:gd name="T12" fmla="*/ 200 w 117"/>
                <a:gd name="T13" fmla="*/ 218 h 132"/>
                <a:gd name="T14" fmla="*/ 254 w 117"/>
                <a:gd name="T15" fmla="*/ 281 h 132"/>
                <a:gd name="T16" fmla="*/ 309 w 117"/>
                <a:gd name="T17" fmla="*/ 362 h 132"/>
                <a:gd name="T18" fmla="*/ 351 w 117"/>
                <a:gd name="T19" fmla="*/ 464 h 132"/>
                <a:gd name="T20" fmla="*/ 354 w 117"/>
                <a:gd name="T21" fmla="*/ 422 h 132"/>
                <a:gd name="T22" fmla="*/ 348 w 117"/>
                <a:gd name="T23" fmla="*/ 376 h 132"/>
                <a:gd name="T24" fmla="*/ 327 w 117"/>
                <a:gd name="T25" fmla="*/ 316 h 132"/>
                <a:gd name="T26" fmla="*/ 300 w 117"/>
                <a:gd name="T27" fmla="*/ 260 h 132"/>
                <a:gd name="T28" fmla="*/ 269 w 117"/>
                <a:gd name="T29" fmla="*/ 204 h 132"/>
                <a:gd name="T30" fmla="*/ 236 w 117"/>
                <a:gd name="T31" fmla="*/ 158 h 132"/>
                <a:gd name="T32" fmla="*/ 203 w 117"/>
                <a:gd name="T33" fmla="*/ 127 h 132"/>
                <a:gd name="T34" fmla="*/ 175 w 117"/>
                <a:gd name="T35" fmla="*/ 112 h 132"/>
                <a:gd name="T36" fmla="*/ 209 w 117"/>
                <a:gd name="T37" fmla="*/ 102 h 132"/>
                <a:gd name="T38" fmla="*/ 239 w 117"/>
                <a:gd name="T39" fmla="*/ 98 h 132"/>
                <a:gd name="T40" fmla="*/ 269 w 117"/>
                <a:gd name="T41" fmla="*/ 91 h 132"/>
                <a:gd name="T42" fmla="*/ 297 w 117"/>
                <a:gd name="T43" fmla="*/ 88 h 132"/>
                <a:gd name="T44" fmla="*/ 318 w 117"/>
                <a:gd name="T45" fmla="*/ 84 h 132"/>
                <a:gd name="T46" fmla="*/ 330 w 117"/>
                <a:gd name="T47" fmla="*/ 77 h 132"/>
                <a:gd name="T48" fmla="*/ 342 w 117"/>
                <a:gd name="T49" fmla="*/ 74 h 132"/>
                <a:gd name="T50" fmla="*/ 345 w 117"/>
                <a:gd name="T51" fmla="*/ 74 h 132"/>
                <a:gd name="T52" fmla="*/ 227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87 w 29"/>
                <a:gd name="T1" fmla="*/ 0 h 77"/>
                <a:gd name="T2" fmla="*/ 69 w 29"/>
                <a:gd name="T3" fmla="*/ 0 h 77"/>
                <a:gd name="T4" fmla="*/ 48 w 29"/>
                <a:gd name="T5" fmla="*/ 14 h 77"/>
                <a:gd name="T6" fmla="*/ 27 w 29"/>
                <a:gd name="T7" fmla="*/ 32 h 77"/>
                <a:gd name="T8" fmla="*/ 12 w 29"/>
                <a:gd name="T9" fmla="*/ 68 h 77"/>
                <a:gd name="T10" fmla="*/ 3 w 29"/>
                <a:gd name="T11" fmla="*/ 107 h 77"/>
                <a:gd name="T12" fmla="*/ 0 w 29"/>
                <a:gd name="T13" fmla="*/ 157 h 77"/>
                <a:gd name="T14" fmla="*/ 9 w 29"/>
                <a:gd name="T15" fmla="*/ 214 h 77"/>
                <a:gd name="T16" fmla="*/ 33 w 29"/>
                <a:gd name="T17" fmla="*/ 274 h 77"/>
                <a:gd name="T18" fmla="*/ 45 w 29"/>
                <a:gd name="T19" fmla="*/ 189 h 77"/>
                <a:gd name="T20" fmla="*/ 57 w 29"/>
                <a:gd name="T21" fmla="*/ 132 h 77"/>
                <a:gd name="T22" fmla="*/ 69 w 29"/>
                <a:gd name="T23" fmla="*/ 78 h 77"/>
                <a:gd name="T24" fmla="*/ 87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63 h 237"/>
                <a:gd name="T4" fmla="*/ 8 w 257"/>
                <a:gd name="T5" fmla="*/ 125 h 237"/>
                <a:gd name="T6" fmla="*/ 16 w 257"/>
                <a:gd name="T7" fmla="*/ 188 h 237"/>
                <a:gd name="T8" fmla="*/ 29 w 257"/>
                <a:gd name="T9" fmla="*/ 245 h 237"/>
                <a:gd name="T10" fmla="*/ 48 w 257"/>
                <a:gd name="T11" fmla="*/ 298 h 237"/>
                <a:gd name="T12" fmla="*/ 72 w 257"/>
                <a:gd name="T13" fmla="*/ 353 h 237"/>
                <a:gd name="T14" fmla="*/ 101 w 257"/>
                <a:gd name="T15" fmla="*/ 403 h 237"/>
                <a:gd name="T16" fmla="*/ 135 w 257"/>
                <a:gd name="T17" fmla="*/ 445 h 237"/>
                <a:gd name="T18" fmla="*/ 178 w 257"/>
                <a:gd name="T19" fmla="*/ 485 h 237"/>
                <a:gd name="T20" fmla="*/ 228 w 257"/>
                <a:gd name="T21" fmla="*/ 520 h 237"/>
                <a:gd name="T22" fmla="*/ 281 w 257"/>
                <a:gd name="T23" fmla="*/ 548 h 237"/>
                <a:gd name="T24" fmla="*/ 347 w 257"/>
                <a:gd name="T25" fmla="*/ 570 h 237"/>
                <a:gd name="T26" fmla="*/ 419 w 257"/>
                <a:gd name="T27" fmla="*/ 585 h 237"/>
                <a:gd name="T28" fmla="*/ 498 w 257"/>
                <a:gd name="T29" fmla="*/ 593 h 237"/>
                <a:gd name="T30" fmla="*/ 583 w 257"/>
                <a:gd name="T31" fmla="*/ 590 h 237"/>
                <a:gd name="T32" fmla="*/ 681 w 257"/>
                <a:gd name="T33" fmla="*/ 580 h 237"/>
                <a:gd name="T34" fmla="*/ 594 w 257"/>
                <a:gd name="T35" fmla="*/ 568 h 237"/>
                <a:gd name="T36" fmla="*/ 517 w 257"/>
                <a:gd name="T37" fmla="*/ 550 h 237"/>
                <a:gd name="T38" fmla="*/ 450 w 257"/>
                <a:gd name="T39" fmla="*/ 530 h 237"/>
                <a:gd name="T40" fmla="*/ 392 w 257"/>
                <a:gd name="T41" fmla="*/ 510 h 237"/>
                <a:gd name="T42" fmla="*/ 339 w 257"/>
                <a:gd name="T43" fmla="*/ 483 h 237"/>
                <a:gd name="T44" fmla="*/ 297 w 257"/>
                <a:gd name="T45" fmla="*/ 455 h 237"/>
                <a:gd name="T46" fmla="*/ 257 w 257"/>
                <a:gd name="T47" fmla="*/ 423 h 237"/>
                <a:gd name="T48" fmla="*/ 223 w 257"/>
                <a:gd name="T49" fmla="*/ 388 h 237"/>
                <a:gd name="T50" fmla="*/ 191 w 257"/>
                <a:gd name="T51" fmla="*/ 353 h 237"/>
                <a:gd name="T52" fmla="*/ 162 w 257"/>
                <a:gd name="T53" fmla="*/ 313 h 237"/>
                <a:gd name="T54" fmla="*/ 138 w 257"/>
                <a:gd name="T55" fmla="*/ 268 h 237"/>
                <a:gd name="T56" fmla="*/ 114 w 257"/>
                <a:gd name="T57" fmla="*/ 220 h 237"/>
                <a:gd name="T58" fmla="*/ 87 w 257"/>
                <a:gd name="T59" fmla="*/ 173 h 237"/>
                <a:gd name="T60" fmla="*/ 61 w 257"/>
                <a:gd name="T61" fmla="*/ 118 h 237"/>
                <a:gd name="T62" fmla="*/ 32 w 257"/>
                <a:gd name="T63" fmla="*/ 6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05 w 124"/>
                <a:gd name="T1" fmla="*/ 0 h 110"/>
                <a:gd name="T2" fmla="*/ 330 w 124"/>
                <a:gd name="T3" fmla="*/ 273 h 110"/>
                <a:gd name="T4" fmla="*/ 319 w 124"/>
                <a:gd name="T5" fmla="*/ 270 h 110"/>
                <a:gd name="T6" fmla="*/ 285 w 124"/>
                <a:gd name="T7" fmla="*/ 265 h 110"/>
                <a:gd name="T8" fmla="*/ 237 w 124"/>
                <a:gd name="T9" fmla="*/ 255 h 110"/>
                <a:gd name="T10" fmla="*/ 181 w 124"/>
                <a:gd name="T11" fmla="*/ 250 h 110"/>
                <a:gd name="T12" fmla="*/ 120 w 124"/>
                <a:gd name="T13" fmla="*/ 245 h 110"/>
                <a:gd name="T14" fmla="*/ 67 w 124"/>
                <a:gd name="T15" fmla="*/ 248 h 110"/>
                <a:gd name="T16" fmla="*/ 24 w 124"/>
                <a:gd name="T17" fmla="*/ 258 h 110"/>
                <a:gd name="T18" fmla="*/ 0 w 124"/>
                <a:gd name="T19" fmla="*/ 278 h 110"/>
                <a:gd name="T20" fmla="*/ 11 w 124"/>
                <a:gd name="T21" fmla="*/ 248 h 110"/>
                <a:gd name="T22" fmla="*/ 21 w 124"/>
                <a:gd name="T23" fmla="*/ 225 h 110"/>
                <a:gd name="T24" fmla="*/ 43 w 124"/>
                <a:gd name="T25" fmla="*/ 207 h 110"/>
                <a:gd name="T26" fmla="*/ 67 w 124"/>
                <a:gd name="T27" fmla="*/ 192 h 110"/>
                <a:gd name="T28" fmla="*/ 96 w 124"/>
                <a:gd name="T29" fmla="*/ 182 h 110"/>
                <a:gd name="T30" fmla="*/ 125 w 124"/>
                <a:gd name="T31" fmla="*/ 179 h 110"/>
                <a:gd name="T32" fmla="*/ 157 w 124"/>
                <a:gd name="T33" fmla="*/ 179 h 110"/>
                <a:gd name="T34" fmla="*/ 192 w 124"/>
                <a:gd name="T35" fmla="*/ 187 h 110"/>
                <a:gd name="T36" fmla="*/ 194 w 124"/>
                <a:gd name="T37" fmla="*/ 179 h 110"/>
                <a:gd name="T38" fmla="*/ 186 w 124"/>
                <a:gd name="T39" fmla="*/ 142 h 110"/>
                <a:gd name="T40" fmla="*/ 178 w 124"/>
                <a:gd name="T41" fmla="*/ 96 h 110"/>
                <a:gd name="T42" fmla="*/ 173 w 124"/>
                <a:gd name="T43" fmla="*/ 76 h 110"/>
                <a:gd name="T44" fmla="*/ 168 w 124"/>
                <a:gd name="T45" fmla="*/ 76 h 110"/>
                <a:gd name="T46" fmla="*/ 162 w 124"/>
                <a:gd name="T47" fmla="*/ 73 h 110"/>
                <a:gd name="T48" fmla="*/ 157 w 124"/>
                <a:gd name="T49" fmla="*/ 66 h 110"/>
                <a:gd name="T50" fmla="*/ 152 w 124"/>
                <a:gd name="T51" fmla="*/ 58 h 110"/>
                <a:gd name="T52" fmla="*/ 152 w 124"/>
                <a:gd name="T53" fmla="*/ 48 h 110"/>
                <a:gd name="T54" fmla="*/ 157 w 124"/>
                <a:gd name="T55" fmla="*/ 35 h 110"/>
                <a:gd name="T56" fmla="*/ 176 w 124"/>
                <a:gd name="T57" fmla="*/ 20 h 110"/>
                <a:gd name="T58" fmla="*/ 20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83 w 46"/>
                <a:gd name="T1" fmla="*/ 0 h 94"/>
                <a:gd name="T2" fmla="*/ 53 w 46"/>
                <a:gd name="T3" fmla="*/ 94 h 94"/>
                <a:gd name="T4" fmla="*/ 40 w 46"/>
                <a:gd name="T5" fmla="*/ 154 h 94"/>
                <a:gd name="T6" fmla="*/ 29 w 46"/>
                <a:gd name="T7" fmla="*/ 196 h 94"/>
                <a:gd name="T8" fmla="*/ 0 w 46"/>
                <a:gd name="T9" fmla="*/ 233 h 94"/>
                <a:gd name="T10" fmla="*/ 32 w 46"/>
                <a:gd name="T11" fmla="*/ 218 h 94"/>
                <a:gd name="T12" fmla="*/ 62 w 46"/>
                <a:gd name="T13" fmla="*/ 198 h 94"/>
                <a:gd name="T14" fmla="*/ 86 w 46"/>
                <a:gd name="T15" fmla="*/ 171 h 94"/>
                <a:gd name="T16" fmla="*/ 107 w 46"/>
                <a:gd name="T17" fmla="*/ 141 h 94"/>
                <a:gd name="T18" fmla="*/ 120 w 46"/>
                <a:gd name="T19" fmla="*/ 109 h 94"/>
                <a:gd name="T20" fmla="*/ 123 w 46"/>
                <a:gd name="T21" fmla="*/ 74 h 94"/>
                <a:gd name="T22" fmla="*/ 112 w 46"/>
                <a:gd name="T23" fmla="*/ 37 h 94"/>
                <a:gd name="T24" fmla="*/ 83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6 w 149"/>
                <a:gd name="T3" fmla="*/ 20 h 704"/>
                <a:gd name="T4" fmla="*/ 42 w 149"/>
                <a:gd name="T5" fmla="*/ 46 h 704"/>
                <a:gd name="T6" fmla="*/ 74 w 149"/>
                <a:gd name="T7" fmla="*/ 78 h 704"/>
                <a:gd name="T8" fmla="*/ 108 w 149"/>
                <a:gd name="T9" fmla="*/ 121 h 704"/>
                <a:gd name="T10" fmla="*/ 153 w 149"/>
                <a:gd name="T11" fmla="*/ 173 h 704"/>
                <a:gd name="T12" fmla="*/ 193 w 149"/>
                <a:gd name="T13" fmla="*/ 229 h 704"/>
                <a:gd name="T14" fmla="*/ 232 w 149"/>
                <a:gd name="T15" fmla="*/ 294 h 704"/>
                <a:gd name="T16" fmla="*/ 264 w 149"/>
                <a:gd name="T17" fmla="*/ 369 h 704"/>
                <a:gd name="T18" fmla="*/ 295 w 149"/>
                <a:gd name="T19" fmla="*/ 448 h 704"/>
                <a:gd name="T20" fmla="*/ 317 w 149"/>
                <a:gd name="T21" fmla="*/ 539 h 704"/>
                <a:gd name="T22" fmla="*/ 327 w 149"/>
                <a:gd name="T23" fmla="*/ 640 h 704"/>
                <a:gd name="T24" fmla="*/ 332 w 149"/>
                <a:gd name="T25" fmla="*/ 745 h 704"/>
                <a:gd name="T26" fmla="*/ 317 w 149"/>
                <a:gd name="T27" fmla="*/ 863 h 704"/>
                <a:gd name="T28" fmla="*/ 287 w 149"/>
                <a:gd name="T29" fmla="*/ 987 h 704"/>
                <a:gd name="T30" fmla="*/ 243 w 149"/>
                <a:gd name="T31" fmla="*/ 1117 h 704"/>
                <a:gd name="T32" fmla="*/ 177 w 149"/>
                <a:gd name="T33" fmla="*/ 1261 h 704"/>
                <a:gd name="T34" fmla="*/ 103 w 149"/>
                <a:gd name="T35" fmla="*/ 1424 h 704"/>
                <a:gd name="T36" fmla="*/ 55 w 149"/>
                <a:gd name="T37" fmla="*/ 1575 h 704"/>
                <a:gd name="T38" fmla="*/ 26 w 149"/>
                <a:gd name="T39" fmla="*/ 1715 h 704"/>
                <a:gd name="T40" fmla="*/ 16 w 149"/>
                <a:gd name="T41" fmla="*/ 1849 h 704"/>
                <a:gd name="T42" fmla="*/ 16 w 149"/>
                <a:gd name="T43" fmla="*/ 1977 h 704"/>
                <a:gd name="T44" fmla="*/ 21 w 149"/>
                <a:gd name="T45" fmla="*/ 2094 h 704"/>
                <a:gd name="T46" fmla="*/ 32 w 149"/>
                <a:gd name="T47" fmla="*/ 2199 h 704"/>
                <a:gd name="T48" fmla="*/ 37 w 149"/>
                <a:gd name="T49" fmla="*/ 2300 h 704"/>
                <a:gd name="T50" fmla="*/ 108 w 149"/>
                <a:gd name="T51" fmla="*/ 2248 h 704"/>
                <a:gd name="T52" fmla="*/ 103 w 149"/>
                <a:gd name="T53" fmla="*/ 2222 h 704"/>
                <a:gd name="T54" fmla="*/ 95 w 149"/>
                <a:gd name="T55" fmla="*/ 2146 h 704"/>
                <a:gd name="T56" fmla="*/ 87 w 149"/>
                <a:gd name="T57" fmla="*/ 2032 h 704"/>
                <a:gd name="T58" fmla="*/ 92 w 149"/>
                <a:gd name="T59" fmla="*/ 1879 h 704"/>
                <a:gd name="T60" fmla="*/ 108 w 149"/>
                <a:gd name="T61" fmla="*/ 1696 h 704"/>
                <a:gd name="T62" fmla="*/ 153 w 149"/>
                <a:gd name="T63" fmla="*/ 1487 h 704"/>
                <a:gd name="T64" fmla="*/ 227 w 149"/>
                <a:gd name="T65" fmla="*/ 1261 h 704"/>
                <a:gd name="T66" fmla="*/ 340 w 149"/>
                <a:gd name="T67" fmla="*/ 1023 h 704"/>
                <a:gd name="T68" fmla="*/ 377 w 149"/>
                <a:gd name="T69" fmla="*/ 912 h 704"/>
                <a:gd name="T70" fmla="*/ 393 w 149"/>
                <a:gd name="T71" fmla="*/ 768 h 704"/>
                <a:gd name="T72" fmla="*/ 380 w 149"/>
                <a:gd name="T73" fmla="*/ 601 h 704"/>
                <a:gd name="T74" fmla="*/ 346 w 149"/>
                <a:gd name="T75" fmla="*/ 438 h 704"/>
                <a:gd name="T76" fmla="*/ 287 w 149"/>
                <a:gd name="T77" fmla="*/ 278 h 704"/>
                <a:gd name="T78" fmla="*/ 214 w 149"/>
                <a:gd name="T79" fmla="*/ 144 h 704"/>
                <a:gd name="T80" fmla="*/ 116 w 149"/>
                <a:gd name="T81" fmla="*/ 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</p:grpSp>
      <p:sp>
        <p:nvSpPr>
          <p:cNvPr id="516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3274485" y="596900"/>
            <a:ext cx="8257116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68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3318933" y="4279900"/>
            <a:ext cx="8195733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173EFF-B7B4-45F9-9F7A-5AEEFEAAAB8F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4473C-D31C-44DB-8C69-6383902CE5F5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701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63F94-8C25-4F77-957B-C0B7287B85CE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022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1C1B1-3E7A-43DB-9953-E24F2CA43540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677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32D32-C721-4281-9FB6-888183C648AE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310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E1C2-97DF-474A-B4C6-83033F9D0AAB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600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6ED53-191B-4887-97F6-FC5123E72FC7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161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6E5FC-4549-4773-8674-1076E94AD82B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426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FA1DB-B19D-4B81-9170-EB2A3B88180F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937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2679C-B6CC-4F2B-A88C-5103679BB2BC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17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D6058-BE31-4767-8257-96F827967FF1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639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968" y="103189"/>
            <a:ext cx="2747433" cy="5953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0551" y="103189"/>
            <a:ext cx="8041216" cy="5953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E0AFE-2D2C-4A25-9635-1DF2E73143BC}" type="slidenum">
              <a:rPr lang="en-US">
                <a:solidFill>
                  <a:srgbClr val="00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8D78F-2C08-40EA-A90D-862E168D20CD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054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" y="0"/>
            <a:ext cx="11741151" cy="6858000"/>
            <a:chOff x="0" y="0"/>
            <a:chExt cx="5547" cy="4320"/>
          </a:xfrm>
        </p:grpSpPr>
        <p:grpSp>
          <p:nvGrpSpPr>
            <p:cNvPr id="5123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124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25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26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27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28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29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30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5131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132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133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134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135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136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grpSp>
          <p:nvGrpSpPr>
            <p:cNvPr id="5137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138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39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40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5141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142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43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44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5145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146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47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48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5149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150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51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52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5153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15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5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15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515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15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15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16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16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16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16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</p:grpSp>
      <p:sp>
        <p:nvSpPr>
          <p:cNvPr id="5164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8AC44D7-5395-44B4-A581-6353AA3772D7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3274485" y="596900"/>
            <a:ext cx="8257116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68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3318933" y="4279900"/>
            <a:ext cx="8195733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228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90441-D853-42D0-AA7B-B178F11A6A2A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459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561DC-F269-48FE-8EEA-484C5E96E672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676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0FCD1-DFE2-41BE-A969-5D984A06FEA2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564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6C3C-6600-44BA-8541-D0F426EFAE5F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626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D49B1-499A-443C-8D28-E08364172A55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85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FEBF0-9FE3-483A-BCAF-4E2F1D7A4B6C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449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D3281-FC13-4F0E-B235-5D13D2FB06A3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209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269F0-60F3-4BBB-B8C9-AC190B40F889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319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8E392-AB54-4456-9B8C-D8E757B8438F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4721D-BE3F-4CC9-819B-3E94BC1D8781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144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968" y="103189"/>
            <a:ext cx="2747433" cy="5953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0551" y="103189"/>
            <a:ext cx="8041216" cy="5953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A5A73-DE74-4941-9DA8-CDC9D7DC5AA8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52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45F205-B52F-4645-85F8-87947F9E15E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003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E7176-7FA7-44F3-A573-9DF18CAC205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8138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C9B4B-2471-43D3-9DA9-000BA798B49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788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67FD2-9ABA-4180-8BDD-581DBAD060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449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2A883-A373-43AB-B395-5C909D49AE5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643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4D115-16EF-44F8-8F97-43729F92FA0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398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D50C8-2EEB-4309-84C3-CF2BB0C613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9866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5493B-5D86-4F27-B4FF-15024AAA7DD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848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EDCF8-5E88-499F-8298-11A12F4519D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01F3A-9568-432D-8FAA-2F52861D2606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37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1F583-5B58-4763-94F5-DFDA1EBF58C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760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90D10-80BC-4377-BBED-E21ED37D7E8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6964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1" y="0"/>
            <a:ext cx="11741151" cy="6858000"/>
            <a:chOff x="0" y="0"/>
            <a:chExt cx="5547" cy="4320"/>
          </a:xfrm>
        </p:grpSpPr>
        <p:grpSp>
          <p:nvGrpSpPr>
            <p:cNvPr id="60419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60420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21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22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23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24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25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26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60427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60428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60429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60430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60431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60432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grpSp>
          <p:nvGrpSpPr>
            <p:cNvPr id="60433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60434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35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36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60437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60438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39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40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60441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60442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43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44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6044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60446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47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48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60449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60450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51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60452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60453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60454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60455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60456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60457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60458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60459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</p:grpSp>
      <p:sp>
        <p:nvSpPr>
          <p:cNvPr id="60460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046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046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108A965-CAF6-4F1D-A1E2-36209B252AEB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  <p:sp>
        <p:nvSpPr>
          <p:cNvPr id="6046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3274485" y="596900"/>
            <a:ext cx="8257116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046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3318933" y="4279900"/>
            <a:ext cx="8195733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65870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B6229-C355-4902-B507-3496D9C4C76D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268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EC963-EC1B-479D-804E-BF0E786C51C0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712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E150A-74B2-4D7C-85F5-9004EB791525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684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901E3-5F78-4B52-B080-41D79ACE0299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42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1E4E-EDDF-4FCD-A0A0-94FA54BBE33C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157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FD0EA-6F0A-4FC2-B566-14973D941D79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9434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669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C00DA-83D6-44AE-A2E8-4D892C827FDC}" type="slidenum">
              <a:rPr lang="en-US">
                <a:solidFill>
                  <a:srgbClr val="006699"/>
                </a:solidFill>
              </a:rPr>
              <a:pPr/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4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377950"/>
            <a:ext cx="28448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930400" y="1377950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42485" y="96839"/>
            <a:ext cx="9544049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5768" y="1981200"/>
            <a:ext cx="102150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1533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FB35D8-1EE6-4BD8-96BA-E971BE8DA34F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1117600" y="561975"/>
            <a:ext cx="2032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292929"/>
              </a:solidFill>
            </a:endParaRPr>
          </a:p>
        </p:txBody>
      </p:sp>
      <p:sp>
        <p:nvSpPr>
          <p:cNvPr id="12298" name="Freeform 10"/>
          <p:cNvSpPr>
            <a:spLocks noChangeArrowheads="1"/>
          </p:cNvSpPr>
          <p:nvPr/>
        </p:nvSpPr>
        <p:spPr bwMode="auto">
          <a:xfrm>
            <a:off x="11017251" y="269875"/>
            <a:ext cx="2032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4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428752" y="304800"/>
            <a:ext cx="10153649" cy="1106488"/>
            <a:chOff x="675" y="192"/>
            <a:chExt cx="4797" cy="697"/>
          </a:xfrm>
        </p:grpSpPr>
        <p:sp>
          <p:nvSpPr>
            <p:cNvPr id="14339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40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41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D65B1E-1D4C-40B3-AC1D-2A5B19445C53}" type="slidenum">
              <a:rPr lang="en-GB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048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DBA39F-13A2-4B56-82AC-063CF43635D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0" y="190500"/>
            <a:ext cx="93472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0" y="1905000"/>
            <a:ext cx="934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6666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688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6666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320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F19A3-0561-48A7-BCFF-664DA0AF2A3F}" type="slidenum">
              <a:rPr lang="en-US">
                <a:solidFill>
                  <a:srgbClr val="3366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336666"/>
              </a:solidFill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V="1">
            <a:off x="18288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336666"/>
              </a:solidFill>
            </a:endParaRP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203200" y="838200"/>
            <a:ext cx="3048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719667" y="838200"/>
            <a:ext cx="3048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1236133" y="838200"/>
            <a:ext cx="3048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2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0" y="190500"/>
            <a:ext cx="93472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0" y="1905000"/>
            <a:ext cx="934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336666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688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336666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320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4E64D8-DDE5-4FA6-A3C4-2E1DB1190532}" type="slidenum">
              <a:rPr lang="en-GB">
                <a:solidFill>
                  <a:srgbClr val="3366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336666"/>
              </a:solidFill>
            </a:endParaRP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18288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336666"/>
              </a:solidFill>
            </a:endParaRP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203200" y="838200"/>
            <a:ext cx="3048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719667" y="838200"/>
            <a:ext cx="3048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1236133" y="838200"/>
            <a:ext cx="3048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6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10584" y="1"/>
            <a:ext cx="3778251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66 w 217"/>
                  <a:gd name="T1" fmla="*/ 303 h 210"/>
                  <a:gd name="T2" fmla="*/ 53 w 217"/>
                  <a:gd name="T3" fmla="*/ 286 h 210"/>
                  <a:gd name="T4" fmla="*/ 38 w 217"/>
                  <a:gd name="T5" fmla="*/ 261 h 210"/>
                  <a:gd name="T6" fmla="*/ 22 w 217"/>
                  <a:gd name="T7" fmla="*/ 229 h 210"/>
                  <a:gd name="T8" fmla="*/ 7 w 217"/>
                  <a:gd name="T9" fmla="*/ 195 h 210"/>
                  <a:gd name="T10" fmla="*/ 0 w 217"/>
                  <a:gd name="T11" fmla="*/ 157 h 210"/>
                  <a:gd name="T12" fmla="*/ 1 w 217"/>
                  <a:gd name="T13" fmla="*/ 118 h 210"/>
                  <a:gd name="T14" fmla="*/ 13 w 217"/>
                  <a:gd name="T15" fmla="*/ 82 h 210"/>
                  <a:gd name="T16" fmla="*/ 39 w 217"/>
                  <a:gd name="T17" fmla="*/ 51 h 210"/>
                  <a:gd name="T18" fmla="*/ 65 w 217"/>
                  <a:gd name="T19" fmla="*/ 32 h 210"/>
                  <a:gd name="T20" fmla="*/ 87 w 217"/>
                  <a:gd name="T21" fmla="*/ 17 h 210"/>
                  <a:gd name="T22" fmla="*/ 104 w 217"/>
                  <a:gd name="T23" fmla="*/ 10 h 210"/>
                  <a:gd name="T24" fmla="*/ 117 w 217"/>
                  <a:gd name="T25" fmla="*/ 7 h 210"/>
                  <a:gd name="T26" fmla="*/ 127 w 217"/>
                  <a:gd name="T27" fmla="*/ 7 h 210"/>
                  <a:gd name="T28" fmla="*/ 150 w 217"/>
                  <a:gd name="T29" fmla="*/ 0 h 210"/>
                  <a:gd name="T30" fmla="*/ 213 w 217"/>
                  <a:gd name="T31" fmla="*/ 12 h 210"/>
                  <a:gd name="T32" fmla="*/ 231 w 217"/>
                  <a:gd name="T33" fmla="*/ 17 h 210"/>
                  <a:gd name="T34" fmla="*/ 248 w 217"/>
                  <a:gd name="T35" fmla="*/ 22 h 210"/>
                  <a:gd name="T36" fmla="*/ 263 w 217"/>
                  <a:gd name="T37" fmla="*/ 27 h 210"/>
                  <a:gd name="T38" fmla="*/ 274 w 217"/>
                  <a:gd name="T39" fmla="*/ 33 h 210"/>
                  <a:gd name="T40" fmla="*/ 286 w 217"/>
                  <a:gd name="T41" fmla="*/ 39 h 210"/>
                  <a:gd name="T42" fmla="*/ 296 w 217"/>
                  <a:gd name="T43" fmla="*/ 46 h 210"/>
                  <a:gd name="T44" fmla="*/ 304 w 217"/>
                  <a:gd name="T45" fmla="*/ 55 h 210"/>
                  <a:gd name="T46" fmla="*/ 313 w 217"/>
                  <a:gd name="T47" fmla="*/ 65 h 210"/>
                  <a:gd name="T48" fmla="*/ 296 w 217"/>
                  <a:gd name="T49" fmla="*/ 58 h 210"/>
                  <a:gd name="T50" fmla="*/ 280 w 217"/>
                  <a:gd name="T51" fmla="*/ 52 h 210"/>
                  <a:gd name="T52" fmla="*/ 264 w 217"/>
                  <a:gd name="T53" fmla="*/ 48 h 210"/>
                  <a:gd name="T54" fmla="*/ 248 w 217"/>
                  <a:gd name="T55" fmla="*/ 43 h 210"/>
                  <a:gd name="T56" fmla="*/ 235 w 217"/>
                  <a:gd name="T57" fmla="*/ 39 h 210"/>
                  <a:gd name="T58" fmla="*/ 221 w 217"/>
                  <a:gd name="T59" fmla="*/ 38 h 210"/>
                  <a:gd name="T60" fmla="*/ 206 w 217"/>
                  <a:gd name="T61" fmla="*/ 35 h 210"/>
                  <a:gd name="T62" fmla="*/ 193 w 217"/>
                  <a:gd name="T63" fmla="*/ 35 h 210"/>
                  <a:gd name="T64" fmla="*/ 180 w 217"/>
                  <a:gd name="T65" fmla="*/ 35 h 210"/>
                  <a:gd name="T66" fmla="*/ 167 w 217"/>
                  <a:gd name="T67" fmla="*/ 36 h 210"/>
                  <a:gd name="T68" fmla="*/ 154 w 217"/>
                  <a:gd name="T69" fmla="*/ 39 h 210"/>
                  <a:gd name="T70" fmla="*/ 143 w 217"/>
                  <a:gd name="T71" fmla="*/ 42 h 210"/>
                  <a:gd name="T72" fmla="*/ 131 w 217"/>
                  <a:gd name="T73" fmla="*/ 48 h 210"/>
                  <a:gd name="T74" fmla="*/ 118 w 217"/>
                  <a:gd name="T75" fmla="*/ 52 h 210"/>
                  <a:gd name="T76" fmla="*/ 107 w 217"/>
                  <a:gd name="T77" fmla="*/ 59 h 210"/>
                  <a:gd name="T78" fmla="*/ 95 w 217"/>
                  <a:gd name="T79" fmla="*/ 66 h 210"/>
                  <a:gd name="T80" fmla="*/ 75 w 217"/>
                  <a:gd name="T81" fmla="*/ 88 h 210"/>
                  <a:gd name="T82" fmla="*/ 61 w 217"/>
                  <a:gd name="T83" fmla="*/ 115 h 210"/>
                  <a:gd name="T84" fmla="*/ 53 w 217"/>
                  <a:gd name="T85" fmla="*/ 149 h 210"/>
                  <a:gd name="T86" fmla="*/ 50 w 217"/>
                  <a:gd name="T87" fmla="*/ 182 h 210"/>
                  <a:gd name="T88" fmla="*/ 50 w 217"/>
                  <a:gd name="T89" fmla="*/ 218 h 210"/>
                  <a:gd name="T90" fmla="*/ 55 w 217"/>
                  <a:gd name="T91" fmla="*/ 251 h 210"/>
                  <a:gd name="T92" fmla="*/ 59 w 217"/>
                  <a:gd name="T93" fmla="*/ 280 h 210"/>
                  <a:gd name="T94" fmla="*/ 66 w 217"/>
                  <a:gd name="T95" fmla="*/ 303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57 w 182"/>
                  <a:gd name="T1" fmla="*/ 0 h 213"/>
                  <a:gd name="T2" fmla="*/ 161 w 182"/>
                  <a:gd name="T3" fmla="*/ 3 h 213"/>
                  <a:gd name="T4" fmla="*/ 170 w 182"/>
                  <a:gd name="T5" fmla="*/ 12 h 213"/>
                  <a:gd name="T6" fmla="*/ 183 w 182"/>
                  <a:gd name="T7" fmla="*/ 26 h 213"/>
                  <a:gd name="T8" fmla="*/ 197 w 182"/>
                  <a:gd name="T9" fmla="*/ 48 h 213"/>
                  <a:gd name="T10" fmla="*/ 209 w 182"/>
                  <a:gd name="T11" fmla="*/ 75 h 213"/>
                  <a:gd name="T12" fmla="*/ 216 w 182"/>
                  <a:gd name="T13" fmla="*/ 110 h 213"/>
                  <a:gd name="T14" fmla="*/ 216 w 182"/>
                  <a:gd name="T15" fmla="*/ 152 h 213"/>
                  <a:gd name="T16" fmla="*/ 207 w 182"/>
                  <a:gd name="T17" fmla="*/ 201 h 213"/>
                  <a:gd name="T18" fmla="*/ 202 w 182"/>
                  <a:gd name="T19" fmla="*/ 215 h 213"/>
                  <a:gd name="T20" fmla="*/ 196 w 182"/>
                  <a:gd name="T21" fmla="*/ 227 h 213"/>
                  <a:gd name="T22" fmla="*/ 189 w 182"/>
                  <a:gd name="T23" fmla="*/ 239 h 213"/>
                  <a:gd name="T24" fmla="*/ 180 w 182"/>
                  <a:gd name="T25" fmla="*/ 250 h 213"/>
                  <a:gd name="T26" fmla="*/ 168 w 182"/>
                  <a:gd name="T27" fmla="*/ 260 h 213"/>
                  <a:gd name="T28" fmla="*/ 158 w 182"/>
                  <a:gd name="T29" fmla="*/ 268 h 213"/>
                  <a:gd name="T30" fmla="*/ 147 w 182"/>
                  <a:gd name="T31" fmla="*/ 276 h 213"/>
                  <a:gd name="T32" fmla="*/ 132 w 182"/>
                  <a:gd name="T33" fmla="*/ 282 h 213"/>
                  <a:gd name="T34" fmla="*/ 118 w 182"/>
                  <a:gd name="T35" fmla="*/ 285 h 213"/>
                  <a:gd name="T36" fmla="*/ 104 w 182"/>
                  <a:gd name="T37" fmla="*/ 289 h 213"/>
                  <a:gd name="T38" fmla="*/ 88 w 182"/>
                  <a:gd name="T39" fmla="*/ 291 h 213"/>
                  <a:gd name="T40" fmla="*/ 71 w 182"/>
                  <a:gd name="T41" fmla="*/ 291 h 213"/>
                  <a:gd name="T42" fmla="*/ 53 w 182"/>
                  <a:gd name="T43" fmla="*/ 289 h 213"/>
                  <a:gd name="T44" fmla="*/ 36 w 182"/>
                  <a:gd name="T45" fmla="*/ 285 h 213"/>
                  <a:gd name="T46" fmla="*/ 17 w 182"/>
                  <a:gd name="T47" fmla="*/ 279 h 213"/>
                  <a:gd name="T48" fmla="*/ 0 w 182"/>
                  <a:gd name="T49" fmla="*/ 272 h 213"/>
                  <a:gd name="T50" fmla="*/ 16 w 182"/>
                  <a:gd name="T51" fmla="*/ 282 h 213"/>
                  <a:gd name="T52" fmla="*/ 32 w 182"/>
                  <a:gd name="T53" fmla="*/ 289 h 213"/>
                  <a:gd name="T54" fmla="*/ 48 w 182"/>
                  <a:gd name="T55" fmla="*/ 296 h 213"/>
                  <a:gd name="T56" fmla="*/ 62 w 182"/>
                  <a:gd name="T57" fmla="*/ 301 h 213"/>
                  <a:gd name="T58" fmla="*/ 76 w 182"/>
                  <a:gd name="T59" fmla="*/ 305 h 213"/>
                  <a:gd name="T60" fmla="*/ 91 w 182"/>
                  <a:gd name="T61" fmla="*/ 307 h 213"/>
                  <a:gd name="T62" fmla="*/ 105 w 182"/>
                  <a:gd name="T63" fmla="*/ 308 h 213"/>
                  <a:gd name="T64" fmla="*/ 119 w 182"/>
                  <a:gd name="T65" fmla="*/ 308 h 213"/>
                  <a:gd name="T66" fmla="*/ 131 w 182"/>
                  <a:gd name="T67" fmla="*/ 307 h 213"/>
                  <a:gd name="T68" fmla="*/ 144 w 182"/>
                  <a:gd name="T69" fmla="*/ 304 h 213"/>
                  <a:gd name="T70" fmla="*/ 155 w 182"/>
                  <a:gd name="T71" fmla="*/ 301 h 213"/>
                  <a:gd name="T72" fmla="*/ 167 w 182"/>
                  <a:gd name="T73" fmla="*/ 298 h 213"/>
                  <a:gd name="T74" fmla="*/ 177 w 182"/>
                  <a:gd name="T75" fmla="*/ 294 h 213"/>
                  <a:gd name="T76" fmla="*/ 187 w 182"/>
                  <a:gd name="T77" fmla="*/ 288 h 213"/>
                  <a:gd name="T78" fmla="*/ 196 w 182"/>
                  <a:gd name="T79" fmla="*/ 282 h 213"/>
                  <a:gd name="T80" fmla="*/ 204 w 182"/>
                  <a:gd name="T81" fmla="*/ 276 h 213"/>
                  <a:gd name="T82" fmla="*/ 227 w 182"/>
                  <a:gd name="T83" fmla="*/ 254 h 213"/>
                  <a:gd name="T84" fmla="*/ 243 w 182"/>
                  <a:gd name="T85" fmla="*/ 233 h 213"/>
                  <a:gd name="T86" fmla="*/ 253 w 182"/>
                  <a:gd name="T87" fmla="*/ 208 h 213"/>
                  <a:gd name="T88" fmla="*/ 258 w 182"/>
                  <a:gd name="T89" fmla="*/ 185 h 213"/>
                  <a:gd name="T90" fmla="*/ 261 w 182"/>
                  <a:gd name="T91" fmla="*/ 161 h 213"/>
                  <a:gd name="T92" fmla="*/ 261 w 182"/>
                  <a:gd name="T93" fmla="*/ 137 h 213"/>
                  <a:gd name="T94" fmla="*/ 262 w 182"/>
                  <a:gd name="T95" fmla="*/ 114 h 213"/>
                  <a:gd name="T96" fmla="*/ 249 w 182"/>
                  <a:gd name="T97" fmla="*/ 67 h 213"/>
                  <a:gd name="T98" fmla="*/ 225 w 182"/>
                  <a:gd name="T99" fmla="*/ 30 h 213"/>
                  <a:gd name="T100" fmla="*/ 217 w 182"/>
                  <a:gd name="T101" fmla="*/ 26 h 213"/>
                  <a:gd name="T102" fmla="*/ 212 w 182"/>
                  <a:gd name="T103" fmla="*/ 22 h 213"/>
                  <a:gd name="T104" fmla="*/ 204 w 182"/>
                  <a:gd name="T105" fmla="*/ 19 h 213"/>
                  <a:gd name="T106" fmla="*/ 199 w 182"/>
                  <a:gd name="T107" fmla="*/ 16 h 213"/>
                  <a:gd name="T108" fmla="*/ 190 w 182"/>
                  <a:gd name="T109" fmla="*/ 13 h 213"/>
                  <a:gd name="T110" fmla="*/ 181 w 182"/>
                  <a:gd name="T111" fmla="*/ 9 h 213"/>
                  <a:gd name="T112" fmla="*/ 171 w 182"/>
                  <a:gd name="T113" fmla="*/ 4 h 213"/>
                  <a:gd name="T114" fmla="*/ 157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68 w 128"/>
                  <a:gd name="T1" fmla="*/ 0 h 217"/>
                  <a:gd name="T2" fmla="*/ 76 w 128"/>
                  <a:gd name="T3" fmla="*/ 6 h 217"/>
                  <a:gd name="T4" fmla="*/ 84 w 128"/>
                  <a:gd name="T5" fmla="*/ 19 h 217"/>
                  <a:gd name="T6" fmla="*/ 89 w 128"/>
                  <a:gd name="T7" fmla="*/ 36 h 217"/>
                  <a:gd name="T8" fmla="*/ 93 w 128"/>
                  <a:gd name="T9" fmla="*/ 56 h 217"/>
                  <a:gd name="T10" fmla="*/ 92 w 128"/>
                  <a:gd name="T11" fmla="*/ 80 h 217"/>
                  <a:gd name="T12" fmla="*/ 84 w 128"/>
                  <a:gd name="T13" fmla="*/ 104 h 217"/>
                  <a:gd name="T14" fmla="*/ 68 w 128"/>
                  <a:gd name="T15" fmla="*/ 130 h 217"/>
                  <a:gd name="T16" fmla="*/ 44 w 128"/>
                  <a:gd name="T17" fmla="*/ 156 h 217"/>
                  <a:gd name="T18" fmla="*/ 36 w 128"/>
                  <a:gd name="T19" fmla="*/ 153 h 217"/>
                  <a:gd name="T20" fmla="*/ 28 w 128"/>
                  <a:gd name="T21" fmla="*/ 151 h 217"/>
                  <a:gd name="T22" fmla="*/ 19 w 128"/>
                  <a:gd name="T23" fmla="*/ 147 h 217"/>
                  <a:gd name="T24" fmla="*/ 12 w 128"/>
                  <a:gd name="T25" fmla="*/ 144 h 217"/>
                  <a:gd name="T26" fmla="*/ 6 w 128"/>
                  <a:gd name="T27" fmla="*/ 141 h 217"/>
                  <a:gd name="T28" fmla="*/ 1 w 128"/>
                  <a:gd name="T29" fmla="*/ 137 h 217"/>
                  <a:gd name="T30" fmla="*/ 0 w 128"/>
                  <a:gd name="T31" fmla="*/ 132 h 217"/>
                  <a:gd name="T32" fmla="*/ 1 w 128"/>
                  <a:gd name="T33" fmla="*/ 128 h 217"/>
                  <a:gd name="T34" fmla="*/ 9 w 128"/>
                  <a:gd name="T35" fmla="*/ 123 h 217"/>
                  <a:gd name="T36" fmla="*/ 21 w 128"/>
                  <a:gd name="T37" fmla="*/ 116 h 217"/>
                  <a:gd name="T38" fmla="*/ 33 w 128"/>
                  <a:gd name="T39" fmla="*/ 108 h 217"/>
                  <a:gd name="T40" fmla="*/ 46 w 128"/>
                  <a:gd name="T41" fmla="*/ 96 h 217"/>
                  <a:gd name="T42" fmla="*/ 57 w 128"/>
                  <a:gd name="T43" fmla="*/ 81 h 217"/>
                  <a:gd name="T44" fmla="*/ 66 w 128"/>
                  <a:gd name="T45" fmla="*/ 60 h 217"/>
                  <a:gd name="T46" fmla="*/ 70 w 128"/>
                  <a:gd name="T47" fmla="*/ 33 h 217"/>
                  <a:gd name="T48" fmla="*/ 68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54 w 117"/>
                  <a:gd name="T1" fmla="*/ 0 h 132"/>
                  <a:gd name="T2" fmla="*/ 0 w 117"/>
                  <a:gd name="T3" fmla="*/ 18 h 132"/>
                  <a:gd name="T4" fmla="*/ 2 w 117"/>
                  <a:gd name="T5" fmla="*/ 18 h 132"/>
                  <a:gd name="T6" fmla="*/ 10 w 117"/>
                  <a:gd name="T7" fmla="*/ 20 h 132"/>
                  <a:gd name="T8" fmla="*/ 21 w 117"/>
                  <a:gd name="T9" fmla="*/ 25 h 132"/>
                  <a:gd name="T10" fmla="*/ 33 w 117"/>
                  <a:gd name="T11" fmla="*/ 33 h 132"/>
                  <a:gd name="T12" fmla="*/ 48 w 117"/>
                  <a:gd name="T13" fmla="*/ 44 h 132"/>
                  <a:gd name="T14" fmla="*/ 61 w 117"/>
                  <a:gd name="T15" fmla="*/ 56 h 132"/>
                  <a:gd name="T16" fmla="*/ 74 w 117"/>
                  <a:gd name="T17" fmla="*/ 73 h 132"/>
                  <a:gd name="T18" fmla="*/ 84 w 117"/>
                  <a:gd name="T19" fmla="*/ 93 h 132"/>
                  <a:gd name="T20" fmla="*/ 85 w 117"/>
                  <a:gd name="T21" fmla="*/ 85 h 132"/>
                  <a:gd name="T22" fmla="*/ 84 w 117"/>
                  <a:gd name="T23" fmla="*/ 75 h 132"/>
                  <a:gd name="T24" fmla="*/ 78 w 117"/>
                  <a:gd name="T25" fmla="*/ 63 h 132"/>
                  <a:gd name="T26" fmla="*/ 72 w 117"/>
                  <a:gd name="T27" fmla="*/ 52 h 132"/>
                  <a:gd name="T28" fmla="*/ 65 w 117"/>
                  <a:gd name="T29" fmla="*/ 41 h 132"/>
                  <a:gd name="T30" fmla="*/ 57 w 117"/>
                  <a:gd name="T31" fmla="*/ 32 h 132"/>
                  <a:gd name="T32" fmla="*/ 49 w 117"/>
                  <a:gd name="T33" fmla="*/ 25 h 132"/>
                  <a:gd name="T34" fmla="*/ 42 w 117"/>
                  <a:gd name="T35" fmla="*/ 23 h 132"/>
                  <a:gd name="T36" fmla="*/ 50 w 117"/>
                  <a:gd name="T37" fmla="*/ 20 h 132"/>
                  <a:gd name="T38" fmla="*/ 57 w 117"/>
                  <a:gd name="T39" fmla="*/ 20 h 132"/>
                  <a:gd name="T40" fmla="*/ 65 w 117"/>
                  <a:gd name="T41" fmla="*/ 18 h 132"/>
                  <a:gd name="T42" fmla="*/ 71 w 117"/>
                  <a:gd name="T43" fmla="*/ 18 h 132"/>
                  <a:gd name="T44" fmla="*/ 76 w 117"/>
                  <a:gd name="T45" fmla="*/ 17 h 132"/>
                  <a:gd name="T46" fmla="*/ 79 w 117"/>
                  <a:gd name="T47" fmla="*/ 16 h 132"/>
                  <a:gd name="T48" fmla="*/ 82 w 117"/>
                  <a:gd name="T49" fmla="*/ 15 h 132"/>
                  <a:gd name="T50" fmla="*/ 83 w 117"/>
                  <a:gd name="T51" fmla="*/ 15 h 132"/>
                  <a:gd name="T52" fmla="*/ 54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1 w 29"/>
                  <a:gd name="T1" fmla="*/ 0 h 77"/>
                  <a:gd name="T2" fmla="*/ 17 w 29"/>
                  <a:gd name="T3" fmla="*/ 0 h 77"/>
                  <a:gd name="T4" fmla="*/ 12 w 29"/>
                  <a:gd name="T5" fmla="*/ 3 h 77"/>
                  <a:gd name="T6" fmla="*/ 7 w 29"/>
                  <a:gd name="T7" fmla="*/ 6 h 77"/>
                  <a:gd name="T8" fmla="*/ 3 w 29"/>
                  <a:gd name="T9" fmla="*/ 14 h 77"/>
                  <a:gd name="T10" fmla="*/ 1 w 29"/>
                  <a:gd name="T11" fmla="*/ 21 h 77"/>
                  <a:gd name="T12" fmla="*/ 0 w 29"/>
                  <a:gd name="T13" fmla="*/ 31 h 77"/>
                  <a:gd name="T14" fmla="*/ 2 w 29"/>
                  <a:gd name="T15" fmla="*/ 43 h 77"/>
                  <a:gd name="T16" fmla="*/ 8 w 29"/>
                  <a:gd name="T17" fmla="*/ 55 h 77"/>
                  <a:gd name="T18" fmla="*/ 11 w 29"/>
                  <a:gd name="T19" fmla="*/ 38 h 77"/>
                  <a:gd name="T20" fmla="*/ 14 w 29"/>
                  <a:gd name="T21" fmla="*/ 26 h 77"/>
                  <a:gd name="T22" fmla="*/ 17 w 29"/>
                  <a:gd name="T23" fmla="*/ 16 h 77"/>
                  <a:gd name="T24" fmla="*/ 2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8 w 207"/>
                    <a:gd name="T1" fmla="*/ 30 h 564"/>
                    <a:gd name="T2" fmla="*/ 4 w 207"/>
                    <a:gd name="T3" fmla="*/ 50 h 564"/>
                    <a:gd name="T4" fmla="*/ 2 w 207"/>
                    <a:gd name="T5" fmla="*/ 68 h 564"/>
                    <a:gd name="T6" fmla="*/ 0 w 207"/>
                    <a:gd name="T7" fmla="*/ 86 h 564"/>
                    <a:gd name="T8" fmla="*/ 0 w 207"/>
                    <a:gd name="T9" fmla="*/ 104 h 564"/>
                    <a:gd name="T10" fmla="*/ 2 w 207"/>
                    <a:gd name="T11" fmla="*/ 124 h 564"/>
                    <a:gd name="T12" fmla="*/ 5 w 207"/>
                    <a:gd name="T13" fmla="*/ 146 h 564"/>
                    <a:gd name="T14" fmla="*/ 11 w 207"/>
                    <a:gd name="T15" fmla="*/ 171 h 564"/>
                    <a:gd name="T16" fmla="*/ 20 w 207"/>
                    <a:gd name="T17" fmla="*/ 198 h 564"/>
                    <a:gd name="T18" fmla="*/ 30 w 207"/>
                    <a:gd name="T19" fmla="*/ 225 h 564"/>
                    <a:gd name="T20" fmla="*/ 42 w 207"/>
                    <a:gd name="T21" fmla="*/ 252 h 564"/>
                    <a:gd name="T22" fmla="*/ 57 w 207"/>
                    <a:gd name="T23" fmla="*/ 281 h 564"/>
                    <a:gd name="T24" fmla="*/ 73 w 207"/>
                    <a:gd name="T25" fmla="*/ 308 h 564"/>
                    <a:gd name="T26" fmla="*/ 91 w 207"/>
                    <a:gd name="T27" fmla="*/ 334 h 564"/>
                    <a:gd name="T28" fmla="*/ 108 w 207"/>
                    <a:gd name="T29" fmla="*/ 357 h 564"/>
                    <a:gd name="T30" fmla="*/ 126 w 207"/>
                    <a:gd name="T31" fmla="*/ 376 h 564"/>
                    <a:gd name="T32" fmla="*/ 143 w 207"/>
                    <a:gd name="T33" fmla="*/ 390 h 564"/>
                    <a:gd name="T34" fmla="*/ 111 w 207"/>
                    <a:gd name="T35" fmla="*/ 346 h 564"/>
                    <a:gd name="T36" fmla="*/ 88 w 207"/>
                    <a:gd name="T37" fmla="*/ 310 h 564"/>
                    <a:gd name="T38" fmla="*/ 71 w 207"/>
                    <a:gd name="T39" fmla="*/ 280 h 564"/>
                    <a:gd name="T40" fmla="*/ 60 w 207"/>
                    <a:gd name="T41" fmla="*/ 254 h 564"/>
                    <a:gd name="T42" fmla="*/ 52 w 207"/>
                    <a:gd name="T43" fmla="*/ 233 h 564"/>
                    <a:gd name="T44" fmla="*/ 47 w 207"/>
                    <a:gd name="T45" fmla="*/ 214 h 564"/>
                    <a:gd name="T46" fmla="*/ 44 w 207"/>
                    <a:gd name="T47" fmla="*/ 197 h 564"/>
                    <a:gd name="T48" fmla="*/ 39 w 207"/>
                    <a:gd name="T49" fmla="*/ 180 h 564"/>
                    <a:gd name="T50" fmla="*/ 30 w 207"/>
                    <a:gd name="T51" fmla="*/ 142 h 564"/>
                    <a:gd name="T52" fmla="*/ 28 w 207"/>
                    <a:gd name="T53" fmla="*/ 97 h 564"/>
                    <a:gd name="T54" fmla="*/ 30 w 207"/>
                    <a:gd name="T55" fmla="*/ 47 h 564"/>
                    <a:gd name="T56" fmla="*/ 35 w 207"/>
                    <a:gd name="T57" fmla="*/ 0 h 564"/>
                    <a:gd name="T58" fmla="*/ 8 w 207"/>
                    <a:gd name="T59" fmla="*/ 30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1800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3 h 232"/>
                    <a:gd name="T2" fmla="*/ 10 w 47"/>
                    <a:gd name="T3" fmla="*/ 38 h 232"/>
                    <a:gd name="T4" fmla="*/ 15 w 47"/>
                    <a:gd name="T5" fmla="*/ 70 h 232"/>
                    <a:gd name="T6" fmla="*/ 17 w 47"/>
                    <a:gd name="T7" fmla="*/ 110 h 232"/>
                    <a:gd name="T8" fmla="*/ 13 w 47"/>
                    <a:gd name="T9" fmla="*/ 160 h 232"/>
                    <a:gd name="T10" fmla="*/ 32 w 47"/>
                    <a:gd name="T11" fmla="*/ 150 h 232"/>
                    <a:gd name="T12" fmla="*/ 33 w 47"/>
                    <a:gd name="T13" fmla="*/ 123 h 232"/>
                    <a:gd name="T14" fmla="*/ 33 w 47"/>
                    <a:gd name="T15" fmla="*/ 97 h 232"/>
                    <a:gd name="T16" fmla="*/ 32 w 47"/>
                    <a:gd name="T17" fmla="*/ 71 h 232"/>
                    <a:gd name="T18" fmla="*/ 29 w 47"/>
                    <a:gd name="T19" fmla="*/ 49 h 232"/>
                    <a:gd name="T20" fmla="*/ 25 w 47"/>
                    <a:gd name="T21" fmla="*/ 36 h 232"/>
                    <a:gd name="T22" fmla="*/ 20 w 47"/>
                    <a:gd name="T23" fmla="*/ 23 h 232"/>
                    <a:gd name="T24" fmla="*/ 15 w 47"/>
                    <a:gd name="T25" fmla="*/ 12 h 232"/>
                    <a:gd name="T26" fmla="*/ 9 w 47"/>
                    <a:gd name="T27" fmla="*/ 0 h 232"/>
                    <a:gd name="T28" fmla="*/ 0 w 47"/>
                    <a:gd name="T29" fmla="*/ 13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1800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60 w 87"/>
                    <a:gd name="T1" fmla="*/ 15 h 40"/>
                    <a:gd name="T2" fmla="*/ 53 w 87"/>
                    <a:gd name="T3" fmla="*/ 11 h 40"/>
                    <a:gd name="T4" fmla="*/ 47 w 87"/>
                    <a:gd name="T5" fmla="*/ 8 h 40"/>
                    <a:gd name="T6" fmla="*/ 40 w 87"/>
                    <a:gd name="T7" fmla="*/ 5 h 40"/>
                    <a:gd name="T8" fmla="*/ 32 w 87"/>
                    <a:gd name="T9" fmla="*/ 3 h 40"/>
                    <a:gd name="T10" fmla="*/ 26 w 87"/>
                    <a:gd name="T11" fmla="*/ 2 h 40"/>
                    <a:gd name="T12" fmla="*/ 18 w 87"/>
                    <a:gd name="T13" fmla="*/ 1 h 40"/>
                    <a:gd name="T14" fmla="*/ 9 w 87"/>
                    <a:gd name="T15" fmla="*/ 0 h 40"/>
                    <a:gd name="T16" fmla="*/ 0 w 87"/>
                    <a:gd name="T17" fmla="*/ 1 h 40"/>
                    <a:gd name="T18" fmla="*/ 4 w 87"/>
                    <a:gd name="T19" fmla="*/ 4 h 40"/>
                    <a:gd name="T20" fmla="*/ 10 w 87"/>
                    <a:gd name="T21" fmla="*/ 7 h 40"/>
                    <a:gd name="T22" fmla="*/ 15 w 87"/>
                    <a:gd name="T23" fmla="*/ 9 h 40"/>
                    <a:gd name="T24" fmla="*/ 23 w 87"/>
                    <a:gd name="T25" fmla="*/ 12 h 40"/>
                    <a:gd name="T26" fmla="*/ 29 w 87"/>
                    <a:gd name="T27" fmla="*/ 15 h 40"/>
                    <a:gd name="T28" fmla="*/ 36 w 87"/>
                    <a:gd name="T29" fmla="*/ 18 h 40"/>
                    <a:gd name="T30" fmla="*/ 44 w 87"/>
                    <a:gd name="T31" fmla="*/ 22 h 40"/>
                    <a:gd name="T32" fmla="*/ 51 w 87"/>
                    <a:gd name="T33" fmla="*/ 27 h 40"/>
                    <a:gd name="T34" fmla="*/ 60 w 87"/>
                    <a:gd name="T35" fmla="*/ 15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1800">
                    <a:solidFill>
                      <a:srgbClr val="006699"/>
                    </a:solidFill>
                  </a:endParaRPr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6 w 109"/>
                <a:gd name="T3" fmla="*/ 1 h 156"/>
                <a:gd name="T4" fmla="*/ 22 w 109"/>
                <a:gd name="T5" fmla="*/ 5 h 156"/>
                <a:gd name="T6" fmla="*/ 45 w 109"/>
                <a:gd name="T7" fmla="*/ 13 h 156"/>
                <a:gd name="T8" fmla="*/ 70 w 109"/>
                <a:gd name="T9" fmla="*/ 26 h 156"/>
                <a:gd name="T10" fmla="*/ 94 w 109"/>
                <a:gd name="T11" fmla="*/ 47 h 156"/>
                <a:gd name="T12" fmla="*/ 116 w 109"/>
                <a:gd name="T13" fmla="*/ 76 h 156"/>
                <a:gd name="T14" fmla="*/ 130 w 109"/>
                <a:gd name="T15" fmla="*/ 116 h 156"/>
                <a:gd name="T16" fmla="*/ 132 w 109"/>
                <a:gd name="T17" fmla="*/ 167 h 156"/>
                <a:gd name="T18" fmla="*/ 127 w 109"/>
                <a:gd name="T19" fmla="*/ 167 h 156"/>
                <a:gd name="T20" fmla="*/ 120 w 109"/>
                <a:gd name="T21" fmla="*/ 167 h 156"/>
                <a:gd name="T22" fmla="*/ 113 w 109"/>
                <a:gd name="T23" fmla="*/ 167 h 156"/>
                <a:gd name="T24" fmla="*/ 105 w 109"/>
                <a:gd name="T25" fmla="*/ 165 h 156"/>
                <a:gd name="T26" fmla="*/ 98 w 109"/>
                <a:gd name="T27" fmla="*/ 164 h 156"/>
                <a:gd name="T28" fmla="*/ 90 w 109"/>
                <a:gd name="T29" fmla="*/ 161 h 156"/>
                <a:gd name="T30" fmla="*/ 80 w 109"/>
                <a:gd name="T31" fmla="*/ 155 h 156"/>
                <a:gd name="T32" fmla="*/ 70 w 109"/>
                <a:gd name="T33" fmla="*/ 149 h 156"/>
                <a:gd name="T34" fmla="*/ 64 w 109"/>
                <a:gd name="T35" fmla="*/ 135 h 156"/>
                <a:gd name="T36" fmla="*/ 64 w 109"/>
                <a:gd name="T37" fmla="*/ 119 h 156"/>
                <a:gd name="T38" fmla="*/ 68 w 109"/>
                <a:gd name="T39" fmla="*/ 103 h 156"/>
                <a:gd name="T40" fmla="*/ 71 w 109"/>
                <a:gd name="T41" fmla="*/ 86 h 156"/>
                <a:gd name="T42" fmla="*/ 68 w 109"/>
                <a:gd name="T43" fmla="*/ 66 h 156"/>
                <a:gd name="T44" fmla="*/ 58 w 109"/>
                <a:gd name="T45" fmla="*/ 46 h 156"/>
                <a:gd name="T46" fmla="*/ 38 w 109"/>
                <a:gd name="T47" fmla="*/ 2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7 w 54"/>
                <a:gd name="T5" fmla="*/ 3 h 40"/>
                <a:gd name="T6" fmla="*/ 16 w 54"/>
                <a:gd name="T7" fmla="*/ 9 h 40"/>
                <a:gd name="T8" fmla="*/ 26 w 54"/>
                <a:gd name="T9" fmla="*/ 13 h 40"/>
                <a:gd name="T10" fmla="*/ 35 w 54"/>
                <a:gd name="T11" fmla="*/ 16 h 40"/>
                <a:gd name="T12" fmla="*/ 46 w 54"/>
                <a:gd name="T13" fmla="*/ 18 h 40"/>
                <a:gd name="T14" fmla="*/ 56 w 54"/>
                <a:gd name="T15" fmla="*/ 19 h 40"/>
                <a:gd name="T16" fmla="*/ 66 w 54"/>
                <a:gd name="T17" fmla="*/ 17 h 40"/>
                <a:gd name="T18" fmla="*/ 65 w 54"/>
                <a:gd name="T19" fmla="*/ 27 h 40"/>
                <a:gd name="T20" fmla="*/ 61 w 54"/>
                <a:gd name="T21" fmla="*/ 35 h 40"/>
                <a:gd name="T22" fmla="*/ 54 w 54"/>
                <a:gd name="T23" fmla="*/ 41 h 40"/>
                <a:gd name="T24" fmla="*/ 45 w 54"/>
                <a:gd name="T25" fmla="*/ 43 h 40"/>
                <a:gd name="T26" fmla="*/ 34 w 54"/>
                <a:gd name="T27" fmla="*/ 42 h 40"/>
                <a:gd name="T28" fmla="*/ 23 w 54"/>
                <a:gd name="T29" fmla="*/ 34 h 40"/>
                <a:gd name="T30" fmla="*/ 12 w 54"/>
                <a:gd name="T31" fmla="*/ 22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6 h 237"/>
                <a:gd name="T4" fmla="*/ 4 w 257"/>
                <a:gd name="T5" fmla="*/ 52 h 237"/>
                <a:gd name="T6" fmla="*/ 8 w 257"/>
                <a:gd name="T7" fmla="*/ 78 h 237"/>
                <a:gd name="T8" fmla="*/ 15 w 257"/>
                <a:gd name="T9" fmla="*/ 101 h 237"/>
                <a:gd name="T10" fmla="*/ 24 w 257"/>
                <a:gd name="T11" fmla="*/ 123 h 237"/>
                <a:gd name="T12" fmla="*/ 36 w 257"/>
                <a:gd name="T13" fmla="*/ 146 h 237"/>
                <a:gd name="T14" fmla="*/ 51 w 257"/>
                <a:gd name="T15" fmla="*/ 166 h 237"/>
                <a:gd name="T16" fmla="*/ 68 w 257"/>
                <a:gd name="T17" fmla="*/ 184 h 237"/>
                <a:gd name="T18" fmla="*/ 90 w 257"/>
                <a:gd name="T19" fmla="*/ 201 h 237"/>
                <a:gd name="T20" fmla="*/ 115 w 257"/>
                <a:gd name="T21" fmla="*/ 215 h 237"/>
                <a:gd name="T22" fmla="*/ 142 w 257"/>
                <a:gd name="T23" fmla="*/ 226 h 237"/>
                <a:gd name="T24" fmla="*/ 175 w 257"/>
                <a:gd name="T25" fmla="*/ 236 h 237"/>
                <a:gd name="T26" fmla="*/ 211 w 257"/>
                <a:gd name="T27" fmla="*/ 242 h 237"/>
                <a:gd name="T28" fmla="*/ 252 w 257"/>
                <a:gd name="T29" fmla="*/ 245 h 237"/>
                <a:gd name="T30" fmla="*/ 294 w 257"/>
                <a:gd name="T31" fmla="*/ 244 h 237"/>
                <a:gd name="T32" fmla="*/ 344 w 257"/>
                <a:gd name="T33" fmla="*/ 240 h 237"/>
                <a:gd name="T34" fmla="*/ 300 w 257"/>
                <a:gd name="T35" fmla="*/ 235 h 237"/>
                <a:gd name="T36" fmla="*/ 261 w 257"/>
                <a:gd name="T37" fmla="*/ 227 h 237"/>
                <a:gd name="T38" fmla="*/ 228 w 257"/>
                <a:gd name="T39" fmla="*/ 219 h 237"/>
                <a:gd name="T40" fmla="*/ 198 w 257"/>
                <a:gd name="T41" fmla="*/ 211 h 237"/>
                <a:gd name="T42" fmla="*/ 171 w 257"/>
                <a:gd name="T43" fmla="*/ 200 h 237"/>
                <a:gd name="T44" fmla="*/ 150 w 257"/>
                <a:gd name="T45" fmla="*/ 188 h 237"/>
                <a:gd name="T46" fmla="*/ 130 w 257"/>
                <a:gd name="T47" fmla="*/ 175 h 237"/>
                <a:gd name="T48" fmla="*/ 112 w 257"/>
                <a:gd name="T49" fmla="*/ 160 h 237"/>
                <a:gd name="T50" fmla="*/ 96 w 257"/>
                <a:gd name="T51" fmla="*/ 146 h 237"/>
                <a:gd name="T52" fmla="*/ 82 w 257"/>
                <a:gd name="T53" fmla="*/ 129 h 237"/>
                <a:gd name="T54" fmla="*/ 70 w 257"/>
                <a:gd name="T55" fmla="*/ 111 h 237"/>
                <a:gd name="T56" fmla="*/ 58 w 257"/>
                <a:gd name="T57" fmla="*/ 91 h 237"/>
                <a:gd name="T58" fmla="*/ 44 w 257"/>
                <a:gd name="T59" fmla="*/ 71 h 237"/>
                <a:gd name="T60" fmla="*/ 31 w 257"/>
                <a:gd name="T61" fmla="*/ 49 h 237"/>
                <a:gd name="T62" fmla="*/ 16 w 257"/>
                <a:gd name="T63" fmla="*/ 25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104 w 124"/>
                <a:gd name="T1" fmla="*/ 0 h 110"/>
                <a:gd name="T2" fmla="*/ 167 w 124"/>
                <a:gd name="T3" fmla="*/ 113 h 110"/>
                <a:gd name="T4" fmla="*/ 162 w 124"/>
                <a:gd name="T5" fmla="*/ 112 h 110"/>
                <a:gd name="T6" fmla="*/ 144 w 124"/>
                <a:gd name="T7" fmla="*/ 110 h 110"/>
                <a:gd name="T8" fmla="*/ 120 w 124"/>
                <a:gd name="T9" fmla="*/ 106 h 110"/>
                <a:gd name="T10" fmla="*/ 92 w 124"/>
                <a:gd name="T11" fmla="*/ 104 h 110"/>
                <a:gd name="T12" fmla="*/ 61 w 124"/>
                <a:gd name="T13" fmla="*/ 101 h 110"/>
                <a:gd name="T14" fmla="*/ 34 w 124"/>
                <a:gd name="T15" fmla="*/ 102 h 110"/>
                <a:gd name="T16" fmla="*/ 12 w 124"/>
                <a:gd name="T17" fmla="*/ 107 h 110"/>
                <a:gd name="T18" fmla="*/ 0 w 124"/>
                <a:gd name="T19" fmla="*/ 115 h 110"/>
                <a:gd name="T20" fmla="*/ 5 w 124"/>
                <a:gd name="T21" fmla="*/ 102 h 110"/>
                <a:gd name="T22" fmla="*/ 11 w 124"/>
                <a:gd name="T23" fmla="*/ 93 h 110"/>
                <a:gd name="T24" fmla="*/ 22 w 124"/>
                <a:gd name="T25" fmla="*/ 86 h 110"/>
                <a:gd name="T26" fmla="*/ 34 w 124"/>
                <a:gd name="T27" fmla="*/ 79 h 110"/>
                <a:gd name="T28" fmla="*/ 48 w 124"/>
                <a:gd name="T29" fmla="*/ 75 h 110"/>
                <a:gd name="T30" fmla="*/ 63 w 124"/>
                <a:gd name="T31" fmla="*/ 74 h 110"/>
                <a:gd name="T32" fmla="*/ 79 w 124"/>
                <a:gd name="T33" fmla="*/ 74 h 110"/>
                <a:gd name="T34" fmla="*/ 97 w 124"/>
                <a:gd name="T35" fmla="*/ 77 h 110"/>
                <a:gd name="T36" fmla="*/ 98 w 124"/>
                <a:gd name="T37" fmla="*/ 74 h 110"/>
                <a:gd name="T38" fmla="*/ 94 w 124"/>
                <a:gd name="T39" fmla="*/ 59 h 110"/>
                <a:gd name="T40" fmla="*/ 90 w 124"/>
                <a:gd name="T41" fmla="*/ 40 h 110"/>
                <a:gd name="T42" fmla="*/ 88 w 124"/>
                <a:gd name="T43" fmla="*/ 31 h 110"/>
                <a:gd name="T44" fmla="*/ 85 w 124"/>
                <a:gd name="T45" fmla="*/ 31 h 110"/>
                <a:gd name="T46" fmla="*/ 82 w 124"/>
                <a:gd name="T47" fmla="*/ 30 h 110"/>
                <a:gd name="T48" fmla="*/ 79 w 124"/>
                <a:gd name="T49" fmla="*/ 27 h 110"/>
                <a:gd name="T50" fmla="*/ 77 w 124"/>
                <a:gd name="T51" fmla="*/ 24 h 110"/>
                <a:gd name="T52" fmla="*/ 77 w 124"/>
                <a:gd name="T53" fmla="*/ 20 h 110"/>
                <a:gd name="T54" fmla="*/ 79 w 124"/>
                <a:gd name="T55" fmla="*/ 15 h 110"/>
                <a:gd name="T56" fmla="*/ 89 w 124"/>
                <a:gd name="T57" fmla="*/ 8 h 110"/>
                <a:gd name="T58" fmla="*/ 104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7 w 109"/>
                <a:gd name="T3" fmla="*/ 1 h 156"/>
                <a:gd name="T4" fmla="*/ 24 w 109"/>
                <a:gd name="T5" fmla="*/ 5 h 156"/>
                <a:gd name="T6" fmla="*/ 50 w 109"/>
                <a:gd name="T7" fmla="*/ 12 h 156"/>
                <a:gd name="T8" fmla="*/ 78 w 109"/>
                <a:gd name="T9" fmla="*/ 25 h 156"/>
                <a:gd name="T10" fmla="*/ 105 w 109"/>
                <a:gd name="T11" fmla="*/ 45 h 156"/>
                <a:gd name="T12" fmla="*/ 129 w 109"/>
                <a:gd name="T13" fmla="*/ 73 h 156"/>
                <a:gd name="T14" fmla="*/ 144 w 109"/>
                <a:gd name="T15" fmla="*/ 111 h 156"/>
                <a:gd name="T16" fmla="*/ 147 w 109"/>
                <a:gd name="T17" fmla="*/ 160 h 156"/>
                <a:gd name="T18" fmla="*/ 142 w 109"/>
                <a:gd name="T19" fmla="*/ 160 h 156"/>
                <a:gd name="T20" fmla="*/ 134 w 109"/>
                <a:gd name="T21" fmla="*/ 160 h 156"/>
                <a:gd name="T22" fmla="*/ 125 w 109"/>
                <a:gd name="T23" fmla="*/ 160 h 156"/>
                <a:gd name="T24" fmla="*/ 117 w 109"/>
                <a:gd name="T25" fmla="*/ 158 h 156"/>
                <a:gd name="T26" fmla="*/ 109 w 109"/>
                <a:gd name="T27" fmla="*/ 157 h 156"/>
                <a:gd name="T28" fmla="*/ 100 w 109"/>
                <a:gd name="T29" fmla="*/ 154 h 156"/>
                <a:gd name="T30" fmla="*/ 89 w 109"/>
                <a:gd name="T31" fmla="*/ 149 h 156"/>
                <a:gd name="T32" fmla="*/ 78 w 109"/>
                <a:gd name="T33" fmla="*/ 143 h 156"/>
                <a:gd name="T34" fmla="*/ 71 w 109"/>
                <a:gd name="T35" fmla="*/ 129 h 156"/>
                <a:gd name="T36" fmla="*/ 71 w 109"/>
                <a:gd name="T37" fmla="*/ 114 h 156"/>
                <a:gd name="T38" fmla="*/ 76 w 109"/>
                <a:gd name="T39" fmla="*/ 98 h 156"/>
                <a:gd name="T40" fmla="*/ 80 w 109"/>
                <a:gd name="T41" fmla="*/ 82 h 156"/>
                <a:gd name="T42" fmla="*/ 76 w 109"/>
                <a:gd name="T43" fmla="*/ 64 h 156"/>
                <a:gd name="T44" fmla="*/ 65 w 109"/>
                <a:gd name="T45" fmla="*/ 44 h 156"/>
                <a:gd name="T46" fmla="*/ 42 w 109"/>
                <a:gd name="T47" fmla="*/ 24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42 w 46"/>
                <a:gd name="T1" fmla="*/ 0 h 94"/>
                <a:gd name="T2" fmla="*/ 27 w 46"/>
                <a:gd name="T3" fmla="*/ 39 h 94"/>
                <a:gd name="T4" fmla="*/ 20 w 46"/>
                <a:gd name="T5" fmla="*/ 64 h 94"/>
                <a:gd name="T6" fmla="*/ 15 w 46"/>
                <a:gd name="T7" fmla="*/ 82 h 94"/>
                <a:gd name="T8" fmla="*/ 0 w 46"/>
                <a:gd name="T9" fmla="*/ 97 h 94"/>
                <a:gd name="T10" fmla="*/ 16 w 46"/>
                <a:gd name="T11" fmla="*/ 91 h 94"/>
                <a:gd name="T12" fmla="*/ 31 w 46"/>
                <a:gd name="T13" fmla="*/ 83 h 94"/>
                <a:gd name="T14" fmla="*/ 43 w 46"/>
                <a:gd name="T15" fmla="*/ 71 h 94"/>
                <a:gd name="T16" fmla="*/ 54 w 46"/>
                <a:gd name="T17" fmla="*/ 59 h 94"/>
                <a:gd name="T18" fmla="*/ 61 w 46"/>
                <a:gd name="T19" fmla="*/ 45 h 94"/>
                <a:gd name="T20" fmla="*/ 62 w 46"/>
                <a:gd name="T21" fmla="*/ 31 h 94"/>
                <a:gd name="T22" fmla="*/ 57 w 46"/>
                <a:gd name="T23" fmla="*/ 15 h 94"/>
                <a:gd name="T24" fmla="*/ 42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8 w 54"/>
                <a:gd name="T5" fmla="*/ 3 h 40"/>
                <a:gd name="T6" fmla="*/ 17 w 54"/>
                <a:gd name="T7" fmla="*/ 8 h 40"/>
                <a:gd name="T8" fmla="*/ 28 w 54"/>
                <a:gd name="T9" fmla="*/ 12 h 40"/>
                <a:gd name="T10" fmla="*/ 39 w 54"/>
                <a:gd name="T11" fmla="*/ 15 h 40"/>
                <a:gd name="T12" fmla="*/ 51 w 54"/>
                <a:gd name="T13" fmla="*/ 17 h 40"/>
                <a:gd name="T14" fmla="*/ 61 w 54"/>
                <a:gd name="T15" fmla="*/ 18 h 40"/>
                <a:gd name="T16" fmla="*/ 72 w 54"/>
                <a:gd name="T17" fmla="*/ 16 h 40"/>
                <a:gd name="T18" fmla="*/ 71 w 54"/>
                <a:gd name="T19" fmla="*/ 26 h 40"/>
                <a:gd name="T20" fmla="*/ 67 w 54"/>
                <a:gd name="T21" fmla="*/ 34 h 40"/>
                <a:gd name="T22" fmla="*/ 59 w 54"/>
                <a:gd name="T23" fmla="*/ 39 h 40"/>
                <a:gd name="T24" fmla="*/ 49 w 54"/>
                <a:gd name="T25" fmla="*/ 41 h 40"/>
                <a:gd name="T26" fmla="*/ 37 w 54"/>
                <a:gd name="T27" fmla="*/ 40 h 40"/>
                <a:gd name="T28" fmla="*/ 25 w 54"/>
                <a:gd name="T29" fmla="*/ 33 h 40"/>
                <a:gd name="T30" fmla="*/ 13 w 54"/>
                <a:gd name="T31" fmla="*/ 21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22 w 596"/>
                <a:gd name="T1" fmla="*/ 381 h 666"/>
                <a:gd name="T2" fmla="*/ 8 w 596"/>
                <a:gd name="T3" fmla="*/ 351 h 666"/>
                <a:gd name="T4" fmla="*/ 0 w 596"/>
                <a:gd name="T5" fmla="*/ 298 h 666"/>
                <a:gd name="T6" fmla="*/ 5 w 596"/>
                <a:gd name="T7" fmla="*/ 229 h 666"/>
                <a:gd name="T8" fmla="*/ 34 w 596"/>
                <a:gd name="T9" fmla="*/ 156 h 666"/>
                <a:gd name="T10" fmla="*/ 93 w 596"/>
                <a:gd name="T11" fmla="*/ 87 h 666"/>
                <a:gd name="T12" fmla="*/ 192 w 596"/>
                <a:gd name="T13" fmla="*/ 32 h 666"/>
                <a:gd name="T14" fmla="*/ 333 w 596"/>
                <a:gd name="T15" fmla="*/ 2 h 666"/>
                <a:gd name="T16" fmla="*/ 513 w 596"/>
                <a:gd name="T17" fmla="*/ 9 h 666"/>
                <a:gd name="T18" fmla="*/ 653 w 596"/>
                <a:gd name="T19" fmla="*/ 70 h 666"/>
                <a:gd name="T20" fmla="*/ 747 w 596"/>
                <a:gd name="T21" fmla="*/ 170 h 666"/>
                <a:gd name="T22" fmla="*/ 797 w 596"/>
                <a:gd name="T23" fmla="*/ 293 h 666"/>
                <a:gd name="T24" fmla="*/ 803 w 596"/>
                <a:gd name="T25" fmla="*/ 421 h 666"/>
                <a:gd name="T26" fmla="*/ 764 w 596"/>
                <a:gd name="T27" fmla="*/ 541 h 666"/>
                <a:gd name="T28" fmla="*/ 684 w 596"/>
                <a:gd name="T29" fmla="*/ 633 h 666"/>
                <a:gd name="T30" fmla="*/ 563 w 596"/>
                <a:gd name="T31" fmla="*/ 683 h 666"/>
                <a:gd name="T32" fmla="*/ 525 w 596"/>
                <a:gd name="T33" fmla="*/ 679 h 666"/>
                <a:gd name="T34" fmla="*/ 595 w 596"/>
                <a:gd name="T35" fmla="*/ 636 h 666"/>
                <a:gd name="T36" fmla="*/ 650 w 596"/>
                <a:gd name="T37" fmla="*/ 560 h 666"/>
                <a:gd name="T38" fmla="*/ 687 w 596"/>
                <a:gd name="T39" fmla="*/ 468 h 666"/>
                <a:gd name="T40" fmla="*/ 701 w 596"/>
                <a:gd name="T41" fmla="*/ 366 h 666"/>
                <a:gd name="T42" fmla="*/ 693 w 596"/>
                <a:gd name="T43" fmla="*/ 266 h 666"/>
                <a:gd name="T44" fmla="*/ 654 w 596"/>
                <a:gd name="T45" fmla="*/ 179 h 666"/>
                <a:gd name="T46" fmla="*/ 584 w 596"/>
                <a:gd name="T47" fmla="*/ 115 h 666"/>
                <a:gd name="T48" fmla="*/ 460 w 596"/>
                <a:gd name="T49" fmla="*/ 77 h 666"/>
                <a:gd name="T50" fmla="*/ 332 w 596"/>
                <a:gd name="T51" fmla="*/ 63 h 666"/>
                <a:gd name="T52" fmla="*/ 235 w 596"/>
                <a:gd name="T53" fmla="*/ 73 h 666"/>
                <a:gd name="T54" fmla="*/ 163 w 596"/>
                <a:gd name="T55" fmla="*/ 104 h 666"/>
                <a:gd name="T56" fmla="*/ 113 w 596"/>
                <a:gd name="T57" fmla="*/ 153 h 666"/>
                <a:gd name="T58" fmla="*/ 77 w 596"/>
                <a:gd name="T59" fmla="*/ 212 h 666"/>
                <a:gd name="T60" fmla="*/ 54 w 596"/>
                <a:gd name="T61" fmla="*/ 280 h 666"/>
                <a:gd name="T62" fmla="*/ 38 w 596"/>
                <a:gd name="T63" fmla="*/ 34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</p:grpSp>
      <p:sp>
        <p:nvSpPr>
          <p:cNvPr id="414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590552" y="103188"/>
            <a:ext cx="10991849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43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144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14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FCC1D2-7251-4AE3-92A9-12C2FA2338B9}" type="slidenum">
              <a:rPr lang="en-US">
                <a:solidFill>
                  <a:srgbClr val="0066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9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10584" y="1"/>
            <a:ext cx="3778251" cy="6856413"/>
            <a:chOff x="-5" y="0"/>
            <a:chExt cx="1785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410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0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410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grpSp>
          <p:nvGrpSpPr>
            <p:cNvPr id="410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4106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grpSp>
            <p:nvGrpSpPr>
              <p:cNvPr id="4111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4112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1800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4113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1800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4114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1800">
                    <a:solidFill>
                      <a:srgbClr val="006699"/>
                    </a:solidFill>
                  </a:endParaRPr>
                </a:p>
              </p:txBody>
            </p:sp>
          </p:grpSp>
        </p:grpSp>
        <p:grpSp>
          <p:nvGrpSpPr>
            <p:cNvPr id="4115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4116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17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18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4119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4120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21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22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4123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4124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25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4126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4127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</p:grpSp>
      <p:sp>
        <p:nvSpPr>
          <p:cNvPr id="414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590552" y="103188"/>
            <a:ext cx="10991849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43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144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414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837506-116C-43ED-A634-93C895ABC750}" type="slidenum">
              <a:rPr lang="en-US">
                <a:solidFill>
                  <a:srgbClr val="0066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1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D73351-EC77-4A2F-9A46-65DAB75A7570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4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-10584" y="1"/>
            <a:ext cx="3778251" cy="6856413"/>
            <a:chOff x="-5" y="0"/>
            <a:chExt cx="1785" cy="4319"/>
          </a:xfrm>
        </p:grpSpPr>
        <p:sp>
          <p:nvSpPr>
            <p:cNvPr id="59395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grpSp>
          <p:nvGrpSpPr>
            <p:cNvPr id="59396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9397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398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399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59400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grpSp>
          <p:nvGrpSpPr>
            <p:cNvPr id="59401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940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40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40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40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40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grpSp>
            <p:nvGrpSpPr>
              <p:cNvPr id="5940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940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1800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5940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1800">
                    <a:solidFill>
                      <a:srgbClr val="006699"/>
                    </a:solidFill>
                  </a:endParaRPr>
                </a:p>
              </p:txBody>
            </p:sp>
            <p:sp>
              <p:nvSpPr>
                <p:cNvPr id="5941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sz="1800">
                    <a:solidFill>
                      <a:srgbClr val="006699"/>
                    </a:solidFill>
                  </a:endParaRPr>
                </a:p>
              </p:txBody>
            </p:sp>
          </p:grpSp>
        </p:grpSp>
        <p:grpSp>
          <p:nvGrpSpPr>
            <p:cNvPr id="59411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9412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413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414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59415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941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41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41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grpSp>
          <p:nvGrpSpPr>
            <p:cNvPr id="59419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9420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421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  <p:sp>
            <p:nvSpPr>
              <p:cNvPr id="59422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6699"/>
                  </a:solidFill>
                </a:endParaRPr>
              </a:p>
            </p:txBody>
          </p:sp>
        </p:grpSp>
        <p:sp>
          <p:nvSpPr>
            <p:cNvPr id="59423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24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25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26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27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28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29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30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31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32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33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34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35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  <p:sp>
          <p:nvSpPr>
            <p:cNvPr id="59436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6699"/>
                </a:solidFill>
              </a:endParaRPr>
            </a:p>
          </p:txBody>
        </p:sp>
      </p:grpSp>
      <p:sp>
        <p:nvSpPr>
          <p:cNvPr id="594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590552" y="103188"/>
            <a:ext cx="10991849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943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439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9440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6699"/>
              </a:solidFill>
            </a:endParaRPr>
          </a:p>
        </p:txBody>
      </p:sp>
      <p:sp>
        <p:nvSpPr>
          <p:cNvPr id="5944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F76881-6DE0-4255-94C7-9A511852E169}" type="slidenum">
              <a:rPr lang="en-US">
                <a:solidFill>
                  <a:srgbClr val="0066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4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What Is Market Segmentation? Definition and Examples - TheStr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1"/>
            <a:ext cx="12192000" cy="684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7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3"/>
          <p:cNvSpPr>
            <a:spLocks noChangeArrowheads="1"/>
          </p:cNvSpPr>
          <p:nvPr/>
        </p:nvSpPr>
        <p:spPr bwMode="auto">
          <a:xfrm>
            <a:off x="2166938" y="1447801"/>
            <a:ext cx="3003550" cy="112236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E50000"/>
              </a:gs>
            </a:gsLst>
            <a:path path="rect">
              <a:fillToRect r="100000" b="10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23" name="Freeform 14"/>
          <p:cNvSpPr>
            <a:spLocks/>
          </p:cNvSpPr>
          <p:nvPr/>
        </p:nvSpPr>
        <p:spPr bwMode="auto">
          <a:xfrm>
            <a:off x="5181600" y="1454150"/>
            <a:ext cx="1200150" cy="1968500"/>
          </a:xfrm>
          <a:custGeom>
            <a:avLst/>
            <a:gdLst>
              <a:gd name="T0" fmla="*/ 0 w 769"/>
              <a:gd name="T1" fmla="*/ 0 h 1283"/>
              <a:gd name="T2" fmla="*/ 2147483647 w 769"/>
              <a:gd name="T3" fmla="*/ 2147483647 h 1283"/>
              <a:gd name="T4" fmla="*/ 0 w 769"/>
              <a:gd name="T5" fmla="*/ 2147483647 h 1283"/>
              <a:gd name="T6" fmla="*/ 0 w 769"/>
              <a:gd name="T7" fmla="*/ 0 h 1283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1283"/>
              <a:gd name="T14" fmla="*/ 769 w 769"/>
              <a:gd name="T15" fmla="*/ 1283 h 1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1283">
                <a:moveTo>
                  <a:pt x="0" y="0"/>
                </a:moveTo>
                <a:lnTo>
                  <a:pt x="768" y="1282"/>
                </a:lnTo>
                <a:lnTo>
                  <a:pt x="0" y="731"/>
                </a:lnTo>
                <a:lnTo>
                  <a:pt x="0" y="0"/>
                </a:lnTo>
              </a:path>
            </a:pathLst>
          </a:custGeom>
          <a:solidFill>
            <a:srgbClr val="8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24" name="Freeform 15"/>
          <p:cNvSpPr>
            <a:spLocks/>
          </p:cNvSpPr>
          <p:nvPr/>
        </p:nvSpPr>
        <p:spPr bwMode="auto">
          <a:xfrm>
            <a:off x="2170114" y="2579688"/>
            <a:ext cx="4211637" cy="842962"/>
          </a:xfrm>
          <a:custGeom>
            <a:avLst/>
            <a:gdLst>
              <a:gd name="T0" fmla="*/ 0 w 2696"/>
              <a:gd name="T1" fmla="*/ 0 h 550"/>
              <a:gd name="T2" fmla="*/ 2147483647 w 2696"/>
              <a:gd name="T3" fmla="*/ 0 h 550"/>
              <a:gd name="T4" fmla="*/ 2147483647 w 2696"/>
              <a:gd name="T5" fmla="*/ 2147483647 h 550"/>
              <a:gd name="T6" fmla="*/ 0 w 2696"/>
              <a:gd name="T7" fmla="*/ 0 h 550"/>
              <a:gd name="T8" fmla="*/ 0 60000 65536"/>
              <a:gd name="T9" fmla="*/ 0 60000 65536"/>
              <a:gd name="T10" fmla="*/ 0 60000 65536"/>
              <a:gd name="T11" fmla="*/ 0 60000 65536"/>
              <a:gd name="T12" fmla="*/ 0 w 2696"/>
              <a:gd name="T13" fmla="*/ 0 h 550"/>
              <a:gd name="T14" fmla="*/ 2696 w 2696"/>
              <a:gd name="T15" fmla="*/ 550 h 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96" h="550">
                <a:moveTo>
                  <a:pt x="0" y="0"/>
                </a:moveTo>
                <a:lnTo>
                  <a:pt x="1926" y="0"/>
                </a:lnTo>
                <a:lnTo>
                  <a:pt x="2695" y="549"/>
                </a:lnTo>
                <a:lnTo>
                  <a:pt x="0" y="0"/>
                </a:lnTo>
              </a:path>
            </a:pathLst>
          </a:custGeom>
          <a:solidFill>
            <a:srgbClr val="4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5193" name="Oval 25"/>
          <p:cNvSpPr>
            <a:spLocks noChangeArrowheads="1"/>
          </p:cNvSpPr>
          <p:nvPr/>
        </p:nvSpPr>
        <p:spPr bwMode="auto">
          <a:xfrm>
            <a:off x="4786314" y="2093913"/>
            <a:ext cx="3178175" cy="2601912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Variables </a:t>
            </a:r>
            <a:b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 Segmenting </a:t>
            </a:r>
          </a:p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Consumer </a:t>
            </a:r>
          </a:p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Markets</a:t>
            </a:r>
          </a:p>
        </p:txBody>
      </p:sp>
      <p:sp>
        <p:nvSpPr>
          <p:cNvPr id="135194" name="Rectangle 26"/>
          <p:cNvSpPr>
            <a:spLocks noChangeArrowheads="1"/>
          </p:cNvSpPr>
          <p:nvPr/>
        </p:nvSpPr>
        <p:spPr bwMode="auto">
          <a:xfrm>
            <a:off x="2254250" y="1709739"/>
            <a:ext cx="28020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Demographic</a:t>
            </a:r>
          </a:p>
        </p:txBody>
      </p:sp>
    </p:spTree>
    <p:extLst>
      <p:ext uri="{BB962C8B-B14F-4D97-AF65-F5344CB8AC3E}">
        <p14:creationId xmlns:p14="http://schemas.microsoft.com/office/powerpoint/2010/main" val="102184112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1055440" y="1484784"/>
            <a:ext cx="6719887" cy="284797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89804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15"/>
          <p:cNvSpPr>
            <a:spLocks noGrp="1" noChangeArrowheads="1"/>
          </p:cNvSpPr>
          <p:nvPr>
            <p:ph type="title"/>
          </p:nvPr>
        </p:nvSpPr>
        <p:spPr>
          <a:xfrm>
            <a:off x="1415480" y="129344"/>
            <a:ext cx="5904656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dirty="0"/>
              <a:t>Detailed View of  Demographic Variables</a:t>
            </a:r>
          </a:p>
        </p:txBody>
      </p:sp>
      <p:sp>
        <p:nvSpPr>
          <p:cNvPr id="31748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497124"/>
            <a:ext cx="3810000" cy="37338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FFFF"/>
                </a:solidFill>
              </a:rPr>
              <a:t>Age</a:t>
            </a:r>
          </a:p>
          <a:p>
            <a:pPr eaLnBrk="1" hangingPunct="1"/>
            <a:r>
              <a:rPr lang="en-US" altLang="en-US" sz="2400" dirty="0">
                <a:solidFill>
                  <a:srgbClr val="FFFFFF"/>
                </a:solidFill>
              </a:rPr>
              <a:t>Gender</a:t>
            </a:r>
          </a:p>
          <a:p>
            <a:pPr eaLnBrk="1" hangingPunct="1"/>
            <a:r>
              <a:rPr lang="en-US" altLang="en-US" sz="2400" dirty="0">
                <a:solidFill>
                  <a:srgbClr val="FFFFFF"/>
                </a:solidFill>
              </a:rPr>
              <a:t>Race</a:t>
            </a:r>
          </a:p>
          <a:p>
            <a:pPr eaLnBrk="1" hangingPunct="1"/>
            <a:r>
              <a:rPr lang="en-US" altLang="en-US" sz="2400" dirty="0">
                <a:solidFill>
                  <a:srgbClr val="FFFFFF"/>
                </a:solidFill>
              </a:rPr>
              <a:t>Ethnicity</a:t>
            </a:r>
          </a:p>
          <a:p>
            <a:pPr eaLnBrk="1" hangingPunct="1"/>
            <a:r>
              <a:rPr lang="en-US" altLang="en-US" sz="2400" dirty="0">
                <a:solidFill>
                  <a:srgbClr val="FFFFFF"/>
                </a:solidFill>
              </a:rPr>
              <a:t>Income</a:t>
            </a:r>
          </a:p>
          <a:p>
            <a:pPr eaLnBrk="1" hangingPunct="1"/>
            <a:r>
              <a:rPr lang="en-US" altLang="en-US" sz="2400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31749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207397" y="1733736"/>
            <a:ext cx="3810000" cy="37338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FFFF"/>
                </a:solidFill>
              </a:rPr>
              <a:t>Occupation</a:t>
            </a:r>
          </a:p>
          <a:p>
            <a:pPr eaLnBrk="1" hangingPunct="1"/>
            <a:r>
              <a:rPr lang="en-US" altLang="en-US" sz="2400" dirty="0">
                <a:solidFill>
                  <a:srgbClr val="FFFFFF"/>
                </a:solidFill>
              </a:rPr>
              <a:t>Family Size</a:t>
            </a:r>
          </a:p>
          <a:p>
            <a:pPr eaLnBrk="1" hangingPunct="1"/>
            <a:r>
              <a:rPr lang="en-US" altLang="en-US" sz="2400" dirty="0">
                <a:solidFill>
                  <a:srgbClr val="FFFFFF"/>
                </a:solidFill>
              </a:rPr>
              <a:t>Family Life Cycle</a:t>
            </a:r>
          </a:p>
          <a:p>
            <a:pPr eaLnBrk="1" hangingPunct="1"/>
            <a:r>
              <a:rPr lang="en-US" altLang="en-US" sz="2400" dirty="0">
                <a:solidFill>
                  <a:srgbClr val="FFFFFF"/>
                </a:solidFill>
              </a:rPr>
              <a:t>Religion</a:t>
            </a:r>
          </a:p>
          <a:p>
            <a:pPr eaLnBrk="1" hangingPunct="1"/>
            <a:r>
              <a:rPr lang="en-US" altLang="en-US" sz="2400" dirty="0">
                <a:solidFill>
                  <a:srgbClr val="FFFFFF"/>
                </a:solidFill>
              </a:rPr>
              <a:t>Social Class</a:t>
            </a:r>
          </a:p>
        </p:txBody>
      </p:sp>
      <p:pic>
        <p:nvPicPr>
          <p:cNvPr id="22530" name="Picture 2" descr="Hand Writing Demographic Segmentation Mind Map Flowchart Soc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97" y="10435"/>
            <a:ext cx="4174603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Connecting Demographics To Search Quer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97" y="4532262"/>
            <a:ext cx="4174603" cy="234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82883"/>
      </p:ext>
    </p:extLst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ChangeArrowheads="1"/>
          </p:cNvSpPr>
          <p:nvPr/>
        </p:nvSpPr>
        <p:spPr bwMode="auto">
          <a:xfrm>
            <a:off x="2166938" y="1447801"/>
            <a:ext cx="3003550" cy="112236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E50000"/>
              </a:gs>
            </a:gsLst>
            <a:path path="rect">
              <a:fillToRect r="100000" b="10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1" name="Freeform 14"/>
          <p:cNvSpPr>
            <a:spLocks/>
          </p:cNvSpPr>
          <p:nvPr/>
        </p:nvSpPr>
        <p:spPr bwMode="auto">
          <a:xfrm>
            <a:off x="5181600" y="1454150"/>
            <a:ext cx="1200150" cy="1968500"/>
          </a:xfrm>
          <a:custGeom>
            <a:avLst/>
            <a:gdLst>
              <a:gd name="T0" fmla="*/ 0 w 769"/>
              <a:gd name="T1" fmla="*/ 0 h 1283"/>
              <a:gd name="T2" fmla="*/ 2147483647 w 769"/>
              <a:gd name="T3" fmla="*/ 2147483647 h 1283"/>
              <a:gd name="T4" fmla="*/ 0 w 769"/>
              <a:gd name="T5" fmla="*/ 2147483647 h 1283"/>
              <a:gd name="T6" fmla="*/ 0 w 769"/>
              <a:gd name="T7" fmla="*/ 0 h 1283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1283"/>
              <a:gd name="T14" fmla="*/ 769 w 769"/>
              <a:gd name="T15" fmla="*/ 1283 h 1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1283">
                <a:moveTo>
                  <a:pt x="0" y="0"/>
                </a:moveTo>
                <a:lnTo>
                  <a:pt x="768" y="1282"/>
                </a:lnTo>
                <a:lnTo>
                  <a:pt x="0" y="731"/>
                </a:lnTo>
                <a:lnTo>
                  <a:pt x="0" y="0"/>
                </a:lnTo>
              </a:path>
            </a:pathLst>
          </a:custGeom>
          <a:solidFill>
            <a:srgbClr val="8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2772" name="Freeform 15"/>
          <p:cNvSpPr>
            <a:spLocks/>
          </p:cNvSpPr>
          <p:nvPr/>
        </p:nvSpPr>
        <p:spPr bwMode="auto">
          <a:xfrm>
            <a:off x="2170114" y="2579688"/>
            <a:ext cx="4211637" cy="842962"/>
          </a:xfrm>
          <a:custGeom>
            <a:avLst/>
            <a:gdLst>
              <a:gd name="T0" fmla="*/ 0 w 2696"/>
              <a:gd name="T1" fmla="*/ 0 h 550"/>
              <a:gd name="T2" fmla="*/ 2147483647 w 2696"/>
              <a:gd name="T3" fmla="*/ 0 h 550"/>
              <a:gd name="T4" fmla="*/ 2147483647 w 2696"/>
              <a:gd name="T5" fmla="*/ 2147483647 h 550"/>
              <a:gd name="T6" fmla="*/ 0 w 2696"/>
              <a:gd name="T7" fmla="*/ 0 h 550"/>
              <a:gd name="T8" fmla="*/ 0 60000 65536"/>
              <a:gd name="T9" fmla="*/ 0 60000 65536"/>
              <a:gd name="T10" fmla="*/ 0 60000 65536"/>
              <a:gd name="T11" fmla="*/ 0 60000 65536"/>
              <a:gd name="T12" fmla="*/ 0 w 2696"/>
              <a:gd name="T13" fmla="*/ 0 h 550"/>
              <a:gd name="T14" fmla="*/ 2696 w 2696"/>
              <a:gd name="T15" fmla="*/ 550 h 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96" h="550">
                <a:moveTo>
                  <a:pt x="0" y="0"/>
                </a:moveTo>
                <a:lnTo>
                  <a:pt x="1926" y="0"/>
                </a:lnTo>
                <a:lnTo>
                  <a:pt x="2695" y="549"/>
                </a:lnTo>
                <a:lnTo>
                  <a:pt x="0" y="0"/>
                </a:lnTo>
              </a:path>
            </a:pathLst>
          </a:custGeom>
          <a:solidFill>
            <a:srgbClr val="4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2773" name="Rectangle 19"/>
          <p:cNvSpPr>
            <a:spLocks noChangeArrowheads="1"/>
          </p:cNvSpPr>
          <p:nvPr/>
        </p:nvSpPr>
        <p:spPr bwMode="auto">
          <a:xfrm>
            <a:off x="7577139" y="1447801"/>
            <a:ext cx="3005137" cy="1122363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E5B75C"/>
              </a:gs>
            </a:gsLst>
            <a:path path="rect">
              <a:fillToRect l="100000" b="10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4" name="Freeform 20"/>
          <p:cNvSpPr>
            <a:spLocks/>
          </p:cNvSpPr>
          <p:nvPr/>
        </p:nvSpPr>
        <p:spPr bwMode="auto">
          <a:xfrm>
            <a:off x="6380164" y="1454150"/>
            <a:ext cx="1208087" cy="1968500"/>
          </a:xfrm>
          <a:custGeom>
            <a:avLst/>
            <a:gdLst>
              <a:gd name="T0" fmla="*/ 2147483647 w 773"/>
              <a:gd name="T1" fmla="*/ 0 h 1283"/>
              <a:gd name="T2" fmla="*/ 0 w 773"/>
              <a:gd name="T3" fmla="*/ 2147483647 h 1283"/>
              <a:gd name="T4" fmla="*/ 2147483647 w 773"/>
              <a:gd name="T5" fmla="*/ 2147483647 h 1283"/>
              <a:gd name="T6" fmla="*/ 2147483647 w 773"/>
              <a:gd name="T7" fmla="*/ 0 h 1283"/>
              <a:gd name="T8" fmla="*/ 0 60000 65536"/>
              <a:gd name="T9" fmla="*/ 0 60000 65536"/>
              <a:gd name="T10" fmla="*/ 0 60000 65536"/>
              <a:gd name="T11" fmla="*/ 0 60000 65536"/>
              <a:gd name="T12" fmla="*/ 0 w 773"/>
              <a:gd name="T13" fmla="*/ 0 h 1283"/>
              <a:gd name="T14" fmla="*/ 773 w 773"/>
              <a:gd name="T15" fmla="*/ 1283 h 1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3" h="1283">
                <a:moveTo>
                  <a:pt x="772" y="0"/>
                </a:moveTo>
                <a:lnTo>
                  <a:pt x="0" y="1282"/>
                </a:lnTo>
                <a:lnTo>
                  <a:pt x="772" y="731"/>
                </a:lnTo>
                <a:lnTo>
                  <a:pt x="772" y="0"/>
                </a:lnTo>
              </a:path>
            </a:pathLst>
          </a:custGeom>
          <a:solidFill>
            <a:srgbClr val="804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2775" name="Freeform 21"/>
          <p:cNvSpPr>
            <a:spLocks/>
          </p:cNvSpPr>
          <p:nvPr/>
        </p:nvSpPr>
        <p:spPr bwMode="auto">
          <a:xfrm>
            <a:off x="6380164" y="2579688"/>
            <a:ext cx="4211637" cy="842962"/>
          </a:xfrm>
          <a:custGeom>
            <a:avLst/>
            <a:gdLst>
              <a:gd name="T0" fmla="*/ 2147483647 w 2695"/>
              <a:gd name="T1" fmla="*/ 0 h 550"/>
              <a:gd name="T2" fmla="*/ 2147483647 w 2695"/>
              <a:gd name="T3" fmla="*/ 0 h 550"/>
              <a:gd name="T4" fmla="*/ 0 w 2695"/>
              <a:gd name="T5" fmla="*/ 2147483647 h 550"/>
              <a:gd name="T6" fmla="*/ 2147483647 w 2695"/>
              <a:gd name="T7" fmla="*/ 0 h 550"/>
              <a:gd name="T8" fmla="*/ 0 60000 65536"/>
              <a:gd name="T9" fmla="*/ 0 60000 65536"/>
              <a:gd name="T10" fmla="*/ 0 60000 65536"/>
              <a:gd name="T11" fmla="*/ 0 60000 65536"/>
              <a:gd name="T12" fmla="*/ 0 w 2695"/>
              <a:gd name="T13" fmla="*/ 0 h 550"/>
              <a:gd name="T14" fmla="*/ 2695 w 2695"/>
              <a:gd name="T15" fmla="*/ 550 h 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95" h="550">
                <a:moveTo>
                  <a:pt x="2694" y="0"/>
                </a:moveTo>
                <a:lnTo>
                  <a:pt x="770" y="0"/>
                </a:lnTo>
                <a:lnTo>
                  <a:pt x="0" y="549"/>
                </a:lnTo>
                <a:lnTo>
                  <a:pt x="2694" y="0"/>
                </a:lnTo>
              </a:path>
            </a:pathLst>
          </a:custGeom>
          <a:solidFill>
            <a:srgbClr val="402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4953" name="Oval 25"/>
          <p:cNvSpPr>
            <a:spLocks noChangeArrowheads="1"/>
          </p:cNvSpPr>
          <p:nvPr/>
        </p:nvSpPr>
        <p:spPr bwMode="auto">
          <a:xfrm>
            <a:off x="4786314" y="2093913"/>
            <a:ext cx="3178175" cy="2601912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Variables </a:t>
            </a:r>
            <a:b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 Segmenting </a:t>
            </a:r>
          </a:p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Consumer </a:t>
            </a:r>
          </a:p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Markets</a:t>
            </a: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2254250" y="1709739"/>
            <a:ext cx="28020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Demographic</a:t>
            </a: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7848600" y="1709739"/>
            <a:ext cx="245900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Geographic</a:t>
            </a:r>
          </a:p>
        </p:txBody>
      </p:sp>
    </p:spTree>
    <p:extLst>
      <p:ext uri="{BB962C8B-B14F-4D97-AF65-F5344CB8AC3E}">
        <p14:creationId xmlns:p14="http://schemas.microsoft.com/office/powerpoint/2010/main" val="193948919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1775520" y="1618335"/>
            <a:ext cx="6719888" cy="27813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FCC66">
                  <a:gamma/>
                  <a:shade val="69804"/>
                  <a:invGamma/>
                </a:srgbClr>
              </a:gs>
            </a:gsLst>
            <a:path path="rect">
              <a:fillToRect l="100000" b="10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ChangeArrowheads="1"/>
          </p:cNvSpPr>
          <p:nvPr>
            <p:ph type="title"/>
          </p:nvPr>
        </p:nvSpPr>
        <p:spPr>
          <a:xfrm>
            <a:off x="1384300" y="260648"/>
            <a:ext cx="6367884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View of  Geographic Variables</a:t>
            </a:r>
          </a:p>
        </p:txBody>
      </p:sp>
      <p:sp>
        <p:nvSpPr>
          <p:cNvPr id="45072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1991544" y="1700808"/>
            <a:ext cx="3810000" cy="3733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Urban, Sub-</a:t>
            </a:r>
            <a:b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urban, Rural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City Size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County Size</a:t>
            </a:r>
          </a:p>
        </p:txBody>
      </p:sp>
      <p:sp>
        <p:nvSpPr>
          <p:cNvPr id="450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135464" y="1783281"/>
            <a:ext cx="3810000" cy="3733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 Size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 Density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Climate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Terrain</a:t>
            </a:r>
          </a:p>
        </p:txBody>
      </p:sp>
      <p:pic>
        <p:nvPicPr>
          <p:cNvPr id="18434" name="Picture 2" descr="What is Geographic segmentation? Examples and St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89" y="4725144"/>
            <a:ext cx="3609911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Market segmentation template - Free PowerPoint Templat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432" y="-535"/>
            <a:ext cx="3420144" cy="256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69485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/>
          <p:cNvSpPr>
            <a:spLocks noChangeArrowheads="1"/>
          </p:cNvSpPr>
          <p:nvPr/>
        </p:nvSpPr>
        <p:spPr bwMode="auto">
          <a:xfrm>
            <a:off x="2166938" y="1447801"/>
            <a:ext cx="3003550" cy="112236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E50000"/>
              </a:gs>
            </a:gsLst>
            <a:path path="rect">
              <a:fillToRect r="100000" b="10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4819" name="Freeform 14"/>
          <p:cNvSpPr>
            <a:spLocks/>
          </p:cNvSpPr>
          <p:nvPr/>
        </p:nvSpPr>
        <p:spPr bwMode="auto">
          <a:xfrm>
            <a:off x="5181600" y="1454150"/>
            <a:ext cx="1200150" cy="1968500"/>
          </a:xfrm>
          <a:custGeom>
            <a:avLst/>
            <a:gdLst>
              <a:gd name="T0" fmla="*/ 0 w 769"/>
              <a:gd name="T1" fmla="*/ 0 h 1283"/>
              <a:gd name="T2" fmla="*/ 2147483647 w 769"/>
              <a:gd name="T3" fmla="*/ 2147483647 h 1283"/>
              <a:gd name="T4" fmla="*/ 0 w 769"/>
              <a:gd name="T5" fmla="*/ 2147483647 h 1283"/>
              <a:gd name="T6" fmla="*/ 0 w 769"/>
              <a:gd name="T7" fmla="*/ 0 h 1283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1283"/>
              <a:gd name="T14" fmla="*/ 769 w 769"/>
              <a:gd name="T15" fmla="*/ 1283 h 1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1283">
                <a:moveTo>
                  <a:pt x="0" y="0"/>
                </a:moveTo>
                <a:lnTo>
                  <a:pt x="768" y="1282"/>
                </a:lnTo>
                <a:lnTo>
                  <a:pt x="0" y="731"/>
                </a:lnTo>
                <a:lnTo>
                  <a:pt x="0" y="0"/>
                </a:lnTo>
              </a:path>
            </a:pathLst>
          </a:custGeom>
          <a:solidFill>
            <a:srgbClr val="8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0" name="Freeform 15"/>
          <p:cNvSpPr>
            <a:spLocks/>
          </p:cNvSpPr>
          <p:nvPr/>
        </p:nvSpPr>
        <p:spPr bwMode="auto">
          <a:xfrm>
            <a:off x="2170114" y="2579688"/>
            <a:ext cx="4211637" cy="842962"/>
          </a:xfrm>
          <a:custGeom>
            <a:avLst/>
            <a:gdLst>
              <a:gd name="T0" fmla="*/ 0 w 2696"/>
              <a:gd name="T1" fmla="*/ 0 h 550"/>
              <a:gd name="T2" fmla="*/ 2147483647 w 2696"/>
              <a:gd name="T3" fmla="*/ 0 h 550"/>
              <a:gd name="T4" fmla="*/ 2147483647 w 2696"/>
              <a:gd name="T5" fmla="*/ 2147483647 h 550"/>
              <a:gd name="T6" fmla="*/ 0 w 2696"/>
              <a:gd name="T7" fmla="*/ 0 h 550"/>
              <a:gd name="T8" fmla="*/ 0 60000 65536"/>
              <a:gd name="T9" fmla="*/ 0 60000 65536"/>
              <a:gd name="T10" fmla="*/ 0 60000 65536"/>
              <a:gd name="T11" fmla="*/ 0 60000 65536"/>
              <a:gd name="T12" fmla="*/ 0 w 2696"/>
              <a:gd name="T13" fmla="*/ 0 h 550"/>
              <a:gd name="T14" fmla="*/ 2696 w 2696"/>
              <a:gd name="T15" fmla="*/ 550 h 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96" h="550">
                <a:moveTo>
                  <a:pt x="0" y="0"/>
                </a:moveTo>
                <a:lnTo>
                  <a:pt x="1926" y="0"/>
                </a:lnTo>
                <a:lnTo>
                  <a:pt x="2695" y="549"/>
                </a:lnTo>
                <a:lnTo>
                  <a:pt x="0" y="0"/>
                </a:lnTo>
              </a:path>
            </a:pathLst>
          </a:custGeom>
          <a:solidFill>
            <a:srgbClr val="4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1" name="Rectangle 16"/>
          <p:cNvSpPr>
            <a:spLocks noChangeArrowheads="1"/>
          </p:cNvSpPr>
          <p:nvPr/>
        </p:nvSpPr>
        <p:spPr bwMode="auto">
          <a:xfrm>
            <a:off x="2166938" y="4259263"/>
            <a:ext cx="3003550" cy="1122362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E500E5"/>
              </a:gs>
            </a:gsLst>
            <a:path path="rect">
              <a:fillToRect l="100000" b="10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4822" name="Freeform 17"/>
          <p:cNvSpPr>
            <a:spLocks/>
          </p:cNvSpPr>
          <p:nvPr/>
        </p:nvSpPr>
        <p:spPr bwMode="auto">
          <a:xfrm>
            <a:off x="2170114" y="3421063"/>
            <a:ext cx="4211637" cy="844550"/>
          </a:xfrm>
          <a:custGeom>
            <a:avLst/>
            <a:gdLst>
              <a:gd name="T0" fmla="*/ 0 w 2696"/>
              <a:gd name="T1" fmla="*/ 2147483647 h 550"/>
              <a:gd name="T2" fmla="*/ 2147483647 w 2696"/>
              <a:gd name="T3" fmla="*/ 0 h 550"/>
              <a:gd name="T4" fmla="*/ 2147483647 w 2696"/>
              <a:gd name="T5" fmla="*/ 2147483647 h 550"/>
              <a:gd name="T6" fmla="*/ 0 w 2696"/>
              <a:gd name="T7" fmla="*/ 2147483647 h 550"/>
              <a:gd name="T8" fmla="*/ 0 60000 65536"/>
              <a:gd name="T9" fmla="*/ 0 60000 65536"/>
              <a:gd name="T10" fmla="*/ 0 60000 65536"/>
              <a:gd name="T11" fmla="*/ 0 60000 65536"/>
              <a:gd name="T12" fmla="*/ 0 w 2696"/>
              <a:gd name="T13" fmla="*/ 0 h 550"/>
              <a:gd name="T14" fmla="*/ 2696 w 2696"/>
              <a:gd name="T15" fmla="*/ 550 h 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96" h="550">
                <a:moveTo>
                  <a:pt x="0" y="549"/>
                </a:moveTo>
                <a:lnTo>
                  <a:pt x="2695" y="0"/>
                </a:lnTo>
                <a:lnTo>
                  <a:pt x="1926" y="549"/>
                </a:lnTo>
                <a:lnTo>
                  <a:pt x="0" y="549"/>
                </a:lnTo>
              </a:path>
            </a:pathLst>
          </a:custGeom>
          <a:solidFill>
            <a:srgbClr val="80008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3" name="Freeform 18"/>
          <p:cNvSpPr>
            <a:spLocks/>
          </p:cNvSpPr>
          <p:nvPr/>
        </p:nvSpPr>
        <p:spPr bwMode="auto">
          <a:xfrm>
            <a:off x="5181600" y="3421063"/>
            <a:ext cx="1200150" cy="1968500"/>
          </a:xfrm>
          <a:custGeom>
            <a:avLst/>
            <a:gdLst>
              <a:gd name="T0" fmla="*/ 0 w 769"/>
              <a:gd name="T1" fmla="*/ 2147483647 h 1282"/>
              <a:gd name="T2" fmla="*/ 0 w 769"/>
              <a:gd name="T3" fmla="*/ 2147483647 h 1282"/>
              <a:gd name="T4" fmla="*/ 2147483647 w 769"/>
              <a:gd name="T5" fmla="*/ 0 h 1282"/>
              <a:gd name="T6" fmla="*/ 0 w 769"/>
              <a:gd name="T7" fmla="*/ 2147483647 h 1282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1282"/>
              <a:gd name="T14" fmla="*/ 769 w 769"/>
              <a:gd name="T15" fmla="*/ 1282 h 1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1282">
                <a:moveTo>
                  <a:pt x="0" y="1281"/>
                </a:moveTo>
                <a:lnTo>
                  <a:pt x="0" y="547"/>
                </a:lnTo>
                <a:lnTo>
                  <a:pt x="768" y="0"/>
                </a:lnTo>
                <a:lnTo>
                  <a:pt x="0" y="1281"/>
                </a:lnTo>
              </a:path>
            </a:pathLst>
          </a:custGeom>
          <a:solidFill>
            <a:srgbClr val="C000C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4" name="Rectangle 19"/>
          <p:cNvSpPr>
            <a:spLocks noChangeArrowheads="1"/>
          </p:cNvSpPr>
          <p:nvPr/>
        </p:nvSpPr>
        <p:spPr bwMode="auto">
          <a:xfrm>
            <a:off x="7577139" y="1447801"/>
            <a:ext cx="3005137" cy="1122363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E5B75C"/>
              </a:gs>
            </a:gsLst>
            <a:path path="rect">
              <a:fillToRect l="100000" b="10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4825" name="Freeform 20"/>
          <p:cNvSpPr>
            <a:spLocks/>
          </p:cNvSpPr>
          <p:nvPr/>
        </p:nvSpPr>
        <p:spPr bwMode="auto">
          <a:xfrm>
            <a:off x="6380164" y="1454150"/>
            <a:ext cx="1208087" cy="1968500"/>
          </a:xfrm>
          <a:custGeom>
            <a:avLst/>
            <a:gdLst>
              <a:gd name="T0" fmla="*/ 2147483647 w 773"/>
              <a:gd name="T1" fmla="*/ 0 h 1283"/>
              <a:gd name="T2" fmla="*/ 0 w 773"/>
              <a:gd name="T3" fmla="*/ 2147483647 h 1283"/>
              <a:gd name="T4" fmla="*/ 2147483647 w 773"/>
              <a:gd name="T5" fmla="*/ 2147483647 h 1283"/>
              <a:gd name="T6" fmla="*/ 2147483647 w 773"/>
              <a:gd name="T7" fmla="*/ 0 h 1283"/>
              <a:gd name="T8" fmla="*/ 0 60000 65536"/>
              <a:gd name="T9" fmla="*/ 0 60000 65536"/>
              <a:gd name="T10" fmla="*/ 0 60000 65536"/>
              <a:gd name="T11" fmla="*/ 0 60000 65536"/>
              <a:gd name="T12" fmla="*/ 0 w 773"/>
              <a:gd name="T13" fmla="*/ 0 h 1283"/>
              <a:gd name="T14" fmla="*/ 773 w 773"/>
              <a:gd name="T15" fmla="*/ 1283 h 1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3" h="1283">
                <a:moveTo>
                  <a:pt x="772" y="0"/>
                </a:moveTo>
                <a:lnTo>
                  <a:pt x="0" y="1282"/>
                </a:lnTo>
                <a:lnTo>
                  <a:pt x="772" y="731"/>
                </a:lnTo>
                <a:lnTo>
                  <a:pt x="772" y="0"/>
                </a:lnTo>
              </a:path>
            </a:pathLst>
          </a:custGeom>
          <a:solidFill>
            <a:srgbClr val="804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6" name="Freeform 21"/>
          <p:cNvSpPr>
            <a:spLocks/>
          </p:cNvSpPr>
          <p:nvPr/>
        </p:nvSpPr>
        <p:spPr bwMode="auto">
          <a:xfrm>
            <a:off x="6380164" y="2579688"/>
            <a:ext cx="4211637" cy="842962"/>
          </a:xfrm>
          <a:custGeom>
            <a:avLst/>
            <a:gdLst>
              <a:gd name="T0" fmla="*/ 2147483647 w 2695"/>
              <a:gd name="T1" fmla="*/ 0 h 550"/>
              <a:gd name="T2" fmla="*/ 2147483647 w 2695"/>
              <a:gd name="T3" fmla="*/ 0 h 550"/>
              <a:gd name="T4" fmla="*/ 0 w 2695"/>
              <a:gd name="T5" fmla="*/ 2147483647 h 550"/>
              <a:gd name="T6" fmla="*/ 2147483647 w 2695"/>
              <a:gd name="T7" fmla="*/ 0 h 550"/>
              <a:gd name="T8" fmla="*/ 0 60000 65536"/>
              <a:gd name="T9" fmla="*/ 0 60000 65536"/>
              <a:gd name="T10" fmla="*/ 0 60000 65536"/>
              <a:gd name="T11" fmla="*/ 0 60000 65536"/>
              <a:gd name="T12" fmla="*/ 0 w 2695"/>
              <a:gd name="T13" fmla="*/ 0 h 550"/>
              <a:gd name="T14" fmla="*/ 2695 w 2695"/>
              <a:gd name="T15" fmla="*/ 550 h 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95" h="550">
                <a:moveTo>
                  <a:pt x="2694" y="0"/>
                </a:moveTo>
                <a:lnTo>
                  <a:pt x="770" y="0"/>
                </a:lnTo>
                <a:lnTo>
                  <a:pt x="0" y="549"/>
                </a:lnTo>
                <a:lnTo>
                  <a:pt x="2694" y="0"/>
                </a:lnTo>
              </a:path>
            </a:pathLst>
          </a:custGeom>
          <a:solidFill>
            <a:srgbClr val="402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7001" name="Oval 25"/>
          <p:cNvSpPr>
            <a:spLocks noChangeArrowheads="1"/>
          </p:cNvSpPr>
          <p:nvPr/>
        </p:nvSpPr>
        <p:spPr bwMode="auto">
          <a:xfrm>
            <a:off x="4786314" y="2093913"/>
            <a:ext cx="3178175" cy="2601912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Variables </a:t>
            </a:r>
            <a:b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 Segmenting </a:t>
            </a:r>
          </a:p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Consumer </a:t>
            </a:r>
          </a:p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Markets</a:t>
            </a: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2254250" y="1709739"/>
            <a:ext cx="28020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Demographic</a:t>
            </a: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7848600" y="1709739"/>
            <a:ext cx="245900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Geographic</a:t>
            </a: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2133601" y="4572001"/>
            <a:ext cx="311944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Psychographic</a:t>
            </a:r>
          </a:p>
        </p:txBody>
      </p:sp>
    </p:spTree>
    <p:extLst>
      <p:ext uri="{BB962C8B-B14F-4D97-AF65-F5344CB8AC3E}">
        <p14:creationId xmlns:p14="http://schemas.microsoft.com/office/powerpoint/2010/main" val="320964473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919536" y="1916832"/>
            <a:ext cx="4752528" cy="2781300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00FF">
                  <a:gamma/>
                  <a:shade val="69804"/>
                  <a:invGamma/>
                </a:srgbClr>
              </a:gs>
            </a:gsLst>
            <a:path path="rect">
              <a:fillToRect l="100000" b="10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B295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title"/>
          </p:nvPr>
        </p:nvSpPr>
        <p:spPr>
          <a:xfrm>
            <a:off x="1631504" y="288926"/>
            <a:ext cx="504056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View of  Psychographic Variables</a:t>
            </a:r>
          </a:p>
        </p:txBody>
      </p:sp>
      <p:sp>
        <p:nvSpPr>
          <p:cNvPr id="49168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2207569" y="2060848"/>
            <a:ext cx="3528392" cy="295232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Personality Attributes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Motives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Lifestyles</a:t>
            </a:r>
          </a:p>
        </p:txBody>
      </p:sp>
      <p:pic>
        <p:nvPicPr>
          <p:cNvPr id="14338" name="Picture 2" descr="What is Psychographic Seg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0"/>
            <a:ext cx="4151784" cy="293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What Are Psychographics? | CB Insights Resear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969647"/>
            <a:ext cx="3876961" cy="38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51579"/>
      </p:ext>
    </p:extLst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ChangeArrowheads="1"/>
          </p:cNvSpPr>
          <p:nvPr/>
        </p:nvSpPr>
        <p:spPr bwMode="auto">
          <a:xfrm>
            <a:off x="2166938" y="1447801"/>
            <a:ext cx="3003550" cy="112236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E50000"/>
              </a:gs>
            </a:gsLst>
            <a:path path="rect">
              <a:fillToRect r="100000" b="10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915" name="Freeform 14"/>
          <p:cNvSpPr>
            <a:spLocks/>
          </p:cNvSpPr>
          <p:nvPr/>
        </p:nvSpPr>
        <p:spPr bwMode="auto">
          <a:xfrm>
            <a:off x="5181600" y="1454150"/>
            <a:ext cx="1200150" cy="1968500"/>
          </a:xfrm>
          <a:custGeom>
            <a:avLst/>
            <a:gdLst>
              <a:gd name="T0" fmla="*/ 0 w 769"/>
              <a:gd name="T1" fmla="*/ 0 h 1283"/>
              <a:gd name="T2" fmla="*/ 2147483647 w 769"/>
              <a:gd name="T3" fmla="*/ 2147483647 h 1283"/>
              <a:gd name="T4" fmla="*/ 0 w 769"/>
              <a:gd name="T5" fmla="*/ 2147483647 h 1283"/>
              <a:gd name="T6" fmla="*/ 0 w 769"/>
              <a:gd name="T7" fmla="*/ 0 h 1283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1283"/>
              <a:gd name="T14" fmla="*/ 769 w 769"/>
              <a:gd name="T15" fmla="*/ 1283 h 1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1283">
                <a:moveTo>
                  <a:pt x="0" y="0"/>
                </a:moveTo>
                <a:lnTo>
                  <a:pt x="768" y="1282"/>
                </a:lnTo>
                <a:lnTo>
                  <a:pt x="0" y="731"/>
                </a:lnTo>
                <a:lnTo>
                  <a:pt x="0" y="0"/>
                </a:lnTo>
              </a:path>
            </a:pathLst>
          </a:custGeom>
          <a:solidFill>
            <a:srgbClr val="8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16" name="Freeform 15"/>
          <p:cNvSpPr>
            <a:spLocks/>
          </p:cNvSpPr>
          <p:nvPr/>
        </p:nvSpPr>
        <p:spPr bwMode="auto">
          <a:xfrm>
            <a:off x="2170114" y="2579688"/>
            <a:ext cx="4211637" cy="842962"/>
          </a:xfrm>
          <a:custGeom>
            <a:avLst/>
            <a:gdLst>
              <a:gd name="T0" fmla="*/ 0 w 2696"/>
              <a:gd name="T1" fmla="*/ 0 h 550"/>
              <a:gd name="T2" fmla="*/ 2147483647 w 2696"/>
              <a:gd name="T3" fmla="*/ 0 h 550"/>
              <a:gd name="T4" fmla="*/ 2147483647 w 2696"/>
              <a:gd name="T5" fmla="*/ 2147483647 h 550"/>
              <a:gd name="T6" fmla="*/ 0 w 2696"/>
              <a:gd name="T7" fmla="*/ 0 h 550"/>
              <a:gd name="T8" fmla="*/ 0 60000 65536"/>
              <a:gd name="T9" fmla="*/ 0 60000 65536"/>
              <a:gd name="T10" fmla="*/ 0 60000 65536"/>
              <a:gd name="T11" fmla="*/ 0 60000 65536"/>
              <a:gd name="T12" fmla="*/ 0 w 2696"/>
              <a:gd name="T13" fmla="*/ 0 h 550"/>
              <a:gd name="T14" fmla="*/ 2696 w 2696"/>
              <a:gd name="T15" fmla="*/ 550 h 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96" h="550">
                <a:moveTo>
                  <a:pt x="0" y="0"/>
                </a:moveTo>
                <a:lnTo>
                  <a:pt x="1926" y="0"/>
                </a:lnTo>
                <a:lnTo>
                  <a:pt x="2695" y="549"/>
                </a:lnTo>
                <a:lnTo>
                  <a:pt x="0" y="0"/>
                </a:lnTo>
              </a:path>
            </a:pathLst>
          </a:custGeom>
          <a:solidFill>
            <a:srgbClr val="400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17" name="Rectangle 16"/>
          <p:cNvSpPr>
            <a:spLocks noChangeArrowheads="1"/>
          </p:cNvSpPr>
          <p:nvPr/>
        </p:nvSpPr>
        <p:spPr bwMode="auto">
          <a:xfrm>
            <a:off x="2166938" y="4259263"/>
            <a:ext cx="3003550" cy="1122362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E500E5"/>
              </a:gs>
            </a:gsLst>
            <a:path path="rect">
              <a:fillToRect l="100000" b="10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918" name="Freeform 17"/>
          <p:cNvSpPr>
            <a:spLocks/>
          </p:cNvSpPr>
          <p:nvPr/>
        </p:nvSpPr>
        <p:spPr bwMode="auto">
          <a:xfrm>
            <a:off x="2170114" y="3421063"/>
            <a:ext cx="4211637" cy="844550"/>
          </a:xfrm>
          <a:custGeom>
            <a:avLst/>
            <a:gdLst>
              <a:gd name="T0" fmla="*/ 0 w 2696"/>
              <a:gd name="T1" fmla="*/ 2147483647 h 550"/>
              <a:gd name="T2" fmla="*/ 2147483647 w 2696"/>
              <a:gd name="T3" fmla="*/ 0 h 550"/>
              <a:gd name="T4" fmla="*/ 2147483647 w 2696"/>
              <a:gd name="T5" fmla="*/ 2147483647 h 550"/>
              <a:gd name="T6" fmla="*/ 0 w 2696"/>
              <a:gd name="T7" fmla="*/ 2147483647 h 550"/>
              <a:gd name="T8" fmla="*/ 0 60000 65536"/>
              <a:gd name="T9" fmla="*/ 0 60000 65536"/>
              <a:gd name="T10" fmla="*/ 0 60000 65536"/>
              <a:gd name="T11" fmla="*/ 0 60000 65536"/>
              <a:gd name="T12" fmla="*/ 0 w 2696"/>
              <a:gd name="T13" fmla="*/ 0 h 550"/>
              <a:gd name="T14" fmla="*/ 2696 w 2696"/>
              <a:gd name="T15" fmla="*/ 550 h 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96" h="550">
                <a:moveTo>
                  <a:pt x="0" y="549"/>
                </a:moveTo>
                <a:lnTo>
                  <a:pt x="2695" y="0"/>
                </a:lnTo>
                <a:lnTo>
                  <a:pt x="1926" y="549"/>
                </a:lnTo>
                <a:lnTo>
                  <a:pt x="0" y="549"/>
                </a:lnTo>
              </a:path>
            </a:pathLst>
          </a:custGeom>
          <a:solidFill>
            <a:srgbClr val="80008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19" name="Freeform 18"/>
          <p:cNvSpPr>
            <a:spLocks/>
          </p:cNvSpPr>
          <p:nvPr/>
        </p:nvSpPr>
        <p:spPr bwMode="auto">
          <a:xfrm>
            <a:off x="5181600" y="3421063"/>
            <a:ext cx="1200150" cy="1968500"/>
          </a:xfrm>
          <a:custGeom>
            <a:avLst/>
            <a:gdLst>
              <a:gd name="T0" fmla="*/ 0 w 769"/>
              <a:gd name="T1" fmla="*/ 2147483647 h 1282"/>
              <a:gd name="T2" fmla="*/ 0 w 769"/>
              <a:gd name="T3" fmla="*/ 2147483647 h 1282"/>
              <a:gd name="T4" fmla="*/ 2147483647 w 769"/>
              <a:gd name="T5" fmla="*/ 0 h 1282"/>
              <a:gd name="T6" fmla="*/ 0 w 769"/>
              <a:gd name="T7" fmla="*/ 2147483647 h 1282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1282"/>
              <a:gd name="T14" fmla="*/ 769 w 769"/>
              <a:gd name="T15" fmla="*/ 1282 h 1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1282">
                <a:moveTo>
                  <a:pt x="0" y="1281"/>
                </a:moveTo>
                <a:lnTo>
                  <a:pt x="0" y="547"/>
                </a:lnTo>
                <a:lnTo>
                  <a:pt x="768" y="0"/>
                </a:lnTo>
                <a:lnTo>
                  <a:pt x="0" y="1281"/>
                </a:lnTo>
              </a:path>
            </a:pathLst>
          </a:custGeom>
          <a:solidFill>
            <a:srgbClr val="C000C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20" name="Rectangle 19"/>
          <p:cNvSpPr>
            <a:spLocks noChangeArrowheads="1"/>
          </p:cNvSpPr>
          <p:nvPr/>
        </p:nvSpPr>
        <p:spPr bwMode="auto">
          <a:xfrm>
            <a:off x="7577139" y="1447801"/>
            <a:ext cx="3005137" cy="1122363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E5B75C"/>
              </a:gs>
            </a:gsLst>
            <a:path path="rect">
              <a:fillToRect l="100000" b="10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921" name="Freeform 20"/>
          <p:cNvSpPr>
            <a:spLocks/>
          </p:cNvSpPr>
          <p:nvPr/>
        </p:nvSpPr>
        <p:spPr bwMode="auto">
          <a:xfrm>
            <a:off x="6380164" y="1454150"/>
            <a:ext cx="1208087" cy="1968500"/>
          </a:xfrm>
          <a:custGeom>
            <a:avLst/>
            <a:gdLst>
              <a:gd name="T0" fmla="*/ 2147483647 w 773"/>
              <a:gd name="T1" fmla="*/ 0 h 1283"/>
              <a:gd name="T2" fmla="*/ 0 w 773"/>
              <a:gd name="T3" fmla="*/ 2147483647 h 1283"/>
              <a:gd name="T4" fmla="*/ 2147483647 w 773"/>
              <a:gd name="T5" fmla="*/ 2147483647 h 1283"/>
              <a:gd name="T6" fmla="*/ 2147483647 w 773"/>
              <a:gd name="T7" fmla="*/ 0 h 1283"/>
              <a:gd name="T8" fmla="*/ 0 60000 65536"/>
              <a:gd name="T9" fmla="*/ 0 60000 65536"/>
              <a:gd name="T10" fmla="*/ 0 60000 65536"/>
              <a:gd name="T11" fmla="*/ 0 60000 65536"/>
              <a:gd name="T12" fmla="*/ 0 w 773"/>
              <a:gd name="T13" fmla="*/ 0 h 1283"/>
              <a:gd name="T14" fmla="*/ 773 w 773"/>
              <a:gd name="T15" fmla="*/ 1283 h 1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3" h="1283">
                <a:moveTo>
                  <a:pt x="772" y="0"/>
                </a:moveTo>
                <a:lnTo>
                  <a:pt x="0" y="1282"/>
                </a:lnTo>
                <a:lnTo>
                  <a:pt x="772" y="731"/>
                </a:lnTo>
                <a:lnTo>
                  <a:pt x="772" y="0"/>
                </a:lnTo>
              </a:path>
            </a:pathLst>
          </a:custGeom>
          <a:solidFill>
            <a:srgbClr val="804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22" name="Freeform 21"/>
          <p:cNvSpPr>
            <a:spLocks/>
          </p:cNvSpPr>
          <p:nvPr/>
        </p:nvSpPr>
        <p:spPr bwMode="auto">
          <a:xfrm>
            <a:off x="6380164" y="2579688"/>
            <a:ext cx="4211637" cy="842962"/>
          </a:xfrm>
          <a:custGeom>
            <a:avLst/>
            <a:gdLst>
              <a:gd name="T0" fmla="*/ 2147483647 w 2695"/>
              <a:gd name="T1" fmla="*/ 0 h 550"/>
              <a:gd name="T2" fmla="*/ 2147483647 w 2695"/>
              <a:gd name="T3" fmla="*/ 0 h 550"/>
              <a:gd name="T4" fmla="*/ 0 w 2695"/>
              <a:gd name="T5" fmla="*/ 2147483647 h 550"/>
              <a:gd name="T6" fmla="*/ 2147483647 w 2695"/>
              <a:gd name="T7" fmla="*/ 0 h 550"/>
              <a:gd name="T8" fmla="*/ 0 60000 65536"/>
              <a:gd name="T9" fmla="*/ 0 60000 65536"/>
              <a:gd name="T10" fmla="*/ 0 60000 65536"/>
              <a:gd name="T11" fmla="*/ 0 60000 65536"/>
              <a:gd name="T12" fmla="*/ 0 w 2695"/>
              <a:gd name="T13" fmla="*/ 0 h 550"/>
              <a:gd name="T14" fmla="*/ 2695 w 2695"/>
              <a:gd name="T15" fmla="*/ 550 h 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95" h="550">
                <a:moveTo>
                  <a:pt x="2694" y="0"/>
                </a:moveTo>
                <a:lnTo>
                  <a:pt x="770" y="0"/>
                </a:lnTo>
                <a:lnTo>
                  <a:pt x="0" y="549"/>
                </a:lnTo>
                <a:lnTo>
                  <a:pt x="2694" y="0"/>
                </a:lnTo>
              </a:path>
            </a:pathLst>
          </a:custGeom>
          <a:solidFill>
            <a:srgbClr val="402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23" name="Rectangle 22"/>
          <p:cNvSpPr>
            <a:spLocks noChangeArrowheads="1"/>
          </p:cNvSpPr>
          <p:nvPr/>
        </p:nvSpPr>
        <p:spPr bwMode="auto">
          <a:xfrm>
            <a:off x="7577139" y="4259263"/>
            <a:ext cx="3005137" cy="1122362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rgbClr val="00E500"/>
              </a:gs>
            </a:gsLst>
            <a:path path="rect">
              <a:fillToRect r="100000" b="10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924" name="Freeform 23"/>
          <p:cNvSpPr>
            <a:spLocks/>
          </p:cNvSpPr>
          <p:nvPr/>
        </p:nvSpPr>
        <p:spPr bwMode="auto">
          <a:xfrm>
            <a:off x="6380164" y="3421063"/>
            <a:ext cx="4211637" cy="844550"/>
          </a:xfrm>
          <a:custGeom>
            <a:avLst/>
            <a:gdLst>
              <a:gd name="T0" fmla="*/ 2147483647 w 2695"/>
              <a:gd name="T1" fmla="*/ 2147483647 h 550"/>
              <a:gd name="T2" fmla="*/ 0 w 2695"/>
              <a:gd name="T3" fmla="*/ 0 h 550"/>
              <a:gd name="T4" fmla="*/ 2147483647 w 2695"/>
              <a:gd name="T5" fmla="*/ 2147483647 h 550"/>
              <a:gd name="T6" fmla="*/ 2147483647 w 2695"/>
              <a:gd name="T7" fmla="*/ 2147483647 h 550"/>
              <a:gd name="T8" fmla="*/ 0 60000 65536"/>
              <a:gd name="T9" fmla="*/ 0 60000 65536"/>
              <a:gd name="T10" fmla="*/ 0 60000 65536"/>
              <a:gd name="T11" fmla="*/ 0 60000 65536"/>
              <a:gd name="T12" fmla="*/ 0 w 2695"/>
              <a:gd name="T13" fmla="*/ 0 h 550"/>
              <a:gd name="T14" fmla="*/ 2695 w 2695"/>
              <a:gd name="T15" fmla="*/ 550 h 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95" h="550">
                <a:moveTo>
                  <a:pt x="2694" y="549"/>
                </a:moveTo>
                <a:lnTo>
                  <a:pt x="0" y="0"/>
                </a:lnTo>
                <a:lnTo>
                  <a:pt x="770" y="549"/>
                </a:lnTo>
                <a:lnTo>
                  <a:pt x="2694" y="549"/>
                </a:lnTo>
              </a:path>
            </a:pathLst>
          </a:custGeom>
          <a:solidFill>
            <a:srgbClr val="006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25" name="Freeform 24"/>
          <p:cNvSpPr>
            <a:spLocks/>
          </p:cNvSpPr>
          <p:nvPr/>
        </p:nvSpPr>
        <p:spPr bwMode="auto">
          <a:xfrm>
            <a:off x="6380164" y="3421063"/>
            <a:ext cx="1208087" cy="1968500"/>
          </a:xfrm>
          <a:custGeom>
            <a:avLst/>
            <a:gdLst>
              <a:gd name="T0" fmla="*/ 2147483647 w 773"/>
              <a:gd name="T1" fmla="*/ 2147483647 h 1282"/>
              <a:gd name="T2" fmla="*/ 2147483647 w 773"/>
              <a:gd name="T3" fmla="*/ 2147483647 h 1282"/>
              <a:gd name="T4" fmla="*/ 0 w 773"/>
              <a:gd name="T5" fmla="*/ 0 h 1282"/>
              <a:gd name="T6" fmla="*/ 2147483647 w 773"/>
              <a:gd name="T7" fmla="*/ 2147483647 h 1282"/>
              <a:gd name="T8" fmla="*/ 0 60000 65536"/>
              <a:gd name="T9" fmla="*/ 0 60000 65536"/>
              <a:gd name="T10" fmla="*/ 0 60000 65536"/>
              <a:gd name="T11" fmla="*/ 0 60000 65536"/>
              <a:gd name="T12" fmla="*/ 0 w 773"/>
              <a:gd name="T13" fmla="*/ 0 h 1282"/>
              <a:gd name="T14" fmla="*/ 773 w 773"/>
              <a:gd name="T15" fmla="*/ 1282 h 1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3" h="1282">
                <a:moveTo>
                  <a:pt x="772" y="1281"/>
                </a:moveTo>
                <a:lnTo>
                  <a:pt x="772" y="547"/>
                </a:lnTo>
                <a:lnTo>
                  <a:pt x="0" y="0"/>
                </a:lnTo>
                <a:lnTo>
                  <a:pt x="772" y="1281"/>
                </a:lnTo>
              </a:path>
            </a:pathLst>
          </a:custGeom>
          <a:solidFill>
            <a:srgbClr val="00A00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3145" name="Oval 25"/>
          <p:cNvSpPr>
            <a:spLocks noChangeArrowheads="1"/>
          </p:cNvSpPr>
          <p:nvPr/>
        </p:nvSpPr>
        <p:spPr bwMode="auto">
          <a:xfrm>
            <a:off x="4786314" y="2093913"/>
            <a:ext cx="3178175" cy="2601912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Variables </a:t>
            </a:r>
            <a:b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 Segmenting </a:t>
            </a:r>
          </a:p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Consumer </a:t>
            </a:r>
          </a:p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Markets</a:t>
            </a:r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2254250" y="1709739"/>
            <a:ext cx="280205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Demographic</a:t>
            </a:r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7848600" y="1709739"/>
            <a:ext cx="245900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Geographic</a:t>
            </a:r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2133601" y="4572001"/>
            <a:ext cx="311944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Psychographic</a:t>
            </a:r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696200" y="4529139"/>
            <a:ext cx="2755564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Behavioristic</a:t>
            </a:r>
          </a:p>
        </p:txBody>
      </p:sp>
    </p:spTree>
    <p:extLst>
      <p:ext uri="{BB962C8B-B14F-4D97-AF65-F5344CB8AC3E}">
        <p14:creationId xmlns:p14="http://schemas.microsoft.com/office/powerpoint/2010/main" val="384068031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1703513" y="1556792"/>
            <a:ext cx="4248472" cy="2781300"/>
          </a:xfrm>
          <a:prstGeom prst="rect">
            <a:avLst/>
          </a:prstGeom>
          <a:gradFill rotWithShape="0">
            <a:gsLst>
              <a:gs pos="0">
                <a:srgbClr val="00FF66"/>
              </a:gs>
              <a:gs pos="100000">
                <a:srgbClr val="00FF66">
                  <a:gamma/>
                  <a:shade val="72549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66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39" name="Rectangle 15"/>
          <p:cNvSpPr>
            <a:spLocks noGrp="1" noChangeArrowheads="1"/>
          </p:cNvSpPr>
          <p:nvPr>
            <p:ph type="title"/>
          </p:nvPr>
        </p:nvSpPr>
        <p:spPr>
          <a:xfrm>
            <a:off x="1487488" y="116632"/>
            <a:ext cx="5328592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View of  Behavioristic Variables</a:t>
            </a:r>
          </a:p>
        </p:txBody>
      </p:sp>
      <p:sp>
        <p:nvSpPr>
          <p:cNvPr id="55312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1919536" y="1702842"/>
            <a:ext cx="3787775" cy="2635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Volume Usage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 Use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 Expectations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Brand Loyalty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Char char="4"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Price Sensitivity</a:t>
            </a:r>
          </a:p>
        </p:txBody>
      </p:sp>
      <p:pic>
        <p:nvPicPr>
          <p:cNvPr id="10242" name="Picture 2" descr="Chapter 5: Target Markets: Segmentation and Evaluation - ppt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241" y="0"/>
            <a:ext cx="4572273" cy="34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asily Understanding Behavioral Segmentation With Proper Examples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242" y="3926793"/>
            <a:ext cx="4578474" cy="29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61292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1484314"/>
            <a:ext cx="6624736" cy="5041030"/>
          </a:xfrm>
        </p:spPr>
        <p:txBody>
          <a:bodyPr/>
          <a:lstStyle/>
          <a:p>
            <a:pPr marL="533400" indent="-533400" algn="just">
              <a:buFont typeface="Wingdings" pitchFamily="2" charset="2"/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Market into segments; selecting bases for segmentation</a:t>
            </a: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Evaluate/appraise segments resulting from above</a:t>
            </a: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overall targeting strategy</a:t>
            </a: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specific targets in line with previous step</a:t>
            </a: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positioning strategies for each target segment</a:t>
            </a: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appropriate marketing mix for each target segment to support positioning strategy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WordArt 4" descr="Narrow vertical"/>
          <p:cNvSpPr>
            <a:spLocks noChangeArrowheads="1" noChangeShapeType="1" noTextEdit="1"/>
          </p:cNvSpPr>
          <p:nvPr/>
        </p:nvSpPr>
        <p:spPr bwMode="auto">
          <a:xfrm>
            <a:off x="2063750" y="1"/>
            <a:ext cx="7848600" cy="148431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Steps in target marketing</a:t>
            </a:r>
          </a:p>
        </p:txBody>
      </p:sp>
      <p:pic>
        <p:nvPicPr>
          <p:cNvPr id="7170" name="Picture 2" descr="One To Many Target Marketing Strategies - SlideEg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1" y="2708919"/>
            <a:ext cx="4642910" cy="26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1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4"/>
          <p:cNvSpPr>
            <a:spLocks noGrp="1" noChangeArrowheads="1"/>
          </p:cNvSpPr>
          <p:nvPr>
            <p:ph type="title"/>
          </p:nvPr>
        </p:nvSpPr>
        <p:spPr>
          <a:xfrm>
            <a:off x="24384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200">
                <a:latin typeface="Arial" panose="020B0604020202020204" pitchFamily="34" charset="0"/>
              </a:rPr>
              <a:t>Undifferentiated Strategy</a:t>
            </a: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5327536" y="3159126"/>
            <a:ext cx="1336905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Single </a:t>
            </a:r>
            <a:b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Marketing </a:t>
            </a:r>
            <a:b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Mix</a:t>
            </a: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7650164" y="5575301"/>
            <a:ext cx="167885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Target Market</a:t>
            </a:r>
          </a:p>
        </p:txBody>
      </p:sp>
      <p:sp>
        <p:nvSpPr>
          <p:cNvPr id="98465" name="Rectangle 161"/>
          <p:cNvSpPr>
            <a:spLocks noChangeArrowheads="1"/>
          </p:cNvSpPr>
          <p:nvPr/>
        </p:nvSpPr>
        <p:spPr bwMode="auto">
          <a:xfrm>
            <a:off x="2624138" y="5118101"/>
            <a:ext cx="159338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Organization</a:t>
            </a:r>
          </a:p>
        </p:txBody>
      </p:sp>
      <p:grpSp>
        <p:nvGrpSpPr>
          <p:cNvPr id="25606" name="Group 174"/>
          <p:cNvGrpSpPr>
            <a:grpSpLocks/>
          </p:cNvGrpSpPr>
          <p:nvPr/>
        </p:nvGrpSpPr>
        <p:grpSpPr bwMode="auto">
          <a:xfrm>
            <a:off x="2365376" y="1544638"/>
            <a:ext cx="7705725" cy="5016500"/>
            <a:chOff x="530" y="1069"/>
            <a:chExt cx="4854" cy="3160"/>
          </a:xfrm>
        </p:grpSpPr>
        <p:sp>
          <p:nvSpPr>
            <p:cNvPr id="25607" name="Rectangle 2"/>
            <p:cNvSpPr>
              <a:spLocks noChangeArrowheads="1"/>
            </p:cNvSpPr>
            <p:nvPr/>
          </p:nvSpPr>
          <p:spPr bwMode="auto">
            <a:xfrm>
              <a:off x="583" y="3941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5608" name="Rectangle 3"/>
            <p:cNvSpPr>
              <a:spLocks noChangeArrowheads="1"/>
            </p:cNvSpPr>
            <p:nvPr/>
          </p:nvSpPr>
          <p:spPr bwMode="auto">
            <a:xfrm>
              <a:off x="2119" y="3941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5609" name="Rectangle 4"/>
            <p:cNvSpPr>
              <a:spLocks noChangeArrowheads="1"/>
            </p:cNvSpPr>
            <p:nvPr/>
          </p:nvSpPr>
          <p:spPr bwMode="auto">
            <a:xfrm>
              <a:off x="583" y="3941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5610" name="Rectangle 5"/>
            <p:cNvSpPr>
              <a:spLocks noChangeArrowheads="1"/>
            </p:cNvSpPr>
            <p:nvPr/>
          </p:nvSpPr>
          <p:spPr bwMode="auto">
            <a:xfrm>
              <a:off x="2119" y="3941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5611" name="Rectangle 6"/>
            <p:cNvSpPr>
              <a:spLocks noChangeArrowheads="1"/>
            </p:cNvSpPr>
            <p:nvPr/>
          </p:nvSpPr>
          <p:spPr bwMode="auto">
            <a:xfrm>
              <a:off x="583" y="3941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5612" name="Rectangle 7"/>
            <p:cNvSpPr>
              <a:spLocks noChangeArrowheads="1"/>
            </p:cNvSpPr>
            <p:nvPr/>
          </p:nvSpPr>
          <p:spPr bwMode="auto">
            <a:xfrm>
              <a:off x="2119" y="3941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5613" name="Rectangle 8"/>
            <p:cNvSpPr>
              <a:spLocks noChangeArrowheads="1"/>
            </p:cNvSpPr>
            <p:nvPr/>
          </p:nvSpPr>
          <p:spPr bwMode="auto">
            <a:xfrm>
              <a:off x="583" y="3941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5614" name="Rectangle 10"/>
            <p:cNvSpPr>
              <a:spLocks noChangeArrowheads="1"/>
            </p:cNvSpPr>
            <p:nvPr/>
          </p:nvSpPr>
          <p:spPr bwMode="auto">
            <a:xfrm>
              <a:off x="583" y="3941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5615" name="Rectangle 11"/>
            <p:cNvSpPr>
              <a:spLocks noChangeArrowheads="1"/>
            </p:cNvSpPr>
            <p:nvPr/>
          </p:nvSpPr>
          <p:spPr bwMode="auto">
            <a:xfrm>
              <a:off x="2119" y="3941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5616" name="Rectangle 12"/>
            <p:cNvSpPr>
              <a:spLocks noChangeArrowheads="1"/>
            </p:cNvSpPr>
            <p:nvPr/>
          </p:nvSpPr>
          <p:spPr bwMode="auto">
            <a:xfrm>
              <a:off x="583" y="3941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5617" name="Rectangle 13"/>
            <p:cNvSpPr>
              <a:spLocks noChangeArrowheads="1"/>
            </p:cNvSpPr>
            <p:nvPr/>
          </p:nvSpPr>
          <p:spPr bwMode="auto">
            <a:xfrm>
              <a:off x="2119" y="3941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grpSp>
          <p:nvGrpSpPr>
            <p:cNvPr id="25618" name="Group 15"/>
            <p:cNvGrpSpPr>
              <a:grpSpLocks/>
            </p:cNvGrpSpPr>
            <p:nvPr/>
          </p:nvGrpSpPr>
          <p:grpSpPr bwMode="auto">
            <a:xfrm>
              <a:off x="2200" y="1101"/>
              <a:ext cx="1147" cy="873"/>
              <a:chOff x="2049" y="1096"/>
              <a:chExt cx="1147" cy="873"/>
            </a:xfrm>
          </p:grpSpPr>
          <p:sp>
            <p:nvSpPr>
              <p:cNvPr id="98320" name="Freeform 16"/>
              <p:cNvSpPr>
                <a:spLocks/>
              </p:cNvSpPr>
              <p:nvPr/>
            </p:nvSpPr>
            <p:spPr bwMode="auto">
              <a:xfrm>
                <a:off x="2623" y="1096"/>
                <a:ext cx="573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2" y="423"/>
                  </a:cxn>
                  <a:cxn ang="0">
                    <a:pos x="520" y="426"/>
                  </a:cxn>
                  <a:cxn ang="0">
                    <a:pos x="518" y="436"/>
                  </a:cxn>
                  <a:cxn ang="0">
                    <a:pos x="521" y="447"/>
                  </a:cxn>
                  <a:cxn ang="0">
                    <a:pos x="525" y="462"/>
                  </a:cxn>
                  <a:cxn ang="0">
                    <a:pos x="527" y="476"/>
                  </a:cxn>
                  <a:cxn ang="0">
                    <a:pos x="526" y="488"/>
                  </a:cxn>
                  <a:cxn ang="0">
                    <a:pos x="522" y="501"/>
                  </a:cxn>
                  <a:cxn ang="0">
                    <a:pos x="513" y="511"/>
                  </a:cxn>
                  <a:cxn ang="0">
                    <a:pos x="502" y="520"/>
                  </a:cxn>
                  <a:cxn ang="0">
                    <a:pos x="489" y="526"/>
                  </a:cxn>
                  <a:cxn ang="0">
                    <a:pos x="473" y="529"/>
                  </a:cxn>
                  <a:cxn ang="0">
                    <a:pos x="459" y="530"/>
                  </a:cxn>
                  <a:cxn ang="0">
                    <a:pos x="446" y="528"/>
                  </a:cxn>
                  <a:cxn ang="0">
                    <a:pos x="433" y="524"/>
                  </a:cxn>
                  <a:cxn ang="0">
                    <a:pos x="423" y="518"/>
                  </a:cxn>
                  <a:cxn ang="0">
                    <a:pos x="413" y="508"/>
                  </a:cxn>
                  <a:cxn ang="0">
                    <a:pos x="405" y="497"/>
                  </a:cxn>
                  <a:cxn ang="0">
                    <a:pos x="401" y="482"/>
                  </a:cxn>
                  <a:cxn ang="0">
                    <a:pos x="403" y="466"/>
                  </a:cxn>
                  <a:cxn ang="0">
                    <a:pos x="407" y="451"/>
                  </a:cxn>
                  <a:cxn ang="0">
                    <a:pos x="410" y="436"/>
                  </a:cxn>
                  <a:cxn ang="0">
                    <a:pos x="410" y="429"/>
                  </a:cxn>
                  <a:cxn ang="0">
                    <a:pos x="313" y="426"/>
                  </a:cxn>
                  <a:cxn ang="0">
                    <a:pos x="314" y="400"/>
                  </a:cxn>
                  <a:cxn ang="0">
                    <a:pos x="312" y="384"/>
                  </a:cxn>
                  <a:cxn ang="0">
                    <a:pos x="308" y="374"/>
                  </a:cxn>
                  <a:cxn ang="0">
                    <a:pos x="300" y="366"/>
                  </a:cxn>
                  <a:cxn ang="0">
                    <a:pos x="289" y="361"/>
                  </a:cxn>
                  <a:cxn ang="0">
                    <a:pos x="276" y="359"/>
                  </a:cxn>
                  <a:cxn ang="0">
                    <a:pos x="256" y="360"/>
                  </a:cxn>
                  <a:cxn ang="0">
                    <a:pos x="238" y="362"/>
                  </a:cxn>
                  <a:cxn ang="0">
                    <a:pos x="219" y="362"/>
                  </a:cxn>
                  <a:cxn ang="0">
                    <a:pos x="200" y="358"/>
                  </a:cxn>
                  <a:cxn ang="0">
                    <a:pos x="186" y="350"/>
                  </a:cxn>
                  <a:cxn ang="0">
                    <a:pos x="177" y="339"/>
                  </a:cxn>
                  <a:cxn ang="0">
                    <a:pos x="174" y="325"/>
                  </a:cxn>
                  <a:cxn ang="0">
                    <a:pos x="175" y="308"/>
                  </a:cxn>
                  <a:cxn ang="0">
                    <a:pos x="172" y="293"/>
                  </a:cxn>
                  <a:cxn ang="0">
                    <a:pos x="168" y="284"/>
                  </a:cxn>
                  <a:cxn ang="0">
                    <a:pos x="162" y="278"/>
                  </a:cxn>
                  <a:cxn ang="0">
                    <a:pos x="148" y="271"/>
                  </a:cxn>
                  <a:cxn ang="0">
                    <a:pos x="130" y="267"/>
                  </a:cxn>
                  <a:cxn ang="0">
                    <a:pos x="110" y="263"/>
                  </a:cxn>
                  <a:cxn ang="0">
                    <a:pos x="94" y="259"/>
                  </a:cxn>
                  <a:cxn ang="0">
                    <a:pos x="81" y="252"/>
                  </a:cxn>
                  <a:cxn ang="0">
                    <a:pos x="70" y="242"/>
                  </a:cxn>
                  <a:cxn ang="0">
                    <a:pos x="63" y="229"/>
                  </a:cxn>
                  <a:cxn ang="0">
                    <a:pos x="62" y="216"/>
                  </a:cxn>
                  <a:cxn ang="0">
                    <a:pos x="66" y="201"/>
                  </a:cxn>
                  <a:cxn ang="0">
                    <a:pos x="69" y="184"/>
                  </a:cxn>
                  <a:cxn ang="0">
                    <a:pos x="72" y="168"/>
                  </a:cxn>
                  <a:cxn ang="0">
                    <a:pos x="69" y="152"/>
                  </a:cxn>
                  <a:cxn ang="0">
                    <a:pos x="63" y="137"/>
                  </a:cxn>
                  <a:cxn ang="0">
                    <a:pos x="56" y="128"/>
                  </a:cxn>
                  <a:cxn ang="0">
                    <a:pos x="47" y="120"/>
                  </a:cxn>
                  <a:cxn ang="0">
                    <a:pos x="36" y="114"/>
                  </a:cxn>
                  <a:cxn ang="0">
                    <a:pos x="23" y="111"/>
                  </a:cxn>
                  <a:cxn ang="0">
                    <a:pos x="7" y="110"/>
                  </a:cxn>
                </a:cxnLst>
                <a:rect l="0" t="0" r="r" b="b"/>
                <a:pathLst>
                  <a:path w="573" h="531">
                    <a:moveTo>
                      <a:pt x="0" y="110"/>
                    </a:moveTo>
                    <a:lnTo>
                      <a:pt x="0" y="0"/>
                    </a:lnTo>
                    <a:lnTo>
                      <a:pt x="571" y="0"/>
                    </a:lnTo>
                    <a:lnTo>
                      <a:pt x="572" y="423"/>
                    </a:lnTo>
                    <a:lnTo>
                      <a:pt x="522" y="423"/>
                    </a:lnTo>
                    <a:lnTo>
                      <a:pt x="520" y="426"/>
                    </a:lnTo>
                    <a:lnTo>
                      <a:pt x="518" y="431"/>
                    </a:lnTo>
                    <a:lnTo>
                      <a:pt x="518" y="436"/>
                    </a:lnTo>
                    <a:lnTo>
                      <a:pt x="519" y="441"/>
                    </a:lnTo>
                    <a:lnTo>
                      <a:pt x="521" y="447"/>
                    </a:lnTo>
                    <a:lnTo>
                      <a:pt x="523" y="456"/>
                    </a:lnTo>
                    <a:lnTo>
                      <a:pt x="525" y="462"/>
                    </a:lnTo>
                    <a:lnTo>
                      <a:pt x="526" y="469"/>
                    </a:lnTo>
                    <a:lnTo>
                      <a:pt x="527" y="476"/>
                    </a:lnTo>
                    <a:lnTo>
                      <a:pt x="527" y="482"/>
                    </a:lnTo>
                    <a:lnTo>
                      <a:pt x="526" y="488"/>
                    </a:lnTo>
                    <a:lnTo>
                      <a:pt x="525" y="495"/>
                    </a:lnTo>
                    <a:lnTo>
                      <a:pt x="522" y="501"/>
                    </a:lnTo>
                    <a:lnTo>
                      <a:pt x="518" y="506"/>
                    </a:lnTo>
                    <a:lnTo>
                      <a:pt x="513" y="511"/>
                    </a:lnTo>
                    <a:lnTo>
                      <a:pt x="508" y="516"/>
                    </a:lnTo>
                    <a:lnTo>
                      <a:pt x="502" y="520"/>
                    </a:lnTo>
                    <a:lnTo>
                      <a:pt x="497" y="523"/>
                    </a:lnTo>
                    <a:lnTo>
                      <a:pt x="489" y="526"/>
                    </a:lnTo>
                    <a:lnTo>
                      <a:pt x="481" y="528"/>
                    </a:lnTo>
                    <a:lnTo>
                      <a:pt x="473" y="529"/>
                    </a:lnTo>
                    <a:lnTo>
                      <a:pt x="466" y="530"/>
                    </a:lnTo>
                    <a:lnTo>
                      <a:pt x="459" y="530"/>
                    </a:lnTo>
                    <a:lnTo>
                      <a:pt x="452" y="529"/>
                    </a:lnTo>
                    <a:lnTo>
                      <a:pt x="446" y="528"/>
                    </a:lnTo>
                    <a:lnTo>
                      <a:pt x="440" y="526"/>
                    </a:lnTo>
                    <a:lnTo>
                      <a:pt x="433" y="524"/>
                    </a:lnTo>
                    <a:lnTo>
                      <a:pt x="429" y="521"/>
                    </a:lnTo>
                    <a:lnTo>
                      <a:pt x="423" y="518"/>
                    </a:lnTo>
                    <a:lnTo>
                      <a:pt x="418" y="513"/>
                    </a:lnTo>
                    <a:lnTo>
                      <a:pt x="413" y="508"/>
                    </a:lnTo>
                    <a:lnTo>
                      <a:pt x="409" y="503"/>
                    </a:lnTo>
                    <a:lnTo>
                      <a:pt x="405" y="497"/>
                    </a:lnTo>
                    <a:lnTo>
                      <a:pt x="403" y="490"/>
                    </a:lnTo>
                    <a:lnTo>
                      <a:pt x="401" y="482"/>
                    </a:lnTo>
                    <a:lnTo>
                      <a:pt x="401" y="474"/>
                    </a:lnTo>
                    <a:lnTo>
                      <a:pt x="403" y="466"/>
                    </a:lnTo>
                    <a:lnTo>
                      <a:pt x="405" y="459"/>
                    </a:lnTo>
                    <a:lnTo>
                      <a:pt x="407" y="451"/>
                    </a:lnTo>
                    <a:lnTo>
                      <a:pt x="409" y="443"/>
                    </a:lnTo>
                    <a:lnTo>
                      <a:pt x="410" y="436"/>
                    </a:lnTo>
                    <a:lnTo>
                      <a:pt x="410" y="432"/>
                    </a:lnTo>
                    <a:lnTo>
                      <a:pt x="410" y="429"/>
                    </a:lnTo>
                    <a:lnTo>
                      <a:pt x="408" y="426"/>
                    </a:lnTo>
                    <a:lnTo>
                      <a:pt x="313" y="426"/>
                    </a:lnTo>
                    <a:lnTo>
                      <a:pt x="315" y="410"/>
                    </a:lnTo>
                    <a:lnTo>
                      <a:pt x="314" y="400"/>
                    </a:lnTo>
                    <a:lnTo>
                      <a:pt x="313" y="392"/>
                    </a:lnTo>
                    <a:lnTo>
                      <a:pt x="312" y="384"/>
                    </a:lnTo>
                    <a:lnTo>
                      <a:pt x="310" y="379"/>
                    </a:lnTo>
                    <a:lnTo>
                      <a:pt x="308" y="374"/>
                    </a:lnTo>
                    <a:lnTo>
                      <a:pt x="305" y="370"/>
                    </a:lnTo>
                    <a:lnTo>
                      <a:pt x="300" y="366"/>
                    </a:lnTo>
                    <a:lnTo>
                      <a:pt x="295" y="363"/>
                    </a:lnTo>
                    <a:lnTo>
                      <a:pt x="289" y="361"/>
                    </a:lnTo>
                    <a:lnTo>
                      <a:pt x="284" y="360"/>
                    </a:lnTo>
                    <a:lnTo>
                      <a:pt x="276" y="359"/>
                    </a:lnTo>
                    <a:lnTo>
                      <a:pt x="266" y="359"/>
                    </a:lnTo>
                    <a:lnTo>
                      <a:pt x="256" y="360"/>
                    </a:lnTo>
                    <a:lnTo>
                      <a:pt x="246" y="361"/>
                    </a:lnTo>
                    <a:lnTo>
                      <a:pt x="238" y="362"/>
                    </a:lnTo>
                    <a:lnTo>
                      <a:pt x="228" y="362"/>
                    </a:lnTo>
                    <a:lnTo>
                      <a:pt x="219" y="362"/>
                    </a:lnTo>
                    <a:lnTo>
                      <a:pt x="212" y="361"/>
                    </a:lnTo>
                    <a:lnTo>
                      <a:pt x="200" y="358"/>
                    </a:lnTo>
                    <a:lnTo>
                      <a:pt x="193" y="355"/>
                    </a:lnTo>
                    <a:lnTo>
                      <a:pt x="186" y="350"/>
                    </a:lnTo>
                    <a:lnTo>
                      <a:pt x="182" y="345"/>
                    </a:lnTo>
                    <a:lnTo>
                      <a:pt x="177" y="339"/>
                    </a:lnTo>
                    <a:lnTo>
                      <a:pt x="175" y="332"/>
                    </a:lnTo>
                    <a:lnTo>
                      <a:pt x="174" y="325"/>
                    </a:lnTo>
                    <a:lnTo>
                      <a:pt x="174" y="315"/>
                    </a:lnTo>
                    <a:lnTo>
                      <a:pt x="175" y="308"/>
                    </a:lnTo>
                    <a:lnTo>
                      <a:pt x="174" y="301"/>
                    </a:lnTo>
                    <a:lnTo>
                      <a:pt x="172" y="293"/>
                    </a:lnTo>
                    <a:lnTo>
                      <a:pt x="170" y="288"/>
                    </a:lnTo>
                    <a:lnTo>
                      <a:pt x="168" y="284"/>
                    </a:lnTo>
                    <a:lnTo>
                      <a:pt x="165" y="281"/>
                    </a:lnTo>
                    <a:lnTo>
                      <a:pt x="162" y="278"/>
                    </a:lnTo>
                    <a:lnTo>
                      <a:pt x="156" y="275"/>
                    </a:lnTo>
                    <a:lnTo>
                      <a:pt x="148" y="271"/>
                    </a:lnTo>
                    <a:lnTo>
                      <a:pt x="140" y="269"/>
                    </a:lnTo>
                    <a:lnTo>
                      <a:pt x="130" y="267"/>
                    </a:lnTo>
                    <a:lnTo>
                      <a:pt x="120" y="265"/>
                    </a:lnTo>
                    <a:lnTo>
                      <a:pt x="110" y="263"/>
                    </a:lnTo>
                    <a:lnTo>
                      <a:pt x="102" y="261"/>
                    </a:lnTo>
                    <a:lnTo>
                      <a:pt x="94" y="259"/>
                    </a:lnTo>
                    <a:lnTo>
                      <a:pt x="86" y="256"/>
                    </a:lnTo>
                    <a:lnTo>
                      <a:pt x="81" y="252"/>
                    </a:lnTo>
                    <a:lnTo>
                      <a:pt x="74" y="247"/>
                    </a:lnTo>
                    <a:lnTo>
                      <a:pt x="70" y="242"/>
                    </a:lnTo>
                    <a:lnTo>
                      <a:pt x="66" y="236"/>
                    </a:lnTo>
                    <a:lnTo>
                      <a:pt x="63" y="229"/>
                    </a:lnTo>
                    <a:lnTo>
                      <a:pt x="62" y="223"/>
                    </a:lnTo>
                    <a:lnTo>
                      <a:pt x="62" y="216"/>
                    </a:lnTo>
                    <a:lnTo>
                      <a:pt x="63" y="210"/>
                    </a:lnTo>
                    <a:lnTo>
                      <a:pt x="66" y="201"/>
                    </a:lnTo>
                    <a:lnTo>
                      <a:pt x="69" y="192"/>
                    </a:lnTo>
                    <a:lnTo>
                      <a:pt x="69" y="184"/>
                    </a:lnTo>
                    <a:lnTo>
                      <a:pt x="72" y="176"/>
                    </a:lnTo>
                    <a:lnTo>
                      <a:pt x="72" y="168"/>
                    </a:lnTo>
                    <a:lnTo>
                      <a:pt x="72" y="159"/>
                    </a:lnTo>
                    <a:lnTo>
                      <a:pt x="69" y="152"/>
                    </a:lnTo>
                    <a:lnTo>
                      <a:pt x="66" y="144"/>
                    </a:lnTo>
                    <a:lnTo>
                      <a:pt x="63" y="137"/>
                    </a:lnTo>
                    <a:lnTo>
                      <a:pt x="58" y="131"/>
                    </a:lnTo>
                    <a:lnTo>
                      <a:pt x="56" y="128"/>
                    </a:lnTo>
                    <a:lnTo>
                      <a:pt x="51" y="124"/>
                    </a:lnTo>
                    <a:lnTo>
                      <a:pt x="47" y="120"/>
                    </a:lnTo>
                    <a:lnTo>
                      <a:pt x="42" y="117"/>
                    </a:lnTo>
                    <a:lnTo>
                      <a:pt x="36" y="114"/>
                    </a:lnTo>
                    <a:lnTo>
                      <a:pt x="30" y="113"/>
                    </a:lnTo>
                    <a:lnTo>
                      <a:pt x="23" y="111"/>
                    </a:lnTo>
                    <a:lnTo>
                      <a:pt x="14" y="110"/>
                    </a:lnTo>
                    <a:lnTo>
                      <a:pt x="7" y="110"/>
                    </a:lnTo>
                    <a:lnTo>
                      <a:pt x="0" y="110"/>
                    </a:lnTo>
                  </a:path>
                </a:pathLst>
              </a:custGeom>
              <a:gradFill rotWithShape="0">
                <a:gsLst>
                  <a:gs pos="0">
                    <a:srgbClr val="A2C1FE">
                      <a:gamma/>
                      <a:tint val="10196"/>
                      <a:invGamma/>
                    </a:srgbClr>
                  </a:gs>
                  <a:gs pos="100000">
                    <a:srgbClr val="A2C1FE"/>
                  </a:gs>
                </a:gsLst>
                <a:path path="rect">
                  <a:fillToRect l="50000" t="50000" r="50000" b="50000"/>
                </a:path>
              </a:gra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21" name="Freeform 17"/>
              <p:cNvSpPr>
                <a:spLocks/>
              </p:cNvSpPr>
              <p:nvPr/>
            </p:nvSpPr>
            <p:spPr bwMode="auto">
              <a:xfrm>
                <a:off x="2049" y="1438"/>
                <a:ext cx="573" cy="531"/>
              </a:xfrm>
              <a:custGeom>
                <a:avLst/>
                <a:gdLst/>
                <a:ahLst/>
                <a:cxnLst>
                  <a:cxn ang="0">
                    <a:pos x="572" y="530"/>
                  </a:cxn>
                  <a:cxn ang="0">
                    <a:pos x="0" y="106"/>
                  </a:cxn>
                  <a:cxn ang="0">
                    <a:pos x="51" y="102"/>
                  </a:cxn>
                  <a:cxn ang="0">
                    <a:pos x="53" y="93"/>
                  </a:cxn>
                  <a:cxn ang="0">
                    <a:pos x="50" y="81"/>
                  </a:cxn>
                  <a:cxn ang="0">
                    <a:pos x="46" y="67"/>
                  </a:cxn>
                  <a:cxn ang="0">
                    <a:pos x="44" y="53"/>
                  </a:cxn>
                  <a:cxn ang="0">
                    <a:pos x="44" y="41"/>
                  </a:cxn>
                  <a:cxn ang="0">
                    <a:pos x="49" y="28"/>
                  </a:cxn>
                  <a:cxn ang="0">
                    <a:pos x="58" y="17"/>
                  </a:cxn>
                  <a:cxn ang="0">
                    <a:pos x="69" y="9"/>
                  </a:cxn>
                  <a:cxn ang="0">
                    <a:pos x="82" y="3"/>
                  </a:cxn>
                  <a:cxn ang="0">
                    <a:pos x="98" y="0"/>
                  </a:cxn>
                  <a:cxn ang="0">
                    <a:pos x="112" y="0"/>
                  </a:cxn>
                  <a:cxn ang="0">
                    <a:pos x="124" y="1"/>
                  </a:cxn>
                  <a:cxn ang="0">
                    <a:pos x="137" y="5"/>
                  </a:cxn>
                  <a:cxn ang="0">
                    <a:pos x="148" y="11"/>
                  </a:cxn>
                  <a:cxn ang="0">
                    <a:pos x="158" y="21"/>
                  </a:cxn>
                  <a:cxn ang="0">
                    <a:pos x="166" y="32"/>
                  </a:cxn>
                  <a:cxn ang="0">
                    <a:pos x="170" y="47"/>
                  </a:cxn>
                  <a:cxn ang="0">
                    <a:pos x="168" y="62"/>
                  </a:cxn>
                  <a:cxn ang="0">
                    <a:pos x="164" y="78"/>
                  </a:cxn>
                  <a:cxn ang="0">
                    <a:pos x="160" y="92"/>
                  </a:cxn>
                  <a:cxn ang="0">
                    <a:pos x="161" y="99"/>
                  </a:cxn>
                  <a:cxn ang="0">
                    <a:pos x="257" y="103"/>
                  </a:cxn>
                  <a:cxn ang="0">
                    <a:pos x="255" y="131"/>
                  </a:cxn>
                  <a:cxn ang="0">
                    <a:pos x="256" y="148"/>
                  </a:cxn>
                  <a:cxn ang="0">
                    <a:pos x="259" y="165"/>
                  </a:cxn>
                  <a:cxn ang="0">
                    <a:pos x="265" y="175"/>
                  </a:cxn>
                  <a:cxn ang="0">
                    <a:pos x="275" y="183"/>
                  </a:cxn>
                  <a:cxn ang="0">
                    <a:pos x="288" y="186"/>
                  </a:cxn>
                  <a:cxn ang="0">
                    <a:pos x="303" y="187"/>
                  </a:cxn>
                  <a:cxn ang="0">
                    <a:pos x="317" y="185"/>
                  </a:cxn>
                  <a:cxn ang="0">
                    <a:pos x="335" y="183"/>
                  </a:cxn>
                  <a:cxn ang="0">
                    <a:pos x="354" y="184"/>
                  </a:cxn>
                  <a:cxn ang="0">
                    <a:pos x="371" y="189"/>
                  </a:cxn>
                  <a:cxn ang="0">
                    <a:pos x="384" y="196"/>
                  </a:cxn>
                  <a:cxn ang="0">
                    <a:pos x="393" y="207"/>
                  </a:cxn>
                  <a:cxn ang="0">
                    <a:pos x="396" y="221"/>
                  </a:cxn>
                  <a:cxn ang="0">
                    <a:pos x="395" y="236"/>
                  </a:cxn>
                  <a:cxn ang="0">
                    <a:pos x="396" y="250"/>
                  </a:cxn>
                  <a:cxn ang="0">
                    <a:pos x="402" y="262"/>
                  </a:cxn>
                  <a:cxn ang="0">
                    <a:pos x="412" y="271"/>
                  </a:cxn>
                  <a:cxn ang="0">
                    <a:pos x="428" y="276"/>
                  </a:cxn>
                  <a:cxn ang="0">
                    <a:pos x="443" y="279"/>
                  </a:cxn>
                  <a:cxn ang="0">
                    <a:pos x="462" y="283"/>
                  </a:cxn>
                  <a:cxn ang="0">
                    <a:pos x="477" y="288"/>
                  </a:cxn>
                  <a:cxn ang="0">
                    <a:pos x="489" y="294"/>
                  </a:cxn>
                  <a:cxn ang="0">
                    <a:pos x="500" y="304"/>
                  </a:cxn>
                  <a:cxn ang="0">
                    <a:pos x="506" y="316"/>
                  </a:cxn>
                  <a:cxn ang="0">
                    <a:pos x="507" y="332"/>
                  </a:cxn>
                  <a:cxn ang="0">
                    <a:pos x="504" y="349"/>
                  </a:cxn>
                  <a:cxn ang="0">
                    <a:pos x="499" y="368"/>
                  </a:cxn>
                  <a:cxn ang="0">
                    <a:pos x="498" y="381"/>
                  </a:cxn>
                  <a:cxn ang="0">
                    <a:pos x="501" y="398"/>
                  </a:cxn>
                  <a:cxn ang="0">
                    <a:pos x="508" y="409"/>
                  </a:cxn>
                  <a:cxn ang="0">
                    <a:pos x="518" y="421"/>
                  </a:cxn>
                  <a:cxn ang="0">
                    <a:pos x="532" y="431"/>
                  </a:cxn>
                  <a:cxn ang="0">
                    <a:pos x="546" y="435"/>
                  </a:cxn>
                  <a:cxn ang="0">
                    <a:pos x="563" y="437"/>
                  </a:cxn>
                </a:cxnLst>
                <a:rect l="0" t="0" r="r" b="b"/>
                <a:pathLst>
                  <a:path w="573" h="531">
                    <a:moveTo>
                      <a:pt x="572" y="436"/>
                    </a:moveTo>
                    <a:lnTo>
                      <a:pt x="572" y="530"/>
                    </a:lnTo>
                    <a:lnTo>
                      <a:pt x="0" y="530"/>
                    </a:lnTo>
                    <a:lnTo>
                      <a:pt x="0" y="106"/>
                    </a:lnTo>
                    <a:lnTo>
                      <a:pt x="49" y="106"/>
                    </a:lnTo>
                    <a:lnTo>
                      <a:pt x="51" y="102"/>
                    </a:lnTo>
                    <a:lnTo>
                      <a:pt x="53" y="97"/>
                    </a:lnTo>
                    <a:lnTo>
                      <a:pt x="53" y="93"/>
                    </a:lnTo>
                    <a:lnTo>
                      <a:pt x="52" y="88"/>
                    </a:lnTo>
                    <a:lnTo>
                      <a:pt x="50" y="81"/>
                    </a:lnTo>
                    <a:lnTo>
                      <a:pt x="48" y="73"/>
                    </a:lnTo>
                    <a:lnTo>
                      <a:pt x="46" y="67"/>
                    </a:lnTo>
                    <a:lnTo>
                      <a:pt x="44" y="60"/>
                    </a:lnTo>
                    <a:lnTo>
                      <a:pt x="44" y="53"/>
                    </a:lnTo>
                    <a:lnTo>
                      <a:pt x="44" y="46"/>
                    </a:lnTo>
                    <a:lnTo>
                      <a:pt x="44" y="41"/>
                    </a:lnTo>
                    <a:lnTo>
                      <a:pt x="46" y="34"/>
                    </a:lnTo>
                    <a:lnTo>
                      <a:pt x="49" y="28"/>
                    </a:lnTo>
                    <a:lnTo>
                      <a:pt x="53" y="23"/>
                    </a:lnTo>
                    <a:lnTo>
                      <a:pt x="58" y="17"/>
                    </a:lnTo>
                    <a:lnTo>
                      <a:pt x="63" y="13"/>
                    </a:lnTo>
                    <a:lnTo>
                      <a:pt x="69" y="9"/>
                    </a:lnTo>
                    <a:lnTo>
                      <a:pt x="74" y="6"/>
                    </a:lnTo>
                    <a:lnTo>
                      <a:pt x="82" y="3"/>
                    </a:lnTo>
                    <a:lnTo>
                      <a:pt x="89" y="1"/>
                    </a:lnTo>
                    <a:lnTo>
                      <a:pt x="98" y="0"/>
                    </a:lnTo>
                    <a:lnTo>
                      <a:pt x="105" y="0"/>
                    </a:lnTo>
                    <a:lnTo>
                      <a:pt x="112" y="0"/>
                    </a:lnTo>
                    <a:lnTo>
                      <a:pt x="119" y="0"/>
                    </a:lnTo>
                    <a:lnTo>
                      <a:pt x="124" y="1"/>
                    </a:lnTo>
                    <a:lnTo>
                      <a:pt x="131" y="3"/>
                    </a:lnTo>
                    <a:lnTo>
                      <a:pt x="137" y="5"/>
                    </a:lnTo>
                    <a:lnTo>
                      <a:pt x="142" y="7"/>
                    </a:lnTo>
                    <a:lnTo>
                      <a:pt x="148" y="11"/>
                    </a:lnTo>
                    <a:lnTo>
                      <a:pt x="153" y="16"/>
                    </a:lnTo>
                    <a:lnTo>
                      <a:pt x="158" y="21"/>
                    </a:lnTo>
                    <a:lnTo>
                      <a:pt x="162" y="26"/>
                    </a:lnTo>
                    <a:lnTo>
                      <a:pt x="166" y="32"/>
                    </a:lnTo>
                    <a:lnTo>
                      <a:pt x="168" y="39"/>
                    </a:lnTo>
                    <a:lnTo>
                      <a:pt x="170" y="47"/>
                    </a:lnTo>
                    <a:lnTo>
                      <a:pt x="170" y="55"/>
                    </a:lnTo>
                    <a:lnTo>
                      <a:pt x="168" y="62"/>
                    </a:lnTo>
                    <a:lnTo>
                      <a:pt x="166" y="70"/>
                    </a:lnTo>
                    <a:lnTo>
                      <a:pt x="164" y="78"/>
                    </a:lnTo>
                    <a:lnTo>
                      <a:pt x="162" y="86"/>
                    </a:lnTo>
                    <a:lnTo>
                      <a:pt x="160" y="92"/>
                    </a:lnTo>
                    <a:lnTo>
                      <a:pt x="160" y="96"/>
                    </a:lnTo>
                    <a:lnTo>
                      <a:pt x="161" y="99"/>
                    </a:lnTo>
                    <a:lnTo>
                      <a:pt x="163" y="103"/>
                    </a:lnTo>
                    <a:lnTo>
                      <a:pt x="257" y="103"/>
                    </a:lnTo>
                    <a:lnTo>
                      <a:pt x="255" y="121"/>
                    </a:lnTo>
                    <a:lnTo>
                      <a:pt x="255" y="131"/>
                    </a:lnTo>
                    <a:lnTo>
                      <a:pt x="255" y="140"/>
                    </a:lnTo>
                    <a:lnTo>
                      <a:pt x="256" y="148"/>
                    </a:lnTo>
                    <a:lnTo>
                      <a:pt x="257" y="156"/>
                    </a:lnTo>
                    <a:lnTo>
                      <a:pt x="259" y="165"/>
                    </a:lnTo>
                    <a:lnTo>
                      <a:pt x="261" y="170"/>
                    </a:lnTo>
                    <a:lnTo>
                      <a:pt x="265" y="175"/>
                    </a:lnTo>
                    <a:lnTo>
                      <a:pt x="269" y="179"/>
                    </a:lnTo>
                    <a:lnTo>
                      <a:pt x="275" y="183"/>
                    </a:lnTo>
                    <a:lnTo>
                      <a:pt x="282" y="185"/>
                    </a:lnTo>
                    <a:lnTo>
                      <a:pt x="288" y="186"/>
                    </a:lnTo>
                    <a:lnTo>
                      <a:pt x="295" y="187"/>
                    </a:lnTo>
                    <a:lnTo>
                      <a:pt x="303" y="187"/>
                    </a:lnTo>
                    <a:lnTo>
                      <a:pt x="312" y="186"/>
                    </a:lnTo>
                    <a:lnTo>
                      <a:pt x="317" y="185"/>
                    </a:lnTo>
                    <a:lnTo>
                      <a:pt x="326" y="184"/>
                    </a:lnTo>
                    <a:lnTo>
                      <a:pt x="335" y="183"/>
                    </a:lnTo>
                    <a:lnTo>
                      <a:pt x="345" y="183"/>
                    </a:lnTo>
                    <a:lnTo>
                      <a:pt x="354" y="184"/>
                    </a:lnTo>
                    <a:lnTo>
                      <a:pt x="362" y="186"/>
                    </a:lnTo>
                    <a:lnTo>
                      <a:pt x="371" y="189"/>
                    </a:lnTo>
                    <a:lnTo>
                      <a:pt x="378" y="191"/>
                    </a:lnTo>
                    <a:lnTo>
                      <a:pt x="384" y="196"/>
                    </a:lnTo>
                    <a:lnTo>
                      <a:pt x="389" y="201"/>
                    </a:lnTo>
                    <a:lnTo>
                      <a:pt x="393" y="207"/>
                    </a:lnTo>
                    <a:lnTo>
                      <a:pt x="395" y="214"/>
                    </a:lnTo>
                    <a:lnTo>
                      <a:pt x="396" y="221"/>
                    </a:lnTo>
                    <a:lnTo>
                      <a:pt x="395" y="228"/>
                    </a:lnTo>
                    <a:lnTo>
                      <a:pt x="395" y="236"/>
                    </a:lnTo>
                    <a:lnTo>
                      <a:pt x="395" y="243"/>
                    </a:lnTo>
                    <a:lnTo>
                      <a:pt x="396" y="250"/>
                    </a:lnTo>
                    <a:lnTo>
                      <a:pt x="399" y="256"/>
                    </a:lnTo>
                    <a:lnTo>
                      <a:pt x="402" y="262"/>
                    </a:lnTo>
                    <a:lnTo>
                      <a:pt x="406" y="266"/>
                    </a:lnTo>
                    <a:lnTo>
                      <a:pt x="412" y="271"/>
                    </a:lnTo>
                    <a:lnTo>
                      <a:pt x="420" y="274"/>
                    </a:lnTo>
                    <a:lnTo>
                      <a:pt x="428" y="276"/>
                    </a:lnTo>
                    <a:lnTo>
                      <a:pt x="435" y="278"/>
                    </a:lnTo>
                    <a:lnTo>
                      <a:pt x="443" y="279"/>
                    </a:lnTo>
                    <a:lnTo>
                      <a:pt x="453" y="282"/>
                    </a:lnTo>
                    <a:lnTo>
                      <a:pt x="462" y="283"/>
                    </a:lnTo>
                    <a:lnTo>
                      <a:pt x="470" y="285"/>
                    </a:lnTo>
                    <a:lnTo>
                      <a:pt x="477" y="288"/>
                    </a:lnTo>
                    <a:lnTo>
                      <a:pt x="484" y="290"/>
                    </a:lnTo>
                    <a:lnTo>
                      <a:pt x="489" y="294"/>
                    </a:lnTo>
                    <a:lnTo>
                      <a:pt x="494" y="298"/>
                    </a:lnTo>
                    <a:lnTo>
                      <a:pt x="500" y="304"/>
                    </a:lnTo>
                    <a:lnTo>
                      <a:pt x="504" y="310"/>
                    </a:lnTo>
                    <a:lnTo>
                      <a:pt x="506" y="316"/>
                    </a:lnTo>
                    <a:lnTo>
                      <a:pt x="508" y="325"/>
                    </a:lnTo>
                    <a:lnTo>
                      <a:pt x="507" y="332"/>
                    </a:lnTo>
                    <a:lnTo>
                      <a:pt x="505" y="340"/>
                    </a:lnTo>
                    <a:lnTo>
                      <a:pt x="504" y="349"/>
                    </a:lnTo>
                    <a:lnTo>
                      <a:pt x="501" y="359"/>
                    </a:lnTo>
                    <a:lnTo>
                      <a:pt x="499" y="368"/>
                    </a:lnTo>
                    <a:lnTo>
                      <a:pt x="498" y="375"/>
                    </a:lnTo>
                    <a:lnTo>
                      <a:pt x="498" y="381"/>
                    </a:lnTo>
                    <a:lnTo>
                      <a:pt x="499" y="390"/>
                    </a:lnTo>
                    <a:lnTo>
                      <a:pt x="501" y="398"/>
                    </a:lnTo>
                    <a:lnTo>
                      <a:pt x="504" y="403"/>
                    </a:lnTo>
                    <a:lnTo>
                      <a:pt x="508" y="409"/>
                    </a:lnTo>
                    <a:lnTo>
                      <a:pt x="512" y="415"/>
                    </a:lnTo>
                    <a:lnTo>
                      <a:pt x="518" y="421"/>
                    </a:lnTo>
                    <a:lnTo>
                      <a:pt x="524" y="427"/>
                    </a:lnTo>
                    <a:lnTo>
                      <a:pt x="532" y="431"/>
                    </a:lnTo>
                    <a:lnTo>
                      <a:pt x="539" y="433"/>
                    </a:lnTo>
                    <a:lnTo>
                      <a:pt x="546" y="435"/>
                    </a:lnTo>
                    <a:lnTo>
                      <a:pt x="553" y="436"/>
                    </a:lnTo>
                    <a:lnTo>
                      <a:pt x="563" y="437"/>
                    </a:lnTo>
                    <a:lnTo>
                      <a:pt x="572" y="436"/>
                    </a:lnTo>
                  </a:path>
                </a:pathLst>
              </a:custGeom>
              <a:gradFill rotWithShape="0">
                <a:gsLst>
                  <a:gs pos="0">
                    <a:srgbClr val="00FFFF">
                      <a:gamma/>
                      <a:tint val="10196"/>
                      <a:invGamma/>
                    </a:srgbClr>
                  </a:gs>
                  <a:gs pos="100000">
                    <a:srgbClr val="00FFFF"/>
                  </a:gs>
                </a:gsLst>
                <a:path path="rect">
                  <a:fillToRect l="50000" t="50000" r="50000" b="50000"/>
                </a:path>
              </a:gra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22" name="Freeform 18"/>
              <p:cNvSpPr>
                <a:spLocks/>
              </p:cNvSpPr>
              <p:nvPr/>
            </p:nvSpPr>
            <p:spPr bwMode="auto">
              <a:xfrm>
                <a:off x="2621" y="1518"/>
                <a:ext cx="575" cy="445"/>
              </a:xfrm>
              <a:custGeom>
                <a:avLst/>
                <a:gdLst/>
                <a:ahLst/>
                <a:cxnLst>
                  <a:cxn ang="0">
                    <a:pos x="0" y="444"/>
                  </a:cxn>
                  <a:cxn ang="0">
                    <a:pos x="573" y="0"/>
                  </a:cxn>
                  <a:cxn ang="0">
                    <a:pos x="520" y="8"/>
                  </a:cxn>
                  <a:cxn ang="0">
                    <a:pos x="521" y="23"/>
                  </a:cxn>
                  <a:cxn ang="0">
                    <a:pos x="527" y="43"/>
                  </a:cxn>
                  <a:cxn ang="0">
                    <a:pos x="528" y="59"/>
                  </a:cxn>
                  <a:cxn ang="0">
                    <a:pos x="525" y="75"/>
                  </a:cxn>
                  <a:cxn ang="0">
                    <a:pos x="513" y="89"/>
                  </a:cxn>
                  <a:cxn ang="0">
                    <a:pos x="498" y="100"/>
                  </a:cxn>
                  <a:cxn ang="0">
                    <a:pos x="480" y="105"/>
                  </a:cxn>
                  <a:cxn ang="0">
                    <a:pos x="454" y="104"/>
                  </a:cxn>
                  <a:cxn ang="0">
                    <a:pos x="438" y="101"/>
                  </a:cxn>
                  <a:cxn ang="0">
                    <a:pos x="421" y="90"/>
                  </a:cxn>
                  <a:cxn ang="0">
                    <a:pos x="409" y="76"/>
                  </a:cxn>
                  <a:cxn ang="0">
                    <a:pos x="404" y="61"/>
                  </a:cxn>
                  <a:cxn ang="0">
                    <a:pos x="405" y="45"/>
                  </a:cxn>
                  <a:cxn ang="0">
                    <a:pos x="409" y="31"/>
                  </a:cxn>
                  <a:cxn ang="0">
                    <a:pos x="413" y="16"/>
                  </a:cxn>
                  <a:cxn ang="0">
                    <a:pos x="411" y="2"/>
                  </a:cxn>
                  <a:cxn ang="0">
                    <a:pos x="316" y="17"/>
                  </a:cxn>
                  <a:cxn ang="0">
                    <a:pos x="315" y="37"/>
                  </a:cxn>
                  <a:cxn ang="0">
                    <a:pos x="314" y="53"/>
                  </a:cxn>
                  <a:cxn ang="0">
                    <a:pos x="309" y="68"/>
                  </a:cxn>
                  <a:cxn ang="0">
                    <a:pos x="301" y="77"/>
                  </a:cxn>
                  <a:cxn ang="0">
                    <a:pos x="289" y="82"/>
                  </a:cxn>
                  <a:cxn ang="0">
                    <a:pos x="276" y="84"/>
                  </a:cxn>
                  <a:cxn ang="0">
                    <a:pos x="259" y="83"/>
                  </a:cxn>
                  <a:cxn ang="0">
                    <a:pos x="244" y="82"/>
                  </a:cxn>
                  <a:cxn ang="0">
                    <a:pos x="225" y="81"/>
                  </a:cxn>
                  <a:cxn ang="0">
                    <a:pos x="209" y="83"/>
                  </a:cxn>
                  <a:cxn ang="0">
                    <a:pos x="193" y="88"/>
                  </a:cxn>
                  <a:cxn ang="0">
                    <a:pos x="182" y="98"/>
                  </a:cxn>
                  <a:cxn ang="0">
                    <a:pos x="175" y="111"/>
                  </a:cxn>
                  <a:cxn ang="0">
                    <a:pos x="175" y="125"/>
                  </a:cxn>
                  <a:cxn ang="0">
                    <a:pos x="175" y="140"/>
                  </a:cxn>
                  <a:cxn ang="0">
                    <a:pos x="172" y="153"/>
                  </a:cxn>
                  <a:cxn ang="0">
                    <a:pos x="165" y="164"/>
                  </a:cxn>
                  <a:cxn ang="0">
                    <a:pos x="150" y="171"/>
                  </a:cxn>
                  <a:cxn ang="0">
                    <a:pos x="135" y="175"/>
                  </a:cxn>
                  <a:cxn ang="0">
                    <a:pos x="117" y="179"/>
                  </a:cxn>
                  <a:cxn ang="0">
                    <a:pos x="101" y="182"/>
                  </a:cxn>
                  <a:cxn ang="0">
                    <a:pos x="87" y="188"/>
                  </a:cxn>
                  <a:cxn ang="0">
                    <a:pos x="76" y="195"/>
                  </a:cxn>
                  <a:cxn ang="0">
                    <a:pos x="67" y="207"/>
                  </a:cxn>
                  <a:cxn ang="0">
                    <a:pos x="63" y="222"/>
                  </a:cxn>
                  <a:cxn ang="0">
                    <a:pos x="65" y="237"/>
                  </a:cxn>
                  <a:cxn ang="0">
                    <a:pos x="70" y="256"/>
                  </a:cxn>
                  <a:cxn ang="0">
                    <a:pos x="73" y="271"/>
                  </a:cxn>
                  <a:cxn ang="0">
                    <a:pos x="72" y="287"/>
                  </a:cxn>
                  <a:cxn ang="0">
                    <a:pos x="67" y="301"/>
                  </a:cxn>
                  <a:cxn ang="0">
                    <a:pos x="60" y="316"/>
                  </a:cxn>
                  <a:cxn ang="0">
                    <a:pos x="49" y="331"/>
                  </a:cxn>
                  <a:cxn ang="0">
                    <a:pos x="37" y="341"/>
                  </a:cxn>
                  <a:cxn ang="0">
                    <a:pos x="26" y="347"/>
                  </a:cxn>
                  <a:cxn ang="0">
                    <a:pos x="8" y="351"/>
                  </a:cxn>
                </a:cxnLst>
                <a:rect l="0" t="0" r="r" b="b"/>
                <a:pathLst>
                  <a:path w="575" h="445">
                    <a:moveTo>
                      <a:pt x="0" y="351"/>
                    </a:moveTo>
                    <a:lnTo>
                      <a:pt x="0" y="444"/>
                    </a:lnTo>
                    <a:lnTo>
                      <a:pt x="574" y="444"/>
                    </a:lnTo>
                    <a:lnTo>
                      <a:pt x="573" y="0"/>
                    </a:lnTo>
                    <a:lnTo>
                      <a:pt x="522" y="0"/>
                    </a:lnTo>
                    <a:lnTo>
                      <a:pt x="520" y="8"/>
                    </a:lnTo>
                    <a:lnTo>
                      <a:pt x="520" y="14"/>
                    </a:lnTo>
                    <a:lnTo>
                      <a:pt x="521" y="23"/>
                    </a:lnTo>
                    <a:lnTo>
                      <a:pt x="524" y="32"/>
                    </a:lnTo>
                    <a:lnTo>
                      <a:pt x="527" y="43"/>
                    </a:lnTo>
                    <a:lnTo>
                      <a:pt x="528" y="51"/>
                    </a:lnTo>
                    <a:lnTo>
                      <a:pt x="528" y="59"/>
                    </a:lnTo>
                    <a:lnTo>
                      <a:pt x="527" y="67"/>
                    </a:lnTo>
                    <a:lnTo>
                      <a:pt x="525" y="75"/>
                    </a:lnTo>
                    <a:lnTo>
                      <a:pt x="520" y="83"/>
                    </a:lnTo>
                    <a:lnTo>
                      <a:pt x="513" y="89"/>
                    </a:lnTo>
                    <a:lnTo>
                      <a:pt x="506" y="96"/>
                    </a:lnTo>
                    <a:lnTo>
                      <a:pt x="498" y="100"/>
                    </a:lnTo>
                    <a:lnTo>
                      <a:pt x="489" y="103"/>
                    </a:lnTo>
                    <a:lnTo>
                      <a:pt x="480" y="105"/>
                    </a:lnTo>
                    <a:lnTo>
                      <a:pt x="468" y="106"/>
                    </a:lnTo>
                    <a:lnTo>
                      <a:pt x="454" y="104"/>
                    </a:lnTo>
                    <a:lnTo>
                      <a:pt x="445" y="103"/>
                    </a:lnTo>
                    <a:lnTo>
                      <a:pt x="438" y="101"/>
                    </a:lnTo>
                    <a:lnTo>
                      <a:pt x="430" y="97"/>
                    </a:lnTo>
                    <a:lnTo>
                      <a:pt x="421" y="90"/>
                    </a:lnTo>
                    <a:lnTo>
                      <a:pt x="415" y="83"/>
                    </a:lnTo>
                    <a:lnTo>
                      <a:pt x="409" y="76"/>
                    </a:lnTo>
                    <a:lnTo>
                      <a:pt x="406" y="69"/>
                    </a:lnTo>
                    <a:lnTo>
                      <a:pt x="404" y="61"/>
                    </a:lnTo>
                    <a:lnTo>
                      <a:pt x="404" y="53"/>
                    </a:lnTo>
                    <a:lnTo>
                      <a:pt x="405" y="45"/>
                    </a:lnTo>
                    <a:lnTo>
                      <a:pt x="407" y="38"/>
                    </a:lnTo>
                    <a:lnTo>
                      <a:pt x="409" y="31"/>
                    </a:lnTo>
                    <a:lnTo>
                      <a:pt x="412" y="23"/>
                    </a:lnTo>
                    <a:lnTo>
                      <a:pt x="413" y="16"/>
                    </a:lnTo>
                    <a:lnTo>
                      <a:pt x="413" y="9"/>
                    </a:lnTo>
                    <a:lnTo>
                      <a:pt x="411" y="2"/>
                    </a:lnTo>
                    <a:lnTo>
                      <a:pt x="315" y="2"/>
                    </a:lnTo>
                    <a:lnTo>
                      <a:pt x="316" y="17"/>
                    </a:lnTo>
                    <a:lnTo>
                      <a:pt x="315" y="28"/>
                    </a:lnTo>
                    <a:lnTo>
                      <a:pt x="315" y="37"/>
                    </a:lnTo>
                    <a:lnTo>
                      <a:pt x="315" y="45"/>
                    </a:lnTo>
                    <a:lnTo>
                      <a:pt x="314" y="53"/>
                    </a:lnTo>
                    <a:lnTo>
                      <a:pt x="312" y="62"/>
                    </a:lnTo>
                    <a:lnTo>
                      <a:pt x="309" y="68"/>
                    </a:lnTo>
                    <a:lnTo>
                      <a:pt x="306" y="73"/>
                    </a:lnTo>
                    <a:lnTo>
                      <a:pt x="301" y="77"/>
                    </a:lnTo>
                    <a:lnTo>
                      <a:pt x="295" y="80"/>
                    </a:lnTo>
                    <a:lnTo>
                      <a:pt x="289" y="82"/>
                    </a:lnTo>
                    <a:lnTo>
                      <a:pt x="282" y="83"/>
                    </a:lnTo>
                    <a:lnTo>
                      <a:pt x="276" y="84"/>
                    </a:lnTo>
                    <a:lnTo>
                      <a:pt x="267" y="84"/>
                    </a:lnTo>
                    <a:lnTo>
                      <a:pt x="259" y="83"/>
                    </a:lnTo>
                    <a:lnTo>
                      <a:pt x="253" y="82"/>
                    </a:lnTo>
                    <a:lnTo>
                      <a:pt x="244" y="82"/>
                    </a:lnTo>
                    <a:lnTo>
                      <a:pt x="235" y="81"/>
                    </a:lnTo>
                    <a:lnTo>
                      <a:pt x="225" y="81"/>
                    </a:lnTo>
                    <a:lnTo>
                      <a:pt x="217" y="82"/>
                    </a:lnTo>
                    <a:lnTo>
                      <a:pt x="209" y="83"/>
                    </a:lnTo>
                    <a:lnTo>
                      <a:pt x="200" y="85"/>
                    </a:lnTo>
                    <a:lnTo>
                      <a:pt x="193" y="88"/>
                    </a:lnTo>
                    <a:lnTo>
                      <a:pt x="186" y="93"/>
                    </a:lnTo>
                    <a:lnTo>
                      <a:pt x="182" y="98"/>
                    </a:lnTo>
                    <a:lnTo>
                      <a:pt x="177" y="104"/>
                    </a:lnTo>
                    <a:lnTo>
                      <a:pt x="175" y="111"/>
                    </a:lnTo>
                    <a:lnTo>
                      <a:pt x="175" y="118"/>
                    </a:lnTo>
                    <a:lnTo>
                      <a:pt x="175" y="125"/>
                    </a:lnTo>
                    <a:lnTo>
                      <a:pt x="176" y="132"/>
                    </a:lnTo>
                    <a:lnTo>
                      <a:pt x="175" y="140"/>
                    </a:lnTo>
                    <a:lnTo>
                      <a:pt x="174" y="146"/>
                    </a:lnTo>
                    <a:lnTo>
                      <a:pt x="172" y="153"/>
                    </a:lnTo>
                    <a:lnTo>
                      <a:pt x="169" y="159"/>
                    </a:lnTo>
                    <a:lnTo>
                      <a:pt x="165" y="164"/>
                    </a:lnTo>
                    <a:lnTo>
                      <a:pt x="159" y="168"/>
                    </a:lnTo>
                    <a:lnTo>
                      <a:pt x="150" y="171"/>
                    </a:lnTo>
                    <a:lnTo>
                      <a:pt x="143" y="173"/>
                    </a:lnTo>
                    <a:lnTo>
                      <a:pt x="135" y="175"/>
                    </a:lnTo>
                    <a:lnTo>
                      <a:pt x="127" y="177"/>
                    </a:lnTo>
                    <a:lnTo>
                      <a:pt x="117" y="179"/>
                    </a:lnTo>
                    <a:lnTo>
                      <a:pt x="109" y="180"/>
                    </a:lnTo>
                    <a:lnTo>
                      <a:pt x="101" y="182"/>
                    </a:lnTo>
                    <a:lnTo>
                      <a:pt x="94" y="185"/>
                    </a:lnTo>
                    <a:lnTo>
                      <a:pt x="87" y="188"/>
                    </a:lnTo>
                    <a:lnTo>
                      <a:pt x="81" y="191"/>
                    </a:lnTo>
                    <a:lnTo>
                      <a:pt x="76" y="195"/>
                    </a:lnTo>
                    <a:lnTo>
                      <a:pt x="71" y="201"/>
                    </a:lnTo>
                    <a:lnTo>
                      <a:pt x="67" y="207"/>
                    </a:lnTo>
                    <a:lnTo>
                      <a:pt x="65" y="213"/>
                    </a:lnTo>
                    <a:lnTo>
                      <a:pt x="63" y="222"/>
                    </a:lnTo>
                    <a:lnTo>
                      <a:pt x="64" y="229"/>
                    </a:lnTo>
                    <a:lnTo>
                      <a:pt x="65" y="237"/>
                    </a:lnTo>
                    <a:lnTo>
                      <a:pt x="67" y="246"/>
                    </a:lnTo>
                    <a:lnTo>
                      <a:pt x="70" y="256"/>
                    </a:lnTo>
                    <a:lnTo>
                      <a:pt x="72" y="264"/>
                    </a:lnTo>
                    <a:lnTo>
                      <a:pt x="73" y="271"/>
                    </a:lnTo>
                    <a:lnTo>
                      <a:pt x="73" y="278"/>
                    </a:lnTo>
                    <a:lnTo>
                      <a:pt x="72" y="287"/>
                    </a:lnTo>
                    <a:lnTo>
                      <a:pt x="69" y="295"/>
                    </a:lnTo>
                    <a:lnTo>
                      <a:pt x="67" y="301"/>
                    </a:lnTo>
                    <a:lnTo>
                      <a:pt x="65" y="307"/>
                    </a:lnTo>
                    <a:lnTo>
                      <a:pt x="60" y="316"/>
                    </a:lnTo>
                    <a:lnTo>
                      <a:pt x="55" y="325"/>
                    </a:lnTo>
                    <a:lnTo>
                      <a:pt x="49" y="331"/>
                    </a:lnTo>
                    <a:lnTo>
                      <a:pt x="43" y="336"/>
                    </a:lnTo>
                    <a:lnTo>
                      <a:pt x="37" y="341"/>
                    </a:lnTo>
                    <a:lnTo>
                      <a:pt x="32" y="345"/>
                    </a:lnTo>
                    <a:lnTo>
                      <a:pt x="26" y="347"/>
                    </a:lnTo>
                    <a:lnTo>
                      <a:pt x="17" y="349"/>
                    </a:lnTo>
                    <a:lnTo>
                      <a:pt x="8" y="351"/>
                    </a:lnTo>
                    <a:lnTo>
                      <a:pt x="0" y="351"/>
                    </a:lnTo>
                  </a:path>
                </a:pathLst>
              </a:custGeom>
              <a:gradFill rotWithShape="0">
                <a:gsLst>
                  <a:gs pos="0">
                    <a:srgbClr val="B760F9">
                      <a:gamma/>
                      <a:tint val="10196"/>
                      <a:invGamma/>
                    </a:srgbClr>
                  </a:gs>
                  <a:gs pos="100000">
                    <a:srgbClr val="B760F9"/>
                  </a:gs>
                </a:gsLst>
                <a:path path="rect">
                  <a:fillToRect l="50000" t="50000" r="50000" b="50000"/>
                </a:path>
              </a:gra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23" name="Freeform 19"/>
              <p:cNvSpPr>
                <a:spLocks/>
              </p:cNvSpPr>
              <p:nvPr/>
            </p:nvSpPr>
            <p:spPr bwMode="auto">
              <a:xfrm>
                <a:off x="2049" y="1096"/>
                <a:ext cx="575" cy="444"/>
              </a:xfrm>
              <a:custGeom>
                <a:avLst/>
                <a:gdLst/>
                <a:ahLst/>
                <a:cxnLst>
                  <a:cxn ang="0">
                    <a:pos x="574" y="0"/>
                  </a:cxn>
                  <a:cxn ang="0">
                    <a:pos x="0" y="443"/>
                  </a:cxn>
                  <a:cxn ang="0">
                    <a:pos x="53" y="434"/>
                  </a:cxn>
                  <a:cxn ang="0">
                    <a:pos x="52" y="419"/>
                  </a:cxn>
                  <a:cxn ang="0">
                    <a:pos x="46" y="400"/>
                  </a:cxn>
                  <a:cxn ang="0">
                    <a:pos x="44" y="384"/>
                  </a:cxn>
                  <a:cxn ang="0">
                    <a:pos x="48" y="367"/>
                  </a:cxn>
                  <a:cxn ang="0">
                    <a:pos x="60" y="353"/>
                  </a:cxn>
                  <a:cxn ang="0">
                    <a:pos x="75" y="343"/>
                  </a:cxn>
                  <a:cxn ang="0">
                    <a:pos x="93" y="337"/>
                  </a:cxn>
                  <a:cxn ang="0">
                    <a:pos x="119" y="338"/>
                  </a:cxn>
                  <a:cxn ang="0">
                    <a:pos x="135" y="341"/>
                  </a:cxn>
                  <a:cxn ang="0">
                    <a:pos x="152" y="353"/>
                  </a:cxn>
                  <a:cxn ang="0">
                    <a:pos x="163" y="366"/>
                  </a:cxn>
                  <a:cxn ang="0">
                    <a:pos x="169" y="381"/>
                  </a:cxn>
                  <a:cxn ang="0">
                    <a:pos x="168" y="397"/>
                  </a:cxn>
                  <a:cxn ang="0">
                    <a:pos x="163" y="411"/>
                  </a:cxn>
                  <a:cxn ang="0">
                    <a:pos x="160" y="426"/>
                  </a:cxn>
                  <a:cxn ang="0">
                    <a:pos x="162" y="441"/>
                  </a:cxn>
                  <a:cxn ang="0">
                    <a:pos x="257" y="425"/>
                  </a:cxn>
                  <a:cxn ang="0">
                    <a:pos x="258" y="405"/>
                  </a:cxn>
                  <a:cxn ang="0">
                    <a:pos x="259" y="389"/>
                  </a:cxn>
                  <a:cxn ang="0">
                    <a:pos x="264" y="375"/>
                  </a:cxn>
                  <a:cxn ang="0">
                    <a:pos x="272" y="365"/>
                  </a:cxn>
                  <a:cxn ang="0">
                    <a:pos x="284" y="360"/>
                  </a:cxn>
                  <a:cxn ang="0">
                    <a:pos x="297" y="358"/>
                  </a:cxn>
                  <a:cxn ang="0">
                    <a:pos x="314" y="359"/>
                  </a:cxn>
                  <a:cxn ang="0">
                    <a:pos x="329" y="361"/>
                  </a:cxn>
                  <a:cxn ang="0">
                    <a:pos x="348" y="361"/>
                  </a:cxn>
                  <a:cxn ang="0">
                    <a:pos x="364" y="359"/>
                  </a:cxn>
                  <a:cxn ang="0">
                    <a:pos x="380" y="354"/>
                  </a:cxn>
                  <a:cxn ang="0">
                    <a:pos x="391" y="344"/>
                  </a:cxn>
                  <a:cxn ang="0">
                    <a:pos x="398" y="332"/>
                  </a:cxn>
                  <a:cxn ang="0">
                    <a:pos x="398" y="318"/>
                  </a:cxn>
                  <a:cxn ang="0">
                    <a:pos x="398" y="302"/>
                  </a:cxn>
                  <a:cxn ang="0">
                    <a:pos x="401" y="289"/>
                  </a:cxn>
                  <a:cxn ang="0">
                    <a:pos x="408" y="279"/>
                  </a:cxn>
                  <a:cxn ang="0">
                    <a:pos x="423" y="272"/>
                  </a:cxn>
                  <a:cxn ang="0">
                    <a:pos x="438" y="268"/>
                  </a:cxn>
                  <a:cxn ang="0">
                    <a:pos x="456" y="264"/>
                  </a:cxn>
                  <a:cxn ang="0">
                    <a:pos x="472" y="260"/>
                  </a:cxn>
                  <a:cxn ang="0">
                    <a:pos x="486" y="255"/>
                  </a:cxn>
                  <a:cxn ang="0">
                    <a:pos x="497" y="247"/>
                  </a:cxn>
                  <a:cxn ang="0">
                    <a:pos x="506" y="235"/>
                  </a:cxn>
                  <a:cxn ang="0">
                    <a:pos x="510" y="220"/>
                  </a:cxn>
                  <a:cxn ang="0">
                    <a:pos x="508" y="206"/>
                  </a:cxn>
                  <a:cxn ang="0">
                    <a:pos x="503" y="187"/>
                  </a:cxn>
                  <a:cxn ang="0">
                    <a:pos x="500" y="171"/>
                  </a:cxn>
                  <a:cxn ang="0">
                    <a:pos x="501" y="155"/>
                  </a:cxn>
                  <a:cxn ang="0">
                    <a:pos x="506" y="142"/>
                  </a:cxn>
                  <a:cxn ang="0">
                    <a:pos x="514" y="131"/>
                  </a:cxn>
                  <a:cxn ang="0">
                    <a:pos x="527" y="119"/>
                  </a:cxn>
                  <a:cxn ang="0">
                    <a:pos x="541" y="112"/>
                  </a:cxn>
                  <a:cxn ang="0">
                    <a:pos x="556" y="110"/>
                  </a:cxn>
                  <a:cxn ang="0">
                    <a:pos x="574" y="110"/>
                  </a:cxn>
                </a:cxnLst>
                <a:rect l="0" t="0" r="r" b="b"/>
                <a:pathLst>
                  <a:path w="575" h="444">
                    <a:moveTo>
                      <a:pt x="574" y="110"/>
                    </a:moveTo>
                    <a:lnTo>
                      <a:pt x="574" y="0"/>
                    </a:lnTo>
                    <a:lnTo>
                      <a:pt x="0" y="0"/>
                    </a:lnTo>
                    <a:lnTo>
                      <a:pt x="0" y="443"/>
                    </a:lnTo>
                    <a:lnTo>
                      <a:pt x="51" y="443"/>
                    </a:lnTo>
                    <a:lnTo>
                      <a:pt x="53" y="434"/>
                    </a:lnTo>
                    <a:lnTo>
                      <a:pt x="53" y="428"/>
                    </a:lnTo>
                    <a:lnTo>
                      <a:pt x="52" y="419"/>
                    </a:lnTo>
                    <a:lnTo>
                      <a:pt x="49" y="411"/>
                    </a:lnTo>
                    <a:lnTo>
                      <a:pt x="46" y="400"/>
                    </a:lnTo>
                    <a:lnTo>
                      <a:pt x="45" y="391"/>
                    </a:lnTo>
                    <a:lnTo>
                      <a:pt x="44" y="384"/>
                    </a:lnTo>
                    <a:lnTo>
                      <a:pt x="46" y="375"/>
                    </a:lnTo>
                    <a:lnTo>
                      <a:pt x="48" y="367"/>
                    </a:lnTo>
                    <a:lnTo>
                      <a:pt x="53" y="359"/>
                    </a:lnTo>
                    <a:lnTo>
                      <a:pt x="60" y="353"/>
                    </a:lnTo>
                    <a:lnTo>
                      <a:pt x="67" y="347"/>
                    </a:lnTo>
                    <a:lnTo>
                      <a:pt x="75" y="343"/>
                    </a:lnTo>
                    <a:lnTo>
                      <a:pt x="84" y="339"/>
                    </a:lnTo>
                    <a:lnTo>
                      <a:pt x="93" y="337"/>
                    </a:lnTo>
                    <a:lnTo>
                      <a:pt x="105" y="337"/>
                    </a:lnTo>
                    <a:lnTo>
                      <a:pt x="119" y="338"/>
                    </a:lnTo>
                    <a:lnTo>
                      <a:pt x="128" y="339"/>
                    </a:lnTo>
                    <a:lnTo>
                      <a:pt x="135" y="341"/>
                    </a:lnTo>
                    <a:lnTo>
                      <a:pt x="143" y="346"/>
                    </a:lnTo>
                    <a:lnTo>
                      <a:pt x="152" y="353"/>
                    </a:lnTo>
                    <a:lnTo>
                      <a:pt x="158" y="359"/>
                    </a:lnTo>
                    <a:lnTo>
                      <a:pt x="163" y="366"/>
                    </a:lnTo>
                    <a:lnTo>
                      <a:pt x="166" y="374"/>
                    </a:lnTo>
                    <a:lnTo>
                      <a:pt x="169" y="381"/>
                    </a:lnTo>
                    <a:lnTo>
                      <a:pt x="169" y="389"/>
                    </a:lnTo>
                    <a:lnTo>
                      <a:pt x="168" y="397"/>
                    </a:lnTo>
                    <a:lnTo>
                      <a:pt x="166" y="404"/>
                    </a:lnTo>
                    <a:lnTo>
                      <a:pt x="163" y="411"/>
                    </a:lnTo>
                    <a:lnTo>
                      <a:pt x="161" y="419"/>
                    </a:lnTo>
                    <a:lnTo>
                      <a:pt x="160" y="426"/>
                    </a:lnTo>
                    <a:lnTo>
                      <a:pt x="160" y="433"/>
                    </a:lnTo>
                    <a:lnTo>
                      <a:pt x="162" y="441"/>
                    </a:lnTo>
                    <a:lnTo>
                      <a:pt x="258" y="441"/>
                    </a:lnTo>
                    <a:lnTo>
                      <a:pt x="257" y="425"/>
                    </a:lnTo>
                    <a:lnTo>
                      <a:pt x="258" y="414"/>
                    </a:lnTo>
                    <a:lnTo>
                      <a:pt x="258" y="405"/>
                    </a:lnTo>
                    <a:lnTo>
                      <a:pt x="258" y="397"/>
                    </a:lnTo>
                    <a:lnTo>
                      <a:pt x="259" y="389"/>
                    </a:lnTo>
                    <a:lnTo>
                      <a:pt x="261" y="380"/>
                    </a:lnTo>
                    <a:lnTo>
                      <a:pt x="264" y="375"/>
                    </a:lnTo>
                    <a:lnTo>
                      <a:pt x="267" y="370"/>
                    </a:lnTo>
                    <a:lnTo>
                      <a:pt x="272" y="365"/>
                    </a:lnTo>
                    <a:lnTo>
                      <a:pt x="278" y="362"/>
                    </a:lnTo>
                    <a:lnTo>
                      <a:pt x="284" y="360"/>
                    </a:lnTo>
                    <a:lnTo>
                      <a:pt x="291" y="359"/>
                    </a:lnTo>
                    <a:lnTo>
                      <a:pt x="297" y="358"/>
                    </a:lnTo>
                    <a:lnTo>
                      <a:pt x="306" y="358"/>
                    </a:lnTo>
                    <a:lnTo>
                      <a:pt x="314" y="359"/>
                    </a:lnTo>
                    <a:lnTo>
                      <a:pt x="320" y="360"/>
                    </a:lnTo>
                    <a:lnTo>
                      <a:pt x="329" y="361"/>
                    </a:lnTo>
                    <a:lnTo>
                      <a:pt x="338" y="361"/>
                    </a:lnTo>
                    <a:lnTo>
                      <a:pt x="348" y="361"/>
                    </a:lnTo>
                    <a:lnTo>
                      <a:pt x="356" y="361"/>
                    </a:lnTo>
                    <a:lnTo>
                      <a:pt x="364" y="359"/>
                    </a:lnTo>
                    <a:lnTo>
                      <a:pt x="373" y="357"/>
                    </a:lnTo>
                    <a:lnTo>
                      <a:pt x="380" y="354"/>
                    </a:lnTo>
                    <a:lnTo>
                      <a:pt x="387" y="350"/>
                    </a:lnTo>
                    <a:lnTo>
                      <a:pt x="391" y="344"/>
                    </a:lnTo>
                    <a:lnTo>
                      <a:pt x="396" y="338"/>
                    </a:lnTo>
                    <a:lnTo>
                      <a:pt x="398" y="332"/>
                    </a:lnTo>
                    <a:lnTo>
                      <a:pt x="398" y="325"/>
                    </a:lnTo>
                    <a:lnTo>
                      <a:pt x="398" y="318"/>
                    </a:lnTo>
                    <a:lnTo>
                      <a:pt x="397" y="310"/>
                    </a:lnTo>
                    <a:lnTo>
                      <a:pt x="398" y="302"/>
                    </a:lnTo>
                    <a:lnTo>
                      <a:pt x="399" y="296"/>
                    </a:lnTo>
                    <a:lnTo>
                      <a:pt x="401" y="289"/>
                    </a:lnTo>
                    <a:lnTo>
                      <a:pt x="404" y="283"/>
                    </a:lnTo>
                    <a:lnTo>
                      <a:pt x="408" y="279"/>
                    </a:lnTo>
                    <a:lnTo>
                      <a:pt x="414" y="275"/>
                    </a:lnTo>
                    <a:lnTo>
                      <a:pt x="423" y="272"/>
                    </a:lnTo>
                    <a:lnTo>
                      <a:pt x="430" y="269"/>
                    </a:lnTo>
                    <a:lnTo>
                      <a:pt x="438" y="268"/>
                    </a:lnTo>
                    <a:lnTo>
                      <a:pt x="445" y="266"/>
                    </a:lnTo>
                    <a:lnTo>
                      <a:pt x="456" y="264"/>
                    </a:lnTo>
                    <a:lnTo>
                      <a:pt x="464" y="262"/>
                    </a:lnTo>
                    <a:lnTo>
                      <a:pt x="472" y="260"/>
                    </a:lnTo>
                    <a:lnTo>
                      <a:pt x="479" y="258"/>
                    </a:lnTo>
                    <a:lnTo>
                      <a:pt x="486" y="255"/>
                    </a:lnTo>
                    <a:lnTo>
                      <a:pt x="492" y="251"/>
                    </a:lnTo>
                    <a:lnTo>
                      <a:pt x="497" y="247"/>
                    </a:lnTo>
                    <a:lnTo>
                      <a:pt x="502" y="241"/>
                    </a:lnTo>
                    <a:lnTo>
                      <a:pt x="506" y="235"/>
                    </a:lnTo>
                    <a:lnTo>
                      <a:pt x="508" y="229"/>
                    </a:lnTo>
                    <a:lnTo>
                      <a:pt x="510" y="220"/>
                    </a:lnTo>
                    <a:lnTo>
                      <a:pt x="509" y="214"/>
                    </a:lnTo>
                    <a:lnTo>
                      <a:pt x="508" y="206"/>
                    </a:lnTo>
                    <a:lnTo>
                      <a:pt x="506" y="197"/>
                    </a:lnTo>
                    <a:lnTo>
                      <a:pt x="503" y="187"/>
                    </a:lnTo>
                    <a:lnTo>
                      <a:pt x="501" y="178"/>
                    </a:lnTo>
                    <a:lnTo>
                      <a:pt x="500" y="171"/>
                    </a:lnTo>
                    <a:lnTo>
                      <a:pt x="500" y="165"/>
                    </a:lnTo>
                    <a:lnTo>
                      <a:pt x="501" y="155"/>
                    </a:lnTo>
                    <a:lnTo>
                      <a:pt x="504" y="148"/>
                    </a:lnTo>
                    <a:lnTo>
                      <a:pt x="506" y="142"/>
                    </a:lnTo>
                    <a:lnTo>
                      <a:pt x="510" y="136"/>
                    </a:lnTo>
                    <a:lnTo>
                      <a:pt x="514" y="131"/>
                    </a:lnTo>
                    <a:lnTo>
                      <a:pt x="520" y="124"/>
                    </a:lnTo>
                    <a:lnTo>
                      <a:pt x="527" y="119"/>
                    </a:lnTo>
                    <a:lnTo>
                      <a:pt x="534" y="115"/>
                    </a:lnTo>
                    <a:lnTo>
                      <a:pt x="541" y="112"/>
                    </a:lnTo>
                    <a:lnTo>
                      <a:pt x="548" y="111"/>
                    </a:lnTo>
                    <a:lnTo>
                      <a:pt x="556" y="110"/>
                    </a:lnTo>
                    <a:lnTo>
                      <a:pt x="565" y="110"/>
                    </a:lnTo>
                    <a:lnTo>
                      <a:pt x="574" y="110"/>
                    </a:lnTo>
                  </a:path>
                </a:pathLst>
              </a:custGeom>
              <a:gradFill rotWithShape="0">
                <a:gsLst>
                  <a:gs pos="0">
                    <a:srgbClr val="FF00FF">
                      <a:gamma/>
                      <a:tint val="10196"/>
                      <a:invGamma/>
                    </a:srgbClr>
                  </a:gs>
                  <a:gs pos="100000">
                    <a:srgbClr val="FF00FF"/>
                  </a:gs>
                </a:gsLst>
                <a:path path="rect">
                  <a:fillToRect l="50000" t="50000" r="50000" b="50000"/>
                </a:path>
              </a:gra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619" name="Group 20"/>
            <p:cNvGrpSpPr>
              <a:grpSpLocks/>
            </p:cNvGrpSpPr>
            <p:nvPr/>
          </p:nvGrpSpPr>
          <p:grpSpPr bwMode="auto">
            <a:xfrm>
              <a:off x="3536" y="1160"/>
              <a:ext cx="898" cy="363"/>
              <a:chOff x="3385" y="1155"/>
              <a:chExt cx="898" cy="363"/>
            </a:xfrm>
          </p:grpSpPr>
          <p:sp>
            <p:nvSpPr>
              <p:cNvPr id="25764" name="Freeform 21"/>
              <p:cNvSpPr>
                <a:spLocks/>
              </p:cNvSpPr>
              <p:nvPr/>
            </p:nvSpPr>
            <p:spPr bwMode="auto">
              <a:xfrm>
                <a:off x="3385" y="1242"/>
                <a:ext cx="573" cy="153"/>
              </a:xfrm>
              <a:custGeom>
                <a:avLst/>
                <a:gdLst>
                  <a:gd name="T0" fmla="*/ 0 w 573"/>
                  <a:gd name="T1" fmla="*/ 45 h 153"/>
                  <a:gd name="T2" fmla="*/ 9 w 573"/>
                  <a:gd name="T3" fmla="*/ 66 h 153"/>
                  <a:gd name="T4" fmla="*/ 43 w 573"/>
                  <a:gd name="T5" fmla="*/ 57 h 153"/>
                  <a:gd name="T6" fmla="*/ 75 w 573"/>
                  <a:gd name="T7" fmla="*/ 50 h 153"/>
                  <a:gd name="T8" fmla="*/ 106 w 573"/>
                  <a:gd name="T9" fmla="*/ 47 h 153"/>
                  <a:gd name="T10" fmla="*/ 138 w 573"/>
                  <a:gd name="T11" fmla="*/ 43 h 153"/>
                  <a:gd name="T12" fmla="*/ 166 w 573"/>
                  <a:gd name="T13" fmla="*/ 42 h 153"/>
                  <a:gd name="T14" fmla="*/ 189 w 573"/>
                  <a:gd name="T15" fmla="*/ 40 h 153"/>
                  <a:gd name="T16" fmla="*/ 211 w 573"/>
                  <a:gd name="T17" fmla="*/ 40 h 153"/>
                  <a:gd name="T18" fmla="*/ 236 w 573"/>
                  <a:gd name="T19" fmla="*/ 41 h 153"/>
                  <a:gd name="T20" fmla="*/ 260 w 573"/>
                  <a:gd name="T21" fmla="*/ 44 h 153"/>
                  <a:gd name="T22" fmla="*/ 288 w 573"/>
                  <a:gd name="T23" fmla="*/ 49 h 153"/>
                  <a:gd name="T24" fmla="*/ 309 w 573"/>
                  <a:gd name="T25" fmla="*/ 53 h 153"/>
                  <a:gd name="T26" fmla="*/ 334 w 573"/>
                  <a:gd name="T27" fmla="*/ 59 h 153"/>
                  <a:gd name="T28" fmla="*/ 355 w 573"/>
                  <a:gd name="T29" fmla="*/ 66 h 153"/>
                  <a:gd name="T30" fmla="*/ 382 w 573"/>
                  <a:gd name="T31" fmla="*/ 74 h 153"/>
                  <a:gd name="T32" fmla="*/ 412 w 573"/>
                  <a:gd name="T33" fmla="*/ 85 h 153"/>
                  <a:gd name="T34" fmla="*/ 431 w 573"/>
                  <a:gd name="T35" fmla="*/ 93 h 153"/>
                  <a:gd name="T36" fmla="*/ 450 w 573"/>
                  <a:gd name="T37" fmla="*/ 103 h 153"/>
                  <a:gd name="T38" fmla="*/ 469 w 573"/>
                  <a:gd name="T39" fmla="*/ 111 h 153"/>
                  <a:gd name="T40" fmla="*/ 487 w 573"/>
                  <a:gd name="T41" fmla="*/ 121 h 153"/>
                  <a:gd name="T42" fmla="*/ 512 w 573"/>
                  <a:gd name="T43" fmla="*/ 137 h 153"/>
                  <a:gd name="T44" fmla="*/ 527 w 573"/>
                  <a:gd name="T45" fmla="*/ 152 h 153"/>
                  <a:gd name="T46" fmla="*/ 572 w 573"/>
                  <a:gd name="T47" fmla="*/ 125 h 153"/>
                  <a:gd name="T48" fmla="*/ 542 w 573"/>
                  <a:gd name="T49" fmla="*/ 102 h 153"/>
                  <a:gd name="T50" fmla="*/ 505 w 573"/>
                  <a:gd name="T51" fmla="*/ 79 h 153"/>
                  <a:gd name="T52" fmla="*/ 468 w 573"/>
                  <a:gd name="T53" fmla="*/ 61 h 153"/>
                  <a:gd name="T54" fmla="*/ 423 w 573"/>
                  <a:gd name="T55" fmla="*/ 46 h 153"/>
                  <a:gd name="T56" fmla="*/ 363 w 573"/>
                  <a:gd name="T57" fmla="*/ 22 h 153"/>
                  <a:gd name="T58" fmla="*/ 300 w 573"/>
                  <a:gd name="T59" fmla="*/ 7 h 153"/>
                  <a:gd name="T60" fmla="*/ 238 w 573"/>
                  <a:gd name="T61" fmla="*/ 0 h 153"/>
                  <a:gd name="T62" fmla="*/ 187 w 573"/>
                  <a:gd name="T63" fmla="*/ 0 h 153"/>
                  <a:gd name="T64" fmla="*/ 123 w 573"/>
                  <a:gd name="T65" fmla="*/ 7 h 153"/>
                  <a:gd name="T66" fmla="*/ 75 w 573"/>
                  <a:gd name="T67" fmla="*/ 20 h 153"/>
                  <a:gd name="T68" fmla="*/ 0 w 573"/>
                  <a:gd name="T69" fmla="*/ 45 h 15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3"/>
                  <a:gd name="T106" fmla="*/ 0 h 153"/>
                  <a:gd name="T107" fmla="*/ 573 w 573"/>
                  <a:gd name="T108" fmla="*/ 153 h 15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3" h="153">
                    <a:moveTo>
                      <a:pt x="0" y="45"/>
                    </a:moveTo>
                    <a:lnTo>
                      <a:pt x="9" y="66"/>
                    </a:lnTo>
                    <a:lnTo>
                      <a:pt x="43" y="57"/>
                    </a:lnTo>
                    <a:lnTo>
                      <a:pt x="75" y="50"/>
                    </a:lnTo>
                    <a:lnTo>
                      <a:pt x="106" y="47"/>
                    </a:lnTo>
                    <a:lnTo>
                      <a:pt x="138" y="43"/>
                    </a:lnTo>
                    <a:lnTo>
                      <a:pt x="166" y="42"/>
                    </a:lnTo>
                    <a:lnTo>
                      <a:pt x="189" y="40"/>
                    </a:lnTo>
                    <a:lnTo>
                      <a:pt x="211" y="40"/>
                    </a:lnTo>
                    <a:lnTo>
                      <a:pt x="236" y="41"/>
                    </a:lnTo>
                    <a:lnTo>
                      <a:pt x="260" y="44"/>
                    </a:lnTo>
                    <a:lnTo>
                      <a:pt x="288" y="49"/>
                    </a:lnTo>
                    <a:lnTo>
                      <a:pt x="309" y="53"/>
                    </a:lnTo>
                    <a:lnTo>
                      <a:pt x="334" y="59"/>
                    </a:lnTo>
                    <a:lnTo>
                      <a:pt x="355" y="66"/>
                    </a:lnTo>
                    <a:lnTo>
                      <a:pt x="382" y="74"/>
                    </a:lnTo>
                    <a:lnTo>
                      <a:pt x="412" y="85"/>
                    </a:lnTo>
                    <a:lnTo>
                      <a:pt x="431" y="93"/>
                    </a:lnTo>
                    <a:lnTo>
                      <a:pt x="450" y="103"/>
                    </a:lnTo>
                    <a:lnTo>
                      <a:pt x="469" y="111"/>
                    </a:lnTo>
                    <a:lnTo>
                      <a:pt x="487" y="121"/>
                    </a:lnTo>
                    <a:lnTo>
                      <a:pt x="512" y="137"/>
                    </a:lnTo>
                    <a:lnTo>
                      <a:pt x="527" y="152"/>
                    </a:lnTo>
                    <a:lnTo>
                      <a:pt x="572" y="125"/>
                    </a:lnTo>
                    <a:lnTo>
                      <a:pt x="542" y="102"/>
                    </a:lnTo>
                    <a:lnTo>
                      <a:pt x="505" y="79"/>
                    </a:lnTo>
                    <a:lnTo>
                      <a:pt x="468" y="61"/>
                    </a:lnTo>
                    <a:lnTo>
                      <a:pt x="423" y="46"/>
                    </a:lnTo>
                    <a:lnTo>
                      <a:pt x="363" y="22"/>
                    </a:lnTo>
                    <a:lnTo>
                      <a:pt x="300" y="7"/>
                    </a:lnTo>
                    <a:lnTo>
                      <a:pt x="238" y="0"/>
                    </a:lnTo>
                    <a:lnTo>
                      <a:pt x="187" y="0"/>
                    </a:lnTo>
                    <a:lnTo>
                      <a:pt x="123" y="7"/>
                    </a:lnTo>
                    <a:lnTo>
                      <a:pt x="75" y="20"/>
                    </a:lnTo>
                    <a:lnTo>
                      <a:pt x="0" y="45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765" name="Freeform 22"/>
              <p:cNvSpPr>
                <a:spLocks/>
              </p:cNvSpPr>
              <p:nvPr/>
            </p:nvSpPr>
            <p:spPr bwMode="auto">
              <a:xfrm>
                <a:off x="4100" y="1172"/>
                <a:ext cx="183" cy="307"/>
              </a:xfrm>
              <a:custGeom>
                <a:avLst/>
                <a:gdLst>
                  <a:gd name="T0" fmla="*/ 5 w 183"/>
                  <a:gd name="T1" fmla="*/ 259 h 307"/>
                  <a:gd name="T2" fmla="*/ 25 w 183"/>
                  <a:gd name="T3" fmla="*/ 306 h 307"/>
                  <a:gd name="T4" fmla="*/ 30 w 183"/>
                  <a:gd name="T5" fmla="*/ 290 h 307"/>
                  <a:gd name="T6" fmla="*/ 35 w 183"/>
                  <a:gd name="T7" fmla="*/ 273 h 307"/>
                  <a:gd name="T8" fmla="*/ 43 w 183"/>
                  <a:gd name="T9" fmla="*/ 255 h 307"/>
                  <a:gd name="T10" fmla="*/ 54 w 183"/>
                  <a:gd name="T11" fmla="*/ 232 h 307"/>
                  <a:gd name="T12" fmla="*/ 63 w 183"/>
                  <a:gd name="T13" fmla="*/ 209 h 307"/>
                  <a:gd name="T14" fmla="*/ 72 w 183"/>
                  <a:gd name="T15" fmla="*/ 188 h 307"/>
                  <a:gd name="T16" fmla="*/ 82 w 183"/>
                  <a:gd name="T17" fmla="*/ 168 h 307"/>
                  <a:gd name="T18" fmla="*/ 91 w 183"/>
                  <a:gd name="T19" fmla="*/ 151 h 307"/>
                  <a:gd name="T20" fmla="*/ 102 w 183"/>
                  <a:gd name="T21" fmla="*/ 133 h 307"/>
                  <a:gd name="T22" fmla="*/ 114 w 183"/>
                  <a:gd name="T23" fmla="*/ 116 h 307"/>
                  <a:gd name="T24" fmla="*/ 128 w 183"/>
                  <a:gd name="T25" fmla="*/ 97 h 307"/>
                  <a:gd name="T26" fmla="*/ 142 w 183"/>
                  <a:gd name="T27" fmla="*/ 81 h 307"/>
                  <a:gd name="T28" fmla="*/ 155 w 183"/>
                  <a:gd name="T29" fmla="*/ 65 h 307"/>
                  <a:gd name="T30" fmla="*/ 171 w 183"/>
                  <a:gd name="T31" fmla="*/ 49 h 307"/>
                  <a:gd name="T32" fmla="*/ 182 w 183"/>
                  <a:gd name="T33" fmla="*/ 37 h 307"/>
                  <a:gd name="T34" fmla="*/ 167 w 183"/>
                  <a:gd name="T35" fmla="*/ 0 h 307"/>
                  <a:gd name="T36" fmla="*/ 144 w 183"/>
                  <a:gd name="T37" fmla="*/ 19 h 307"/>
                  <a:gd name="T38" fmla="*/ 115 w 183"/>
                  <a:gd name="T39" fmla="*/ 51 h 307"/>
                  <a:gd name="T40" fmla="*/ 76 w 183"/>
                  <a:gd name="T41" fmla="*/ 92 h 307"/>
                  <a:gd name="T42" fmla="*/ 51 w 183"/>
                  <a:gd name="T43" fmla="*/ 128 h 307"/>
                  <a:gd name="T44" fmla="*/ 32 w 183"/>
                  <a:gd name="T45" fmla="*/ 175 h 307"/>
                  <a:gd name="T46" fmla="*/ 12 w 183"/>
                  <a:gd name="T47" fmla="*/ 213 h 307"/>
                  <a:gd name="T48" fmla="*/ 0 w 183"/>
                  <a:gd name="T49" fmla="*/ 249 h 307"/>
                  <a:gd name="T50" fmla="*/ 25 w 183"/>
                  <a:gd name="T51" fmla="*/ 306 h 307"/>
                  <a:gd name="T52" fmla="*/ 24 w 183"/>
                  <a:gd name="T53" fmla="*/ 306 h 307"/>
                  <a:gd name="T54" fmla="*/ 5 w 183"/>
                  <a:gd name="T55" fmla="*/ 259 h 30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3"/>
                  <a:gd name="T85" fmla="*/ 0 h 307"/>
                  <a:gd name="T86" fmla="*/ 183 w 183"/>
                  <a:gd name="T87" fmla="*/ 307 h 30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3" h="307">
                    <a:moveTo>
                      <a:pt x="5" y="259"/>
                    </a:moveTo>
                    <a:lnTo>
                      <a:pt x="25" y="306"/>
                    </a:lnTo>
                    <a:lnTo>
                      <a:pt x="30" y="290"/>
                    </a:lnTo>
                    <a:lnTo>
                      <a:pt x="35" y="273"/>
                    </a:lnTo>
                    <a:lnTo>
                      <a:pt x="43" y="255"/>
                    </a:lnTo>
                    <a:lnTo>
                      <a:pt x="54" y="232"/>
                    </a:lnTo>
                    <a:lnTo>
                      <a:pt x="63" y="209"/>
                    </a:lnTo>
                    <a:lnTo>
                      <a:pt x="72" y="188"/>
                    </a:lnTo>
                    <a:lnTo>
                      <a:pt x="82" y="168"/>
                    </a:lnTo>
                    <a:lnTo>
                      <a:pt x="91" y="151"/>
                    </a:lnTo>
                    <a:lnTo>
                      <a:pt x="102" y="133"/>
                    </a:lnTo>
                    <a:lnTo>
                      <a:pt x="114" y="116"/>
                    </a:lnTo>
                    <a:lnTo>
                      <a:pt x="128" y="97"/>
                    </a:lnTo>
                    <a:lnTo>
                      <a:pt x="142" y="81"/>
                    </a:lnTo>
                    <a:lnTo>
                      <a:pt x="155" y="65"/>
                    </a:lnTo>
                    <a:lnTo>
                      <a:pt x="171" y="49"/>
                    </a:lnTo>
                    <a:lnTo>
                      <a:pt x="182" y="37"/>
                    </a:lnTo>
                    <a:lnTo>
                      <a:pt x="167" y="0"/>
                    </a:lnTo>
                    <a:lnTo>
                      <a:pt x="144" y="19"/>
                    </a:lnTo>
                    <a:lnTo>
                      <a:pt x="115" y="51"/>
                    </a:lnTo>
                    <a:lnTo>
                      <a:pt x="76" y="92"/>
                    </a:lnTo>
                    <a:lnTo>
                      <a:pt x="51" y="128"/>
                    </a:lnTo>
                    <a:lnTo>
                      <a:pt x="32" y="175"/>
                    </a:lnTo>
                    <a:lnTo>
                      <a:pt x="12" y="213"/>
                    </a:lnTo>
                    <a:lnTo>
                      <a:pt x="0" y="249"/>
                    </a:lnTo>
                    <a:lnTo>
                      <a:pt x="25" y="306"/>
                    </a:lnTo>
                    <a:lnTo>
                      <a:pt x="24" y="306"/>
                    </a:lnTo>
                    <a:lnTo>
                      <a:pt x="5" y="259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766" name="Freeform 23"/>
              <p:cNvSpPr>
                <a:spLocks/>
              </p:cNvSpPr>
              <p:nvPr/>
            </p:nvSpPr>
            <p:spPr bwMode="auto">
              <a:xfrm>
                <a:off x="3788" y="1427"/>
                <a:ext cx="334" cy="91"/>
              </a:xfrm>
              <a:custGeom>
                <a:avLst/>
                <a:gdLst>
                  <a:gd name="T0" fmla="*/ 0 w 334"/>
                  <a:gd name="T1" fmla="*/ 51 h 91"/>
                  <a:gd name="T2" fmla="*/ 17 w 334"/>
                  <a:gd name="T3" fmla="*/ 90 h 91"/>
                  <a:gd name="T4" fmla="*/ 37 w 334"/>
                  <a:gd name="T5" fmla="*/ 86 h 91"/>
                  <a:gd name="T6" fmla="*/ 57 w 334"/>
                  <a:gd name="T7" fmla="*/ 78 h 91"/>
                  <a:gd name="T8" fmla="*/ 76 w 334"/>
                  <a:gd name="T9" fmla="*/ 76 h 91"/>
                  <a:gd name="T10" fmla="*/ 95 w 334"/>
                  <a:gd name="T11" fmla="*/ 74 h 91"/>
                  <a:gd name="T12" fmla="*/ 117 w 334"/>
                  <a:gd name="T13" fmla="*/ 68 h 91"/>
                  <a:gd name="T14" fmla="*/ 145 w 334"/>
                  <a:gd name="T15" fmla="*/ 64 h 91"/>
                  <a:gd name="T16" fmla="*/ 177 w 334"/>
                  <a:gd name="T17" fmla="*/ 59 h 91"/>
                  <a:gd name="T18" fmla="*/ 206 w 334"/>
                  <a:gd name="T19" fmla="*/ 54 h 91"/>
                  <a:gd name="T20" fmla="*/ 226 w 334"/>
                  <a:gd name="T21" fmla="*/ 52 h 91"/>
                  <a:gd name="T22" fmla="*/ 251 w 334"/>
                  <a:gd name="T23" fmla="*/ 53 h 91"/>
                  <a:gd name="T24" fmla="*/ 279 w 334"/>
                  <a:gd name="T25" fmla="*/ 51 h 91"/>
                  <a:gd name="T26" fmla="*/ 303 w 334"/>
                  <a:gd name="T27" fmla="*/ 51 h 91"/>
                  <a:gd name="T28" fmla="*/ 322 w 334"/>
                  <a:gd name="T29" fmla="*/ 52 h 91"/>
                  <a:gd name="T30" fmla="*/ 333 w 334"/>
                  <a:gd name="T31" fmla="*/ 52 h 91"/>
                  <a:gd name="T32" fmla="*/ 312 w 334"/>
                  <a:gd name="T33" fmla="*/ 5 h 91"/>
                  <a:gd name="T34" fmla="*/ 290 w 334"/>
                  <a:gd name="T35" fmla="*/ 1 h 91"/>
                  <a:gd name="T36" fmla="*/ 247 w 334"/>
                  <a:gd name="T37" fmla="*/ 0 h 91"/>
                  <a:gd name="T38" fmla="*/ 200 w 334"/>
                  <a:gd name="T39" fmla="*/ 1 h 91"/>
                  <a:gd name="T40" fmla="*/ 158 w 334"/>
                  <a:gd name="T41" fmla="*/ 7 h 91"/>
                  <a:gd name="T42" fmla="*/ 112 w 334"/>
                  <a:gd name="T43" fmla="*/ 14 h 91"/>
                  <a:gd name="T44" fmla="*/ 67 w 334"/>
                  <a:gd name="T45" fmla="*/ 24 h 91"/>
                  <a:gd name="T46" fmla="*/ 36 w 334"/>
                  <a:gd name="T47" fmla="*/ 37 h 91"/>
                  <a:gd name="T48" fmla="*/ 0 w 334"/>
                  <a:gd name="T49" fmla="*/ 51 h 9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34"/>
                  <a:gd name="T76" fmla="*/ 0 h 91"/>
                  <a:gd name="T77" fmla="*/ 334 w 334"/>
                  <a:gd name="T78" fmla="*/ 91 h 9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34" h="91">
                    <a:moveTo>
                      <a:pt x="0" y="51"/>
                    </a:moveTo>
                    <a:lnTo>
                      <a:pt x="17" y="90"/>
                    </a:lnTo>
                    <a:lnTo>
                      <a:pt x="37" y="86"/>
                    </a:lnTo>
                    <a:lnTo>
                      <a:pt x="57" y="78"/>
                    </a:lnTo>
                    <a:lnTo>
                      <a:pt x="76" y="76"/>
                    </a:lnTo>
                    <a:lnTo>
                      <a:pt x="95" y="74"/>
                    </a:lnTo>
                    <a:lnTo>
                      <a:pt x="117" y="68"/>
                    </a:lnTo>
                    <a:lnTo>
                      <a:pt x="145" y="64"/>
                    </a:lnTo>
                    <a:lnTo>
                      <a:pt x="177" y="59"/>
                    </a:lnTo>
                    <a:lnTo>
                      <a:pt x="206" y="54"/>
                    </a:lnTo>
                    <a:lnTo>
                      <a:pt x="226" y="52"/>
                    </a:lnTo>
                    <a:lnTo>
                      <a:pt x="251" y="53"/>
                    </a:lnTo>
                    <a:lnTo>
                      <a:pt x="279" y="51"/>
                    </a:lnTo>
                    <a:lnTo>
                      <a:pt x="303" y="51"/>
                    </a:lnTo>
                    <a:lnTo>
                      <a:pt x="322" y="52"/>
                    </a:lnTo>
                    <a:lnTo>
                      <a:pt x="333" y="52"/>
                    </a:lnTo>
                    <a:lnTo>
                      <a:pt x="312" y="5"/>
                    </a:lnTo>
                    <a:lnTo>
                      <a:pt x="290" y="1"/>
                    </a:lnTo>
                    <a:lnTo>
                      <a:pt x="247" y="0"/>
                    </a:lnTo>
                    <a:lnTo>
                      <a:pt x="200" y="1"/>
                    </a:lnTo>
                    <a:lnTo>
                      <a:pt x="158" y="7"/>
                    </a:lnTo>
                    <a:lnTo>
                      <a:pt x="112" y="14"/>
                    </a:lnTo>
                    <a:lnTo>
                      <a:pt x="67" y="24"/>
                    </a:lnTo>
                    <a:lnTo>
                      <a:pt x="36" y="37"/>
                    </a:lnTo>
                    <a:lnTo>
                      <a:pt x="0" y="51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767" name="Freeform 24"/>
              <p:cNvSpPr>
                <a:spLocks/>
              </p:cNvSpPr>
              <p:nvPr/>
            </p:nvSpPr>
            <p:spPr bwMode="auto">
              <a:xfrm>
                <a:off x="3391" y="1155"/>
                <a:ext cx="881" cy="306"/>
              </a:xfrm>
              <a:custGeom>
                <a:avLst/>
                <a:gdLst>
                  <a:gd name="T0" fmla="*/ 40 w 881"/>
                  <a:gd name="T1" fmla="*/ 97 h 306"/>
                  <a:gd name="T2" fmla="*/ 87 w 881"/>
                  <a:gd name="T3" fmla="*/ 77 h 306"/>
                  <a:gd name="T4" fmla="*/ 137 w 881"/>
                  <a:gd name="T5" fmla="*/ 57 h 306"/>
                  <a:gd name="T6" fmla="*/ 185 w 881"/>
                  <a:gd name="T7" fmla="*/ 45 h 306"/>
                  <a:gd name="T8" fmla="*/ 243 w 881"/>
                  <a:gd name="T9" fmla="*/ 34 h 306"/>
                  <a:gd name="T10" fmla="*/ 300 w 881"/>
                  <a:gd name="T11" fmla="*/ 27 h 306"/>
                  <a:gd name="T12" fmla="*/ 360 w 881"/>
                  <a:gd name="T13" fmla="*/ 24 h 306"/>
                  <a:gd name="T14" fmla="*/ 418 w 881"/>
                  <a:gd name="T15" fmla="*/ 25 h 306"/>
                  <a:gd name="T16" fmla="*/ 472 w 881"/>
                  <a:gd name="T17" fmla="*/ 28 h 306"/>
                  <a:gd name="T18" fmla="*/ 530 w 881"/>
                  <a:gd name="T19" fmla="*/ 34 h 306"/>
                  <a:gd name="T20" fmla="*/ 583 w 881"/>
                  <a:gd name="T21" fmla="*/ 41 h 306"/>
                  <a:gd name="T22" fmla="*/ 639 w 881"/>
                  <a:gd name="T23" fmla="*/ 56 h 306"/>
                  <a:gd name="T24" fmla="*/ 688 w 881"/>
                  <a:gd name="T25" fmla="*/ 75 h 306"/>
                  <a:gd name="T26" fmla="*/ 724 w 881"/>
                  <a:gd name="T27" fmla="*/ 94 h 306"/>
                  <a:gd name="T28" fmla="*/ 862 w 881"/>
                  <a:gd name="T29" fmla="*/ 21 h 306"/>
                  <a:gd name="T30" fmla="*/ 822 w 881"/>
                  <a:gd name="T31" fmla="*/ 64 h 306"/>
                  <a:gd name="T32" fmla="*/ 797 w 881"/>
                  <a:gd name="T33" fmla="*/ 96 h 306"/>
                  <a:gd name="T34" fmla="*/ 776 w 881"/>
                  <a:gd name="T35" fmla="*/ 126 h 306"/>
                  <a:gd name="T36" fmla="*/ 759 w 881"/>
                  <a:gd name="T37" fmla="*/ 158 h 306"/>
                  <a:gd name="T38" fmla="*/ 740 w 881"/>
                  <a:gd name="T39" fmla="*/ 201 h 306"/>
                  <a:gd name="T40" fmla="*/ 724 w 881"/>
                  <a:gd name="T41" fmla="*/ 242 h 306"/>
                  <a:gd name="T42" fmla="*/ 700 w 881"/>
                  <a:gd name="T43" fmla="*/ 262 h 306"/>
                  <a:gd name="T44" fmla="*/ 667 w 881"/>
                  <a:gd name="T45" fmla="*/ 259 h 306"/>
                  <a:gd name="T46" fmla="*/ 629 w 881"/>
                  <a:gd name="T47" fmla="*/ 262 h 306"/>
                  <a:gd name="T48" fmla="*/ 595 w 881"/>
                  <a:gd name="T49" fmla="*/ 264 h 306"/>
                  <a:gd name="T50" fmla="*/ 557 w 881"/>
                  <a:gd name="T51" fmla="*/ 271 h 306"/>
                  <a:gd name="T52" fmla="*/ 518 w 881"/>
                  <a:gd name="T53" fmla="*/ 277 h 306"/>
                  <a:gd name="T54" fmla="*/ 482 w 881"/>
                  <a:gd name="T55" fmla="*/ 285 h 306"/>
                  <a:gd name="T56" fmla="*/ 447 w 881"/>
                  <a:gd name="T57" fmla="*/ 293 h 306"/>
                  <a:gd name="T58" fmla="*/ 399 w 881"/>
                  <a:gd name="T59" fmla="*/ 305 h 306"/>
                  <a:gd name="T60" fmla="*/ 537 w 881"/>
                  <a:gd name="T61" fmla="*/ 183 h 306"/>
                  <a:gd name="T62" fmla="*/ 477 w 881"/>
                  <a:gd name="T63" fmla="*/ 150 h 306"/>
                  <a:gd name="T64" fmla="*/ 436 w 881"/>
                  <a:gd name="T65" fmla="*/ 136 h 306"/>
                  <a:gd name="T66" fmla="*/ 377 w 881"/>
                  <a:gd name="T67" fmla="*/ 116 h 306"/>
                  <a:gd name="T68" fmla="*/ 330 w 881"/>
                  <a:gd name="T69" fmla="*/ 102 h 306"/>
                  <a:gd name="T70" fmla="*/ 292 w 881"/>
                  <a:gd name="T71" fmla="*/ 93 h 306"/>
                  <a:gd name="T72" fmla="*/ 246 w 881"/>
                  <a:gd name="T73" fmla="*/ 87 h 306"/>
                  <a:gd name="T74" fmla="*/ 201 w 881"/>
                  <a:gd name="T75" fmla="*/ 83 h 306"/>
                  <a:gd name="T76" fmla="*/ 150 w 881"/>
                  <a:gd name="T77" fmla="*/ 88 h 306"/>
                  <a:gd name="T78" fmla="*/ 98 w 881"/>
                  <a:gd name="T79" fmla="*/ 97 h 306"/>
                  <a:gd name="T80" fmla="*/ 44 w 881"/>
                  <a:gd name="T81" fmla="*/ 110 h 30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81"/>
                  <a:gd name="T124" fmla="*/ 0 h 306"/>
                  <a:gd name="T125" fmla="*/ 881 w 881"/>
                  <a:gd name="T126" fmla="*/ 306 h 30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81" h="306">
                    <a:moveTo>
                      <a:pt x="0" y="118"/>
                    </a:moveTo>
                    <a:lnTo>
                      <a:pt x="40" y="97"/>
                    </a:lnTo>
                    <a:lnTo>
                      <a:pt x="62" y="89"/>
                    </a:lnTo>
                    <a:lnTo>
                      <a:pt x="87" y="77"/>
                    </a:lnTo>
                    <a:lnTo>
                      <a:pt x="113" y="67"/>
                    </a:lnTo>
                    <a:lnTo>
                      <a:pt x="137" y="57"/>
                    </a:lnTo>
                    <a:lnTo>
                      <a:pt x="162" y="51"/>
                    </a:lnTo>
                    <a:lnTo>
                      <a:pt x="185" y="45"/>
                    </a:lnTo>
                    <a:lnTo>
                      <a:pt x="211" y="39"/>
                    </a:lnTo>
                    <a:lnTo>
                      <a:pt x="243" y="34"/>
                    </a:lnTo>
                    <a:lnTo>
                      <a:pt x="272" y="30"/>
                    </a:lnTo>
                    <a:lnTo>
                      <a:pt x="300" y="27"/>
                    </a:lnTo>
                    <a:lnTo>
                      <a:pt x="330" y="25"/>
                    </a:lnTo>
                    <a:lnTo>
                      <a:pt x="360" y="24"/>
                    </a:lnTo>
                    <a:lnTo>
                      <a:pt x="391" y="23"/>
                    </a:lnTo>
                    <a:lnTo>
                      <a:pt x="418" y="25"/>
                    </a:lnTo>
                    <a:lnTo>
                      <a:pt x="447" y="27"/>
                    </a:lnTo>
                    <a:lnTo>
                      <a:pt x="472" y="28"/>
                    </a:lnTo>
                    <a:lnTo>
                      <a:pt x="501" y="30"/>
                    </a:lnTo>
                    <a:lnTo>
                      <a:pt x="530" y="34"/>
                    </a:lnTo>
                    <a:lnTo>
                      <a:pt x="559" y="39"/>
                    </a:lnTo>
                    <a:lnTo>
                      <a:pt x="583" y="41"/>
                    </a:lnTo>
                    <a:lnTo>
                      <a:pt x="613" y="49"/>
                    </a:lnTo>
                    <a:lnTo>
                      <a:pt x="639" y="56"/>
                    </a:lnTo>
                    <a:lnTo>
                      <a:pt x="665" y="64"/>
                    </a:lnTo>
                    <a:lnTo>
                      <a:pt x="688" y="75"/>
                    </a:lnTo>
                    <a:lnTo>
                      <a:pt x="708" y="84"/>
                    </a:lnTo>
                    <a:lnTo>
                      <a:pt x="724" y="94"/>
                    </a:lnTo>
                    <a:lnTo>
                      <a:pt x="880" y="0"/>
                    </a:lnTo>
                    <a:lnTo>
                      <a:pt x="862" y="21"/>
                    </a:lnTo>
                    <a:lnTo>
                      <a:pt x="840" y="44"/>
                    </a:lnTo>
                    <a:lnTo>
                      <a:pt x="822" y="64"/>
                    </a:lnTo>
                    <a:lnTo>
                      <a:pt x="810" y="79"/>
                    </a:lnTo>
                    <a:lnTo>
                      <a:pt x="797" y="96"/>
                    </a:lnTo>
                    <a:lnTo>
                      <a:pt x="787" y="111"/>
                    </a:lnTo>
                    <a:lnTo>
                      <a:pt x="776" y="126"/>
                    </a:lnTo>
                    <a:lnTo>
                      <a:pt x="767" y="142"/>
                    </a:lnTo>
                    <a:lnTo>
                      <a:pt x="759" y="158"/>
                    </a:lnTo>
                    <a:lnTo>
                      <a:pt x="750" y="180"/>
                    </a:lnTo>
                    <a:lnTo>
                      <a:pt x="740" y="201"/>
                    </a:lnTo>
                    <a:lnTo>
                      <a:pt x="731" y="220"/>
                    </a:lnTo>
                    <a:lnTo>
                      <a:pt x="724" y="242"/>
                    </a:lnTo>
                    <a:lnTo>
                      <a:pt x="715" y="262"/>
                    </a:lnTo>
                    <a:lnTo>
                      <a:pt x="700" y="262"/>
                    </a:lnTo>
                    <a:lnTo>
                      <a:pt x="685" y="259"/>
                    </a:lnTo>
                    <a:lnTo>
                      <a:pt x="667" y="259"/>
                    </a:lnTo>
                    <a:lnTo>
                      <a:pt x="649" y="260"/>
                    </a:lnTo>
                    <a:lnTo>
                      <a:pt x="629" y="262"/>
                    </a:lnTo>
                    <a:lnTo>
                      <a:pt x="611" y="263"/>
                    </a:lnTo>
                    <a:lnTo>
                      <a:pt x="595" y="264"/>
                    </a:lnTo>
                    <a:lnTo>
                      <a:pt x="576" y="265"/>
                    </a:lnTo>
                    <a:lnTo>
                      <a:pt x="557" y="271"/>
                    </a:lnTo>
                    <a:lnTo>
                      <a:pt x="537" y="275"/>
                    </a:lnTo>
                    <a:lnTo>
                      <a:pt x="518" y="277"/>
                    </a:lnTo>
                    <a:lnTo>
                      <a:pt x="501" y="280"/>
                    </a:lnTo>
                    <a:lnTo>
                      <a:pt x="482" y="285"/>
                    </a:lnTo>
                    <a:lnTo>
                      <a:pt x="463" y="287"/>
                    </a:lnTo>
                    <a:lnTo>
                      <a:pt x="447" y="293"/>
                    </a:lnTo>
                    <a:lnTo>
                      <a:pt x="427" y="296"/>
                    </a:lnTo>
                    <a:lnTo>
                      <a:pt x="399" y="305"/>
                    </a:lnTo>
                    <a:lnTo>
                      <a:pt x="556" y="200"/>
                    </a:lnTo>
                    <a:lnTo>
                      <a:pt x="537" y="183"/>
                    </a:lnTo>
                    <a:lnTo>
                      <a:pt x="516" y="171"/>
                    </a:lnTo>
                    <a:lnTo>
                      <a:pt x="477" y="150"/>
                    </a:lnTo>
                    <a:lnTo>
                      <a:pt x="457" y="143"/>
                    </a:lnTo>
                    <a:lnTo>
                      <a:pt x="436" y="136"/>
                    </a:lnTo>
                    <a:lnTo>
                      <a:pt x="399" y="121"/>
                    </a:lnTo>
                    <a:lnTo>
                      <a:pt x="377" y="116"/>
                    </a:lnTo>
                    <a:lnTo>
                      <a:pt x="352" y="108"/>
                    </a:lnTo>
                    <a:lnTo>
                      <a:pt x="330" y="102"/>
                    </a:lnTo>
                    <a:lnTo>
                      <a:pt x="309" y="95"/>
                    </a:lnTo>
                    <a:lnTo>
                      <a:pt x="292" y="93"/>
                    </a:lnTo>
                    <a:lnTo>
                      <a:pt x="269" y="89"/>
                    </a:lnTo>
                    <a:lnTo>
                      <a:pt x="246" y="87"/>
                    </a:lnTo>
                    <a:lnTo>
                      <a:pt x="222" y="85"/>
                    </a:lnTo>
                    <a:lnTo>
                      <a:pt x="201" y="83"/>
                    </a:lnTo>
                    <a:lnTo>
                      <a:pt x="174" y="86"/>
                    </a:lnTo>
                    <a:lnTo>
                      <a:pt x="150" y="88"/>
                    </a:lnTo>
                    <a:lnTo>
                      <a:pt x="124" y="93"/>
                    </a:lnTo>
                    <a:lnTo>
                      <a:pt x="98" y="97"/>
                    </a:lnTo>
                    <a:lnTo>
                      <a:pt x="72" y="102"/>
                    </a:lnTo>
                    <a:lnTo>
                      <a:pt x="44" y="110"/>
                    </a:lnTo>
                    <a:lnTo>
                      <a:pt x="0" y="118"/>
                    </a:lnTo>
                  </a:path>
                </a:pathLst>
              </a:custGeom>
              <a:solidFill>
                <a:srgbClr val="FFFF66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5620" name="Freeform 27"/>
            <p:cNvSpPr>
              <a:spLocks/>
            </p:cNvSpPr>
            <p:nvPr/>
          </p:nvSpPr>
          <p:spPr bwMode="auto">
            <a:xfrm>
              <a:off x="3715" y="1981"/>
              <a:ext cx="1669" cy="1577"/>
            </a:xfrm>
            <a:custGeom>
              <a:avLst/>
              <a:gdLst>
                <a:gd name="T0" fmla="*/ 670 w 1669"/>
                <a:gd name="T1" fmla="*/ 250 h 1577"/>
                <a:gd name="T2" fmla="*/ 646 w 1669"/>
                <a:gd name="T3" fmla="*/ 119 h 1577"/>
                <a:gd name="T4" fmla="*/ 728 w 1669"/>
                <a:gd name="T5" fmla="*/ 14 h 1577"/>
                <a:gd name="T6" fmla="*/ 915 w 1669"/>
                <a:gd name="T7" fmla="*/ 3 h 1577"/>
                <a:gd name="T8" fmla="*/ 1007 w 1669"/>
                <a:gd name="T9" fmla="*/ 65 h 1577"/>
                <a:gd name="T10" fmla="*/ 1028 w 1669"/>
                <a:gd name="T11" fmla="*/ 172 h 1577"/>
                <a:gd name="T12" fmla="*/ 1010 w 1669"/>
                <a:gd name="T13" fmla="*/ 287 h 1577"/>
                <a:gd name="T14" fmla="*/ 1101 w 1669"/>
                <a:gd name="T15" fmla="*/ 355 h 1577"/>
                <a:gd name="T16" fmla="*/ 1239 w 1669"/>
                <a:gd name="T17" fmla="*/ 385 h 1577"/>
                <a:gd name="T18" fmla="*/ 1296 w 1669"/>
                <a:gd name="T19" fmla="*/ 438 h 1577"/>
                <a:gd name="T20" fmla="*/ 1299 w 1669"/>
                <a:gd name="T21" fmla="*/ 515 h 1577"/>
                <a:gd name="T22" fmla="*/ 1352 w 1669"/>
                <a:gd name="T23" fmla="*/ 583 h 1577"/>
                <a:gd name="T24" fmla="*/ 1461 w 1669"/>
                <a:gd name="T25" fmla="*/ 596 h 1577"/>
                <a:gd name="T26" fmla="*/ 1579 w 1669"/>
                <a:gd name="T27" fmla="*/ 591 h 1577"/>
                <a:gd name="T28" fmla="*/ 1649 w 1669"/>
                <a:gd name="T29" fmla="*/ 624 h 1577"/>
                <a:gd name="T30" fmla="*/ 1666 w 1669"/>
                <a:gd name="T31" fmla="*/ 744 h 1577"/>
                <a:gd name="T32" fmla="*/ 1649 w 1669"/>
                <a:gd name="T33" fmla="*/ 905 h 1577"/>
                <a:gd name="T34" fmla="*/ 1577 w 1669"/>
                <a:gd name="T35" fmla="*/ 943 h 1577"/>
                <a:gd name="T36" fmla="*/ 1449 w 1669"/>
                <a:gd name="T37" fmla="*/ 937 h 1577"/>
                <a:gd name="T38" fmla="*/ 1355 w 1669"/>
                <a:gd name="T39" fmla="*/ 950 h 1577"/>
                <a:gd name="T40" fmla="*/ 1301 w 1669"/>
                <a:gd name="T41" fmla="*/ 997 h 1577"/>
                <a:gd name="T42" fmla="*/ 1296 w 1669"/>
                <a:gd name="T43" fmla="*/ 1087 h 1577"/>
                <a:gd name="T44" fmla="*/ 1235 w 1669"/>
                <a:gd name="T45" fmla="*/ 1151 h 1577"/>
                <a:gd name="T46" fmla="*/ 1125 w 1669"/>
                <a:gd name="T47" fmla="*/ 1172 h 1577"/>
                <a:gd name="T48" fmla="*/ 1028 w 1669"/>
                <a:gd name="T49" fmla="*/ 1215 h 1577"/>
                <a:gd name="T50" fmla="*/ 1007 w 1669"/>
                <a:gd name="T51" fmla="*/ 1303 h 1577"/>
                <a:gd name="T52" fmla="*/ 1028 w 1669"/>
                <a:gd name="T53" fmla="*/ 1412 h 1577"/>
                <a:gd name="T54" fmla="*/ 983 w 1669"/>
                <a:gd name="T55" fmla="*/ 1515 h 1577"/>
                <a:gd name="T56" fmla="*/ 902 w 1669"/>
                <a:gd name="T57" fmla="*/ 1569 h 1577"/>
                <a:gd name="T58" fmla="*/ 777 w 1669"/>
                <a:gd name="T59" fmla="*/ 1575 h 1577"/>
                <a:gd name="T60" fmla="*/ 684 w 1669"/>
                <a:gd name="T61" fmla="*/ 1535 h 1577"/>
                <a:gd name="T62" fmla="*/ 640 w 1669"/>
                <a:gd name="T63" fmla="*/ 1458 h 1577"/>
                <a:gd name="T64" fmla="*/ 651 w 1669"/>
                <a:gd name="T65" fmla="*/ 1366 h 1577"/>
                <a:gd name="T66" fmla="*/ 657 w 1669"/>
                <a:gd name="T67" fmla="*/ 1285 h 1577"/>
                <a:gd name="T68" fmla="*/ 596 w 1669"/>
                <a:gd name="T69" fmla="*/ 1226 h 1577"/>
                <a:gd name="T70" fmla="*/ 493 w 1669"/>
                <a:gd name="T71" fmla="*/ 1204 h 1577"/>
                <a:gd name="T72" fmla="*/ 394 w 1669"/>
                <a:gd name="T73" fmla="*/ 1170 h 1577"/>
                <a:gd name="T74" fmla="*/ 369 w 1669"/>
                <a:gd name="T75" fmla="*/ 1080 h 1577"/>
                <a:gd name="T76" fmla="*/ 338 w 1669"/>
                <a:gd name="T77" fmla="*/ 1005 h 1577"/>
                <a:gd name="T78" fmla="*/ 240 w 1669"/>
                <a:gd name="T79" fmla="*/ 977 h 1577"/>
                <a:gd name="T80" fmla="*/ 139 w 1669"/>
                <a:gd name="T81" fmla="*/ 984 h 1577"/>
                <a:gd name="T82" fmla="*/ 32 w 1669"/>
                <a:gd name="T83" fmla="*/ 961 h 1577"/>
                <a:gd name="T84" fmla="*/ 1 w 1669"/>
                <a:gd name="T85" fmla="*/ 855 h 1577"/>
                <a:gd name="T86" fmla="*/ 8 w 1669"/>
                <a:gd name="T87" fmla="*/ 705 h 1577"/>
                <a:gd name="T88" fmla="*/ 40 w 1669"/>
                <a:gd name="T89" fmla="*/ 613 h 1577"/>
                <a:gd name="T90" fmla="*/ 123 w 1669"/>
                <a:gd name="T91" fmla="*/ 589 h 1577"/>
                <a:gd name="T92" fmla="*/ 247 w 1669"/>
                <a:gd name="T93" fmla="*/ 598 h 1577"/>
                <a:gd name="T94" fmla="*/ 356 w 1669"/>
                <a:gd name="T95" fmla="*/ 563 h 1577"/>
                <a:gd name="T96" fmla="*/ 375 w 1669"/>
                <a:gd name="T97" fmla="*/ 478 h 1577"/>
                <a:gd name="T98" fmla="*/ 415 w 1669"/>
                <a:gd name="T99" fmla="*/ 395 h 1577"/>
                <a:gd name="T100" fmla="*/ 530 w 1669"/>
                <a:gd name="T101" fmla="*/ 366 h 15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69"/>
                <a:gd name="T154" fmla="*/ 0 h 1577"/>
                <a:gd name="T155" fmla="*/ 1669 w 1669"/>
                <a:gd name="T156" fmla="*/ 1577 h 157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69" h="1577">
                  <a:moveTo>
                    <a:pt x="634" y="329"/>
                  </a:moveTo>
                  <a:lnTo>
                    <a:pt x="651" y="310"/>
                  </a:lnTo>
                  <a:lnTo>
                    <a:pt x="664" y="294"/>
                  </a:lnTo>
                  <a:lnTo>
                    <a:pt x="670" y="275"/>
                  </a:lnTo>
                  <a:lnTo>
                    <a:pt x="670" y="250"/>
                  </a:lnTo>
                  <a:lnTo>
                    <a:pt x="662" y="222"/>
                  </a:lnTo>
                  <a:lnTo>
                    <a:pt x="656" y="199"/>
                  </a:lnTo>
                  <a:lnTo>
                    <a:pt x="646" y="169"/>
                  </a:lnTo>
                  <a:lnTo>
                    <a:pt x="642" y="139"/>
                  </a:lnTo>
                  <a:lnTo>
                    <a:pt x="646" y="119"/>
                  </a:lnTo>
                  <a:lnTo>
                    <a:pt x="653" y="95"/>
                  </a:lnTo>
                  <a:lnTo>
                    <a:pt x="666" y="71"/>
                  </a:lnTo>
                  <a:lnTo>
                    <a:pt x="684" y="48"/>
                  </a:lnTo>
                  <a:lnTo>
                    <a:pt x="708" y="28"/>
                  </a:lnTo>
                  <a:lnTo>
                    <a:pt x="728" y="14"/>
                  </a:lnTo>
                  <a:lnTo>
                    <a:pt x="757" y="4"/>
                  </a:lnTo>
                  <a:lnTo>
                    <a:pt x="791" y="1"/>
                  </a:lnTo>
                  <a:lnTo>
                    <a:pt x="827" y="0"/>
                  </a:lnTo>
                  <a:lnTo>
                    <a:pt x="876" y="0"/>
                  </a:lnTo>
                  <a:lnTo>
                    <a:pt x="915" y="3"/>
                  </a:lnTo>
                  <a:lnTo>
                    <a:pt x="938" y="10"/>
                  </a:lnTo>
                  <a:lnTo>
                    <a:pt x="955" y="19"/>
                  </a:lnTo>
                  <a:lnTo>
                    <a:pt x="972" y="28"/>
                  </a:lnTo>
                  <a:lnTo>
                    <a:pt x="991" y="45"/>
                  </a:lnTo>
                  <a:lnTo>
                    <a:pt x="1007" y="65"/>
                  </a:lnTo>
                  <a:lnTo>
                    <a:pt x="1021" y="82"/>
                  </a:lnTo>
                  <a:lnTo>
                    <a:pt x="1027" y="98"/>
                  </a:lnTo>
                  <a:lnTo>
                    <a:pt x="1032" y="125"/>
                  </a:lnTo>
                  <a:lnTo>
                    <a:pt x="1032" y="149"/>
                  </a:lnTo>
                  <a:lnTo>
                    <a:pt x="1028" y="172"/>
                  </a:lnTo>
                  <a:lnTo>
                    <a:pt x="1023" y="190"/>
                  </a:lnTo>
                  <a:lnTo>
                    <a:pt x="1017" y="220"/>
                  </a:lnTo>
                  <a:lnTo>
                    <a:pt x="1007" y="250"/>
                  </a:lnTo>
                  <a:lnTo>
                    <a:pt x="1003" y="268"/>
                  </a:lnTo>
                  <a:lnTo>
                    <a:pt x="1010" y="287"/>
                  </a:lnTo>
                  <a:lnTo>
                    <a:pt x="1017" y="301"/>
                  </a:lnTo>
                  <a:lnTo>
                    <a:pt x="1032" y="319"/>
                  </a:lnTo>
                  <a:lnTo>
                    <a:pt x="1053" y="333"/>
                  </a:lnTo>
                  <a:lnTo>
                    <a:pt x="1073" y="346"/>
                  </a:lnTo>
                  <a:lnTo>
                    <a:pt x="1101" y="355"/>
                  </a:lnTo>
                  <a:lnTo>
                    <a:pt x="1130" y="362"/>
                  </a:lnTo>
                  <a:lnTo>
                    <a:pt x="1158" y="368"/>
                  </a:lnTo>
                  <a:lnTo>
                    <a:pt x="1185" y="371"/>
                  </a:lnTo>
                  <a:lnTo>
                    <a:pt x="1215" y="377"/>
                  </a:lnTo>
                  <a:lnTo>
                    <a:pt x="1239" y="385"/>
                  </a:lnTo>
                  <a:lnTo>
                    <a:pt x="1257" y="393"/>
                  </a:lnTo>
                  <a:lnTo>
                    <a:pt x="1271" y="401"/>
                  </a:lnTo>
                  <a:lnTo>
                    <a:pt x="1282" y="412"/>
                  </a:lnTo>
                  <a:lnTo>
                    <a:pt x="1289" y="424"/>
                  </a:lnTo>
                  <a:lnTo>
                    <a:pt x="1296" y="438"/>
                  </a:lnTo>
                  <a:lnTo>
                    <a:pt x="1299" y="452"/>
                  </a:lnTo>
                  <a:lnTo>
                    <a:pt x="1301" y="465"/>
                  </a:lnTo>
                  <a:lnTo>
                    <a:pt x="1301" y="482"/>
                  </a:lnTo>
                  <a:lnTo>
                    <a:pt x="1299" y="500"/>
                  </a:lnTo>
                  <a:lnTo>
                    <a:pt x="1299" y="515"/>
                  </a:lnTo>
                  <a:lnTo>
                    <a:pt x="1303" y="533"/>
                  </a:lnTo>
                  <a:lnTo>
                    <a:pt x="1311" y="549"/>
                  </a:lnTo>
                  <a:lnTo>
                    <a:pt x="1321" y="563"/>
                  </a:lnTo>
                  <a:lnTo>
                    <a:pt x="1335" y="572"/>
                  </a:lnTo>
                  <a:lnTo>
                    <a:pt x="1352" y="583"/>
                  </a:lnTo>
                  <a:lnTo>
                    <a:pt x="1369" y="589"/>
                  </a:lnTo>
                  <a:lnTo>
                    <a:pt x="1395" y="594"/>
                  </a:lnTo>
                  <a:lnTo>
                    <a:pt x="1417" y="596"/>
                  </a:lnTo>
                  <a:lnTo>
                    <a:pt x="1438" y="598"/>
                  </a:lnTo>
                  <a:lnTo>
                    <a:pt x="1461" y="596"/>
                  </a:lnTo>
                  <a:lnTo>
                    <a:pt x="1490" y="594"/>
                  </a:lnTo>
                  <a:lnTo>
                    <a:pt x="1511" y="593"/>
                  </a:lnTo>
                  <a:lnTo>
                    <a:pt x="1533" y="591"/>
                  </a:lnTo>
                  <a:lnTo>
                    <a:pt x="1555" y="589"/>
                  </a:lnTo>
                  <a:lnTo>
                    <a:pt x="1579" y="591"/>
                  </a:lnTo>
                  <a:lnTo>
                    <a:pt x="1592" y="593"/>
                  </a:lnTo>
                  <a:lnTo>
                    <a:pt x="1608" y="596"/>
                  </a:lnTo>
                  <a:lnTo>
                    <a:pt x="1622" y="603"/>
                  </a:lnTo>
                  <a:lnTo>
                    <a:pt x="1637" y="613"/>
                  </a:lnTo>
                  <a:lnTo>
                    <a:pt x="1649" y="624"/>
                  </a:lnTo>
                  <a:lnTo>
                    <a:pt x="1658" y="641"/>
                  </a:lnTo>
                  <a:lnTo>
                    <a:pt x="1662" y="656"/>
                  </a:lnTo>
                  <a:lnTo>
                    <a:pt x="1665" y="674"/>
                  </a:lnTo>
                  <a:lnTo>
                    <a:pt x="1668" y="706"/>
                  </a:lnTo>
                  <a:lnTo>
                    <a:pt x="1666" y="744"/>
                  </a:lnTo>
                  <a:lnTo>
                    <a:pt x="1668" y="785"/>
                  </a:lnTo>
                  <a:lnTo>
                    <a:pt x="1664" y="833"/>
                  </a:lnTo>
                  <a:lnTo>
                    <a:pt x="1660" y="865"/>
                  </a:lnTo>
                  <a:lnTo>
                    <a:pt x="1656" y="891"/>
                  </a:lnTo>
                  <a:lnTo>
                    <a:pt x="1649" y="905"/>
                  </a:lnTo>
                  <a:lnTo>
                    <a:pt x="1638" y="918"/>
                  </a:lnTo>
                  <a:lnTo>
                    <a:pt x="1626" y="927"/>
                  </a:lnTo>
                  <a:lnTo>
                    <a:pt x="1611" y="936"/>
                  </a:lnTo>
                  <a:lnTo>
                    <a:pt x="1593" y="940"/>
                  </a:lnTo>
                  <a:lnTo>
                    <a:pt x="1577" y="943"/>
                  </a:lnTo>
                  <a:lnTo>
                    <a:pt x="1545" y="944"/>
                  </a:lnTo>
                  <a:lnTo>
                    <a:pt x="1517" y="943"/>
                  </a:lnTo>
                  <a:lnTo>
                    <a:pt x="1493" y="940"/>
                  </a:lnTo>
                  <a:lnTo>
                    <a:pt x="1473" y="938"/>
                  </a:lnTo>
                  <a:lnTo>
                    <a:pt x="1449" y="937"/>
                  </a:lnTo>
                  <a:lnTo>
                    <a:pt x="1429" y="937"/>
                  </a:lnTo>
                  <a:lnTo>
                    <a:pt x="1410" y="938"/>
                  </a:lnTo>
                  <a:lnTo>
                    <a:pt x="1390" y="940"/>
                  </a:lnTo>
                  <a:lnTo>
                    <a:pt x="1367" y="945"/>
                  </a:lnTo>
                  <a:lnTo>
                    <a:pt x="1355" y="950"/>
                  </a:lnTo>
                  <a:lnTo>
                    <a:pt x="1343" y="954"/>
                  </a:lnTo>
                  <a:lnTo>
                    <a:pt x="1327" y="964"/>
                  </a:lnTo>
                  <a:lnTo>
                    <a:pt x="1317" y="974"/>
                  </a:lnTo>
                  <a:lnTo>
                    <a:pt x="1309" y="984"/>
                  </a:lnTo>
                  <a:lnTo>
                    <a:pt x="1301" y="997"/>
                  </a:lnTo>
                  <a:lnTo>
                    <a:pt x="1297" y="1010"/>
                  </a:lnTo>
                  <a:lnTo>
                    <a:pt x="1296" y="1022"/>
                  </a:lnTo>
                  <a:lnTo>
                    <a:pt x="1297" y="1037"/>
                  </a:lnTo>
                  <a:lnTo>
                    <a:pt x="1297" y="1061"/>
                  </a:lnTo>
                  <a:lnTo>
                    <a:pt x="1296" y="1087"/>
                  </a:lnTo>
                  <a:lnTo>
                    <a:pt x="1288" y="1106"/>
                  </a:lnTo>
                  <a:lnTo>
                    <a:pt x="1280" y="1122"/>
                  </a:lnTo>
                  <a:lnTo>
                    <a:pt x="1269" y="1133"/>
                  </a:lnTo>
                  <a:lnTo>
                    <a:pt x="1252" y="1142"/>
                  </a:lnTo>
                  <a:lnTo>
                    <a:pt x="1235" y="1151"/>
                  </a:lnTo>
                  <a:lnTo>
                    <a:pt x="1215" y="1154"/>
                  </a:lnTo>
                  <a:lnTo>
                    <a:pt x="1191" y="1159"/>
                  </a:lnTo>
                  <a:lnTo>
                    <a:pt x="1170" y="1165"/>
                  </a:lnTo>
                  <a:lnTo>
                    <a:pt x="1145" y="1169"/>
                  </a:lnTo>
                  <a:lnTo>
                    <a:pt x="1125" y="1172"/>
                  </a:lnTo>
                  <a:lnTo>
                    <a:pt x="1101" y="1176"/>
                  </a:lnTo>
                  <a:lnTo>
                    <a:pt x="1082" y="1184"/>
                  </a:lnTo>
                  <a:lnTo>
                    <a:pt x="1062" y="1192"/>
                  </a:lnTo>
                  <a:lnTo>
                    <a:pt x="1042" y="1201"/>
                  </a:lnTo>
                  <a:lnTo>
                    <a:pt x="1028" y="1215"/>
                  </a:lnTo>
                  <a:lnTo>
                    <a:pt x="1015" y="1230"/>
                  </a:lnTo>
                  <a:lnTo>
                    <a:pt x="1005" y="1250"/>
                  </a:lnTo>
                  <a:lnTo>
                    <a:pt x="1003" y="1266"/>
                  </a:lnTo>
                  <a:lnTo>
                    <a:pt x="1003" y="1286"/>
                  </a:lnTo>
                  <a:lnTo>
                    <a:pt x="1007" y="1303"/>
                  </a:lnTo>
                  <a:lnTo>
                    <a:pt x="1014" y="1323"/>
                  </a:lnTo>
                  <a:lnTo>
                    <a:pt x="1019" y="1343"/>
                  </a:lnTo>
                  <a:lnTo>
                    <a:pt x="1023" y="1363"/>
                  </a:lnTo>
                  <a:lnTo>
                    <a:pt x="1028" y="1387"/>
                  </a:lnTo>
                  <a:lnTo>
                    <a:pt x="1028" y="1412"/>
                  </a:lnTo>
                  <a:lnTo>
                    <a:pt x="1023" y="1437"/>
                  </a:lnTo>
                  <a:lnTo>
                    <a:pt x="1015" y="1456"/>
                  </a:lnTo>
                  <a:lnTo>
                    <a:pt x="1007" y="1475"/>
                  </a:lnTo>
                  <a:lnTo>
                    <a:pt x="997" y="1493"/>
                  </a:lnTo>
                  <a:lnTo>
                    <a:pt x="983" y="1515"/>
                  </a:lnTo>
                  <a:lnTo>
                    <a:pt x="967" y="1529"/>
                  </a:lnTo>
                  <a:lnTo>
                    <a:pt x="955" y="1540"/>
                  </a:lnTo>
                  <a:lnTo>
                    <a:pt x="938" y="1552"/>
                  </a:lnTo>
                  <a:lnTo>
                    <a:pt x="920" y="1564"/>
                  </a:lnTo>
                  <a:lnTo>
                    <a:pt x="902" y="1569"/>
                  </a:lnTo>
                  <a:lnTo>
                    <a:pt x="888" y="1572"/>
                  </a:lnTo>
                  <a:lnTo>
                    <a:pt x="861" y="1575"/>
                  </a:lnTo>
                  <a:lnTo>
                    <a:pt x="831" y="1576"/>
                  </a:lnTo>
                  <a:lnTo>
                    <a:pt x="794" y="1575"/>
                  </a:lnTo>
                  <a:lnTo>
                    <a:pt x="777" y="1575"/>
                  </a:lnTo>
                  <a:lnTo>
                    <a:pt x="755" y="1572"/>
                  </a:lnTo>
                  <a:lnTo>
                    <a:pt x="732" y="1565"/>
                  </a:lnTo>
                  <a:lnTo>
                    <a:pt x="711" y="1555"/>
                  </a:lnTo>
                  <a:lnTo>
                    <a:pt x="698" y="1547"/>
                  </a:lnTo>
                  <a:lnTo>
                    <a:pt x="684" y="1535"/>
                  </a:lnTo>
                  <a:lnTo>
                    <a:pt x="673" y="1523"/>
                  </a:lnTo>
                  <a:lnTo>
                    <a:pt x="661" y="1508"/>
                  </a:lnTo>
                  <a:lnTo>
                    <a:pt x="651" y="1494"/>
                  </a:lnTo>
                  <a:lnTo>
                    <a:pt x="644" y="1476"/>
                  </a:lnTo>
                  <a:lnTo>
                    <a:pt x="640" y="1458"/>
                  </a:lnTo>
                  <a:lnTo>
                    <a:pt x="639" y="1442"/>
                  </a:lnTo>
                  <a:lnTo>
                    <a:pt x="639" y="1423"/>
                  </a:lnTo>
                  <a:lnTo>
                    <a:pt x="640" y="1406"/>
                  </a:lnTo>
                  <a:lnTo>
                    <a:pt x="646" y="1387"/>
                  </a:lnTo>
                  <a:lnTo>
                    <a:pt x="651" y="1366"/>
                  </a:lnTo>
                  <a:lnTo>
                    <a:pt x="657" y="1346"/>
                  </a:lnTo>
                  <a:lnTo>
                    <a:pt x="662" y="1328"/>
                  </a:lnTo>
                  <a:lnTo>
                    <a:pt x="664" y="1311"/>
                  </a:lnTo>
                  <a:lnTo>
                    <a:pt x="662" y="1297"/>
                  </a:lnTo>
                  <a:lnTo>
                    <a:pt x="657" y="1285"/>
                  </a:lnTo>
                  <a:lnTo>
                    <a:pt x="648" y="1268"/>
                  </a:lnTo>
                  <a:lnTo>
                    <a:pt x="638" y="1256"/>
                  </a:lnTo>
                  <a:lnTo>
                    <a:pt x="624" y="1244"/>
                  </a:lnTo>
                  <a:lnTo>
                    <a:pt x="610" y="1236"/>
                  </a:lnTo>
                  <a:lnTo>
                    <a:pt x="596" y="1226"/>
                  </a:lnTo>
                  <a:lnTo>
                    <a:pt x="574" y="1220"/>
                  </a:lnTo>
                  <a:lnTo>
                    <a:pt x="556" y="1215"/>
                  </a:lnTo>
                  <a:lnTo>
                    <a:pt x="533" y="1211"/>
                  </a:lnTo>
                  <a:lnTo>
                    <a:pt x="513" y="1208"/>
                  </a:lnTo>
                  <a:lnTo>
                    <a:pt x="493" y="1204"/>
                  </a:lnTo>
                  <a:lnTo>
                    <a:pt x="471" y="1199"/>
                  </a:lnTo>
                  <a:lnTo>
                    <a:pt x="450" y="1192"/>
                  </a:lnTo>
                  <a:lnTo>
                    <a:pt x="427" y="1187"/>
                  </a:lnTo>
                  <a:lnTo>
                    <a:pt x="409" y="1180"/>
                  </a:lnTo>
                  <a:lnTo>
                    <a:pt x="394" y="1170"/>
                  </a:lnTo>
                  <a:lnTo>
                    <a:pt x="383" y="1156"/>
                  </a:lnTo>
                  <a:lnTo>
                    <a:pt x="375" y="1140"/>
                  </a:lnTo>
                  <a:lnTo>
                    <a:pt x="369" y="1118"/>
                  </a:lnTo>
                  <a:lnTo>
                    <a:pt x="368" y="1100"/>
                  </a:lnTo>
                  <a:lnTo>
                    <a:pt x="369" y="1080"/>
                  </a:lnTo>
                  <a:lnTo>
                    <a:pt x="371" y="1064"/>
                  </a:lnTo>
                  <a:lnTo>
                    <a:pt x="369" y="1044"/>
                  </a:lnTo>
                  <a:lnTo>
                    <a:pt x="362" y="1031"/>
                  </a:lnTo>
                  <a:lnTo>
                    <a:pt x="350" y="1014"/>
                  </a:lnTo>
                  <a:lnTo>
                    <a:pt x="338" y="1005"/>
                  </a:lnTo>
                  <a:lnTo>
                    <a:pt x="324" y="994"/>
                  </a:lnTo>
                  <a:lnTo>
                    <a:pt x="304" y="988"/>
                  </a:lnTo>
                  <a:lnTo>
                    <a:pt x="283" y="981"/>
                  </a:lnTo>
                  <a:lnTo>
                    <a:pt x="259" y="979"/>
                  </a:lnTo>
                  <a:lnTo>
                    <a:pt x="240" y="977"/>
                  </a:lnTo>
                  <a:lnTo>
                    <a:pt x="217" y="977"/>
                  </a:lnTo>
                  <a:lnTo>
                    <a:pt x="198" y="979"/>
                  </a:lnTo>
                  <a:lnTo>
                    <a:pt x="179" y="981"/>
                  </a:lnTo>
                  <a:lnTo>
                    <a:pt x="159" y="982"/>
                  </a:lnTo>
                  <a:lnTo>
                    <a:pt x="139" y="984"/>
                  </a:lnTo>
                  <a:lnTo>
                    <a:pt x="107" y="984"/>
                  </a:lnTo>
                  <a:lnTo>
                    <a:pt x="87" y="983"/>
                  </a:lnTo>
                  <a:lnTo>
                    <a:pt x="65" y="979"/>
                  </a:lnTo>
                  <a:lnTo>
                    <a:pt x="48" y="972"/>
                  </a:lnTo>
                  <a:lnTo>
                    <a:pt x="32" y="961"/>
                  </a:lnTo>
                  <a:lnTo>
                    <a:pt x="20" y="948"/>
                  </a:lnTo>
                  <a:lnTo>
                    <a:pt x="12" y="936"/>
                  </a:lnTo>
                  <a:lnTo>
                    <a:pt x="3" y="909"/>
                  </a:lnTo>
                  <a:lnTo>
                    <a:pt x="3" y="883"/>
                  </a:lnTo>
                  <a:lnTo>
                    <a:pt x="1" y="855"/>
                  </a:lnTo>
                  <a:lnTo>
                    <a:pt x="0" y="823"/>
                  </a:lnTo>
                  <a:lnTo>
                    <a:pt x="3" y="793"/>
                  </a:lnTo>
                  <a:lnTo>
                    <a:pt x="3" y="761"/>
                  </a:lnTo>
                  <a:lnTo>
                    <a:pt x="4" y="733"/>
                  </a:lnTo>
                  <a:lnTo>
                    <a:pt x="8" y="705"/>
                  </a:lnTo>
                  <a:lnTo>
                    <a:pt x="11" y="682"/>
                  </a:lnTo>
                  <a:lnTo>
                    <a:pt x="15" y="657"/>
                  </a:lnTo>
                  <a:lnTo>
                    <a:pt x="20" y="638"/>
                  </a:lnTo>
                  <a:lnTo>
                    <a:pt x="29" y="626"/>
                  </a:lnTo>
                  <a:lnTo>
                    <a:pt x="40" y="613"/>
                  </a:lnTo>
                  <a:lnTo>
                    <a:pt x="52" y="606"/>
                  </a:lnTo>
                  <a:lnTo>
                    <a:pt x="67" y="596"/>
                  </a:lnTo>
                  <a:lnTo>
                    <a:pt x="81" y="594"/>
                  </a:lnTo>
                  <a:lnTo>
                    <a:pt x="99" y="591"/>
                  </a:lnTo>
                  <a:lnTo>
                    <a:pt x="123" y="589"/>
                  </a:lnTo>
                  <a:lnTo>
                    <a:pt x="144" y="591"/>
                  </a:lnTo>
                  <a:lnTo>
                    <a:pt x="172" y="594"/>
                  </a:lnTo>
                  <a:lnTo>
                    <a:pt x="197" y="595"/>
                  </a:lnTo>
                  <a:lnTo>
                    <a:pt x="217" y="596"/>
                  </a:lnTo>
                  <a:lnTo>
                    <a:pt x="247" y="598"/>
                  </a:lnTo>
                  <a:lnTo>
                    <a:pt x="276" y="594"/>
                  </a:lnTo>
                  <a:lnTo>
                    <a:pt x="301" y="589"/>
                  </a:lnTo>
                  <a:lnTo>
                    <a:pt x="324" y="582"/>
                  </a:lnTo>
                  <a:lnTo>
                    <a:pt x="340" y="574"/>
                  </a:lnTo>
                  <a:lnTo>
                    <a:pt x="356" y="563"/>
                  </a:lnTo>
                  <a:lnTo>
                    <a:pt x="368" y="546"/>
                  </a:lnTo>
                  <a:lnTo>
                    <a:pt x="375" y="531"/>
                  </a:lnTo>
                  <a:lnTo>
                    <a:pt x="377" y="514"/>
                  </a:lnTo>
                  <a:lnTo>
                    <a:pt x="376" y="502"/>
                  </a:lnTo>
                  <a:lnTo>
                    <a:pt x="375" y="478"/>
                  </a:lnTo>
                  <a:lnTo>
                    <a:pt x="376" y="454"/>
                  </a:lnTo>
                  <a:lnTo>
                    <a:pt x="381" y="437"/>
                  </a:lnTo>
                  <a:lnTo>
                    <a:pt x="387" y="420"/>
                  </a:lnTo>
                  <a:lnTo>
                    <a:pt x="397" y="407"/>
                  </a:lnTo>
                  <a:lnTo>
                    <a:pt x="415" y="395"/>
                  </a:lnTo>
                  <a:lnTo>
                    <a:pt x="435" y="386"/>
                  </a:lnTo>
                  <a:lnTo>
                    <a:pt x="459" y="379"/>
                  </a:lnTo>
                  <a:lnTo>
                    <a:pt x="484" y="374"/>
                  </a:lnTo>
                  <a:lnTo>
                    <a:pt x="504" y="370"/>
                  </a:lnTo>
                  <a:lnTo>
                    <a:pt x="530" y="366"/>
                  </a:lnTo>
                  <a:lnTo>
                    <a:pt x="555" y="361"/>
                  </a:lnTo>
                  <a:lnTo>
                    <a:pt x="584" y="354"/>
                  </a:lnTo>
                  <a:lnTo>
                    <a:pt x="611" y="345"/>
                  </a:lnTo>
                  <a:lnTo>
                    <a:pt x="634" y="329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FFF00"/>
                </a:gs>
              </a:gsLst>
              <a:path path="rect">
                <a:fillToRect l="50000" t="50000" r="50000" b="50000"/>
              </a:path>
            </a:gra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5621" name="Group 28"/>
            <p:cNvGrpSpPr>
              <a:grpSpLocks/>
            </p:cNvGrpSpPr>
            <p:nvPr/>
          </p:nvGrpSpPr>
          <p:grpSpPr bwMode="auto">
            <a:xfrm>
              <a:off x="530" y="1925"/>
              <a:ext cx="1542" cy="1249"/>
              <a:chOff x="379" y="1920"/>
              <a:chExt cx="1542" cy="1249"/>
            </a:xfrm>
          </p:grpSpPr>
          <p:sp>
            <p:nvSpPr>
              <p:cNvPr id="98333" name="Freeform 29"/>
              <p:cNvSpPr>
                <a:spLocks/>
              </p:cNvSpPr>
              <p:nvPr/>
            </p:nvSpPr>
            <p:spPr bwMode="auto">
              <a:xfrm>
                <a:off x="379" y="2753"/>
                <a:ext cx="1542" cy="397"/>
              </a:xfrm>
              <a:custGeom>
                <a:avLst/>
                <a:gdLst/>
                <a:ahLst/>
                <a:cxnLst>
                  <a:cxn ang="0">
                    <a:pos x="0" y="244"/>
                  </a:cxn>
                  <a:cxn ang="0">
                    <a:pos x="0" y="5"/>
                  </a:cxn>
                  <a:cxn ang="0">
                    <a:pos x="74" y="0"/>
                  </a:cxn>
                  <a:cxn ang="0">
                    <a:pos x="525" y="5"/>
                  </a:cxn>
                  <a:cxn ang="0">
                    <a:pos x="1380" y="0"/>
                  </a:cxn>
                  <a:cxn ang="0">
                    <a:pos x="1541" y="19"/>
                  </a:cxn>
                  <a:cxn ang="0">
                    <a:pos x="1541" y="184"/>
                  </a:cxn>
                  <a:cxn ang="0">
                    <a:pos x="591" y="391"/>
                  </a:cxn>
                  <a:cxn ang="0">
                    <a:pos x="586" y="391"/>
                  </a:cxn>
                  <a:cxn ang="0">
                    <a:pos x="581" y="393"/>
                  </a:cxn>
                  <a:cxn ang="0">
                    <a:pos x="577" y="394"/>
                  </a:cxn>
                  <a:cxn ang="0">
                    <a:pos x="573" y="394"/>
                  </a:cxn>
                  <a:cxn ang="0">
                    <a:pos x="568" y="394"/>
                  </a:cxn>
                  <a:cxn ang="0">
                    <a:pos x="565" y="394"/>
                  </a:cxn>
                  <a:cxn ang="0">
                    <a:pos x="560" y="396"/>
                  </a:cxn>
                  <a:cxn ang="0">
                    <a:pos x="556" y="396"/>
                  </a:cxn>
                  <a:cxn ang="0">
                    <a:pos x="553" y="396"/>
                  </a:cxn>
                  <a:cxn ang="0">
                    <a:pos x="549" y="394"/>
                  </a:cxn>
                  <a:cxn ang="0">
                    <a:pos x="545" y="394"/>
                  </a:cxn>
                  <a:cxn ang="0">
                    <a:pos x="540" y="394"/>
                  </a:cxn>
                  <a:cxn ang="0">
                    <a:pos x="537" y="394"/>
                  </a:cxn>
                  <a:cxn ang="0">
                    <a:pos x="533" y="393"/>
                  </a:cxn>
                  <a:cxn ang="0">
                    <a:pos x="528" y="391"/>
                  </a:cxn>
                  <a:cxn ang="0">
                    <a:pos x="525" y="391"/>
                  </a:cxn>
                  <a:cxn ang="0">
                    <a:pos x="0" y="244"/>
                  </a:cxn>
                </a:cxnLst>
                <a:rect l="0" t="0" r="r" b="b"/>
                <a:pathLst>
                  <a:path w="1542" h="397">
                    <a:moveTo>
                      <a:pt x="0" y="244"/>
                    </a:moveTo>
                    <a:lnTo>
                      <a:pt x="0" y="5"/>
                    </a:lnTo>
                    <a:lnTo>
                      <a:pt x="74" y="0"/>
                    </a:lnTo>
                    <a:lnTo>
                      <a:pt x="525" y="5"/>
                    </a:lnTo>
                    <a:lnTo>
                      <a:pt x="1380" y="0"/>
                    </a:lnTo>
                    <a:lnTo>
                      <a:pt x="1541" y="19"/>
                    </a:lnTo>
                    <a:lnTo>
                      <a:pt x="1541" y="184"/>
                    </a:lnTo>
                    <a:lnTo>
                      <a:pt x="591" y="391"/>
                    </a:lnTo>
                    <a:lnTo>
                      <a:pt x="586" y="391"/>
                    </a:lnTo>
                    <a:lnTo>
                      <a:pt x="581" y="393"/>
                    </a:lnTo>
                    <a:lnTo>
                      <a:pt x="577" y="394"/>
                    </a:lnTo>
                    <a:lnTo>
                      <a:pt x="573" y="394"/>
                    </a:lnTo>
                    <a:lnTo>
                      <a:pt x="568" y="394"/>
                    </a:lnTo>
                    <a:lnTo>
                      <a:pt x="565" y="394"/>
                    </a:lnTo>
                    <a:lnTo>
                      <a:pt x="560" y="396"/>
                    </a:lnTo>
                    <a:lnTo>
                      <a:pt x="556" y="396"/>
                    </a:lnTo>
                    <a:lnTo>
                      <a:pt x="553" y="396"/>
                    </a:lnTo>
                    <a:lnTo>
                      <a:pt x="549" y="394"/>
                    </a:lnTo>
                    <a:lnTo>
                      <a:pt x="545" y="394"/>
                    </a:lnTo>
                    <a:lnTo>
                      <a:pt x="540" y="394"/>
                    </a:lnTo>
                    <a:lnTo>
                      <a:pt x="537" y="394"/>
                    </a:lnTo>
                    <a:lnTo>
                      <a:pt x="533" y="393"/>
                    </a:lnTo>
                    <a:lnTo>
                      <a:pt x="528" y="391"/>
                    </a:lnTo>
                    <a:lnTo>
                      <a:pt x="525" y="391"/>
                    </a:lnTo>
                    <a:lnTo>
                      <a:pt x="0" y="244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34" name="Freeform 30"/>
              <p:cNvSpPr>
                <a:spLocks/>
              </p:cNvSpPr>
              <p:nvPr/>
            </p:nvSpPr>
            <p:spPr bwMode="auto">
              <a:xfrm>
                <a:off x="904" y="2753"/>
                <a:ext cx="1017" cy="2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855" y="0"/>
                  </a:cxn>
                  <a:cxn ang="0">
                    <a:pos x="1016" y="19"/>
                  </a:cxn>
                  <a:cxn ang="0">
                    <a:pos x="1016" y="184"/>
                  </a:cxn>
                  <a:cxn ang="0">
                    <a:pos x="778" y="237"/>
                  </a:cxn>
                  <a:cxn ang="0">
                    <a:pos x="0" y="5"/>
                  </a:cxn>
                </a:cxnLst>
                <a:rect l="0" t="0" r="r" b="b"/>
                <a:pathLst>
                  <a:path w="1017" h="238">
                    <a:moveTo>
                      <a:pt x="0" y="5"/>
                    </a:moveTo>
                    <a:lnTo>
                      <a:pt x="855" y="0"/>
                    </a:lnTo>
                    <a:lnTo>
                      <a:pt x="1016" y="19"/>
                    </a:lnTo>
                    <a:lnTo>
                      <a:pt x="1016" y="184"/>
                    </a:lnTo>
                    <a:lnTo>
                      <a:pt x="778" y="237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35" name="Freeform 31"/>
              <p:cNvSpPr>
                <a:spLocks/>
              </p:cNvSpPr>
              <p:nvPr/>
            </p:nvSpPr>
            <p:spPr bwMode="auto">
              <a:xfrm>
                <a:off x="379" y="2759"/>
                <a:ext cx="1542" cy="263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0" y="133"/>
                  </a:cxn>
                  <a:cxn ang="0">
                    <a:pos x="531" y="218"/>
                  </a:cxn>
                  <a:cxn ang="0">
                    <a:pos x="536" y="219"/>
                  </a:cxn>
                  <a:cxn ang="0">
                    <a:pos x="540" y="221"/>
                  </a:cxn>
                  <a:cxn ang="0">
                    <a:pos x="545" y="221"/>
                  </a:cxn>
                  <a:cxn ang="0">
                    <a:pos x="550" y="221"/>
                  </a:cxn>
                  <a:cxn ang="0">
                    <a:pos x="556" y="221"/>
                  </a:cxn>
                  <a:cxn ang="0">
                    <a:pos x="561" y="221"/>
                  </a:cxn>
                  <a:cxn ang="0">
                    <a:pos x="566" y="219"/>
                  </a:cxn>
                  <a:cxn ang="0">
                    <a:pos x="569" y="218"/>
                  </a:cxn>
                  <a:cxn ang="0">
                    <a:pos x="1167" y="137"/>
                  </a:cxn>
                  <a:cxn ang="0">
                    <a:pos x="1020" y="0"/>
                  </a:cxn>
                  <a:cxn ang="0">
                    <a:pos x="1104" y="0"/>
                  </a:cxn>
                  <a:cxn ang="0">
                    <a:pos x="1296" y="120"/>
                  </a:cxn>
                  <a:cxn ang="0">
                    <a:pos x="1541" y="86"/>
                  </a:cxn>
                  <a:cxn ang="0">
                    <a:pos x="1541" y="106"/>
                  </a:cxn>
                  <a:cxn ang="0">
                    <a:pos x="573" y="259"/>
                  </a:cxn>
                  <a:cxn ang="0">
                    <a:pos x="566" y="260"/>
                  </a:cxn>
                  <a:cxn ang="0">
                    <a:pos x="560" y="260"/>
                  </a:cxn>
                  <a:cxn ang="0">
                    <a:pos x="555" y="262"/>
                  </a:cxn>
                  <a:cxn ang="0">
                    <a:pos x="550" y="262"/>
                  </a:cxn>
                  <a:cxn ang="0">
                    <a:pos x="544" y="262"/>
                  </a:cxn>
                  <a:cxn ang="0">
                    <a:pos x="539" y="260"/>
                  </a:cxn>
                  <a:cxn ang="0">
                    <a:pos x="534" y="260"/>
                  </a:cxn>
                  <a:cxn ang="0">
                    <a:pos x="527" y="259"/>
                  </a:cxn>
                  <a:cxn ang="0">
                    <a:pos x="0" y="152"/>
                  </a:cxn>
                </a:cxnLst>
                <a:rect l="0" t="0" r="r" b="b"/>
                <a:pathLst>
                  <a:path w="1542" h="263">
                    <a:moveTo>
                      <a:pt x="0" y="152"/>
                    </a:moveTo>
                    <a:lnTo>
                      <a:pt x="0" y="133"/>
                    </a:lnTo>
                    <a:lnTo>
                      <a:pt x="531" y="218"/>
                    </a:lnTo>
                    <a:lnTo>
                      <a:pt x="536" y="219"/>
                    </a:lnTo>
                    <a:lnTo>
                      <a:pt x="540" y="221"/>
                    </a:lnTo>
                    <a:lnTo>
                      <a:pt x="545" y="221"/>
                    </a:lnTo>
                    <a:lnTo>
                      <a:pt x="550" y="221"/>
                    </a:lnTo>
                    <a:lnTo>
                      <a:pt x="556" y="221"/>
                    </a:lnTo>
                    <a:lnTo>
                      <a:pt x="561" y="221"/>
                    </a:lnTo>
                    <a:lnTo>
                      <a:pt x="566" y="219"/>
                    </a:lnTo>
                    <a:lnTo>
                      <a:pt x="569" y="218"/>
                    </a:lnTo>
                    <a:lnTo>
                      <a:pt x="1167" y="137"/>
                    </a:lnTo>
                    <a:lnTo>
                      <a:pt x="1020" y="0"/>
                    </a:lnTo>
                    <a:lnTo>
                      <a:pt x="1104" y="0"/>
                    </a:lnTo>
                    <a:lnTo>
                      <a:pt x="1296" y="120"/>
                    </a:lnTo>
                    <a:lnTo>
                      <a:pt x="1541" y="86"/>
                    </a:lnTo>
                    <a:lnTo>
                      <a:pt x="1541" y="106"/>
                    </a:lnTo>
                    <a:lnTo>
                      <a:pt x="573" y="259"/>
                    </a:lnTo>
                    <a:lnTo>
                      <a:pt x="566" y="260"/>
                    </a:lnTo>
                    <a:lnTo>
                      <a:pt x="560" y="260"/>
                    </a:lnTo>
                    <a:lnTo>
                      <a:pt x="555" y="262"/>
                    </a:lnTo>
                    <a:lnTo>
                      <a:pt x="550" y="262"/>
                    </a:lnTo>
                    <a:lnTo>
                      <a:pt x="544" y="262"/>
                    </a:lnTo>
                    <a:lnTo>
                      <a:pt x="539" y="260"/>
                    </a:lnTo>
                    <a:lnTo>
                      <a:pt x="534" y="260"/>
                    </a:lnTo>
                    <a:lnTo>
                      <a:pt x="527" y="259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36" name="Freeform 32"/>
              <p:cNvSpPr>
                <a:spLocks/>
              </p:cNvSpPr>
              <p:nvPr/>
            </p:nvSpPr>
            <p:spPr bwMode="auto">
              <a:xfrm>
                <a:off x="1193" y="1920"/>
                <a:ext cx="637" cy="543"/>
              </a:xfrm>
              <a:custGeom>
                <a:avLst/>
                <a:gdLst/>
                <a:ahLst/>
                <a:cxnLst>
                  <a:cxn ang="0">
                    <a:pos x="9" y="174"/>
                  </a:cxn>
                  <a:cxn ang="0">
                    <a:pos x="30" y="156"/>
                  </a:cxn>
                  <a:cxn ang="0">
                    <a:pos x="49" y="149"/>
                  </a:cxn>
                  <a:cxn ang="0">
                    <a:pos x="69" y="152"/>
                  </a:cxn>
                  <a:cxn ang="0">
                    <a:pos x="86" y="143"/>
                  </a:cxn>
                  <a:cxn ang="0">
                    <a:pos x="108" y="140"/>
                  </a:cxn>
                  <a:cxn ang="0">
                    <a:pos x="120" y="136"/>
                  </a:cxn>
                  <a:cxn ang="0">
                    <a:pos x="135" y="111"/>
                  </a:cxn>
                  <a:cxn ang="0">
                    <a:pos x="153" y="98"/>
                  </a:cxn>
                  <a:cxn ang="0">
                    <a:pos x="173" y="98"/>
                  </a:cxn>
                  <a:cxn ang="0">
                    <a:pos x="183" y="92"/>
                  </a:cxn>
                  <a:cxn ang="0">
                    <a:pos x="187" y="68"/>
                  </a:cxn>
                  <a:cxn ang="0">
                    <a:pos x="196" y="51"/>
                  </a:cxn>
                  <a:cxn ang="0">
                    <a:pos x="211" y="41"/>
                  </a:cxn>
                  <a:cxn ang="0">
                    <a:pos x="223" y="26"/>
                  </a:cxn>
                  <a:cxn ang="0">
                    <a:pos x="234" y="8"/>
                  </a:cxn>
                  <a:cxn ang="0">
                    <a:pos x="248" y="0"/>
                  </a:cxn>
                  <a:cxn ang="0">
                    <a:pos x="263" y="1"/>
                  </a:cxn>
                  <a:cxn ang="0">
                    <a:pos x="276" y="11"/>
                  </a:cxn>
                  <a:cxn ang="0">
                    <a:pos x="287" y="29"/>
                  </a:cxn>
                  <a:cxn ang="0">
                    <a:pos x="294" y="52"/>
                  </a:cxn>
                  <a:cxn ang="0">
                    <a:pos x="296" y="82"/>
                  </a:cxn>
                  <a:cxn ang="0">
                    <a:pos x="302" y="101"/>
                  </a:cxn>
                  <a:cxn ang="0">
                    <a:pos x="312" y="130"/>
                  </a:cxn>
                  <a:cxn ang="0">
                    <a:pos x="321" y="156"/>
                  </a:cxn>
                  <a:cxn ang="0">
                    <a:pos x="331" y="178"/>
                  </a:cxn>
                  <a:cxn ang="0">
                    <a:pos x="341" y="193"/>
                  </a:cxn>
                  <a:cxn ang="0">
                    <a:pos x="358" y="208"/>
                  </a:cxn>
                  <a:cxn ang="0">
                    <a:pos x="375" y="212"/>
                  </a:cxn>
                  <a:cxn ang="0">
                    <a:pos x="397" y="213"/>
                  </a:cxn>
                  <a:cxn ang="0">
                    <a:pos x="410" y="221"/>
                  </a:cxn>
                  <a:cxn ang="0">
                    <a:pos x="421" y="222"/>
                  </a:cxn>
                  <a:cxn ang="0">
                    <a:pos x="430" y="209"/>
                  </a:cxn>
                  <a:cxn ang="0">
                    <a:pos x="451" y="194"/>
                  </a:cxn>
                  <a:cxn ang="0">
                    <a:pos x="464" y="188"/>
                  </a:cxn>
                  <a:cxn ang="0">
                    <a:pos x="477" y="177"/>
                  </a:cxn>
                  <a:cxn ang="0">
                    <a:pos x="498" y="180"/>
                  </a:cxn>
                  <a:cxn ang="0">
                    <a:pos x="510" y="196"/>
                  </a:cxn>
                  <a:cxn ang="0">
                    <a:pos x="517" y="221"/>
                  </a:cxn>
                  <a:cxn ang="0">
                    <a:pos x="521" y="263"/>
                  </a:cxn>
                  <a:cxn ang="0">
                    <a:pos x="538" y="278"/>
                  </a:cxn>
                  <a:cxn ang="0">
                    <a:pos x="551" y="307"/>
                  </a:cxn>
                  <a:cxn ang="0">
                    <a:pos x="555" y="345"/>
                  </a:cxn>
                  <a:cxn ang="0">
                    <a:pos x="547" y="391"/>
                  </a:cxn>
                  <a:cxn ang="0">
                    <a:pos x="568" y="395"/>
                  </a:cxn>
                  <a:cxn ang="0">
                    <a:pos x="581" y="417"/>
                  </a:cxn>
                  <a:cxn ang="0">
                    <a:pos x="597" y="420"/>
                  </a:cxn>
                  <a:cxn ang="0">
                    <a:pos x="613" y="430"/>
                  </a:cxn>
                  <a:cxn ang="0">
                    <a:pos x="620" y="449"/>
                  </a:cxn>
                  <a:cxn ang="0">
                    <a:pos x="616" y="483"/>
                  </a:cxn>
                  <a:cxn ang="0">
                    <a:pos x="636" y="509"/>
                  </a:cxn>
                  <a:cxn ang="0">
                    <a:pos x="631" y="527"/>
                  </a:cxn>
                  <a:cxn ang="0">
                    <a:pos x="611" y="533"/>
                  </a:cxn>
                  <a:cxn ang="0">
                    <a:pos x="587" y="522"/>
                  </a:cxn>
                  <a:cxn ang="0">
                    <a:pos x="572" y="534"/>
                  </a:cxn>
                  <a:cxn ang="0">
                    <a:pos x="557" y="540"/>
                  </a:cxn>
                  <a:cxn ang="0">
                    <a:pos x="544" y="542"/>
                  </a:cxn>
                  <a:cxn ang="0">
                    <a:pos x="532" y="542"/>
                  </a:cxn>
                  <a:cxn ang="0">
                    <a:pos x="0" y="184"/>
                  </a:cxn>
                </a:cxnLst>
                <a:rect l="0" t="0" r="r" b="b"/>
                <a:pathLst>
                  <a:path w="637" h="543">
                    <a:moveTo>
                      <a:pt x="0" y="184"/>
                    </a:moveTo>
                    <a:lnTo>
                      <a:pt x="9" y="174"/>
                    </a:lnTo>
                    <a:lnTo>
                      <a:pt x="20" y="164"/>
                    </a:lnTo>
                    <a:lnTo>
                      <a:pt x="30" y="156"/>
                    </a:lnTo>
                    <a:lnTo>
                      <a:pt x="39" y="152"/>
                    </a:lnTo>
                    <a:lnTo>
                      <a:pt x="49" y="149"/>
                    </a:lnTo>
                    <a:lnTo>
                      <a:pt x="60" y="149"/>
                    </a:lnTo>
                    <a:lnTo>
                      <a:pt x="69" y="152"/>
                    </a:lnTo>
                    <a:lnTo>
                      <a:pt x="80" y="159"/>
                    </a:lnTo>
                    <a:lnTo>
                      <a:pt x="86" y="143"/>
                    </a:lnTo>
                    <a:lnTo>
                      <a:pt x="96" y="137"/>
                    </a:lnTo>
                    <a:lnTo>
                      <a:pt x="108" y="140"/>
                    </a:lnTo>
                    <a:lnTo>
                      <a:pt x="117" y="149"/>
                    </a:lnTo>
                    <a:lnTo>
                      <a:pt x="120" y="136"/>
                    </a:lnTo>
                    <a:lnTo>
                      <a:pt x="126" y="123"/>
                    </a:lnTo>
                    <a:lnTo>
                      <a:pt x="135" y="111"/>
                    </a:lnTo>
                    <a:lnTo>
                      <a:pt x="143" y="104"/>
                    </a:lnTo>
                    <a:lnTo>
                      <a:pt x="153" y="98"/>
                    </a:lnTo>
                    <a:lnTo>
                      <a:pt x="164" y="96"/>
                    </a:lnTo>
                    <a:lnTo>
                      <a:pt x="173" y="98"/>
                    </a:lnTo>
                    <a:lnTo>
                      <a:pt x="184" y="105"/>
                    </a:lnTo>
                    <a:lnTo>
                      <a:pt x="183" y="92"/>
                    </a:lnTo>
                    <a:lnTo>
                      <a:pt x="183" y="80"/>
                    </a:lnTo>
                    <a:lnTo>
                      <a:pt x="187" y="68"/>
                    </a:lnTo>
                    <a:lnTo>
                      <a:pt x="190" y="58"/>
                    </a:lnTo>
                    <a:lnTo>
                      <a:pt x="196" y="51"/>
                    </a:lnTo>
                    <a:lnTo>
                      <a:pt x="203" y="45"/>
                    </a:lnTo>
                    <a:lnTo>
                      <a:pt x="211" y="41"/>
                    </a:lnTo>
                    <a:lnTo>
                      <a:pt x="218" y="41"/>
                    </a:lnTo>
                    <a:lnTo>
                      <a:pt x="223" y="26"/>
                    </a:lnTo>
                    <a:lnTo>
                      <a:pt x="228" y="16"/>
                    </a:lnTo>
                    <a:lnTo>
                      <a:pt x="234" y="8"/>
                    </a:lnTo>
                    <a:lnTo>
                      <a:pt x="241" y="2"/>
                    </a:lnTo>
                    <a:lnTo>
                      <a:pt x="248" y="0"/>
                    </a:lnTo>
                    <a:lnTo>
                      <a:pt x="255" y="0"/>
                    </a:lnTo>
                    <a:lnTo>
                      <a:pt x="263" y="1"/>
                    </a:lnTo>
                    <a:lnTo>
                      <a:pt x="270" y="5"/>
                    </a:lnTo>
                    <a:lnTo>
                      <a:pt x="276" y="11"/>
                    </a:lnTo>
                    <a:lnTo>
                      <a:pt x="282" y="19"/>
                    </a:lnTo>
                    <a:lnTo>
                      <a:pt x="287" y="29"/>
                    </a:lnTo>
                    <a:lnTo>
                      <a:pt x="292" y="41"/>
                    </a:lnTo>
                    <a:lnTo>
                      <a:pt x="294" y="52"/>
                    </a:lnTo>
                    <a:lnTo>
                      <a:pt x="296" y="67"/>
                    </a:lnTo>
                    <a:lnTo>
                      <a:pt x="296" y="82"/>
                    </a:lnTo>
                    <a:lnTo>
                      <a:pt x="294" y="96"/>
                    </a:lnTo>
                    <a:lnTo>
                      <a:pt x="302" y="101"/>
                    </a:lnTo>
                    <a:lnTo>
                      <a:pt x="308" y="114"/>
                    </a:lnTo>
                    <a:lnTo>
                      <a:pt x="312" y="130"/>
                    </a:lnTo>
                    <a:lnTo>
                      <a:pt x="312" y="149"/>
                    </a:lnTo>
                    <a:lnTo>
                      <a:pt x="321" y="156"/>
                    </a:lnTo>
                    <a:lnTo>
                      <a:pt x="328" y="165"/>
                    </a:lnTo>
                    <a:lnTo>
                      <a:pt x="331" y="178"/>
                    </a:lnTo>
                    <a:lnTo>
                      <a:pt x="333" y="196"/>
                    </a:lnTo>
                    <a:lnTo>
                      <a:pt x="341" y="193"/>
                    </a:lnTo>
                    <a:lnTo>
                      <a:pt x="351" y="199"/>
                    </a:lnTo>
                    <a:lnTo>
                      <a:pt x="358" y="208"/>
                    </a:lnTo>
                    <a:lnTo>
                      <a:pt x="365" y="224"/>
                    </a:lnTo>
                    <a:lnTo>
                      <a:pt x="375" y="212"/>
                    </a:lnTo>
                    <a:lnTo>
                      <a:pt x="386" y="208"/>
                    </a:lnTo>
                    <a:lnTo>
                      <a:pt x="397" y="213"/>
                    </a:lnTo>
                    <a:lnTo>
                      <a:pt x="404" y="228"/>
                    </a:lnTo>
                    <a:lnTo>
                      <a:pt x="410" y="221"/>
                    </a:lnTo>
                    <a:lnTo>
                      <a:pt x="416" y="219"/>
                    </a:lnTo>
                    <a:lnTo>
                      <a:pt x="421" y="222"/>
                    </a:lnTo>
                    <a:lnTo>
                      <a:pt x="426" y="228"/>
                    </a:lnTo>
                    <a:lnTo>
                      <a:pt x="430" y="209"/>
                    </a:lnTo>
                    <a:lnTo>
                      <a:pt x="440" y="199"/>
                    </a:lnTo>
                    <a:lnTo>
                      <a:pt x="451" y="194"/>
                    </a:lnTo>
                    <a:lnTo>
                      <a:pt x="462" y="196"/>
                    </a:lnTo>
                    <a:lnTo>
                      <a:pt x="464" y="188"/>
                    </a:lnTo>
                    <a:lnTo>
                      <a:pt x="470" y="183"/>
                    </a:lnTo>
                    <a:lnTo>
                      <a:pt x="477" y="177"/>
                    </a:lnTo>
                    <a:lnTo>
                      <a:pt x="489" y="175"/>
                    </a:lnTo>
                    <a:lnTo>
                      <a:pt x="498" y="180"/>
                    </a:lnTo>
                    <a:lnTo>
                      <a:pt x="505" y="186"/>
                    </a:lnTo>
                    <a:lnTo>
                      <a:pt x="510" y="196"/>
                    </a:lnTo>
                    <a:lnTo>
                      <a:pt x="515" y="208"/>
                    </a:lnTo>
                    <a:lnTo>
                      <a:pt x="517" y="221"/>
                    </a:lnTo>
                    <a:lnTo>
                      <a:pt x="520" y="235"/>
                    </a:lnTo>
                    <a:lnTo>
                      <a:pt x="521" y="263"/>
                    </a:lnTo>
                    <a:lnTo>
                      <a:pt x="531" y="268"/>
                    </a:lnTo>
                    <a:lnTo>
                      <a:pt x="538" y="278"/>
                    </a:lnTo>
                    <a:lnTo>
                      <a:pt x="545" y="291"/>
                    </a:lnTo>
                    <a:lnTo>
                      <a:pt x="551" y="307"/>
                    </a:lnTo>
                    <a:lnTo>
                      <a:pt x="553" y="325"/>
                    </a:lnTo>
                    <a:lnTo>
                      <a:pt x="555" y="345"/>
                    </a:lnTo>
                    <a:lnTo>
                      <a:pt x="552" y="369"/>
                    </a:lnTo>
                    <a:lnTo>
                      <a:pt x="547" y="391"/>
                    </a:lnTo>
                    <a:lnTo>
                      <a:pt x="558" y="391"/>
                    </a:lnTo>
                    <a:lnTo>
                      <a:pt x="568" y="395"/>
                    </a:lnTo>
                    <a:lnTo>
                      <a:pt x="575" y="402"/>
                    </a:lnTo>
                    <a:lnTo>
                      <a:pt x="581" y="417"/>
                    </a:lnTo>
                    <a:lnTo>
                      <a:pt x="588" y="417"/>
                    </a:lnTo>
                    <a:lnTo>
                      <a:pt x="597" y="420"/>
                    </a:lnTo>
                    <a:lnTo>
                      <a:pt x="605" y="423"/>
                    </a:lnTo>
                    <a:lnTo>
                      <a:pt x="613" y="430"/>
                    </a:lnTo>
                    <a:lnTo>
                      <a:pt x="617" y="437"/>
                    </a:lnTo>
                    <a:lnTo>
                      <a:pt x="620" y="449"/>
                    </a:lnTo>
                    <a:lnTo>
                      <a:pt x="620" y="465"/>
                    </a:lnTo>
                    <a:lnTo>
                      <a:pt x="616" y="483"/>
                    </a:lnTo>
                    <a:lnTo>
                      <a:pt x="629" y="496"/>
                    </a:lnTo>
                    <a:lnTo>
                      <a:pt x="636" y="509"/>
                    </a:lnTo>
                    <a:lnTo>
                      <a:pt x="636" y="518"/>
                    </a:lnTo>
                    <a:lnTo>
                      <a:pt x="631" y="527"/>
                    </a:lnTo>
                    <a:lnTo>
                      <a:pt x="622" y="531"/>
                    </a:lnTo>
                    <a:lnTo>
                      <a:pt x="611" y="533"/>
                    </a:lnTo>
                    <a:lnTo>
                      <a:pt x="599" y="530"/>
                    </a:lnTo>
                    <a:lnTo>
                      <a:pt x="587" y="522"/>
                    </a:lnTo>
                    <a:lnTo>
                      <a:pt x="580" y="528"/>
                    </a:lnTo>
                    <a:lnTo>
                      <a:pt x="572" y="534"/>
                    </a:lnTo>
                    <a:lnTo>
                      <a:pt x="564" y="537"/>
                    </a:lnTo>
                    <a:lnTo>
                      <a:pt x="557" y="540"/>
                    </a:lnTo>
                    <a:lnTo>
                      <a:pt x="551" y="542"/>
                    </a:lnTo>
                    <a:lnTo>
                      <a:pt x="544" y="542"/>
                    </a:lnTo>
                    <a:lnTo>
                      <a:pt x="538" y="542"/>
                    </a:lnTo>
                    <a:lnTo>
                      <a:pt x="532" y="542"/>
                    </a:lnTo>
                    <a:lnTo>
                      <a:pt x="28" y="416"/>
                    </a:lnTo>
                    <a:lnTo>
                      <a:pt x="0" y="18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ABABAB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37" name="Freeform 33"/>
              <p:cNvSpPr>
                <a:spLocks/>
              </p:cNvSpPr>
              <p:nvPr/>
            </p:nvSpPr>
            <p:spPr bwMode="auto">
              <a:xfrm>
                <a:off x="458" y="2043"/>
                <a:ext cx="447" cy="633"/>
              </a:xfrm>
              <a:custGeom>
                <a:avLst/>
                <a:gdLst/>
                <a:ahLst/>
                <a:cxnLst>
                  <a:cxn ang="0">
                    <a:pos x="446" y="0"/>
                  </a:cxn>
                  <a:cxn ang="0">
                    <a:pos x="446" y="632"/>
                  </a:cxn>
                  <a:cxn ang="0">
                    <a:pos x="0" y="624"/>
                  </a:cxn>
                  <a:cxn ang="0">
                    <a:pos x="0" y="511"/>
                  </a:cxn>
                  <a:cxn ang="0">
                    <a:pos x="70" y="464"/>
                  </a:cxn>
                  <a:cxn ang="0">
                    <a:pos x="70" y="344"/>
                  </a:cxn>
                  <a:cxn ang="0">
                    <a:pos x="152" y="259"/>
                  </a:cxn>
                  <a:cxn ang="0">
                    <a:pos x="152" y="153"/>
                  </a:cxn>
                  <a:cxn ang="0">
                    <a:pos x="446" y="0"/>
                  </a:cxn>
                </a:cxnLst>
                <a:rect l="0" t="0" r="r" b="b"/>
                <a:pathLst>
                  <a:path w="447" h="633">
                    <a:moveTo>
                      <a:pt x="446" y="0"/>
                    </a:moveTo>
                    <a:lnTo>
                      <a:pt x="446" y="632"/>
                    </a:lnTo>
                    <a:lnTo>
                      <a:pt x="0" y="624"/>
                    </a:lnTo>
                    <a:lnTo>
                      <a:pt x="0" y="511"/>
                    </a:lnTo>
                    <a:lnTo>
                      <a:pt x="70" y="464"/>
                    </a:lnTo>
                    <a:lnTo>
                      <a:pt x="70" y="344"/>
                    </a:lnTo>
                    <a:lnTo>
                      <a:pt x="152" y="259"/>
                    </a:lnTo>
                    <a:lnTo>
                      <a:pt x="152" y="153"/>
                    </a:lnTo>
                    <a:lnTo>
                      <a:pt x="446" y="0"/>
                    </a:lnTo>
                  </a:path>
                </a:pathLst>
              </a:custGeom>
              <a:solidFill>
                <a:srgbClr val="0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38" name="Freeform 34"/>
              <p:cNvSpPr>
                <a:spLocks/>
              </p:cNvSpPr>
              <p:nvPr/>
            </p:nvSpPr>
            <p:spPr bwMode="auto">
              <a:xfrm>
                <a:off x="904" y="2043"/>
                <a:ext cx="855" cy="6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31"/>
                  </a:cxn>
                  <a:cxn ang="0">
                    <a:pos x="854" y="656"/>
                  </a:cxn>
                  <a:cxn ang="0">
                    <a:pos x="854" y="563"/>
                  </a:cxn>
                  <a:cxn ang="0">
                    <a:pos x="825" y="530"/>
                  </a:cxn>
                  <a:cxn ang="0">
                    <a:pos x="825" y="437"/>
                  </a:cxn>
                  <a:cxn ang="0">
                    <a:pos x="782" y="404"/>
                  </a:cxn>
                  <a:cxn ang="0">
                    <a:pos x="782" y="319"/>
                  </a:cxn>
                  <a:cxn ang="0">
                    <a:pos x="0" y="0"/>
                  </a:cxn>
                </a:cxnLst>
                <a:rect l="0" t="0" r="r" b="b"/>
                <a:pathLst>
                  <a:path w="855" h="657">
                    <a:moveTo>
                      <a:pt x="0" y="0"/>
                    </a:moveTo>
                    <a:lnTo>
                      <a:pt x="0" y="631"/>
                    </a:lnTo>
                    <a:lnTo>
                      <a:pt x="854" y="656"/>
                    </a:lnTo>
                    <a:lnTo>
                      <a:pt x="854" y="563"/>
                    </a:lnTo>
                    <a:lnTo>
                      <a:pt x="825" y="530"/>
                    </a:lnTo>
                    <a:lnTo>
                      <a:pt x="825" y="437"/>
                    </a:lnTo>
                    <a:lnTo>
                      <a:pt x="782" y="404"/>
                    </a:lnTo>
                    <a:lnTo>
                      <a:pt x="782" y="3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39" name="Freeform 35"/>
              <p:cNvSpPr>
                <a:spLocks/>
              </p:cNvSpPr>
              <p:nvPr/>
            </p:nvSpPr>
            <p:spPr bwMode="auto">
              <a:xfrm>
                <a:off x="458" y="2535"/>
                <a:ext cx="20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9" y="132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3">
                    <a:moveTo>
                      <a:pt x="0" y="0"/>
                    </a:moveTo>
                    <a:lnTo>
                      <a:pt x="0" y="132"/>
                    </a:lnTo>
                    <a:lnTo>
                      <a:pt x="19" y="132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0" name="Freeform 36"/>
              <p:cNvSpPr>
                <a:spLocks/>
              </p:cNvSpPr>
              <p:nvPr/>
            </p:nvSpPr>
            <p:spPr bwMode="auto">
              <a:xfrm>
                <a:off x="500" y="2532"/>
                <a:ext cx="20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3"/>
                  </a:cxn>
                  <a:cxn ang="0">
                    <a:pos x="19" y="133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4">
                    <a:moveTo>
                      <a:pt x="0" y="0"/>
                    </a:moveTo>
                    <a:lnTo>
                      <a:pt x="0" y="133"/>
                    </a:lnTo>
                    <a:lnTo>
                      <a:pt x="19" y="133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1" name="Freeform 37"/>
              <p:cNvSpPr>
                <a:spLocks/>
              </p:cNvSpPr>
              <p:nvPr/>
            </p:nvSpPr>
            <p:spPr bwMode="auto">
              <a:xfrm>
                <a:off x="543" y="2529"/>
                <a:ext cx="20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9" y="132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3">
                    <a:moveTo>
                      <a:pt x="0" y="0"/>
                    </a:moveTo>
                    <a:lnTo>
                      <a:pt x="0" y="132"/>
                    </a:lnTo>
                    <a:lnTo>
                      <a:pt x="19" y="132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2" name="Freeform 38"/>
              <p:cNvSpPr>
                <a:spLocks/>
              </p:cNvSpPr>
              <p:nvPr/>
            </p:nvSpPr>
            <p:spPr bwMode="auto">
              <a:xfrm>
                <a:off x="592" y="2527"/>
                <a:ext cx="20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1"/>
                  </a:cxn>
                  <a:cxn ang="0">
                    <a:pos x="19" y="131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2">
                    <a:moveTo>
                      <a:pt x="0" y="0"/>
                    </a:moveTo>
                    <a:lnTo>
                      <a:pt x="0" y="131"/>
                    </a:lnTo>
                    <a:lnTo>
                      <a:pt x="19" y="131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3" name="Freeform 39"/>
              <p:cNvSpPr>
                <a:spLocks/>
              </p:cNvSpPr>
              <p:nvPr/>
            </p:nvSpPr>
            <p:spPr bwMode="auto">
              <a:xfrm>
                <a:off x="642" y="2523"/>
                <a:ext cx="21" cy="1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0"/>
                  </a:cxn>
                  <a:cxn ang="0">
                    <a:pos x="20" y="130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1">
                    <a:moveTo>
                      <a:pt x="0" y="0"/>
                    </a:moveTo>
                    <a:lnTo>
                      <a:pt x="0" y="130"/>
                    </a:lnTo>
                    <a:lnTo>
                      <a:pt x="20" y="130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4" name="Freeform 40"/>
              <p:cNvSpPr>
                <a:spLocks/>
              </p:cNvSpPr>
              <p:nvPr/>
            </p:nvSpPr>
            <p:spPr bwMode="auto">
              <a:xfrm>
                <a:off x="699" y="2519"/>
                <a:ext cx="20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9" y="132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3">
                    <a:moveTo>
                      <a:pt x="0" y="0"/>
                    </a:moveTo>
                    <a:lnTo>
                      <a:pt x="0" y="132"/>
                    </a:lnTo>
                    <a:lnTo>
                      <a:pt x="19" y="132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5" name="Freeform 41"/>
              <p:cNvSpPr>
                <a:spLocks/>
              </p:cNvSpPr>
              <p:nvPr/>
            </p:nvSpPr>
            <p:spPr bwMode="auto">
              <a:xfrm>
                <a:off x="755" y="2514"/>
                <a:ext cx="21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20" y="132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3">
                    <a:moveTo>
                      <a:pt x="0" y="0"/>
                    </a:moveTo>
                    <a:lnTo>
                      <a:pt x="0" y="132"/>
                    </a:lnTo>
                    <a:lnTo>
                      <a:pt x="20" y="132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6" name="Freeform 42"/>
              <p:cNvSpPr>
                <a:spLocks/>
              </p:cNvSpPr>
              <p:nvPr/>
            </p:nvSpPr>
            <p:spPr bwMode="auto">
              <a:xfrm>
                <a:off x="819" y="2510"/>
                <a:ext cx="21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20" y="132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3">
                    <a:moveTo>
                      <a:pt x="0" y="0"/>
                    </a:moveTo>
                    <a:lnTo>
                      <a:pt x="0" y="132"/>
                    </a:lnTo>
                    <a:lnTo>
                      <a:pt x="20" y="132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7" name="Freeform 43"/>
              <p:cNvSpPr>
                <a:spLocks/>
              </p:cNvSpPr>
              <p:nvPr/>
            </p:nvSpPr>
            <p:spPr bwMode="auto">
              <a:xfrm>
                <a:off x="528" y="2366"/>
                <a:ext cx="20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9" y="130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3">
                    <a:moveTo>
                      <a:pt x="0" y="0"/>
                    </a:moveTo>
                    <a:lnTo>
                      <a:pt x="0" y="132"/>
                    </a:lnTo>
                    <a:lnTo>
                      <a:pt x="19" y="13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8" name="Freeform 44"/>
              <p:cNvSpPr>
                <a:spLocks/>
              </p:cNvSpPr>
              <p:nvPr/>
            </p:nvSpPr>
            <p:spPr bwMode="auto">
              <a:xfrm>
                <a:off x="570" y="2358"/>
                <a:ext cx="20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1"/>
                  </a:cxn>
                  <a:cxn ang="0">
                    <a:pos x="19" y="129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2">
                    <a:moveTo>
                      <a:pt x="0" y="0"/>
                    </a:moveTo>
                    <a:lnTo>
                      <a:pt x="0" y="131"/>
                    </a:lnTo>
                    <a:lnTo>
                      <a:pt x="19" y="129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49" name="Freeform 45"/>
              <p:cNvSpPr>
                <a:spLocks/>
              </p:cNvSpPr>
              <p:nvPr/>
            </p:nvSpPr>
            <p:spPr bwMode="auto">
              <a:xfrm>
                <a:off x="616" y="2348"/>
                <a:ext cx="21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1"/>
                  </a:cxn>
                  <a:cxn ang="0">
                    <a:pos x="20" y="131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2">
                    <a:moveTo>
                      <a:pt x="0" y="0"/>
                    </a:moveTo>
                    <a:lnTo>
                      <a:pt x="0" y="131"/>
                    </a:lnTo>
                    <a:lnTo>
                      <a:pt x="20" y="131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50" name="Freeform 46"/>
              <p:cNvSpPr>
                <a:spLocks/>
              </p:cNvSpPr>
              <p:nvPr/>
            </p:nvSpPr>
            <p:spPr bwMode="auto">
              <a:xfrm>
                <a:off x="663" y="2338"/>
                <a:ext cx="21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3"/>
                  </a:cxn>
                  <a:cxn ang="0">
                    <a:pos x="20" y="133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4">
                    <a:moveTo>
                      <a:pt x="0" y="0"/>
                    </a:moveTo>
                    <a:lnTo>
                      <a:pt x="0" y="133"/>
                    </a:lnTo>
                    <a:lnTo>
                      <a:pt x="20" y="133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51" name="Freeform 47"/>
              <p:cNvSpPr>
                <a:spLocks/>
              </p:cNvSpPr>
              <p:nvPr/>
            </p:nvSpPr>
            <p:spPr bwMode="auto">
              <a:xfrm>
                <a:off x="717" y="2326"/>
                <a:ext cx="21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3"/>
                  </a:cxn>
                  <a:cxn ang="0">
                    <a:pos x="20" y="133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4">
                    <a:moveTo>
                      <a:pt x="0" y="0"/>
                    </a:moveTo>
                    <a:lnTo>
                      <a:pt x="0" y="133"/>
                    </a:lnTo>
                    <a:lnTo>
                      <a:pt x="20" y="133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52" name="Freeform 48"/>
              <p:cNvSpPr>
                <a:spLocks/>
              </p:cNvSpPr>
              <p:nvPr/>
            </p:nvSpPr>
            <p:spPr bwMode="auto">
              <a:xfrm>
                <a:off x="771" y="2315"/>
                <a:ext cx="21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20" y="132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3">
                    <a:moveTo>
                      <a:pt x="0" y="0"/>
                    </a:moveTo>
                    <a:lnTo>
                      <a:pt x="0" y="132"/>
                    </a:lnTo>
                    <a:lnTo>
                      <a:pt x="20" y="132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53" name="Freeform 49"/>
              <p:cNvSpPr>
                <a:spLocks/>
              </p:cNvSpPr>
              <p:nvPr/>
            </p:nvSpPr>
            <p:spPr bwMode="auto">
              <a:xfrm>
                <a:off x="832" y="2304"/>
                <a:ext cx="20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9" y="132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3">
                    <a:moveTo>
                      <a:pt x="0" y="0"/>
                    </a:moveTo>
                    <a:lnTo>
                      <a:pt x="0" y="132"/>
                    </a:lnTo>
                    <a:lnTo>
                      <a:pt x="19" y="132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54" name="Freeform 50"/>
              <p:cNvSpPr>
                <a:spLocks/>
              </p:cNvSpPr>
              <p:nvPr/>
            </p:nvSpPr>
            <p:spPr bwMode="auto">
              <a:xfrm>
                <a:off x="610" y="2175"/>
                <a:ext cx="21" cy="13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33"/>
                  </a:cxn>
                  <a:cxn ang="0">
                    <a:pos x="20" y="133"/>
                  </a:cxn>
                  <a:cxn ang="0">
                    <a:pos x="20" y="0"/>
                  </a:cxn>
                  <a:cxn ang="0">
                    <a:pos x="0" y="1"/>
                  </a:cxn>
                </a:cxnLst>
                <a:rect l="0" t="0" r="r" b="b"/>
                <a:pathLst>
                  <a:path w="21" h="134">
                    <a:moveTo>
                      <a:pt x="0" y="1"/>
                    </a:moveTo>
                    <a:lnTo>
                      <a:pt x="0" y="133"/>
                    </a:lnTo>
                    <a:lnTo>
                      <a:pt x="20" y="133"/>
                    </a:lnTo>
                    <a:lnTo>
                      <a:pt x="2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55" name="Freeform 51"/>
              <p:cNvSpPr>
                <a:spLocks/>
              </p:cNvSpPr>
              <p:nvPr/>
            </p:nvSpPr>
            <p:spPr bwMode="auto">
              <a:xfrm>
                <a:off x="650" y="2160"/>
                <a:ext cx="20" cy="13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33"/>
                  </a:cxn>
                  <a:cxn ang="0">
                    <a:pos x="19" y="131"/>
                  </a:cxn>
                  <a:cxn ang="0">
                    <a:pos x="19" y="0"/>
                  </a:cxn>
                  <a:cxn ang="0">
                    <a:pos x="0" y="1"/>
                  </a:cxn>
                </a:cxnLst>
                <a:rect l="0" t="0" r="r" b="b"/>
                <a:pathLst>
                  <a:path w="20" h="134">
                    <a:moveTo>
                      <a:pt x="0" y="1"/>
                    </a:moveTo>
                    <a:lnTo>
                      <a:pt x="0" y="133"/>
                    </a:lnTo>
                    <a:lnTo>
                      <a:pt x="19" y="131"/>
                    </a:lnTo>
                    <a:lnTo>
                      <a:pt x="19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56" name="Freeform 52"/>
              <p:cNvSpPr>
                <a:spLocks/>
              </p:cNvSpPr>
              <p:nvPr/>
            </p:nvSpPr>
            <p:spPr bwMode="auto">
              <a:xfrm>
                <a:off x="694" y="2143"/>
                <a:ext cx="21" cy="13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33"/>
                  </a:cxn>
                  <a:cxn ang="0">
                    <a:pos x="20" y="131"/>
                  </a:cxn>
                  <a:cxn ang="0">
                    <a:pos x="20" y="0"/>
                  </a:cxn>
                  <a:cxn ang="0">
                    <a:pos x="0" y="1"/>
                  </a:cxn>
                </a:cxnLst>
                <a:rect l="0" t="0" r="r" b="b"/>
                <a:pathLst>
                  <a:path w="21" h="134">
                    <a:moveTo>
                      <a:pt x="0" y="1"/>
                    </a:moveTo>
                    <a:lnTo>
                      <a:pt x="0" y="133"/>
                    </a:lnTo>
                    <a:lnTo>
                      <a:pt x="20" y="131"/>
                    </a:lnTo>
                    <a:lnTo>
                      <a:pt x="2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57" name="Freeform 53"/>
              <p:cNvSpPr>
                <a:spLocks/>
              </p:cNvSpPr>
              <p:nvPr/>
            </p:nvSpPr>
            <p:spPr bwMode="auto">
              <a:xfrm>
                <a:off x="743" y="2121"/>
                <a:ext cx="21" cy="13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35"/>
                  </a:cxn>
                  <a:cxn ang="0">
                    <a:pos x="20" y="135"/>
                  </a:cxn>
                  <a:cxn ang="0">
                    <a:pos x="20" y="0"/>
                  </a:cxn>
                  <a:cxn ang="0">
                    <a:pos x="0" y="1"/>
                  </a:cxn>
                </a:cxnLst>
                <a:rect l="0" t="0" r="r" b="b"/>
                <a:pathLst>
                  <a:path w="21" h="136">
                    <a:moveTo>
                      <a:pt x="0" y="1"/>
                    </a:moveTo>
                    <a:lnTo>
                      <a:pt x="0" y="135"/>
                    </a:lnTo>
                    <a:lnTo>
                      <a:pt x="20" y="135"/>
                    </a:lnTo>
                    <a:lnTo>
                      <a:pt x="2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58" name="Freeform 54"/>
              <p:cNvSpPr>
                <a:spLocks/>
              </p:cNvSpPr>
              <p:nvPr/>
            </p:nvSpPr>
            <p:spPr bwMode="auto">
              <a:xfrm>
                <a:off x="792" y="2103"/>
                <a:ext cx="21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3"/>
                  </a:cxn>
                  <a:cxn ang="0">
                    <a:pos x="20" y="131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4">
                    <a:moveTo>
                      <a:pt x="0" y="0"/>
                    </a:moveTo>
                    <a:lnTo>
                      <a:pt x="0" y="133"/>
                    </a:lnTo>
                    <a:lnTo>
                      <a:pt x="20" y="131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59" name="Freeform 55"/>
              <p:cNvSpPr>
                <a:spLocks/>
              </p:cNvSpPr>
              <p:nvPr/>
            </p:nvSpPr>
            <p:spPr bwMode="auto">
              <a:xfrm>
                <a:off x="848" y="2079"/>
                <a:ext cx="20" cy="13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34"/>
                  </a:cxn>
                  <a:cxn ang="0">
                    <a:pos x="19" y="134"/>
                  </a:cxn>
                  <a:cxn ang="0">
                    <a:pos x="19" y="0"/>
                  </a:cxn>
                  <a:cxn ang="0">
                    <a:pos x="0" y="2"/>
                  </a:cxn>
                </a:cxnLst>
                <a:rect l="0" t="0" r="r" b="b"/>
                <a:pathLst>
                  <a:path w="20" h="135">
                    <a:moveTo>
                      <a:pt x="0" y="2"/>
                    </a:moveTo>
                    <a:lnTo>
                      <a:pt x="0" y="134"/>
                    </a:lnTo>
                    <a:lnTo>
                      <a:pt x="19" y="134"/>
                    </a:lnTo>
                    <a:lnTo>
                      <a:pt x="19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60" name="Freeform 56"/>
              <p:cNvSpPr>
                <a:spLocks/>
              </p:cNvSpPr>
              <p:nvPr/>
            </p:nvSpPr>
            <p:spPr bwMode="auto">
              <a:xfrm>
                <a:off x="967" y="2087"/>
                <a:ext cx="21" cy="1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3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4">
                    <a:moveTo>
                      <a:pt x="20" y="0"/>
                    </a:moveTo>
                    <a:lnTo>
                      <a:pt x="20" y="133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61" name="Freeform 57"/>
              <p:cNvSpPr>
                <a:spLocks/>
              </p:cNvSpPr>
              <p:nvPr/>
            </p:nvSpPr>
            <p:spPr bwMode="auto">
              <a:xfrm>
                <a:off x="1032" y="2108"/>
                <a:ext cx="21" cy="134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4">
                    <a:moveTo>
                      <a:pt x="20" y="1"/>
                    </a:moveTo>
                    <a:lnTo>
                      <a:pt x="20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62" name="Freeform 58"/>
              <p:cNvSpPr>
                <a:spLocks/>
              </p:cNvSpPr>
              <p:nvPr/>
            </p:nvSpPr>
            <p:spPr bwMode="auto">
              <a:xfrm>
                <a:off x="1090" y="2126"/>
                <a:ext cx="21" cy="134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4">
                    <a:moveTo>
                      <a:pt x="20" y="1"/>
                    </a:moveTo>
                    <a:lnTo>
                      <a:pt x="20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63" name="Freeform 59"/>
              <p:cNvSpPr>
                <a:spLocks/>
              </p:cNvSpPr>
              <p:nvPr/>
            </p:nvSpPr>
            <p:spPr bwMode="auto">
              <a:xfrm>
                <a:off x="1148" y="2145"/>
                <a:ext cx="20" cy="13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4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5">
                    <a:moveTo>
                      <a:pt x="19" y="0"/>
                    </a:moveTo>
                    <a:lnTo>
                      <a:pt x="19" y="134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64" name="Freeform 60"/>
              <p:cNvSpPr>
                <a:spLocks/>
              </p:cNvSpPr>
              <p:nvPr/>
            </p:nvSpPr>
            <p:spPr bwMode="auto">
              <a:xfrm>
                <a:off x="1197" y="2161"/>
                <a:ext cx="21" cy="13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4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5">
                    <a:moveTo>
                      <a:pt x="20" y="0"/>
                    </a:moveTo>
                    <a:lnTo>
                      <a:pt x="20" y="134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65" name="Freeform 61"/>
              <p:cNvSpPr>
                <a:spLocks/>
              </p:cNvSpPr>
              <p:nvPr/>
            </p:nvSpPr>
            <p:spPr bwMode="auto">
              <a:xfrm>
                <a:off x="1249" y="2177"/>
                <a:ext cx="20" cy="136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5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6">
                    <a:moveTo>
                      <a:pt x="19" y="1"/>
                    </a:moveTo>
                    <a:lnTo>
                      <a:pt x="19" y="135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66" name="Freeform 62"/>
              <p:cNvSpPr>
                <a:spLocks/>
              </p:cNvSpPr>
              <p:nvPr/>
            </p:nvSpPr>
            <p:spPr bwMode="auto">
              <a:xfrm>
                <a:off x="1292" y="2192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67" name="Freeform 63"/>
              <p:cNvSpPr>
                <a:spLocks/>
              </p:cNvSpPr>
              <p:nvPr/>
            </p:nvSpPr>
            <p:spPr bwMode="auto">
              <a:xfrm>
                <a:off x="1336" y="2206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68" name="Freeform 64"/>
              <p:cNvSpPr>
                <a:spLocks/>
              </p:cNvSpPr>
              <p:nvPr/>
            </p:nvSpPr>
            <p:spPr bwMode="auto">
              <a:xfrm>
                <a:off x="1378" y="2223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69" name="Freeform 65"/>
              <p:cNvSpPr>
                <a:spLocks/>
              </p:cNvSpPr>
              <p:nvPr/>
            </p:nvSpPr>
            <p:spPr bwMode="auto">
              <a:xfrm>
                <a:off x="1421" y="2234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70" name="Freeform 66"/>
              <p:cNvSpPr>
                <a:spLocks/>
              </p:cNvSpPr>
              <p:nvPr/>
            </p:nvSpPr>
            <p:spPr bwMode="auto">
              <a:xfrm>
                <a:off x="1465" y="2252"/>
                <a:ext cx="21" cy="135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4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5">
                    <a:moveTo>
                      <a:pt x="20" y="1"/>
                    </a:moveTo>
                    <a:lnTo>
                      <a:pt x="20" y="134"/>
                    </a:lnTo>
                    <a:lnTo>
                      <a:pt x="0" y="134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71" name="Freeform 67"/>
              <p:cNvSpPr>
                <a:spLocks/>
              </p:cNvSpPr>
              <p:nvPr/>
            </p:nvSpPr>
            <p:spPr bwMode="auto">
              <a:xfrm>
                <a:off x="1501" y="2268"/>
                <a:ext cx="20" cy="135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4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5">
                    <a:moveTo>
                      <a:pt x="19" y="1"/>
                    </a:moveTo>
                    <a:lnTo>
                      <a:pt x="19" y="134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72" name="Freeform 68"/>
              <p:cNvSpPr>
                <a:spLocks/>
              </p:cNvSpPr>
              <p:nvPr/>
            </p:nvSpPr>
            <p:spPr bwMode="auto">
              <a:xfrm>
                <a:off x="1536" y="2284"/>
                <a:ext cx="21" cy="135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4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5">
                    <a:moveTo>
                      <a:pt x="20" y="1"/>
                    </a:moveTo>
                    <a:lnTo>
                      <a:pt x="20" y="134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73" name="Freeform 69"/>
              <p:cNvSpPr>
                <a:spLocks/>
              </p:cNvSpPr>
              <p:nvPr/>
            </p:nvSpPr>
            <p:spPr bwMode="auto">
              <a:xfrm>
                <a:off x="1573" y="2295"/>
                <a:ext cx="21" cy="1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4">
                    <a:moveTo>
                      <a:pt x="20" y="0"/>
                    </a:moveTo>
                    <a:lnTo>
                      <a:pt x="20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74" name="Freeform 70"/>
              <p:cNvSpPr>
                <a:spLocks/>
              </p:cNvSpPr>
              <p:nvPr/>
            </p:nvSpPr>
            <p:spPr bwMode="auto">
              <a:xfrm>
                <a:off x="1609" y="2312"/>
                <a:ext cx="21" cy="13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2">
                    <a:moveTo>
                      <a:pt x="20" y="0"/>
                    </a:moveTo>
                    <a:lnTo>
                      <a:pt x="20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75" name="Freeform 71"/>
              <p:cNvSpPr>
                <a:spLocks/>
              </p:cNvSpPr>
              <p:nvPr/>
            </p:nvSpPr>
            <p:spPr bwMode="auto">
              <a:xfrm>
                <a:off x="1646" y="2326"/>
                <a:ext cx="20" cy="13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4">
                    <a:moveTo>
                      <a:pt x="19" y="0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76" name="Freeform 72"/>
              <p:cNvSpPr>
                <a:spLocks/>
              </p:cNvSpPr>
              <p:nvPr/>
            </p:nvSpPr>
            <p:spPr bwMode="auto">
              <a:xfrm>
                <a:off x="982" y="2315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77" name="Freeform 73"/>
              <p:cNvSpPr>
                <a:spLocks/>
              </p:cNvSpPr>
              <p:nvPr/>
            </p:nvSpPr>
            <p:spPr bwMode="auto">
              <a:xfrm>
                <a:off x="1047" y="2326"/>
                <a:ext cx="20" cy="1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5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6">
                    <a:moveTo>
                      <a:pt x="19" y="0"/>
                    </a:moveTo>
                    <a:lnTo>
                      <a:pt x="19" y="135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78" name="Freeform 74"/>
              <p:cNvSpPr>
                <a:spLocks/>
              </p:cNvSpPr>
              <p:nvPr/>
            </p:nvSpPr>
            <p:spPr bwMode="auto">
              <a:xfrm>
                <a:off x="1105" y="2336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79" name="Freeform 75"/>
              <p:cNvSpPr>
                <a:spLocks/>
              </p:cNvSpPr>
              <p:nvPr/>
            </p:nvSpPr>
            <p:spPr bwMode="auto">
              <a:xfrm>
                <a:off x="1161" y="2346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80" name="Freeform 76"/>
              <p:cNvSpPr>
                <a:spLocks/>
              </p:cNvSpPr>
              <p:nvPr/>
            </p:nvSpPr>
            <p:spPr bwMode="auto">
              <a:xfrm>
                <a:off x="1213" y="2354"/>
                <a:ext cx="21" cy="133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3">
                    <a:moveTo>
                      <a:pt x="20" y="1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81" name="Freeform 77"/>
              <p:cNvSpPr>
                <a:spLocks/>
              </p:cNvSpPr>
              <p:nvPr/>
            </p:nvSpPr>
            <p:spPr bwMode="auto">
              <a:xfrm>
                <a:off x="1262" y="2363"/>
                <a:ext cx="21" cy="13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2">
                    <a:moveTo>
                      <a:pt x="20" y="0"/>
                    </a:moveTo>
                    <a:lnTo>
                      <a:pt x="20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82" name="Freeform 78"/>
              <p:cNvSpPr>
                <a:spLocks/>
              </p:cNvSpPr>
              <p:nvPr/>
            </p:nvSpPr>
            <p:spPr bwMode="auto">
              <a:xfrm>
                <a:off x="1305" y="2370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83" name="Freeform 79"/>
              <p:cNvSpPr>
                <a:spLocks/>
              </p:cNvSpPr>
              <p:nvPr/>
            </p:nvSpPr>
            <p:spPr bwMode="auto">
              <a:xfrm>
                <a:off x="1349" y="2377"/>
                <a:ext cx="21" cy="13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1">
                    <a:moveTo>
                      <a:pt x="20" y="0"/>
                    </a:moveTo>
                    <a:lnTo>
                      <a:pt x="20" y="130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84" name="Freeform 80"/>
              <p:cNvSpPr>
                <a:spLocks/>
              </p:cNvSpPr>
              <p:nvPr/>
            </p:nvSpPr>
            <p:spPr bwMode="auto">
              <a:xfrm>
                <a:off x="1392" y="2387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85" name="Freeform 81"/>
              <p:cNvSpPr>
                <a:spLocks/>
              </p:cNvSpPr>
              <p:nvPr/>
            </p:nvSpPr>
            <p:spPr bwMode="auto">
              <a:xfrm>
                <a:off x="1435" y="2390"/>
                <a:ext cx="21" cy="134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4">
                    <a:moveTo>
                      <a:pt x="20" y="1"/>
                    </a:moveTo>
                    <a:lnTo>
                      <a:pt x="20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86" name="Freeform 82"/>
              <p:cNvSpPr>
                <a:spLocks/>
              </p:cNvSpPr>
              <p:nvPr/>
            </p:nvSpPr>
            <p:spPr bwMode="auto">
              <a:xfrm>
                <a:off x="1478" y="2402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87" name="Freeform 83"/>
              <p:cNvSpPr>
                <a:spLocks/>
              </p:cNvSpPr>
              <p:nvPr/>
            </p:nvSpPr>
            <p:spPr bwMode="auto">
              <a:xfrm>
                <a:off x="1515" y="2412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88" name="Freeform 84"/>
              <p:cNvSpPr>
                <a:spLocks/>
              </p:cNvSpPr>
              <p:nvPr/>
            </p:nvSpPr>
            <p:spPr bwMode="auto">
              <a:xfrm>
                <a:off x="1551" y="2422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89" name="Freeform 85"/>
              <p:cNvSpPr>
                <a:spLocks/>
              </p:cNvSpPr>
              <p:nvPr/>
            </p:nvSpPr>
            <p:spPr bwMode="auto">
              <a:xfrm>
                <a:off x="1588" y="2425"/>
                <a:ext cx="21" cy="1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4">
                    <a:moveTo>
                      <a:pt x="20" y="0"/>
                    </a:moveTo>
                    <a:lnTo>
                      <a:pt x="20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90" name="Freeform 86"/>
              <p:cNvSpPr>
                <a:spLocks/>
              </p:cNvSpPr>
              <p:nvPr/>
            </p:nvSpPr>
            <p:spPr bwMode="auto">
              <a:xfrm>
                <a:off x="1624" y="2436"/>
                <a:ext cx="20" cy="13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4">
                    <a:moveTo>
                      <a:pt x="19" y="0"/>
                    </a:moveTo>
                    <a:lnTo>
                      <a:pt x="19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91" name="Freeform 87"/>
              <p:cNvSpPr>
                <a:spLocks/>
              </p:cNvSpPr>
              <p:nvPr/>
            </p:nvSpPr>
            <p:spPr bwMode="auto">
              <a:xfrm>
                <a:off x="1659" y="2446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92" name="Freeform 88"/>
              <p:cNvSpPr>
                <a:spLocks/>
              </p:cNvSpPr>
              <p:nvPr/>
            </p:nvSpPr>
            <p:spPr bwMode="auto">
              <a:xfrm>
                <a:off x="1696" y="2448"/>
                <a:ext cx="21" cy="1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5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6">
                    <a:moveTo>
                      <a:pt x="20" y="0"/>
                    </a:moveTo>
                    <a:lnTo>
                      <a:pt x="20" y="135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93" name="Freeform 89"/>
              <p:cNvSpPr>
                <a:spLocks/>
              </p:cNvSpPr>
              <p:nvPr/>
            </p:nvSpPr>
            <p:spPr bwMode="auto">
              <a:xfrm>
                <a:off x="1724" y="2461"/>
                <a:ext cx="21" cy="132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2">
                    <a:moveTo>
                      <a:pt x="20" y="1"/>
                    </a:moveTo>
                    <a:lnTo>
                      <a:pt x="20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94" name="Freeform 90"/>
              <p:cNvSpPr>
                <a:spLocks/>
              </p:cNvSpPr>
              <p:nvPr/>
            </p:nvSpPr>
            <p:spPr bwMode="auto">
              <a:xfrm>
                <a:off x="1683" y="2334"/>
                <a:ext cx="20" cy="135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4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5">
                    <a:moveTo>
                      <a:pt x="19" y="1"/>
                    </a:moveTo>
                    <a:lnTo>
                      <a:pt x="19" y="134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95" name="Freeform 91"/>
              <p:cNvSpPr>
                <a:spLocks/>
              </p:cNvSpPr>
              <p:nvPr/>
            </p:nvSpPr>
            <p:spPr bwMode="auto">
              <a:xfrm>
                <a:off x="1753" y="2588"/>
                <a:ext cx="20" cy="13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2">
                    <a:moveTo>
                      <a:pt x="19" y="0"/>
                    </a:moveTo>
                    <a:lnTo>
                      <a:pt x="19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96" name="Freeform 92"/>
              <p:cNvSpPr>
                <a:spLocks/>
              </p:cNvSpPr>
              <p:nvPr/>
            </p:nvSpPr>
            <p:spPr bwMode="auto">
              <a:xfrm>
                <a:off x="1724" y="2583"/>
                <a:ext cx="21" cy="13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2">
                    <a:moveTo>
                      <a:pt x="20" y="0"/>
                    </a:moveTo>
                    <a:lnTo>
                      <a:pt x="20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97" name="Freeform 93"/>
              <p:cNvSpPr>
                <a:spLocks/>
              </p:cNvSpPr>
              <p:nvPr/>
            </p:nvSpPr>
            <p:spPr bwMode="auto">
              <a:xfrm>
                <a:off x="1696" y="2573"/>
                <a:ext cx="21" cy="13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4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5">
                    <a:moveTo>
                      <a:pt x="20" y="0"/>
                    </a:moveTo>
                    <a:lnTo>
                      <a:pt x="20" y="134"/>
                    </a:lnTo>
                    <a:lnTo>
                      <a:pt x="0" y="134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98" name="Freeform 94"/>
              <p:cNvSpPr>
                <a:spLocks/>
              </p:cNvSpPr>
              <p:nvPr/>
            </p:nvSpPr>
            <p:spPr bwMode="auto">
              <a:xfrm>
                <a:off x="1661" y="2573"/>
                <a:ext cx="20" cy="13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4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5">
                    <a:moveTo>
                      <a:pt x="19" y="0"/>
                    </a:moveTo>
                    <a:lnTo>
                      <a:pt x="19" y="134"/>
                    </a:lnTo>
                    <a:lnTo>
                      <a:pt x="0" y="134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399" name="Freeform 95"/>
              <p:cNvSpPr>
                <a:spLocks/>
              </p:cNvSpPr>
              <p:nvPr/>
            </p:nvSpPr>
            <p:spPr bwMode="auto">
              <a:xfrm>
                <a:off x="1625" y="2569"/>
                <a:ext cx="21" cy="13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1">
                    <a:moveTo>
                      <a:pt x="20" y="0"/>
                    </a:moveTo>
                    <a:lnTo>
                      <a:pt x="20" y="130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00" name="Freeform 96"/>
              <p:cNvSpPr>
                <a:spLocks/>
              </p:cNvSpPr>
              <p:nvPr/>
            </p:nvSpPr>
            <p:spPr bwMode="auto">
              <a:xfrm>
                <a:off x="1590" y="2561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01" name="Freeform 97"/>
              <p:cNvSpPr>
                <a:spLocks/>
              </p:cNvSpPr>
              <p:nvPr/>
            </p:nvSpPr>
            <p:spPr bwMode="auto">
              <a:xfrm>
                <a:off x="1555" y="2561"/>
                <a:ext cx="20" cy="13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3">
                    <a:moveTo>
                      <a:pt x="19" y="0"/>
                    </a:moveTo>
                    <a:lnTo>
                      <a:pt x="19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02" name="Freeform 98"/>
              <p:cNvSpPr>
                <a:spLocks/>
              </p:cNvSpPr>
              <p:nvPr/>
            </p:nvSpPr>
            <p:spPr bwMode="auto">
              <a:xfrm>
                <a:off x="1519" y="2555"/>
                <a:ext cx="21" cy="13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2">
                    <a:moveTo>
                      <a:pt x="20" y="0"/>
                    </a:moveTo>
                    <a:lnTo>
                      <a:pt x="20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03" name="Freeform 99"/>
              <p:cNvSpPr>
                <a:spLocks/>
              </p:cNvSpPr>
              <p:nvPr/>
            </p:nvSpPr>
            <p:spPr bwMode="auto">
              <a:xfrm>
                <a:off x="1442" y="2542"/>
                <a:ext cx="20" cy="13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4">
                    <a:moveTo>
                      <a:pt x="19" y="0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04" name="Freeform 100"/>
              <p:cNvSpPr>
                <a:spLocks/>
              </p:cNvSpPr>
              <p:nvPr/>
            </p:nvSpPr>
            <p:spPr bwMode="auto">
              <a:xfrm>
                <a:off x="1357" y="2535"/>
                <a:ext cx="20" cy="13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3">
                    <a:moveTo>
                      <a:pt x="19" y="0"/>
                    </a:moveTo>
                    <a:lnTo>
                      <a:pt x="19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05" name="Freeform 101"/>
              <p:cNvSpPr>
                <a:spLocks/>
              </p:cNvSpPr>
              <p:nvPr/>
            </p:nvSpPr>
            <p:spPr bwMode="auto">
              <a:xfrm>
                <a:off x="1399" y="2542"/>
                <a:ext cx="20" cy="13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4">
                    <a:moveTo>
                      <a:pt x="19" y="0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06" name="Freeform 102"/>
              <p:cNvSpPr>
                <a:spLocks/>
              </p:cNvSpPr>
              <p:nvPr/>
            </p:nvSpPr>
            <p:spPr bwMode="auto">
              <a:xfrm>
                <a:off x="1314" y="2532"/>
                <a:ext cx="20" cy="13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4">
                    <a:moveTo>
                      <a:pt x="19" y="0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07" name="Freeform 103"/>
              <p:cNvSpPr>
                <a:spLocks/>
              </p:cNvSpPr>
              <p:nvPr/>
            </p:nvSpPr>
            <p:spPr bwMode="auto">
              <a:xfrm>
                <a:off x="1483" y="2548"/>
                <a:ext cx="21" cy="1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4">
                    <a:moveTo>
                      <a:pt x="20" y="0"/>
                    </a:moveTo>
                    <a:lnTo>
                      <a:pt x="20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08" name="Freeform 104"/>
              <p:cNvSpPr>
                <a:spLocks/>
              </p:cNvSpPr>
              <p:nvPr/>
            </p:nvSpPr>
            <p:spPr bwMode="auto">
              <a:xfrm>
                <a:off x="1272" y="2529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09" name="Freeform 105"/>
              <p:cNvSpPr>
                <a:spLocks/>
              </p:cNvSpPr>
              <p:nvPr/>
            </p:nvSpPr>
            <p:spPr bwMode="auto">
              <a:xfrm>
                <a:off x="1223" y="2527"/>
                <a:ext cx="20" cy="13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2">
                    <a:moveTo>
                      <a:pt x="19" y="0"/>
                    </a:moveTo>
                    <a:lnTo>
                      <a:pt x="19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10" name="Freeform 106"/>
              <p:cNvSpPr>
                <a:spLocks/>
              </p:cNvSpPr>
              <p:nvPr/>
            </p:nvSpPr>
            <p:spPr bwMode="auto">
              <a:xfrm>
                <a:off x="1172" y="2523"/>
                <a:ext cx="21" cy="13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1">
                    <a:moveTo>
                      <a:pt x="20" y="0"/>
                    </a:moveTo>
                    <a:lnTo>
                      <a:pt x="20" y="130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11" name="Freeform 107"/>
              <p:cNvSpPr>
                <a:spLocks/>
              </p:cNvSpPr>
              <p:nvPr/>
            </p:nvSpPr>
            <p:spPr bwMode="auto">
              <a:xfrm>
                <a:off x="1117" y="2519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12" name="Freeform 108"/>
              <p:cNvSpPr>
                <a:spLocks/>
              </p:cNvSpPr>
              <p:nvPr/>
            </p:nvSpPr>
            <p:spPr bwMode="auto">
              <a:xfrm>
                <a:off x="1059" y="2514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13" name="Freeform 109"/>
              <p:cNvSpPr>
                <a:spLocks/>
              </p:cNvSpPr>
              <p:nvPr/>
            </p:nvSpPr>
            <p:spPr bwMode="auto">
              <a:xfrm>
                <a:off x="996" y="2510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14" name="Freeform 110"/>
              <p:cNvSpPr>
                <a:spLocks/>
              </p:cNvSpPr>
              <p:nvPr/>
            </p:nvSpPr>
            <p:spPr bwMode="auto">
              <a:xfrm>
                <a:off x="607" y="1971"/>
                <a:ext cx="1084" cy="405"/>
              </a:xfrm>
              <a:custGeom>
                <a:avLst/>
                <a:gdLst/>
                <a:ahLst/>
                <a:cxnLst>
                  <a:cxn ang="0">
                    <a:pos x="297" y="111"/>
                  </a:cxn>
                  <a:cxn ang="0">
                    <a:pos x="0" y="244"/>
                  </a:cxn>
                  <a:cxn ang="0">
                    <a:pos x="0" y="163"/>
                  </a:cxn>
                  <a:cxn ang="0">
                    <a:pos x="297" y="0"/>
                  </a:cxn>
                  <a:cxn ang="0">
                    <a:pos x="1083" y="349"/>
                  </a:cxn>
                  <a:cxn ang="0">
                    <a:pos x="1083" y="404"/>
                  </a:cxn>
                  <a:cxn ang="0">
                    <a:pos x="297" y="111"/>
                  </a:cxn>
                </a:cxnLst>
                <a:rect l="0" t="0" r="r" b="b"/>
                <a:pathLst>
                  <a:path w="1084" h="405">
                    <a:moveTo>
                      <a:pt x="297" y="111"/>
                    </a:moveTo>
                    <a:lnTo>
                      <a:pt x="0" y="244"/>
                    </a:lnTo>
                    <a:lnTo>
                      <a:pt x="0" y="163"/>
                    </a:lnTo>
                    <a:lnTo>
                      <a:pt x="297" y="0"/>
                    </a:lnTo>
                    <a:lnTo>
                      <a:pt x="1083" y="349"/>
                    </a:lnTo>
                    <a:lnTo>
                      <a:pt x="1083" y="404"/>
                    </a:lnTo>
                    <a:lnTo>
                      <a:pt x="297" y="11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15" name="Freeform 111"/>
              <p:cNvSpPr>
                <a:spLocks/>
              </p:cNvSpPr>
              <p:nvPr/>
            </p:nvSpPr>
            <p:spPr bwMode="auto">
              <a:xfrm>
                <a:off x="525" y="2184"/>
                <a:ext cx="1208" cy="319"/>
              </a:xfrm>
              <a:custGeom>
                <a:avLst/>
                <a:gdLst/>
                <a:ahLst/>
                <a:cxnLst>
                  <a:cxn ang="0">
                    <a:pos x="0" y="137"/>
                  </a:cxn>
                  <a:cxn ang="0">
                    <a:pos x="0" y="216"/>
                  </a:cxn>
                  <a:cxn ang="0">
                    <a:pos x="379" y="111"/>
                  </a:cxn>
                  <a:cxn ang="0">
                    <a:pos x="1207" y="318"/>
                  </a:cxn>
                  <a:cxn ang="0">
                    <a:pos x="1207" y="263"/>
                  </a:cxn>
                  <a:cxn ang="0">
                    <a:pos x="379" y="0"/>
                  </a:cxn>
                  <a:cxn ang="0">
                    <a:pos x="0" y="137"/>
                  </a:cxn>
                </a:cxnLst>
                <a:rect l="0" t="0" r="r" b="b"/>
                <a:pathLst>
                  <a:path w="1208" h="319">
                    <a:moveTo>
                      <a:pt x="0" y="137"/>
                    </a:moveTo>
                    <a:lnTo>
                      <a:pt x="0" y="216"/>
                    </a:lnTo>
                    <a:lnTo>
                      <a:pt x="379" y="111"/>
                    </a:lnTo>
                    <a:lnTo>
                      <a:pt x="1207" y="318"/>
                    </a:lnTo>
                    <a:lnTo>
                      <a:pt x="1207" y="263"/>
                    </a:lnTo>
                    <a:lnTo>
                      <a:pt x="379" y="0"/>
                    </a:lnTo>
                    <a:lnTo>
                      <a:pt x="0" y="13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16" name="Freeform 112"/>
              <p:cNvSpPr>
                <a:spLocks/>
              </p:cNvSpPr>
              <p:nvPr/>
            </p:nvSpPr>
            <p:spPr bwMode="auto">
              <a:xfrm>
                <a:off x="454" y="2400"/>
                <a:ext cx="1307" cy="221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0" y="167"/>
                  </a:cxn>
                  <a:cxn ang="0">
                    <a:pos x="450" y="114"/>
                  </a:cxn>
                  <a:cxn ang="0">
                    <a:pos x="1306" y="220"/>
                  </a:cxn>
                  <a:cxn ang="0">
                    <a:pos x="1306" y="167"/>
                  </a:cxn>
                  <a:cxn ang="0">
                    <a:pos x="450" y="0"/>
                  </a:cxn>
                  <a:cxn ang="0">
                    <a:pos x="0" y="88"/>
                  </a:cxn>
                </a:cxnLst>
                <a:rect l="0" t="0" r="r" b="b"/>
                <a:pathLst>
                  <a:path w="1307" h="221">
                    <a:moveTo>
                      <a:pt x="0" y="88"/>
                    </a:moveTo>
                    <a:lnTo>
                      <a:pt x="0" y="167"/>
                    </a:lnTo>
                    <a:lnTo>
                      <a:pt x="450" y="114"/>
                    </a:lnTo>
                    <a:lnTo>
                      <a:pt x="1306" y="220"/>
                    </a:lnTo>
                    <a:lnTo>
                      <a:pt x="1306" y="167"/>
                    </a:lnTo>
                    <a:lnTo>
                      <a:pt x="450" y="0"/>
                    </a:lnTo>
                    <a:lnTo>
                      <a:pt x="0" y="88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17" name="Freeform 113"/>
              <p:cNvSpPr>
                <a:spLocks/>
              </p:cNvSpPr>
              <p:nvPr/>
            </p:nvSpPr>
            <p:spPr bwMode="auto">
              <a:xfrm>
                <a:off x="454" y="2620"/>
                <a:ext cx="1307" cy="140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133"/>
                  </a:cxn>
                  <a:cxn ang="0">
                    <a:pos x="450" y="139"/>
                  </a:cxn>
                  <a:cxn ang="0">
                    <a:pos x="1306" y="133"/>
                  </a:cxn>
                  <a:cxn ang="0">
                    <a:pos x="1306" y="59"/>
                  </a:cxn>
                  <a:cxn ang="0">
                    <a:pos x="450" y="0"/>
                  </a:cxn>
                  <a:cxn ang="0">
                    <a:pos x="0" y="26"/>
                  </a:cxn>
                </a:cxnLst>
                <a:rect l="0" t="0" r="r" b="b"/>
                <a:pathLst>
                  <a:path w="1307" h="140">
                    <a:moveTo>
                      <a:pt x="0" y="26"/>
                    </a:moveTo>
                    <a:lnTo>
                      <a:pt x="0" y="133"/>
                    </a:lnTo>
                    <a:lnTo>
                      <a:pt x="450" y="139"/>
                    </a:lnTo>
                    <a:lnTo>
                      <a:pt x="1306" y="133"/>
                    </a:lnTo>
                    <a:lnTo>
                      <a:pt x="1306" y="59"/>
                    </a:lnTo>
                    <a:lnTo>
                      <a:pt x="450" y="0"/>
                    </a:lnTo>
                    <a:lnTo>
                      <a:pt x="0" y="2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18" name="Freeform 114"/>
              <p:cNvSpPr>
                <a:spLocks/>
              </p:cNvSpPr>
              <p:nvPr/>
            </p:nvSpPr>
            <p:spPr bwMode="auto">
              <a:xfrm>
                <a:off x="1374" y="2494"/>
                <a:ext cx="121" cy="266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7"/>
                  </a:cxn>
                  <a:cxn ang="0">
                    <a:pos x="18" y="0"/>
                  </a:cxn>
                  <a:cxn ang="0">
                    <a:pos x="120" y="20"/>
                  </a:cxn>
                  <a:cxn ang="0">
                    <a:pos x="120" y="265"/>
                  </a:cxn>
                  <a:cxn ang="0">
                    <a:pos x="0" y="265"/>
                  </a:cxn>
                </a:cxnLst>
                <a:rect l="0" t="0" r="r" b="b"/>
                <a:pathLst>
                  <a:path w="121" h="266">
                    <a:moveTo>
                      <a:pt x="0" y="265"/>
                    </a:moveTo>
                    <a:lnTo>
                      <a:pt x="0" y="7"/>
                    </a:lnTo>
                    <a:lnTo>
                      <a:pt x="18" y="0"/>
                    </a:lnTo>
                    <a:lnTo>
                      <a:pt x="120" y="20"/>
                    </a:lnTo>
                    <a:lnTo>
                      <a:pt x="120" y="265"/>
                    </a:lnTo>
                    <a:lnTo>
                      <a:pt x="0" y="265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19" name="Freeform 115"/>
              <p:cNvSpPr>
                <a:spLocks/>
              </p:cNvSpPr>
              <p:nvPr/>
            </p:nvSpPr>
            <p:spPr bwMode="auto">
              <a:xfrm>
                <a:off x="1392" y="2494"/>
                <a:ext cx="103" cy="266"/>
              </a:xfrm>
              <a:custGeom>
                <a:avLst/>
                <a:gdLst/>
                <a:ahLst/>
                <a:cxnLst>
                  <a:cxn ang="0">
                    <a:pos x="102" y="20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03" h="266">
                    <a:moveTo>
                      <a:pt x="102" y="20"/>
                    </a:moveTo>
                    <a:lnTo>
                      <a:pt x="0" y="0"/>
                    </a:lnTo>
                    <a:lnTo>
                      <a:pt x="0" y="265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20" name="Line 116"/>
              <p:cNvSpPr>
                <a:spLocks noChangeShapeType="1"/>
              </p:cNvSpPr>
              <p:nvPr/>
            </p:nvSpPr>
            <p:spPr bwMode="auto">
              <a:xfrm>
                <a:off x="1474" y="2613"/>
                <a:ext cx="0" cy="14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21" name="Line 117"/>
              <p:cNvSpPr>
                <a:spLocks noChangeShapeType="1"/>
              </p:cNvSpPr>
              <p:nvPr/>
            </p:nvSpPr>
            <p:spPr bwMode="auto">
              <a:xfrm>
                <a:off x="1467" y="2607"/>
                <a:ext cx="7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22" name="Freeform 118"/>
              <p:cNvSpPr>
                <a:spLocks/>
              </p:cNvSpPr>
              <p:nvPr/>
            </p:nvSpPr>
            <p:spPr bwMode="auto">
              <a:xfrm>
                <a:off x="1413" y="2600"/>
                <a:ext cx="55" cy="160"/>
              </a:xfrm>
              <a:custGeom>
                <a:avLst/>
                <a:gdLst/>
                <a:ahLst/>
                <a:cxnLst>
                  <a:cxn ang="0">
                    <a:pos x="0" y="159"/>
                  </a:cxn>
                  <a:cxn ang="0">
                    <a:pos x="0" y="0"/>
                  </a:cxn>
                  <a:cxn ang="0">
                    <a:pos x="54" y="7"/>
                  </a:cxn>
                  <a:cxn ang="0">
                    <a:pos x="54" y="159"/>
                  </a:cxn>
                  <a:cxn ang="0">
                    <a:pos x="0" y="159"/>
                  </a:cxn>
                </a:cxnLst>
                <a:rect l="0" t="0" r="r" b="b"/>
                <a:pathLst>
                  <a:path w="55" h="160">
                    <a:moveTo>
                      <a:pt x="0" y="159"/>
                    </a:moveTo>
                    <a:lnTo>
                      <a:pt x="0" y="0"/>
                    </a:lnTo>
                    <a:lnTo>
                      <a:pt x="54" y="7"/>
                    </a:lnTo>
                    <a:lnTo>
                      <a:pt x="54" y="159"/>
                    </a:lnTo>
                    <a:lnTo>
                      <a:pt x="0" y="159"/>
                    </a:lnTo>
                  </a:path>
                </a:pathLst>
              </a:custGeom>
              <a:solidFill>
                <a:srgbClr val="0000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23" name="Freeform 119"/>
              <p:cNvSpPr>
                <a:spLocks/>
              </p:cNvSpPr>
              <p:nvPr/>
            </p:nvSpPr>
            <p:spPr bwMode="auto">
              <a:xfrm>
                <a:off x="1413" y="2627"/>
                <a:ext cx="55" cy="133"/>
              </a:xfrm>
              <a:custGeom>
                <a:avLst/>
                <a:gdLst/>
                <a:ahLst/>
                <a:cxnLst>
                  <a:cxn ang="0">
                    <a:pos x="25" y="132"/>
                  </a:cxn>
                  <a:cxn ang="0">
                    <a:pos x="25" y="8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54" y="4"/>
                  </a:cxn>
                  <a:cxn ang="0">
                    <a:pos x="54" y="11"/>
                  </a:cxn>
                  <a:cxn ang="0">
                    <a:pos x="28" y="8"/>
                  </a:cxn>
                  <a:cxn ang="0">
                    <a:pos x="28" y="132"/>
                  </a:cxn>
                  <a:cxn ang="0">
                    <a:pos x="25" y="132"/>
                  </a:cxn>
                </a:cxnLst>
                <a:rect l="0" t="0" r="r" b="b"/>
                <a:pathLst>
                  <a:path w="55" h="133">
                    <a:moveTo>
                      <a:pt x="25" y="132"/>
                    </a:moveTo>
                    <a:lnTo>
                      <a:pt x="25" y="8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54" y="4"/>
                    </a:lnTo>
                    <a:lnTo>
                      <a:pt x="54" y="11"/>
                    </a:lnTo>
                    <a:lnTo>
                      <a:pt x="28" y="8"/>
                    </a:lnTo>
                    <a:lnTo>
                      <a:pt x="28" y="132"/>
                    </a:lnTo>
                    <a:lnTo>
                      <a:pt x="25" y="132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24" name="Freeform 120"/>
              <p:cNvSpPr>
                <a:spLocks/>
              </p:cNvSpPr>
              <p:nvPr/>
            </p:nvSpPr>
            <p:spPr bwMode="auto">
              <a:xfrm>
                <a:off x="607" y="2017"/>
                <a:ext cx="1084" cy="339"/>
              </a:xfrm>
              <a:custGeom>
                <a:avLst/>
                <a:gdLst/>
                <a:ahLst/>
                <a:cxnLst>
                  <a:cxn ang="0">
                    <a:pos x="297" y="20"/>
                  </a:cxn>
                  <a:cxn ang="0">
                    <a:pos x="0" y="172"/>
                  </a:cxn>
                  <a:cxn ang="0">
                    <a:pos x="0" y="158"/>
                  </a:cxn>
                  <a:cxn ang="0">
                    <a:pos x="297" y="0"/>
                  </a:cxn>
                  <a:cxn ang="0">
                    <a:pos x="1083" y="330"/>
                  </a:cxn>
                  <a:cxn ang="0">
                    <a:pos x="1083" y="338"/>
                  </a:cxn>
                  <a:cxn ang="0">
                    <a:pos x="297" y="20"/>
                  </a:cxn>
                </a:cxnLst>
                <a:rect l="0" t="0" r="r" b="b"/>
                <a:pathLst>
                  <a:path w="1084" h="339">
                    <a:moveTo>
                      <a:pt x="297" y="20"/>
                    </a:moveTo>
                    <a:lnTo>
                      <a:pt x="0" y="172"/>
                    </a:lnTo>
                    <a:lnTo>
                      <a:pt x="0" y="158"/>
                    </a:lnTo>
                    <a:lnTo>
                      <a:pt x="297" y="0"/>
                    </a:lnTo>
                    <a:lnTo>
                      <a:pt x="1083" y="330"/>
                    </a:lnTo>
                    <a:lnTo>
                      <a:pt x="1083" y="338"/>
                    </a:lnTo>
                    <a:lnTo>
                      <a:pt x="297" y="2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25" name="Line 121"/>
              <p:cNvSpPr>
                <a:spLocks noChangeShapeType="1"/>
              </p:cNvSpPr>
              <p:nvPr/>
            </p:nvSpPr>
            <p:spPr bwMode="auto">
              <a:xfrm>
                <a:off x="904" y="1975"/>
                <a:ext cx="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26" name="Freeform 122"/>
              <p:cNvSpPr>
                <a:spLocks/>
              </p:cNvSpPr>
              <p:nvPr/>
            </p:nvSpPr>
            <p:spPr bwMode="auto">
              <a:xfrm>
                <a:off x="397" y="2759"/>
                <a:ext cx="288" cy="1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72"/>
                  </a:cxn>
                  <a:cxn ang="0">
                    <a:pos x="237" y="99"/>
                  </a:cxn>
                  <a:cxn ang="0">
                    <a:pos x="287" y="39"/>
                  </a:cxn>
                  <a:cxn ang="0">
                    <a:pos x="287" y="7"/>
                  </a:cxn>
                  <a:cxn ang="0">
                    <a:pos x="241" y="18"/>
                  </a:cxn>
                  <a:cxn ang="0">
                    <a:pos x="127" y="18"/>
                  </a:cxn>
                  <a:cxn ang="0">
                    <a:pos x="127" y="0"/>
                  </a:cxn>
                  <a:cxn ang="0">
                    <a:pos x="7" y="0"/>
                  </a:cxn>
                </a:cxnLst>
                <a:rect l="0" t="0" r="r" b="b"/>
                <a:pathLst>
                  <a:path w="288" h="100">
                    <a:moveTo>
                      <a:pt x="7" y="0"/>
                    </a:moveTo>
                    <a:lnTo>
                      <a:pt x="0" y="72"/>
                    </a:lnTo>
                    <a:lnTo>
                      <a:pt x="237" y="99"/>
                    </a:lnTo>
                    <a:lnTo>
                      <a:pt x="287" y="39"/>
                    </a:lnTo>
                    <a:lnTo>
                      <a:pt x="287" y="7"/>
                    </a:lnTo>
                    <a:lnTo>
                      <a:pt x="241" y="18"/>
                    </a:lnTo>
                    <a:lnTo>
                      <a:pt x="127" y="18"/>
                    </a:lnTo>
                    <a:lnTo>
                      <a:pt x="127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27" name="Line 123"/>
              <p:cNvSpPr>
                <a:spLocks noChangeShapeType="1"/>
              </p:cNvSpPr>
              <p:nvPr/>
            </p:nvSpPr>
            <p:spPr bwMode="auto">
              <a:xfrm flipV="1">
                <a:off x="635" y="2774"/>
                <a:ext cx="3" cy="88"/>
              </a:xfrm>
              <a:prstGeom prst="line">
                <a:avLst/>
              </a:prstGeom>
              <a:noFill/>
              <a:ln w="12700">
                <a:solidFill>
                  <a:srgbClr val="ABABA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28" name="Freeform 124"/>
              <p:cNvSpPr>
                <a:spLocks/>
              </p:cNvSpPr>
              <p:nvPr/>
            </p:nvSpPr>
            <p:spPr bwMode="auto">
              <a:xfrm>
                <a:off x="1494" y="2714"/>
                <a:ext cx="295" cy="61"/>
              </a:xfrm>
              <a:custGeom>
                <a:avLst/>
                <a:gdLst/>
                <a:ahLst/>
                <a:cxnLst>
                  <a:cxn ang="0">
                    <a:pos x="268" y="13"/>
                  </a:cxn>
                  <a:cxn ang="0">
                    <a:pos x="261" y="16"/>
                  </a:cxn>
                  <a:cxn ang="0">
                    <a:pos x="249" y="14"/>
                  </a:cxn>
                  <a:cxn ang="0">
                    <a:pos x="238" y="11"/>
                  </a:cxn>
                  <a:cxn ang="0">
                    <a:pos x="227" y="19"/>
                  </a:cxn>
                  <a:cxn ang="0">
                    <a:pos x="210" y="14"/>
                  </a:cxn>
                  <a:cxn ang="0">
                    <a:pos x="190" y="5"/>
                  </a:cxn>
                  <a:cxn ang="0">
                    <a:pos x="173" y="19"/>
                  </a:cxn>
                  <a:cxn ang="0">
                    <a:pos x="165" y="11"/>
                  </a:cxn>
                  <a:cxn ang="0">
                    <a:pos x="151" y="8"/>
                  </a:cxn>
                  <a:cxn ang="0">
                    <a:pos x="143" y="2"/>
                  </a:cxn>
                  <a:cxn ang="0">
                    <a:pos x="130" y="4"/>
                  </a:cxn>
                  <a:cxn ang="0">
                    <a:pos x="119" y="8"/>
                  </a:cxn>
                  <a:cxn ang="0">
                    <a:pos x="107" y="2"/>
                  </a:cxn>
                  <a:cxn ang="0">
                    <a:pos x="97" y="5"/>
                  </a:cxn>
                  <a:cxn ang="0">
                    <a:pos x="85" y="2"/>
                  </a:cxn>
                  <a:cxn ang="0">
                    <a:pos x="72" y="2"/>
                  </a:cxn>
                  <a:cxn ang="0">
                    <a:pos x="59" y="8"/>
                  </a:cxn>
                  <a:cxn ang="0">
                    <a:pos x="46" y="2"/>
                  </a:cxn>
                  <a:cxn ang="0">
                    <a:pos x="33" y="5"/>
                  </a:cxn>
                  <a:cxn ang="0">
                    <a:pos x="20" y="2"/>
                  </a:cxn>
                  <a:cxn ang="0">
                    <a:pos x="9" y="1"/>
                  </a:cxn>
                  <a:cxn ang="0">
                    <a:pos x="6" y="17"/>
                  </a:cxn>
                  <a:cxn ang="0">
                    <a:pos x="0" y="26"/>
                  </a:cxn>
                  <a:cxn ang="0">
                    <a:pos x="2" y="52"/>
                  </a:cxn>
                  <a:cxn ang="0">
                    <a:pos x="10" y="55"/>
                  </a:cxn>
                  <a:cxn ang="0">
                    <a:pos x="24" y="60"/>
                  </a:cxn>
                  <a:cxn ang="0">
                    <a:pos x="38" y="57"/>
                  </a:cxn>
                  <a:cxn ang="0">
                    <a:pos x="50" y="60"/>
                  </a:cxn>
                  <a:cxn ang="0">
                    <a:pos x="65" y="57"/>
                  </a:cxn>
                  <a:cxn ang="0">
                    <a:pos x="78" y="48"/>
                  </a:cxn>
                  <a:cxn ang="0">
                    <a:pos x="90" y="54"/>
                  </a:cxn>
                  <a:cxn ang="0">
                    <a:pos x="103" y="48"/>
                  </a:cxn>
                  <a:cxn ang="0">
                    <a:pos x="113" y="45"/>
                  </a:cxn>
                  <a:cxn ang="0">
                    <a:pos x="124" y="51"/>
                  </a:cxn>
                  <a:cxn ang="0">
                    <a:pos x="137" y="48"/>
                  </a:cxn>
                  <a:cxn ang="0">
                    <a:pos x="151" y="48"/>
                  </a:cxn>
                  <a:cxn ang="0">
                    <a:pos x="167" y="52"/>
                  </a:cxn>
                  <a:cxn ang="0">
                    <a:pos x="180" y="45"/>
                  </a:cxn>
                  <a:cxn ang="0">
                    <a:pos x="190" y="48"/>
                  </a:cxn>
                  <a:cxn ang="0">
                    <a:pos x="197" y="51"/>
                  </a:cxn>
                  <a:cxn ang="0">
                    <a:pos x="207" y="49"/>
                  </a:cxn>
                  <a:cxn ang="0">
                    <a:pos x="221" y="54"/>
                  </a:cxn>
                  <a:cxn ang="0">
                    <a:pos x="236" y="48"/>
                  </a:cxn>
                  <a:cxn ang="0">
                    <a:pos x="253" y="51"/>
                  </a:cxn>
                  <a:cxn ang="0">
                    <a:pos x="268" y="49"/>
                  </a:cxn>
                  <a:cxn ang="0">
                    <a:pos x="284" y="48"/>
                  </a:cxn>
                  <a:cxn ang="0">
                    <a:pos x="294" y="40"/>
                  </a:cxn>
                  <a:cxn ang="0">
                    <a:pos x="290" y="27"/>
                  </a:cxn>
                </a:cxnLst>
                <a:rect l="0" t="0" r="r" b="b"/>
                <a:pathLst>
                  <a:path w="295" h="61">
                    <a:moveTo>
                      <a:pt x="283" y="24"/>
                    </a:moveTo>
                    <a:lnTo>
                      <a:pt x="273" y="17"/>
                    </a:lnTo>
                    <a:lnTo>
                      <a:pt x="268" y="13"/>
                    </a:lnTo>
                    <a:lnTo>
                      <a:pt x="266" y="13"/>
                    </a:lnTo>
                    <a:lnTo>
                      <a:pt x="263" y="13"/>
                    </a:lnTo>
                    <a:lnTo>
                      <a:pt x="261" y="16"/>
                    </a:lnTo>
                    <a:lnTo>
                      <a:pt x="259" y="19"/>
                    </a:lnTo>
                    <a:lnTo>
                      <a:pt x="253" y="19"/>
                    </a:lnTo>
                    <a:lnTo>
                      <a:pt x="249" y="14"/>
                    </a:lnTo>
                    <a:lnTo>
                      <a:pt x="245" y="13"/>
                    </a:lnTo>
                    <a:lnTo>
                      <a:pt x="243" y="11"/>
                    </a:lnTo>
                    <a:lnTo>
                      <a:pt x="238" y="11"/>
                    </a:lnTo>
                    <a:lnTo>
                      <a:pt x="234" y="13"/>
                    </a:lnTo>
                    <a:lnTo>
                      <a:pt x="231" y="16"/>
                    </a:lnTo>
                    <a:lnTo>
                      <a:pt x="227" y="19"/>
                    </a:lnTo>
                    <a:lnTo>
                      <a:pt x="224" y="23"/>
                    </a:lnTo>
                    <a:lnTo>
                      <a:pt x="218" y="19"/>
                    </a:lnTo>
                    <a:lnTo>
                      <a:pt x="210" y="14"/>
                    </a:lnTo>
                    <a:lnTo>
                      <a:pt x="204" y="11"/>
                    </a:lnTo>
                    <a:lnTo>
                      <a:pt x="197" y="7"/>
                    </a:lnTo>
                    <a:lnTo>
                      <a:pt x="190" y="5"/>
                    </a:lnTo>
                    <a:lnTo>
                      <a:pt x="184" y="7"/>
                    </a:lnTo>
                    <a:lnTo>
                      <a:pt x="178" y="11"/>
                    </a:lnTo>
                    <a:lnTo>
                      <a:pt x="173" y="19"/>
                    </a:lnTo>
                    <a:lnTo>
                      <a:pt x="171" y="16"/>
                    </a:lnTo>
                    <a:lnTo>
                      <a:pt x="168" y="13"/>
                    </a:lnTo>
                    <a:lnTo>
                      <a:pt x="165" y="11"/>
                    </a:lnTo>
                    <a:lnTo>
                      <a:pt x="162" y="8"/>
                    </a:lnTo>
                    <a:lnTo>
                      <a:pt x="155" y="8"/>
                    </a:lnTo>
                    <a:lnTo>
                      <a:pt x="151" y="8"/>
                    </a:lnTo>
                    <a:lnTo>
                      <a:pt x="148" y="7"/>
                    </a:lnTo>
                    <a:lnTo>
                      <a:pt x="145" y="5"/>
                    </a:lnTo>
                    <a:lnTo>
                      <a:pt x="143" y="2"/>
                    </a:lnTo>
                    <a:lnTo>
                      <a:pt x="138" y="2"/>
                    </a:lnTo>
                    <a:lnTo>
                      <a:pt x="133" y="2"/>
                    </a:lnTo>
                    <a:lnTo>
                      <a:pt x="130" y="4"/>
                    </a:lnTo>
                    <a:lnTo>
                      <a:pt x="126" y="5"/>
                    </a:lnTo>
                    <a:lnTo>
                      <a:pt x="122" y="7"/>
                    </a:lnTo>
                    <a:lnTo>
                      <a:pt x="119" y="8"/>
                    </a:lnTo>
                    <a:lnTo>
                      <a:pt x="116" y="5"/>
                    </a:lnTo>
                    <a:lnTo>
                      <a:pt x="109" y="2"/>
                    </a:lnTo>
                    <a:lnTo>
                      <a:pt x="107" y="2"/>
                    </a:lnTo>
                    <a:lnTo>
                      <a:pt x="103" y="2"/>
                    </a:lnTo>
                    <a:lnTo>
                      <a:pt x="101" y="2"/>
                    </a:lnTo>
                    <a:lnTo>
                      <a:pt x="97" y="5"/>
                    </a:lnTo>
                    <a:lnTo>
                      <a:pt x="95" y="8"/>
                    </a:lnTo>
                    <a:lnTo>
                      <a:pt x="89" y="5"/>
                    </a:lnTo>
                    <a:lnTo>
                      <a:pt x="85" y="2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8" y="5"/>
                    </a:lnTo>
                    <a:lnTo>
                      <a:pt x="63" y="11"/>
                    </a:lnTo>
                    <a:lnTo>
                      <a:pt x="59" y="8"/>
                    </a:lnTo>
                    <a:lnTo>
                      <a:pt x="55" y="5"/>
                    </a:lnTo>
                    <a:lnTo>
                      <a:pt x="50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7" y="2"/>
                    </a:lnTo>
                    <a:lnTo>
                      <a:pt x="33" y="5"/>
                    </a:lnTo>
                    <a:lnTo>
                      <a:pt x="30" y="8"/>
                    </a:lnTo>
                    <a:lnTo>
                      <a:pt x="25" y="5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8" y="4"/>
                    </a:lnTo>
                    <a:lnTo>
                      <a:pt x="7" y="10"/>
                    </a:lnTo>
                    <a:lnTo>
                      <a:pt x="6" y="17"/>
                    </a:lnTo>
                    <a:lnTo>
                      <a:pt x="3" y="19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2" y="52"/>
                    </a:lnTo>
                    <a:lnTo>
                      <a:pt x="6" y="54"/>
                    </a:lnTo>
                    <a:lnTo>
                      <a:pt x="8" y="52"/>
                    </a:lnTo>
                    <a:lnTo>
                      <a:pt x="10" y="55"/>
                    </a:lnTo>
                    <a:lnTo>
                      <a:pt x="14" y="57"/>
                    </a:lnTo>
                    <a:lnTo>
                      <a:pt x="19" y="58"/>
                    </a:lnTo>
                    <a:lnTo>
                      <a:pt x="24" y="60"/>
                    </a:lnTo>
                    <a:lnTo>
                      <a:pt x="28" y="60"/>
                    </a:lnTo>
                    <a:lnTo>
                      <a:pt x="33" y="60"/>
                    </a:lnTo>
                    <a:lnTo>
                      <a:pt x="38" y="57"/>
                    </a:lnTo>
                    <a:lnTo>
                      <a:pt x="42" y="54"/>
                    </a:lnTo>
                    <a:lnTo>
                      <a:pt x="45" y="57"/>
                    </a:lnTo>
                    <a:lnTo>
                      <a:pt x="50" y="60"/>
                    </a:lnTo>
                    <a:lnTo>
                      <a:pt x="55" y="60"/>
                    </a:lnTo>
                    <a:lnTo>
                      <a:pt x="60" y="60"/>
                    </a:lnTo>
                    <a:lnTo>
                      <a:pt x="65" y="57"/>
                    </a:lnTo>
                    <a:lnTo>
                      <a:pt x="68" y="55"/>
                    </a:lnTo>
                    <a:lnTo>
                      <a:pt x="73" y="52"/>
                    </a:lnTo>
                    <a:lnTo>
                      <a:pt x="78" y="48"/>
                    </a:lnTo>
                    <a:lnTo>
                      <a:pt x="81" y="52"/>
                    </a:lnTo>
                    <a:lnTo>
                      <a:pt x="85" y="54"/>
                    </a:lnTo>
                    <a:lnTo>
                      <a:pt x="90" y="54"/>
                    </a:lnTo>
                    <a:lnTo>
                      <a:pt x="95" y="54"/>
                    </a:lnTo>
                    <a:lnTo>
                      <a:pt x="98" y="51"/>
                    </a:lnTo>
                    <a:lnTo>
                      <a:pt x="103" y="48"/>
                    </a:lnTo>
                    <a:lnTo>
                      <a:pt x="107" y="45"/>
                    </a:lnTo>
                    <a:lnTo>
                      <a:pt x="110" y="42"/>
                    </a:lnTo>
                    <a:lnTo>
                      <a:pt x="113" y="45"/>
                    </a:lnTo>
                    <a:lnTo>
                      <a:pt x="116" y="48"/>
                    </a:lnTo>
                    <a:lnTo>
                      <a:pt x="120" y="49"/>
                    </a:lnTo>
                    <a:lnTo>
                      <a:pt x="124" y="51"/>
                    </a:lnTo>
                    <a:lnTo>
                      <a:pt x="128" y="51"/>
                    </a:lnTo>
                    <a:lnTo>
                      <a:pt x="133" y="51"/>
                    </a:lnTo>
                    <a:lnTo>
                      <a:pt x="137" y="48"/>
                    </a:lnTo>
                    <a:lnTo>
                      <a:pt x="140" y="43"/>
                    </a:lnTo>
                    <a:lnTo>
                      <a:pt x="145" y="46"/>
                    </a:lnTo>
                    <a:lnTo>
                      <a:pt x="151" y="48"/>
                    </a:lnTo>
                    <a:lnTo>
                      <a:pt x="156" y="51"/>
                    </a:lnTo>
                    <a:lnTo>
                      <a:pt x="162" y="52"/>
                    </a:lnTo>
                    <a:lnTo>
                      <a:pt x="167" y="52"/>
                    </a:lnTo>
                    <a:lnTo>
                      <a:pt x="172" y="51"/>
                    </a:lnTo>
                    <a:lnTo>
                      <a:pt x="177" y="48"/>
                    </a:lnTo>
                    <a:lnTo>
                      <a:pt x="180" y="45"/>
                    </a:lnTo>
                    <a:lnTo>
                      <a:pt x="184" y="45"/>
                    </a:lnTo>
                    <a:lnTo>
                      <a:pt x="187" y="48"/>
                    </a:lnTo>
                    <a:lnTo>
                      <a:pt x="190" y="48"/>
                    </a:lnTo>
                    <a:lnTo>
                      <a:pt x="192" y="51"/>
                    </a:lnTo>
                    <a:lnTo>
                      <a:pt x="195" y="51"/>
                    </a:lnTo>
                    <a:lnTo>
                      <a:pt x="197" y="51"/>
                    </a:lnTo>
                    <a:lnTo>
                      <a:pt x="200" y="49"/>
                    </a:lnTo>
                    <a:lnTo>
                      <a:pt x="203" y="45"/>
                    </a:lnTo>
                    <a:lnTo>
                      <a:pt x="207" y="49"/>
                    </a:lnTo>
                    <a:lnTo>
                      <a:pt x="210" y="52"/>
                    </a:lnTo>
                    <a:lnTo>
                      <a:pt x="215" y="54"/>
                    </a:lnTo>
                    <a:lnTo>
                      <a:pt x="221" y="54"/>
                    </a:lnTo>
                    <a:lnTo>
                      <a:pt x="226" y="52"/>
                    </a:lnTo>
                    <a:lnTo>
                      <a:pt x="232" y="51"/>
                    </a:lnTo>
                    <a:lnTo>
                      <a:pt x="236" y="48"/>
                    </a:lnTo>
                    <a:lnTo>
                      <a:pt x="239" y="48"/>
                    </a:lnTo>
                    <a:lnTo>
                      <a:pt x="245" y="48"/>
                    </a:lnTo>
                    <a:lnTo>
                      <a:pt x="253" y="51"/>
                    </a:lnTo>
                    <a:lnTo>
                      <a:pt x="259" y="51"/>
                    </a:lnTo>
                    <a:lnTo>
                      <a:pt x="263" y="51"/>
                    </a:lnTo>
                    <a:lnTo>
                      <a:pt x="268" y="49"/>
                    </a:lnTo>
                    <a:lnTo>
                      <a:pt x="273" y="48"/>
                    </a:lnTo>
                    <a:lnTo>
                      <a:pt x="278" y="48"/>
                    </a:lnTo>
                    <a:lnTo>
                      <a:pt x="284" y="48"/>
                    </a:lnTo>
                    <a:lnTo>
                      <a:pt x="289" y="48"/>
                    </a:lnTo>
                    <a:lnTo>
                      <a:pt x="291" y="45"/>
                    </a:lnTo>
                    <a:lnTo>
                      <a:pt x="294" y="40"/>
                    </a:lnTo>
                    <a:lnTo>
                      <a:pt x="294" y="38"/>
                    </a:lnTo>
                    <a:lnTo>
                      <a:pt x="292" y="32"/>
                    </a:lnTo>
                    <a:lnTo>
                      <a:pt x="290" y="27"/>
                    </a:lnTo>
                    <a:lnTo>
                      <a:pt x="286" y="24"/>
                    </a:lnTo>
                    <a:lnTo>
                      <a:pt x="283" y="24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29" name="Freeform 125"/>
              <p:cNvSpPr>
                <a:spLocks/>
              </p:cNvSpPr>
              <p:nvPr/>
            </p:nvSpPr>
            <p:spPr bwMode="auto">
              <a:xfrm>
                <a:off x="1162" y="2730"/>
                <a:ext cx="229" cy="52"/>
              </a:xfrm>
              <a:custGeom>
                <a:avLst/>
                <a:gdLst/>
                <a:ahLst/>
                <a:cxnLst>
                  <a:cxn ang="0">
                    <a:pos x="208" y="5"/>
                  </a:cxn>
                  <a:cxn ang="0">
                    <a:pos x="201" y="10"/>
                  </a:cxn>
                  <a:cxn ang="0">
                    <a:pos x="193" y="5"/>
                  </a:cxn>
                  <a:cxn ang="0">
                    <a:pos x="183" y="7"/>
                  </a:cxn>
                  <a:cxn ang="0">
                    <a:pos x="176" y="14"/>
                  </a:cxn>
                  <a:cxn ang="0">
                    <a:pos x="160" y="5"/>
                  </a:cxn>
                  <a:cxn ang="0">
                    <a:pos x="144" y="2"/>
                  </a:cxn>
                  <a:cxn ang="0">
                    <a:pos x="133" y="10"/>
                  </a:cxn>
                  <a:cxn ang="0">
                    <a:pos x="126" y="4"/>
                  </a:cxn>
                  <a:cxn ang="0">
                    <a:pos x="117" y="2"/>
                  </a:cxn>
                  <a:cxn ang="0">
                    <a:pos x="108" y="0"/>
                  </a:cxn>
                  <a:cxn ang="0">
                    <a:pos x="98" y="2"/>
                  </a:cxn>
                  <a:cxn ang="0">
                    <a:pos x="91" y="4"/>
                  </a:cxn>
                  <a:cxn ang="0">
                    <a:pos x="83" y="0"/>
                  </a:cxn>
                  <a:cxn ang="0">
                    <a:pos x="76" y="5"/>
                  </a:cxn>
                  <a:cxn ang="0">
                    <a:pos x="62" y="0"/>
                  </a:cxn>
                  <a:cxn ang="0">
                    <a:pos x="55" y="4"/>
                  </a:cxn>
                  <a:cxn ang="0">
                    <a:pos x="44" y="4"/>
                  </a:cxn>
                  <a:cxn ang="0">
                    <a:pos x="34" y="2"/>
                  </a:cxn>
                  <a:cxn ang="0">
                    <a:pos x="26" y="8"/>
                  </a:cxn>
                  <a:cxn ang="0">
                    <a:pos x="15" y="1"/>
                  </a:cxn>
                  <a:cxn ang="0">
                    <a:pos x="8" y="5"/>
                  </a:cxn>
                  <a:cxn ang="0">
                    <a:pos x="6" y="17"/>
                  </a:cxn>
                  <a:cxn ang="0">
                    <a:pos x="2" y="26"/>
                  </a:cxn>
                  <a:cxn ang="0">
                    <a:pos x="0" y="40"/>
                  </a:cxn>
                  <a:cxn ang="0">
                    <a:pos x="6" y="48"/>
                  </a:cxn>
                  <a:cxn ang="0">
                    <a:pos x="13" y="48"/>
                  </a:cxn>
                  <a:cxn ang="0">
                    <a:pos x="25" y="51"/>
                  </a:cxn>
                  <a:cxn ang="0">
                    <a:pos x="34" y="45"/>
                  </a:cxn>
                  <a:cxn ang="0">
                    <a:pos x="44" y="49"/>
                  </a:cxn>
                  <a:cxn ang="0">
                    <a:pos x="56" y="45"/>
                  </a:cxn>
                  <a:cxn ang="0">
                    <a:pos x="66" y="42"/>
                  </a:cxn>
                  <a:cxn ang="0">
                    <a:pos x="74" y="43"/>
                  </a:cxn>
                  <a:cxn ang="0">
                    <a:pos x="85" y="37"/>
                  </a:cxn>
                  <a:cxn ang="0">
                    <a:pos x="92" y="37"/>
                  </a:cxn>
                  <a:cxn ang="0">
                    <a:pos x="102" y="39"/>
                  </a:cxn>
                  <a:cxn ang="0">
                    <a:pos x="110" y="34"/>
                  </a:cxn>
                  <a:cxn ang="0">
                    <a:pos x="124" y="39"/>
                  </a:cxn>
                  <a:cxn ang="0">
                    <a:pos x="135" y="39"/>
                  </a:cxn>
                  <a:cxn ang="0">
                    <a:pos x="144" y="34"/>
                  </a:cxn>
                  <a:cxn ang="0">
                    <a:pos x="150" y="39"/>
                  </a:cxn>
                  <a:cxn ang="0">
                    <a:pos x="156" y="37"/>
                  </a:cxn>
                  <a:cxn ang="0">
                    <a:pos x="165" y="39"/>
                  </a:cxn>
                  <a:cxn ang="0">
                    <a:pos x="177" y="39"/>
                  </a:cxn>
                  <a:cxn ang="0">
                    <a:pos x="186" y="34"/>
                  </a:cxn>
                  <a:cxn ang="0">
                    <a:pos x="201" y="36"/>
                  </a:cxn>
                  <a:cxn ang="0">
                    <a:pos x="212" y="34"/>
                  </a:cxn>
                  <a:cxn ang="0">
                    <a:pos x="224" y="33"/>
                  </a:cxn>
                  <a:cxn ang="0">
                    <a:pos x="228" y="23"/>
                  </a:cxn>
                  <a:cxn ang="0">
                    <a:pos x="223" y="16"/>
                  </a:cxn>
                </a:cxnLst>
                <a:rect l="0" t="0" r="r" b="b"/>
                <a:pathLst>
                  <a:path w="229" h="52">
                    <a:moveTo>
                      <a:pt x="220" y="14"/>
                    </a:moveTo>
                    <a:lnTo>
                      <a:pt x="213" y="8"/>
                    </a:lnTo>
                    <a:lnTo>
                      <a:pt x="208" y="5"/>
                    </a:lnTo>
                    <a:lnTo>
                      <a:pt x="207" y="5"/>
                    </a:lnTo>
                    <a:lnTo>
                      <a:pt x="205" y="7"/>
                    </a:lnTo>
                    <a:lnTo>
                      <a:pt x="201" y="10"/>
                    </a:lnTo>
                    <a:lnTo>
                      <a:pt x="197" y="10"/>
                    </a:lnTo>
                    <a:lnTo>
                      <a:pt x="195" y="7"/>
                    </a:lnTo>
                    <a:lnTo>
                      <a:pt x="193" y="5"/>
                    </a:lnTo>
                    <a:lnTo>
                      <a:pt x="189" y="5"/>
                    </a:lnTo>
                    <a:lnTo>
                      <a:pt x="185" y="5"/>
                    </a:lnTo>
                    <a:lnTo>
                      <a:pt x="183" y="7"/>
                    </a:lnTo>
                    <a:lnTo>
                      <a:pt x="179" y="8"/>
                    </a:lnTo>
                    <a:lnTo>
                      <a:pt x="177" y="11"/>
                    </a:lnTo>
                    <a:lnTo>
                      <a:pt x="176" y="14"/>
                    </a:lnTo>
                    <a:lnTo>
                      <a:pt x="170" y="11"/>
                    </a:lnTo>
                    <a:lnTo>
                      <a:pt x="165" y="8"/>
                    </a:lnTo>
                    <a:lnTo>
                      <a:pt x="160" y="5"/>
                    </a:lnTo>
                    <a:lnTo>
                      <a:pt x="154" y="2"/>
                    </a:lnTo>
                    <a:lnTo>
                      <a:pt x="149" y="2"/>
                    </a:lnTo>
                    <a:lnTo>
                      <a:pt x="144" y="2"/>
                    </a:lnTo>
                    <a:lnTo>
                      <a:pt x="139" y="5"/>
                    </a:lnTo>
                    <a:lnTo>
                      <a:pt x="136" y="13"/>
                    </a:lnTo>
                    <a:lnTo>
                      <a:pt x="133" y="10"/>
                    </a:lnTo>
                    <a:lnTo>
                      <a:pt x="131" y="8"/>
                    </a:lnTo>
                    <a:lnTo>
                      <a:pt x="129" y="5"/>
                    </a:lnTo>
                    <a:lnTo>
                      <a:pt x="126" y="4"/>
                    </a:lnTo>
                    <a:lnTo>
                      <a:pt x="121" y="4"/>
                    </a:lnTo>
                    <a:lnTo>
                      <a:pt x="119" y="4"/>
                    </a:lnTo>
                    <a:lnTo>
                      <a:pt x="117" y="2"/>
                    </a:lnTo>
                    <a:lnTo>
                      <a:pt x="114" y="1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106" y="0"/>
                    </a:lnTo>
                    <a:lnTo>
                      <a:pt x="102" y="2"/>
                    </a:lnTo>
                    <a:lnTo>
                      <a:pt x="98" y="2"/>
                    </a:lnTo>
                    <a:lnTo>
                      <a:pt x="96" y="4"/>
                    </a:lnTo>
                    <a:lnTo>
                      <a:pt x="94" y="5"/>
                    </a:lnTo>
                    <a:lnTo>
                      <a:pt x="91" y="4"/>
                    </a:lnTo>
                    <a:lnTo>
                      <a:pt x="86" y="2"/>
                    </a:lnTo>
                    <a:lnTo>
                      <a:pt x="84" y="0"/>
                    </a:lnTo>
                    <a:lnTo>
                      <a:pt x="83" y="0"/>
                    </a:lnTo>
                    <a:lnTo>
                      <a:pt x="79" y="1"/>
                    </a:lnTo>
                    <a:lnTo>
                      <a:pt x="78" y="2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8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7" y="2"/>
                    </a:lnTo>
                    <a:lnTo>
                      <a:pt x="55" y="4"/>
                    </a:lnTo>
                    <a:lnTo>
                      <a:pt x="51" y="8"/>
                    </a:lnTo>
                    <a:lnTo>
                      <a:pt x="48" y="5"/>
                    </a:lnTo>
                    <a:lnTo>
                      <a:pt x="44" y="4"/>
                    </a:lnTo>
                    <a:lnTo>
                      <a:pt x="41" y="2"/>
                    </a:lnTo>
                    <a:lnTo>
                      <a:pt x="37" y="2"/>
                    </a:lnTo>
                    <a:lnTo>
                      <a:pt x="34" y="2"/>
                    </a:lnTo>
                    <a:lnTo>
                      <a:pt x="31" y="2"/>
                    </a:lnTo>
                    <a:lnTo>
                      <a:pt x="28" y="5"/>
                    </a:lnTo>
                    <a:lnTo>
                      <a:pt x="26" y="8"/>
                    </a:lnTo>
                    <a:lnTo>
                      <a:pt x="21" y="5"/>
                    </a:lnTo>
                    <a:lnTo>
                      <a:pt x="18" y="2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8" y="10"/>
                    </a:lnTo>
                    <a:lnTo>
                      <a:pt x="7" y="16"/>
                    </a:lnTo>
                    <a:lnTo>
                      <a:pt x="6" y="17"/>
                    </a:lnTo>
                    <a:lnTo>
                      <a:pt x="3" y="18"/>
                    </a:lnTo>
                    <a:lnTo>
                      <a:pt x="2" y="23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1" y="43"/>
                    </a:lnTo>
                    <a:lnTo>
                      <a:pt x="2" y="48"/>
                    </a:lnTo>
                    <a:lnTo>
                      <a:pt x="6" y="48"/>
                    </a:lnTo>
                    <a:lnTo>
                      <a:pt x="8" y="45"/>
                    </a:lnTo>
                    <a:lnTo>
                      <a:pt x="10" y="46"/>
                    </a:lnTo>
                    <a:lnTo>
                      <a:pt x="13" y="48"/>
                    </a:lnTo>
                    <a:lnTo>
                      <a:pt x="16" y="49"/>
                    </a:lnTo>
                    <a:lnTo>
                      <a:pt x="20" y="51"/>
                    </a:lnTo>
                    <a:lnTo>
                      <a:pt x="25" y="51"/>
                    </a:lnTo>
                    <a:lnTo>
                      <a:pt x="28" y="51"/>
                    </a:lnTo>
                    <a:lnTo>
                      <a:pt x="31" y="48"/>
                    </a:lnTo>
                    <a:lnTo>
                      <a:pt x="34" y="45"/>
                    </a:lnTo>
                    <a:lnTo>
                      <a:pt x="37" y="48"/>
                    </a:lnTo>
                    <a:lnTo>
                      <a:pt x="41" y="49"/>
                    </a:lnTo>
                    <a:lnTo>
                      <a:pt x="44" y="49"/>
                    </a:lnTo>
                    <a:lnTo>
                      <a:pt x="48" y="49"/>
                    </a:lnTo>
                    <a:lnTo>
                      <a:pt x="53" y="48"/>
                    </a:lnTo>
                    <a:lnTo>
                      <a:pt x="56" y="45"/>
                    </a:lnTo>
                    <a:lnTo>
                      <a:pt x="60" y="42"/>
                    </a:lnTo>
                    <a:lnTo>
                      <a:pt x="62" y="39"/>
                    </a:lnTo>
                    <a:lnTo>
                      <a:pt x="66" y="42"/>
                    </a:lnTo>
                    <a:lnTo>
                      <a:pt x="68" y="43"/>
                    </a:lnTo>
                    <a:lnTo>
                      <a:pt x="72" y="43"/>
                    </a:lnTo>
                    <a:lnTo>
                      <a:pt x="74" y="43"/>
                    </a:lnTo>
                    <a:lnTo>
                      <a:pt x="79" y="40"/>
                    </a:lnTo>
                    <a:lnTo>
                      <a:pt x="83" y="39"/>
                    </a:lnTo>
                    <a:lnTo>
                      <a:pt x="85" y="37"/>
                    </a:lnTo>
                    <a:lnTo>
                      <a:pt x="88" y="34"/>
                    </a:lnTo>
                    <a:lnTo>
                      <a:pt x="89" y="36"/>
                    </a:lnTo>
                    <a:lnTo>
                      <a:pt x="92" y="37"/>
                    </a:lnTo>
                    <a:lnTo>
                      <a:pt x="95" y="39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39"/>
                    </a:lnTo>
                    <a:lnTo>
                      <a:pt x="108" y="37"/>
                    </a:lnTo>
                    <a:lnTo>
                      <a:pt x="110" y="34"/>
                    </a:lnTo>
                    <a:lnTo>
                      <a:pt x="115" y="36"/>
                    </a:lnTo>
                    <a:lnTo>
                      <a:pt x="119" y="37"/>
                    </a:lnTo>
                    <a:lnTo>
                      <a:pt x="124" y="39"/>
                    </a:lnTo>
                    <a:lnTo>
                      <a:pt x="127" y="39"/>
                    </a:lnTo>
                    <a:lnTo>
                      <a:pt x="131" y="39"/>
                    </a:lnTo>
                    <a:lnTo>
                      <a:pt x="135" y="39"/>
                    </a:lnTo>
                    <a:lnTo>
                      <a:pt x="138" y="37"/>
                    </a:lnTo>
                    <a:lnTo>
                      <a:pt x="141" y="34"/>
                    </a:lnTo>
                    <a:lnTo>
                      <a:pt x="144" y="34"/>
                    </a:lnTo>
                    <a:lnTo>
                      <a:pt x="147" y="36"/>
                    </a:lnTo>
                    <a:lnTo>
                      <a:pt x="149" y="37"/>
                    </a:lnTo>
                    <a:lnTo>
                      <a:pt x="150" y="39"/>
                    </a:lnTo>
                    <a:lnTo>
                      <a:pt x="153" y="39"/>
                    </a:lnTo>
                    <a:lnTo>
                      <a:pt x="154" y="39"/>
                    </a:lnTo>
                    <a:lnTo>
                      <a:pt x="156" y="37"/>
                    </a:lnTo>
                    <a:lnTo>
                      <a:pt x="159" y="34"/>
                    </a:lnTo>
                    <a:lnTo>
                      <a:pt x="161" y="37"/>
                    </a:lnTo>
                    <a:lnTo>
                      <a:pt x="165" y="39"/>
                    </a:lnTo>
                    <a:lnTo>
                      <a:pt x="168" y="39"/>
                    </a:lnTo>
                    <a:lnTo>
                      <a:pt x="173" y="39"/>
                    </a:lnTo>
                    <a:lnTo>
                      <a:pt x="177" y="39"/>
                    </a:lnTo>
                    <a:lnTo>
                      <a:pt x="180" y="37"/>
                    </a:lnTo>
                    <a:lnTo>
                      <a:pt x="184" y="36"/>
                    </a:lnTo>
                    <a:lnTo>
                      <a:pt x="186" y="34"/>
                    </a:lnTo>
                    <a:lnTo>
                      <a:pt x="193" y="36"/>
                    </a:lnTo>
                    <a:lnTo>
                      <a:pt x="196" y="36"/>
                    </a:lnTo>
                    <a:lnTo>
                      <a:pt x="201" y="36"/>
                    </a:lnTo>
                    <a:lnTo>
                      <a:pt x="205" y="36"/>
                    </a:lnTo>
                    <a:lnTo>
                      <a:pt x="208" y="36"/>
                    </a:lnTo>
                    <a:lnTo>
                      <a:pt x="212" y="34"/>
                    </a:lnTo>
                    <a:lnTo>
                      <a:pt x="217" y="34"/>
                    </a:lnTo>
                    <a:lnTo>
                      <a:pt x="220" y="34"/>
                    </a:lnTo>
                    <a:lnTo>
                      <a:pt x="224" y="33"/>
                    </a:lnTo>
                    <a:lnTo>
                      <a:pt x="226" y="32"/>
                    </a:lnTo>
                    <a:lnTo>
                      <a:pt x="228" y="27"/>
                    </a:lnTo>
                    <a:lnTo>
                      <a:pt x="228" y="23"/>
                    </a:lnTo>
                    <a:lnTo>
                      <a:pt x="228" y="21"/>
                    </a:lnTo>
                    <a:lnTo>
                      <a:pt x="226" y="17"/>
                    </a:lnTo>
                    <a:lnTo>
                      <a:pt x="223" y="16"/>
                    </a:lnTo>
                    <a:lnTo>
                      <a:pt x="220" y="14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30" name="Freeform 126"/>
              <p:cNvSpPr>
                <a:spLocks/>
              </p:cNvSpPr>
              <p:nvPr/>
            </p:nvSpPr>
            <p:spPr bwMode="auto">
              <a:xfrm>
                <a:off x="897" y="2725"/>
                <a:ext cx="300" cy="70"/>
              </a:xfrm>
              <a:custGeom>
                <a:avLst/>
                <a:gdLst/>
                <a:ahLst/>
                <a:cxnLst>
                  <a:cxn ang="0">
                    <a:pos x="273" y="8"/>
                  </a:cxn>
                  <a:cxn ang="0">
                    <a:pos x="266" y="11"/>
                  </a:cxn>
                  <a:cxn ang="0">
                    <a:pos x="254" y="10"/>
                  </a:cxn>
                  <a:cxn ang="0">
                    <a:pos x="243" y="7"/>
                  </a:cxn>
                  <a:cxn ang="0">
                    <a:pos x="232" y="14"/>
                  </a:cxn>
                  <a:cxn ang="0">
                    <a:pos x="215" y="11"/>
                  </a:cxn>
                  <a:cxn ang="0">
                    <a:pos x="195" y="2"/>
                  </a:cxn>
                  <a:cxn ang="0">
                    <a:pos x="178" y="19"/>
                  </a:cxn>
                  <a:cxn ang="0">
                    <a:pos x="169" y="8"/>
                  </a:cxn>
                  <a:cxn ang="0">
                    <a:pos x="156" y="5"/>
                  </a:cxn>
                  <a:cxn ang="0">
                    <a:pos x="147" y="1"/>
                  </a:cxn>
                  <a:cxn ang="0">
                    <a:pos x="133" y="2"/>
                  </a:cxn>
                  <a:cxn ang="0">
                    <a:pos x="122" y="7"/>
                  </a:cxn>
                  <a:cxn ang="0">
                    <a:pos x="110" y="1"/>
                  </a:cxn>
                  <a:cxn ang="0">
                    <a:pos x="101" y="4"/>
                  </a:cxn>
                  <a:cxn ang="0">
                    <a:pos x="90" y="2"/>
                  </a:cxn>
                  <a:cxn ang="0">
                    <a:pos x="75" y="2"/>
                  </a:cxn>
                  <a:cxn ang="0">
                    <a:pos x="63" y="8"/>
                  </a:cxn>
                  <a:cxn ang="0">
                    <a:pos x="49" y="4"/>
                  </a:cxn>
                  <a:cxn ang="0">
                    <a:pos x="37" y="7"/>
                  </a:cxn>
                  <a:cxn ang="0">
                    <a:pos x="24" y="4"/>
                  </a:cxn>
                  <a:cxn ang="0">
                    <a:pos x="13" y="4"/>
                  </a:cxn>
                  <a:cxn ang="0">
                    <a:pos x="9" y="22"/>
                  </a:cxn>
                  <a:cxn ang="0">
                    <a:pos x="3" y="30"/>
                  </a:cxn>
                  <a:cxn ang="0">
                    <a:pos x="0" y="48"/>
                  </a:cxn>
                  <a:cxn ang="0">
                    <a:pos x="3" y="63"/>
                  </a:cxn>
                  <a:cxn ang="0">
                    <a:pos x="14" y="63"/>
                  </a:cxn>
                  <a:cxn ang="0">
                    <a:pos x="27" y="69"/>
                  </a:cxn>
                  <a:cxn ang="0">
                    <a:pos x="42" y="64"/>
                  </a:cxn>
                  <a:cxn ang="0">
                    <a:pos x="54" y="66"/>
                  </a:cxn>
                  <a:cxn ang="0">
                    <a:pos x="68" y="63"/>
                  </a:cxn>
                  <a:cxn ang="0">
                    <a:pos x="81" y="52"/>
                  </a:cxn>
                  <a:cxn ang="0">
                    <a:pos x="94" y="58"/>
                  </a:cxn>
                  <a:cxn ang="0">
                    <a:pos x="107" y="52"/>
                  </a:cxn>
                  <a:cxn ang="0">
                    <a:pos x="118" y="48"/>
                  </a:cxn>
                  <a:cxn ang="0">
                    <a:pos x="129" y="54"/>
                  </a:cxn>
                  <a:cxn ang="0">
                    <a:pos x="142" y="49"/>
                  </a:cxn>
                  <a:cxn ang="0">
                    <a:pos x="156" y="51"/>
                  </a:cxn>
                  <a:cxn ang="0">
                    <a:pos x="171" y="52"/>
                  </a:cxn>
                  <a:cxn ang="0">
                    <a:pos x="185" y="46"/>
                  </a:cxn>
                  <a:cxn ang="0">
                    <a:pos x="195" y="49"/>
                  </a:cxn>
                  <a:cxn ang="0">
                    <a:pos x="202" y="52"/>
                  </a:cxn>
                  <a:cxn ang="0">
                    <a:pos x="210" y="49"/>
                  </a:cxn>
                  <a:cxn ang="0">
                    <a:pos x="226" y="54"/>
                  </a:cxn>
                  <a:cxn ang="0">
                    <a:pos x="242" y="48"/>
                  </a:cxn>
                  <a:cxn ang="0">
                    <a:pos x="262" y="48"/>
                  </a:cxn>
                  <a:cxn ang="0">
                    <a:pos x="278" y="46"/>
                  </a:cxn>
                  <a:cxn ang="0">
                    <a:pos x="294" y="44"/>
                  </a:cxn>
                  <a:cxn ang="0">
                    <a:pos x="299" y="33"/>
                  </a:cxn>
                  <a:cxn ang="0">
                    <a:pos x="292" y="20"/>
                  </a:cxn>
                </a:cxnLst>
                <a:rect l="0" t="0" r="r" b="b"/>
                <a:pathLst>
                  <a:path w="300" h="70">
                    <a:moveTo>
                      <a:pt x="288" y="19"/>
                    </a:moveTo>
                    <a:lnTo>
                      <a:pt x="278" y="13"/>
                    </a:lnTo>
                    <a:lnTo>
                      <a:pt x="273" y="8"/>
                    </a:lnTo>
                    <a:lnTo>
                      <a:pt x="271" y="7"/>
                    </a:lnTo>
                    <a:lnTo>
                      <a:pt x="268" y="7"/>
                    </a:lnTo>
                    <a:lnTo>
                      <a:pt x="266" y="11"/>
                    </a:lnTo>
                    <a:lnTo>
                      <a:pt x="262" y="14"/>
                    </a:lnTo>
                    <a:lnTo>
                      <a:pt x="258" y="14"/>
                    </a:lnTo>
                    <a:lnTo>
                      <a:pt x="254" y="10"/>
                    </a:lnTo>
                    <a:lnTo>
                      <a:pt x="251" y="7"/>
                    </a:lnTo>
                    <a:lnTo>
                      <a:pt x="248" y="7"/>
                    </a:lnTo>
                    <a:lnTo>
                      <a:pt x="243" y="7"/>
                    </a:lnTo>
                    <a:lnTo>
                      <a:pt x="239" y="10"/>
                    </a:lnTo>
                    <a:lnTo>
                      <a:pt x="235" y="13"/>
                    </a:lnTo>
                    <a:lnTo>
                      <a:pt x="232" y="14"/>
                    </a:lnTo>
                    <a:lnTo>
                      <a:pt x="229" y="20"/>
                    </a:lnTo>
                    <a:lnTo>
                      <a:pt x="223" y="16"/>
                    </a:lnTo>
                    <a:lnTo>
                      <a:pt x="215" y="11"/>
                    </a:lnTo>
                    <a:lnTo>
                      <a:pt x="208" y="7"/>
                    </a:lnTo>
                    <a:lnTo>
                      <a:pt x="202" y="4"/>
                    </a:lnTo>
                    <a:lnTo>
                      <a:pt x="195" y="2"/>
                    </a:lnTo>
                    <a:lnTo>
                      <a:pt x="189" y="4"/>
                    </a:lnTo>
                    <a:lnTo>
                      <a:pt x="184" y="8"/>
                    </a:lnTo>
                    <a:lnTo>
                      <a:pt x="178" y="19"/>
                    </a:lnTo>
                    <a:lnTo>
                      <a:pt x="174" y="14"/>
                    </a:lnTo>
                    <a:lnTo>
                      <a:pt x="172" y="10"/>
                    </a:lnTo>
                    <a:lnTo>
                      <a:pt x="169" y="8"/>
                    </a:lnTo>
                    <a:lnTo>
                      <a:pt x="166" y="7"/>
                    </a:lnTo>
                    <a:lnTo>
                      <a:pt x="160" y="5"/>
                    </a:lnTo>
                    <a:lnTo>
                      <a:pt x="156" y="5"/>
                    </a:lnTo>
                    <a:lnTo>
                      <a:pt x="153" y="5"/>
                    </a:lnTo>
                    <a:lnTo>
                      <a:pt x="150" y="2"/>
                    </a:lnTo>
                    <a:lnTo>
                      <a:pt x="147" y="1"/>
                    </a:lnTo>
                    <a:lnTo>
                      <a:pt x="142" y="1"/>
                    </a:lnTo>
                    <a:lnTo>
                      <a:pt x="138" y="1"/>
                    </a:lnTo>
                    <a:lnTo>
                      <a:pt x="133" y="2"/>
                    </a:lnTo>
                    <a:lnTo>
                      <a:pt x="130" y="4"/>
                    </a:lnTo>
                    <a:lnTo>
                      <a:pt x="126" y="7"/>
                    </a:lnTo>
                    <a:lnTo>
                      <a:pt x="122" y="7"/>
                    </a:lnTo>
                    <a:lnTo>
                      <a:pt x="120" y="5"/>
                    </a:lnTo>
                    <a:lnTo>
                      <a:pt x="113" y="2"/>
                    </a:lnTo>
                    <a:lnTo>
                      <a:pt x="110" y="1"/>
                    </a:lnTo>
                    <a:lnTo>
                      <a:pt x="107" y="1"/>
                    </a:lnTo>
                    <a:lnTo>
                      <a:pt x="104" y="1"/>
                    </a:lnTo>
                    <a:lnTo>
                      <a:pt x="101" y="4"/>
                    </a:lnTo>
                    <a:lnTo>
                      <a:pt x="98" y="8"/>
                    </a:lnTo>
                    <a:lnTo>
                      <a:pt x="94" y="5"/>
                    </a:lnTo>
                    <a:lnTo>
                      <a:pt x="90" y="2"/>
                    </a:lnTo>
                    <a:lnTo>
                      <a:pt x="81" y="0"/>
                    </a:lnTo>
                    <a:lnTo>
                      <a:pt x="79" y="1"/>
                    </a:lnTo>
                    <a:lnTo>
                      <a:pt x="75" y="2"/>
                    </a:lnTo>
                    <a:lnTo>
                      <a:pt x="72" y="7"/>
                    </a:lnTo>
                    <a:lnTo>
                      <a:pt x="67" y="11"/>
                    </a:lnTo>
                    <a:lnTo>
                      <a:pt x="63" y="8"/>
                    </a:lnTo>
                    <a:lnTo>
                      <a:pt x="59" y="7"/>
                    </a:lnTo>
                    <a:lnTo>
                      <a:pt x="54" y="4"/>
                    </a:lnTo>
                    <a:lnTo>
                      <a:pt x="49" y="4"/>
                    </a:lnTo>
                    <a:lnTo>
                      <a:pt x="45" y="4"/>
                    </a:lnTo>
                    <a:lnTo>
                      <a:pt x="40" y="5"/>
                    </a:lnTo>
                    <a:lnTo>
                      <a:pt x="37" y="7"/>
                    </a:lnTo>
                    <a:lnTo>
                      <a:pt x="33" y="11"/>
                    </a:lnTo>
                    <a:lnTo>
                      <a:pt x="28" y="7"/>
                    </a:lnTo>
                    <a:lnTo>
                      <a:pt x="24" y="4"/>
                    </a:lnTo>
                    <a:lnTo>
                      <a:pt x="19" y="1"/>
                    </a:lnTo>
                    <a:lnTo>
                      <a:pt x="16" y="1"/>
                    </a:lnTo>
                    <a:lnTo>
                      <a:pt x="13" y="4"/>
                    </a:lnTo>
                    <a:lnTo>
                      <a:pt x="12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7" y="23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2" y="35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1" y="58"/>
                    </a:lnTo>
                    <a:lnTo>
                      <a:pt x="3" y="63"/>
                    </a:lnTo>
                    <a:lnTo>
                      <a:pt x="7" y="63"/>
                    </a:lnTo>
                    <a:lnTo>
                      <a:pt x="12" y="60"/>
                    </a:lnTo>
                    <a:lnTo>
                      <a:pt x="14" y="63"/>
                    </a:lnTo>
                    <a:lnTo>
                      <a:pt x="18" y="66"/>
                    </a:lnTo>
                    <a:lnTo>
                      <a:pt x="22" y="66"/>
                    </a:lnTo>
                    <a:lnTo>
                      <a:pt x="27" y="69"/>
                    </a:lnTo>
                    <a:lnTo>
                      <a:pt x="32" y="69"/>
                    </a:lnTo>
                    <a:lnTo>
                      <a:pt x="37" y="66"/>
                    </a:lnTo>
                    <a:lnTo>
                      <a:pt x="42" y="64"/>
                    </a:lnTo>
                    <a:lnTo>
                      <a:pt x="45" y="60"/>
                    </a:lnTo>
                    <a:lnTo>
                      <a:pt x="49" y="64"/>
                    </a:lnTo>
                    <a:lnTo>
                      <a:pt x="54" y="66"/>
                    </a:lnTo>
                    <a:lnTo>
                      <a:pt x="59" y="66"/>
                    </a:lnTo>
                    <a:lnTo>
                      <a:pt x="63" y="66"/>
                    </a:lnTo>
                    <a:lnTo>
                      <a:pt x="68" y="63"/>
                    </a:lnTo>
                    <a:lnTo>
                      <a:pt x="73" y="60"/>
                    </a:lnTo>
                    <a:lnTo>
                      <a:pt x="78" y="57"/>
                    </a:lnTo>
                    <a:lnTo>
                      <a:pt x="81" y="52"/>
                    </a:lnTo>
                    <a:lnTo>
                      <a:pt x="85" y="57"/>
                    </a:lnTo>
                    <a:lnTo>
                      <a:pt x="89" y="58"/>
                    </a:lnTo>
                    <a:lnTo>
                      <a:pt x="94" y="58"/>
                    </a:lnTo>
                    <a:lnTo>
                      <a:pt x="98" y="57"/>
                    </a:lnTo>
                    <a:lnTo>
                      <a:pt x="103" y="55"/>
                    </a:lnTo>
                    <a:lnTo>
                      <a:pt x="107" y="52"/>
                    </a:lnTo>
                    <a:lnTo>
                      <a:pt x="112" y="49"/>
                    </a:lnTo>
                    <a:lnTo>
                      <a:pt x="115" y="46"/>
                    </a:lnTo>
                    <a:lnTo>
                      <a:pt x="118" y="48"/>
                    </a:lnTo>
                    <a:lnTo>
                      <a:pt x="120" y="51"/>
                    </a:lnTo>
                    <a:lnTo>
                      <a:pt x="124" y="52"/>
                    </a:lnTo>
                    <a:lnTo>
                      <a:pt x="129" y="54"/>
                    </a:lnTo>
                    <a:lnTo>
                      <a:pt x="133" y="52"/>
                    </a:lnTo>
                    <a:lnTo>
                      <a:pt x="138" y="52"/>
                    </a:lnTo>
                    <a:lnTo>
                      <a:pt x="142" y="49"/>
                    </a:lnTo>
                    <a:lnTo>
                      <a:pt x="144" y="46"/>
                    </a:lnTo>
                    <a:lnTo>
                      <a:pt x="150" y="48"/>
                    </a:lnTo>
                    <a:lnTo>
                      <a:pt x="156" y="51"/>
                    </a:lnTo>
                    <a:lnTo>
                      <a:pt x="161" y="52"/>
                    </a:lnTo>
                    <a:lnTo>
                      <a:pt x="167" y="54"/>
                    </a:lnTo>
                    <a:lnTo>
                      <a:pt x="171" y="52"/>
                    </a:lnTo>
                    <a:lnTo>
                      <a:pt x="177" y="52"/>
                    </a:lnTo>
                    <a:lnTo>
                      <a:pt x="180" y="49"/>
                    </a:lnTo>
                    <a:lnTo>
                      <a:pt x="185" y="46"/>
                    </a:lnTo>
                    <a:lnTo>
                      <a:pt x="189" y="46"/>
                    </a:lnTo>
                    <a:lnTo>
                      <a:pt x="191" y="48"/>
                    </a:lnTo>
                    <a:lnTo>
                      <a:pt x="195" y="49"/>
                    </a:lnTo>
                    <a:lnTo>
                      <a:pt x="197" y="52"/>
                    </a:lnTo>
                    <a:lnTo>
                      <a:pt x="200" y="52"/>
                    </a:lnTo>
                    <a:lnTo>
                      <a:pt x="202" y="52"/>
                    </a:lnTo>
                    <a:lnTo>
                      <a:pt x="204" y="49"/>
                    </a:lnTo>
                    <a:lnTo>
                      <a:pt x="207" y="46"/>
                    </a:lnTo>
                    <a:lnTo>
                      <a:pt x="210" y="49"/>
                    </a:lnTo>
                    <a:lnTo>
                      <a:pt x="215" y="52"/>
                    </a:lnTo>
                    <a:lnTo>
                      <a:pt x="220" y="52"/>
                    </a:lnTo>
                    <a:lnTo>
                      <a:pt x="226" y="54"/>
                    </a:lnTo>
                    <a:lnTo>
                      <a:pt x="232" y="52"/>
                    </a:lnTo>
                    <a:lnTo>
                      <a:pt x="237" y="51"/>
                    </a:lnTo>
                    <a:lnTo>
                      <a:pt x="242" y="48"/>
                    </a:lnTo>
                    <a:lnTo>
                      <a:pt x="244" y="46"/>
                    </a:lnTo>
                    <a:lnTo>
                      <a:pt x="251" y="48"/>
                    </a:lnTo>
                    <a:lnTo>
                      <a:pt x="262" y="48"/>
                    </a:lnTo>
                    <a:lnTo>
                      <a:pt x="267" y="48"/>
                    </a:lnTo>
                    <a:lnTo>
                      <a:pt x="273" y="46"/>
                    </a:lnTo>
                    <a:lnTo>
                      <a:pt x="278" y="46"/>
                    </a:lnTo>
                    <a:lnTo>
                      <a:pt x="283" y="46"/>
                    </a:lnTo>
                    <a:lnTo>
                      <a:pt x="289" y="46"/>
                    </a:lnTo>
                    <a:lnTo>
                      <a:pt x="294" y="44"/>
                    </a:lnTo>
                    <a:lnTo>
                      <a:pt x="296" y="42"/>
                    </a:lnTo>
                    <a:lnTo>
                      <a:pt x="299" y="36"/>
                    </a:lnTo>
                    <a:lnTo>
                      <a:pt x="299" y="33"/>
                    </a:lnTo>
                    <a:lnTo>
                      <a:pt x="297" y="27"/>
                    </a:lnTo>
                    <a:lnTo>
                      <a:pt x="295" y="23"/>
                    </a:lnTo>
                    <a:lnTo>
                      <a:pt x="292" y="20"/>
                    </a:lnTo>
                    <a:lnTo>
                      <a:pt x="288" y="19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31" name="Freeform 127"/>
              <p:cNvSpPr>
                <a:spLocks/>
              </p:cNvSpPr>
              <p:nvPr/>
            </p:nvSpPr>
            <p:spPr bwMode="auto">
              <a:xfrm>
                <a:off x="417" y="2728"/>
                <a:ext cx="488" cy="72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18" y="11"/>
                  </a:cxn>
                  <a:cxn ang="0">
                    <a:pos x="31" y="8"/>
                  </a:cxn>
                  <a:cxn ang="0">
                    <a:pos x="39" y="10"/>
                  </a:cxn>
                  <a:cxn ang="0">
                    <a:pos x="56" y="10"/>
                  </a:cxn>
                  <a:cxn ang="0">
                    <a:pos x="71" y="11"/>
                  </a:cxn>
                  <a:cxn ang="0">
                    <a:pos x="84" y="16"/>
                  </a:cxn>
                  <a:cxn ang="0">
                    <a:pos x="96" y="17"/>
                  </a:cxn>
                  <a:cxn ang="0">
                    <a:pos x="109" y="14"/>
                  </a:cxn>
                  <a:cxn ang="0">
                    <a:pos x="126" y="11"/>
                  </a:cxn>
                  <a:cxn ang="0">
                    <a:pos x="139" y="16"/>
                  </a:cxn>
                  <a:cxn ang="0">
                    <a:pos x="154" y="14"/>
                  </a:cxn>
                  <a:cxn ang="0">
                    <a:pos x="167" y="7"/>
                  </a:cxn>
                  <a:cxn ang="0">
                    <a:pos x="179" y="14"/>
                  </a:cxn>
                  <a:cxn ang="0">
                    <a:pos x="195" y="11"/>
                  </a:cxn>
                  <a:cxn ang="0">
                    <a:pos x="206" y="11"/>
                  </a:cxn>
                  <a:cxn ang="0">
                    <a:pos x="227" y="7"/>
                  </a:cxn>
                  <a:cxn ang="0">
                    <a:pos x="239" y="13"/>
                  </a:cxn>
                  <a:cxn ang="0">
                    <a:pos x="253" y="7"/>
                  </a:cxn>
                  <a:cxn ang="0">
                    <a:pos x="267" y="19"/>
                  </a:cxn>
                  <a:cxn ang="0">
                    <a:pos x="292" y="4"/>
                  </a:cxn>
                  <a:cxn ang="0">
                    <a:pos x="315" y="17"/>
                  </a:cxn>
                  <a:cxn ang="0">
                    <a:pos x="327" y="5"/>
                  </a:cxn>
                  <a:cxn ang="0">
                    <a:pos x="342" y="1"/>
                  </a:cxn>
                  <a:cxn ang="0">
                    <a:pos x="358" y="2"/>
                  </a:cxn>
                  <a:cxn ang="0">
                    <a:pos x="371" y="4"/>
                  </a:cxn>
                  <a:cxn ang="0">
                    <a:pos x="386" y="1"/>
                  </a:cxn>
                  <a:cxn ang="0">
                    <a:pos x="401" y="1"/>
                  </a:cxn>
                  <a:cxn ang="0">
                    <a:pos x="418" y="5"/>
                  </a:cxn>
                  <a:cxn ang="0">
                    <a:pos x="435" y="4"/>
                  </a:cxn>
                  <a:cxn ang="0">
                    <a:pos x="450" y="7"/>
                  </a:cxn>
                  <a:cxn ang="0">
                    <a:pos x="467" y="1"/>
                  </a:cxn>
                  <a:cxn ang="0">
                    <a:pos x="477" y="11"/>
                  </a:cxn>
                  <a:cxn ang="0">
                    <a:pos x="483" y="28"/>
                  </a:cxn>
                  <a:cxn ang="0">
                    <a:pos x="487" y="53"/>
                  </a:cxn>
                  <a:cxn ang="0">
                    <a:pos x="476" y="57"/>
                  </a:cxn>
                  <a:cxn ang="0">
                    <a:pos x="460" y="66"/>
                  </a:cxn>
                  <a:cxn ang="0">
                    <a:pos x="443" y="57"/>
                  </a:cxn>
                  <a:cxn ang="0">
                    <a:pos x="425" y="63"/>
                  </a:cxn>
                  <a:cxn ang="0">
                    <a:pos x="408" y="50"/>
                  </a:cxn>
                  <a:cxn ang="0">
                    <a:pos x="392" y="54"/>
                  </a:cxn>
                  <a:cxn ang="0">
                    <a:pos x="376" y="44"/>
                  </a:cxn>
                  <a:cxn ang="0">
                    <a:pos x="364" y="51"/>
                  </a:cxn>
                  <a:cxn ang="0">
                    <a:pos x="348" y="44"/>
                  </a:cxn>
                  <a:cxn ang="0">
                    <a:pos x="327" y="51"/>
                  </a:cxn>
                  <a:cxn ang="0">
                    <a:pos x="309" y="44"/>
                  </a:cxn>
                  <a:cxn ang="0">
                    <a:pos x="297" y="50"/>
                  </a:cxn>
                  <a:cxn ang="0">
                    <a:pos x="288" y="44"/>
                  </a:cxn>
                </a:cxnLst>
                <a:rect l="0" t="0" r="r" b="b"/>
                <a:pathLst>
                  <a:path w="488" h="72">
                    <a:moveTo>
                      <a:pt x="0" y="36"/>
                    </a:moveTo>
                    <a:lnTo>
                      <a:pt x="1" y="25"/>
                    </a:lnTo>
                    <a:lnTo>
                      <a:pt x="3" y="19"/>
                    </a:lnTo>
                    <a:lnTo>
                      <a:pt x="6" y="16"/>
                    </a:lnTo>
                    <a:lnTo>
                      <a:pt x="8" y="14"/>
                    </a:lnTo>
                    <a:lnTo>
                      <a:pt x="10" y="13"/>
                    </a:lnTo>
                    <a:lnTo>
                      <a:pt x="14" y="13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5" y="10"/>
                    </a:lnTo>
                    <a:lnTo>
                      <a:pt x="28" y="8"/>
                    </a:lnTo>
                    <a:lnTo>
                      <a:pt x="31" y="8"/>
                    </a:lnTo>
                    <a:lnTo>
                      <a:pt x="33" y="8"/>
                    </a:lnTo>
                    <a:lnTo>
                      <a:pt x="34" y="10"/>
                    </a:lnTo>
                    <a:lnTo>
                      <a:pt x="37" y="10"/>
                    </a:lnTo>
                    <a:lnTo>
                      <a:pt x="39" y="10"/>
                    </a:lnTo>
                    <a:lnTo>
                      <a:pt x="44" y="11"/>
                    </a:lnTo>
                    <a:lnTo>
                      <a:pt x="48" y="11"/>
                    </a:lnTo>
                    <a:lnTo>
                      <a:pt x="53" y="11"/>
                    </a:lnTo>
                    <a:lnTo>
                      <a:pt x="56" y="10"/>
                    </a:lnTo>
                    <a:lnTo>
                      <a:pt x="60" y="7"/>
                    </a:lnTo>
                    <a:lnTo>
                      <a:pt x="62" y="7"/>
                    </a:lnTo>
                    <a:lnTo>
                      <a:pt x="67" y="7"/>
                    </a:lnTo>
                    <a:lnTo>
                      <a:pt x="71" y="11"/>
                    </a:lnTo>
                    <a:lnTo>
                      <a:pt x="74" y="17"/>
                    </a:lnTo>
                    <a:lnTo>
                      <a:pt x="78" y="17"/>
                    </a:lnTo>
                    <a:lnTo>
                      <a:pt x="80" y="16"/>
                    </a:lnTo>
                    <a:lnTo>
                      <a:pt x="84" y="16"/>
                    </a:lnTo>
                    <a:lnTo>
                      <a:pt x="87" y="14"/>
                    </a:lnTo>
                    <a:lnTo>
                      <a:pt x="90" y="14"/>
                    </a:lnTo>
                    <a:lnTo>
                      <a:pt x="94" y="14"/>
                    </a:lnTo>
                    <a:lnTo>
                      <a:pt x="96" y="17"/>
                    </a:lnTo>
                    <a:lnTo>
                      <a:pt x="98" y="20"/>
                    </a:lnTo>
                    <a:lnTo>
                      <a:pt x="102" y="20"/>
                    </a:lnTo>
                    <a:lnTo>
                      <a:pt x="106" y="17"/>
                    </a:lnTo>
                    <a:lnTo>
                      <a:pt x="109" y="14"/>
                    </a:lnTo>
                    <a:lnTo>
                      <a:pt x="114" y="11"/>
                    </a:lnTo>
                    <a:lnTo>
                      <a:pt x="118" y="11"/>
                    </a:lnTo>
                    <a:lnTo>
                      <a:pt x="122" y="10"/>
                    </a:lnTo>
                    <a:lnTo>
                      <a:pt x="126" y="11"/>
                    </a:lnTo>
                    <a:lnTo>
                      <a:pt x="130" y="17"/>
                    </a:lnTo>
                    <a:lnTo>
                      <a:pt x="133" y="17"/>
                    </a:lnTo>
                    <a:lnTo>
                      <a:pt x="137" y="17"/>
                    </a:lnTo>
                    <a:lnTo>
                      <a:pt x="139" y="16"/>
                    </a:lnTo>
                    <a:lnTo>
                      <a:pt x="143" y="14"/>
                    </a:lnTo>
                    <a:lnTo>
                      <a:pt x="147" y="14"/>
                    </a:lnTo>
                    <a:lnTo>
                      <a:pt x="150" y="14"/>
                    </a:lnTo>
                    <a:lnTo>
                      <a:pt x="154" y="14"/>
                    </a:lnTo>
                    <a:lnTo>
                      <a:pt x="157" y="13"/>
                    </a:lnTo>
                    <a:lnTo>
                      <a:pt x="161" y="10"/>
                    </a:lnTo>
                    <a:lnTo>
                      <a:pt x="163" y="7"/>
                    </a:lnTo>
                    <a:lnTo>
                      <a:pt x="167" y="7"/>
                    </a:lnTo>
                    <a:lnTo>
                      <a:pt x="171" y="7"/>
                    </a:lnTo>
                    <a:lnTo>
                      <a:pt x="173" y="8"/>
                    </a:lnTo>
                    <a:lnTo>
                      <a:pt x="177" y="11"/>
                    </a:lnTo>
                    <a:lnTo>
                      <a:pt x="179" y="14"/>
                    </a:lnTo>
                    <a:lnTo>
                      <a:pt x="183" y="17"/>
                    </a:lnTo>
                    <a:lnTo>
                      <a:pt x="188" y="16"/>
                    </a:lnTo>
                    <a:lnTo>
                      <a:pt x="192" y="14"/>
                    </a:lnTo>
                    <a:lnTo>
                      <a:pt x="195" y="11"/>
                    </a:lnTo>
                    <a:lnTo>
                      <a:pt x="197" y="8"/>
                    </a:lnTo>
                    <a:lnTo>
                      <a:pt x="200" y="7"/>
                    </a:lnTo>
                    <a:lnTo>
                      <a:pt x="202" y="8"/>
                    </a:lnTo>
                    <a:lnTo>
                      <a:pt x="206" y="11"/>
                    </a:lnTo>
                    <a:lnTo>
                      <a:pt x="212" y="19"/>
                    </a:lnTo>
                    <a:lnTo>
                      <a:pt x="219" y="11"/>
                    </a:lnTo>
                    <a:lnTo>
                      <a:pt x="224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11"/>
                    </a:lnTo>
                    <a:lnTo>
                      <a:pt x="235" y="11"/>
                    </a:lnTo>
                    <a:lnTo>
                      <a:pt x="239" y="13"/>
                    </a:lnTo>
                    <a:lnTo>
                      <a:pt x="242" y="10"/>
                    </a:lnTo>
                    <a:lnTo>
                      <a:pt x="245" y="7"/>
                    </a:lnTo>
                    <a:lnTo>
                      <a:pt x="249" y="7"/>
                    </a:lnTo>
                    <a:lnTo>
                      <a:pt x="253" y="7"/>
                    </a:lnTo>
                    <a:lnTo>
                      <a:pt x="257" y="8"/>
                    </a:lnTo>
                    <a:lnTo>
                      <a:pt x="261" y="11"/>
                    </a:lnTo>
                    <a:lnTo>
                      <a:pt x="263" y="14"/>
                    </a:lnTo>
                    <a:lnTo>
                      <a:pt x="267" y="19"/>
                    </a:lnTo>
                    <a:lnTo>
                      <a:pt x="273" y="14"/>
                    </a:lnTo>
                    <a:lnTo>
                      <a:pt x="280" y="11"/>
                    </a:lnTo>
                    <a:lnTo>
                      <a:pt x="286" y="7"/>
                    </a:lnTo>
                    <a:lnTo>
                      <a:pt x="292" y="4"/>
                    </a:lnTo>
                    <a:lnTo>
                      <a:pt x="300" y="2"/>
                    </a:lnTo>
                    <a:lnTo>
                      <a:pt x="306" y="4"/>
                    </a:lnTo>
                    <a:lnTo>
                      <a:pt x="311" y="8"/>
                    </a:lnTo>
                    <a:lnTo>
                      <a:pt x="315" y="17"/>
                    </a:lnTo>
                    <a:lnTo>
                      <a:pt x="319" y="13"/>
                    </a:lnTo>
                    <a:lnTo>
                      <a:pt x="321" y="10"/>
                    </a:lnTo>
                    <a:lnTo>
                      <a:pt x="325" y="7"/>
                    </a:lnTo>
                    <a:lnTo>
                      <a:pt x="327" y="5"/>
                    </a:lnTo>
                    <a:lnTo>
                      <a:pt x="333" y="4"/>
                    </a:lnTo>
                    <a:lnTo>
                      <a:pt x="337" y="4"/>
                    </a:lnTo>
                    <a:lnTo>
                      <a:pt x="341" y="4"/>
                    </a:lnTo>
                    <a:lnTo>
                      <a:pt x="342" y="1"/>
                    </a:lnTo>
                    <a:lnTo>
                      <a:pt x="347" y="0"/>
                    </a:lnTo>
                    <a:lnTo>
                      <a:pt x="350" y="0"/>
                    </a:lnTo>
                    <a:lnTo>
                      <a:pt x="354" y="1"/>
                    </a:lnTo>
                    <a:lnTo>
                      <a:pt x="358" y="2"/>
                    </a:lnTo>
                    <a:lnTo>
                      <a:pt x="361" y="4"/>
                    </a:lnTo>
                    <a:lnTo>
                      <a:pt x="365" y="5"/>
                    </a:lnTo>
                    <a:lnTo>
                      <a:pt x="368" y="7"/>
                    </a:lnTo>
                    <a:lnTo>
                      <a:pt x="371" y="4"/>
                    </a:lnTo>
                    <a:lnTo>
                      <a:pt x="377" y="2"/>
                    </a:lnTo>
                    <a:lnTo>
                      <a:pt x="380" y="1"/>
                    </a:lnTo>
                    <a:lnTo>
                      <a:pt x="383" y="1"/>
                    </a:lnTo>
                    <a:lnTo>
                      <a:pt x="386" y="1"/>
                    </a:lnTo>
                    <a:lnTo>
                      <a:pt x="389" y="4"/>
                    </a:lnTo>
                    <a:lnTo>
                      <a:pt x="392" y="8"/>
                    </a:lnTo>
                    <a:lnTo>
                      <a:pt x="396" y="4"/>
                    </a:lnTo>
                    <a:lnTo>
                      <a:pt x="401" y="1"/>
                    </a:lnTo>
                    <a:lnTo>
                      <a:pt x="407" y="0"/>
                    </a:lnTo>
                    <a:lnTo>
                      <a:pt x="411" y="0"/>
                    </a:lnTo>
                    <a:lnTo>
                      <a:pt x="414" y="2"/>
                    </a:lnTo>
                    <a:lnTo>
                      <a:pt x="418" y="5"/>
                    </a:lnTo>
                    <a:lnTo>
                      <a:pt x="421" y="11"/>
                    </a:lnTo>
                    <a:lnTo>
                      <a:pt x="426" y="8"/>
                    </a:lnTo>
                    <a:lnTo>
                      <a:pt x="430" y="5"/>
                    </a:lnTo>
                    <a:lnTo>
                      <a:pt x="435" y="4"/>
                    </a:lnTo>
                    <a:lnTo>
                      <a:pt x="438" y="4"/>
                    </a:lnTo>
                    <a:lnTo>
                      <a:pt x="443" y="4"/>
                    </a:lnTo>
                    <a:lnTo>
                      <a:pt x="448" y="4"/>
                    </a:lnTo>
                    <a:lnTo>
                      <a:pt x="450" y="7"/>
                    </a:lnTo>
                    <a:lnTo>
                      <a:pt x="454" y="11"/>
                    </a:lnTo>
                    <a:lnTo>
                      <a:pt x="459" y="7"/>
                    </a:lnTo>
                    <a:lnTo>
                      <a:pt x="464" y="4"/>
                    </a:lnTo>
                    <a:lnTo>
                      <a:pt x="467" y="1"/>
                    </a:lnTo>
                    <a:lnTo>
                      <a:pt x="471" y="1"/>
                    </a:lnTo>
                    <a:lnTo>
                      <a:pt x="473" y="4"/>
                    </a:lnTo>
                    <a:lnTo>
                      <a:pt x="476" y="7"/>
                    </a:lnTo>
                    <a:lnTo>
                      <a:pt x="477" y="11"/>
                    </a:lnTo>
                    <a:lnTo>
                      <a:pt x="477" y="20"/>
                    </a:lnTo>
                    <a:lnTo>
                      <a:pt x="479" y="22"/>
                    </a:lnTo>
                    <a:lnTo>
                      <a:pt x="482" y="25"/>
                    </a:lnTo>
                    <a:lnTo>
                      <a:pt x="483" y="28"/>
                    </a:lnTo>
                    <a:lnTo>
                      <a:pt x="484" y="34"/>
                    </a:lnTo>
                    <a:lnTo>
                      <a:pt x="487" y="41"/>
                    </a:lnTo>
                    <a:lnTo>
                      <a:pt x="487" y="45"/>
                    </a:lnTo>
                    <a:lnTo>
                      <a:pt x="487" y="53"/>
                    </a:lnTo>
                    <a:lnTo>
                      <a:pt x="485" y="57"/>
                    </a:lnTo>
                    <a:lnTo>
                      <a:pt x="483" y="60"/>
                    </a:lnTo>
                    <a:lnTo>
                      <a:pt x="479" y="60"/>
                    </a:lnTo>
                    <a:lnTo>
                      <a:pt x="476" y="57"/>
                    </a:lnTo>
                    <a:lnTo>
                      <a:pt x="473" y="60"/>
                    </a:lnTo>
                    <a:lnTo>
                      <a:pt x="470" y="63"/>
                    </a:lnTo>
                    <a:lnTo>
                      <a:pt x="465" y="63"/>
                    </a:lnTo>
                    <a:lnTo>
                      <a:pt x="460" y="66"/>
                    </a:lnTo>
                    <a:lnTo>
                      <a:pt x="455" y="66"/>
                    </a:lnTo>
                    <a:lnTo>
                      <a:pt x="450" y="63"/>
                    </a:lnTo>
                    <a:lnTo>
                      <a:pt x="447" y="62"/>
                    </a:lnTo>
                    <a:lnTo>
                      <a:pt x="443" y="57"/>
                    </a:lnTo>
                    <a:lnTo>
                      <a:pt x="439" y="62"/>
                    </a:lnTo>
                    <a:lnTo>
                      <a:pt x="435" y="63"/>
                    </a:lnTo>
                    <a:lnTo>
                      <a:pt x="430" y="63"/>
                    </a:lnTo>
                    <a:lnTo>
                      <a:pt x="425" y="63"/>
                    </a:lnTo>
                    <a:lnTo>
                      <a:pt x="421" y="60"/>
                    </a:lnTo>
                    <a:lnTo>
                      <a:pt x="417" y="57"/>
                    </a:lnTo>
                    <a:lnTo>
                      <a:pt x="412" y="54"/>
                    </a:lnTo>
                    <a:lnTo>
                      <a:pt x="408" y="50"/>
                    </a:lnTo>
                    <a:lnTo>
                      <a:pt x="405" y="54"/>
                    </a:lnTo>
                    <a:lnTo>
                      <a:pt x="401" y="56"/>
                    </a:lnTo>
                    <a:lnTo>
                      <a:pt x="396" y="56"/>
                    </a:lnTo>
                    <a:lnTo>
                      <a:pt x="392" y="54"/>
                    </a:lnTo>
                    <a:lnTo>
                      <a:pt x="388" y="53"/>
                    </a:lnTo>
                    <a:lnTo>
                      <a:pt x="383" y="50"/>
                    </a:lnTo>
                    <a:lnTo>
                      <a:pt x="379" y="47"/>
                    </a:lnTo>
                    <a:lnTo>
                      <a:pt x="376" y="44"/>
                    </a:lnTo>
                    <a:lnTo>
                      <a:pt x="373" y="47"/>
                    </a:lnTo>
                    <a:lnTo>
                      <a:pt x="371" y="50"/>
                    </a:lnTo>
                    <a:lnTo>
                      <a:pt x="367" y="50"/>
                    </a:lnTo>
                    <a:lnTo>
                      <a:pt x="364" y="51"/>
                    </a:lnTo>
                    <a:lnTo>
                      <a:pt x="359" y="51"/>
                    </a:lnTo>
                    <a:lnTo>
                      <a:pt x="354" y="50"/>
                    </a:lnTo>
                    <a:lnTo>
                      <a:pt x="350" y="48"/>
                    </a:lnTo>
                    <a:lnTo>
                      <a:pt x="348" y="44"/>
                    </a:lnTo>
                    <a:lnTo>
                      <a:pt x="342" y="47"/>
                    </a:lnTo>
                    <a:lnTo>
                      <a:pt x="337" y="50"/>
                    </a:lnTo>
                    <a:lnTo>
                      <a:pt x="332" y="50"/>
                    </a:lnTo>
                    <a:lnTo>
                      <a:pt x="327" y="51"/>
                    </a:lnTo>
                    <a:lnTo>
                      <a:pt x="321" y="51"/>
                    </a:lnTo>
                    <a:lnTo>
                      <a:pt x="318" y="50"/>
                    </a:lnTo>
                    <a:lnTo>
                      <a:pt x="313" y="48"/>
                    </a:lnTo>
                    <a:lnTo>
                      <a:pt x="309" y="44"/>
                    </a:lnTo>
                    <a:lnTo>
                      <a:pt x="306" y="44"/>
                    </a:lnTo>
                    <a:lnTo>
                      <a:pt x="302" y="45"/>
                    </a:lnTo>
                    <a:lnTo>
                      <a:pt x="300" y="47"/>
                    </a:lnTo>
                    <a:lnTo>
                      <a:pt x="297" y="50"/>
                    </a:lnTo>
                    <a:lnTo>
                      <a:pt x="295" y="50"/>
                    </a:lnTo>
                    <a:lnTo>
                      <a:pt x="292" y="50"/>
                    </a:lnTo>
                    <a:lnTo>
                      <a:pt x="290" y="47"/>
                    </a:lnTo>
                    <a:lnTo>
                      <a:pt x="288" y="44"/>
                    </a:lnTo>
                    <a:lnTo>
                      <a:pt x="266" y="45"/>
                    </a:lnTo>
                    <a:lnTo>
                      <a:pt x="209" y="71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32" name="Freeform 128"/>
              <p:cNvSpPr>
                <a:spLocks/>
              </p:cNvSpPr>
              <p:nvPr/>
            </p:nvSpPr>
            <p:spPr bwMode="auto">
              <a:xfrm>
                <a:off x="488" y="2942"/>
                <a:ext cx="249" cy="136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47" y="22"/>
                  </a:cxn>
                  <a:cxn ang="0">
                    <a:pos x="123" y="55"/>
                  </a:cxn>
                  <a:cxn ang="0">
                    <a:pos x="129" y="55"/>
                  </a:cxn>
                  <a:cxn ang="0">
                    <a:pos x="135" y="55"/>
                  </a:cxn>
                  <a:cxn ang="0">
                    <a:pos x="140" y="55"/>
                  </a:cxn>
                  <a:cxn ang="0">
                    <a:pos x="146" y="58"/>
                  </a:cxn>
                  <a:cxn ang="0">
                    <a:pos x="151" y="60"/>
                  </a:cxn>
                  <a:cxn ang="0">
                    <a:pos x="158" y="63"/>
                  </a:cxn>
                  <a:cxn ang="0">
                    <a:pos x="162" y="66"/>
                  </a:cxn>
                  <a:cxn ang="0">
                    <a:pos x="168" y="71"/>
                  </a:cxn>
                  <a:cxn ang="0">
                    <a:pos x="171" y="71"/>
                  </a:cxn>
                  <a:cxn ang="0">
                    <a:pos x="177" y="74"/>
                  </a:cxn>
                  <a:cxn ang="0">
                    <a:pos x="185" y="79"/>
                  </a:cxn>
                  <a:cxn ang="0">
                    <a:pos x="192" y="83"/>
                  </a:cxn>
                  <a:cxn ang="0">
                    <a:pos x="199" y="89"/>
                  </a:cxn>
                  <a:cxn ang="0">
                    <a:pos x="205" y="93"/>
                  </a:cxn>
                  <a:cxn ang="0">
                    <a:pos x="210" y="99"/>
                  </a:cxn>
                  <a:cxn ang="0">
                    <a:pos x="212" y="104"/>
                  </a:cxn>
                  <a:cxn ang="0">
                    <a:pos x="220" y="108"/>
                  </a:cxn>
                  <a:cxn ang="0">
                    <a:pos x="227" y="111"/>
                  </a:cxn>
                  <a:cxn ang="0">
                    <a:pos x="234" y="117"/>
                  </a:cxn>
                  <a:cxn ang="0">
                    <a:pos x="239" y="120"/>
                  </a:cxn>
                  <a:cxn ang="0">
                    <a:pos x="244" y="123"/>
                  </a:cxn>
                  <a:cxn ang="0">
                    <a:pos x="248" y="127"/>
                  </a:cxn>
                  <a:cxn ang="0">
                    <a:pos x="248" y="132"/>
                  </a:cxn>
                  <a:cxn ang="0">
                    <a:pos x="243" y="133"/>
                  </a:cxn>
                  <a:cxn ang="0">
                    <a:pos x="237" y="135"/>
                  </a:cxn>
                  <a:cxn ang="0">
                    <a:pos x="231" y="135"/>
                  </a:cxn>
                  <a:cxn ang="0">
                    <a:pos x="222" y="133"/>
                  </a:cxn>
                  <a:cxn ang="0">
                    <a:pos x="215" y="132"/>
                  </a:cxn>
                  <a:cxn ang="0">
                    <a:pos x="206" y="129"/>
                  </a:cxn>
                  <a:cxn ang="0">
                    <a:pos x="198" y="124"/>
                  </a:cxn>
                  <a:cxn ang="0">
                    <a:pos x="191" y="118"/>
                  </a:cxn>
                  <a:cxn ang="0">
                    <a:pos x="188" y="118"/>
                  </a:cxn>
                  <a:cxn ang="0">
                    <a:pos x="183" y="118"/>
                  </a:cxn>
                  <a:cxn ang="0">
                    <a:pos x="179" y="117"/>
                  </a:cxn>
                  <a:cxn ang="0">
                    <a:pos x="174" y="115"/>
                  </a:cxn>
                  <a:cxn ang="0">
                    <a:pos x="168" y="111"/>
                  </a:cxn>
                  <a:cxn ang="0">
                    <a:pos x="163" y="108"/>
                  </a:cxn>
                  <a:cxn ang="0">
                    <a:pos x="159" y="104"/>
                  </a:cxn>
                  <a:cxn ang="0">
                    <a:pos x="156" y="98"/>
                  </a:cxn>
                  <a:cxn ang="0">
                    <a:pos x="151" y="101"/>
                  </a:cxn>
                  <a:cxn ang="0">
                    <a:pos x="147" y="101"/>
                  </a:cxn>
                  <a:cxn ang="0">
                    <a:pos x="142" y="98"/>
                  </a:cxn>
                  <a:cxn ang="0">
                    <a:pos x="139" y="96"/>
                  </a:cxn>
                  <a:cxn ang="0">
                    <a:pos x="134" y="93"/>
                  </a:cxn>
                  <a:cxn ang="0">
                    <a:pos x="129" y="90"/>
                  </a:cxn>
                  <a:cxn ang="0">
                    <a:pos x="125" y="86"/>
                  </a:cxn>
                  <a:cxn ang="0">
                    <a:pos x="120" y="82"/>
                  </a:cxn>
                  <a:cxn ang="0">
                    <a:pos x="114" y="79"/>
                  </a:cxn>
                  <a:cxn ang="0">
                    <a:pos x="110" y="76"/>
                  </a:cxn>
                  <a:cxn ang="0">
                    <a:pos x="106" y="70"/>
                  </a:cxn>
                  <a:cxn ang="0">
                    <a:pos x="102" y="60"/>
                  </a:cxn>
                  <a:cxn ang="0">
                    <a:pos x="35" y="32"/>
                  </a:cxn>
                  <a:cxn ang="0">
                    <a:pos x="0" y="26"/>
                  </a:cxn>
                  <a:cxn ang="0">
                    <a:pos x="18" y="5"/>
                  </a:cxn>
                  <a:cxn ang="0">
                    <a:pos x="26" y="0"/>
                  </a:cxn>
                </a:cxnLst>
                <a:rect l="0" t="0" r="r" b="b"/>
                <a:pathLst>
                  <a:path w="249" h="136">
                    <a:moveTo>
                      <a:pt x="26" y="0"/>
                    </a:moveTo>
                    <a:lnTo>
                      <a:pt x="47" y="22"/>
                    </a:lnTo>
                    <a:lnTo>
                      <a:pt x="123" y="55"/>
                    </a:lnTo>
                    <a:lnTo>
                      <a:pt x="129" y="55"/>
                    </a:lnTo>
                    <a:lnTo>
                      <a:pt x="135" y="55"/>
                    </a:lnTo>
                    <a:lnTo>
                      <a:pt x="140" y="55"/>
                    </a:lnTo>
                    <a:lnTo>
                      <a:pt x="146" y="58"/>
                    </a:lnTo>
                    <a:lnTo>
                      <a:pt x="151" y="60"/>
                    </a:lnTo>
                    <a:lnTo>
                      <a:pt x="158" y="63"/>
                    </a:lnTo>
                    <a:lnTo>
                      <a:pt x="162" y="66"/>
                    </a:lnTo>
                    <a:lnTo>
                      <a:pt x="168" y="71"/>
                    </a:lnTo>
                    <a:lnTo>
                      <a:pt x="171" y="71"/>
                    </a:lnTo>
                    <a:lnTo>
                      <a:pt x="177" y="74"/>
                    </a:lnTo>
                    <a:lnTo>
                      <a:pt x="185" y="79"/>
                    </a:lnTo>
                    <a:lnTo>
                      <a:pt x="192" y="83"/>
                    </a:lnTo>
                    <a:lnTo>
                      <a:pt x="199" y="89"/>
                    </a:lnTo>
                    <a:lnTo>
                      <a:pt x="205" y="93"/>
                    </a:lnTo>
                    <a:lnTo>
                      <a:pt x="210" y="99"/>
                    </a:lnTo>
                    <a:lnTo>
                      <a:pt x="212" y="104"/>
                    </a:lnTo>
                    <a:lnTo>
                      <a:pt x="220" y="108"/>
                    </a:lnTo>
                    <a:lnTo>
                      <a:pt x="227" y="111"/>
                    </a:lnTo>
                    <a:lnTo>
                      <a:pt x="234" y="117"/>
                    </a:lnTo>
                    <a:lnTo>
                      <a:pt x="239" y="120"/>
                    </a:lnTo>
                    <a:lnTo>
                      <a:pt x="244" y="123"/>
                    </a:lnTo>
                    <a:lnTo>
                      <a:pt x="248" y="127"/>
                    </a:lnTo>
                    <a:lnTo>
                      <a:pt x="248" y="132"/>
                    </a:lnTo>
                    <a:lnTo>
                      <a:pt x="243" y="133"/>
                    </a:lnTo>
                    <a:lnTo>
                      <a:pt x="237" y="135"/>
                    </a:lnTo>
                    <a:lnTo>
                      <a:pt x="231" y="135"/>
                    </a:lnTo>
                    <a:lnTo>
                      <a:pt x="222" y="133"/>
                    </a:lnTo>
                    <a:lnTo>
                      <a:pt x="215" y="132"/>
                    </a:lnTo>
                    <a:lnTo>
                      <a:pt x="206" y="129"/>
                    </a:lnTo>
                    <a:lnTo>
                      <a:pt x="198" y="124"/>
                    </a:lnTo>
                    <a:lnTo>
                      <a:pt x="191" y="118"/>
                    </a:lnTo>
                    <a:lnTo>
                      <a:pt x="188" y="118"/>
                    </a:lnTo>
                    <a:lnTo>
                      <a:pt x="183" y="118"/>
                    </a:lnTo>
                    <a:lnTo>
                      <a:pt x="179" y="117"/>
                    </a:lnTo>
                    <a:lnTo>
                      <a:pt x="174" y="115"/>
                    </a:lnTo>
                    <a:lnTo>
                      <a:pt x="168" y="111"/>
                    </a:lnTo>
                    <a:lnTo>
                      <a:pt x="163" y="108"/>
                    </a:lnTo>
                    <a:lnTo>
                      <a:pt x="159" y="104"/>
                    </a:lnTo>
                    <a:lnTo>
                      <a:pt x="156" y="98"/>
                    </a:lnTo>
                    <a:lnTo>
                      <a:pt x="151" y="101"/>
                    </a:lnTo>
                    <a:lnTo>
                      <a:pt x="147" y="101"/>
                    </a:lnTo>
                    <a:lnTo>
                      <a:pt x="142" y="98"/>
                    </a:lnTo>
                    <a:lnTo>
                      <a:pt x="139" y="96"/>
                    </a:lnTo>
                    <a:lnTo>
                      <a:pt x="134" y="93"/>
                    </a:lnTo>
                    <a:lnTo>
                      <a:pt x="129" y="90"/>
                    </a:lnTo>
                    <a:lnTo>
                      <a:pt x="125" y="86"/>
                    </a:lnTo>
                    <a:lnTo>
                      <a:pt x="120" y="82"/>
                    </a:lnTo>
                    <a:lnTo>
                      <a:pt x="114" y="79"/>
                    </a:lnTo>
                    <a:lnTo>
                      <a:pt x="110" y="76"/>
                    </a:lnTo>
                    <a:lnTo>
                      <a:pt x="106" y="70"/>
                    </a:lnTo>
                    <a:lnTo>
                      <a:pt x="102" y="60"/>
                    </a:lnTo>
                    <a:lnTo>
                      <a:pt x="35" y="32"/>
                    </a:lnTo>
                    <a:lnTo>
                      <a:pt x="0" y="26"/>
                    </a:lnTo>
                    <a:lnTo>
                      <a:pt x="18" y="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33" name="Freeform 129"/>
              <p:cNvSpPr>
                <a:spLocks/>
              </p:cNvSpPr>
              <p:nvPr/>
            </p:nvSpPr>
            <p:spPr bwMode="auto">
              <a:xfrm>
                <a:off x="488" y="2750"/>
                <a:ext cx="43" cy="225"/>
              </a:xfrm>
              <a:custGeom>
                <a:avLst/>
                <a:gdLst/>
                <a:ahLst/>
                <a:cxnLst>
                  <a:cxn ang="0">
                    <a:pos x="1" y="218"/>
                  </a:cxn>
                  <a:cxn ang="0">
                    <a:pos x="2" y="213"/>
                  </a:cxn>
                  <a:cxn ang="0">
                    <a:pos x="4" y="209"/>
                  </a:cxn>
                  <a:cxn ang="0">
                    <a:pos x="7" y="204"/>
                  </a:cxn>
                  <a:cxn ang="0">
                    <a:pos x="9" y="200"/>
                  </a:cxn>
                  <a:cxn ang="0">
                    <a:pos x="12" y="197"/>
                  </a:cxn>
                  <a:cxn ang="0">
                    <a:pos x="13" y="193"/>
                  </a:cxn>
                  <a:cxn ang="0">
                    <a:pos x="14" y="188"/>
                  </a:cxn>
                  <a:cxn ang="0">
                    <a:pos x="14" y="0"/>
                  </a:cxn>
                  <a:cxn ang="0">
                    <a:pos x="26" y="187"/>
                  </a:cxn>
                  <a:cxn ang="0">
                    <a:pos x="26" y="191"/>
                  </a:cxn>
                  <a:cxn ang="0">
                    <a:pos x="28" y="194"/>
                  </a:cxn>
                  <a:cxn ang="0">
                    <a:pos x="30" y="197"/>
                  </a:cxn>
                  <a:cxn ang="0">
                    <a:pos x="32" y="200"/>
                  </a:cxn>
                  <a:cxn ang="0">
                    <a:pos x="34" y="203"/>
                  </a:cxn>
                  <a:cxn ang="0">
                    <a:pos x="37" y="206"/>
                  </a:cxn>
                  <a:cxn ang="0">
                    <a:pos x="39" y="210"/>
                  </a:cxn>
                  <a:cxn ang="0">
                    <a:pos x="42" y="213"/>
                  </a:cxn>
                  <a:cxn ang="0">
                    <a:pos x="37" y="210"/>
                  </a:cxn>
                  <a:cxn ang="0">
                    <a:pos x="33" y="207"/>
                  </a:cxn>
                  <a:cxn ang="0">
                    <a:pos x="30" y="204"/>
                  </a:cxn>
                  <a:cxn ang="0">
                    <a:pos x="26" y="202"/>
                  </a:cxn>
                  <a:cxn ang="0">
                    <a:pos x="28" y="210"/>
                  </a:cxn>
                  <a:cxn ang="0">
                    <a:pos x="31" y="213"/>
                  </a:cxn>
                  <a:cxn ang="0">
                    <a:pos x="32" y="218"/>
                  </a:cxn>
                  <a:cxn ang="0">
                    <a:pos x="32" y="224"/>
                  </a:cxn>
                  <a:cxn ang="0">
                    <a:pos x="30" y="219"/>
                  </a:cxn>
                  <a:cxn ang="0">
                    <a:pos x="26" y="213"/>
                  </a:cxn>
                  <a:cxn ang="0">
                    <a:pos x="22" y="207"/>
                  </a:cxn>
                  <a:cxn ang="0">
                    <a:pos x="20" y="202"/>
                  </a:cxn>
                  <a:cxn ang="0">
                    <a:pos x="18" y="210"/>
                  </a:cxn>
                  <a:cxn ang="0">
                    <a:pos x="15" y="215"/>
                  </a:cxn>
                  <a:cxn ang="0">
                    <a:pos x="13" y="218"/>
                  </a:cxn>
                  <a:cxn ang="0">
                    <a:pos x="12" y="218"/>
                  </a:cxn>
                  <a:cxn ang="0">
                    <a:pos x="13" y="213"/>
                  </a:cxn>
                  <a:cxn ang="0">
                    <a:pos x="14" y="209"/>
                  </a:cxn>
                  <a:cxn ang="0">
                    <a:pos x="14" y="204"/>
                  </a:cxn>
                  <a:cxn ang="0">
                    <a:pos x="13" y="206"/>
                  </a:cxn>
                  <a:cxn ang="0">
                    <a:pos x="9" y="210"/>
                  </a:cxn>
                  <a:cxn ang="0">
                    <a:pos x="6" y="215"/>
                  </a:cxn>
                  <a:cxn ang="0">
                    <a:pos x="2" y="218"/>
                  </a:cxn>
                </a:cxnLst>
                <a:rect l="0" t="0" r="r" b="b"/>
                <a:pathLst>
                  <a:path w="43" h="225">
                    <a:moveTo>
                      <a:pt x="0" y="219"/>
                    </a:moveTo>
                    <a:lnTo>
                      <a:pt x="1" y="218"/>
                    </a:lnTo>
                    <a:lnTo>
                      <a:pt x="1" y="215"/>
                    </a:lnTo>
                    <a:lnTo>
                      <a:pt x="2" y="213"/>
                    </a:lnTo>
                    <a:lnTo>
                      <a:pt x="3" y="210"/>
                    </a:lnTo>
                    <a:lnTo>
                      <a:pt x="4" y="209"/>
                    </a:lnTo>
                    <a:lnTo>
                      <a:pt x="6" y="207"/>
                    </a:lnTo>
                    <a:lnTo>
                      <a:pt x="7" y="204"/>
                    </a:lnTo>
                    <a:lnTo>
                      <a:pt x="8" y="202"/>
                    </a:lnTo>
                    <a:lnTo>
                      <a:pt x="9" y="200"/>
                    </a:lnTo>
                    <a:lnTo>
                      <a:pt x="10" y="199"/>
                    </a:lnTo>
                    <a:lnTo>
                      <a:pt x="12" y="197"/>
                    </a:lnTo>
                    <a:lnTo>
                      <a:pt x="13" y="194"/>
                    </a:lnTo>
                    <a:lnTo>
                      <a:pt x="13" y="193"/>
                    </a:lnTo>
                    <a:lnTo>
                      <a:pt x="14" y="191"/>
                    </a:lnTo>
                    <a:lnTo>
                      <a:pt x="14" y="188"/>
                    </a:lnTo>
                    <a:lnTo>
                      <a:pt x="14" y="187"/>
                    </a:lnTo>
                    <a:lnTo>
                      <a:pt x="14" y="0"/>
                    </a:lnTo>
                    <a:lnTo>
                      <a:pt x="26" y="0"/>
                    </a:lnTo>
                    <a:lnTo>
                      <a:pt x="26" y="187"/>
                    </a:lnTo>
                    <a:lnTo>
                      <a:pt x="26" y="188"/>
                    </a:lnTo>
                    <a:lnTo>
                      <a:pt x="26" y="191"/>
                    </a:lnTo>
                    <a:lnTo>
                      <a:pt x="27" y="191"/>
                    </a:lnTo>
                    <a:lnTo>
                      <a:pt x="28" y="194"/>
                    </a:lnTo>
                    <a:lnTo>
                      <a:pt x="28" y="196"/>
                    </a:lnTo>
                    <a:lnTo>
                      <a:pt x="30" y="197"/>
                    </a:lnTo>
                    <a:lnTo>
                      <a:pt x="31" y="199"/>
                    </a:lnTo>
                    <a:lnTo>
                      <a:pt x="32" y="200"/>
                    </a:lnTo>
                    <a:lnTo>
                      <a:pt x="33" y="202"/>
                    </a:lnTo>
                    <a:lnTo>
                      <a:pt x="34" y="203"/>
                    </a:lnTo>
                    <a:lnTo>
                      <a:pt x="36" y="204"/>
                    </a:lnTo>
                    <a:lnTo>
                      <a:pt x="37" y="206"/>
                    </a:lnTo>
                    <a:lnTo>
                      <a:pt x="38" y="207"/>
                    </a:lnTo>
                    <a:lnTo>
                      <a:pt x="39" y="210"/>
                    </a:lnTo>
                    <a:lnTo>
                      <a:pt x="40" y="212"/>
                    </a:lnTo>
                    <a:lnTo>
                      <a:pt x="42" y="213"/>
                    </a:lnTo>
                    <a:lnTo>
                      <a:pt x="38" y="212"/>
                    </a:lnTo>
                    <a:lnTo>
                      <a:pt x="37" y="210"/>
                    </a:lnTo>
                    <a:lnTo>
                      <a:pt x="34" y="209"/>
                    </a:lnTo>
                    <a:lnTo>
                      <a:pt x="33" y="207"/>
                    </a:lnTo>
                    <a:lnTo>
                      <a:pt x="32" y="206"/>
                    </a:lnTo>
                    <a:lnTo>
                      <a:pt x="30" y="204"/>
                    </a:lnTo>
                    <a:lnTo>
                      <a:pt x="28" y="204"/>
                    </a:lnTo>
                    <a:lnTo>
                      <a:pt x="26" y="202"/>
                    </a:lnTo>
                    <a:lnTo>
                      <a:pt x="27" y="206"/>
                    </a:lnTo>
                    <a:lnTo>
                      <a:pt x="28" y="210"/>
                    </a:lnTo>
                    <a:lnTo>
                      <a:pt x="30" y="212"/>
                    </a:lnTo>
                    <a:lnTo>
                      <a:pt x="31" y="213"/>
                    </a:lnTo>
                    <a:lnTo>
                      <a:pt x="31" y="216"/>
                    </a:lnTo>
                    <a:lnTo>
                      <a:pt x="32" y="218"/>
                    </a:lnTo>
                    <a:lnTo>
                      <a:pt x="32" y="221"/>
                    </a:lnTo>
                    <a:lnTo>
                      <a:pt x="32" y="224"/>
                    </a:lnTo>
                    <a:lnTo>
                      <a:pt x="31" y="222"/>
                    </a:lnTo>
                    <a:lnTo>
                      <a:pt x="30" y="219"/>
                    </a:lnTo>
                    <a:lnTo>
                      <a:pt x="28" y="216"/>
                    </a:lnTo>
                    <a:lnTo>
                      <a:pt x="26" y="213"/>
                    </a:lnTo>
                    <a:lnTo>
                      <a:pt x="25" y="210"/>
                    </a:lnTo>
                    <a:lnTo>
                      <a:pt x="22" y="207"/>
                    </a:lnTo>
                    <a:lnTo>
                      <a:pt x="21" y="204"/>
                    </a:lnTo>
                    <a:lnTo>
                      <a:pt x="20" y="202"/>
                    </a:lnTo>
                    <a:lnTo>
                      <a:pt x="19" y="206"/>
                    </a:lnTo>
                    <a:lnTo>
                      <a:pt x="18" y="210"/>
                    </a:lnTo>
                    <a:lnTo>
                      <a:pt x="16" y="213"/>
                    </a:lnTo>
                    <a:lnTo>
                      <a:pt x="15" y="215"/>
                    </a:lnTo>
                    <a:lnTo>
                      <a:pt x="14" y="216"/>
                    </a:lnTo>
                    <a:lnTo>
                      <a:pt x="13" y="218"/>
                    </a:lnTo>
                    <a:lnTo>
                      <a:pt x="12" y="219"/>
                    </a:lnTo>
                    <a:lnTo>
                      <a:pt x="12" y="218"/>
                    </a:lnTo>
                    <a:lnTo>
                      <a:pt x="12" y="215"/>
                    </a:lnTo>
                    <a:lnTo>
                      <a:pt x="13" y="213"/>
                    </a:lnTo>
                    <a:lnTo>
                      <a:pt x="13" y="210"/>
                    </a:lnTo>
                    <a:lnTo>
                      <a:pt x="14" y="209"/>
                    </a:lnTo>
                    <a:lnTo>
                      <a:pt x="14" y="207"/>
                    </a:lnTo>
                    <a:lnTo>
                      <a:pt x="14" y="204"/>
                    </a:lnTo>
                    <a:lnTo>
                      <a:pt x="14" y="202"/>
                    </a:lnTo>
                    <a:lnTo>
                      <a:pt x="13" y="206"/>
                    </a:lnTo>
                    <a:lnTo>
                      <a:pt x="10" y="210"/>
                    </a:lnTo>
                    <a:lnTo>
                      <a:pt x="9" y="210"/>
                    </a:lnTo>
                    <a:lnTo>
                      <a:pt x="7" y="213"/>
                    </a:lnTo>
                    <a:lnTo>
                      <a:pt x="6" y="215"/>
                    </a:lnTo>
                    <a:lnTo>
                      <a:pt x="3" y="216"/>
                    </a:lnTo>
                    <a:lnTo>
                      <a:pt x="2" y="218"/>
                    </a:lnTo>
                    <a:lnTo>
                      <a:pt x="0" y="219"/>
                    </a:lnTo>
                  </a:path>
                </a:pathLst>
              </a:custGeom>
              <a:solidFill>
                <a:srgbClr val="AB0202"/>
              </a:solidFill>
              <a:ln w="12700" cap="rnd" cmpd="sng">
                <a:solidFill>
                  <a:srgbClr val="AB02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34" name="Freeform 130"/>
              <p:cNvSpPr>
                <a:spLocks/>
              </p:cNvSpPr>
              <p:nvPr/>
            </p:nvSpPr>
            <p:spPr bwMode="auto">
              <a:xfrm>
                <a:off x="495" y="2381"/>
                <a:ext cx="60" cy="459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6" y="126"/>
                  </a:cxn>
                  <a:cxn ang="0">
                    <a:pos x="8" y="458"/>
                  </a:cxn>
                  <a:cxn ang="0">
                    <a:pos x="8" y="447"/>
                  </a:cxn>
                  <a:cxn ang="0">
                    <a:pos x="9" y="435"/>
                  </a:cxn>
                  <a:cxn ang="0">
                    <a:pos x="10" y="425"/>
                  </a:cxn>
                  <a:cxn ang="0">
                    <a:pos x="12" y="418"/>
                  </a:cxn>
                  <a:cxn ang="0">
                    <a:pos x="16" y="415"/>
                  </a:cxn>
                  <a:cxn ang="0">
                    <a:pos x="19" y="424"/>
                  </a:cxn>
                  <a:cxn ang="0">
                    <a:pos x="20" y="438"/>
                  </a:cxn>
                  <a:cxn ang="0">
                    <a:pos x="20" y="452"/>
                  </a:cxn>
                  <a:cxn ang="0">
                    <a:pos x="27" y="446"/>
                  </a:cxn>
                  <a:cxn ang="0">
                    <a:pos x="39" y="427"/>
                  </a:cxn>
                  <a:cxn ang="0">
                    <a:pos x="46" y="408"/>
                  </a:cxn>
                  <a:cxn ang="0">
                    <a:pos x="48" y="390"/>
                  </a:cxn>
                  <a:cxn ang="0">
                    <a:pos x="48" y="374"/>
                  </a:cxn>
                  <a:cxn ang="0">
                    <a:pos x="52" y="349"/>
                  </a:cxn>
                  <a:cxn ang="0">
                    <a:pos x="56" y="321"/>
                  </a:cxn>
                  <a:cxn ang="0">
                    <a:pos x="52" y="302"/>
                  </a:cxn>
                  <a:cxn ang="0">
                    <a:pos x="51" y="287"/>
                  </a:cxn>
                  <a:cxn ang="0">
                    <a:pos x="57" y="264"/>
                  </a:cxn>
                  <a:cxn ang="0">
                    <a:pos x="59" y="236"/>
                  </a:cxn>
                  <a:cxn ang="0">
                    <a:pos x="55" y="217"/>
                  </a:cxn>
                  <a:cxn ang="0">
                    <a:pos x="52" y="206"/>
                  </a:cxn>
                  <a:cxn ang="0">
                    <a:pos x="55" y="189"/>
                  </a:cxn>
                  <a:cxn ang="0">
                    <a:pos x="55" y="173"/>
                  </a:cxn>
                  <a:cxn ang="0">
                    <a:pos x="51" y="162"/>
                  </a:cxn>
                  <a:cxn ang="0">
                    <a:pos x="49" y="155"/>
                  </a:cxn>
                  <a:cxn ang="0">
                    <a:pos x="50" y="140"/>
                  </a:cxn>
                  <a:cxn ang="0">
                    <a:pos x="51" y="126"/>
                  </a:cxn>
                  <a:cxn ang="0">
                    <a:pos x="49" y="115"/>
                  </a:cxn>
                  <a:cxn ang="0">
                    <a:pos x="46" y="107"/>
                  </a:cxn>
                  <a:cxn ang="0">
                    <a:pos x="48" y="92"/>
                  </a:cxn>
                  <a:cxn ang="0">
                    <a:pos x="46" y="80"/>
                  </a:cxn>
                  <a:cxn ang="0">
                    <a:pos x="43" y="71"/>
                  </a:cxn>
                  <a:cxn ang="0">
                    <a:pos x="38" y="61"/>
                  </a:cxn>
                  <a:cxn ang="0">
                    <a:pos x="38" y="38"/>
                  </a:cxn>
                  <a:cxn ang="0">
                    <a:pos x="36" y="11"/>
                  </a:cxn>
                </a:cxnLst>
                <a:rect l="0" t="0" r="r" b="b"/>
                <a:pathLst>
                  <a:path w="60" h="459">
                    <a:moveTo>
                      <a:pt x="36" y="11"/>
                    </a:moveTo>
                    <a:lnTo>
                      <a:pt x="26" y="0"/>
                    </a:lnTo>
                    <a:lnTo>
                      <a:pt x="20" y="66"/>
                    </a:lnTo>
                    <a:lnTo>
                      <a:pt x="6" y="126"/>
                    </a:lnTo>
                    <a:lnTo>
                      <a:pt x="0" y="424"/>
                    </a:lnTo>
                    <a:lnTo>
                      <a:pt x="8" y="458"/>
                    </a:lnTo>
                    <a:lnTo>
                      <a:pt x="8" y="453"/>
                    </a:lnTo>
                    <a:lnTo>
                      <a:pt x="8" y="447"/>
                    </a:lnTo>
                    <a:lnTo>
                      <a:pt x="9" y="441"/>
                    </a:lnTo>
                    <a:lnTo>
                      <a:pt x="9" y="435"/>
                    </a:lnTo>
                    <a:lnTo>
                      <a:pt x="9" y="430"/>
                    </a:lnTo>
                    <a:lnTo>
                      <a:pt x="10" y="425"/>
                    </a:lnTo>
                    <a:lnTo>
                      <a:pt x="10" y="421"/>
                    </a:lnTo>
                    <a:lnTo>
                      <a:pt x="12" y="418"/>
                    </a:lnTo>
                    <a:lnTo>
                      <a:pt x="14" y="413"/>
                    </a:lnTo>
                    <a:lnTo>
                      <a:pt x="16" y="415"/>
                    </a:lnTo>
                    <a:lnTo>
                      <a:pt x="18" y="418"/>
                    </a:lnTo>
                    <a:lnTo>
                      <a:pt x="19" y="424"/>
                    </a:lnTo>
                    <a:lnTo>
                      <a:pt x="19" y="431"/>
                    </a:lnTo>
                    <a:lnTo>
                      <a:pt x="20" y="438"/>
                    </a:lnTo>
                    <a:lnTo>
                      <a:pt x="20" y="446"/>
                    </a:lnTo>
                    <a:lnTo>
                      <a:pt x="20" y="452"/>
                    </a:lnTo>
                    <a:lnTo>
                      <a:pt x="20" y="458"/>
                    </a:lnTo>
                    <a:lnTo>
                      <a:pt x="27" y="446"/>
                    </a:lnTo>
                    <a:lnTo>
                      <a:pt x="34" y="437"/>
                    </a:lnTo>
                    <a:lnTo>
                      <a:pt x="39" y="427"/>
                    </a:lnTo>
                    <a:lnTo>
                      <a:pt x="44" y="416"/>
                    </a:lnTo>
                    <a:lnTo>
                      <a:pt x="46" y="408"/>
                    </a:lnTo>
                    <a:lnTo>
                      <a:pt x="48" y="397"/>
                    </a:lnTo>
                    <a:lnTo>
                      <a:pt x="48" y="390"/>
                    </a:lnTo>
                    <a:lnTo>
                      <a:pt x="45" y="383"/>
                    </a:lnTo>
                    <a:lnTo>
                      <a:pt x="48" y="374"/>
                    </a:lnTo>
                    <a:lnTo>
                      <a:pt x="50" y="362"/>
                    </a:lnTo>
                    <a:lnTo>
                      <a:pt x="52" y="349"/>
                    </a:lnTo>
                    <a:lnTo>
                      <a:pt x="55" y="336"/>
                    </a:lnTo>
                    <a:lnTo>
                      <a:pt x="56" y="321"/>
                    </a:lnTo>
                    <a:lnTo>
                      <a:pt x="55" y="311"/>
                    </a:lnTo>
                    <a:lnTo>
                      <a:pt x="52" y="302"/>
                    </a:lnTo>
                    <a:lnTo>
                      <a:pt x="48" y="296"/>
                    </a:lnTo>
                    <a:lnTo>
                      <a:pt x="51" y="287"/>
                    </a:lnTo>
                    <a:lnTo>
                      <a:pt x="55" y="277"/>
                    </a:lnTo>
                    <a:lnTo>
                      <a:pt x="57" y="264"/>
                    </a:lnTo>
                    <a:lnTo>
                      <a:pt x="59" y="249"/>
                    </a:lnTo>
                    <a:lnTo>
                      <a:pt x="59" y="236"/>
                    </a:lnTo>
                    <a:lnTo>
                      <a:pt x="57" y="224"/>
                    </a:lnTo>
                    <a:lnTo>
                      <a:pt x="55" y="217"/>
                    </a:lnTo>
                    <a:lnTo>
                      <a:pt x="51" y="214"/>
                    </a:lnTo>
                    <a:lnTo>
                      <a:pt x="52" y="206"/>
                    </a:lnTo>
                    <a:lnTo>
                      <a:pt x="54" y="198"/>
                    </a:lnTo>
                    <a:lnTo>
                      <a:pt x="55" y="189"/>
                    </a:lnTo>
                    <a:lnTo>
                      <a:pt x="55" y="180"/>
                    </a:lnTo>
                    <a:lnTo>
                      <a:pt x="55" y="173"/>
                    </a:lnTo>
                    <a:lnTo>
                      <a:pt x="54" y="165"/>
                    </a:lnTo>
                    <a:lnTo>
                      <a:pt x="51" y="162"/>
                    </a:lnTo>
                    <a:lnTo>
                      <a:pt x="48" y="161"/>
                    </a:lnTo>
                    <a:lnTo>
                      <a:pt x="49" y="155"/>
                    </a:lnTo>
                    <a:lnTo>
                      <a:pt x="49" y="148"/>
                    </a:lnTo>
                    <a:lnTo>
                      <a:pt x="50" y="140"/>
                    </a:lnTo>
                    <a:lnTo>
                      <a:pt x="51" y="133"/>
                    </a:lnTo>
                    <a:lnTo>
                      <a:pt x="51" y="126"/>
                    </a:lnTo>
                    <a:lnTo>
                      <a:pt x="50" y="120"/>
                    </a:lnTo>
                    <a:lnTo>
                      <a:pt x="49" y="115"/>
                    </a:lnTo>
                    <a:lnTo>
                      <a:pt x="46" y="115"/>
                    </a:lnTo>
                    <a:lnTo>
                      <a:pt x="46" y="107"/>
                    </a:lnTo>
                    <a:lnTo>
                      <a:pt x="46" y="99"/>
                    </a:lnTo>
                    <a:lnTo>
                      <a:pt x="48" y="92"/>
                    </a:lnTo>
                    <a:lnTo>
                      <a:pt x="48" y="86"/>
                    </a:lnTo>
                    <a:lnTo>
                      <a:pt x="46" y="80"/>
                    </a:lnTo>
                    <a:lnTo>
                      <a:pt x="45" y="74"/>
                    </a:lnTo>
                    <a:lnTo>
                      <a:pt x="43" y="71"/>
                    </a:lnTo>
                    <a:lnTo>
                      <a:pt x="39" y="70"/>
                    </a:lnTo>
                    <a:lnTo>
                      <a:pt x="38" y="61"/>
                    </a:lnTo>
                    <a:lnTo>
                      <a:pt x="38" y="49"/>
                    </a:lnTo>
                    <a:lnTo>
                      <a:pt x="38" y="38"/>
                    </a:lnTo>
                    <a:lnTo>
                      <a:pt x="37" y="24"/>
                    </a:lnTo>
                    <a:lnTo>
                      <a:pt x="36" y="11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35" name="Freeform 131"/>
              <p:cNvSpPr>
                <a:spLocks/>
              </p:cNvSpPr>
              <p:nvPr/>
            </p:nvSpPr>
            <p:spPr bwMode="auto">
              <a:xfrm>
                <a:off x="475" y="2377"/>
                <a:ext cx="56" cy="463"/>
              </a:xfrm>
              <a:custGeom>
                <a:avLst/>
                <a:gdLst/>
                <a:ahLst/>
                <a:cxnLst>
                  <a:cxn ang="0">
                    <a:pos x="25" y="454"/>
                  </a:cxn>
                  <a:cxn ang="0">
                    <a:pos x="17" y="444"/>
                  </a:cxn>
                  <a:cxn ang="0">
                    <a:pos x="13" y="431"/>
                  </a:cxn>
                  <a:cxn ang="0">
                    <a:pos x="11" y="415"/>
                  </a:cxn>
                  <a:cxn ang="0">
                    <a:pos x="10" y="398"/>
                  </a:cxn>
                  <a:cxn ang="0">
                    <a:pos x="4" y="376"/>
                  </a:cxn>
                  <a:cxn ang="0">
                    <a:pos x="2" y="353"/>
                  </a:cxn>
                  <a:cxn ang="0">
                    <a:pos x="3" y="334"/>
                  </a:cxn>
                  <a:cxn ang="0">
                    <a:pos x="4" y="313"/>
                  </a:cxn>
                  <a:cxn ang="0">
                    <a:pos x="1" y="280"/>
                  </a:cxn>
                  <a:cxn ang="0">
                    <a:pos x="0" y="247"/>
                  </a:cxn>
                  <a:cxn ang="0">
                    <a:pos x="3" y="227"/>
                  </a:cxn>
                  <a:cxn ang="0">
                    <a:pos x="5" y="206"/>
                  </a:cxn>
                  <a:cxn ang="0">
                    <a:pos x="4" y="170"/>
                  </a:cxn>
                  <a:cxn ang="0">
                    <a:pos x="8" y="137"/>
                  </a:cxn>
                  <a:cxn ang="0">
                    <a:pos x="13" y="120"/>
                  </a:cxn>
                  <a:cxn ang="0">
                    <a:pos x="16" y="107"/>
                  </a:cxn>
                  <a:cxn ang="0">
                    <a:pos x="19" y="90"/>
                  </a:cxn>
                  <a:cxn ang="0">
                    <a:pos x="22" y="77"/>
                  </a:cxn>
                  <a:cxn ang="0">
                    <a:pos x="28" y="74"/>
                  </a:cxn>
                  <a:cxn ang="0">
                    <a:pos x="31" y="64"/>
                  </a:cxn>
                  <a:cxn ang="0">
                    <a:pos x="29" y="39"/>
                  </a:cxn>
                  <a:cxn ang="0">
                    <a:pos x="32" y="16"/>
                  </a:cxn>
                  <a:cxn ang="0">
                    <a:pos x="39" y="1"/>
                  </a:cxn>
                  <a:cxn ang="0">
                    <a:pos x="49" y="2"/>
                  </a:cxn>
                  <a:cxn ang="0">
                    <a:pos x="55" y="16"/>
                  </a:cxn>
                  <a:cxn ang="0">
                    <a:pos x="53" y="35"/>
                  </a:cxn>
                  <a:cxn ang="0">
                    <a:pos x="51" y="51"/>
                  </a:cxn>
                  <a:cxn ang="0">
                    <a:pos x="49" y="66"/>
                  </a:cxn>
                  <a:cxn ang="0">
                    <a:pos x="47" y="82"/>
                  </a:cxn>
                  <a:cxn ang="0">
                    <a:pos x="39" y="93"/>
                  </a:cxn>
                  <a:cxn ang="0">
                    <a:pos x="33" y="111"/>
                  </a:cxn>
                  <a:cxn ang="0">
                    <a:pos x="31" y="130"/>
                  </a:cxn>
                  <a:cxn ang="0">
                    <a:pos x="31" y="148"/>
                  </a:cxn>
                  <a:cxn ang="0">
                    <a:pos x="33" y="167"/>
                  </a:cxn>
                  <a:cxn ang="0">
                    <a:pos x="34" y="184"/>
                  </a:cxn>
                  <a:cxn ang="0">
                    <a:pos x="33" y="202"/>
                  </a:cxn>
                  <a:cxn ang="0">
                    <a:pos x="31" y="218"/>
                  </a:cxn>
                  <a:cxn ang="0">
                    <a:pos x="39" y="225"/>
                  </a:cxn>
                  <a:cxn ang="0">
                    <a:pos x="43" y="244"/>
                  </a:cxn>
                  <a:cxn ang="0">
                    <a:pos x="44" y="265"/>
                  </a:cxn>
                  <a:cxn ang="0">
                    <a:pos x="43" y="284"/>
                  </a:cxn>
                  <a:cxn ang="0">
                    <a:pos x="50" y="297"/>
                  </a:cxn>
                  <a:cxn ang="0">
                    <a:pos x="51" y="318"/>
                  </a:cxn>
                  <a:cxn ang="0">
                    <a:pos x="47" y="340"/>
                  </a:cxn>
                  <a:cxn ang="0">
                    <a:pos x="43" y="362"/>
                  </a:cxn>
                  <a:cxn ang="0">
                    <a:pos x="35" y="362"/>
                  </a:cxn>
                  <a:cxn ang="0">
                    <a:pos x="33" y="371"/>
                  </a:cxn>
                  <a:cxn ang="0">
                    <a:pos x="34" y="382"/>
                  </a:cxn>
                  <a:cxn ang="0">
                    <a:pos x="37" y="401"/>
                  </a:cxn>
                  <a:cxn ang="0">
                    <a:pos x="31" y="406"/>
                  </a:cxn>
                  <a:cxn ang="0">
                    <a:pos x="27" y="419"/>
                  </a:cxn>
                  <a:cxn ang="0">
                    <a:pos x="26" y="441"/>
                  </a:cxn>
                </a:cxnLst>
                <a:rect l="0" t="0" r="r" b="b"/>
                <a:pathLst>
                  <a:path w="56" h="463">
                    <a:moveTo>
                      <a:pt x="27" y="462"/>
                    </a:moveTo>
                    <a:lnTo>
                      <a:pt x="25" y="454"/>
                    </a:lnTo>
                    <a:lnTo>
                      <a:pt x="21" y="448"/>
                    </a:lnTo>
                    <a:lnTo>
                      <a:pt x="17" y="444"/>
                    </a:lnTo>
                    <a:lnTo>
                      <a:pt x="15" y="438"/>
                    </a:lnTo>
                    <a:lnTo>
                      <a:pt x="13" y="431"/>
                    </a:lnTo>
                    <a:lnTo>
                      <a:pt x="11" y="423"/>
                    </a:lnTo>
                    <a:lnTo>
                      <a:pt x="11" y="415"/>
                    </a:lnTo>
                    <a:lnTo>
                      <a:pt x="13" y="406"/>
                    </a:lnTo>
                    <a:lnTo>
                      <a:pt x="10" y="398"/>
                    </a:lnTo>
                    <a:lnTo>
                      <a:pt x="7" y="388"/>
                    </a:lnTo>
                    <a:lnTo>
                      <a:pt x="4" y="376"/>
                    </a:lnTo>
                    <a:lnTo>
                      <a:pt x="3" y="365"/>
                    </a:lnTo>
                    <a:lnTo>
                      <a:pt x="2" y="353"/>
                    </a:lnTo>
                    <a:lnTo>
                      <a:pt x="2" y="343"/>
                    </a:lnTo>
                    <a:lnTo>
                      <a:pt x="3" y="334"/>
                    </a:lnTo>
                    <a:lnTo>
                      <a:pt x="7" y="330"/>
                    </a:lnTo>
                    <a:lnTo>
                      <a:pt x="4" y="313"/>
                    </a:lnTo>
                    <a:lnTo>
                      <a:pt x="2" y="297"/>
                    </a:lnTo>
                    <a:lnTo>
                      <a:pt x="1" y="280"/>
                    </a:lnTo>
                    <a:lnTo>
                      <a:pt x="0" y="264"/>
                    </a:lnTo>
                    <a:lnTo>
                      <a:pt x="0" y="247"/>
                    </a:lnTo>
                    <a:lnTo>
                      <a:pt x="1" y="236"/>
                    </a:lnTo>
                    <a:lnTo>
                      <a:pt x="3" y="227"/>
                    </a:lnTo>
                    <a:lnTo>
                      <a:pt x="7" y="224"/>
                    </a:lnTo>
                    <a:lnTo>
                      <a:pt x="5" y="206"/>
                    </a:lnTo>
                    <a:lnTo>
                      <a:pt x="4" y="189"/>
                    </a:lnTo>
                    <a:lnTo>
                      <a:pt x="4" y="170"/>
                    </a:lnTo>
                    <a:lnTo>
                      <a:pt x="5" y="154"/>
                    </a:lnTo>
                    <a:lnTo>
                      <a:pt x="8" y="137"/>
                    </a:lnTo>
                    <a:lnTo>
                      <a:pt x="10" y="126"/>
                    </a:lnTo>
                    <a:lnTo>
                      <a:pt x="13" y="120"/>
                    </a:lnTo>
                    <a:lnTo>
                      <a:pt x="16" y="117"/>
                    </a:lnTo>
                    <a:lnTo>
                      <a:pt x="16" y="107"/>
                    </a:lnTo>
                    <a:lnTo>
                      <a:pt x="17" y="98"/>
                    </a:lnTo>
                    <a:lnTo>
                      <a:pt x="19" y="90"/>
                    </a:lnTo>
                    <a:lnTo>
                      <a:pt x="20" y="83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8" y="74"/>
                    </a:lnTo>
                    <a:lnTo>
                      <a:pt x="32" y="76"/>
                    </a:lnTo>
                    <a:lnTo>
                      <a:pt x="31" y="64"/>
                    </a:lnTo>
                    <a:lnTo>
                      <a:pt x="29" y="52"/>
                    </a:lnTo>
                    <a:lnTo>
                      <a:pt x="29" y="39"/>
                    </a:lnTo>
                    <a:lnTo>
                      <a:pt x="31" y="27"/>
                    </a:lnTo>
                    <a:lnTo>
                      <a:pt x="32" y="16"/>
                    </a:lnTo>
                    <a:lnTo>
                      <a:pt x="35" y="8"/>
                    </a:lnTo>
                    <a:lnTo>
                      <a:pt x="39" y="1"/>
                    </a:lnTo>
                    <a:lnTo>
                      <a:pt x="45" y="0"/>
                    </a:lnTo>
                    <a:lnTo>
                      <a:pt x="49" y="2"/>
                    </a:lnTo>
                    <a:lnTo>
                      <a:pt x="52" y="8"/>
                    </a:lnTo>
                    <a:lnTo>
                      <a:pt x="55" y="16"/>
                    </a:lnTo>
                    <a:lnTo>
                      <a:pt x="53" y="26"/>
                    </a:lnTo>
                    <a:lnTo>
                      <a:pt x="53" y="35"/>
                    </a:lnTo>
                    <a:lnTo>
                      <a:pt x="52" y="44"/>
                    </a:lnTo>
                    <a:lnTo>
                      <a:pt x="51" y="51"/>
                    </a:lnTo>
                    <a:lnTo>
                      <a:pt x="50" y="58"/>
                    </a:lnTo>
                    <a:lnTo>
                      <a:pt x="49" y="66"/>
                    </a:lnTo>
                    <a:lnTo>
                      <a:pt x="49" y="74"/>
                    </a:lnTo>
                    <a:lnTo>
                      <a:pt x="47" y="82"/>
                    </a:lnTo>
                    <a:lnTo>
                      <a:pt x="43" y="86"/>
                    </a:lnTo>
                    <a:lnTo>
                      <a:pt x="39" y="93"/>
                    </a:lnTo>
                    <a:lnTo>
                      <a:pt x="35" y="101"/>
                    </a:lnTo>
                    <a:lnTo>
                      <a:pt x="33" y="111"/>
                    </a:lnTo>
                    <a:lnTo>
                      <a:pt x="31" y="121"/>
                    </a:lnTo>
                    <a:lnTo>
                      <a:pt x="31" y="130"/>
                    </a:lnTo>
                    <a:lnTo>
                      <a:pt x="29" y="139"/>
                    </a:lnTo>
                    <a:lnTo>
                      <a:pt x="31" y="148"/>
                    </a:lnTo>
                    <a:lnTo>
                      <a:pt x="32" y="156"/>
                    </a:lnTo>
                    <a:lnTo>
                      <a:pt x="33" y="167"/>
                    </a:lnTo>
                    <a:lnTo>
                      <a:pt x="34" y="176"/>
                    </a:lnTo>
                    <a:lnTo>
                      <a:pt x="34" y="184"/>
                    </a:lnTo>
                    <a:lnTo>
                      <a:pt x="34" y="193"/>
                    </a:lnTo>
                    <a:lnTo>
                      <a:pt x="33" y="202"/>
                    </a:lnTo>
                    <a:lnTo>
                      <a:pt x="32" y="209"/>
                    </a:lnTo>
                    <a:lnTo>
                      <a:pt x="31" y="218"/>
                    </a:lnTo>
                    <a:lnTo>
                      <a:pt x="35" y="220"/>
                    </a:lnTo>
                    <a:lnTo>
                      <a:pt x="39" y="225"/>
                    </a:lnTo>
                    <a:lnTo>
                      <a:pt x="41" y="233"/>
                    </a:lnTo>
                    <a:lnTo>
                      <a:pt x="43" y="244"/>
                    </a:lnTo>
                    <a:lnTo>
                      <a:pt x="44" y="255"/>
                    </a:lnTo>
                    <a:lnTo>
                      <a:pt x="44" y="265"/>
                    </a:lnTo>
                    <a:lnTo>
                      <a:pt x="44" y="277"/>
                    </a:lnTo>
                    <a:lnTo>
                      <a:pt x="43" y="284"/>
                    </a:lnTo>
                    <a:lnTo>
                      <a:pt x="47" y="290"/>
                    </a:lnTo>
                    <a:lnTo>
                      <a:pt x="50" y="297"/>
                    </a:lnTo>
                    <a:lnTo>
                      <a:pt x="51" y="308"/>
                    </a:lnTo>
                    <a:lnTo>
                      <a:pt x="51" y="318"/>
                    </a:lnTo>
                    <a:lnTo>
                      <a:pt x="50" y="328"/>
                    </a:lnTo>
                    <a:lnTo>
                      <a:pt x="47" y="340"/>
                    </a:lnTo>
                    <a:lnTo>
                      <a:pt x="45" y="350"/>
                    </a:lnTo>
                    <a:lnTo>
                      <a:pt x="43" y="362"/>
                    </a:lnTo>
                    <a:lnTo>
                      <a:pt x="38" y="362"/>
                    </a:lnTo>
                    <a:lnTo>
                      <a:pt x="35" y="362"/>
                    </a:lnTo>
                    <a:lnTo>
                      <a:pt x="34" y="365"/>
                    </a:lnTo>
                    <a:lnTo>
                      <a:pt x="33" y="371"/>
                    </a:lnTo>
                    <a:lnTo>
                      <a:pt x="33" y="376"/>
                    </a:lnTo>
                    <a:lnTo>
                      <a:pt x="34" y="382"/>
                    </a:lnTo>
                    <a:lnTo>
                      <a:pt x="35" y="391"/>
                    </a:lnTo>
                    <a:lnTo>
                      <a:pt x="37" y="401"/>
                    </a:lnTo>
                    <a:lnTo>
                      <a:pt x="33" y="403"/>
                    </a:lnTo>
                    <a:lnTo>
                      <a:pt x="31" y="406"/>
                    </a:lnTo>
                    <a:lnTo>
                      <a:pt x="28" y="412"/>
                    </a:lnTo>
                    <a:lnTo>
                      <a:pt x="27" y="419"/>
                    </a:lnTo>
                    <a:lnTo>
                      <a:pt x="26" y="428"/>
                    </a:lnTo>
                    <a:lnTo>
                      <a:pt x="26" y="441"/>
                    </a:lnTo>
                    <a:lnTo>
                      <a:pt x="27" y="462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256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36" name="Freeform 132"/>
              <p:cNvSpPr>
                <a:spLocks/>
              </p:cNvSpPr>
              <p:nvPr/>
            </p:nvSpPr>
            <p:spPr bwMode="auto">
              <a:xfrm>
                <a:off x="495" y="2816"/>
                <a:ext cx="20" cy="14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21"/>
                  </a:cxn>
                  <a:cxn ang="0">
                    <a:pos x="19" y="124"/>
                  </a:cxn>
                  <a:cxn ang="0">
                    <a:pos x="19" y="127"/>
                  </a:cxn>
                  <a:cxn ang="0">
                    <a:pos x="16" y="130"/>
                  </a:cxn>
                  <a:cxn ang="0">
                    <a:pos x="13" y="133"/>
                  </a:cxn>
                  <a:cxn ang="0">
                    <a:pos x="10" y="134"/>
                  </a:cxn>
                  <a:cxn ang="0">
                    <a:pos x="8" y="136"/>
                  </a:cxn>
                  <a:cxn ang="0">
                    <a:pos x="2" y="139"/>
                  </a:cxn>
                  <a:cxn ang="0">
                    <a:pos x="0" y="142"/>
                  </a:cxn>
                </a:cxnLst>
                <a:rect l="0" t="0" r="r" b="b"/>
                <a:pathLst>
                  <a:path w="20" h="143">
                    <a:moveTo>
                      <a:pt x="19" y="0"/>
                    </a:moveTo>
                    <a:lnTo>
                      <a:pt x="19" y="121"/>
                    </a:lnTo>
                    <a:lnTo>
                      <a:pt x="19" y="124"/>
                    </a:lnTo>
                    <a:lnTo>
                      <a:pt x="19" y="127"/>
                    </a:lnTo>
                    <a:lnTo>
                      <a:pt x="16" y="130"/>
                    </a:lnTo>
                    <a:lnTo>
                      <a:pt x="13" y="133"/>
                    </a:lnTo>
                    <a:lnTo>
                      <a:pt x="10" y="134"/>
                    </a:lnTo>
                    <a:lnTo>
                      <a:pt x="8" y="136"/>
                    </a:lnTo>
                    <a:lnTo>
                      <a:pt x="2" y="139"/>
                    </a:lnTo>
                    <a:lnTo>
                      <a:pt x="0" y="142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37" name="Freeform 133"/>
              <p:cNvSpPr>
                <a:spLocks/>
              </p:cNvSpPr>
              <p:nvPr/>
            </p:nvSpPr>
            <p:spPr bwMode="auto">
              <a:xfrm>
                <a:off x="503" y="2799"/>
                <a:ext cx="21" cy="15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9"/>
                  </a:cxn>
                  <a:cxn ang="0">
                    <a:pos x="20" y="142"/>
                  </a:cxn>
                  <a:cxn ang="0">
                    <a:pos x="13" y="146"/>
                  </a:cxn>
                  <a:cxn ang="0">
                    <a:pos x="6" y="151"/>
                  </a:cxn>
                  <a:cxn ang="0">
                    <a:pos x="0" y="154"/>
                  </a:cxn>
                </a:cxnLst>
                <a:rect l="0" t="0" r="r" b="b"/>
                <a:pathLst>
                  <a:path w="21" h="155">
                    <a:moveTo>
                      <a:pt x="20" y="0"/>
                    </a:moveTo>
                    <a:lnTo>
                      <a:pt x="20" y="139"/>
                    </a:lnTo>
                    <a:lnTo>
                      <a:pt x="20" y="142"/>
                    </a:lnTo>
                    <a:lnTo>
                      <a:pt x="13" y="146"/>
                    </a:lnTo>
                    <a:lnTo>
                      <a:pt x="6" y="151"/>
                    </a:lnTo>
                    <a:lnTo>
                      <a:pt x="0" y="154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38" name="Line 134"/>
              <p:cNvSpPr>
                <a:spLocks noChangeShapeType="1"/>
              </p:cNvSpPr>
              <p:nvPr/>
            </p:nvSpPr>
            <p:spPr bwMode="auto">
              <a:xfrm>
                <a:off x="509" y="2803"/>
                <a:ext cx="0" cy="141"/>
              </a:xfrm>
              <a:prstGeom prst="line">
                <a:avLst/>
              </a:prstGeom>
              <a:noFill/>
              <a:ln w="12700">
                <a:solidFill>
                  <a:srgbClr val="FFAB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39" name="Freeform 135"/>
              <p:cNvSpPr>
                <a:spLocks/>
              </p:cNvSpPr>
              <p:nvPr/>
            </p:nvSpPr>
            <p:spPr bwMode="auto">
              <a:xfrm>
                <a:off x="652" y="2978"/>
                <a:ext cx="297" cy="164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6" y="27"/>
                  </a:cxn>
                  <a:cxn ang="0">
                    <a:pos x="148" y="67"/>
                  </a:cxn>
                  <a:cxn ang="0">
                    <a:pos x="155" y="67"/>
                  </a:cxn>
                  <a:cxn ang="0">
                    <a:pos x="161" y="69"/>
                  </a:cxn>
                  <a:cxn ang="0">
                    <a:pos x="168" y="69"/>
                  </a:cxn>
                  <a:cxn ang="0">
                    <a:pos x="175" y="71"/>
                  </a:cxn>
                  <a:cxn ang="0">
                    <a:pos x="181" y="73"/>
                  </a:cxn>
                  <a:cxn ang="0">
                    <a:pos x="188" y="76"/>
                  </a:cxn>
                  <a:cxn ang="0">
                    <a:pos x="194" y="82"/>
                  </a:cxn>
                  <a:cxn ang="0">
                    <a:pos x="200" y="88"/>
                  </a:cxn>
                  <a:cxn ang="0">
                    <a:pos x="205" y="88"/>
                  </a:cxn>
                  <a:cxn ang="0">
                    <a:pos x="212" y="91"/>
                  </a:cxn>
                  <a:cxn ang="0">
                    <a:pos x="221" y="95"/>
                  </a:cxn>
                  <a:cxn ang="0">
                    <a:pos x="231" y="102"/>
                  </a:cxn>
                  <a:cxn ang="0">
                    <a:pos x="238" y="108"/>
                  </a:cxn>
                  <a:cxn ang="0">
                    <a:pos x="245" y="114"/>
                  </a:cxn>
                  <a:cxn ang="0">
                    <a:pos x="251" y="121"/>
                  </a:cxn>
                  <a:cxn ang="0">
                    <a:pos x="253" y="127"/>
                  </a:cxn>
                  <a:cxn ang="0">
                    <a:pos x="263" y="132"/>
                  </a:cxn>
                  <a:cxn ang="0">
                    <a:pos x="271" y="136"/>
                  </a:cxn>
                  <a:cxn ang="0">
                    <a:pos x="280" y="140"/>
                  </a:cxn>
                  <a:cxn ang="0">
                    <a:pos x="287" y="145"/>
                  </a:cxn>
                  <a:cxn ang="0">
                    <a:pos x="292" y="149"/>
                  </a:cxn>
                  <a:cxn ang="0">
                    <a:pos x="296" y="154"/>
                  </a:cxn>
                  <a:cxn ang="0">
                    <a:pos x="296" y="161"/>
                  </a:cxn>
                  <a:cxn ang="0">
                    <a:pos x="291" y="161"/>
                  </a:cxn>
                  <a:cxn ang="0">
                    <a:pos x="285" y="163"/>
                  </a:cxn>
                  <a:cxn ang="0">
                    <a:pos x="276" y="163"/>
                  </a:cxn>
                  <a:cxn ang="0">
                    <a:pos x="267" y="163"/>
                  </a:cxn>
                  <a:cxn ang="0">
                    <a:pos x="257" y="161"/>
                  </a:cxn>
                  <a:cxn ang="0">
                    <a:pos x="247" y="157"/>
                  </a:cxn>
                  <a:cxn ang="0">
                    <a:pos x="238" y="151"/>
                  </a:cxn>
                  <a:cxn ang="0">
                    <a:pos x="228" y="143"/>
                  </a:cxn>
                  <a:cxn ang="0">
                    <a:pos x="225" y="143"/>
                  </a:cxn>
                  <a:cxn ang="0">
                    <a:pos x="220" y="143"/>
                  </a:cxn>
                  <a:cxn ang="0">
                    <a:pos x="214" y="143"/>
                  </a:cxn>
                  <a:cxn ang="0">
                    <a:pos x="208" y="140"/>
                  </a:cxn>
                  <a:cxn ang="0">
                    <a:pos x="202" y="136"/>
                  </a:cxn>
                  <a:cxn ang="0">
                    <a:pos x="196" y="132"/>
                  </a:cxn>
                  <a:cxn ang="0">
                    <a:pos x="190" y="127"/>
                  </a:cxn>
                  <a:cxn ang="0">
                    <a:pos x="186" y="120"/>
                  </a:cxn>
                  <a:cxn ang="0">
                    <a:pos x="181" y="121"/>
                  </a:cxn>
                  <a:cxn ang="0">
                    <a:pos x="176" y="121"/>
                  </a:cxn>
                  <a:cxn ang="0">
                    <a:pos x="170" y="120"/>
                  </a:cxn>
                  <a:cxn ang="0">
                    <a:pos x="166" y="117"/>
                  </a:cxn>
                  <a:cxn ang="0">
                    <a:pos x="161" y="114"/>
                  </a:cxn>
                  <a:cxn ang="0">
                    <a:pos x="155" y="110"/>
                  </a:cxn>
                  <a:cxn ang="0">
                    <a:pos x="150" y="105"/>
                  </a:cxn>
                  <a:cxn ang="0">
                    <a:pos x="144" y="101"/>
                  </a:cxn>
                  <a:cxn ang="0">
                    <a:pos x="137" y="96"/>
                  </a:cxn>
                  <a:cxn ang="0">
                    <a:pos x="132" y="93"/>
                  </a:cxn>
                  <a:cxn ang="0">
                    <a:pos x="127" y="86"/>
                  </a:cxn>
                  <a:cxn ang="0">
                    <a:pos x="123" y="73"/>
                  </a:cxn>
                  <a:cxn ang="0">
                    <a:pos x="42" y="41"/>
                  </a:cxn>
                  <a:cxn ang="0">
                    <a:pos x="0" y="33"/>
                  </a:cxn>
                  <a:cxn ang="0">
                    <a:pos x="20" y="7"/>
                  </a:cxn>
                  <a:cxn ang="0">
                    <a:pos x="31" y="0"/>
                  </a:cxn>
                </a:cxnLst>
                <a:rect l="0" t="0" r="r" b="b"/>
                <a:pathLst>
                  <a:path w="297" h="164">
                    <a:moveTo>
                      <a:pt x="31" y="0"/>
                    </a:moveTo>
                    <a:lnTo>
                      <a:pt x="56" y="27"/>
                    </a:lnTo>
                    <a:lnTo>
                      <a:pt x="148" y="67"/>
                    </a:lnTo>
                    <a:lnTo>
                      <a:pt x="155" y="67"/>
                    </a:lnTo>
                    <a:lnTo>
                      <a:pt x="161" y="69"/>
                    </a:lnTo>
                    <a:lnTo>
                      <a:pt x="168" y="69"/>
                    </a:lnTo>
                    <a:lnTo>
                      <a:pt x="175" y="71"/>
                    </a:lnTo>
                    <a:lnTo>
                      <a:pt x="181" y="73"/>
                    </a:lnTo>
                    <a:lnTo>
                      <a:pt x="188" y="76"/>
                    </a:lnTo>
                    <a:lnTo>
                      <a:pt x="194" y="82"/>
                    </a:lnTo>
                    <a:lnTo>
                      <a:pt x="200" y="88"/>
                    </a:lnTo>
                    <a:lnTo>
                      <a:pt x="205" y="88"/>
                    </a:lnTo>
                    <a:lnTo>
                      <a:pt x="212" y="91"/>
                    </a:lnTo>
                    <a:lnTo>
                      <a:pt x="221" y="95"/>
                    </a:lnTo>
                    <a:lnTo>
                      <a:pt x="231" y="102"/>
                    </a:lnTo>
                    <a:lnTo>
                      <a:pt x="238" y="108"/>
                    </a:lnTo>
                    <a:lnTo>
                      <a:pt x="245" y="114"/>
                    </a:lnTo>
                    <a:lnTo>
                      <a:pt x="251" y="121"/>
                    </a:lnTo>
                    <a:lnTo>
                      <a:pt x="253" y="127"/>
                    </a:lnTo>
                    <a:lnTo>
                      <a:pt x="263" y="132"/>
                    </a:lnTo>
                    <a:lnTo>
                      <a:pt x="271" y="136"/>
                    </a:lnTo>
                    <a:lnTo>
                      <a:pt x="280" y="140"/>
                    </a:lnTo>
                    <a:lnTo>
                      <a:pt x="287" y="145"/>
                    </a:lnTo>
                    <a:lnTo>
                      <a:pt x="292" y="149"/>
                    </a:lnTo>
                    <a:lnTo>
                      <a:pt x="296" y="154"/>
                    </a:lnTo>
                    <a:lnTo>
                      <a:pt x="296" y="161"/>
                    </a:lnTo>
                    <a:lnTo>
                      <a:pt x="291" y="161"/>
                    </a:lnTo>
                    <a:lnTo>
                      <a:pt x="285" y="163"/>
                    </a:lnTo>
                    <a:lnTo>
                      <a:pt x="276" y="163"/>
                    </a:lnTo>
                    <a:lnTo>
                      <a:pt x="267" y="163"/>
                    </a:lnTo>
                    <a:lnTo>
                      <a:pt x="257" y="161"/>
                    </a:lnTo>
                    <a:lnTo>
                      <a:pt x="247" y="157"/>
                    </a:lnTo>
                    <a:lnTo>
                      <a:pt x="238" y="151"/>
                    </a:lnTo>
                    <a:lnTo>
                      <a:pt x="228" y="143"/>
                    </a:lnTo>
                    <a:lnTo>
                      <a:pt x="225" y="143"/>
                    </a:lnTo>
                    <a:lnTo>
                      <a:pt x="220" y="143"/>
                    </a:lnTo>
                    <a:lnTo>
                      <a:pt x="214" y="143"/>
                    </a:lnTo>
                    <a:lnTo>
                      <a:pt x="208" y="140"/>
                    </a:lnTo>
                    <a:lnTo>
                      <a:pt x="202" y="136"/>
                    </a:lnTo>
                    <a:lnTo>
                      <a:pt x="196" y="132"/>
                    </a:lnTo>
                    <a:lnTo>
                      <a:pt x="190" y="127"/>
                    </a:lnTo>
                    <a:lnTo>
                      <a:pt x="186" y="120"/>
                    </a:lnTo>
                    <a:lnTo>
                      <a:pt x="181" y="121"/>
                    </a:lnTo>
                    <a:lnTo>
                      <a:pt x="176" y="121"/>
                    </a:lnTo>
                    <a:lnTo>
                      <a:pt x="170" y="120"/>
                    </a:lnTo>
                    <a:lnTo>
                      <a:pt x="166" y="117"/>
                    </a:lnTo>
                    <a:lnTo>
                      <a:pt x="161" y="114"/>
                    </a:lnTo>
                    <a:lnTo>
                      <a:pt x="155" y="110"/>
                    </a:lnTo>
                    <a:lnTo>
                      <a:pt x="150" y="105"/>
                    </a:lnTo>
                    <a:lnTo>
                      <a:pt x="144" y="101"/>
                    </a:lnTo>
                    <a:lnTo>
                      <a:pt x="137" y="96"/>
                    </a:lnTo>
                    <a:lnTo>
                      <a:pt x="132" y="93"/>
                    </a:lnTo>
                    <a:lnTo>
                      <a:pt x="127" y="86"/>
                    </a:lnTo>
                    <a:lnTo>
                      <a:pt x="123" y="73"/>
                    </a:lnTo>
                    <a:lnTo>
                      <a:pt x="42" y="41"/>
                    </a:lnTo>
                    <a:lnTo>
                      <a:pt x="0" y="33"/>
                    </a:lnTo>
                    <a:lnTo>
                      <a:pt x="20" y="7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40" name="Freeform 136"/>
              <p:cNvSpPr>
                <a:spLocks/>
              </p:cNvSpPr>
              <p:nvPr/>
            </p:nvSpPr>
            <p:spPr bwMode="auto">
              <a:xfrm>
                <a:off x="652" y="2747"/>
                <a:ext cx="51" cy="273"/>
              </a:xfrm>
              <a:custGeom>
                <a:avLst/>
                <a:gdLst/>
                <a:ahLst/>
                <a:cxnLst>
                  <a:cxn ang="0">
                    <a:pos x="0" y="261"/>
                  </a:cxn>
                  <a:cxn ang="0">
                    <a:pos x="2" y="257"/>
                  </a:cxn>
                  <a:cxn ang="0">
                    <a:pos x="4" y="252"/>
                  </a:cxn>
                  <a:cxn ang="0">
                    <a:pos x="8" y="248"/>
                  </a:cxn>
                  <a:cxn ang="0">
                    <a:pos x="10" y="242"/>
                  </a:cxn>
                  <a:cxn ang="0">
                    <a:pos x="13" y="238"/>
                  </a:cxn>
                  <a:cxn ang="0">
                    <a:pos x="15" y="232"/>
                  </a:cxn>
                  <a:cxn ang="0">
                    <a:pos x="17" y="228"/>
                  </a:cxn>
                  <a:cxn ang="0">
                    <a:pos x="18" y="0"/>
                  </a:cxn>
                  <a:cxn ang="0">
                    <a:pos x="31" y="225"/>
                  </a:cxn>
                  <a:cxn ang="0">
                    <a:pos x="32" y="231"/>
                  </a:cxn>
                  <a:cxn ang="0">
                    <a:pos x="34" y="235"/>
                  </a:cxn>
                  <a:cxn ang="0">
                    <a:pos x="36" y="238"/>
                  </a:cxn>
                  <a:cxn ang="0">
                    <a:pos x="39" y="241"/>
                  </a:cxn>
                  <a:cxn ang="0">
                    <a:pos x="42" y="247"/>
                  </a:cxn>
                  <a:cxn ang="0">
                    <a:pos x="46" y="248"/>
                  </a:cxn>
                  <a:cxn ang="0">
                    <a:pos x="47" y="254"/>
                  </a:cxn>
                  <a:cxn ang="0">
                    <a:pos x="50" y="258"/>
                  </a:cxn>
                  <a:cxn ang="0">
                    <a:pos x="45" y="254"/>
                  </a:cxn>
                  <a:cxn ang="0">
                    <a:pos x="40" y="251"/>
                  </a:cxn>
                  <a:cxn ang="0">
                    <a:pos x="36" y="248"/>
                  </a:cxn>
                  <a:cxn ang="0">
                    <a:pos x="31" y="245"/>
                  </a:cxn>
                  <a:cxn ang="0">
                    <a:pos x="34" y="252"/>
                  </a:cxn>
                  <a:cxn ang="0">
                    <a:pos x="36" y="258"/>
                  </a:cxn>
                  <a:cxn ang="0">
                    <a:pos x="39" y="263"/>
                  </a:cxn>
                  <a:cxn ang="0">
                    <a:pos x="39" y="272"/>
                  </a:cxn>
                  <a:cxn ang="0">
                    <a:pos x="36" y="264"/>
                  </a:cxn>
                  <a:cxn ang="0">
                    <a:pos x="31" y="258"/>
                  </a:cxn>
                  <a:cxn ang="0">
                    <a:pos x="28" y="251"/>
                  </a:cxn>
                  <a:cxn ang="0">
                    <a:pos x="24" y="245"/>
                  </a:cxn>
                  <a:cxn ang="0">
                    <a:pos x="21" y="252"/>
                  </a:cxn>
                  <a:cxn ang="0">
                    <a:pos x="19" y="257"/>
                  </a:cxn>
                  <a:cxn ang="0">
                    <a:pos x="17" y="261"/>
                  </a:cxn>
                  <a:cxn ang="0">
                    <a:pos x="14" y="264"/>
                  </a:cxn>
                  <a:cxn ang="0">
                    <a:pos x="14" y="260"/>
                  </a:cxn>
                  <a:cxn ang="0">
                    <a:pos x="15" y="254"/>
                  </a:cxn>
                  <a:cxn ang="0">
                    <a:pos x="17" y="250"/>
                  </a:cxn>
                  <a:cxn ang="0">
                    <a:pos x="18" y="245"/>
                  </a:cxn>
                  <a:cxn ang="0">
                    <a:pos x="13" y="252"/>
                  </a:cxn>
                  <a:cxn ang="0">
                    <a:pos x="8" y="257"/>
                  </a:cxn>
                  <a:cxn ang="0">
                    <a:pos x="4" y="261"/>
                  </a:cxn>
                  <a:cxn ang="0">
                    <a:pos x="0" y="264"/>
                  </a:cxn>
                </a:cxnLst>
                <a:rect l="0" t="0" r="r" b="b"/>
                <a:pathLst>
                  <a:path w="51" h="273">
                    <a:moveTo>
                      <a:pt x="0" y="264"/>
                    </a:moveTo>
                    <a:lnTo>
                      <a:pt x="0" y="261"/>
                    </a:lnTo>
                    <a:lnTo>
                      <a:pt x="1" y="260"/>
                    </a:lnTo>
                    <a:lnTo>
                      <a:pt x="2" y="257"/>
                    </a:lnTo>
                    <a:lnTo>
                      <a:pt x="3" y="254"/>
                    </a:lnTo>
                    <a:lnTo>
                      <a:pt x="4" y="252"/>
                    </a:lnTo>
                    <a:lnTo>
                      <a:pt x="7" y="250"/>
                    </a:lnTo>
                    <a:lnTo>
                      <a:pt x="8" y="248"/>
                    </a:lnTo>
                    <a:lnTo>
                      <a:pt x="9" y="245"/>
                    </a:lnTo>
                    <a:lnTo>
                      <a:pt x="10" y="242"/>
                    </a:lnTo>
                    <a:lnTo>
                      <a:pt x="13" y="241"/>
                    </a:lnTo>
                    <a:lnTo>
                      <a:pt x="13" y="238"/>
                    </a:lnTo>
                    <a:lnTo>
                      <a:pt x="15" y="235"/>
                    </a:lnTo>
                    <a:lnTo>
                      <a:pt x="15" y="232"/>
                    </a:lnTo>
                    <a:lnTo>
                      <a:pt x="17" y="231"/>
                    </a:lnTo>
                    <a:lnTo>
                      <a:pt x="17" y="228"/>
                    </a:lnTo>
                    <a:lnTo>
                      <a:pt x="18" y="225"/>
                    </a:lnTo>
                    <a:lnTo>
                      <a:pt x="18" y="0"/>
                    </a:lnTo>
                    <a:lnTo>
                      <a:pt x="31" y="0"/>
                    </a:lnTo>
                    <a:lnTo>
                      <a:pt x="31" y="225"/>
                    </a:lnTo>
                    <a:lnTo>
                      <a:pt x="32" y="228"/>
                    </a:lnTo>
                    <a:lnTo>
                      <a:pt x="32" y="231"/>
                    </a:lnTo>
                    <a:lnTo>
                      <a:pt x="32" y="232"/>
                    </a:lnTo>
                    <a:lnTo>
                      <a:pt x="34" y="235"/>
                    </a:lnTo>
                    <a:lnTo>
                      <a:pt x="35" y="235"/>
                    </a:lnTo>
                    <a:lnTo>
                      <a:pt x="36" y="238"/>
                    </a:lnTo>
                    <a:lnTo>
                      <a:pt x="37" y="241"/>
                    </a:lnTo>
                    <a:lnTo>
                      <a:pt x="39" y="241"/>
                    </a:lnTo>
                    <a:lnTo>
                      <a:pt x="41" y="244"/>
                    </a:lnTo>
                    <a:lnTo>
                      <a:pt x="42" y="247"/>
                    </a:lnTo>
                    <a:lnTo>
                      <a:pt x="43" y="247"/>
                    </a:lnTo>
                    <a:lnTo>
                      <a:pt x="46" y="248"/>
                    </a:lnTo>
                    <a:lnTo>
                      <a:pt x="46" y="251"/>
                    </a:lnTo>
                    <a:lnTo>
                      <a:pt x="47" y="254"/>
                    </a:lnTo>
                    <a:lnTo>
                      <a:pt x="48" y="255"/>
                    </a:lnTo>
                    <a:lnTo>
                      <a:pt x="50" y="258"/>
                    </a:lnTo>
                    <a:lnTo>
                      <a:pt x="47" y="255"/>
                    </a:lnTo>
                    <a:lnTo>
                      <a:pt x="45" y="254"/>
                    </a:lnTo>
                    <a:lnTo>
                      <a:pt x="42" y="252"/>
                    </a:lnTo>
                    <a:lnTo>
                      <a:pt x="40" y="251"/>
                    </a:lnTo>
                    <a:lnTo>
                      <a:pt x="37" y="248"/>
                    </a:lnTo>
                    <a:lnTo>
                      <a:pt x="36" y="248"/>
                    </a:lnTo>
                    <a:lnTo>
                      <a:pt x="34" y="247"/>
                    </a:lnTo>
                    <a:lnTo>
                      <a:pt x="31" y="245"/>
                    </a:lnTo>
                    <a:lnTo>
                      <a:pt x="32" y="248"/>
                    </a:lnTo>
                    <a:lnTo>
                      <a:pt x="34" y="252"/>
                    </a:lnTo>
                    <a:lnTo>
                      <a:pt x="36" y="255"/>
                    </a:lnTo>
                    <a:lnTo>
                      <a:pt x="36" y="258"/>
                    </a:lnTo>
                    <a:lnTo>
                      <a:pt x="37" y="261"/>
                    </a:lnTo>
                    <a:lnTo>
                      <a:pt x="39" y="263"/>
                    </a:lnTo>
                    <a:lnTo>
                      <a:pt x="39" y="267"/>
                    </a:lnTo>
                    <a:lnTo>
                      <a:pt x="39" y="272"/>
                    </a:lnTo>
                    <a:lnTo>
                      <a:pt x="37" y="267"/>
                    </a:lnTo>
                    <a:lnTo>
                      <a:pt x="36" y="264"/>
                    </a:lnTo>
                    <a:lnTo>
                      <a:pt x="34" y="261"/>
                    </a:lnTo>
                    <a:lnTo>
                      <a:pt x="31" y="258"/>
                    </a:lnTo>
                    <a:lnTo>
                      <a:pt x="29" y="254"/>
                    </a:lnTo>
                    <a:lnTo>
                      <a:pt x="28" y="251"/>
                    </a:lnTo>
                    <a:lnTo>
                      <a:pt x="26" y="248"/>
                    </a:lnTo>
                    <a:lnTo>
                      <a:pt x="24" y="245"/>
                    </a:lnTo>
                    <a:lnTo>
                      <a:pt x="23" y="248"/>
                    </a:lnTo>
                    <a:lnTo>
                      <a:pt x="21" y="252"/>
                    </a:lnTo>
                    <a:lnTo>
                      <a:pt x="20" y="255"/>
                    </a:lnTo>
                    <a:lnTo>
                      <a:pt x="19" y="257"/>
                    </a:lnTo>
                    <a:lnTo>
                      <a:pt x="18" y="260"/>
                    </a:lnTo>
                    <a:lnTo>
                      <a:pt x="17" y="261"/>
                    </a:lnTo>
                    <a:lnTo>
                      <a:pt x="15" y="261"/>
                    </a:lnTo>
                    <a:lnTo>
                      <a:pt x="14" y="264"/>
                    </a:lnTo>
                    <a:lnTo>
                      <a:pt x="14" y="261"/>
                    </a:lnTo>
                    <a:lnTo>
                      <a:pt x="14" y="260"/>
                    </a:lnTo>
                    <a:lnTo>
                      <a:pt x="14" y="257"/>
                    </a:lnTo>
                    <a:lnTo>
                      <a:pt x="15" y="254"/>
                    </a:lnTo>
                    <a:lnTo>
                      <a:pt x="17" y="252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8" y="245"/>
                    </a:lnTo>
                    <a:lnTo>
                      <a:pt x="14" y="248"/>
                    </a:lnTo>
                    <a:lnTo>
                      <a:pt x="13" y="252"/>
                    </a:lnTo>
                    <a:lnTo>
                      <a:pt x="9" y="255"/>
                    </a:lnTo>
                    <a:lnTo>
                      <a:pt x="8" y="257"/>
                    </a:lnTo>
                    <a:lnTo>
                      <a:pt x="7" y="260"/>
                    </a:lnTo>
                    <a:lnTo>
                      <a:pt x="4" y="261"/>
                    </a:lnTo>
                    <a:lnTo>
                      <a:pt x="2" y="261"/>
                    </a:lnTo>
                    <a:lnTo>
                      <a:pt x="0" y="264"/>
                    </a:lnTo>
                  </a:path>
                </a:pathLst>
              </a:custGeom>
              <a:solidFill>
                <a:srgbClr val="AB0202"/>
              </a:solidFill>
              <a:ln w="12700" cap="rnd" cmpd="sng">
                <a:solidFill>
                  <a:srgbClr val="AB02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41" name="Freeform 137"/>
              <p:cNvSpPr>
                <a:spLocks/>
              </p:cNvSpPr>
              <p:nvPr/>
            </p:nvSpPr>
            <p:spPr bwMode="auto">
              <a:xfrm>
                <a:off x="659" y="2302"/>
                <a:ext cx="72" cy="553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7" y="152"/>
                  </a:cxn>
                  <a:cxn ang="0">
                    <a:pos x="11" y="552"/>
                  </a:cxn>
                  <a:cxn ang="0">
                    <a:pos x="11" y="538"/>
                  </a:cxn>
                  <a:cxn ang="0">
                    <a:pos x="11" y="525"/>
                  </a:cxn>
                  <a:cxn ang="0">
                    <a:pos x="12" y="512"/>
                  </a:cxn>
                  <a:cxn ang="0">
                    <a:pos x="13" y="505"/>
                  </a:cxn>
                  <a:cxn ang="0">
                    <a:pos x="19" y="499"/>
                  </a:cxn>
                  <a:cxn ang="0">
                    <a:pos x="23" y="510"/>
                  </a:cxn>
                  <a:cxn ang="0">
                    <a:pos x="24" y="528"/>
                  </a:cxn>
                  <a:cxn ang="0">
                    <a:pos x="24" y="544"/>
                  </a:cxn>
                  <a:cxn ang="0">
                    <a:pos x="34" y="537"/>
                  </a:cxn>
                  <a:cxn ang="0">
                    <a:pos x="48" y="513"/>
                  </a:cxn>
                  <a:cxn ang="0">
                    <a:pos x="57" y="490"/>
                  </a:cxn>
                  <a:cxn ang="0">
                    <a:pos x="58" y="469"/>
                  </a:cxn>
                  <a:cxn ang="0">
                    <a:pos x="58" y="450"/>
                  </a:cxn>
                  <a:cxn ang="0">
                    <a:pos x="64" y="421"/>
                  </a:cxn>
                  <a:cxn ang="0">
                    <a:pos x="68" y="387"/>
                  </a:cxn>
                  <a:cxn ang="0">
                    <a:pos x="64" y="362"/>
                  </a:cxn>
                  <a:cxn ang="0">
                    <a:pos x="63" y="347"/>
                  </a:cxn>
                  <a:cxn ang="0">
                    <a:pos x="69" y="317"/>
                  </a:cxn>
                  <a:cxn ang="0">
                    <a:pos x="71" y="284"/>
                  </a:cxn>
                  <a:cxn ang="0">
                    <a:pos x="68" y="261"/>
                  </a:cxn>
                  <a:cxn ang="0">
                    <a:pos x="64" y="249"/>
                  </a:cxn>
                  <a:cxn ang="0">
                    <a:pos x="67" y="229"/>
                  </a:cxn>
                  <a:cxn ang="0">
                    <a:pos x="67" y="208"/>
                  </a:cxn>
                  <a:cxn ang="0">
                    <a:pos x="63" y="195"/>
                  </a:cxn>
                  <a:cxn ang="0">
                    <a:pos x="59" y="186"/>
                  </a:cxn>
                  <a:cxn ang="0">
                    <a:pos x="61" y="168"/>
                  </a:cxn>
                  <a:cxn ang="0">
                    <a:pos x="62" y="152"/>
                  </a:cxn>
                  <a:cxn ang="0">
                    <a:pos x="59" y="139"/>
                  </a:cxn>
                  <a:cxn ang="0">
                    <a:pos x="57" y="129"/>
                  </a:cxn>
                  <a:cxn ang="0">
                    <a:pos x="58" y="111"/>
                  </a:cxn>
                  <a:cxn ang="0">
                    <a:pos x="57" y="96"/>
                  </a:cxn>
                  <a:cxn ang="0">
                    <a:pos x="52" y="85"/>
                  </a:cxn>
                  <a:cxn ang="0">
                    <a:pos x="47" y="71"/>
                  </a:cxn>
                  <a:cxn ang="0">
                    <a:pos x="46" y="44"/>
                  </a:cxn>
                  <a:cxn ang="0">
                    <a:pos x="42" y="13"/>
                  </a:cxn>
                </a:cxnLst>
                <a:rect l="0" t="0" r="r" b="b"/>
                <a:pathLst>
                  <a:path w="72" h="553">
                    <a:moveTo>
                      <a:pt x="42" y="13"/>
                    </a:moveTo>
                    <a:lnTo>
                      <a:pt x="31" y="0"/>
                    </a:lnTo>
                    <a:lnTo>
                      <a:pt x="24" y="79"/>
                    </a:lnTo>
                    <a:lnTo>
                      <a:pt x="7" y="152"/>
                    </a:lnTo>
                    <a:lnTo>
                      <a:pt x="0" y="510"/>
                    </a:lnTo>
                    <a:lnTo>
                      <a:pt x="11" y="552"/>
                    </a:lnTo>
                    <a:lnTo>
                      <a:pt x="11" y="544"/>
                    </a:lnTo>
                    <a:lnTo>
                      <a:pt x="11" y="538"/>
                    </a:lnTo>
                    <a:lnTo>
                      <a:pt x="11" y="532"/>
                    </a:lnTo>
                    <a:lnTo>
                      <a:pt x="11" y="525"/>
                    </a:lnTo>
                    <a:lnTo>
                      <a:pt x="11" y="518"/>
                    </a:lnTo>
                    <a:lnTo>
                      <a:pt x="12" y="512"/>
                    </a:lnTo>
                    <a:lnTo>
                      <a:pt x="13" y="507"/>
                    </a:lnTo>
                    <a:lnTo>
                      <a:pt x="13" y="505"/>
                    </a:lnTo>
                    <a:lnTo>
                      <a:pt x="17" y="497"/>
                    </a:lnTo>
                    <a:lnTo>
                      <a:pt x="19" y="499"/>
                    </a:lnTo>
                    <a:lnTo>
                      <a:pt x="22" y="503"/>
                    </a:lnTo>
                    <a:lnTo>
                      <a:pt x="23" y="510"/>
                    </a:lnTo>
                    <a:lnTo>
                      <a:pt x="24" y="519"/>
                    </a:lnTo>
                    <a:lnTo>
                      <a:pt x="24" y="528"/>
                    </a:lnTo>
                    <a:lnTo>
                      <a:pt x="24" y="537"/>
                    </a:lnTo>
                    <a:lnTo>
                      <a:pt x="24" y="544"/>
                    </a:lnTo>
                    <a:lnTo>
                      <a:pt x="24" y="552"/>
                    </a:lnTo>
                    <a:lnTo>
                      <a:pt x="34" y="537"/>
                    </a:lnTo>
                    <a:lnTo>
                      <a:pt x="41" y="525"/>
                    </a:lnTo>
                    <a:lnTo>
                      <a:pt x="48" y="513"/>
                    </a:lnTo>
                    <a:lnTo>
                      <a:pt x="53" y="503"/>
                    </a:lnTo>
                    <a:lnTo>
                      <a:pt x="57" y="490"/>
                    </a:lnTo>
                    <a:lnTo>
                      <a:pt x="59" y="480"/>
                    </a:lnTo>
                    <a:lnTo>
                      <a:pt x="58" y="469"/>
                    </a:lnTo>
                    <a:lnTo>
                      <a:pt x="55" y="460"/>
                    </a:lnTo>
                    <a:lnTo>
                      <a:pt x="58" y="450"/>
                    </a:lnTo>
                    <a:lnTo>
                      <a:pt x="61" y="437"/>
                    </a:lnTo>
                    <a:lnTo>
                      <a:pt x="64" y="421"/>
                    </a:lnTo>
                    <a:lnTo>
                      <a:pt x="67" y="405"/>
                    </a:lnTo>
                    <a:lnTo>
                      <a:pt x="68" y="387"/>
                    </a:lnTo>
                    <a:lnTo>
                      <a:pt x="67" y="372"/>
                    </a:lnTo>
                    <a:lnTo>
                      <a:pt x="64" y="362"/>
                    </a:lnTo>
                    <a:lnTo>
                      <a:pt x="59" y="356"/>
                    </a:lnTo>
                    <a:lnTo>
                      <a:pt x="63" y="347"/>
                    </a:lnTo>
                    <a:lnTo>
                      <a:pt x="67" y="333"/>
                    </a:lnTo>
                    <a:lnTo>
                      <a:pt x="69" y="317"/>
                    </a:lnTo>
                    <a:lnTo>
                      <a:pt x="71" y="300"/>
                    </a:lnTo>
                    <a:lnTo>
                      <a:pt x="71" y="284"/>
                    </a:lnTo>
                    <a:lnTo>
                      <a:pt x="71" y="271"/>
                    </a:lnTo>
                    <a:lnTo>
                      <a:pt x="68" y="261"/>
                    </a:lnTo>
                    <a:lnTo>
                      <a:pt x="63" y="258"/>
                    </a:lnTo>
                    <a:lnTo>
                      <a:pt x="64" y="249"/>
                    </a:lnTo>
                    <a:lnTo>
                      <a:pt x="66" y="239"/>
                    </a:lnTo>
                    <a:lnTo>
                      <a:pt x="67" y="229"/>
                    </a:lnTo>
                    <a:lnTo>
                      <a:pt x="67" y="218"/>
                    </a:lnTo>
                    <a:lnTo>
                      <a:pt x="67" y="208"/>
                    </a:lnTo>
                    <a:lnTo>
                      <a:pt x="66" y="199"/>
                    </a:lnTo>
                    <a:lnTo>
                      <a:pt x="63" y="195"/>
                    </a:lnTo>
                    <a:lnTo>
                      <a:pt x="59" y="195"/>
                    </a:lnTo>
                    <a:lnTo>
                      <a:pt x="59" y="186"/>
                    </a:lnTo>
                    <a:lnTo>
                      <a:pt x="61" y="179"/>
                    </a:lnTo>
                    <a:lnTo>
                      <a:pt x="61" y="168"/>
                    </a:lnTo>
                    <a:lnTo>
                      <a:pt x="62" y="160"/>
                    </a:lnTo>
                    <a:lnTo>
                      <a:pt x="62" y="152"/>
                    </a:lnTo>
                    <a:lnTo>
                      <a:pt x="61" y="145"/>
                    </a:lnTo>
                    <a:lnTo>
                      <a:pt x="59" y="139"/>
                    </a:lnTo>
                    <a:lnTo>
                      <a:pt x="57" y="138"/>
                    </a:lnTo>
                    <a:lnTo>
                      <a:pt x="57" y="129"/>
                    </a:lnTo>
                    <a:lnTo>
                      <a:pt x="57" y="120"/>
                    </a:lnTo>
                    <a:lnTo>
                      <a:pt x="58" y="111"/>
                    </a:lnTo>
                    <a:lnTo>
                      <a:pt x="58" y="104"/>
                    </a:lnTo>
                    <a:lnTo>
                      <a:pt x="57" y="96"/>
                    </a:lnTo>
                    <a:lnTo>
                      <a:pt x="56" y="89"/>
                    </a:lnTo>
                    <a:lnTo>
                      <a:pt x="52" y="85"/>
                    </a:lnTo>
                    <a:lnTo>
                      <a:pt x="47" y="83"/>
                    </a:lnTo>
                    <a:lnTo>
                      <a:pt x="47" y="71"/>
                    </a:lnTo>
                    <a:lnTo>
                      <a:pt x="47" y="58"/>
                    </a:lnTo>
                    <a:lnTo>
                      <a:pt x="46" y="44"/>
                    </a:lnTo>
                    <a:lnTo>
                      <a:pt x="45" y="29"/>
                    </a:lnTo>
                    <a:lnTo>
                      <a:pt x="42" y="13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42" name="Freeform 138"/>
              <p:cNvSpPr>
                <a:spLocks/>
              </p:cNvSpPr>
              <p:nvPr/>
            </p:nvSpPr>
            <p:spPr bwMode="auto">
              <a:xfrm>
                <a:off x="636" y="2295"/>
                <a:ext cx="67" cy="560"/>
              </a:xfrm>
              <a:custGeom>
                <a:avLst/>
                <a:gdLst/>
                <a:ahLst/>
                <a:cxnLst>
                  <a:cxn ang="0">
                    <a:pos x="30" y="550"/>
                  </a:cxn>
                  <a:cxn ang="0">
                    <a:pos x="21" y="536"/>
                  </a:cxn>
                  <a:cxn ang="0">
                    <a:pos x="16" y="522"/>
                  </a:cxn>
                  <a:cxn ang="0">
                    <a:pos x="15" y="503"/>
                  </a:cxn>
                  <a:cxn ang="0">
                    <a:pos x="13" y="481"/>
                  </a:cxn>
                  <a:cxn ang="0">
                    <a:pos x="6" y="457"/>
                  </a:cxn>
                  <a:cxn ang="0">
                    <a:pos x="2" y="428"/>
                  </a:cxn>
                  <a:cxn ang="0">
                    <a:pos x="4" y="404"/>
                  </a:cxn>
                  <a:cxn ang="0">
                    <a:pos x="6" y="380"/>
                  </a:cxn>
                  <a:cxn ang="0">
                    <a:pos x="1" y="340"/>
                  </a:cxn>
                  <a:cxn ang="0">
                    <a:pos x="1" y="300"/>
                  </a:cxn>
                  <a:cxn ang="0">
                    <a:pos x="4" y="275"/>
                  </a:cxn>
                  <a:cxn ang="0">
                    <a:pos x="7" y="252"/>
                  </a:cxn>
                  <a:cxn ang="0">
                    <a:pos x="6" y="206"/>
                  </a:cxn>
                  <a:cxn ang="0">
                    <a:pos x="10" y="168"/>
                  </a:cxn>
                  <a:cxn ang="0">
                    <a:pos x="16" y="145"/>
                  </a:cxn>
                  <a:cxn ang="0">
                    <a:pos x="20" y="130"/>
                  </a:cxn>
                  <a:cxn ang="0">
                    <a:pos x="22" y="110"/>
                  </a:cxn>
                  <a:cxn ang="0">
                    <a:pos x="27" y="95"/>
                  </a:cxn>
                  <a:cxn ang="0">
                    <a:pos x="34" y="90"/>
                  </a:cxn>
                  <a:cxn ang="0">
                    <a:pos x="38" y="79"/>
                  </a:cxn>
                  <a:cxn ang="0">
                    <a:pos x="37" y="48"/>
                  </a:cxn>
                  <a:cxn ang="0">
                    <a:pos x="39" y="20"/>
                  </a:cxn>
                  <a:cxn ang="0">
                    <a:pos x="49" y="2"/>
                  </a:cxn>
                  <a:cxn ang="0">
                    <a:pos x="60" y="2"/>
                  </a:cxn>
                  <a:cxn ang="0">
                    <a:pos x="66" y="20"/>
                  </a:cxn>
                  <a:cxn ang="0">
                    <a:pos x="60" y="29"/>
                  </a:cxn>
                  <a:cxn ang="0">
                    <a:pos x="55" y="52"/>
                  </a:cxn>
                  <a:cxn ang="0">
                    <a:pos x="55" y="82"/>
                  </a:cxn>
                  <a:cxn ang="0">
                    <a:pos x="57" y="105"/>
                  </a:cxn>
                  <a:cxn ang="0">
                    <a:pos x="55" y="120"/>
                  </a:cxn>
                  <a:cxn ang="0">
                    <a:pos x="49" y="133"/>
                  </a:cxn>
                  <a:cxn ang="0">
                    <a:pos x="43" y="156"/>
                  </a:cxn>
                  <a:cxn ang="0">
                    <a:pos x="42" y="174"/>
                  </a:cxn>
                  <a:cxn ang="0">
                    <a:pos x="45" y="193"/>
                  </a:cxn>
                  <a:cxn ang="0">
                    <a:pos x="49" y="214"/>
                  </a:cxn>
                  <a:cxn ang="0">
                    <a:pos x="49" y="233"/>
                  </a:cxn>
                  <a:cxn ang="0">
                    <a:pos x="50" y="252"/>
                  </a:cxn>
                  <a:cxn ang="0">
                    <a:pos x="45" y="253"/>
                  </a:cxn>
                  <a:cxn ang="0">
                    <a:pos x="38" y="259"/>
                  </a:cxn>
                  <a:cxn ang="0">
                    <a:pos x="43" y="274"/>
                  </a:cxn>
                  <a:cxn ang="0">
                    <a:pos x="46" y="291"/>
                  </a:cxn>
                  <a:cxn ang="0">
                    <a:pos x="48" y="312"/>
                  </a:cxn>
                  <a:cxn ang="0">
                    <a:pos x="52" y="330"/>
                  </a:cxn>
                  <a:cxn ang="0">
                    <a:pos x="55" y="352"/>
                  </a:cxn>
                  <a:cxn ang="0">
                    <a:pos x="48" y="359"/>
                  </a:cxn>
                  <a:cxn ang="0">
                    <a:pos x="44" y="380"/>
                  </a:cxn>
                  <a:cxn ang="0">
                    <a:pos x="49" y="397"/>
                  </a:cxn>
                  <a:cxn ang="0">
                    <a:pos x="55" y="412"/>
                  </a:cxn>
                  <a:cxn ang="0">
                    <a:pos x="49" y="425"/>
                  </a:cxn>
                  <a:cxn ang="0">
                    <a:pos x="48" y="446"/>
                  </a:cxn>
                  <a:cxn ang="0">
                    <a:pos x="39" y="454"/>
                  </a:cxn>
                  <a:cxn ang="0">
                    <a:pos x="44" y="484"/>
                  </a:cxn>
                  <a:cxn ang="0">
                    <a:pos x="40" y="488"/>
                  </a:cxn>
                  <a:cxn ang="0">
                    <a:pos x="36" y="498"/>
                  </a:cxn>
                  <a:cxn ang="0">
                    <a:pos x="32" y="517"/>
                  </a:cxn>
                  <a:cxn ang="0">
                    <a:pos x="34" y="559"/>
                  </a:cxn>
                </a:cxnLst>
                <a:rect l="0" t="0" r="r" b="b"/>
                <a:pathLst>
                  <a:path w="67" h="560">
                    <a:moveTo>
                      <a:pt x="34" y="559"/>
                    </a:moveTo>
                    <a:lnTo>
                      <a:pt x="30" y="550"/>
                    </a:lnTo>
                    <a:lnTo>
                      <a:pt x="26" y="544"/>
                    </a:lnTo>
                    <a:lnTo>
                      <a:pt x="21" y="536"/>
                    </a:lnTo>
                    <a:lnTo>
                      <a:pt x="19" y="529"/>
                    </a:lnTo>
                    <a:lnTo>
                      <a:pt x="16" y="522"/>
                    </a:lnTo>
                    <a:lnTo>
                      <a:pt x="15" y="513"/>
                    </a:lnTo>
                    <a:lnTo>
                      <a:pt x="15" y="503"/>
                    </a:lnTo>
                    <a:lnTo>
                      <a:pt x="16" y="491"/>
                    </a:lnTo>
                    <a:lnTo>
                      <a:pt x="13" y="481"/>
                    </a:lnTo>
                    <a:lnTo>
                      <a:pt x="9" y="470"/>
                    </a:lnTo>
                    <a:lnTo>
                      <a:pt x="6" y="457"/>
                    </a:lnTo>
                    <a:lnTo>
                      <a:pt x="3" y="443"/>
                    </a:lnTo>
                    <a:lnTo>
                      <a:pt x="2" y="428"/>
                    </a:lnTo>
                    <a:lnTo>
                      <a:pt x="3" y="416"/>
                    </a:lnTo>
                    <a:lnTo>
                      <a:pt x="4" y="404"/>
                    </a:lnTo>
                    <a:lnTo>
                      <a:pt x="9" y="399"/>
                    </a:lnTo>
                    <a:lnTo>
                      <a:pt x="6" y="380"/>
                    </a:lnTo>
                    <a:lnTo>
                      <a:pt x="3" y="360"/>
                    </a:lnTo>
                    <a:lnTo>
                      <a:pt x="1" y="340"/>
                    </a:lnTo>
                    <a:lnTo>
                      <a:pt x="0" y="318"/>
                    </a:lnTo>
                    <a:lnTo>
                      <a:pt x="1" y="300"/>
                    </a:lnTo>
                    <a:lnTo>
                      <a:pt x="2" y="286"/>
                    </a:lnTo>
                    <a:lnTo>
                      <a:pt x="4" y="275"/>
                    </a:lnTo>
                    <a:lnTo>
                      <a:pt x="9" y="272"/>
                    </a:lnTo>
                    <a:lnTo>
                      <a:pt x="7" y="252"/>
                    </a:lnTo>
                    <a:lnTo>
                      <a:pt x="6" y="230"/>
                    </a:lnTo>
                    <a:lnTo>
                      <a:pt x="6" y="206"/>
                    </a:lnTo>
                    <a:lnTo>
                      <a:pt x="7" y="186"/>
                    </a:lnTo>
                    <a:lnTo>
                      <a:pt x="10" y="168"/>
                    </a:lnTo>
                    <a:lnTo>
                      <a:pt x="13" y="154"/>
                    </a:lnTo>
                    <a:lnTo>
                      <a:pt x="16" y="145"/>
                    </a:lnTo>
                    <a:lnTo>
                      <a:pt x="20" y="142"/>
                    </a:lnTo>
                    <a:lnTo>
                      <a:pt x="20" y="130"/>
                    </a:lnTo>
                    <a:lnTo>
                      <a:pt x="21" y="120"/>
                    </a:lnTo>
                    <a:lnTo>
                      <a:pt x="22" y="110"/>
                    </a:lnTo>
                    <a:lnTo>
                      <a:pt x="24" y="101"/>
                    </a:lnTo>
                    <a:lnTo>
                      <a:pt x="27" y="95"/>
                    </a:lnTo>
                    <a:lnTo>
                      <a:pt x="31" y="90"/>
                    </a:lnTo>
                    <a:lnTo>
                      <a:pt x="34" y="90"/>
                    </a:lnTo>
                    <a:lnTo>
                      <a:pt x="39" y="92"/>
                    </a:lnTo>
                    <a:lnTo>
                      <a:pt x="38" y="79"/>
                    </a:lnTo>
                    <a:lnTo>
                      <a:pt x="37" y="64"/>
                    </a:lnTo>
                    <a:lnTo>
                      <a:pt x="37" y="48"/>
                    </a:lnTo>
                    <a:lnTo>
                      <a:pt x="37" y="33"/>
                    </a:lnTo>
                    <a:lnTo>
                      <a:pt x="39" y="20"/>
                    </a:lnTo>
                    <a:lnTo>
                      <a:pt x="43" y="10"/>
                    </a:lnTo>
                    <a:lnTo>
                      <a:pt x="49" y="2"/>
                    </a:lnTo>
                    <a:lnTo>
                      <a:pt x="55" y="0"/>
                    </a:lnTo>
                    <a:lnTo>
                      <a:pt x="60" y="2"/>
                    </a:lnTo>
                    <a:lnTo>
                      <a:pt x="63" y="10"/>
                    </a:lnTo>
                    <a:lnTo>
                      <a:pt x="66" y="20"/>
                    </a:lnTo>
                    <a:lnTo>
                      <a:pt x="62" y="23"/>
                    </a:lnTo>
                    <a:lnTo>
                      <a:pt x="60" y="29"/>
                    </a:lnTo>
                    <a:lnTo>
                      <a:pt x="57" y="41"/>
                    </a:lnTo>
                    <a:lnTo>
                      <a:pt x="55" y="52"/>
                    </a:lnTo>
                    <a:lnTo>
                      <a:pt x="54" y="67"/>
                    </a:lnTo>
                    <a:lnTo>
                      <a:pt x="55" y="82"/>
                    </a:lnTo>
                    <a:lnTo>
                      <a:pt x="55" y="95"/>
                    </a:lnTo>
                    <a:lnTo>
                      <a:pt x="57" y="105"/>
                    </a:lnTo>
                    <a:lnTo>
                      <a:pt x="61" y="117"/>
                    </a:lnTo>
                    <a:lnTo>
                      <a:pt x="55" y="120"/>
                    </a:lnTo>
                    <a:lnTo>
                      <a:pt x="52" y="124"/>
                    </a:lnTo>
                    <a:lnTo>
                      <a:pt x="49" y="133"/>
                    </a:lnTo>
                    <a:lnTo>
                      <a:pt x="48" y="146"/>
                    </a:lnTo>
                    <a:lnTo>
                      <a:pt x="43" y="156"/>
                    </a:lnTo>
                    <a:lnTo>
                      <a:pt x="42" y="165"/>
                    </a:lnTo>
                    <a:lnTo>
                      <a:pt x="42" y="174"/>
                    </a:lnTo>
                    <a:lnTo>
                      <a:pt x="43" y="183"/>
                    </a:lnTo>
                    <a:lnTo>
                      <a:pt x="45" y="193"/>
                    </a:lnTo>
                    <a:lnTo>
                      <a:pt x="48" y="202"/>
                    </a:lnTo>
                    <a:lnTo>
                      <a:pt x="49" y="214"/>
                    </a:lnTo>
                    <a:lnTo>
                      <a:pt x="48" y="225"/>
                    </a:lnTo>
                    <a:lnTo>
                      <a:pt x="49" y="233"/>
                    </a:lnTo>
                    <a:lnTo>
                      <a:pt x="49" y="243"/>
                    </a:lnTo>
                    <a:lnTo>
                      <a:pt x="50" y="252"/>
                    </a:lnTo>
                    <a:lnTo>
                      <a:pt x="51" y="259"/>
                    </a:lnTo>
                    <a:lnTo>
                      <a:pt x="45" y="253"/>
                    </a:lnTo>
                    <a:lnTo>
                      <a:pt x="40" y="255"/>
                    </a:lnTo>
                    <a:lnTo>
                      <a:pt x="38" y="259"/>
                    </a:lnTo>
                    <a:lnTo>
                      <a:pt x="37" y="264"/>
                    </a:lnTo>
                    <a:lnTo>
                      <a:pt x="43" y="274"/>
                    </a:lnTo>
                    <a:lnTo>
                      <a:pt x="45" y="281"/>
                    </a:lnTo>
                    <a:lnTo>
                      <a:pt x="46" y="291"/>
                    </a:lnTo>
                    <a:lnTo>
                      <a:pt x="45" y="300"/>
                    </a:lnTo>
                    <a:lnTo>
                      <a:pt x="48" y="312"/>
                    </a:lnTo>
                    <a:lnTo>
                      <a:pt x="52" y="318"/>
                    </a:lnTo>
                    <a:lnTo>
                      <a:pt x="52" y="330"/>
                    </a:lnTo>
                    <a:lnTo>
                      <a:pt x="54" y="343"/>
                    </a:lnTo>
                    <a:lnTo>
                      <a:pt x="55" y="352"/>
                    </a:lnTo>
                    <a:lnTo>
                      <a:pt x="51" y="356"/>
                    </a:lnTo>
                    <a:lnTo>
                      <a:pt x="48" y="359"/>
                    </a:lnTo>
                    <a:lnTo>
                      <a:pt x="45" y="363"/>
                    </a:lnTo>
                    <a:lnTo>
                      <a:pt x="44" y="380"/>
                    </a:lnTo>
                    <a:lnTo>
                      <a:pt x="45" y="390"/>
                    </a:lnTo>
                    <a:lnTo>
                      <a:pt x="49" y="397"/>
                    </a:lnTo>
                    <a:lnTo>
                      <a:pt x="52" y="403"/>
                    </a:lnTo>
                    <a:lnTo>
                      <a:pt x="55" y="412"/>
                    </a:lnTo>
                    <a:lnTo>
                      <a:pt x="52" y="416"/>
                    </a:lnTo>
                    <a:lnTo>
                      <a:pt x="49" y="425"/>
                    </a:lnTo>
                    <a:lnTo>
                      <a:pt x="48" y="435"/>
                    </a:lnTo>
                    <a:lnTo>
                      <a:pt x="48" y="446"/>
                    </a:lnTo>
                    <a:lnTo>
                      <a:pt x="42" y="446"/>
                    </a:lnTo>
                    <a:lnTo>
                      <a:pt x="39" y="454"/>
                    </a:lnTo>
                    <a:lnTo>
                      <a:pt x="42" y="469"/>
                    </a:lnTo>
                    <a:lnTo>
                      <a:pt x="44" y="484"/>
                    </a:lnTo>
                    <a:lnTo>
                      <a:pt x="43" y="485"/>
                    </a:lnTo>
                    <a:lnTo>
                      <a:pt x="40" y="488"/>
                    </a:lnTo>
                    <a:lnTo>
                      <a:pt x="38" y="491"/>
                    </a:lnTo>
                    <a:lnTo>
                      <a:pt x="36" y="498"/>
                    </a:lnTo>
                    <a:lnTo>
                      <a:pt x="33" y="507"/>
                    </a:lnTo>
                    <a:lnTo>
                      <a:pt x="32" y="517"/>
                    </a:lnTo>
                    <a:lnTo>
                      <a:pt x="32" y="532"/>
                    </a:lnTo>
                    <a:lnTo>
                      <a:pt x="34" y="559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256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43" name="Freeform 139"/>
              <p:cNvSpPr>
                <a:spLocks/>
              </p:cNvSpPr>
              <p:nvPr/>
            </p:nvSpPr>
            <p:spPr bwMode="auto">
              <a:xfrm>
                <a:off x="659" y="2825"/>
                <a:ext cx="21" cy="17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46"/>
                  </a:cxn>
                  <a:cxn ang="0">
                    <a:pos x="17" y="151"/>
                  </a:cxn>
                  <a:cxn ang="0">
                    <a:pos x="17" y="155"/>
                  </a:cxn>
                  <a:cxn ang="0">
                    <a:pos x="15" y="158"/>
                  </a:cxn>
                  <a:cxn ang="0">
                    <a:pos x="11" y="161"/>
                  </a:cxn>
                  <a:cxn ang="0">
                    <a:pos x="8" y="164"/>
                  </a:cxn>
                  <a:cxn ang="0">
                    <a:pos x="4" y="167"/>
                  </a:cxn>
                  <a:cxn ang="0">
                    <a:pos x="2" y="170"/>
                  </a:cxn>
                  <a:cxn ang="0">
                    <a:pos x="0" y="173"/>
                  </a:cxn>
                </a:cxnLst>
                <a:rect l="0" t="0" r="r" b="b"/>
                <a:pathLst>
                  <a:path w="21" h="174">
                    <a:moveTo>
                      <a:pt x="20" y="0"/>
                    </a:moveTo>
                    <a:lnTo>
                      <a:pt x="20" y="146"/>
                    </a:lnTo>
                    <a:lnTo>
                      <a:pt x="17" y="151"/>
                    </a:lnTo>
                    <a:lnTo>
                      <a:pt x="17" y="155"/>
                    </a:lnTo>
                    <a:lnTo>
                      <a:pt x="15" y="158"/>
                    </a:lnTo>
                    <a:lnTo>
                      <a:pt x="11" y="161"/>
                    </a:lnTo>
                    <a:lnTo>
                      <a:pt x="8" y="164"/>
                    </a:lnTo>
                    <a:lnTo>
                      <a:pt x="4" y="167"/>
                    </a:lnTo>
                    <a:lnTo>
                      <a:pt x="2" y="170"/>
                    </a:lnTo>
                    <a:lnTo>
                      <a:pt x="0" y="173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44" name="Freeform 140"/>
              <p:cNvSpPr>
                <a:spLocks/>
              </p:cNvSpPr>
              <p:nvPr/>
            </p:nvSpPr>
            <p:spPr bwMode="auto">
              <a:xfrm>
                <a:off x="670" y="2806"/>
                <a:ext cx="21" cy="188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66"/>
                  </a:cxn>
                  <a:cxn ang="0">
                    <a:pos x="20" y="172"/>
                  </a:cxn>
                  <a:cxn ang="0">
                    <a:pos x="10" y="176"/>
                  </a:cxn>
                  <a:cxn ang="0">
                    <a:pos x="0" y="181"/>
                  </a:cxn>
                  <a:cxn ang="0">
                    <a:pos x="0" y="187"/>
                  </a:cxn>
                </a:cxnLst>
                <a:rect l="0" t="0" r="r" b="b"/>
                <a:pathLst>
                  <a:path w="21" h="188">
                    <a:moveTo>
                      <a:pt x="20" y="0"/>
                    </a:moveTo>
                    <a:lnTo>
                      <a:pt x="20" y="166"/>
                    </a:lnTo>
                    <a:lnTo>
                      <a:pt x="20" y="172"/>
                    </a:lnTo>
                    <a:lnTo>
                      <a:pt x="10" y="176"/>
                    </a:lnTo>
                    <a:lnTo>
                      <a:pt x="0" y="181"/>
                    </a:lnTo>
                    <a:lnTo>
                      <a:pt x="0" y="187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45" name="Line 141"/>
              <p:cNvSpPr>
                <a:spLocks noChangeShapeType="1"/>
              </p:cNvSpPr>
              <p:nvPr/>
            </p:nvSpPr>
            <p:spPr bwMode="auto">
              <a:xfrm>
                <a:off x="677" y="2810"/>
                <a:ext cx="0" cy="171"/>
              </a:xfrm>
              <a:prstGeom prst="line">
                <a:avLst/>
              </a:prstGeom>
              <a:noFill/>
              <a:ln w="12700">
                <a:solidFill>
                  <a:srgbClr val="FFAB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46" name="Freeform 142"/>
              <p:cNvSpPr>
                <a:spLocks/>
              </p:cNvSpPr>
              <p:nvPr/>
            </p:nvSpPr>
            <p:spPr bwMode="auto">
              <a:xfrm>
                <a:off x="1003" y="3005"/>
                <a:ext cx="207" cy="101"/>
              </a:xfrm>
              <a:custGeom>
                <a:avLst/>
                <a:gdLst/>
                <a:ahLst/>
                <a:cxnLst>
                  <a:cxn ang="0">
                    <a:pos x="206" y="86"/>
                  </a:cxn>
                  <a:cxn ang="0">
                    <a:pos x="144" y="100"/>
                  </a:cxn>
                  <a:cxn ang="0">
                    <a:pos x="137" y="95"/>
                  </a:cxn>
                  <a:cxn ang="0">
                    <a:pos x="131" y="91"/>
                  </a:cxn>
                  <a:cxn ang="0">
                    <a:pos x="127" y="85"/>
                  </a:cxn>
                  <a:cxn ang="0">
                    <a:pos x="122" y="73"/>
                  </a:cxn>
                  <a:cxn ang="0">
                    <a:pos x="42" y="39"/>
                  </a:cxn>
                  <a:cxn ang="0">
                    <a:pos x="0" y="32"/>
                  </a:cxn>
                  <a:cxn ang="0">
                    <a:pos x="20" y="5"/>
                  </a:cxn>
                  <a:cxn ang="0">
                    <a:pos x="31" y="0"/>
                  </a:cxn>
                  <a:cxn ang="0">
                    <a:pos x="56" y="26"/>
                  </a:cxn>
                  <a:cxn ang="0">
                    <a:pos x="148" y="66"/>
                  </a:cxn>
                  <a:cxn ang="0">
                    <a:pos x="155" y="66"/>
                  </a:cxn>
                  <a:cxn ang="0">
                    <a:pos x="161" y="67"/>
                  </a:cxn>
                  <a:cxn ang="0">
                    <a:pos x="168" y="67"/>
                  </a:cxn>
                  <a:cxn ang="0">
                    <a:pos x="174" y="70"/>
                  </a:cxn>
                  <a:cxn ang="0">
                    <a:pos x="181" y="73"/>
                  </a:cxn>
                  <a:cxn ang="0">
                    <a:pos x="187" y="75"/>
                  </a:cxn>
                  <a:cxn ang="0">
                    <a:pos x="193" y="80"/>
                  </a:cxn>
                  <a:cxn ang="0">
                    <a:pos x="201" y="86"/>
                  </a:cxn>
                  <a:cxn ang="0">
                    <a:pos x="206" y="86"/>
                  </a:cxn>
                </a:cxnLst>
                <a:rect l="0" t="0" r="r" b="b"/>
                <a:pathLst>
                  <a:path w="207" h="101">
                    <a:moveTo>
                      <a:pt x="206" y="86"/>
                    </a:moveTo>
                    <a:lnTo>
                      <a:pt x="144" y="100"/>
                    </a:lnTo>
                    <a:lnTo>
                      <a:pt x="137" y="95"/>
                    </a:lnTo>
                    <a:lnTo>
                      <a:pt x="131" y="91"/>
                    </a:lnTo>
                    <a:lnTo>
                      <a:pt x="127" y="85"/>
                    </a:lnTo>
                    <a:lnTo>
                      <a:pt x="122" y="73"/>
                    </a:lnTo>
                    <a:lnTo>
                      <a:pt x="42" y="39"/>
                    </a:lnTo>
                    <a:lnTo>
                      <a:pt x="0" y="32"/>
                    </a:lnTo>
                    <a:lnTo>
                      <a:pt x="20" y="5"/>
                    </a:lnTo>
                    <a:lnTo>
                      <a:pt x="31" y="0"/>
                    </a:lnTo>
                    <a:lnTo>
                      <a:pt x="56" y="26"/>
                    </a:lnTo>
                    <a:lnTo>
                      <a:pt x="148" y="66"/>
                    </a:lnTo>
                    <a:lnTo>
                      <a:pt x="155" y="66"/>
                    </a:lnTo>
                    <a:lnTo>
                      <a:pt x="161" y="67"/>
                    </a:lnTo>
                    <a:lnTo>
                      <a:pt x="168" y="67"/>
                    </a:lnTo>
                    <a:lnTo>
                      <a:pt x="174" y="70"/>
                    </a:lnTo>
                    <a:lnTo>
                      <a:pt x="181" y="73"/>
                    </a:lnTo>
                    <a:lnTo>
                      <a:pt x="187" y="75"/>
                    </a:lnTo>
                    <a:lnTo>
                      <a:pt x="193" y="80"/>
                    </a:lnTo>
                    <a:lnTo>
                      <a:pt x="201" y="86"/>
                    </a:lnTo>
                    <a:lnTo>
                      <a:pt x="206" y="86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47" name="Freeform 143"/>
              <p:cNvSpPr>
                <a:spLocks/>
              </p:cNvSpPr>
              <p:nvPr/>
            </p:nvSpPr>
            <p:spPr bwMode="auto">
              <a:xfrm>
                <a:off x="1148" y="3092"/>
                <a:ext cx="152" cy="77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2"/>
                  </a:cxn>
                  <a:cxn ang="0">
                    <a:pos x="76" y="7"/>
                  </a:cxn>
                  <a:cxn ang="0">
                    <a:pos x="85" y="13"/>
                  </a:cxn>
                  <a:cxn ang="0">
                    <a:pos x="93" y="20"/>
                  </a:cxn>
                  <a:cxn ang="0">
                    <a:pos x="100" y="26"/>
                  </a:cxn>
                  <a:cxn ang="0">
                    <a:pos x="106" y="33"/>
                  </a:cxn>
                  <a:cxn ang="0">
                    <a:pos x="109" y="39"/>
                  </a:cxn>
                  <a:cxn ang="0">
                    <a:pos x="117" y="43"/>
                  </a:cxn>
                  <a:cxn ang="0">
                    <a:pos x="127" y="48"/>
                  </a:cxn>
                  <a:cxn ang="0">
                    <a:pos x="135" y="52"/>
                  </a:cxn>
                  <a:cxn ang="0">
                    <a:pos x="141" y="58"/>
                  </a:cxn>
                  <a:cxn ang="0">
                    <a:pos x="147" y="61"/>
                  </a:cxn>
                  <a:cxn ang="0">
                    <a:pos x="151" y="65"/>
                  </a:cxn>
                  <a:cxn ang="0">
                    <a:pos x="151" y="71"/>
                  </a:cxn>
                  <a:cxn ang="0">
                    <a:pos x="146" y="73"/>
                  </a:cxn>
                  <a:cxn ang="0">
                    <a:pos x="139" y="76"/>
                  </a:cxn>
                  <a:cxn ang="0">
                    <a:pos x="130" y="76"/>
                  </a:cxn>
                  <a:cxn ang="0">
                    <a:pos x="122" y="74"/>
                  </a:cxn>
                  <a:cxn ang="0">
                    <a:pos x="111" y="71"/>
                  </a:cxn>
                  <a:cxn ang="0">
                    <a:pos x="101" y="68"/>
                  </a:cxn>
                  <a:cxn ang="0">
                    <a:pos x="92" y="62"/>
                  </a:cxn>
                  <a:cxn ang="0">
                    <a:pos x="83" y="55"/>
                  </a:cxn>
                  <a:cxn ang="0">
                    <a:pos x="80" y="55"/>
                  </a:cxn>
                  <a:cxn ang="0">
                    <a:pos x="75" y="55"/>
                  </a:cxn>
                  <a:cxn ang="0">
                    <a:pos x="69" y="54"/>
                  </a:cxn>
                  <a:cxn ang="0">
                    <a:pos x="63" y="52"/>
                  </a:cxn>
                  <a:cxn ang="0">
                    <a:pos x="56" y="48"/>
                  </a:cxn>
                  <a:cxn ang="0">
                    <a:pos x="50" y="43"/>
                  </a:cxn>
                  <a:cxn ang="0">
                    <a:pos x="45" y="39"/>
                  </a:cxn>
                  <a:cxn ang="0">
                    <a:pos x="41" y="32"/>
                  </a:cxn>
                  <a:cxn ang="0">
                    <a:pos x="37" y="33"/>
                  </a:cxn>
                  <a:cxn ang="0">
                    <a:pos x="31" y="33"/>
                  </a:cxn>
                  <a:cxn ang="0">
                    <a:pos x="26" y="32"/>
                  </a:cxn>
                  <a:cxn ang="0">
                    <a:pos x="20" y="29"/>
                  </a:cxn>
                  <a:cxn ang="0">
                    <a:pos x="15" y="26"/>
                  </a:cxn>
                  <a:cxn ang="0">
                    <a:pos x="0" y="14"/>
                  </a:cxn>
                  <a:cxn ang="0">
                    <a:pos x="61" y="0"/>
                  </a:cxn>
                </a:cxnLst>
                <a:rect l="0" t="0" r="r" b="b"/>
                <a:pathLst>
                  <a:path w="152" h="77">
                    <a:moveTo>
                      <a:pt x="61" y="0"/>
                    </a:moveTo>
                    <a:lnTo>
                      <a:pt x="68" y="2"/>
                    </a:lnTo>
                    <a:lnTo>
                      <a:pt x="76" y="7"/>
                    </a:lnTo>
                    <a:lnTo>
                      <a:pt x="85" y="13"/>
                    </a:lnTo>
                    <a:lnTo>
                      <a:pt x="93" y="20"/>
                    </a:lnTo>
                    <a:lnTo>
                      <a:pt x="100" y="26"/>
                    </a:lnTo>
                    <a:lnTo>
                      <a:pt x="106" y="33"/>
                    </a:lnTo>
                    <a:lnTo>
                      <a:pt x="109" y="39"/>
                    </a:lnTo>
                    <a:lnTo>
                      <a:pt x="117" y="43"/>
                    </a:lnTo>
                    <a:lnTo>
                      <a:pt x="127" y="48"/>
                    </a:lnTo>
                    <a:lnTo>
                      <a:pt x="135" y="52"/>
                    </a:lnTo>
                    <a:lnTo>
                      <a:pt x="141" y="58"/>
                    </a:lnTo>
                    <a:lnTo>
                      <a:pt x="147" y="61"/>
                    </a:lnTo>
                    <a:lnTo>
                      <a:pt x="151" y="65"/>
                    </a:lnTo>
                    <a:lnTo>
                      <a:pt x="151" y="71"/>
                    </a:lnTo>
                    <a:lnTo>
                      <a:pt x="146" y="73"/>
                    </a:lnTo>
                    <a:lnTo>
                      <a:pt x="139" y="76"/>
                    </a:lnTo>
                    <a:lnTo>
                      <a:pt x="130" y="76"/>
                    </a:lnTo>
                    <a:lnTo>
                      <a:pt x="122" y="74"/>
                    </a:lnTo>
                    <a:lnTo>
                      <a:pt x="111" y="71"/>
                    </a:lnTo>
                    <a:lnTo>
                      <a:pt x="101" y="68"/>
                    </a:lnTo>
                    <a:lnTo>
                      <a:pt x="92" y="62"/>
                    </a:lnTo>
                    <a:lnTo>
                      <a:pt x="83" y="55"/>
                    </a:lnTo>
                    <a:lnTo>
                      <a:pt x="80" y="55"/>
                    </a:lnTo>
                    <a:lnTo>
                      <a:pt x="75" y="55"/>
                    </a:lnTo>
                    <a:lnTo>
                      <a:pt x="69" y="54"/>
                    </a:lnTo>
                    <a:lnTo>
                      <a:pt x="63" y="52"/>
                    </a:lnTo>
                    <a:lnTo>
                      <a:pt x="56" y="48"/>
                    </a:lnTo>
                    <a:lnTo>
                      <a:pt x="50" y="43"/>
                    </a:lnTo>
                    <a:lnTo>
                      <a:pt x="45" y="39"/>
                    </a:lnTo>
                    <a:lnTo>
                      <a:pt x="41" y="32"/>
                    </a:lnTo>
                    <a:lnTo>
                      <a:pt x="37" y="33"/>
                    </a:lnTo>
                    <a:lnTo>
                      <a:pt x="31" y="33"/>
                    </a:lnTo>
                    <a:lnTo>
                      <a:pt x="26" y="32"/>
                    </a:lnTo>
                    <a:lnTo>
                      <a:pt x="20" y="29"/>
                    </a:lnTo>
                    <a:lnTo>
                      <a:pt x="15" y="26"/>
                    </a:lnTo>
                    <a:lnTo>
                      <a:pt x="0" y="14"/>
                    </a:lnTo>
                    <a:lnTo>
                      <a:pt x="61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48" name="Freeform 144"/>
              <p:cNvSpPr>
                <a:spLocks/>
              </p:cNvSpPr>
              <p:nvPr/>
            </p:nvSpPr>
            <p:spPr bwMode="auto">
              <a:xfrm>
                <a:off x="1003" y="2773"/>
                <a:ext cx="51" cy="273"/>
              </a:xfrm>
              <a:custGeom>
                <a:avLst/>
                <a:gdLst/>
                <a:ahLst/>
                <a:cxnLst>
                  <a:cxn ang="0">
                    <a:pos x="0" y="263"/>
                  </a:cxn>
                  <a:cxn ang="0">
                    <a:pos x="2" y="257"/>
                  </a:cxn>
                  <a:cxn ang="0">
                    <a:pos x="4" y="252"/>
                  </a:cxn>
                  <a:cxn ang="0">
                    <a:pos x="8" y="248"/>
                  </a:cxn>
                  <a:cxn ang="0">
                    <a:pos x="10" y="242"/>
                  </a:cxn>
                  <a:cxn ang="0">
                    <a:pos x="13" y="238"/>
                  </a:cxn>
                  <a:cxn ang="0">
                    <a:pos x="15" y="233"/>
                  </a:cxn>
                  <a:cxn ang="0">
                    <a:pos x="17" y="228"/>
                  </a:cxn>
                  <a:cxn ang="0">
                    <a:pos x="17" y="0"/>
                  </a:cxn>
                  <a:cxn ang="0">
                    <a:pos x="31" y="225"/>
                  </a:cxn>
                  <a:cxn ang="0">
                    <a:pos x="32" y="231"/>
                  </a:cxn>
                  <a:cxn ang="0">
                    <a:pos x="34" y="235"/>
                  </a:cxn>
                  <a:cxn ang="0">
                    <a:pos x="36" y="238"/>
                  </a:cxn>
                  <a:cxn ang="0">
                    <a:pos x="39" y="241"/>
                  </a:cxn>
                  <a:cxn ang="0">
                    <a:pos x="42" y="245"/>
                  </a:cxn>
                  <a:cxn ang="0">
                    <a:pos x="45" y="250"/>
                  </a:cxn>
                  <a:cxn ang="0">
                    <a:pos x="47" y="254"/>
                  </a:cxn>
                  <a:cxn ang="0">
                    <a:pos x="50" y="258"/>
                  </a:cxn>
                  <a:cxn ang="0">
                    <a:pos x="43" y="254"/>
                  </a:cxn>
                  <a:cxn ang="0">
                    <a:pos x="40" y="251"/>
                  </a:cxn>
                  <a:cxn ang="0">
                    <a:pos x="36" y="248"/>
                  </a:cxn>
                  <a:cxn ang="0">
                    <a:pos x="31" y="245"/>
                  </a:cxn>
                  <a:cxn ang="0">
                    <a:pos x="34" y="252"/>
                  </a:cxn>
                  <a:cxn ang="0">
                    <a:pos x="36" y="258"/>
                  </a:cxn>
                  <a:cxn ang="0">
                    <a:pos x="37" y="263"/>
                  </a:cxn>
                  <a:cxn ang="0">
                    <a:pos x="39" y="272"/>
                  </a:cxn>
                  <a:cxn ang="0">
                    <a:pos x="35" y="264"/>
                  </a:cxn>
                  <a:cxn ang="0">
                    <a:pos x="31" y="258"/>
                  </a:cxn>
                  <a:cxn ang="0">
                    <a:pos x="28" y="251"/>
                  </a:cxn>
                  <a:cxn ang="0">
                    <a:pos x="24" y="245"/>
                  </a:cxn>
                  <a:cxn ang="0">
                    <a:pos x="21" y="252"/>
                  </a:cxn>
                  <a:cxn ang="0">
                    <a:pos x="19" y="257"/>
                  </a:cxn>
                  <a:cxn ang="0">
                    <a:pos x="14" y="263"/>
                  </a:cxn>
                  <a:cxn ang="0">
                    <a:pos x="13" y="263"/>
                  </a:cxn>
                  <a:cxn ang="0">
                    <a:pos x="14" y="257"/>
                  </a:cxn>
                  <a:cxn ang="0">
                    <a:pos x="15" y="252"/>
                  </a:cxn>
                  <a:cxn ang="0">
                    <a:pos x="17" y="248"/>
                  </a:cxn>
                  <a:cxn ang="0">
                    <a:pos x="14" y="250"/>
                  </a:cxn>
                  <a:cxn ang="0">
                    <a:pos x="9" y="255"/>
                  </a:cxn>
                  <a:cxn ang="0">
                    <a:pos x="6" y="260"/>
                  </a:cxn>
                  <a:cxn ang="0">
                    <a:pos x="2" y="263"/>
                  </a:cxn>
                </a:cxnLst>
                <a:rect l="0" t="0" r="r" b="b"/>
                <a:pathLst>
                  <a:path w="51" h="273">
                    <a:moveTo>
                      <a:pt x="0" y="264"/>
                    </a:moveTo>
                    <a:lnTo>
                      <a:pt x="0" y="263"/>
                    </a:lnTo>
                    <a:lnTo>
                      <a:pt x="1" y="260"/>
                    </a:lnTo>
                    <a:lnTo>
                      <a:pt x="2" y="257"/>
                    </a:lnTo>
                    <a:lnTo>
                      <a:pt x="3" y="254"/>
                    </a:lnTo>
                    <a:lnTo>
                      <a:pt x="4" y="252"/>
                    </a:lnTo>
                    <a:lnTo>
                      <a:pt x="7" y="250"/>
                    </a:lnTo>
                    <a:lnTo>
                      <a:pt x="8" y="248"/>
                    </a:lnTo>
                    <a:lnTo>
                      <a:pt x="9" y="245"/>
                    </a:lnTo>
                    <a:lnTo>
                      <a:pt x="10" y="242"/>
                    </a:lnTo>
                    <a:lnTo>
                      <a:pt x="12" y="241"/>
                    </a:lnTo>
                    <a:lnTo>
                      <a:pt x="13" y="238"/>
                    </a:lnTo>
                    <a:lnTo>
                      <a:pt x="14" y="235"/>
                    </a:lnTo>
                    <a:lnTo>
                      <a:pt x="15" y="233"/>
                    </a:lnTo>
                    <a:lnTo>
                      <a:pt x="17" y="231"/>
                    </a:lnTo>
                    <a:lnTo>
                      <a:pt x="17" y="228"/>
                    </a:lnTo>
                    <a:lnTo>
                      <a:pt x="17" y="225"/>
                    </a:lnTo>
                    <a:lnTo>
                      <a:pt x="17" y="0"/>
                    </a:lnTo>
                    <a:lnTo>
                      <a:pt x="31" y="0"/>
                    </a:lnTo>
                    <a:lnTo>
                      <a:pt x="31" y="225"/>
                    </a:lnTo>
                    <a:lnTo>
                      <a:pt x="31" y="228"/>
                    </a:lnTo>
                    <a:lnTo>
                      <a:pt x="32" y="231"/>
                    </a:lnTo>
                    <a:lnTo>
                      <a:pt x="32" y="232"/>
                    </a:lnTo>
                    <a:lnTo>
                      <a:pt x="34" y="235"/>
                    </a:lnTo>
                    <a:lnTo>
                      <a:pt x="35" y="236"/>
                    </a:lnTo>
                    <a:lnTo>
                      <a:pt x="36" y="238"/>
                    </a:lnTo>
                    <a:lnTo>
                      <a:pt x="37" y="241"/>
                    </a:lnTo>
                    <a:lnTo>
                      <a:pt x="39" y="241"/>
                    </a:lnTo>
                    <a:lnTo>
                      <a:pt x="40" y="244"/>
                    </a:lnTo>
                    <a:lnTo>
                      <a:pt x="42" y="245"/>
                    </a:lnTo>
                    <a:lnTo>
                      <a:pt x="43" y="247"/>
                    </a:lnTo>
                    <a:lnTo>
                      <a:pt x="45" y="250"/>
                    </a:lnTo>
                    <a:lnTo>
                      <a:pt x="46" y="251"/>
                    </a:lnTo>
                    <a:lnTo>
                      <a:pt x="47" y="254"/>
                    </a:lnTo>
                    <a:lnTo>
                      <a:pt x="48" y="255"/>
                    </a:lnTo>
                    <a:lnTo>
                      <a:pt x="50" y="258"/>
                    </a:lnTo>
                    <a:lnTo>
                      <a:pt x="46" y="255"/>
                    </a:lnTo>
                    <a:lnTo>
                      <a:pt x="43" y="254"/>
                    </a:lnTo>
                    <a:lnTo>
                      <a:pt x="42" y="252"/>
                    </a:lnTo>
                    <a:lnTo>
                      <a:pt x="40" y="251"/>
                    </a:lnTo>
                    <a:lnTo>
                      <a:pt x="37" y="250"/>
                    </a:lnTo>
                    <a:lnTo>
                      <a:pt x="36" y="248"/>
                    </a:lnTo>
                    <a:lnTo>
                      <a:pt x="34" y="247"/>
                    </a:lnTo>
                    <a:lnTo>
                      <a:pt x="31" y="245"/>
                    </a:lnTo>
                    <a:lnTo>
                      <a:pt x="32" y="250"/>
                    </a:lnTo>
                    <a:lnTo>
                      <a:pt x="34" y="252"/>
                    </a:lnTo>
                    <a:lnTo>
                      <a:pt x="35" y="255"/>
                    </a:lnTo>
                    <a:lnTo>
                      <a:pt x="36" y="258"/>
                    </a:lnTo>
                    <a:lnTo>
                      <a:pt x="37" y="260"/>
                    </a:lnTo>
                    <a:lnTo>
                      <a:pt x="37" y="263"/>
                    </a:lnTo>
                    <a:lnTo>
                      <a:pt x="39" y="267"/>
                    </a:lnTo>
                    <a:lnTo>
                      <a:pt x="39" y="272"/>
                    </a:lnTo>
                    <a:lnTo>
                      <a:pt x="36" y="267"/>
                    </a:lnTo>
                    <a:lnTo>
                      <a:pt x="35" y="264"/>
                    </a:lnTo>
                    <a:lnTo>
                      <a:pt x="34" y="263"/>
                    </a:lnTo>
                    <a:lnTo>
                      <a:pt x="31" y="258"/>
                    </a:lnTo>
                    <a:lnTo>
                      <a:pt x="29" y="254"/>
                    </a:lnTo>
                    <a:lnTo>
                      <a:pt x="28" y="251"/>
                    </a:lnTo>
                    <a:lnTo>
                      <a:pt x="26" y="248"/>
                    </a:lnTo>
                    <a:lnTo>
                      <a:pt x="24" y="245"/>
                    </a:lnTo>
                    <a:lnTo>
                      <a:pt x="23" y="250"/>
                    </a:lnTo>
                    <a:lnTo>
                      <a:pt x="21" y="252"/>
                    </a:lnTo>
                    <a:lnTo>
                      <a:pt x="20" y="255"/>
                    </a:lnTo>
                    <a:lnTo>
                      <a:pt x="19" y="257"/>
                    </a:lnTo>
                    <a:lnTo>
                      <a:pt x="17" y="260"/>
                    </a:lnTo>
                    <a:lnTo>
                      <a:pt x="14" y="263"/>
                    </a:lnTo>
                    <a:lnTo>
                      <a:pt x="13" y="264"/>
                    </a:lnTo>
                    <a:lnTo>
                      <a:pt x="13" y="263"/>
                    </a:lnTo>
                    <a:lnTo>
                      <a:pt x="14" y="260"/>
                    </a:lnTo>
                    <a:lnTo>
                      <a:pt x="14" y="257"/>
                    </a:lnTo>
                    <a:lnTo>
                      <a:pt x="15" y="254"/>
                    </a:lnTo>
                    <a:lnTo>
                      <a:pt x="15" y="252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7" y="245"/>
                    </a:lnTo>
                    <a:lnTo>
                      <a:pt x="14" y="250"/>
                    </a:lnTo>
                    <a:lnTo>
                      <a:pt x="12" y="252"/>
                    </a:lnTo>
                    <a:lnTo>
                      <a:pt x="9" y="255"/>
                    </a:lnTo>
                    <a:lnTo>
                      <a:pt x="8" y="257"/>
                    </a:lnTo>
                    <a:lnTo>
                      <a:pt x="6" y="260"/>
                    </a:lnTo>
                    <a:lnTo>
                      <a:pt x="3" y="260"/>
                    </a:lnTo>
                    <a:lnTo>
                      <a:pt x="2" y="263"/>
                    </a:lnTo>
                    <a:lnTo>
                      <a:pt x="0" y="264"/>
                    </a:lnTo>
                  </a:path>
                </a:pathLst>
              </a:custGeom>
              <a:solidFill>
                <a:srgbClr val="AB0202"/>
              </a:solidFill>
              <a:ln w="12700" cap="rnd" cmpd="sng">
                <a:solidFill>
                  <a:srgbClr val="AB02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49" name="Freeform 145"/>
              <p:cNvSpPr>
                <a:spLocks/>
              </p:cNvSpPr>
              <p:nvPr/>
            </p:nvSpPr>
            <p:spPr bwMode="auto">
              <a:xfrm>
                <a:off x="1010" y="2329"/>
                <a:ext cx="72" cy="55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6" y="152"/>
                  </a:cxn>
                  <a:cxn ang="0">
                    <a:pos x="9" y="551"/>
                  </a:cxn>
                  <a:cxn ang="0">
                    <a:pos x="9" y="537"/>
                  </a:cxn>
                  <a:cxn ang="0">
                    <a:pos x="10" y="524"/>
                  </a:cxn>
                  <a:cxn ang="0">
                    <a:pos x="12" y="511"/>
                  </a:cxn>
                  <a:cxn ang="0">
                    <a:pos x="13" y="504"/>
                  </a:cxn>
                  <a:cxn ang="0">
                    <a:pos x="19" y="498"/>
                  </a:cxn>
                  <a:cxn ang="0">
                    <a:pos x="22" y="509"/>
                  </a:cxn>
                  <a:cxn ang="0">
                    <a:pos x="24" y="527"/>
                  </a:cxn>
                  <a:cxn ang="0">
                    <a:pos x="24" y="543"/>
                  </a:cxn>
                  <a:cxn ang="0">
                    <a:pos x="32" y="537"/>
                  </a:cxn>
                  <a:cxn ang="0">
                    <a:pos x="48" y="512"/>
                  </a:cxn>
                  <a:cxn ang="0">
                    <a:pos x="56" y="489"/>
                  </a:cxn>
                  <a:cxn ang="0">
                    <a:pos x="57" y="470"/>
                  </a:cxn>
                  <a:cxn ang="0">
                    <a:pos x="56" y="449"/>
                  </a:cxn>
                  <a:cxn ang="0">
                    <a:pos x="63" y="420"/>
                  </a:cxn>
                  <a:cxn ang="0">
                    <a:pos x="67" y="386"/>
                  </a:cxn>
                  <a:cxn ang="0">
                    <a:pos x="63" y="361"/>
                  </a:cxn>
                  <a:cxn ang="0">
                    <a:pos x="62" y="345"/>
                  </a:cxn>
                  <a:cxn ang="0">
                    <a:pos x="68" y="316"/>
                  </a:cxn>
                  <a:cxn ang="0">
                    <a:pos x="71" y="284"/>
                  </a:cxn>
                  <a:cxn ang="0">
                    <a:pos x="67" y="260"/>
                  </a:cxn>
                  <a:cxn ang="0">
                    <a:pos x="63" y="249"/>
                  </a:cxn>
                  <a:cxn ang="0">
                    <a:pos x="66" y="227"/>
                  </a:cxn>
                  <a:cxn ang="0">
                    <a:pos x="66" y="208"/>
                  </a:cxn>
                  <a:cxn ang="0">
                    <a:pos x="61" y="194"/>
                  </a:cxn>
                  <a:cxn ang="0">
                    <a:pos x="57" y="186"/>
                  </a:cxn>
                  <a:cxn ang="0">
                    <a:pos x="60" y="168"/>
                  </a:cxn>
                  <a:cxn ang="0">
                    <a:pos x="61" y="150"/>
                  </a:cxn>
                  <a:cxn ang="0">
                    <a:pos x="58" y="139"/>
                  </a:cxn>
                  <a:cxn ang="0">
                    <a:pos x="55" y="128"/>
                  </a:cxn>
                  <a:cxn ang="0">
                    <a:pos x="56" y="111"/>
                  </a:cxn>
                  <a:cxn ang="0">
                    <a:pos x="56" y="96"/>
                  </a:cxn>
                  <a:cxn ang="0">
                    <a:pos x="51" y="84"/>
                  </a:cxn>
                  <a:cxn ang="0">
                    <a:pos x="46" y="71"/>
                  </a:cxn>
                  <a:cxn ang="0">
                    <a:pos x="45" y="43"/>
                  </a:cxn>
                  <a:cxn ang="0">
                    <a:pos x="42" y="13"/>
                  </a:cxn>
                </a:cxnLst>
                <a:rect l="0" t="0" r="r" b="b"/>
                <a:pathLst>
                  <a:path w="72" h="552">
                    <a:moveTo>
                      <a:pt x="42" y="13"/>
                    </a:moveTo>
                    <a:lnTo>
                      <a:pt x="31" y="0"/>
                    </a:lnTo>
                    <a:lnTo>
                      <a:pt x="24" y="80"/>
                    </a:lnTo>
                    <a:lnTo>
                      <a:pt x="6" y="152"/>
                    </a:lnTo>
                    <a:lnTo>
                      <a:pt x="0" y="509"/>
                    </a:lnTo>
                    <a:lnTo>
                      <a:pt x="9" y="551"/>
                    </a:lnTo>
                    <a:lnTo>
                      <a:pt x="9" y="545"/>
                    </a:lnTo>
                    <a:lnTo>
                      <a:pt x="9" y="537"/>
                    </a:lnTo>
                    <a:lnTo>
                      <a:pt x="10" y="531"/>
                    </a:lnTo>
                    <a:lnTo>
                      <a:pt x="10" y="524"/>
                    </a:lnTo>
                    <a:lnTo>
                      <a:pt x="10" y="517"/>
                    </a:lnTo>
                    <a:lnTo>
                      <a:pt x="12" y="511"/>
                    </a:lnTo>
                    <a:lnTo>
                      <a:pt x="12" y="507"/>
                    </a:lnTo>
                    <a:lnTo>
                      <a:pt x="13" y="504"/>
                    </a:lnTo>
                    <a:lnTo>
                      <a:pt x="16" y="496"/>
                    </a:lnTo>
                    <a:lnTo>
                      <a:pt x="19" y="498"/>
                    </a:lnTo>
                    <a:lnTo>
                      <a:pt x="21" y="502"/>
                    </a:lnTo>
                    <a:lnTo>
                      <a:pt x="22" y="509"/>
                    </a:lnTo>
                    <a:lnTo>
                      <a:pt x="22" y="518"/>
                    </a:lnTo>
                    <a:lnTo>
                      <a:pt x="24" y="527"/>
                    </a:lnTo>
                    <a:lnTo>
                      <a:pt x="24" y="536"/>
                    </a:lnTo>
                    <a:lnTo>
                      <a:pt x="24" y="543"/>
                    </a:lnTo>
                    <a:lnTo>
                      <a:pt x="24" y="551"/>
                    </a:lnTo>
                    <a:lnTo>
                      <a:pt x="32" y="537"/>
                    </a:lnTo>
                    <a:lnTo>
                      <a:pt x="40" y="526"/>
                    </a:lnTo>
                    <a:lnTo>
                      <a:pt x="48" y="512"/>
                    </a:lnTo>
                    <a:lnTo>
                      <a:pt x="52" y="502"/>
                    </a:lnTo>
                    <a:lnTo>
                      <a:pt x="56" y="489"/>
                    </a:lnTo>
                    <a:lnTo>
                      <a:pt x="57" y="479"/>
                    </a:lnTo>
                    <a:lnTo>
                      <a:pt x="57" y="470"/>
                    </a:lnTo>
                    <a:lnTo>
                      <a:pt x="54" y="460"/>
                    </a:lnTo>
                    <a:lnTo>
                      <a:pt x="56" y="449"/>
                    </a:lnTo>
                    <a:lnTo>
                      <a:pt x="60" y="436"/>
                    </a:lnTo>
                    <a:lnTo>
                      <a:pt x="63" y="420"/>
                    </a:lnTo>
                    <a:lnTo>
                      <a:pt x="66" y="404"/>
                    </a:lnTo>
                    <a:lnTo>
                      <a:pt x="67" y="386"/>
                    </a:lnTo>
                    <a:lnTo>
                      <a:pt x="66" y="373"/>
                    </a:lnTo>
                    <a:lnTo>
                      <a:pt x="63" y="361"/>
                    </a:lnTo>
                    <a:lnTo>
                      <a:pt x="57" y="356"/>
                    </a:lnTo>
                    <a:lnTo>
                      <a:pt x="62" y="345"/>
                    </a:lnTo>
                    <a:lnTo>
                      <a:pt x="66" y="332"/>
                    </a:lnTo>
                    <a:lnTo>
                      <a:pt x="68" y="316"/>
                    </a:lnTo>
                    <a:lnTo>
                      <a:pt x="71" y="300"/>
                    </a:lnTo>
                    <a:lnTo>
                      <a:pt x="71" y="284"/>
                    </a:lnTo>
                    <a:lnTo>
                      <a:pt x="69" y="271"/>
                    </a:lnTo>
                    <a:lnTo>
                      <a:pt x="67" y="260"/>
                    </a:lnTo>
                    <a:lnTo>
                      <a:pt x="61" y="257"/>
                    </a:lnTo>
                    <a:lnTo>
                      <a:pt x="63" y="249"/>
                    </a:lnTo>
                    <a:lnTo>
                      <a:pt x="64" y="238"/>
                    </a:lnTo>
                    <a:lnTo>
                      <a:pt x="66" y="227"/>
                    </a:lnTo>
                    <a:lnTo>
                      <a:pt x="66" y="218"/>
                    </a:lnTo>
                    <a:lnTo>
                      <a:pt x="66" y="208"/>
                    </a:lnTo>
                    <a:lnTo>
                      <a:pt x="63" y="199"/>
                    </a:lnTo>
                    <a:lnTo>
                      <a:pt x="61" y="194"/>
                    </a:lnTo>
                    <a:lnTo>
                      <a:pt x="57" y="194"/>
                    </a:lnTo>
                    <a:lnTo>
                      <a:pt x="57" y="186"/>
                    </a:lnTo>
                    <a:lnTo>
                      <a:pt x="58" y="178"/>
                    </a:lnTo>
                    <a:lnTo>
                      <a:pt x="60" y="168"/>
                    </a:lnTo>
                    <a:lnTo>
                      <a:pt x="61" y="159"/>
                    </a:lnTo>
                    <a:lnTo>
                      <a:pt x="61" y="150"/>
                    </a:lnTo>
                    <a:lnTo>
                      <a:pt x="60" y="145"/>
                    </a:lnTo>
                    <a:lnTo>
                      <a:pt x="58" y="139"/>
                    </a:lnTo>
                    <a:lnTo>
                      <a:pt x="55" y="137"/>
                    </a:lnTo>
                    <a:lnTo>
                      <a:pt x="55" y="128"/>
                    </a:lnTo>
                    <a:lnTo>
                      <a:pt x="56" y="120"/>
                    </a:lnTo>
                    <a:lnTo>
                      <a:pt x="56" y="111"/>
                    </a:lnTo>
                    <a:lnTo>
                      <a:pt x="57" y="104"/>
                    </a:lnTo>
                    <a:lnTo>
                      <a:pt x="56" y="96"/>
                    </a:lnTo>
                    <a:lnTo>
                      <a:pt x="55" y="90"/>
                    </a:lnTo>
                    <a:lnTo>
                      <a:pt x="51" y="84"/>
                    </a:lnTo>
                    <a:lnTo>
                      <a:pt x="46" y="83"/>
                    </a:lnTo>
                    <a:lnTo>
                      <a:pt x="46" y="71"/>
                    </a:lnTo>
                    <a:lnTo>
                      <a:pt x="45" y="58"/>
                    </a:lnTo>
                    <a:lnTo>
                      <a:pt x="45" y="43"/>
                    </a:lnTo>
                    <a:lnTo>
                      <a:pt x="44" y="29"/>
                    </a:lnTo>
                    <a:lnTo>
                      <a:pt x="42" y="13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50" name="Freeform 146"/>
              <p:cNvSpPr>
                <a:spLocks/>
              </p:cNvSpPr>
              <p:nvPr/>
            </p:nvSpPr>
            <p:spPr bwMode="auto">
              <a:xfrm>
                <a:off x="988" y="2321"/>
                <a:ext cx="66" cy="560"/>
              </a:xfrm>
              <a:custGeom>
                <a:avLst/>
                <a:gdLst/>
                <a:ahLst/>
                <a:cxnLst>
                  <a:cxn ang="0">
                    <a:pos x="28" y="550"/>
                  </a:cxn>
                  <a:cxn ang="0">
                    <a:pos x="20" y="536"/>
                  </a:cxn>
                  <a:cxn ang="0">
                    <a:pos x="15" y="522"/>
                  </a:cxn>
                  <a:cxn ang="0">
                    <a:pos x="13" y="503"/>
                  </a:cxn>
                  <a:cxn ang="0">
                    <a:pos x="10" y="482"/>
                  </a:cxn>
                  <a:cxn ang="0">
                    <a:pos x="4" y="457"/>
                  </a:cxn>
                  <a:cxn ang="0">
                    <a:pos x="1" y="428"/>
                  </a:cxn>
                  <a:cxn ang="0">
                    <a:pos x="3" y="406"/>
                  </a:cxn>
                  <a:cxn ang="0">
                    <a:pos x="4" y="380"/>
                  </a:cxn>
                  <a:cxn ang="0">
                    <a:pos x="0" y="340"/>
                  </a:cxn>
                  <a:cxn ang="0">
                    <a:pos x="0" y="300"/>
                  </a:cxn>
                  <a:cxn ang="0">
                    <a:pos x="3" y="275"/>
                  </a:cxn>
                  <a:cxn ang="0">
                    <a:pos x="6" y="252"/>
                  </a:cxn>
                  <a:cxn ang="0">
                    <a:pos x="4" y="206"/>
                  </a:cxn>
                  <a:cxn ang="0">
                    <a:pos x="8" y="168"/>
                  </a:cxn>
                  <a:cxn ang="0">
                    <a:pos x="15" y="145"/>
                  </a:cxn>
                  <a:cxn ang="0">
                    <a:pos x="19" y="130"/>
                  </a:cxn>
                  <a:cxn ang="0">
                    <a:pos x="21" y="111"/>
                  </a:cxn>
                  <a:cxn ang="0">
                    <a:pos x="25" y="95"/>
                  </a:cxn>
                  <a:cxn ang="0">
                    <a:pos x="33" y="90"/>
                  </a:cxn>
                  <a:cxn ang="0">
                    <a:pos x="36" y="79"/>
                  </a:cxn>
                  <a:cxn ang="0">
                    <a:pos x="34" y="49"/>
                  </a:cxn>
                  <a:cxn ang="0">
                    <a:pos x="38" y="22"/>
                  </a:cxn>
                  <a:cxn ang="0">
                    <a:pos x="48" y="2"/>
                  </a:cxn>
                  <a:cxn ang="0">
                    <a:pos x="58" y="4"/>
                  </a:cxn>
                  <a:cxn ang="0">
                    <a:pos x="65" y="20"/>
                  </a:cxn>
                  <a:cxn ang="0">
                    <a:pos x="63" y="44"/>
                  </a:cxn>
                  <a:cxn ang="0">
                    <a:pos x="61" y="63"/>
                  </a:cxn>
                  <a:cxn ang="0">
                    <a:pos x="58" y="82"/>
                  </a:cxn>
                  <a:cxn ang="0">
                    <a:pos x="57" y="99"/>
                  </a:cxn>
                  <a:cxn ang="0">
                    <a:pos x="46" y="112"/>
                  </a:cxn>
                  <a:cxn ang="0">
                    <a:pos x="38" y="134"/>
                  </a:cxn>
                  <a:cxn ang="0">
                    <a:pos x="36" y="159"/>
                  </a:cxn>
                  <a:cxn ang="0">
                    <a:pos x="36" y="180"/>
                  </a:cxn>
                  <a:cxn ang="0">
                    <a:pos x="39" y="203"/>
                  </a:cxn>
                  <a:cxn ang="0">
                    <a:pos x="40" y="224"/>
                  </a:cxn>
                  <a:cxn ang="0">
                    <a:pos x="39" y="245"/>
                  </a:cxn>
                  <a:cxn ang="0">
                    <a:pos x="36" y="264"/>
                  </a:cxn>
                  <a:cxn ang="0">
                    <a:pos x="46" y="274"/>
                  </a:cxn>
                  <a:cxn ang="0">
                    <a:pos x="51" y="294"/>
                  </a:cxn>
                  <a:cxn ang="0">
                    <a:pos x="51" y="321"/>
                  </a:cxn>
                  <a:cxn ang="0">
                    <a:pos x="50" y="346"/>
                  </a:cxn>
                  <a:cxn ang="0">
                    <a:pos x="58" y="360"/>
                  </a:cxn>
                  <a:cxn ang="0">
                    <a:pos x="61" y="384"/>
                  </a:cxn>
                  <a:cxn ang="0">
                    <a:pos x="57" y="412"/>
                  </a:cxn>
                  <a:cxn ang="0">
                    <a:pos x="50" y="438"/>
                  </a:cxn>
                  <a:cxn ang="0">
                    <a:pos x="43" y="438"/>
                  </a:cxn>
                  <a:cxn ang="0">
                    <a:pos x="39" y="448"/>
                  </a:cxn>
                  <a:cxn ang="0">
                    <a:pos x="40" y="465"/>
                  </a:cxn>
                  <a:cxn ang="0">
                    <a:pos x="43" y="485"/>
                  </a:cxn>
                  <a:cxn ang="0">
                    <a:pos x="39" y="488"/>
                  </a:cxn>
                  <a:cxn ang="0">
                    <a:pos x="34" y="498"/>
                  </a:cxn>
                  <a:cxn ang="0">
                    <a:pos x="31" y="517"/>
                  </a:cxn>
                  <a:cxn ang="0">
                    <a:pos x="32" y="559"/>
                  </a:cxn>
                </a:cxnLst>
                <a:rect l="0" t="0" r="r" b="b"/>
                <a:pathLst>
                  <a:path w="66" h="560">
                    <a:moveTo>
                      <a:pt x="32" y="559"/>
                    </a:moveTo>
                    <a:lnTo>
                      <a:pt x="28" y="550"/>
                    </a:lnTo>
                    <a:lnTo>
                      <a:pt x="25" y="544"/>
                    </a:lnTo>
                    <a:lnTo>
                      <a:pt x="20" y="536"/>
                    </a:lnTo>
                    <a:lnTo>
                      <a:pt x="18" y="529"/>
                    </a:lnTo>
                    <a:lnTo>
                      <a:pt x="15" y="522"/>
                    </a:lnTo>
                    <a:lnTo>
                      <a:pt x="13" y="513"/>
                    </a:lnTo>
                    <a:lnTo>
                      <a:pt x="13" y="503"/>
                    </a:lnTo>
                    <a:lnTo>
                      <a:pt x="15" y="491"/>
                    </a:lnTo>
                    <a:lnTo>
                      <a:pt x="10" y="482"/>
                    </a:lnTo>
                    <a:lnTo>
                      <a:pt x="8" y="470"/>
                    </a:lnTo>
                    <a:lnTo>
                      <a:pt x="4" y="457"/>
                    </a:lnTo>
                    <a:lnTo>
                      <a:pt x="2" y="443"/>
                    </a:lnTo>
                    <a:lnTo>
                      <a:pt x="1" y="428"/>
                    </a:lnTo>
                    <a:lnTo>
                      <a:pt x="2" y="416"/>
                    </a:lnTo>
                    <a:lnTo>
                      <a:pt x="3" y="406"/>
                    </a:lnTo>
                    <a:lnTo>
                      <a:pt x="8" y="399"/>
                    </a:lnTo>
                    <a:lnTo>
                      <a:pt x="4" y="380"/>
                    </a:lnTo>
                    <a:lnTo>
                      <a:pt x="2" y="360"/>
                    </a:lnTo>
                    <a:lnTo>
                      <a:pt x="0" y="340"/>
                    </a:lnTo>
                    <a:lnTo>
                      <a:pt x="0" y="319"/>
                    </a:lnTo>
                    <a:lnTo>
                      <a:pt x="0" y="300"/>
                    </a:lnTo>
                    <a:lnTo>
                      <a:pt x="1" y="286"/>
                    </a:lnTo>
                    <a:lnTo>
                      <a:pt x="3" y="275"/>
                    </a:lnTo>
                    <a:lnTo>
                      <a:pt x="8" y="272"/>
                    </a:lnTo>
                    <a:lnTo>
                      <a:pt x="6" y="252"/>
                    </a:lnTo>
                    <a:lnTo>
                      <a:pt x="4" y="228"/>
                    </a:lnTo>
                    <a:lnTo>
                      <a:pt x="4" y="206"/>
                    </a:lnTo>
                    <a:lnTo>
                      <a:pt x="6" y="186"/>
                    </a:lnTo>
                    <a:lnTo>
                      <a:pt x="8" y="168"/>
                    </a:lnTo>
                    <a:lnTo>
                      <a:pt x="12" y="154"/>
                    </a:lnTo>
                    <a:lnTo>
                      <a:pt x="15" y="145"/>
                    </a:lnTo>
                    <a:lnTo>
                      <a:pt x="19" y="143"/>
                    </a:lnTo>
                    <a:lnTo>
                      <a:pt x="19" y="130"/>
                    </a:lnTo>
                    <a:lnTo>
                      <a:pt x="20" y="120"/>
                    </a:lnTo>
                    <a:lnTo>
                      <a:pt x="21" y="111"/>
                    </a:lnTo>
                    <a:lnTo>
                      <a:pt x="22" y="102"/>
                    </a:lnTo>
                    <a:lnTo>
                      <a:pt x="25" y="95"/>
                    </a:lnTo>
                    <a:lnTo>
                      <a:pt x="28" y="90"/>
                    </a:lnTo>
                    <a:lnTo>
                      <a:pt x="33" y="90"/>
                    </a:lnTo>
                    <a:lnTo>
                      <a:pt x="38" y="92"/>
                    </a:lnTo>
                    <a:lnTo>
                      <a:pt x="36" y="79"/>
                    </a:lnTo>
                    <a:lnTo>
                      <a:pt x="34" y="64"/>
                    </a:lnTo>
                    <a:lnTo>
                      <a:pt x="34" y="49"/>
                    </a:lnTo>
                    <a:lnTo>
                      <a:pt x="36" y="35"/>
                    </a:lnTo>
                    <a:lnTo>
                      <a:pt x="38" y="22"/>
                    </a:lnTo>
                    <a:lnTo>
                      <a:pt x="42" y="10"/>
                    </a:lnTo>
                    <a:lnTo>
                      <a:pt x="48" y="2"/>
                    </a:lnTo>
                    <a:lnTo>
                      <a:pt x="54" y="0"/>
                    </a:lnTo>
                    <a:lnTo>
                      <a:pt x="58" y="4"/>
                    </a:lnTo>
                    <a:lnTo>
                      <a:pt x="62" y="10"/>
                    </a:lnTo>
                    <a:lnTo>
                      <a:pt x="65" y="20"/>
                    </a:lnTo>
                    <a:lnTo>
                      <a:pt x="65" y="32"/>
                    </a:lnTo>
                    <a:lnTo>
                      <a:pt x="63" y="44"/>
                    </a:lnTo>
                    <a:lnTo>
                      <a:pt x="62" y="54"/>
                    </a:lnTo>
                    <a:lnTo>
                      <a:pt x="61" y="63"/>
                    </a:lnTo>
                    <a:lnTo>
                      <a:pt x="60" y="71"/>
                    </a:lnTo>
                    <a:lnTo>
                      <a:pt x="58" y="82"/>
                    </a:lnTo>
                    <a:lnTo>
                      <a:pt x="57" y="90"/>
                    </a:lnTo>
                    <a:lnTo>
                      <a:pt x="57" y="99"/>
                    </a:lnTo>
                    <a:lnTo>
                      <a:pt x="51" y="105"/>
                    </a:lnTo>
                    <a:lnTo>
                      <a:pt x="46" y="112"/>
                    </a:lnTo>
                    <a:lnTo>
                      <a:pt x="42" y="123"/>
                    </a:lnTo>
                    <a:lnTo>
                      <a:pt x="38" y="134"/>
                    </a:lnTo>
                    <a:lnTo>
                      <a:pt x="37" y="148"/>
                    </a:lnTo>
                    <a:lnTo>
                      <a:pt x="36" y="159"/>
                    </a:lnTo>
                    <a:lnTo>
                      <a:pt x="34" y="170"/>
                    </a:lnTo>
                    <a:lnTo>
                      <a:pt x="36" y="180"/>
                    </a:lnTo>
                    <a:lnTo>
                      <a:pt x="38" y="192"/>
                    </a:lnTo>
                    <a:lnTo>
                      <a:pt x="39" y="203"/>
                    </a:lnTo>
                    <a:lnTo>
                      <a:pt x="40" y="214"/>
                    </a:lnTo>
                    <a:lnTo>
                      <a:pt x="40" y="224"/>
                    </a:lnTo>
                    <a:lnTo>
                      <a:pt x="39" y="234"/>
                    </a:lnTo>
                    <a:lnTo>
                      <a:pt x="39" y="245"/>
                    </a:lnTo>
                    <a:lnTo>
                      <a:pt x="38" y="255"/>
                    </a:lnTo>
                    <a:lnTo>
                      <a:pt x="36" y="264"/>
                    </a:lnTo>
                    <a:lnTo>
                      <a:pt x="42" y="267"/>
                    </a:lnTo>
                    <a:lnTo>
                      <a:pt x="46" y="274"/>
                    </a:lnTo>
                    <a:lnTo>
                      <a:pt x="49" y="283"/>
                    </a:lnTo>
                    <a:lnTo>
                      <a:pt x="51" y="294"/>
                    </a:lnTo>
                    <a:lnTo>
                      <a:pt x="51" y="308"/>
                    </a:lnTo>
                    <a:lnTo>
                      <a:pt x="51" y="321"/>
                    </a:lnTo>
                    <a:lnTo>
                      <a:pt x="51" y="334"/>
                    </a:lnTo>
                    <a:lnTo>
                      <a:pt x="50" y="346"/>
                    </a:lnTo>
                    <a:lnTo>
                      <a:pt x="56" y="352"/>
                    </a:lnTo>
                    <a:lnTo>
                      <a:pt x="58" y="360"/>
                    </a:lnTo>
                    <a:lnTo>
                      <a:pt x="61" y="372"/>
                    </a:lnTo>
                    <a:lnTo>
                      <a:pt x="61" y="384"/>
                    </a:lnTo>
                    <a:lnTo>
                      <a:pt x="60" y="397"/>
                    </a:lnTo>
                    <a:lnTo>
                      <a:pt x="57" y="412"/>
                    </a:lnTo>
                    <a:lnTo>
                      <a:pt x="54" y="425"/>
                    </a:lnTo>
                    <a:lnTo>
                      <a:pt x="50" y="438"/>
                    </a:lnTo>
                    <a:lnTo>
                      <a:pt x="45" y="437"/>
                    </a:lnTo>
                    <a:lnTo>
                      <a:pt x="43" y="438"/>
                    </a:lnTo>
                    <a:lnTo>
                      <a:pt x="40" y="441"/>
                    </a:lnTo>
                    <a:lnTo>
                      <a:pt x="39" y="448"/>
                    </a:lnTo>
                    <a:lnTo>
                      <a:pt x="39" y="454"/>
                    </a:lnTo>
                    <a:lnTo>
                      <a:pt x="40" y="465"/>
                    </a:lnTo>
                    <a:lnTo>
                      <a:pt x="42" y="475"/>
                    </a:lnTo>
                    <a:lnTo>
                      <a:pt x="43" y="485"/>
                    </a:lnTo>
                    <a:lnTo>
                      <a:pt x="42" y="485"/>
                    </a:lnTo>
                    <a:lnTo>
                      <a:pt x="39" y="488"/>
                    </a:lnTo>
                    <a:lnTo>
                      <a:pt x="37" y="491"/>
                    </a:lnTo>
                    <a:lnTo>
                      <a:pt x="34" y="498"/>
                    </a:lnTo>
                    <a:lnTo>
                      <a:pt x="32" y="507"/>
                    </a:lnTo>
                    <a:lnTo>
                      <a:pt x="31" y="517"/>
                    </a:lnTo>
                    <a:lnTo>
                      <a:pt x="31" y="534"/>
                    </a:lnTo>
                    <a:lnTo>
                      <a:pt x="32" y="559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256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51" name="Freeform 147"/>
              <p:cNvSpPr>
                <a:spLocks/>
              </p:cNvSpPr>
              <p:nvPr/>
            </p:nvSpPr>
            <p:spPr bwMode="auto">
              <a:xfrm>
                <a:off x="1010" y="2854"/>
                <a:ext cx="21" cy="17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43"/>
                  </a:cxn>
                  <a:cxn ang="0">
                    <a:pos x="20" y="148"/>
                  </a:cxn>
                  <a:cxn ang="0">
                    <a:pos x="17" y="152"/>
                  </a:cxn>
                  <a:cxn ang="0">
                    <a:pos x="15" y="155"/>
                  </a:cxn>
                  <a:cxn ang="0">
                    <a:pos x="12" y="158"/>
                  </a:cxn>
                  <a:cxn ang="0">
                    <a:pos x="10" y="161"/>
                  </a:cxn>
                  <a:cxn ang="0">
                    <a:pos x="5" y="164"/>
                  </a:cxn>
                  <a:cxn ang="0">
                    <a:pos x="2" y="167"/>
                  </a:cxn>
                  <a:cxn ang="0">
                    <a:pos x="0" y="170"/>
                  </a:cxn>
                </a:cxnLst>
                <a:rect l="0" t="0" r="r" b="b"/>
                <a:pathLst>
                  <a:path w="21" h="171">
                    <a:moveTo>
                      <a:pt x="20" y="0"/>
                    </a:moveTo>
                    <a:lnTo>
                      <a:pt x="20" y="143"/>
                    </a:lnTo>
                    <a:lnTo>
                      <a:pt x="20" y="148"/>
                    </a:lnTo>
                    <a:lnTo>
                      <a:pt x="17" y="152"/>
                    </a:lnTo>
                    <a:lnTo>
                      <a:pt x="15" y="155"/>
                    </a:lnTo>
                    <a:lnTo>
                      <a:pt x="12" y="158"/>
                    </a:lnTo>
                    <a:lnTo>
                      <a:pt x="10" y="161"/>
                    </a:lnTo>
                    <a:lnTo>
                      <a:pt x="5" y="164"/>
                    </a:lnTo>
                    <a:lnTo>
                      <a:pt x="2" y="167"/>
                    </a:lnTo>
                    <a:lnTo>
                      <a:pt x="0" y="170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52" name="Freeform 148"/>
              <p:cNvSpPr>
                <a:spLocks/>
              </p:cNvSpPr>
              <p:nvPr/>
            </p:nvSpPr>
            <p:spPr bwMode="auto">
              <a:xfrm>
                <a:off x="1020" y="2832"/>
                <a:ext cx="20" cy="18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66"/>
                  </a:cxn>
                  <a:cxn ang="0">
                    <a:pos x="19" y="170"/>
                  </a:cxn>
                  <a:cxn ang="0">
                    <a:pos x="12" y="176"/>
                  </a:cxn>
                  <a:cxn ang="0">
                    <a:pos x="6" y="181"/>
                  </a:cxn>
                  <a:cxn ang="0">
                    <a:pos x="0" y="187"/>
                  </a:cxn>
                </a:cxnLst>
                <a:rect l="0" t="0" r="r" b="b"/>
                <a:pathLst>
                  <a:path w="20" h="188">
                    <a:moveTo>
                      <a:pt x="19" y="0"/>
                    </a:moveTo>
                    <a:lnTo>
                      <a:pt x="19" y="166"/>
                    </a:lnTo>
                    <a:lnTo>
                      <a:pt x="19" y="170"/>
                    </a:lnTo>
                    <a:lnTo>
                      <a:pt x="12" y="176"/>
                    </a:lnTo>
                    <a:lnTo>
                      <a:pt x="6" y="181"/>
                    </a:lnTo>
                    <a:lnTo>
                      <a:pt x="0" y="187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53" name="Line 149"/>
              <p:cNvSpPr>
                <a:spLocks noChangeShapeType="1"/>
              </p:cNvSpPr>
              <p:nvPr/>
            </p:nvSpPr>
            <p:spPr bwMode="auto">
              <a:xfrm>
                <a:off x="1027" y="2836"/>
                <a:ext cx="0" cy="171"/>
              </a:xfrm>
              <a:prstGeom prst="line">
                <a:avLst/>
              </a:prstGeom>
              <a:noFill/>
              <a:ln w="12700">
                <a:solidFill>
                  <a:srgbClr val="FFAB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54" name="Freeform 150"/>
              <p:cNvSpPr>
                <a:spLocks/>
              </p:cNvSpPr>
              <p:nvPr/>
            </p:nvSpPr>
            <p:spPr bwMode="auto">
              <a:xfrm>
                <a:off x="1240" y="2973"/>
                <a:ext cx="177" cy="88"/>
              </a:xfrm>
              <a:custGeom>
                <a:avLst/>
                <a:gdLst/>
                <a:ahLst/>
                <a:cxnLst>
                  <a:cxn ang="0">
                    <a:pos x="125" y="87"/>
                  </a:cxn>
                  <a:cxn ang="0">
                    <a:pos x="118" y="84"/>
                  </a:cxn>
                  <a:cxn ang="0">
                    <a:pos x="115" y="81"/>
                  </a:cxn>
                  <a:cxn ang="0">
                    <a:pos x="111" y="73"/>
                  </a:cxn>
                  <a:cxn ang="0">
                    <a:pos x="108" y="63"/>
                  </a:cxn>
                  <a:cxn ang="0">
                    <a:pos x="36" y="35"/>
                  </a:cxn>
                  <a:cxn ang="0">
                    <a:pos x="0" y="28"/>
                  </a:cxn>
                  <a:cxn ang="0">
                    <a:pos x="18" y="5"/>
                  </a:cxn>
                  <a:cxn ang="0">
                    <a:pos x="27" y="0"/>
                  </a:cxn>
                  <a:cxn ang="0">
                    <a:pos x="48" y="22"/>
                  </a:cxn>
                  <a:cxn ang="0">
                    <a:pos x="129" y="57"/>
                  </a:cxn>
                  <a:cxn ang="0">
                    <a:pos x="134" y="57"/>
                  </a:cxn>
                  <a:cxn ang="0">
                    <a:pos x="140" y="58"/>
                  </a:cxn>
                  <a:cxn ang="0">
                    <a:pos x="146" y="60"/>
                  </a:cxn>
                  <a:cxn ang="0">
                    <a:pos x="152" y="60"/>
                  </a:cxn>
                  <a:cxn ang="0">
                    <a:pos x="159" y="63"/>
                  </a:cxn>
                  <a:cxn ang="0">
                    <a:pos x="163" y="66"/>
                  </a:cxn>
                  <a:cxn ang="0">
                    <a:pos x="169" y="70"/>
                  </a:cxn>
                  <a:cxn ang="0">
                    <a:pos x="176" y="75"/>
                  </a:cxn>
                  <a:cxn ang="0">
                    <a:pos x="125" y="87"/>
                  </a:cxn>
                </a:cxnLst>
                <a:rect l="0" t="0" r="r" b="b"/>
                <a:pathLst>
                  <a:path w="177" h="88">
                    <a:moveTo>
                      <a:pt x="125" y="87"/>
                    </a:moveTo>
                    <a:lnTo>
                      <a:pt x="118" y="84"/>
                    </a:lnTo>
                    <a:lnTo>
                      <a:pt x="115" y="81"/>
                    </a:lnTo>
                    <a:lnTo>
                      <a:pt x="111" y="73"/>
                    </a:lnTo>
                    <a:lnTo>
                      <a:pt x="108" y="63"/>
                    </a:lnTo>
                    <a:lnTo>
                      <a:pt x="36" y="35"/>
                    </a:lnTo>
                    <a:lnTo>
                      <a:pt x="0" y="28"/>
                    </a:lnTo>
                    <a:lnTo>
                      <a:pt x="18" y="5"/>
                    </a:lnTo>
                    <a:lnTo>
                      <a:pt x="27" y="0"/>
                    </a:lnTo>
                    <a:lnTo>
                      <a:pt x="48" y="22"/>
                    </a:lnTo>
                    <a:lnTo>
                      <a:pt x="129" y="57"/>
                    </a:lnTo>
                    <a:lnTo>
                      <a:pt x="134" y="57"/>
                    </a:lnTo>
                    <a:lnTo>
                      <a:pt x="140" y="58"/>
                    </a:lnTo>
                    <a:lnTo>
                      <a:pt x="146" y="60"/>
                    </a:lnTo>
                    <a:lnTo>
                      <a:pt x="152" y="60"/>
                    </a:lnTo>
                    <a:lnTo>
                      <a:pt x="159" y="63"/>
                    </a:lnTo>
                    <a:lnTo>
                      <a:pt x="163" y="66"/>
                    </a:lnTo>
                    <a:lnTo>
                      <a:pt x="169" y="70"/>
                    </a:lnTo>
                    <a:lnTo>
                      <a:pt x="176" y="75"/>
                    </a:lnTo>
                    <a:lnTo>
                      <a:pt x="125" y="87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55" name="Freeform 151"/>
              <p:cNvSpPr>
                <a:spLocks/>
              </p:cNvSpPr>
              <p:nvPr/>
            </p:nvSpPr>
            <p:spPr bwMode="auto">
              <a:xfrm>
                <a:off x="1364" y="3047"/>
                <a:ext cx="135" cy="6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50" y="0"/>
                  </a:cxn>
                  <a:cxn ang="0">
                    <a:pos x="60" y="2"/>
                  </a:cxn>
                  <a:cxn ang="0">
                    <a:pos x="67" y="7"/>
                  </a:cxn>
                  <a:cxn ang="0">
                    <a:pos x="76" y="13"/>
                  </a:cxn>
                  <a:cxn ang="0">
                    <a:pos x="83" y="19"/>
                  </a:cxn>
                  <a:cxn ang="0">
                    <a:pos x="89" y="24"/>
                  </a:cxn>
                  <a:cxn ang="0">
                    <a:pos x="94" y="29"/>
                  </a:cxn>
                  <a:cxn ang="0">
                    <a:pos x="96" y="33"/>
                  </a:cxn>
                  <a:cxn ang="0">
                    <a:pos x="103" y="38"/>
                  </a:cxn>
                  <a:cxn ang="0">
                    <a:pos x="112" y="42"/>
                  </a:cxn>
                  <a:cxn ang="0">
                    <a:pos x="119" y="46"/>
                  </a:cxn>
                  <a:cxn ang="0">
                    <a:pos x="125" y="51"/>
                  </a:cxn>
                  <a:cxn ang="0">
                    <a:pos x="130" y="54"/>
                  </a:cxn>
                  <a:cxn ang="0">
                    <a:pos x="132" y="57"/>
                  </a:cxn>
                  <a:cxn ang="0">
                    <a:pos x="134" y="64"/>
                  </a:cxn>
                  <a:cxn ang="0">
                    <a:pos x="129" y="64"/>
                  </a:cxn>
                  <a:cxn ang="0">
                    <a:pos x="123" y="66"/>
                  </a:cxn>
                  <a:cxn ang="0">
                    <a:pos x="115" y="66"/>
                  </a:cxn>
                  <a:cxn ang="0">
                    <a:pos x="107" y="64"/>
                  </a:cxn>
                  <a:cxn ang="0">
                    <a:pos x="98" y="64"/>
                  </a:cxn>
                  <a:cxn ang="0">
                    <a:pos x="90" y="60"/>
                  </a:cxn>
                  <a:cxn ang="0">
                    <a:pos x="82" y="55"/>
                  </a:cxn>
                  <a:cxn ang="0">
                    <a:pos x="74" y="48"/>
                  </a:cxn>
                  <a:cxn ang="0">
                    <a:pos x="71" y="49"/>
                  </a:cxn>
                  <a:cxn ang="0">
                    <a:pos x="67" y="49"/>
                  </a:cxn>
                  <a:cxn ang="0">
                    <a:pos x="61" y="48"/>
                  </a:cxn>
                  <a:cxn ang="0">
                    <a:pos x="56" y="45"/>
                  </a:cxn>
                  <a:cxn ang="0">
                    <a:pos x="50" y="42"/>
                  </a:cxn>
                  <a:cxn ang="0">
                    <a:pos x="45" y="39"/>
                  </a:cxn>
                  <a:cxn ang="0">
                    <a:pos x="41" y="33"/>
                  </a:cxn>
                  <a:cxn ang="0">
                    <a:pos x="38" y="29"/>
                  </a:cxn>
                  <a:cxn ang="0">
                    <a:pos x="33" y="30"/>
                  </a:cxn>
                  <a:cxn ang="0">
                    <a:pos x="28" y="30"/>
                  </a:cxn>
                  <a:cxn ang="0">
                    <a:pos x="24" y="27"/>
                  </a:cxn>
                  <a:cxn ang="0">
                    <a:pos x="19" y="26"/>
                  </a:cxn>
                  <a:cxn ang="0">
                    <a:pos x="15" y="23"/>
                  </a:cxn>
                  <a:cxn ang="0">
                    <a:pos x="10" y="19"/>
                  </a:cxn>
                  <a:cxn ang="0">
                    <a:pos x="0" y="11"/>
                  </a:cxn>
                </a:cxnLst>
                <a:rect l="0" t="0" r="r" b="b"/>
                <a:pathLst>
                  <a:path w="135" h="67">
                    <a:moveTo>
                      <a:pt x="0" y="11"/>
                    </a:moveTo>
                    <a:lnTo>
                      <a:pt x="50" y="0"/>
                    </a:lnTo>
                    <a:lnTo>
                      <a:pt x="60" y="2"/>
                    </a:lnTo>
                    <a:lnTo>
                      <a:pt x="67" y="7"/>
                    </a:lnTo>
                    <a:lnTo>
                      <a:pt x="76" y="13"/>
                    </a:lnTo>
                    <a:lnTo>
                      <a:pt x="83" y="19"/>
                    </a:lnTo>
                    <a:lnTo>
                      <a:pt x="89" y="24"/>
                    </a:lnTo>
                    <a:lnTo>
                      <a:pt x="94" y="29"/>
                    </a:lnTo>
                    <a:lnTo>
                      <a:pt x="96" y="33"/>
                    </a:lnTo>
                    <a:lnTo>
                      <a:pt x="103" y="38"/>
                    </a:lnTo>
                    <a:lnTo>
                      <a:pt x="112" y="42"/>
                    </a:lnTo>
                    <a:lnTo>
                      <a:pt x="119" y="46"/>
                    </a:lnTo>
                    <a:lnTo>
                      <a:pt x="125" y="51"/>
                    </a:lnTo>
                    <a:lnTo>
                      <a:pt x="130" y="54"/>
                    </a:lnTo>
                    <a:lnTo>
                      <a:pt x="132" y="57"/>
                    </a:lnTo>
                    <a:lnTo>
                      <a:pt x="134" y="64"/>
                    </a:lnTo>
                    <a:lnTo>
                      <a:pt x="129" y="64"/>
                    </a:lnTo>
                    <a:lnTo>
                      <a:pt x="123" y="66"/>
                    </a:lnTo>
                    <a:lnTo>
                      <a:pt x="115" y="66"/>
                    </a:lnTo>
                    <a:lnTo>
                      <a:pt x="107" y="64"/>
                    </a:lnTo>
                    <a:lnTo>
                      <a:pt x="98" y="64"/>
                    </a:lnTo>
                    <a:lnTo>
                      <a:pt x="90" y="60"/>
                    </a:lnTo>
                    <a:lnTo>
                      <a:pt x="82" y="55"/>
                    </a:lnTo>
                    <a:lnTo>
                      <a:pt x="74" y="48"/>
                    </a:lnTo>
                    <a:lnTo>
                      <a:pt x="71" y="49"/>
                    </a:lnTo>
                    <a:lnTo>
                      <a:pt x="67" y="49"/>
                    </a:lnTo>
                    <a:lnTo>
                      <a:pt x="61" y="48"/>
                    </a:lnTo>
                    <a:lnTo>
                      <a:pt x="56" y="45"/>
                    </a:lnTo>
                    <a:lnTo>
                      <a:pt x="50" y="42"/>
                    </a:lnTo>
                    <a:lnTo>
                      <a:pt x="45" y="39"/>
                    </a:lnTo>
                    <a:lnTo>
                      <a:pt x="41" y="33"/>
                    </a:lnTo>
                    <a:lnTo>
                      <a:pt x="38" y="29"/>
                    </a:lnTo>
                    <a:lnTo>
                      <a:pt x="33" y="30"/>
                    </a:lnTo>
                    <a:lnTo>
                      <a:pt x="28" y="30"/>
                    </a:lnTo>
                    <a:lnTo>
                      <a:pt x="24" y="27"/>
                    </a:lnTo>
                    <a:lnTo>
                      <a:pt x="19" y="26"/>
                    </a:lnTo>
                    <a:lnTo>
                      <a:pt x="15" y="23"/>
                    </a:lnTo>
                    <a:lnTo>
                      <a:pt x="10" y="19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56" name="Freeform 152"/>
              <p:cNvSpPr>
                <a:spLocks/>
              </p:cNvSpPr>
              <p:nvPr/>
            </p:nvSpPr>
            <p:spPr bwMode="auto">
              <a:xfrm>
                <a:off x="1240" y="2773"/>
                <a:ext cx="45" cy="237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" y="222"/>
                  </a:cxn>
                  <a:cxn ang="0">
                    <a:pos x="4" y="219"/>
                  </a:cxn>
                  <a:cxn ang="0">
                    <a:pos x="7" y="215"/>
                  </a:cxn>
                  <a:cxn ang="0">
                    <a:pos x="9" y="209"/>
                  </a:cxn>
                  <a:cxn ang="0">
                    <a:pos x="12" y="206"/>
                  </a:cxn>
                  <a:cxn ang="0">
                    <a:pos x="13" y="202"/>
                  </a:cxn>
                  <a:cxn ang="0">
                    <a:pos x="14" y="197"/>
                  </a:cxn>
                  <a:cxn ang="0">
                    <a:pos x="14" y="0"/>
                  </a:cxn>
                  <a:cxn ang="0">
                    <a:pos x="28" y="194"/>
                  </a:cxn>
                  <a:cxn ang="0">
                    <a:pos x="28" y="199"/>
                  </a:cxn>
                  <a:cxn ang="0">
                    <a:pos x="29" y="203"/>
                  </a:cxn>
                  <a:cxn ang="0">
                    <a:pos x="31" y="206"/>
                  </a:cxn>
                  <a:cxn ang="0">
                    <a:pos x="34" y="209"/>
                  </a:cxn>
                  <a:cxn ang="0">
                    <a:pos x="36" y="214"/>
                  </a:cxn>
                  <a:cxn ang="0">
                    <a:pos x="39" y="216"/>
                  </a:cxn>
                  <a:cxn ang="0">
                    <a:pos x="41" y="221"/>
                  </a:cxn>
                  <a:cxn ang="0">
                    <a:pos x="44" y="224"/>
                  </a:cxn>
                  <a:cxn ang="0">
                    <a:pos x="39" y="221"/>
                  </a:cxn>
                  <a:cxn ang="0">
                    <a:pos x="35" y="218"/>
                  </a:cxn>
                  <a:cxn ang="0">
                    <a:pos x="30" y="215"/>
                  </a:cxn>
                  <a:cxn ang="0">
                    <a:pos x="28" y="212"/>
                  </a:cxn>
                  <a:cxn ang="0">
                    <a:pos x="29" y="219"/>
                  </a:cxn>
                  <a:cxn ang="0">
                    <a:pos x="31" y="224"/>
                  </a:cxn>
                  <a:cxn ang="0">
                    <a:pos x="33" y="228"/>
                  </a:cxn>
                  <a:cxn ang="0">
                    <a:pos x="34" y="236"/>
                  </a:cxn>
                  <a:cxn ang="0">
                    <a:pos x="30" y="230"/>
                  </a:cxn>
                  <a:cxn ang="0">
                    <a:pos x="28" y="224"/>
                  </a:cxn>
                  <a:cxn ang="0">
                    <a:pos x="24" y="218"/>
                  </a:cxn>
                  <a:cxn ang="0">
                    <a:pos x="20" y="212"/>
                  </a:cxn>
                  <a:cxn ang="0">
                    <a:pos x="18" y="219"/>
                  </a:cxn>
                  <a:cxn ang="0">
                    <a:pos x="17" y="222"/>
                  </a:cxn>
                  <a:cxn ang="0">
                    <a:pos x="14" y="225"/>
                  </a:cxn>
                  <a:cxn ang="0">
                    <a:pos x="12" y="230"/>
                  </a:cxn>
                  <a:cxn ang="0">
                    <a:pos x="12" y="225"/>
                  </a:cxn>
                  <a:cxn ang="0">
                    <a:pos x="13" y="221"/>
                  </a:cxn>
                  <a:cxn ang="0">
                    <a:pos x="14" y="218"/>
                  </a:cxn>
                  <a:cxn ang="0">
                    <a:pos x="14" y="212"/>
                  </a:cxn>
                  <a:cxn ang="0">
                    <a:pos x="11" y="219"/>
                  </a:cxn>
                  <a:cxn ang="0">
                    <a:pos x="7" y="222"/>
                  </a:cxn>
                  <a:cxn ang="0">
                    <a:pos x="3" y="225"/>
                  </a:cxn>
                  <a:cxn ang="0">
                    <a:pos x="0" y="230"/>
                  </a:cxn>
                </a:cxnLst>
                <a:rect l="0" t="0" r="r" b="b"/>
                <a:pathLst>
                  <a:path w="45" h="237">
                    <a:moveTo>
                      <a:pt x="0" y="230"/>
                    </a:moveTo>
                    <a:lnTo>
                      <a:pt x="0" y="228"/>
                    </a:lnTo>
                    <a:lnTo>
                      <a:pt x="1" y="225"/>
                    </a:lnTo>
                    <a:lnTo>
                      <a:pt x="2" y="222"/>
                    </a:lnTo>
                    <a:lnTo>
                      <a:pt x="3" y="221"/>
                    </a:lnTo>
                    <a:lnTo>
                      <a:pt x="4" y="219"/>
                    </a:lnTo>
                    <a:lnTo>
                      <a:pt x="6" y="218"/>
                    </a:lnTo>
                    <a:lnTo>
                      <a:pt x="7" y="215"/>
                    </a:lnTo>
                    <a:lnTo>
                      <a:pt x="8" y="212"/>
                    </a:lnTo>
                    <a:lnTo>
                      <a:pt x="9" y="209"/>
                    </a:lnTo>
                    <a:lnTo>
                      <a:pt x="11" y="209"/>
                    </a:lnTo>
                    <a:lnTo>
                      <a:pt x="12" y="206"/>
                    </a:lnTo>
                    <a:lnTo>
                      <a:pt x="13" y="205"/>
                    </a:lnTo>
                    <a:lnTo>
                      <a:pt x="13" y="202"/>
                    </a:lnTo>
                    <a:lnTo>
                      <a:pt x="14" y="199"/>
                    </a:lnTo>
                    <a:lnTo>
                      <a:pt x="14" y="197"/>
                    </a:lnTo>
                    <a:lnTo>
                      <a:pt x="14" y="194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194"/>
                    </a:lnTo>
                    <a:lnTo>
                      <a:pt x="28" y="197"/>
                    </a:lnTo>
                    <a:lnTo>
                      <a:pt x="28" y="199"/>
                    </a:lnTo>
                    <a:lnTo>
                      <a:pt x="28" y="202"/>
                    </a:lnTo>
                    <a:lnTo>
                      <a:pt x="29" y="203"/>
                    </a:lnTo>
                    <a:lnTo>
                      <a:pt x="30" y="205"/>
                    </a:lnTo>
                    <a:lnTo>
                      <a:pt x="31" y="206"/>
                    </a:lnTo>
                    <a:lnTo>
                      <a:pt x="33" y="209"/>
                    </a:lnTo>
                    <a:lnTo>
                      <a:pt x="34" y="209"/>
                    </a:lnTo>
                    <a:lnTo>
                      <a:pt x="35" y="211"/>
                    </a:lnTo>
                    <a:lnTo>
                      <a:pt x="36" y="214"/>
                    </a:lnTo>
                    <a:lnTo>
                      <a:pt x="37" y="215"/>
                    </a:lnTo>
                    <a:lnTo>
                      <a:pt x="39" y="216"/>
                    </a:lnTo>
                    <a:lnTo>
                      <a:pt x="40" y="218"/>
                    </a:lnTo>
                    <a:lnTo>
                      <a:pt x="41" y="221"/>
                    </a:lnTo>
                    <a:lnTo>
                      <a:pt x="42" y="222"/>
                    </a:lnTo>
                    <a:lnTo>
                      <a:pt x="44" y="224"/>
                    </a:lnTo>
                    <a:lnTo>
                      <a:pt x="40" y="222"/>
                    </a:lnTo>
                    <a:lnTo>
                      <a:pt x="39" y="221"/>
                    </a:lnTo>
                    <a:lnTo>
                      <a:pt x="36" y="219"/>
                    </a:lnTo>
                    <a:lnTo>
                      <a:pt x="35" y="218"/>
                    </a:lnTo>
                    <a:lnTo>
                      <a:pt x="33" y="216"/>
                    </a:lnTo>
                    <a:lnTo>
                      <a:pt x="30" y="215"/>
                    </a:lnTo>
                    <a:lnTo>
                      <a:pt x="29" y="215"/>
                    </a:lnTo>
                    <a:lnTo>
                      <a:pt x="28" y="212"/>
                    </a:lnTo>
                    <a:lnTo>
                      <a:pt x="29" y="216"/>
                    </a:lnTo>
                    <a:lnTo>
                      <a:pt x="29" y="219"/>
                    </a:lnTo>
                    <a:lnTo>
                      <a:pt x="30" y="222"/>
                    </a:lnTo>
                    <a:lnTo>
                      <a:pt x="31" y="224"/>
                    </a:lnTo>
                    <a:lnTo>
                      <a:pt x="33" y="225"/>
                    </a:lnTo>
                    <a:lnTo>
                      <a:pt x="33" y="228"/>
                    </a:lnTo>
                    <a:lnTo>
                      <a:pt x="34" y="231"/>
                    </a:lnTo>
                    <a:lnTo>
                      <a:pt x="34" y="236"/>
                    </a:lnTo>
                    <a:lnTo>
                      <a:pt x="31" y="233"/>
                    </a:lnTo>
                    <a:lnTo>
                      <a:pt x="30" y="230"/>
                    </a:lnTo>
                    <a:lnTo>
                      <a:pt x="29" y="228"/>
                    </a:lnTo>
                    <a:lnTo>
                      <a:pt x="28" y="224"/>
                    </a:lnTo>
                    <a:lnTo>
                      <a:pt x="25" y="221"/>
                    </a:lnTo>
                    <a:lnTo>
                      <a:pt x="24" y="218"/>
                    </a:lnTo>
                    <a:lnTo>
                      <a:pt x="22" y="215"/>
                    </a:lnTo>
                    <a:lnTo>
                      <a:pt x="20" y="212"/>
                    </a:lnTo>
                    <a:lnTo>
                      <a:pt x="19" y="216"/>
                    </a:lnTo>
                    <a:lnTo>
                      <a:pt x="18" y="219"/>
                    </a:lnTo>
                    <a:lnTo>
                      <a:pt x="18" y="221"/>
                    </a:lnTo>
                    <a:lnTo>
                      <a:pt x="17" y="222"/>
                    </a:lnTo>
                    <a:lnTo>
                      <a:pt x="15" y="225"/>
                    </a:lnTo>
                    <a:lnTo>
                      <a:pt x="14" y="225"/>
                    </a:lnTo>
                    <a:lnTo>
                      <a:pt x="13" y="228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25"/>
                    </a:lnTo>
                    <a:lnTo>
                      <a:pt x="13" y="222"/>
                    </a:lnTo>
                    <a:lnTo>
                      <a:pt x="13" y="221"/>
                    </a:lnTo>
                    <a:lnTo>
                      <a:pt x="14" y="219"/>
                    </a:lnTo>
                    <a:lnTo>
                      <a:pt x="14" y="218"/>
                    </a:lnTo>
                    <a:lnTo>
                      <a:pt x="14" y="215"/>
                    </a:lnTo>
                    <a:lnTo>
                      <a:pt x="14" y="212"/>
                    </a:lnTo>
                    <a:lnTo>
                      <a:pt x="12" y="216"/>
                    </a:lnTo>
                    <a:lnTo>
                      <a:pt x="11" y="219"/>
                    </a:lnTo>
                    <a:lnTo>
                      <a:pt x="8" y="221"/>
                    </a:lnTo>
                    <a:lnTo>
                      <a:pt x="7" y="222"/>
                    </a:lnTo>
                    <a:lnTo>
                      <a:pt x="4" y="225"/>
                    </a:lnTo>
                    <a:lnTo>
                      <a:pt x="3" y="225"/>
                    </a:lnTo>
                    <a:lnTo>
                      <a:pt x="1" y="228"/>
                    </a:lnTo>
                    <a:lnTo>
                      <a:pt x="0" y="230"/>
                    </a:lnTo>
                  </a:path>
                </a:pathLst>
              </a:custGeom>
              <a:solidFill>
                <a:srgbClr val="AB0202"/>
              </a:solidFill>
              <a:ln w="12700" cap="rnd" cmpd="sng">
                <a:solidFill>
                  <a:srgbClr val="AB02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57" name="Freeform 153"/>
              <p:cNvSpPr>
                <a:spLocks/>
              </p:cNvSpPr>
              <p:nvPr/>
            </p:nvSpPr>
            <p:spPr bwMode="auto">
              <a:xfrm>
                <a:off x="1246" y="2387"/>
                <a:ext cx="63" cy="477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6" y="131"/>
                  </a:cxn>
                  <a:cxn ang="0">
                    <a:pos x="9" y="476"/>
                  </a:cxn>
                  <a:cxn ang="0">
                    <a:pos x="9" y="465"/>
                  </a:cxn>
                  <a:cxn ang="0">
                    <a:pos x="9" y="454"/>
                  </a:cxn>
                  <a:cxn ang="0">
                    <a:pos x="10" y="443"/>
                  </a:cxn>
                  <a:cxn ang="0">
                    <a:pos x="12" y="436"/>
                  </a:cxn>
                  <a:cxn ang="0">
                    <a:pos x="18" y="432"/>
                  </a:cxn>
                  <a:cxn ang="0">
                    <a:pos x="19" y="442"/>
                  </a:cxn>
                  <a:cxn ang="0">
                    <a:pos x="21" y="456"/>
                  </a:cxn>
                  <a:cxn ang="0">
                    <a:pos x="21" y="470"/>
                  </a:cxn>
                  <a:cxn ang="0">
                    <a:pos x="29" y="465"/>
                  </a:cxn>
                  <a:cxn ang="0">
                    <a:pos x="41" y="443"/>
                  </a:cxn>
                  <a:cxn ang="0">
                    <a:pos x="49" y="424"/>
                  </a:cxn>
                  <a:cxn ang="0">
                    <a:pos x="51" y="407"/>
                  </a:cxn>
                  <a:cxn ang="0">
                    <a:pos x="51" y="391"/>
                  </a:cxn>
                  <a:cxn ang="0">
                    <a:pos x="55" y="364"/>
                  </a:cxn>
                  <a:cxn ang="0">
                    <a:pos x="58" y="335"/>
                  </a:cxn>
                  <a:cxn ang="0">
                    <a:pos x="55" y="313"/>
                  </a:cxn>
                  <a:cxn ang="0">
                    <a:pos x="54" y="300"/>
                  </a:cxn>
                  <a:cxn ang="0">
                    <a:pos x="60" y="273"/>
                  </a:cxn>
                  <a:cxn ang="0">
                    <a:pos x="62" y="246"/>
                  </a:cxn>
                  <a:cxn ang="0">
                    <a:pos x="58" y="225"/>
                  </a:cxn>
                  <a:cxn ang="0">
                    <a:pos x="55" y="215"/>
                  </a:cxn>
                  <a:cxn ang="0">
                    <a:pos x="57" y="196"/>
                  </a:cxn>
                  <a:cxn ang="0">
                    <a:pos x="57" y="180"/>
                  </a:cxn>
                  <a:cxn ang="0">
                    <a:pos x="54" y="168"/>
                  </a:cxn>
                  <a:cxn ang="0">
                    <a:pos x="51" y="162"/>
                  </a:cxn>
                  <a:cxn ang="0">
                    <a:pos x="53" y="146"/>
                  </a:cxn>
                  <a:cxn ang="0">
                    <a:pos x="53" y="130"/>
                  </a:cxn>
                  <a:cxn ang="0">
                    <a:pos x="51" y="120"/>
                  </a:cxn>
                  <a:cxn ang="0">
                    <a:pos x="48" y="111"/>
                  </a:cxn>
                  <a:cxn ang="0">
                    <a:pos x="51" y="96"/>
                  </a:cxn>
                  <a:cxn ang="0">
                    <a:pos x="49" y="83"/>
                  </a:cxn>
                  <a:cxn ang="0">
                    <a:pos x="44" y="74"/>
                  </a:cxn>
                  <a:cxn ang="0">
                    <a:pos x="41" y="62"/>
                  </a:cxn>
                  <a:cxn ang="0">
                    <a:pos x="40" y="38"/>
                  </a:cxn>
                  <a:cxn ang="0">
                    <a:pos x="37" y="11"/>
                  </a:cxn>
                </a:cxnLst>
                <a:rect l="0" t="0" r="r" b="b"/>
                <a:pathLst>
                  <a:path w="63" h="477">
                    <a:moveTo>
                      <a:pt x="37" y="11"/>
                    </a:moveTo>
                    <a:lnTo>
                      <a:pt x="27" y="0"/>
                    </a:lnTo>
                    <a:lnTo>
                      <a:pt x="21" y="68"/>
                    </a:lnTo>
                    <a:lnTo>
                      <a:pt x="6" y="131"/>
                    </a:lnTo>
                    <a:lnTo>
                      <a:pt x="0" y="442"/>
                    </a:lnTo>
                    <a:lnTo>
                      <a:pt x="9" y="476"/>
                    </a:lnTo>
                    <a:lnTo>
                      <a:pt x="9" y="471"/>
                    </a:lnTo>
                    <a:lnTo>
                      <a:pt x="9" y="465"/>
                    </a:lnTo>
                    <a:lnTo>
                      <a:pt x="9" y="459"/>
                    </a:lnTo>
                    <a:lnTo>
                      <a:pt x="9" y="454"/>
                    </a:lnTo>
                    <a:lnTo>
                      <a:pt x="9" y="448"/>
                    </a:lnTo>
                    <a:lnTo>
                      <a:pt x="10" y="443"/>
                    </a:lnTo>
                    <a:lnTo>
                      <a:pt x="10" y="439"/>
                    </a:lnTo>
                    <a:lnTo>
                      <a:pt x="12" y="436"/>
                    </a:lnTo>
                    <a:lnTo>
                      <a:pt x="14" y="430"/>
                    </a:lnTo>
                    <a:lnTo>
                      <a:pt x="18" y="432"/>
                    </a:lnTo>
                    <a:lnTo>
                      <a:pt x="19" y="436"/>
                    </a:lnTo>
                    <a:lnTo>
                      <a:pt x="19" y="442"/>
                    </a:lnTo>
                    <a:lnTo>
                      <a:pt x="20" y="449"/>
                    </a:lnTo>
                    <a:lnTo>
                      <a:pt x="21" y="456"/>
                    </a:lnTo>
                    <a:lnTo>
                      <a:pt x="21" y="464"/>
                    </a:lnTo>
                    <a:lnTo>
                      <a:pt x="21" y="470"/>
                    </a:lnTo>
                    <a:lnTo>
                      <a:pt x="21" y="476"/>
                    </a:lnTo>
                    <a:lnTo>
                      <a:pt x="29" y="465"/>
                    </a:lnTo>
                    <a:lnTo>
                      <a:pt x="36" y="454"/>
                    </a:lnTo>
                    <a:lnTo>
                      <a:pt x="41" y="443"/>
                    </a:lnTo>
                    <a:lnTo>
                      <a:pt x="47" y="434"/>
                    </a:lnTo>
                    <a:lnTo>
                      <a:pt x="49" y="424"/>
                    </a:lnTo>
                    <a:lnTo>
                      <a:pt x="51" y="414"/>
                    </a:lnTo>
                    <a:lnTo>
                      <a:pt x="51" y="407"/>
                    </a:lnTo>
                    <a:lnTo>
                      <a:pt x="47" y="398"/>
                    </a:lnTo>
                    <a:lnTo>
                      <a:pt x="51" y="391"/>
                    </a:lnTo>
                    <a:lnTo>
                      <a:pt x="53" y="377"/>
                    </a:lnTo>
                    <a:lnTo>
                      <a:pt x="55" y="364"/>
                    </a:lnTo>
                    <a:lnTo>
                      <a:pt x="57" y="350"/>
                    </a:lnTo>
                    <a:lnTo>
                      <a:pt x="58" y="335"/>
                    </a:lnTo>
                    <a:lnTo>
                      <a:pt x="58" y="323"/>
                    </a:lnTo>
                    <a:lnTo>
                      <a:pt x="55" y="313"/>
                    </a:lnTo>
                    <a:lnTo>
                      <a:pt x="51" y="309"/>
                    </a:lnTo>
                    <a:lnTo>
                      <a:pt x="54" y="300"/>
                    </a:lnTo>
                    <a:lnTo>
                      <a:pt x="57" y="288"/>
                    </a:lnTo>
                    <a:lnTo>
                      <a:pt x="60" y="273"/>
                    </a:lnTo>
                    <a:lnTo>
                      <a:pt x="62" y="260"/>
                    </a:lnTo>
                    <a:lnTo>
                      <a:pt x="62" y="246"/>
                    </a:lnTo>
                    <a:lnTo>
                      <a:pt x="60" y="234"/>
                    </a:lnTo>
                    <a:lnTo>
                      <a:pt x="58" y="225"/>
                    </a:lnTo>
                    <a:lnTo>
                      <a:pt x="54" y="222"/>
                    </a:lnTo>
                    <a:lnTo>
                      <a:pt x="55" y="215"/>
                    </a:lnTo>
                    <a:lnTo>
                      <a:pt x="57" y="206"/>
                    </a:lnTo>
                    <a:lnTo>
                      <a:pt x="57" y="196"/>
                    </a:lnTo>
                    <a:lnTo>
                      <a:pt x="58" y="188"/>
                    </a:lnTo>
                    <a:lnTo>
                      <a:pt x="57" y="180"/>
                    </a:lnTo>
                    <a:lnTo>
                      <a:pt x="57" y="172"/>
                    </a:lnTo>
                    <a:lnTo>
                      <a:pt x="54" y="168"/>
                    </a:lnTo>
                    <a:lnTo>
                      <a:pt x="51" y="168"/>
                    </a:lnTo>
                    <a:lnTo>
                      <a:pt x="51" y="162"/>
                    </a:lnTo>
                    <a:lnTo>
                      <a:pt x="52" y="153"/>
                    </a:lnTo>
                    <a:lnTo>
                      <a:pt x="53" y="146"/>
                    </a:lnTo>
                    <a:lnTo>
                      <a:pt x="53" y="139"/>
                    </a:lnTo>
                    <a:lnTo>
                      <a:pt x="53" y="130"/>
                    </a:lnTo>
                    <a:lnTo>
                      <a:pt x="53" y="125"/>
                    </a:lnTo>
                    <a:lnTo>
                      <a:pt x="51" y="120"/>
                    </a:lnTo>
                    <a:lnTo>
                      <a:pt x="48" y="118"/>
                    </a:lnTo>
                    <a:lnTo>
                      <a:pt x="48" y="111"/>
                    </a:lnTo>
                    <a:lnTo>
                      <a:pt x="49" y="103"/>
                    </a:lnTo>
                    <a:lnTo>
                      <a:pt x="51" y="96"/>
                    </a:lnTo>
                    <a:lnTo>
                      <a:pt x="51" y="89"/>
                    </a:lnTo>
                    <a:lnTo>
                      <a:pt x="49" y="83"/>
                    </a:lnTo>
                    <a:lnTo>
                      <a:pt x="48" y="77"/>
                    </a:lnTo>
                    <a:lnTo>
                      <a:pt x="44" y="74"/>
                    </a:lnTo>
                    <a:lnTo>
                      <a:pt x="41" y="73"/>
                    </a:lnTo>
                    <a:lnTo>
                      <a:pt x="41" y="62"/>
                    </a:lnTo>
                    <a:lnTo>
                      <a:pt x="41" y="51"/>
                    </a:lnTo>
                    <a:lnTo>
                      <a:pt x="40" y="38"/>
                    </a:lnTo>
                    <a:lnTo>
                      <a:pt x="38" y="26"/>
                    </a:lnTo>
                    <a:lnTo>
                      <a:pt x="37" y="11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58" name="Freeform 154"/>
              <p:cNvSpPr>
                <a:spLocks/>
              </p:cNvSpPr>
              <p:nvPr/>
            </p:nvSpPr>
            <p:spPr bwMode="auto">
              <a:xfrm>
                <a:off x="1226" y="2381"/>
                <a:ext cx="59" cy="483"/>
              </a:xfrm>
              <a:custGeom>
                <a:avLst/>
                <a:gdLst/>
                <a:ahLst/>
                <a:cxnLst>
                  <a:cxn ang="0">
                    <a:pos x="26" y="476"/>
                  </a:cxn>
                  <a:cxn ang="0">
                    <a:pos x="19" y="462"/>
                  </a:cxn>
                  <a:cxn ang="0">
                    <a:pos x="14" y="451"/>
                  </a:cxn>
                  <a:cxn ang="0">
                    <a:pos x="12" y="435"/>
                  </a:cxn>
                  <a:cxn ang="0">
                    <a:pos x="10" y="417"/>
                  </a:cxn>
                  <a:cxn ang="0">
                    <a:pos x="4" y="394"/>
                  </a:cxn>
                  <a:cxn ang="0">
                    <a:pos x="2" y="370"/>
                  </a:cxn>
                  <a:cxn ang="0">
                    <a:pos x="4" y="351"/>
                  </a:cxn>
                  <a:cxn ang="0">
                    <a:pos x="4" y="329"/>
                  </a:cxn>
                  <a:cxn ang="0">
                    <a:pos x="1" y="293"/>
                  </a:cxn>
                  <a:cxn ang="0">
                    <a:pos x="0" y="259"/>
                  </a:cxn>
                  <a:cxn ang="0">
                    <a:pos x="3" y="238"/>
                  </a:cxn>
                  <a:cxn ang="0">
                    <a:pos x="6" y="216"/>
                  </a:cxn>
                  <a:cxn ang="0">
                    <a:pos x="4" y="178"/>
                  </a:cxn>
                  <a:cxn ang="0">
                    <a:pos x="8" y="145"/>
                  </a:cxn>
                  <a:cxn ang="0">
                    <a:pos x="14" y="124"/>
                  </a:cxn>
                  <a:cxn ang="0">
                    <a:pos x="18" y="112"/>
                  </a:cxn>
                  <a:cxn ang="0">
                    <a:pos x="19" y="95"/>
                  </a:cxn>
                  <a:cxn ang="0">
                    <a:pos x="22" y="82"/>
                  </a:cxn>
                  <a:cxn ang="0">
                    <a:pos x="30" y="77"/>
                  </a:cxn>
                  <a:cxn ang="0">
                    <a:pos x="32" y="67"/>
                  </a:cxn>
                  <a:cxn ang="0">
                    <a:pos x="31" y="42"/>
                  </a:cxn>
                  <a:cxn ang="0">
                    <a:pos x="35" y="19"/>
                  </a:cxn>
                  <a:cxn ang="0">
                    <a:pos x="42" y="2"/>
                  </a:cxn>
                  <a:cxn ang="0">
                    <a:pos x="51" y="2"/>
                  </a:cxn>
                  <a:cxn ang="0">
                    <a:pos x="58" y="17"/>
                  </a:cxn>
                  <a:cxn ang="0">
                    <a:pos x="51" y="24"/>
                  </a:cxn>
                  <a:cxn ang="0">
                    <a:pos x="48" y="46"/>
                  </a:cxn>
                  <a:cxn ang="0">
                    <a:pos x="47" y="70"/>
                  </a:cxn>
                  <a:cxn ang="0">
                    <a:pos x="49" y="92"/>
                  </a:cxn>
                  <a:cxn ang="0">
                    <a:pos x="48" y="104"/>
                  </a:cxn>
                  <a:cxn ang="0">
                    <a:pos x="43" y="115"/>
                  </a:cxn>
                  <a:cxn ang="0">
                    <a:pos x="37" y="133"/>
                  </a:cxn>
                  <a:cxn ang="0">
                    <a:pos x="36" y="150"/>
                  </a:cxn>
                  <a:cxn ang="0">
                    <a:pos x="38" y="165"/>
                  </a:cxn>
                  <a:cxn ang="0">
                    <a:pos x="42" y="184"/>
                  </a:cxn>
                  <a:cxn ang="0">
                    <a:pos x="42" y="200"/>
                  </a:cxn>
                  <a:cxn ang="0">
                    <a:pos x="43" y="218"/>
                  </a:cxn>
                  <a:cxn ang="0">
                    <a:pos x="38" y="218"/>
                  </a:cxn>
                  <a:cxn ang="0">
                    <a:pos x="33" y="224"/>
                  </a:cxn>
                  <a:cxn ang="0">
                    <a:pos x="37" y="237"/>
                  </a:cxn>
                  <a:cxn ang="0">
                    <a:pos x="41" y="251"/>
                  </a:cxn>
                  <a:cxn ang="0">
                    <a:pos x="42" y="269"/>
                  </a:cxn>
                  <a:cxn ang="0">
                    <a:pos x="45" y="285"/>
                  </a:cxn>
                  <a:cxn ang="0">
                    <a:pos x="48" y="303"/>
                  </a:cxn>
                  <a:cxn ang="0">
                    <a:pos x="42" y="310"/>
                  </a:cxn>
                  <a:cxn ang="0">
                    <a:pos x="38" y="328"/>
                  </a:cxn>
                  <a:cxn ang="0">
                    <a:pos x="42" y="344"/>
                  </a:cxn>
                  <a:cxn ang="0">
                    <a:pos x="48" y="356"/>
                  </a:cxn>
                  <a:cxn ang="0">
                    <a:pos x="43" y="367"/>
                  </a:cxn>
                  <a:cxn ang="0">
                    <a:pos x="42" y="385"/>
                  </a:cxn>
                  <a:cxn ang="0">
                    <a:pos x="35" y="394"/>
                  </a:cxn>
                  <a:cxn ang="0">
                    <a:pos x="38" y="419"/>
                  </a:cxn>
                  <a:cxn ang="0">
                    <a:pos x="35" y="423"/>
                  </a:cxn>
                  <a:cxn ang="0">
                    <a:pos x="30" y="430"/>
                  </a:cxn>
                  <a:cxn ang="0">
                    <a:pos x="27" y="448"/>
                  </a:cxn>
                  <a:cxn ang="0">
                    <a:pos x="30" y="482"/>
                  </a:cxn>
                </a:cxnLst>
                <a:rect l="0" t="0" r="r" b="b"/>
                <a:pathLst>
                  <a:path w="59" h="483">
                    <a:moveTo>
                      <a:pt x="30" y="482"/>
                    </a:moveTo>
                    <a:lnTo>
                      <a:pt x="26" y="476"/>
                    </a:lnTo>
                    <a:lnTo>
                      <a:pt x="22" y="470"/>
                    </a:lnTo>
                    <a:lnTo>
                      <a:pt x="19" y="462"/>
                    </a:lnTo>
                    <a:lnTo>
                      <a:pt x="15" y="457"/>
                    </a:lnTo>
                    <a:lnTo>
                      <a:pt x="14" y="451"/>
                    </a:lnTo>
                    <a:lnTo>
                      <a:pt x="12" y="443"/>
                    </a:lnTo>
                    <a:lnTo>
                      <a:pt x="12" y="435"/>
                    </a:lnTo>
                    <a:lnTo>
                      <a:pt x="14" y="424"/>
                    </a:lnTo>
                    <a:lnTo>
                      <a:pt x="10" y="417"/>
                    </a:lnTo>
                    <a:lnTo>
                      <a:pt x="7" y="407"/>
                    </a:lnTo>
                    <a:lnTo>
                      <a:pt x="4" y="394"/>
                    </a:lnTo>
                    <a:lnTo>
                      <a:pt x="2" y="382"/>
                    </a:lnTo>
                    <a:lnTo>
                      <a:pt x="2" y="370"/>
                    </a:lnTo>
                    <a:lnTo>
                      <a:pt x="2" y="358"/>
                    </a:lnTo>
                    <a:lnTo>
                      <a:pt x="4" y="351"/>
                    </a:lnTo>
                    <a:lnTo>
                      <a:pt x="8" y="344"/>
                    </a:lnTo>
                    <a:lnTo>
                      <a:pt x="4" y="329"/>
                    </a:lnTo>
                    <a:lnTo>
                      <a:pt x="2" y="312"/>
                    </a:lnTo>
                    <a:lnTo>
                      <a:pt x="1" y="293"/>
                    </a:lnTo>
                    <a:lnTo>
                      <a:pt x="0" y="275"/>
                    </a:lnTo>
                    <a:lnTo>
                      <a:pt x="0" y="259"/>
                    </a:lnTo>
                    <a:lnTo>
                      <a:pt x="2" y="247"/>
                    </a:lnTo>
                    <a:lnTo>
                      <a:pt x="3" y="238"/>
                    </a:lnTo>
                    <a:lnTo>
                      <a:pt x="8" y="235"/>
                    </a:lnTo>
                    <a:lnTo>
                      <a:pt x="6" y="216"/>
                    </a:lnTo>
                    <a:lnTo>
                      <a:pt x="4" y="197"/>
                    </a:lnTo>
                    <a:lnTo>
                      <a:pt x="4" y="178"/>
                    </a:lnTo>
                    <a:lnTo>
                      <a:pt x="6" y="161"/>
                    </a:lnTo>
                    <a:lnTo>
                      <a:pt x="8" y="145"/>
                    </a:lnTo>
                    <a:lnTo>
                      <a:pt x="10" y="133"/>
                    </a:lnTo>
                    <a:lnTo>
                      <a:pt x="14" y="124"/>
                    </a:lnTo>
                    <a:lnTo>
                      <a:pt x="18" y="123"/>
                    </a:lnTo>
                    <a:lnTo>
                      <a:pt x="18" y="112"/>
                    </a:lnTo>
                    <a:lnTo>
                      <a:pt x="19" y="104"/>
                    </a:lnTo>
                    <a:lnTo>
                      <a:pt x="19" y="95"/>
                    </a:lnTo>
                    <a:lnTo>
                      <a:pt x="21" y="89"/>
                    </a:lnTo>
                    <a:lnTo>
                      <a:pt x="22" y="82"/>
                    </a:lnTo>
                    <a:lnTo>
                      <a:pt x="26" y="79"/>
                    </a:lnTo>
                    <a:lnTo>
                      <a:pt x="30" y="77"/>
                    </a:lnTo>
                    <a:lnTo>
                      <a:pt x="33" y="80"/>
                    </a:lnTo>
                    <a:lnTo>
                      <a:pt x="32" y="67"/>
                    </a:lnTo>
                    <a:lnTo>
                      <a:pt x="31" y="55"/>
                    </a:lnTo>
                    <a:lnTo>
                      <a:pt x="31" y="42"/>
                    </a:lnTo>
                    <a:lnTo>
                      <a:pt x="32" y="30"/>
                    </a:lnTo>
                    <a:lnTo>
                      <a:pt x="35" y="19"/>
                    </a:lnTo>
                    <a:lnTo>
                      <a:pt x="37" y="8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1" y="2"/>
                    </a:lnTo>
                    <a:lnTo>
                      <a:pt x="55" y="8"/>
                    </a:lnTo>
                    <a:lnTo>
                      <a:pt x="58" y="17"/>
                    </a:lnTo>
                    <a:lnTo>
                      <a:pt x="54" y="19"/>
                    </a:lnTo>
                    <a:lnTo>
                      <a:pt x="51" y="24"/>
                    </a:lnTo>
                    <a:lnTo>
                      <a:pt x="49" y="35"/>
                    </a:lnTo>
                    <a:lnTo>
                      <a:pt x="48" y="46"/>
                    </a:lnTo>
                    <a:lnTo>
                      <a:pt x="47" y="58"/>
                    </a:lnTo>
                    <a:lnTo>
                      <a:pt x="47" y="70"/>
                    </a:lnTo>
                    <a:lnTo>
                      <a:pt x="48" y="82"/>
                    </a:lnTo>
                    <a:lnTo>
                      <a:pt x="49" y="92"/>
                    </a:lnTo>
                    <a:lnTo>
                      <a:pt x="53" y="99"/>
                    </a:lnTo>
                    <a:lnTo>
                      <a:pt x="48" y="104"/>
                    </a:lnTo>
                    <a:lnTo>
                      <a:pt x="44" y="106"/>
                    </a:lnTo>
                    <a:lnTo>
                      <a:pt x="43" y="115"/>
                    </a:lnTo>
                    <a:lnTo>
                      <a:pt x="42" y="125"/>
                    </a:lnTo>
                    <a:lnTo>
                      <a:pt x="37" y="133"/>
                    </a:lnTo>
                    <a:lnTo>
                      <a:pt x="36" y="142"/>
                    </a:lnTo>
                    <a:lnTo>
                      <a:pt x="36" y="150"/>
                    </a:lnTo>
                    <a:lnTo>
                      <a:pt x="37" y="158"/>
                    </a:lnTo>
                    <a:lnTo>
                      <a:pt x="38" y="165"/>
                    </a:lnTo>
                    <a:lnTo>
                      <a:pt x="41" y="174"/>
                    </a:lnTo>
                    <a:lnTo>
                      <a:pt x="42" y="184"/>
                    </a:lnTo>
                    <a:lnTo>
                      <a:pt x="42" y="194"/>
                    </a:lnTo>
                    <a:lnTo>
                      <a:pt x="42" y="200"/>
                    </a:lnTo>
                    <a:lnTo>
                      <a:pt x="43" y="209"/>
                    </a:lnTo>
                    <a:lnTo>
                      <a:pt x="43" y="218"/>
                    </a:lnTo>
                    <a:lnTo>
                      <a:pt x="44" y="224"/>
                    </a:lnTo>
                    <a:lnTo>
                      <a:pt x="38" y="218"/>
                    </a:lnTo>
                    <a:lnTo>
                      <a:pt x="35" y="219"/>
                    </a:lnTo>
                    <a:lnTo>
                      <a:pt x="33" y="224"/>
                    </a:lnTo>
                    <a:lnTo>
                      <a:pt x="32" y="228"/>
                    </a:lnTo>
                    <a:lnTo>
                      <a:pt x="37" y="237"/>
                    </a:lnTo>
                    <a:lnTo>
                      <a:pt x="39" y="244"/>
                    </a:lnTo>
                    <a:lnTo>
                      <a:pt x="41" y="251"/>
                    </a:lnTo>
                    <a:lnTo>
                      <a:pt x="39" y="259"/>
                    </a:lnTo>
                    <a:lnTo>
                      <a:pt x="42" y="269"/>
                    </a:lnTo>
                    <a:lnTo>
                      <a:pt x="44" y="273"/>
                    </a:lnTo>
                    <a:lnTo>
                      <a:pt x="45" y="285"/>
                    </a:lnTo>
                    <a:lnTo>
                      <a:pt x="47" y="295"/>
                    </a:lnTo>
                    <a:lnTo>
                      <a:pt x="48" y="303"/>
                    </a:lnTo>
                    <a:lnTo>
                      <a:pt x="44" y="307"/>
                    </a:lnTo>
                    <a:lnTo>
                      <a:pt x="42" y="310"/>
                    </a:lnTo>
                    <a:lnTo>
                      <a:pt x="39" y="314"/>
                    </a:lnTo>
                    <a:lnTo>
                      <a:pt x="38" y="328"/>
                    </a:lnTo>
                    <a:lnTo>
                      <a:pt x="39" y="338"/>
                    </a:lnTo>
                    <a:lnTo>
                      <a:pt x="42" y="344"/>
                    </a:lnTo>
                    <a:lnTo>
                      <a:pt x="45" y="348"/>
                    </a:lnTo>
                    <a:lnTo>
                      <a:pt x="48" y="356"/>
                    </a:lnTo>
                    <a:lnTo>
                      <a:pt x="45" y="360"/>
                    </a:lnTo>
                    <a:lnTo>
                      <a:pt x="43" y="367"/>
                    </a:lnTo>
                    <a:lnTo>
                      <a:pt x="42" y="376"/>
                    </a:lnTo>
                    <a:lnTo>
                      <a:pt x="42" y="385"/>
                    </a:lnTo>
                    <a:lnTo>
                      <a:pt x="36" y="385"/>
                    </a:lnTo>
                    <a:lnTo>
                      <a:pt x="35" y="394"/>
                    </a:lnTo>
                    <a:lnTo>
                      <a:pt x="36" y="405"/>
                    </a:lnTo>
                    <a:lnTo>
                      <a:pt x="38" y="419"/>
                    </a:lnTo>
                    <a:lnTo>
                      <a:pt x="37" y="420"/>
                    </a:lnTo>
                    <a:lnTo>
                      <a:pt x="35" y="423"/>
                    </a:lnTo>
                    <a:lnTo>
                      <a:pt x="32" y="424"/>
                    </a:lnTo>
                    <a:lnTo>
                      <a:pt x="30" y="430"/>
                    </a:lnTo>
                    <a:lnTo>
                      <a:pt x="29" y="438"/>
                    </a:lnTo>
                    <a:lnTo>
                      <a:pt x="27" y="448"/>
                    </a:lnTo>
                    <a:lnTo>
                      <a:pt x="29" y="460"/>
                    </a:lnTo>
                    <a:lnTo>
                      <a:pt x="30" y="482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256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59" name="Freeform 155"/>
              <p:cNvSpPr>
                <a:spLocks/>
              </p:cNvSpPr>
              <p:nvPr/>
            </p:nvSpPr>
            <p:spPr bwMode="auto">
              <a:xfrm>
                <a:off x="1246" y="2841"/>
                <a:ext cx="21" cy="15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25"/>
                  </a:cxn>
                  <a:cxn ang="0">
                    <a:pos x="17" y="130"/>
                  </a:cxn>
                  <a:cxn ang="0">
                    <a:pos x="17" y="132"/>
                  </a:cxn>
                  <a:cxn ang="0">
                    <a:pos x="15" y="135"/>
                  </a:cxn>
                  <a:cxn ang="0">
                    <a:pos x="12" y="138"/>
                  </a:cxn>
                  <a:cxn ang="0">
                    <a:pos x="10" y="140"/>
                  </a:cxn>
                  <a:cxn ang="0">
                    <a:pos x="5" y="143"/>
                  </a:cxn>
                  <a:cxn ang="0">
                    <a:pos x="2" y="146"/>
                  </a:cxn>
                  <a:cxn ang="0">
                    <a:pos x="0" y="149"/>
                  </a:cxn>
                </a:cxnLst>
                <a:rect l="0" t="0" r="r" b="b"/>
                <a:pathLst>
                  <a:path w="21" h="150">
                    <a:moveTo>
                      <a:pt x="20" y="0"/>
                    </a:moveTo>
                    <a:lnTo>
                      <a:pt x="20" y="125"/>
                    </a:lnTo>
                    <a:lnTo>
                      <a:pt x="17" y="130"/>
                    </a:lnTo>
                    <a:lnTo>
                      <a:pt x="17" y="132"/>
                    </a:lnTo>
                    <a:lnTo>
                      <a:pt x="15" y="135"/>
                    </a:lnTo>
                    <a:lnTo>
                      <a:pt x="12" y="138"/>
                    </a:lnTo>
                    <a:lnTo>
                      <a:pt x="10" y="140"/>
                    </a:lnTo>
                    <a:lnTo>
                      <a:pt x="5" y="143"/>
                    </a:lnTo>
                    <a:lnTo>
                      <a:pt x="2" y="146"/>
                    </a:lnTo>
                    <a:lnTo>
                      <a:pt x="0" y="149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60" name="Freeform 156"/>
              <p:cNvSpPr>
                <a:spLocks/>
              </p:cNvSpPr>
              <p:nvPr/>
            </p:nvSpPr>
            <p:spPr bwMode="auto">
              <a:xfrm>
                <a:off x="1256" y="2824"/>
                <a:ext cx="21" cy="16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43"/>
                  </a:cxn>
                  <a:cxn ang="0">
                    <a:pos x="20" y="147"/>
                  </a:cxn>
                  <a:cxn ang="0">
                    <a:pos x="10" y="152"/>
                  </a:cxn>
                  <a:cxn ang="0">
                    <a:pos x="0" y="156"/>
                  </a:cxn>
                  <a:cxn ang="0">
                    <a:pos x="0" y="161"/>
                  </a:cxn>
                </a:cxnLst>
                <a:rect l="0" t="0" r="r" b="b"/>
                <a:pathLst>
                  <a:path w="21" h="162">
                    <a:moveTo>
                      <a:pt x="20" y="0"/>
                    </a:moveTo>
                    <a:lnTo>
                      <a:pt x="20" y="143"/>
                    </a:lnTo>
                    <a:lnTo>
                      <a:pt x="20" y="147"/>
                    </a:lnTo>
                    <a:lnTo>
                      <a:pt x="10" y="152"/>
                    </a:lnTo>
                    <a:lnTo>
                      <a:pt x="0" y="156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61" name="Line 157"/>
              <p:cNvSpPr>
                <a:spLocks noChangeShapeType="1"/>
              </p:cNvSpPr>
              <p:nvPr/>
            </p:nvSpPr>
            <p:spPr bwMode="auto">
              <a:xfrm>
                <a:off x="1261" y="2828"/>
                <a:ext cx="0" cy="147"/>
              </a:xfrm>
              <a:prstGeom prst="line">
                <a:avLst/>
              </a:prstGeom>
              <a:noFill/>
              <a:ln w="12700">
                <a:solidFill>
                  <a:srgbClr val="FFAB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62" name="Freeform 158"/>
              <p:cNvSpPr>
                <a:spLocks/>
              </p:cNvSpPr>
              <p:nvPr/>
            </p:nvSpPr>
            <p:spPr bwMode="auto">
              <a:xfrm>
                <a:off x="1764" y="2769"/>
                <a:ext cx="38" cy="156"/>
              </a:xfrm>
              <a:custGeom>
                <a:avLst/>
                <a:gdLst/>
                <a:ahLst/>
                <a:cxnLst>
                  <a:cxn ang="0">
                    <a:pos x="1" y="149"/>
                  </a:cxn>
                  <a:cxn ang="0">
                    <a:pos x="2" y="146"/>
                  </a:cxn>
                  <a:cxn ang="0">
                    <a:pos x="4" y="143"/>
                  </a:cxn>
                  <a:cxn ang="0">
                    <a:pos x="7" y="140"/>
                  </a:cxn>
                  <a:cxn ang="0">
                    <a:pos x="9" y="138"/>
                  </a:cxn>
                  <a:cxn ang="0">
                    <a:pos x="11" y="134"/>
                  </a:cxn>
                  <a:cxn ang="0">
                    <a:pos x="13" y="128"/>
                  </a:cxn>
                  <a:cxn ang="0">
                    <a:pos x="23" y="0"/>
                  </a:cxn>
                  <a:cxn ang="0">
                    <a:pos x="23" y="130"/>
                  </a:cxn>
                  <a:cxn ang="0">
                    <a:pos x="25" y="134"/>
                  </a:cxn>
                  <a:cxn ang="0">
                    <a:pos x="28" y="138"/>
                  </a:cxn>
                  <a:cxn ang="0">
                    <a:pos x="31" y="140"/>
                  </a:cxn>
                  <a:cxn ang="0">
                    <a:pos x="33" y="141"/>
                  </a:cxn>
                  <a:cxn ang="0">
                    <a:pos x="35" y="144"/>
                  </a:cxn>
                  <a:cxn ang="0">
                    <a:pos x="37" y="146"/>
                  </a:cxn>
                  <a:cxn ang="0">
                    <a:pos x="33" y="146"/>
                  </a:cxn>
                  <a:cxn ang="0">
                    <a:pos x="31" y="143"/>
                  </a:cxn>
                  <a:cxn ang="0">
                    <a:pos x="27" y="141"/>
                  </a:cxn>
                  <a:cxn ang="0">
                    <a:pos x="23" y="140"/>
                  </a:cxn>
                  <a:cxn ang="0">
                    <a:pos x="25" y="146"/>
                  </a:cxn>
                  <a:cxn ang="0">
                    <a:pos x="28" y="149"/>
                  </a:cxn>
                  <a:cxn ang="0">
                    <a:pos x="28" y="153"/>
                  </a:cxn>
                  <a:cxn ang="0">
                    <a:pos x="28" y="153"/>
                  </a:cxn>
                  <a:cxn ang="0">
                    <a:pos x="25" y="150"/>
                  </a:cxn>
                  <a:cxn ang="0">
                    <a:pos x="22" y="146"/>
                  </a:cxn>
                  <a:cxn ang="0">
                    <a:pos x="19" y="141"/>
                  </a:cxn>
                  <a:cxn ang="0">
                    <a:pos x="17" y="143"/>
                  </a:cxn>
                  <a:cxn ang="0">
                    <a:pos x="15" y="146"/>
                  </a:cxn>
                  <a:cxn ang="0">
                    <a:pos x="13" y="149"/>
                  </a:cxn>
                  <a:cxn ang="0">
                    <a:pos x="10" y="152"/>
                  </a:cxn>
                  <a:cxn ang="0">
                    <a:pos x="11" y="146"/>
                  </a:cxn>
                  <a:cxn ang="0">
                    <a:pos x="13" y="140"/>
                  </a:cxn>
                  <a:cxn ang="0">
                    <a:pos x="9" y="146"/>
                  </a:cxn>
                  <a:cxn ang="0">
                    <a:pos x="5" y="147"/>
                  </a:cxn>
                  <a:cxn ang="0">
                    <a:pos x="3" y="149"/>
                  </a:cxn>
                  <a:cxn ang="0">
                    <a:pos x="0" y="152"/>
                  </a:cxn>
                </a:cxnLst>
                <a:rect l="0" t="0" r="r" b="b"/>
                <a:pathLst>
                  <a:path w="38" h="156">
                    <a:moveTo>
                      <a:pt x="0" y="152"/>
                    </a:moveTo>
                    <a:lnTo>
                      <a:pt x="1" y="149"/>
                    </a:lnTo>
                    <a:lnTo>
                      <a:pt x="1" y="147"/>
                    </a:lnTo>
                    <a:lnTo>
                      <a:pt x="2" y="146"/>
                    </a:lnTo>
                    <a:lnTo>
                      <a:pt x="3" y="144"/>
                    </a:lnTo>
                    <a:lnTo>
                      <a:pt x="4" y="143"/>
                    </a:lnTo>
                    <a:lnTo>
                      <a:pt x="5" y="141"/>
                    </a:lnTo>
                    <a:lnTo>
                      <a:pt x="7" y="140"/>
                    </a:lnTo>
                    <a:lnTo>
                      <a:pt x="8" y="138"/>
                    </a:lnTo>
                    <a:lnTo>
                      <a:pt x="9" y="138"/>
                    </a:lnTo>
                    <a:lnTo>
                      <a:pt x="10" y="135"/>
                    </a:lnTo>
                    <a:lnTo>
                      <a:pt x="11" y="134"/>
                    </a:lnTo>
                    <a:lnTo>
                      <a:pt x="13" y="133"/>
                    </a:lnTo>
                    <a:lnTo>
                      <a:pt x="13" y="128"/>
                    </a:lnTo>
                    <a:lnTo>
                      <a:pt x="13" y="0"/>
                    </a:lnTo>
                    <a:lnTo>
                      <a:pt x="23" y="0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5" y="133"/>
                    </a:lnTo>
                    <a:lnTo>
                      <a:pt x="25" y="134"/>
                    </a:lnTo>
                    <a:lnTo>
                      <a:pt x="27" y="135"/>
                    </a:lnTo>
                    <a:lnTo>
                      <a:pt x="28" y="138"/>
                    </a:lnTo>
                    <a:lnTo>
                      <a:pt x="29" y="138"/>
                    </a:lnTo>
                    <a:lnTo>
                      <a:pt x="31" y="140"/>
                    </a:lnTo>
                    <a:lnTo>
                      <a:pt x="32" y="140"/>
                    </a:lnTo>
                    <a:lnTo>
                      <a:pt x="33" y="141"/>
                    </a:lnTo>
                    <a:lnTo>
                      <a:pt x="34" y="143"/>
                    </a:lnTo>
                    <a:lnTo>
                      <a:pt x="35" y="144"/>
                    </a:lnTo>
                    <a:lnTo>
                      <a:pt x="35" y="146"/>
                    </a:lnTo>
                    <a:lnTo>
                      <a:pt x="37" y="146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2" y="144"/>
                    </a:lnTo>
                    <a:lnTo>
                      <a:pt x="31" y="143"/>
                    </a:lnTo>
                    <a:lnTo>
                      <a:pt x="28" y="143"/>
                    </a:lnTo>
                    <a:lnTo>
                      <a:pt x="27" y="141"/>
                    </a:lnTo>
                    <a:lnTo>
                      <a:pt x="25" y="141"/>
                    </a:lnTo>
                    <a:lnTo>
                      <a:pt x="23" y="140"/>
                    </a:lnTo>
                    <a:lnTo>
                      <a:pt x="25" y="143"/>
                    </a:lnTo>
                    <a:lnTo>
                      <a:pt x="25" y="146"/>
                    </a:lnTo>
                    <a:lnTo>
                      <a:pt x="26" y="146"/>
                    </a:lnTo>
                    <a:lnTo>
                      <a:pt x="28" y="149"/>
                    </a:lnTo>
                    <a:lnTo>
                      <a:pt x="28" y="152"/>
                    </a:lnTo>
                    <a:lnTo>
                      <a:pt x="28" y="153"/>
                    </a:lnTo>
                    <a:lnTo>
                      <a:pt x="29" y="155"/>
                    </a:lnTo>
                    <a:lnTo>
                      <a:pt x="28" y="153"/>
                    </a:lnTo>
                    <a:lnTo>
                      <a:pt x="26" y="152"/>
                    </a:lnTo>
                    <a:lnTo>
                      <a:pt x="25" y="150"/>
                    </a:lnTo>
                    <a:lnTo>
                      <a:pt x="23" y="149"/>
                    </a:lnTo>
                    <a:lnTo>
                      <a:pt x="22" y="146"/>
                    </a:lnTo>
                    <a:lnTo>
                      <a:pt x="21" y="144"/>
                    </a:lnTo>
                    <a:lnTo>
                      <a:pt x="19" y="141"/>
                    </a:lnTo>
                    <a:lnTo>
                      <a:pt x="19" y="140"/>
                    </a:lnTo>
                    <a:lnTo>
                      <a:pt x="17" y="143"/>
                    </a:lnTo>
                    <a:lnTo>
                      <a:pt x="16" y="146"/>
                    </a:lnTo>
                    <a:lnTo>
                      <a:pt x="15" y="146"/>
                    </a:lnTo>
                    <a:lnTo>
                      <a:pt x="14" y="147"/>
                    </a:lnTo>
                    <a:lnTo>
                      <a:pt x="13" y="149"/>
                    </a:lnTo>
                    <a:lnTo>
                      <a:pt x="11" y="150"/>
                    </a:lnTo>
                    <a:lnTo>
                      <a:pt x="10" y="152"/>
                    </a:lnTo>
                    <a:lnTo>
                      <a:pt x="10" y="149"/>
                    </a:lnTo>
                    <a:lnTo>
                      <a:pt x="11" y="146"/>
                    </a:lnTo>
                    <a:lnTo>
                      <a:pt x="13" y="143"/>
                    </a:lnTo>
                    <a:lnTo>
                      <a:pt x="13" y="140"/>
                    </a:lnTo>
                    <a:lnTo>
                      <a:pt x="10" y="143"/>
                    </a:lnTo>
                    <a:lnTo>
                      <a:pt x="9" y="146"/>
                    </a:lnTo>
                    <a:lnTo>
                      <a:pt x="7" y="146"/>
                    </a:lnTo>
                    <a:lnTo>
                      <a:pt x="5" y="147"/>
                    </a:lnTo>
                    <a:lnTo>
                      <a:pt x="4" y="149"/>
                    </a:lnTo>
                    <a:lnTo>
                      <a:pt x="3" y="149"/>
                    </a:lnTo>
                    <a:lnTo>
                      <a:pt x="1" y="150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AB02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463" name="Freeform 159"/>
              <p:cNvSpPr>
                <a:spLocks/>
              </p:cNvSpPr>
              <p:nvPr/>
            </p:nvSpPr>
            <p:spPr bwMode="auto">
              <a:xfrm>
                <a:off x="1750" y="2509"/>
                <a:ext cx="75" cy="322"/>
              </a:xfrm>
              <a:custGeom>
                <a:avLst/>
                <a:gdLst/>
                <a:ahLst/>
                <a:cxnLst>
                  <a:cxn ang="0">
                    <a:pos x="49" y="5"/>
                  </a:cxn>
                  <a:cxn ang="0">
                    <a:pos x="42" y="0"/>
                  </a:cxn>
                  <a:cxn ang="0">
                    <a:pos x="33" y="5"/>
                  </a:cxn>
                  <a:cxn ang="0">
                    <a:pos x="29" y="19"/>
                  </a:cxn>
                  <a:cxn ang="0">
                    <a:pos x="29" y="36"/>
                  </a:cxn>
                  <a:cxn ang="0">
                    <a:pos x="30" y="52"/>
                  </a:cxn>
                  <a:cxn ang="0">
                    <a:pos x="23" y="51"/>
                  </a:cxn>
                  <a:cxn ang="0">
                    <a:pos x="19" y="58"/>
                  </a:cxn>
                  <a:cxn ang="0">
                    <a:pos x="16" y="68"/>
                  </a:cxn>
                  <a:cxn ang="0">
                    <a:pos x="15" y="82"/>
                  </a:cxn>
                  <a:cxn ang="0">
                    <a:pos x="9" y="87"/>
                  </a:cxn>
                  <a:cxn ang="0">
                    <a:pos x="4" y="107"/>
                  </a:cxn>
                  <a:cxn ang="0">
                    <a:pos x="3" y="131"/>
                  </a:cxn>
                  <a:cxn ang="0">
                    <a:pos x="7" y="156"/>
                  </a:cxn>
                  <a:cxn ang="0">
                    <a:pos x="1" y="164"/>
                  </a:cxn>
                  <a:cxn ang="0">
                    <a:pos x="0" y="183"/>
                  </a:cxn>
                  <a:cxn ang="0">
                    <a:pos x="2" y="206"/>
                  </a:cxn>
                  <a:cxn ang="0">
                    <a:pos x="7" y="230"/>
                  </a:cxn>
                  <a:cxn ang="0">
                    <a:pos x="2" y="238"/>
                  </a:cxn>
                  <a:cxn ang="0">
                    <a:pos x="2" y="253"/>
                  </a:cxn>
                  <a:cxn ang="0">
                    <a:pos x="7" y="269"/>
                  </a:cxn>
                  <a:cxn ang="0">
                    <a:pos x="13" y="282"/>
                  </a:cxn>
                  <a:cxn ang="0">
                    <a:pos x="10" y="296"/>
                  </a:cxn>
                  <a:cxn ang="0">
                    <a:pos x="14" y="304"/>
                  </a:cxn>
                  <a:cxn ang="0">
                    <a:pos x="19" y="312"/>
                  </a:cxn>
                  <a:cxn ang="0">
                    <a:pos x="26" y="321"/>
                  </a:cxn>
                  <a:cxn ang="0">
                    <a:pos x="26" y="315"/>
                  </a:cxn>
                  <a:cxn ang="0">
                    <a:pos x="26" y="306"/>
                  </a:cxn>
                  <a:cxn ang="0">
                    <a:pos x="27" y="299"/>
                  </a:cxn>
                  <a:cxn ang="0">
                    <a:pos x="31" y="290"/>
                  </a:cxn>
                  <a:cxn ang="0">
                    <a:pos x="36" y="297"/>
                  </a:cxn>
                  <a:cxn ang="0">
                    <a:pos x="37" y="307"/>
                  </a:cxn>
                  <a:cxn ang="0">
                    <a:pos x="37" y="316"/>
                  </a:cxn>
                  <a:cxn ang="0">
                    <a:pos x="44" y="313"/>
                  </a:cxn>
                  <a:cxn ang="0">
                    <a:pos x="55" y="300"/>
                  </a:cxn>
                  <a:cxn ang="0">
                    <a:pos x="63" y="287"/>
                  </a:cxn>
                  <a:cxn ang="0">
                    <a:pos x="63" y="274"/>
                  </a:cxn>
                  <a:cxn ang="0">
                    <a:pos x="63" y="263"/>
                  </a:cxn>
                  <a:cxn ang="0">
                    <a:pos x="67" y="246"/>
                  </a:cxn>
                  <a:cxn ang="0">
                    <a:pos x="71" y="227"/>
                  </a:cxn>
                  <a:cxn ang="0">
                    <a:pos x="67" y="212"/>
                  </a:cxn>
                  <a:cxn ang="0">
                    <a:pos x="67" y="203"/>
                  </a:cxn>
                  <a:cxn ang="0">
                    <a:pos x="71" y="186"/>
                  </a:cxn>
                  <a:cxn ang="0">
                    <a:pos x="74" y="167"/>
                  </a:cxn>
                  <a:cxn ang="0">
                    <a:pos x="71" y="153"/>
                  </a:cxn>
                  <a:cxn ang="0">
                    <a:pos x="67" y="146"/>
                  </a:cxn>
                  <a:cxn ang="0">
                    <a:pos x="70" y="134"/>
                  </a:cxn>
                  <a:cxn ang="0">
                    <a:pos x="70" y="123"/>
                  </a:cxn>
                  <a:cxn ang="0">
                    <a:pos x="66" y="115"/>
                  </a:cxn>
                  <a:cxn ang="0">
                    <a:pos x="64" y="111"/>
                  </a:cxn>
                  <a:cxn ang="0">
                    <a:pos x="65" y="101"/>
                  </a:cxn>
                  <a:cxn ang="0">
                    <a:pos x="66" y="90"/>
                  </a:cxn>
                  <a:cxn ang="0">
                    <a:pos x="65" y="83"/>
                  </a:cxn>
                  <a:cxn ang="0">
                    <a:pos x="61" y="77"/>
                  </a:cxn>
                  <a:cxn ang="0">
                    <a:pos x="63" y="67"/>
                  </a:cxn>
                  <a:cxn ang="0">
                    <a:pos x="63" y="60"/>
                  </a:cxn>
                  <a:cxn ang="0">
                    <a:pos x="59" y="52"/>
                  </a:cxn>
                  <a:cxn ang="0">
                    <a:pos x="55" y="45"/>
                  </a:cxn>
                  <a:cxn ang="0">
                    <a:pos x="54" y="29"/>
                  </a:cxn>
                  <a:cxn ang="0">
                    <a:pos x="52" y="11"/>
                  </a:cxn>
                </a:cxnLst>
                <a:rect l="0" t="0" r="r" b="b"/>
                <a:pathLst>
                  <a:path w="75" h="322">
                    <a:moveTo>
                      <a:pt x="52" y="11"/>
                    </a:moveTo>
                    <a:lnTo>
                      <a:pt x="49" y="5"/>
                    </a:lnTo>
                    <a:lnTo>
                      <a:pt x="46" y="1"/>
                    </a:lnTo>
                    <a:lnTo>
                      <a:pt x="42" y="0"/>
                    </a:lnTo>
                    <a:lnTo>
                      <a:pt x="37" y="1"/>
                    </a:lnTo>
                    <a:lnTo>
                      <a:pt x="33" y="5"/>
                    </a:lnTo>
                    <a:lnTo>
                      <a:pt x="31" y="11"/>
                    </a:lnTo>
                    <a:lnTo>
                      <a:pt x="29" y="19"/>
                    </a:lnTo>
                    <a:lnTo>
                      <a:pt x="29" y="27"/>
                    </a:lnTo>
                    <a:lnTo>
                      <a:pt x="29" y="36"/>
                    </a:lnTo>
                    <a:lnTo>
                      <a:pt x="29" y="45"/>
                    </a:lnTo>
                    <a:lnTo>
                      <a:pt x="30" y="52"/>
                    </a:lnTo>
                    <a:lnTo>
                      <a:pt x="26" y="51"/>
                    </a:lnTo>
                    <a:lnTo>
                      <a:pt x="23" y="51"/>
                    </a:lnTo>
                    <a:lnTo>
                      <a:pt x="20" y="54"/>
                    </a:lnTo>
                    <a:lnTo>
                      <a:pt x="19" y="58"/>
                    </a:lnTo>
                    <a:lnTo>
                      <a:pt x="16" y="63"/>
                    </a:lnTo>
                    <a:lnTo>
                      <a:pt x="16" y="68"/>
                    </a:lnTo>
                    <a:lnTo>
                      <a:pt x="15" y="74"/>
                    </a:lnTo>
                    <a:lnTo>
                      <a:pt x="15" y="82"/>
                    </a:lnTo>
                    <a:lnTo>
                      <a:pt x="12" y="83"/>
                    </a:lnTo>
                    <a:lnTo>
                      <a:pt x="9" y="87"/>
                    </a:lnTo>
                    <a:lnTo>
                      <a:pt x="7" y="96"/>
                    </a:lnTo>
                    <a:lnTo>
                      <a:pt x="4" y="107"/>
                    </a:lnTo>
                    <a:lnTo>
                      <a:pt x="3" y="118"/>
                    </a:lnTo>
                    <a:lnTo>
                      <a:pt x="3" y="131"/>
                    </a:lnTo>
                    <a:lnTo>
                      <a:pt x="4" y="145"/>
                    </a:lnTo>
                    <a:lnTo>
                      <a:pt x="7" y="156"/>
                    </a:lnTo>
                    <a:lnTo>
                      <a:pt x="3" y="158"/>
                    </a:lnTo>
                    <a:lnTo>
                      <a:pt x="1" y="164"/>
                    </a:lnTo>
                    <a:lnTo>
                      <a:pt x="0" y="172"/>
                    </a:lnTo>
                    <a:lnTo>
                      <a:pt x="0" y="183"/>
                    </a:lnTo>
                    <a:lnTo>
                      <a:pt x="0" y="194"/>
                    </a:lnTo>
                    <a:lnTo>
                      <a:pt x="2" y="206"/>
                    </a:lnTo>
                    <a:lnTo>
                      <a:pt x="3" y="218"/>
                    </a:lnTo>
                    <a:lnTo>
                      <a:pt x="7" y="230"/>
                    </a:lnTo>
                    <a:lnTo>
                      <a:pt x="3" y="233"/>
                    </a:lnTo>
                    <a:lnTo>
                      <a:pt x="2" y="238"/>
                    </a:lnTo>
                    <a:lnTo>
                      <a:pt x="1" y="246"/>
                    </a:lnTo>
                    <a:lnTo>
                      <a:pt x="2" y="253"/>
                    </a:lnTo>
                    <a:lnTo>
                      <a:pt x="3" y="262"/>
                    </a:lnTo>
                    <a:lnTo>
                      <a:pt x="7" y="269"/>
                    </a:lnTo>
                    <a:lnTo>
                      <a:pt x="9" y="277"/>
                    </a:lnTo>
                    <a:lnTo>
                      <a:pt x="13" y="282"/>
                    </a:lnTo>
                    <a:lnTo>
                      <a:pt x="10" y="290"/>
                    </a:lnTo>
                    <a:lnTo>
                      <a:pt x="10" y="296"/>
                    </a:lnTo>
                    <a:lnTo>
                      <a:pt x="12" y="300"/>
                    </a:lnTo>
                    <a:lnTo>
                      <a:pt x="14" y="304"/>
                    </a:lnTo>
                    <a:lnTo>
                      <a:pt x="16" y="309"/>
                    </a:lnTo>
                    <a:lnTo>
                      <a:pt x="19" y="312"/>
                    </a:lnTo>
                    <a:lnTo>
                      <a:pt x="23" y="316"/>
                    </a:lnTo>
                    <a:lnTo>
                      <a:pt x="26" y="321"/>
                    </a:lnTo>
                    <a:lnTo>
                      <a:pt x="26" y="318"/>
                    </a:lnTo>
                    <a:lnTo>
                      <a:pt x="26" y="315"/>
                    </a:lnTo>
                    <a:lnTo>
                      <a:pt x="26" y="309"/>
                    </a:lnTo>
                    <a:lnTo>
                      <a:pt x="26" y="306"/>
                    </a:lnTo>
                    <a:lnTo>
                      <a:pt x="27" y="301"/>
                    </a:lnTo>
                    <a:lnTo>
                      <a:pt x="27" y="299"/>
                    </a:lnTo>
                    <a:lnTo>
                      <a:pt x="29" y="294"/>
                    </a:lnTo>
                    <a:lnTo>
                      <a:pt x="31" y="290"/>
                    </a:lnTo>
                    <a:lnTo>
                      <a:pt x="33" y="291"/>
                    </a:lnTo>
                    <a:lnTo>
                      <a:pt x="36" y="297"/>
                    </a:lnTo>
                    <a:lnTo>
                      <a:pt x="36" y="303"/>
                    </a:lnTo>
                    <a:lnTo>
                      <a:pt x="37" y="307"/>
                    </a:lnTo>
                    <a:lnTo>
                      <a:pt x="37" y="312"/>
                    </a:lnTo>
                    <a:lnTo>
                      <a:pt x="37" y="316"/>
                    </a:lnTo>
                    <a:lnTo>
                      <a:pt x="37" y="321"/>
                    </a:lnTo>
                    <a:lnTo>
                      <a:pt x="44" y="313"/>
                    </a:lnTo>
                    <a:lnTo>
                      <a:pt x="50" y="306"/>
                    </a:lnTo>
                    <a:lnTo>
                      <a:pt x="55" y="300"/>
                    </a:lnTo>
                    <a:lnTo>
                      <a:pt x="60" y="293"/>
                    </a:lnTo>
                    <a:lnTo>
                      <a:pt x="63" y="287"/>
                    </a:lnTo>
                    <a:lnTo>
                      <a:pt x="64" y="279"/>
                    </a:lnTo>
                    <a:lnTo>
                      <a:pt x="63" y="274"/>
                    </a:lnTo>
                    <a:lnTo>
                      <a:pt x="61" y="269"/>
                    </a:lnTo>
                    <a:lnTo>
                      <a:pt x="63" y="263"/>
                    </a:lnTo>
                    <a:lnTo>
                      <a:pt x="65" y="255"/>
                    </a:lnTo>
                    <a:lnTo>
                      <a:pt x="67" y="246"/>
                    </a:lnTo>
                    <a:lnTo>
                      <a:pt x="70" y="235"/>
                    </a:lnTo>
                    <a:lnTo>
                      <a:pt x="71" y="227"/>
                    </a:lnTo>
                    <a:lnTo>
                      <a:pt x="70" y="218"/>
                    </a:lnTo>
                    <a:lnTo>
                      <a:pt x="67" y="212"/>
                    </a:lnTo>
                    <a:lnTo>
                      <a:pt x="64" y="209"/>
                    </a:lnTo>
                    <a:lnTo>
                      <a:pt x="67" y="203"/>
                    </a:lnTo>
                    <a:lnTo>
                      <a:pt x="70" y="194"/>
                    </a:lnTo>
                    <a:lnTo>
                      <a:pt x="71" y="186"/>
                    </a:lnTo>
                    <a:lnTo>
                      <a:pt x="74" y="175"/>
                    </a:lnTo>
                    <a:lnTo>
                      <a:pt x="74" y="167"/>
                    </a:lnTo>
                    <a:lnTo>
                      <a:pt x="72" y="159"/>
                    </a:lnTo>
                    <a:lnTo>
                      <a:pt x="71" y="153"/>
                    </a:lnTo>
                    <a:lnTo>
                      <a:pt x="66" y="152"/>
                    </a:lnTo>
                    <a:lnTo>
                      <a:pt x="67" y="146"/>
                    </a:lnTo>
                    <a:lnTo>
                      <a:pt x="69" y="140"/>
                    </a:lnTo>
                    <a:lnTo>
                      <a:pt x="70" y="134"/>
                    </a:lnTo>
                    <a:lnTo>
                      <a:pt x="70" y="128"/>
                    </a:lnTo>
                    <a:lnTo>
                      <a:pt x="70" y="123"/>
                    </a:lnTo>
                    <a:lnTo>
                      <a:pt x="69" y="118"/>
                    </a:lnTo>
                    <a:lnTo>
                      <a:pt x="66" y="115"/>
                    </a:lnTo>
                    <a:lnTo>
                      <a:pt x="64" y="115"/>
                    </a:lnTo>
                    <a:lnTo>
                      <a:pt x="64" y="111"/>
                    </a:lnTo>
                    <a:lnTo>
                      <a:pt x="65" y="107"/>
                    </a:lnTo>
                    <a:lnTo>
                      <a:pt x="65" y="101"/>
                    </a:lnTo>
                    <a:lnTo>
                      <a:pt x="66" y="95"/>
                    </a:lnTo>
                    <a:lnTo>
                      <a:pt x="66" y="90"/>
                    </a:lnTo>
                    <a:lnTo>
                      <a:pt x="66" y="86"/>
                    </a:lnTo>
                    <a:lnTo>
                      <a:pt x="65" y="83"/>
                    </a:lnTo>
                    <a:lnTo>
                      <a:pt x="61" y="83"/>
                    </a:lnTo>
                    <a:lnTo>
                      <a:pt x="61" y="77"/>
                    </a:lnTo>
                    <a:lnTo>
                      <a:pt x="63" y="73"/>
                    </a:lnTo>
                    <a:lnTo>
                      <a:pt x="63" y="67"/>
                    </a:lnTo>
                    <a:lnTo>
                      <a:pt x="63" y="63"/>
                    </a:lnTo>
                    <a:lnTo>
                      <a:pt x="63" y="60"/>
                    </a:lnTo>
                    <a:lnTo>
                      <a:pt x="61" y="55"/>
                    </a:lnTo>
                    <a:lnTo>
                      <a:pt x="59" y="52"/>
                    </a:lnTo>
                    <a:lnTo>
                      <a:pt x="55" y="51"/>
                    </a:lnTo>
                    <a:lnTo>
                      <a:pt x="55" y="45"/>
                    </a:lnTo>
                    <a:lnTo>
                      <a:pt x="54" y="38"/>
                    </a:lnTo>
                    <a:lnTo>
                      <a:pt x="54" y="29"/>
                    </a:lnTo>
                    <a:lnTo>
                      <a:pt x="53" y="20"/>
                    </a:lnTo>
                    <a:lnTo>
                      <a:pt x="52" y="11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5622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7" y="1973"/>
              <a:ext cx="32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3" name="Picture 16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5" y="1397"/>
              <a:ext cx="32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24" name="Group 163"/>
            <p:cNvGrpSpPr>
              <a:grpSpLocks/>
            </p:cNvGrpSpPr>
            <p:nvPr/>
          </p:nvGrpSpPr>
          <p:grpSpPr bwMode="auto">
            <a:xfrm>
              <a:off x="1153" y="1069"/>
              <a:ext cx="700" cy="671"/>
              <a:chOff x="1002" y="1064"/>
              <a:chExt cx="700" cy="671"/>
            </a:xfrm>
          </p:grpSpPr>
          <p:sp>
            <p:nvSpPr>
              <p:cNvPr id="25629" name="Freeform 164"/>
              <p:cNvSpPr>
                <a:spLocks/>
              </p:cNvSpPr>
              <p:nvPr/>
            </p:nvSpPr>
            <p:spPr bwMode="auto">
              <a:xfrm>
                <a:off x="1006" y="1426"/>
                <a:ext cx="496" cy="309"/>
              </a:xfrm>
              <a:custGeom>
                <a:avLst/>
                <a:gdLst>
                  <a:gd name="T0" fmla="*/ 0 w 496"/>
                  <a:gd name="T1" fmla="*/ 298 h 309"/>
                  <a:gd name="T2" fmla="*/ 20 w 496"/>
                  <a:gd name="T3" fmla="*/ 308 h 309"/>
                  <a:gd name="T4" fmla="*/ 41 w 496"/>
                  <a:gd name="T5" fmla="*/ 280 h 309"/>
                  <a:gd name="T6" fmla="*/ 61 w 496"/>
                  <a:gd name="T7" fmla="*/ 255 h 309"/>
                  <a:gd name="T8" fmla="*/ 84 w 496"/>
                  <a:gd name="T9" fmla="*/ 233 h 309"/>
                  <a:gd name="T10" fmla="*/ 106 w 496"/>
                  <a:gd name="T11" fmla="*/ 209 h 309"/>
                  <a:gd name="T12" fmla="*/ 127 w 496"/>
                  <a:gd name="T13" fmla="*/ 191 h 309"/>
                  <a:gd name="T14" fmla="*/ 144 w 496"/>
                  <a:gd name="T15" fmla="*/ 175 h 309"/>
                  <a:gd name="T16" fmla="*/ 161 w 496"/>
                  <a:gd name="T17" fmla="*/ 161 h 309"/>
                  <a:gd name="T18" fmla="*/ 181 w 496"/>
                  <a:gd name="T19" fmla="*/ 146 h 309"/>
                  <a:gd name="T20" fmla="*/ 201 w 496"/>
                  <a:gd name="T21" fmla="*/ 133 h 309"/>
                  <a:gd name="T22" fmla="*/ 226 w 496"/>
                  <a:gd name="T23" fmla="*/ 120 h 309"/>
                  <a:gd name="T24" fmla="*/ 245 w 496"/>
                  <a:gd name="T25" fmla="*/ 110 h 309"/>
                  <a:gd name="T26" fmla="*/ 268 w 496"/>
                  <a:gd name="T27" fmla="*/ 99 h 309"/>
                  <a:gd name="T28" fmla="*/ 289 w 496"/>
                  <a:gd name="T29" fmla="*/ 91 h 309"/>
                  <a:gd name="T30" fmla="*/ 315 w 496"/>
                  <a:gd name="T31" fmla="*/ 80 h 309"/>
                  <a:gd name="T32" fmla="*/ 345 w 496"/>
                  <a:gd name="T33" fmla="*/ 70 h 309"/>
                  <a:gd name="T34" fmla="*/ 365 w 496"/>
                  <a:gd name="T35" fmla="*/ 64 h 309"/>
                  <a:gd name="T36" fmla="*/ 386 w 496"/>
                  <a:gd name="T37" fmla="*/ 60 h 309"/>
                  <a:gd name="T38" fmla="*/ 406 w 496"/>
                  <a:gd name="T39" fmla="*/ 54 h 309"/>
                  <a:gd name="T40" fmla="*/ 426 w 496"/>
                  <a:gd name="T41" fmla="*/ 50 h 309"/>
                  <a:gd name="T42" fmla="*/ 456 w 496"/>
                  <a:gd name="T43" fmla="*/ 47 h 309"/>
                  <a:gd name="T44" fmla="*/ 477 w 496"/>
                  <a:gd name="T45" fmla="*/ 49 h 309"/>
                  <a:gd name="T46" fmla="*/ 495 w 496"/>
                  <a:gd name="T47" fmla="*/ 0 h 309"/>
                  <a:gd name="T48" fmla="*/ 457 w 496"/>
                  <a:gd name="T49" fmla="*/ 1 h 309"/>
                  <a:gd name="T50" fmla="*/ 414 w 496"/>
                  <a:gd name="T51" fmla="*/ 6 h 309"/>
                  <a:gd name="T52" fmla="*/ 374 w 496"/>
                  <a:gd name="T53" fmla="*/ 16 h 309"/>
                  <a:gd name="T54" fmla="*/ 329 w 496"/>
                  <a:gd name="T55" fmla="*/ 32 h 309"/>
                  <a:gd name="T56" fmla="*/ 268 w 496"/>
                  <a:gd name="T57" fmla="*/ 52 h 309"/>
                  <a:gd name="T58" fmla="*/ 209 w 496"/>
                  <a:gd name="T59" fmla="*/ 80 h 309"/>
                  <a:gd name="T60" fmla="*/ 157 w 496"/>
                  <a:gd name="T61" fmla="*/ 113 h 309"/>
                  <a:gd name="T62" fmla="*/ 117 w 496"/>
                  <a:gd name="T63" fmla="*/ 145 h 309"/>
                  <a:gd name="T64" fmla="*/ 72 w 496"/>
                  <a:gd name="T65" fmla="*/ 191 h 309"/>
                  <a:gd name="T66" fmla="*/ 43 w 496"/>
                  <a:gd name="T67" fmla="*/ 231 h 309"/>
                  <a:gd name="T68" fmla="*/ 0 w 496"/>
                  <a:gd name="T69" fmla="*/ 298 h 30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96"/>
                  <a:gd name="T106" fmla="*/ 0 h 309"/>
                  <a:gd name="T107" fmla="*/ 496 w 496"/>
                  <a:gd name="T108" fmla="*/ 309 h 30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96" h="309">
                    <a:moveTo>
                      <a:pt x="0" y="298"/>
                    </a:moveTo>
                    <a:lnTo>
                      <a:pt x="20" y="308"/>
                    </a:lnTo>
                    <a:lnTo>
                      <a:pt x="41" y="280"/>
                    </a:lnTo>
                    <a:lnTo>
                      <a:pt x="61" y="255"/>
                    </a:lnTo>
                    <a:lnTo>
                      <a:pt x="84" y="233"/>
                    </a:lnTo>
                    <a:lnTo>
                      <a:pt x="106" y="209"/>
                    </a:lnTo>
                    <a:lnTo>
                      <a:pt x="127" y="191"/>
                    </a:lnTo>
                    <a:lnTo>
                      <a:pt x="144" y="175"/>
                    </a:lnTo>
                    <a:lnTo>
                      <a:pt x="161" y="161"/>
                    </a:lnTo>
                    <a:lnTo>
                      <a:pt x="181" y="146"/>
                    </a:lnTo>
                    <a:lnTo>
                      <a:pt x="201" y="133"/>
                    </a:lnTo>
                    <a:lnTo>
                      <a:pt x="226" y="120"/>
                    </a:lnTo>
                    <a:lnTo>
                      <a:pt x="245" y="110"/>
                    </a:lnTo>
                    <a:lnTo>
                      <a:pt x="268" y="99"/>
                    </a:lnTo>
                    <a:lnTo>
                      <a:pt x="289" y="91"/>
                    </a:lnTo>
                    <a:lnTo>
                      <a:pt x="315" y="80"/>
                    </a:lnTo>
                    <a:lnTo>
                      <a:pt x="345" y="70"/>
                    </a:lnTo>
                    <a:lnTo>
                      <a:pt x="365" y="64"/>
                    </a:lnTo>
                    <a:lnTo>
                      <a:pt x="386" y="60"/>
                    </a:lnTo>
                    <a:lnTo>
                      <a:pt x="406" y="54"/>
                    </a:lnTo>
                    <a:lnTo>
                      <a:pt x="426" y="50"/>
                    </a:lnTo>
                    <a:lnTo>
                      <a:pt x="456" y="47"/>
                    </a:lnTo>
                    <a:lnTo>
                      <a:pt x="477" y="49"/>
                    </a:lnTo>
                    <a:lnTo>
                      <a:pt x="495" y="0"/>
                    </a:lnTo>
                    <a:lnTo>
                      <a:pt x="457" y="1"/>
                    </a:lnTo>
                    <a:lnTo>
                      <a:pt x="414" y="6"/>
                    </a:lnTo>
                    <a:lnTo>
                      <a:pt x="374" y="16"/>
                    </a:lnTo>
                    <a:lnTo>
                      <a:pt x="329" y="32"/>
                    </a:lnTo>
                    <a:lnTo>
                      <a:pt x="268" y="52"/>
                    </a:lnTo>
                    <a:lnTo>
                      <a:pt x="209" y="80"/>
                    </a:lnTo>
                    <a:lnTo>
                      <a:pt x="157" y="113"/>
                    </a:lnTo>
                    <a:lnTo>
                      <a:pt x="117" y="145"/>
                    </a:lnTo>
                    <a:lnTo>
                      <a:pt x="72" y="191"/>
                    </a:lnTo>
                    <a:lnTo>
                      <a:pt x="43" y="231"/>
                    </a:lnTo>
                    <a:lnTo>
                      <a:pt x="0" y="298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30" name="Freeform 165"/>
              <p:cNvSpPr>
                <a:spLocks/>
              </p:cNvSpPr>
              <p:nvPr/>
            </p:nvSpPr>
            <p:spPr bwMode="auto">
              <a:xfrm>
                <a:off x="1606" y="1079"/>
                <a:ext cx="96" cy="329"/>
              </a:xfrm>
              <a:custGeom>
                <a:avLst/>
                <a:gdLst>
                  <a:gd name="T0" fmla="*/ 50 w 96"/>
                  <a:gd name="T1" fmla="*/ 304 h 329"/>
                  <a:gd name="T2" fmla="*/ 95 w 96"/>
                  <a:gd name="T3" fmla="*/ 328 h 329"/>
                  <a:gd name="T4" fmla="*/ 89 w 96"/>
                  <a:gd name="T5" fmla="*/ 312 h 329"/>
                  <a:gd name="T6" fmla="*/ 82 w 96"/>
                  <a:gd name="T7" fmla="*/ 296 h 329"/>
                  <a:gd name="T8" fmla="*/ 77 w 96"/>
                  <a:gd name="T9" fmla="*/ 277 h 329"/>
                  <a:gd name="T10" fmla="*/ 71 w 96"/>
                  <a:gd name="T11" fmla="*/ 252 h 329"/>
                  <a:gd name="T12" fmla="*/ 64 w 96"/>
                  <a:gd name="T13" fmla="*/ 228 h 329"/>
                  <a:gd name="T14" fmla="*/ 58 w 96"/>
                  <a:gd name="T15" fmla="*/ 206 h 329"/>
                  <a:gd name="T16" fmla="*/ 53 w 96"/>
                  <a:gd name="T17" fmla="*/ 184 h 329"/>
                  <a:gd name="T18" fmla="*/ 49 w 96"/>
                  <a:gd name="T19" fmla="*/ 166 h 329"/>
                  <a:gd name="T20" fmla="*/ 46 w 96"/>
                  <a:gd name="T21" fmla="*/ 145 h 329"/>
                  <a:gd name="T22" fmla="*/ 45 w 96"/>
                  <a:gd name="T23" fmla="*/ 124 h 329"/>
                  <a:gd name="T24" fmla="*/ 44 w 96"/>
                  <a:gd name="T25" fmla="*/ 100 h 329"/>
                  <a:gd name="T26" fmla="*/ 45 w 96"/>
                  <a:gd name="T27" fmla="*/ 79 h 329"/>
                  <a:gd name="T28" fmla="*/ 45 w 96"/>
                  <a:gd name="T29" fmla="*/ 59 h 329"/>
                  <a:gd name="T30" fmla="*/ 47 w 96"/>
                  <a:gd name="T31" fmla="*/ 36 h 329"/>
                  <a:gd name="T32" fmla="*/ 48 w 96"/>
                  <a:gd name="T33" fmla="*/ 20 h 329"/>
                  <a:gd name="T34" fmla="*/ 13 w 96"/>
                  <a:gd name="T35" fmla="*/ 0 h 329"/>
                  <a:gd name="T36" fmla="*/ 7 w 96"/>
                  <a:gd name="T37" fmla="*/ 30 h 329"/>
                  <a:gd name="T38" fmla="*/ 5 w 96"/>
                  <a:gd name="T39" fmla="*/ 73 h 329"/>
                  <a:gd name="T40" fmla="*/ 0 w 96"/>
                  <a:gd name="T41" fmla="*/ 129 h 329"/>
                  <a:gd name="T42" fmla="*/ 3 w 96"/>
                  <a:gd name="T43" fmla="*/ 173 h 329"/>
                  <a:gd name="T44" fmla="*/ 18 w 96"/>
                  <a:gd name="T45" fmla="*/ 221 h 329"/>
                  <a:gd name="T46" fmla="*/ 27 w 96"/>
                  <a:gd name="T47" fmla="*/ 264 h 329"/>
                  <a:gd name="T48" fmla="*/ 40 w 96"/>
                  <a:gd name="T49" fmla="*/ 299 h 329"/>
                  <a:gd name="T50" fmla="*/ 95 w 96"/>
                  <a:gd name="T51" fmla="*/ 328 h 329"/>
                  <a:gd name="T52" fmla="*/ 94 w 96"/>
                  <a:gd name="T53" fmla="*/ 328 h 329"/>
                  <a:gd name="T54" fmla="*/ 50 w 96"/>
                  <a:gd name="T55" fmla="*/ 304 h 32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96"/>
                  <a:gd name="T85" fmla="*/ 0 h 329"/>
                  <a:gd name="T86" fmla="*/ 96 w 96"/>
                  <a:gd name="T87" fmla="*/ 329 h 32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96" h="329">
                    <a:moveTo>
                      <a:pt x="50" y="304"/>
                    </a:moveTo>
                    <a:lnTo>
                      <a:pt x="95" y="328"/>
                    </a:lnTo>
                    <a:lnTo>
                      <a:pt x="89" y="312"/>
                    </a:lnTo>
                    <a:lnTo>
                      <a:pt x="82" y="296"/>
                    </a:lnTo>
                    <a:lnTo>
                      <a:pt x="77" y="277"/>
                    </a:lnTo>
                    <a:lnTo>
                      <a:pt x="71" y="252"/>
                    </a:lnTo>
                    <a:lnTo>
                      <a:pt x="64" y="228"/>
                    </a:lnTo>
                    <a:lnTo>
                      <a:pt x="58" y="206"/>
                    </a:lnTo>
                    <a:lnTo>
                      <a:pt x="53" y="184"/>
                    </a:lnTo>
                    <a:lnTo>
                      <a:pt x="49" y="166"/>
                    </a:lnTo>
                    <a:lnTo>
                      <a:pt x="46" y="145"/>
                    </a:lnTo>
                    <a:lnTo>
                      <a:pt x="45" y="124"/>
                    </a:lnTo>
                    <a:lnTo>
                      <a:pt x="44" y="100"/>
                    </a:lnTo>
                    <a:lnTo>
                      <a:pt x="45" y="79"/>
                    </a:lnTo>
                    <a:lnTo>
                      <a:pt x="45" y="59"/>
                    </a:lnTo>
                    <a:lnTo>
                      <a:pt x="47" y="36"/>
                    </a:lnTo>
                    <a:lnTo>
                      <a:pt x="48" y="20"/>
                    </a:lnTo>
                    <a:lnTo>
                      <a:pt x="13" y="0"/>
                    </a:lnTo>
                    <a:lnTo>
                      <a:pt x="7" y="30"/>
                    </a:lnTo>
                    <a:lnTo>
                      <a:pt x="5" y="73"/>
                    </a:lnTo>
                    <a:lnTo>
                      <a:pt x="0" y="129"/>
                    </a:lnTo>
                    <a:lnTo>
                      <a:pt x="3" y="173"/>
                    </a:lnTo>
                    <a:lnTo>
                      <a:pt x="18" y="221"/>
                    </a:lnTo>
                    <a:lnTo>
                      <a:pt x="27" y="264"/>
                    </a:lnTo>
                    <a:lnTo>
                      <a:pt x="40" y="299"/>
                    </a:lnTo>
                    <a:lnTo>
                      <a:pt x="95" y="328"/>
                    </a:lnTo>
                    <a:lnTo>
                      <a:pt x="94" y="328"/>
                    </a:lnTo>
                    <a:lnTo>
                      <a:pt x="50" y="304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31" name="Freeform 166"/>
              <p:cNvSpPr>
                <a:spLocks/>
              </p:cNvSpPr>
              <p:nvPr/>
            </p:nvSpPr>
            <p:spPr bwMode="auto">
              <a:xfrm>
                <a:off x="1439" y="1387"/>
                <a:ext cx="261" cy="252"/>
              </a:xfrm>
              <a:custGeom>
                <a:avLst/>
                <a:gdLst>
                  <a:gd name="T0" fmla="*/ 0 w 261"/>
                  <a:gd name="T1" fmla="*/ 232 h 252"/>
                  <a:gd name="T2" fmla="*/ 38 w 261"/>
                  <a:gd name="T3" fmla="*/ 251 h 252"/>
                  <a:gd name="T4" fmla="*/ 51 w 261"/>
                  <a:gd name="T5" fmla="*/ 236 h 252"/>
                  <a:gd name="T6" fmla="*/ 62 w 261"/>
                  <a:gd name="T7" fmla="*/ 217 h 252"/>
                  <a:gd name="T8" fmla="*/ 75 w 261"/>
                  <a:gd name="T9" fmla="*/ 203 h 252"/>
                  <a:gd name="T10" fmla="*/ 89 w 261"/>
                  <a:gd name="T11" fmla="*/ 190 h 252"/>
                  <a:gd name="T12" fmla="*/ 102 w 261"/>
                  <a:gd name="T13" fmla="*/ 171 h 252"/>
                  <a:gd name="T14" fmla="*/ 121 w 261"/>
                  <a:gd name="T15" fmla="*/ 151 h 252"/>
                  <a:gd name="T16" fmla="*/ 143 w 261"/>
                  <a:gd name="T17" fmla="*/ 127 h 252"/>
                  <a:gd name="T18" fmla="*/ 162 w 261"/>
                  <a:gd name="T19" fmla="*/ 104 h 252"/>
                  <a:gd name="T20" fmla="*/ 177 w 261"/>
                  <a:gd name="T21" fmla="*/ 90 h 252"/>
                  <a:gd name="T22" fmla="*/ 197 w 261"/>
                  <a:gd name="T23" fmla="*/ 75 h 252"/>
                  <a:gd name="T24" fmla="*/ 217 w 261"/>
                  <a:gd name="T25" fmla="*/ 56 h 252"/>
                  <a:gd name="T26" fmla="*/ 236 w 261"/>
                  <a:gd name="T27" fmla="*/ 41 h 252"/>
                  <a:gd name="T28" fmla="*/ 251 w 261"/>
                  <a:gd name="T29" fmla="*/ 30 h 252"/>
                  <a:gd name="T30" fmla="*/ 260 w 261"/>
                  <a:gd name="T31" fmla="*/ 23 h 252"/>
                  <a:gd name="T32" fmla="*/ 214 w 261"/>
                  <a:gd name="T33" fmla="*/ 0 h 252"/>
                  <a:gd name="T34" fmla="*/ 194 w 261"/>
                  <a:gd name="T35" fmla="*/ 10 h 252"/>
                  <a:gd name="T36" fmla="*/ 160 w 261"/>
                  <a:gd name="T37" fmla="*/ 37 h 252"/>
                  <a:gd name="T38" fmla="*/ 124 w 261"/>
                  <a:gd name="T39" fmla="*/ 67 h 252"/>
                  <a:gd name="T40" fmla="*/ 95 w 261"/>
                  <a:gd name="T41" fmla="*/ 98 h 252"/>
                  <a:gd name="T42" fmla="*/ 64 w 261"/>
                  <a:gd name="T43" fmla="*/ 132 h 252"/>
                  <a:gd name="T44" fmla="*/ 35 w 261"/>
                  <a:gd name="T45" fmla="*/ 169 h 252"/>
                  <a:gd name="T46" fmla="*/ 20 w 261"/>
                  <a:gd name="T47" fmla="*/ 198 h 252"/>
                  <a:gd name="T48" fmla="*/ 0 w 261"/>
                  <a:gd name="T49" fmla="*/ 232 h 2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61"/>
                  <a:gd name="T76" fmla="*/ 0 h 252"/>
                  <a:gd name="T77" fmla="*/ 261 w 261"/>
                  <a:gd name="T78" fmla="*/ 252 h 2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61" h="252">
                    <a:moveTo>
                      <a:pt x="0" y="232"/>
                    </a:moveTo>
                    <a:lnTo>
                      <a:pt x="38" y="251"/>
                    </a:lnTo>
                    <a:lnTo>
                      <a:pt x="51" y="236"/>
                    </a:lnTo>
                    <a:lnTo>
                      <a:pt x="62" y="217"/>
                    </a:lnTo>
                    <a:lnTo>
                      <a:pt x="75" y="203"/>
                    </a:lnTo>
                    <a:lnTo>
                      <a:pt x="89" y="190"/>
                    </a:lnTo>
                    <a:lnTo>
                      <a:pt x="102" y="171"/>
                    </a:lnTo>
                    <a:lnTo>
                      <a:pt x="121" y="151"/>
                    </a:lnTo>
                    <a:lnTo>
                      <a:pt x="143" y="127"/>
                    </a:lnTo>
                    <a:lnTo>
                      <a:pt x="162" y="104"/>
                    </a:lnTo>
                    <a:lnTo>
                      <a:pt x="177" y="90"/>
                    </a:lnTo>
                    <a:lnTo>
                      <a:pt x="197" y="75"/>
                    </a:lnTo>
                    <a:lnTo>
                      <a:pt x="217" y="56"/>
                    </a:lnTo>
                    <a:lnTo>
                      <a:pt x="236" y="41"/>
                    </a:lnTo>
                    <a:lnTo>
                      <a:pt x="251" y="30"/>
                    </a:lnTo>
                    <a:lnTo>
                      <a:pt x="260" y="23"/>
                    </a:lnTo>
                    <a:lnTo>
                      <a:pt x="214" y="0"/>
                    </a:lnTo>
                    <a:lnTo>
                      <a:pt x="194" y="10"/>
                    </a:lnTo>
                    <a:lnTo>
                      <a:pt x="160" y="37"/>
                    </a:lnTo>
                    <a:lnTo>
                      <a:pt x="124" y="67"/>
                    </a:lnTo>
                    <a:lnTo>
                      <a:pt x="95" y="98"/>
                    </a:lnTo>
                    <a:lnTo>
                      <a:pt x="64" y="132"/>
                    </a:lnTo>
                    <a:lnTo>
                      <a:pt x="35" y="169"/>
                    </a:lnTo>
                    <a:lnTo>
                      <a:pt x="20" y="198"/>
                    </a:lnTo>
                    <a:lnTo>
                      <a:pt x="0" y="232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32" name="Freeform 167"/>
              <p:cNvSpPr>
                <a:spLocks/>
              </p:cNvSpPr>
              <p:nvPr/>
            </p:nvSpPr>
            <p:spPr bwMode="auto">
              <a:xfrm>
                <a:off x="1002" y="1064"/>
                <a:ext cx="647" cy="646"/>
              </a:xfrm>
              <a:custGeom>
                <a:avLst/>
                <a:gdLst>
                  <a:gd name="T0" fmla="*/ 18 w 647"/>
                  <a:gd name="T1" fmla="*/ 604 h 646"/>
                  <a:gd name="T2" fmla="*/ 42 w 647"/>
                  <a:gd name="T3" fmla="*/ 559 h 646"/>
                  <a:gd name="T4" fmla="*/ 68 w 647"/>
                  <a:gd name="T5" fmla="*/ 512 h 646"/>
                  <a:gd name="T6" fmla="*/ 98 w 647"/>
                  <a:gd name="T7" fmla="*/ 472 h 646"/>
                  <a:gd name="T8" fmla="*/ 136 w 647"/>
                  <a:gd name="T9" fmla="*/ 427 h 646"/>
                  <a:gd name="T10" fmla="*/ 176 w 647"/>
                  <a:gd name="T11" fmla="*/ 386 h 646"/>
                  <a:gd name="T12" fmla="*/ 220 w 647"/>
                  <a:gd name="T13" fmla="*/ 346 h 646"/>
                  <a:gd name="T14" fmla="*/ 266 w 647"/>
                  <a:gd name="T15" fmla="*/ 310 h 646"/>
                  <a:gd name="T16" fmla="*/ 310 w 647"/>
                  <a:gd name="T17" fmla="*/ 278 h 646"/>
                  <a:gd name="T18" fmla="*/ 359 w 647"/>
                  <a:gd name="T19" fmla="*/ 246 h 646"/>
                  <a:gd name="T20" fmla="*/ 404 w 647"/>
                  <a:gd name="T21" fmla="*/ 218 h 646"/>
                  <a:gd name="T22" fmla="*/ 457 w 647"/>
                  <a:gd name="T23" fmla="*/ 195 h 646"/>
                  <a:gd name="T24" fmla="*/ 507 w 647"/>
                  <a:gd name="T25" fmla="*/ 179 h 646"/>
                  <a:gd name="T26" fmla="*/ 547 w 647"/>
                  <a:gd name="T27" fmla="*/ 171 h 646"/>
                  <a:gd name="T28" fmla="*/ 609 w 647"/>
                  <a:gd name="T29" fmla="*/ 27 h 646"/>
                  <a:gd name="T30" fmla="*/ 605 w 647"/>
                  <a:gd name="T31" fmla="*/ 86 h 646"/>
                  <a:gd name="T32" fmla="*/ 605 w 647"/>
                  <a:gd name="T33" fmla="*/ 127 h 646"/>
                  <a:gd name="T34" fmla="*/ 608 w 647"/>
                  <a:gd name="T35" fmla="*/ 163 h 646"/>
                  <a:gd name="T36" fmla="*/ 615 w 647"/>
                  <a:gd name="T37" fmla="*/ 199 h 646"/>
                  <a:gd name="T38" fmla="*/ 627 w 647"/>
                  <a:gd name="T39" fmla="*/ 244 h 646"/>
                  <a:gd name="T40" fmla="*/ 641 w 647"/>
                  <a:gd name="T41" fmla="*/ 286 h 646"/>
                  <a:gd name="T42" fmla="*/ 634 w 647"/>
                  <a:gd name="T43" fmla="*/ 317 h 646"/>
                  <a:gd name="T44" fmla="*/ 607 w 647"/>
                  <a:gd name="T45" fmla="*/ 335 h 646"/>
                  <a:gd name="T46" fmla="*/ 579 w 647"/>
                  <a:gd name="T47" fmla="*/ 361 h 646"/>
                  <a:gd name="T48" fmla="*/ 554 w 647"/>
                  <a:gd name="T49" fmla="*/ 384 h 646"/>
                  <a:gd name="T50" fmla="*/ 529 w 647"/>
                  <a:gd name="T51" fmla="*/ 414 h 646"/>
                  <a:gd name="T52" fmla="*/ 502 w 647"/>
                  <a:gd name="T53" fmla="*/ 443 h 646"/>
                  <a:gd name="T54" fmla="*/ 480 w 647"/>
                  <a:gd name="T55" fmla="*/ 472 h 646"/>
                  <a:gd name="T56" fmla="*/ 457 w 647"/>
                  <a:gd name="T57" fmla="*/ 500 h 646"/>
                  <a:gd name="T58" fmla="*/ 428 w 647"/>
                  <a:gd name="T59" fmla="*/ 539 h 646"/>
                  <a:gd name="T60" fmla="*/ 458 w 647"/>
                  <a:gd name="T61" fmla="*/ 358 h 646"/>
                  <a:gd name="T62" fmla="*/ 391 w 647"/>
                  <a:gd name="T63" fmla="*/ 370 h 646"/>
                  <a:gd name="T64" fmla="*/ 350 w 647"/>
                  <a:gd name="T65" fmla="*/ 385 h 646"/>
                  <a:gd name="T66" fmla="*/ 292 w 647"/>
                  <a:gd name="T67" fmla="*/ 406 h 646"/>
                  <a:gd name="T68" fmla="*/ 246 w 647"/>
                  <a:gd name="T69" fmla="*/ 425 h 646"/>
                  <a:gd name="T70" fmla="*/ 211 w 647"/>
                  <a:gd name="T71" fmla="*/ 442 h 646"/>
                  <a:gd name="T72" fmla="*/ 172 w 647"/>
                  <a:gd name="T73" fmla="*/ 466 h 646"/>
                  <a:gd name="T74" fmla="*/ 134 w 647"/>
                  <a:gd name="T75" fmla="*/ 492 h 646"/>
                  <a:gd name="T76" fmla="*/ 98 w 647"/>
                  <a:gd name="T77" fmla="*/ 527 h 646"/>
                  <a:gd name="T78" fmla="*/ 63 w 647"/>
                  <a:gd name="T79" fmla="*/ 567 h 646"/>
                  <a:gd name="T80" fmla="*/ 29 w 647"/>
                  <a:gd name="T81" fmla="*/ 611 h 64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47"/>
                  <a:gd name="T124" fmla="*/ 0 h 646"/>
                  <a:gd name="T125" fmla="*/ 647 w 647"/>
                  <a:gd name="T126" fmla="*/ 646 h 64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47" h="646">
                    <a:moveTo>
                      <a:pt x="0" y="645"/>
                    </a:moveTo>
                    <a:lnTo>
                      <a:pt x="18" y="604"/>
                    </a:lnTo>
                    <a:lnTo>
                      <a:pt x="30" y="584"/>
                    </a:lnTo>
                    <a:lnTo>
                      <a:pt x="42" y="559"/>
                    </a:lnTo>
                    <a:lnTo>
                      <a:pt x="56" y="534"/>
                    </a:lnTo>
                    <a:lnTo>
                      <a:pt x="68" y="512"/>
                    </a:lnTo>
                    <a:lnTo>
                      <a:pt x="84" y="491"/>
                    </a:lnTo>
                    <a:lnTo>
                      <a:pt x="98" y="472"/>
                    </a:lnTo>
                    <a:lnTo>
                      <a:pt x="114" y="451"/>
                    </a:lnTo>
                    <a:lnTo>
                      <a:pt x="136" y="427"/>
                    </a:lnTo>
                    <a:lnTo>
                      <a:pt x="156" y="406"/>
                    </a:lnTo>
                    <a:lnTo>
                      <a:pt x="176" y="386"/>
                    </a:lnTo>
                    <a:lnTo>
                      <a:pt x="198" y="365"/>
                    </a:lnTo>
                    <a:lnTo>
                      <a:pt x="220" y="346"/>
                    </a:lnTo>
                    <a:lnTo>
                      <a:pt x="244" y="325"/>
                    </a:lnTo>
                    <a:lnTo>
                      <a:pt x="266" y="310"/>
                    </a:lnTo>
                    <a:lnTo>
                      <a:pt x="290" y="293"/>
                    </a:lnTo>
                    <a:lnTo>
                      <a:pt x="310" y="278"/>
                    </a:lnTo>
                    <a:lnTo>
                      <a:pt x="334" y="262"/>
                    </a:lnTo>
                    <a:lnTo>
                      <a:pt x="359" y="246"/>
                    </a:lnTo>
                    <a:lnTo>
                      <a:pt x="385" y="232"/>
                    </a:lnTo>
                    <a:lnTo>
                      <a:pt x="404" y="218"/>
                    </a:lnTo>
                    <a:lnTo>
                      <a:pt x="433" y="206"/>
                    </a:lnTo>
                    <a:lnTo>
                      <a:pt x="457" y="195"/>
                    </a:lnTo>
                    <a:lnTo>
                      <a:pt x="483" y="185"/>
                    </a:lnTo>
                    <a:lnTo>
                      <a:pt x="507" y="179"/>
                    </a:lnTo>
                    <a:lnTo>
                      <a:pt x="529" y="173"/>
                    </a:lnTo>
                    <a:lnTo>
                      <a:pt x="547" y="171"/>
                    </a:lnTo>
                    <a:lnTo>
                      <a:pt x="609" y="0"/>
                    </a:lnTo>
                    <a:lnTo>
                      <a:pt x="609" y="27"/>
                    </a:lnTo>
                    <a:lnTo>
                      <a:pt x="606" y="59"/>
                    </a:lnTo>
                    <a:lnTo>
                      <a:pt x="605" y="86"/>
                    </a:lnTo>
                    <a:lnTo>
                      <a:pt x="605" y="105"/>
                    </a:lnTo>
                    <a:lnTo>
                      <a:pt x="605" y="127"/>
                    </a:lnTo>
                    <a:lnTo>
                      <a:pt x="607" y="144"/>
                    </a:lnTo>
                    <a:lnTo>
                      <a:pt x="608" y="163"/>
                    </a:lnTo>
                    <a:lnTo>
                      <a:pt x="611" y="181"/>
                    </a:lnTo>
                    <a:lnTo>
                      <a:pt x="615" y="199"/>
                    </a:lnTo>
                    <a:lnTo>
                      <a:pt x="622" y="221"/>
                    </a:lnTo>
                    <a:lnTo>
                      <a:pt x="627" y="244"/>
                    </a:lnTo>
                    <a:lnTo>
                      <a:pt x="632" y="264"/>
                    </a:lnTo>
                    <a:lnTo>
                      <a:pt x="641" y="286"/>
                    </a:lnTo>
                    <a:lnTo>
                      <a:pt x="646" y="307"/>
                    </a:lnTo>
                    <a:lnTo>
                      <a:pt x="634" y="317"/>
                    </a:lnTo>
                    <a:lnTo>
                      <a:pt x="621" y="324"/>
                    </a:lnTo>
                    <a:lnTo>
                      <a:pt x="607" y="335"/>
                    </a:lnTo>
                    <a:lnTo>
                      <a:pt x="594" y="347"/>
                    </a:lnTo>
                    <a:lnTo>
                      <a:pt x="579" y="361"/>
                    </a:lnTo>
                    <a:lnTo>
                      <a:pt x="566" y="373"/>
                    </a:lnTo>
                    <a:lnTo>
                      <a:pt x="554" y="384"/>
                    </a:lnTo>
                    <a:lnTo>
                      <a:pt x="540" y="397"/>
                    </a:lnTo>
                    <a:lnTo>
                      <a:pt x="529" y="414"/>
                    </a:lnTo>
                    <a:lnTo>
                      <a:pt x="516" y="429"/>
                    </a:lnTo>
                    <a:lnTo>
                      <a:pt x="502" y="443"/>
                    </a:lnTo>
                    <a:lnTo>
                      <a:pt x="491" y="456"/>
                    </a:lnTo>
                    <a:lnTo>
                      <a:pt x="480" y="472"/>
                    </a:lnTo>
                    <a:lnTo>
                      <a:pt x="466" y="485"/>
                    </a:lnTo>
                    <a:lnTo>
                      <a:pt x="457" y="500"/>
                    </a:lnTo>
                    <a:lnTo>
                      <a:pt x="444" y="515"/>
                    </a:lnTo>
                    <a:lnTo>
                      <a:pt x="428" y="539"/>
                    </a:lnTo>
                    <a:lnTo>
                      <a:pt x="484" y="359"/>
                    </a:lnTo>
                    <a:lnTo>
                      <a:pt x="458" y="358"/>
                    </a:lnTo>
                    <a:lnTo>
                      <a:pt x="434" y="362"/>
                    </a:lnTo>
                    <a:lnTo>
                      <a:pt x="391" y="370"/>
                    </a:lnTo>
                    <a:lnTo>
                      <a:pt x="371" y="377"/>
                    </a:lnTo>
                    <a:lnTo>
                      <a:pt x="350" y="385"/>
                    </a:lnTo>
                    <a:lnTo>
                      <a:pt x="312" y="396"/>
                    </a:lnTo>
                    <a:lnTo>
                      <a:pt x="292" y="406"/>
                    </a:lnTo>
                    <a:lnTo>
                      <a:pt x="267" y="416"/>
                    </a:lnTo>
                    <a:lnTo>
                      <a:pt x="246" y="425"/>
                    </a:lnTo>
                    <a:lnTo>
                      <a:pt x="226" y="433"/>
                    </a:lnTo>
                    <a:lnTo>
                      <a:pt x="211" y="442"/>
                    </a:lnTo>
                    <a:lnTo>
                      <a:pt x="191" y="453"/>
                    </a:lnTo>
                    <a:lnTo>
                      <a:pt x="172" y="466"/>
                    </a:lnTo>
                    <a:lnTo>
                      <a:pt x="152" y="480"/>
                    </a:lnTo>
                    <a:lnTo>
                      <a:pt x="134" y="492"/>
                    </a:lnTo>
                    <a:lnTo>
                      <a:pt x="115" y="511"/>
                    </a:lnTo>
                    <a:lnTo>
                      <a:pt x="98" y="527"/>
                    </a:lnTo>
                    <a:lnTo>
                      <a:pt x="81" y="548"/>
                    </a:lnTo>
                    <a:lnTo>
                      <a:pt x="63" y="567"/>
                    </a:lnTo>
                    <a:lnTo>
                      <a:pt x="46" y="587"/>
                    </a:lnTo>
                    <a:lnTo>
                      <a:pt x="29" y="611"/>
                    </a:lnTo>
                    <a:lnTo>
                      <a:pt x="0" y="645"/>
                    </a:lnTo>
                  </a:path>
                </a:pathLst>
              </a:custGeom>
              <a:solidFill>
                <a:srgbClr val="FFFF66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5625" name="Picture 16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" y="1973"/>
              <a:ext cx="288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6" name="Picture 1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3" y="2069"/>
              <a:ext cx="288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7" name="Picture 17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" y="1829"/>
              <a:ext cx="288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8" name="Picture 17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" y="2501"/>
              <a:ext cx="32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3852198"/>
      </p:ext>
    </p:extLst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424" y="2852936"/>
            <a:ext cx="7632700" cy="3457575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GB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of individuals who are potential customers for product being offered for sale</a:t>
            </a:r>
            <a:endParaRPr lang="en-GB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segments</a:t>
            </a:r>
            <a:r>
              <a:rPr lang="en-GB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portions of a larger market</a:t>
            </a:r>
            <a:endParaRPr lang="en-GB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segmentation</a:t>
            </a:r>
            <a:r>
              <a:rPr lang="en-GB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of dividing a heterogeneous market into smaller number of more homogeneous customer groups, or market segments</a:t>
            </a:r>
            <a:endParaRPr lang="en-GB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n"/>
            </a:pPr>
            <a:r>
              <a:rPr lang="en-GB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</a:t>
            </a:r>
            <a:r>
              <a:rPr lang="en-GB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market segment identified </a:t>
            </a:r>
            <a:br>
              <a:rPr lang="en-GB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being most likely to buy company’s product</a:t>
            </a:r>
            <a:endParaRPr lang="en-US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2424114" y="1773238"/>
            <a:ext cx="6480175" cy="1008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/>
              </a:rPr>
              <a:t>Basic market concepts</a:t>
            </a:r>
          </a:p>
        </p:txBody>
      </p:sp>
      <p:pic>
        <p:nvPicPr>
          <p:cNvPr id="2050" name="Picture 2" descr="Market Segmentation: All you need to know about |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9" y="4149080"/>
            <a:ext cx="3503712" cy="269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19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6" name="Rectangle 14"/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8001000" cy="914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>
                <a:latin typeface="Arial" charset="0"/>
              </a:rPr>
              <a:t>Concentrated Strategy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Through Market Segmentation</a:t>
            </a:r>
            <a:endParaRPr lang="en-US" sz="3600"/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5324361" y="3379789"/>
            <a:ext cx="1336905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Single </a:t>
            </a:r>
            <a:b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Marketing </a:t>
            </a:r>
            <a:b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Mix</a:t>
            </a:r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7646989" y="5795964"/>
            <a:ext cx="167885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Target Market</a:t>
            </a:r>
          </a:p>
        </p:txBody>
      </p:sp>
      <p:sp>
        <p:nvSpPr>
          <p:cNvPr id="100507" name="Rectangle 155"/>
          <p:cNvSpPr>
            <a:spLocks noChangeArrowheads="1"/>
          </p:cNvSpPr>
          <p:nvPr/>
        </p:nvSpPr>
        <p:spPr bwMode="auto">
          <a:xfrm>
            <a:off x="2620963" y="5338764"/>
            <a:ext cx="159338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Organization</a:t>
            </a:r>
          </a:p>
        </p:txBody>
      </p:sp>
      <p:grpSp>
        <p:nvGrpSpPr>
          <p:cNvPr id="26630" name="Group 468"/>
          <p:cNvGrpSpPr>
            <a:grpSpLocks/>
          </p:cNvGrpSpPr>
          <p:nvPr/>
        </p:nvGrpSpPr>
        <p:grpSpPr bwMode="auto">
          <a:xfrm>
            <a:off x="2362201" y="1752600"/>
            <a:ext cx="7705725" cy="5029200"/>
            <a:chOff x="528" y="1104"/>
            <a:chExt cx="4854" cy="3168"/>
          </a:xfrm>
        </p:grpSpPr>
        <p:sp>
          <p:nvSpPr>
            <p:cNvPr id="26631" name="Rectangle 2"/>
            <p:cNvSpPr>
              <a:spLocks noChangeArrowheads="1"/>
            </p:cNvSpPr>
            <p:nvPr/>
          </p:nvSpPr>
          <p:spPr bwMode="auto">
            <a:xfrm>
              <a:off x="581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32" name="Rectangle 3"/>
            <p:cNvSpPr>
              <a:spLocks noChangeArrowheads="1"/>
            </p:cNvSpPr>
            <p:nvPr/>
          </p:nvSpPr>
          <p:spPr bwMode="auto">
            <a:xfrm>
              <a:off x="2117" y="398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33" name="Rectangle 4"/>
            <p:cNvSpPr>
              <a:spLocks noChangeArrowheads="1"/>
            </p:cNvSpPr>
            <p:nvPr/>
          </p:nvSpPr>
          <p:spPr bwMode="auto">
            <a:xfrm>
              <a:off x="581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34" name="Rectangle 5"/>
            <p:cNvSpPr>
              <a:spLocks noChangeArrowheads="1"/>
            </p:cNvSpPr>
            <p:nvPr/>
          </p:nvSpPr>
          <p:spPr bwMode="auto">
            <a:xfrm>
              <a:off x="2117" y="398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35" name="Rectangle 6"/>
            <p:cNvSpPr>
              <a:spLocks noChangeArrowheads="1"/>
            </p:cNvSpPr>
            <p:nvPr/>
          </p:nvSpPr>
          <p:spPr bwMode="auto">
            <a:xfrm>
              <a:off x="581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36" name="Rectangle 7"/>
            <p:cNvSpPr>
              <a:spLocks noChangeArrowheads="1"/>
            </p:cNvSpPr>
            <p:nvPr/>
          </p:nvSpPr>
          <p:spPr bwMode="auto">
            <a:xfrm>
              <a:off x="2117" y="398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37" name="Rectangle 8"/>
            <p:cNvSpPr>
              <a:spLocks noChangeArrowheads="1"/>
            </p:cNvSpPr>
            <p:nvPr/>
          </p:nvSpPr>
          <p:spPr bwMode="auto">
            <a:xfrm>
              <a:off x="581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38" name="Rectangle 10"/>
            <p:cNvSpPr>
              <a:spLocks noChangeArrowheads="1"/>
            </p:cNvSpPr>
            <p:nvPr/>
          </p:nvSpPr>
          <p:spPr bwMode="auto">
            <a:xfrm>
              <a:off x="581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39" name="Rectangle 11"/>
            <p:cNvSpPr>
              <a:spLocks noChangeArrowheads="1"/>
            </p:cNvSpPr>
            <p:nvPr/>
          </p:nvSpPr>
          <p:spPr bwMode="auto">
            <a:xfrm>
              <a:off x="2117" y="398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40" name="Rectangle 12"/>
            <p:cNvSpPr>
              <a:spLocks noChangeArrowheads="1"/>
            </p:cNvSpPr>
            <p:nvPr/>
          </p:nvSpPr>
          <p:spPr bwMode="auto">
            <a:xfrm>
              <a:off x="581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41" name="Rectangle 13"/>
            <p:cNvSpPr>
              <a:spLocks noChangeArrowheads="1"/>
            </p:cNvSpPr>
            <p:nvPr/>
          </p:nvSpPr>
          <p:spPr bwMode="auto">
            <a:xfrm>
              <a:off x="2117" y="398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grpSp>
          <p:nvGrpSpPr>
            <p:cNvPr id="26642" name="Group 15"/>
            <p:cNvGrpSpPr>
              <a:grpSpLocks/>
            </p:cNvGrpSpPr>
            <p:nvPr/>
          </p:nvGrpSpPr>
          <p:grpSpPr bwMode="auto">
            <a:xfrm>
              <a:off x="2198" y="1144"/>
              <a:ext cx="1147" cy="873"/>
              <a:chOff x="2049" y="1096"/>
              <a:chExt cx="1147" cy="873"/>
            </a:xfrm>
          </p:grpSpPr>
          <p:sp>
            <p:nvSpPr>
              <p:cNvPr id="100368" name="Freeform 16"/>
              <p:cNvSpPr>
                <a:spLocks/>
              </p:cNvSpPr>
              <p:nvPr/>
            </p:nvSpPr>
            <p:spPr bwMode="auto">
              <a:xfrm>
                <a:off x="2623" y="1096"/>
                <a:ext cx="573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2" y="423"/>
                  </a:cxn>
                  <a:cxn ang="0">
                    <a:pos x="520" y="426"/>
                  </a:cxn>
                  <a:cxn ang="0">
                    <a:pos x="518" y="436"/>
                  </a:cxn>
                  <a:cxn ang="0">
                    <a:pos x="521" y="447"/>
                  </a:cxn>
                  <a:cxn ang="0">
                    <a:pos x="525" y="462"/>
                  </a:cxn>
                  <a:cxn ang="0">
                    <a:pos x="527" y="476"/>
                  </a:cxn>
                  <a:cxn ang="0">
                    <a:pos x="526" y="488"/>
                  </a:cxn>
                  <a:cxn ang="0">
                    <a:pos x="522" y="501"/>
                  </a:cxn>
                  <a:cxn ang="0">
                    <a:pos x="513" y="511"/>
                  </a:cxn>
                  <a:cxn ang="0">
                    <a:pos x="502" y="520"/>
                  </a:cxn>
                  <a:cxn ang="0">
                    <a:pos x="489" y="526"/>
                  </a:cxn>
                  <a:cxn ang="0">
                    <a:pos x="473" y="529"/>
                  </a:cxn>
                  <a:cxn ang="0">
                    <a:pos x="459" y="530"/>
                  </a:cxn>
                  <a:cxn ang="0">
                    <a:pos x="446" y="528"/>
                  </a:cxn>
                  <a:cxn ang="0">
                    <a:pos x="433" y="524"/>
                  </a:cxn>
                  <a:cxn ang="0">
                    <a:pos x="423" y="518"/>
                  </a:cxn>
                  <a:cxn ang="0">
                    <a:pos x="413" y="508"/>
                  </a:cxn>
                  <a:cxn ang="0">
                    <a:pos x="405" y="497"/>
                  </a:cxn>
                  <a:cxn ang="0">
                    <a:pos x="401" y="482"/>
                  </a:cxn>
                  <a:cxn ang="0">
                    <a:pos x="403" y="466"/>
                  </a:cxn>
                  <a:cxn ang="0">
                    <a:pos x="407" y="451"/>
                  </a:cxn>
                  <a:cxn ang="0">
                    <a:pos x="410" y="436"/>
                  </a:cxn>
                  <a:cxn ang="0">
                    <a:pos x="410" y="429"/>
                  </a:cxn>
                  <a:cxn ang="0">
                    <a:pos x="313" y="426"/>
                  </a:cxn>
                  <a:cxn ang="0">
                    <a:pos x="314" y="400"/>
                  </a:cxn>
                  <a:cxn ang="0">
                    <a:pos x="312" y="384"/>
                  </a:cxn>
                  <a:cxn ang="0">
                    <a:pos x="308" y="374"/>
                  </a:cxn>
                  <a:cxn ang="0">
                    <a:pos x="300" y="366"/>
                  </a:cxn>
                  <a:cxn ang="0">
                    <a:pos x="289" y="361"/>
                  </a:cxn>
                  <a:cxn ang="0">
                    <a:pos x="276" y="359"/>
                  </a:cxn>
                  <a:cxn ang="0">
                    <a:pos x="256" y="360"/>
                  </a:cxn>
                  <a:cxn ang="0">
                    <a:pos x="238" y="362"/>
                  </a:cxn>
                  <a:cxn ang="0">
                    <a:pos x="219" y="362"/>
                  </a:cxn>
                  <a:cxn ang="0">
                    <a:pos x="200" y="358"/>
                  </a:cxn>
                  <a:cxn ang="0">
                    <a:pos x="186" y="350"/>
                  </a:cxn>
                  <a:cxn ang="0">
                    <a:pos x="177" y="339"/>
                  </a:cxn>
                  <a:cxn ang="0">
                    <a:pos x="174" y="325"/>
                  </a:cxn>
                  <a:cxn ang="0">
                    <a:pos x="175" y="308"/>
                  </a:cxn>
                  <a:cxn ang="0">
                    <a:pos x="172" y="293"/>
                  </a:cxn>
                  <a:cxn ang="0">
                    <a:pos x="168" y="284"/>
                  </a:cxn>
                  <a:cxn ang="0">
                    <a:pos x="162" y="278"/>
                  </a:cxn>
                  <a:cxn ang="0">
                    <a:pos x="148" y="271"/>
                  </a:cxn>
                  <a:cxn ang="0">
                    <a:pos x="130" y="267"/>
                  </a:cxn>
                  <a:cxn ang="0">
                    <a:pos x="110" y="263"/>
                  </a:cxn>
                  <a:cxn ang="0">
                    <a:pos x="94" y="259"/>
                  </a:cxn>
                  <a:cxn ang="0">
                    <a:pos x="81" y="252"/>
                  </a:cxn>
                  <a:cxn ang="0">
                    <a:pos x="70" y="242"/>
                  </a:cxn>
                  <a:cxn ang="0">
                    <a:pos x="63" y="229"/>
                  </a:cxn>
                  <a:cxn ang="0">
                    <a:pos x="62" y="216"/>
                  </a:cxn>
                  <a:cxn ang="0">
                    <a:pos x="66" y="201"/>
                  </a:cxn>
                  <a:cxn ang="0">
                    <a:pos x="69" y="184"/>
                  </a:cxn>
                  <a:cxn ang="0">
                    <a:pos x="72" y="168"/>
                  </a:cxn>
                  <a:cxn ang="0">
                    <a:pos x="69" y="152"/>
                  </a:cxn>
                  <a:cxn ang="0">
                    <a:pos x="63" y="137"/>
                  </a:cxn>
                  <a:cxn ang="0">
                    <a:pos x="56" y="128"/>
                  </a:cxn>
                  <a:cxn ang="0">
                    <a:pos x="47" y="120"/>
                  </a:cxn>
                  <a:cxn ang="0">
                    <a:pos x="36" y="114"/>
                  </a:cxn>
                  <a:cxn ang="0">
                    <a:pos x="23" y="111"/>
                  </a:cxn>
                  <a:cxn ang="0">
                    <a:pos x="7" y="110"/>
                  </a:cxn>
                </a:cxnLst>
                <a:rect l="0" t="0" r="r" b="b"/>
                <a:pathLst>
                  <a:path w="573" h="531">
                    <a:moveTo>
                      <a:pt x="0" y="110"/>
                    </a:moveTo>
                    <a:lnTo>
                      <a:pt x="0" y="0"/>
                    </a:lnTo>
                    <a:lnTo>
                      <a:pt x="571" y="0"/>
                    </a:lnTo>
                    <a:lnTo>
                      <a:pt x="572" y="423"/>
                    </a:lnTo>
                    <a:lnTo>
                      <a:pt x="522" y="423"/>
                    </a:lnTo>
                    <a:lnTo>
                      <a:pt x="520" y="426"/>
                    </a:lnTo>
                    <a:lnTo>
                      <a:pt x="518" y="431"/>
                    </a:lnTo>
                    <a:lnTo>
                      <a:pt x="518" y="436"/>
                    </a:lnTo>
                    <a:lnTo>
                      <a:pt x="519" y="441"/>
                    </a:lnTo>
                    <a:lnTo>
                      <a:pt x="521" y="447"/>
                    </a:lnTo>
                    <a:lnTo>
                      <a:pt x="523" y="456"/>
                    </a:lnTo>
                    <a:lnTo>
                      <a:pt x="525" y="462"/>
                    </a:lnTo>
                    <a:lnTo>
                      <a:pt x="526" y="469"/>
                    </a:lnTo>
                    <a:lnTo>
                      <a:pt x="527" y="476"/>
                    </a:lnTo>
                    <a:lnTo>
                      <a:pt x="527" y="482"/>
                    </a:lnTo>
                    <a:lnTo>
                      <a:pt x="526" y="488"/>
                    </a:lnTo>
                    <a:lnTo>
                      <a:pt x="525" y="495"/>
                    </a:lnTo>
                    <a:lnTo>
                      <a:pt x="522" y="501"/>
                    </a:lnTo>
                    <a:lnTo>
                      <a:pt x="518" y="506"/>
                    </a:lnTo>
                    <a:lnTo>
                      <a:pt x="513" y="511"/>
                    </a:lnTo>
                    <a:lnTo>
                      <a:pt x="508" y="516"/>
                    </a:lnTo>
                    <a:lnTo>
                      <a:pt x="502" y="520"/>
                    </a:lnTo>
                    <a:lnTo>
                      <a:pt x="497" y="523"/>
                    </a:lnTo>
                    <a:lnTo>
                      <a:pt x="489" y="526"/>
                    </a:lnTo>
                    <a:lnTo>
                      <a:pt x="481" y="528"/>
                    </a:lnTo>
                    <a:lnTo>
                      <a:pt x="473" y="529"/>
                    </a:lnTo>
                    <a:lnTo>
                      <a:pt x="466" y="530"/>
                    </a:lnTo>
                    <a:lnTo>
                      <a:pt x="459" y="530"/>
                    </a:lnTo>
                    <a:lnTo>
                      <a:pt x="452" y="529"/>
                    </a:lnTo>
                    <a:lnTo>
                      <a:pt x="446" y="528"/>
                    </a:lnTo>
                    <a:lnTo>
                      <a:pt x="440" y="526"/>
                    </a:lnTo>
                    <a:lnTo>
                      <a:pt x="433" y="524"/>
                    </a:lnTo>
                    <a:lnTo>
                      <a:pt x="429" y="521"/>
                    </a:lnTo>
                    <a:lnTo>
                      <a:pt x="423" y="518"/>
                    </a:lnTo>
                    <a:lnTo>
                      <a:pt x="418" y="513"/>
                    </a:lnTo>
                    <a:lnTo>
                      <a:pt x="413" y="508"/>
                    </a:lnTo>
                    <a:lnTo>
                      <a:pt x="409" y="503"/>
                    </a:lnTo>
                    <a:lnTo>
                      <a:pt x="405" y="497"/>
                    </a:lnTo>
                    <a:lnTo>
                      <a:pt x="403" y="490"/>
                    </a:lnTo>
                    <a:lnTo>
                      <a:pt x="401" y="482"/>
                    </a:lnTo>
                    <a:lnTo>
                      <a:pt x="401" y="474"/>
                    </a:lnTo>
                    <a:lnTo>
                      <a:pt x="403" y="466"/>
                    </a:lnTo>
                    <a:lnTo>
                      <a:pt x="405" y="459"/>
                    </a:lnTo>
                    <a:lnTo>
                      <a:pt x="407" y="451"/>
                    </a:lnTo>
                    <a:lnTo>
                      <a:pt x="409" y="443"/>
                    </a:lnTo>
                    <a:lnTo>
                      <a:pt x="410" y="436"/>
                    </a:lnTo>
                    <a:lnTo>
                      <a:pt x="410" y="432"/>
                    </a:lnTo>
                    <a:lnTo>
                      <a:pt x="410" y="429"/>
                    </a:lnTo>
                    <a:lnTo>
                      <a:pt x="408" y="426"/>
                    </a:lnTo>
                    <a:lnTo>
                      <a:pt x="313" y="426"/>
                    </a:lnTo>
                    <a:lnTo>
                      <a:pt x="315" y="410"/>
                    </a:lnTo>
                    <a:lnTo>
                      <a:pt x="314" y="400"/>
                    </a:lnTo>
                    <a:lnTo>
                      <a:pt x="313" y="392"/>
                    </a:lnTo>
                    <a:lnTo>
                      <a:pt x="312" y="384"/>
                    </a:lnTo>
                    <a:lnTo>
                      <a:pt x="310" y="379"/>
                    </a:lnTo>
                    <a:lnTo>
                      <a:pt x="308" y="374"/>
                    </a:lnTo>
                    <a:lnTo>
                      <a:pt x="305" y="370"/>
                    </a:lnTo>
                    <a:lnTo>
                      <a:pt x="300" y="366"/>
                    </a:lnTo>
                    <a:lnTo>
                      <a:pt x="295" y="363"/>
                    </a:lnTo>
                    <a:lnTo>
                      <a:pt x="289" y="361"/>
                    </a:lnTo>
                    <a:lnTo>
                      <a:pt x="284" y="360"/>
                    </a:lnTo>
                    <a:lnTo>
                      <a:pt x="276" y="359"/>
                    </a:lnTo>
                    <a:lnTo>
                      <a:pt x="266" y="359"/>
                    </a:lnTo>
                    <a:lnTo>
                      <a:pt x="256" y="360"/>
                    </a:lnTo>
                    <a:lnTo>
                      <a:pt x="246" y="361"/>
                    </a:lnTo>
                    <a:lnTo>
                      <a:pt x="238" y="362"/>
                    </a:lnTo>
                    <a:lnTo>
                      <a:pt x="228" y="362"/>
                    </a:lnTo>
                    <a:lnTo>
                      <a:pt x="219" y="362"/>
                    </a:lnTo>
                    <a:lnTo>
                      <a:pt x="212" y="361"/>
                    </a:lnTo>
                    <a:lnTo>
                      <a:pt x="200" y="358"/>
                    </a:lnTo>
                    <a:lnTo>
                      <a:pt x="193" y="355"/>
                    </a:lnTo>
                    <a:lnTo>
                      <a:pt x="186" y="350"/>
                    </a:lnTo>
                    <a:lnTo>
                      <a:pt x="182" y="345"/>
                    </a:lnTo>
                    <a:lnTo>
                      <a:pt x="177" y="339"/>
                    </a:lnTo>
                    <a:lnTo>
                      <a:pt x="175" y="332"/>
                    </a:lnTo>
                    <a:lnTo>
                      <a:pt x="174" y="325"/>
                    </a:lnTo>
                    <a:lnTo>
                      <a:pt x="174" y="315"/>
                    </a:lnTo>
                    <a:lnTo>
                      <a:pt x="175" y="308"/>
                    </a:lnTo>
                    <a:lnTo>
                      <a:pt x="174" y="301"/>
                    </a:lnTo>
                    <a:lnTo>
                      <a:pt x="172" y="293"/>
                    </a:lnTo>
                    <a:lnTo>
                      <a:pt x="170" y="288"/>
                    </a:lnTo>
                    <a:lnTo>
                      <a:pt x="168" y="284"/>
                    </a:lnTo>
                    <a:lnTo>
                      <a:pt x="165" y="281"/>
                    </a:lnTo>
                    <a:lnTo>
                      <a:pt x="162" y="278"/>
                    </a:lnTo>
                    <a:lnTo>
                      <a:pt x="156" y="275"/>
                    </a:lnTo>
                    <a:lnTo>
                      <a:pt x="148" y="271"/>
                    </a:lnTo>
                    <a:lnTo>
                      <a:pt x="140" y="269"/>
                    </a:lnTo>
                    <a:lnTo>
                      <a:pt x="130" y="267"/>
                    </a:lnTo>
                    <a:lnTo>
                      <a:pt x="120" y="265"/>
                    </a:lnTo>
                    <a:lnTo>
                      <a:pt x="110" y="263"/>
                    </a:lnTo>
                    <a:lnTo>
                      <a:pt x="102" y="261"/>
                    </a:lnTo>
                    <a:lnTo>
                      <a:pt x="94" y="259"/>
                    </a:lnTo>
                    <a:lnTo>
                      <a:pt x="86" y="256"/>
                    </a:lnTo>
                    <a:lnTo>
                      <a:pt x="81" y="252"/>
                    </a:lnTo>
                    <a:lnTo>
                      <a:pt x="74" y="247"/>
                    </a:lnTo>
                    <a:lnTo>
                      <a:pt x="70" y="242"/>
                    </a:lnTo>
                    <a:lnTo>
                      <a:pt x="66" y="236"/>
                    </a:lnTo>
                    <a:lnTo>
                      <a:pt x="63" y="229"/>
                    </a:lnTo>
                    <a:lnTo>
                      <a:pt x="62" y="223"/>
                    </a:lnTo>
                    <a:lnTo>
                      <a:pt x="62" y="216"/>
                    </a:lnTo>
                    <a:lnTo>
                      <a:pt x="63" y="210"/>
                    </a:lnTo>
                    <a:lnTo>
                      <a:pt x="66" y="201"/>
                    </a:lnTo>
                    <a:lnTo>
                      <a:pt x="69" y="192"/>
                    </a:lnTo>
                    <a:lnTo>
                      <a:pt x="69" y="184"/>
                    </a:lnTo>
                    <a:lnTo>
                      <a:pt x="72" y="176"/>
                    </a:lnTo>
                    <a:lnTo>
                      <a:pt x="72" y="168"/>
                    </a:lnTo>
                    <a:lnTo>
                      <a:pt x="72" y="159"/>
                    </a:lnTo>
                    <a:lnTo>
                      <a:pt x="69" y="152"/>
                    </a:lnTo>
                    <a:lnTo>
                      <a:pt x="66" y="144"/>
                    </a:lnTo>
                    <a:lnTo>
                      <a:pt x="63" y="137"/>
                    </a:lnTo>
                    <a:lnTo>
                      <a:pt x="58" y="131"/>
                    </a:lnTo>
                    <a:lnTo>
                      <a:pt x="56" y="128"/>
                    </a:lnTo>
                    <a:lnTo>
                      <a:pt x="51" y="124"/>
                    </a:lnTo>
                    <a:lnTo>
                      <a:pt x="47" y="120"/>
                    </a:lnTo>
                    <a:lnTo>
                      <a:pt x="42" y="117"/>
                    </a:lnTo>
                    <a:lnTo>
                      <a:pt x="36" y="114"/>
                    </a:lnTo>
                    <a:lnTo>
                      <a:pt x="30" y="113"/>
                    </a:lnTo>
                    <a:lnTo>
                      <a:pt x="23" y="111"/>
                    </a:lnTo>
                    <a:lnTo>
                      <a:pt x="14" y="110"/>
                    </a:lnTo>
                    <a:lnTo>
                      <a:pt x="7" y="110"/>
                    </a:lnTo>
                    <a:lnTo>
                      <a:pt x="0" y="110"/>
                    </a:lnTo>
                  </a:path>
                </a:pathLst>
              </a:custGeom>
              <a:gradFill rotWithShape="0">
                <a:gsLst>
                  <a:gs pos="0">
                    <a:srgbClr val="A2C1FE">
                      <a:gamma/>
                      <a:tint val="10196"/>
                      <a:invGamma/>
                    </a:srgbClr>
                  </a:gs>
                  <a:gs pos="100000">
                    <a:srgbClr val="A2C1FE"/>
                  </a:gs>
                </a:gsLst>
                <a:path path="rect">
                  <a:fillToRect l="50000" t="50000" r="50000" b="50000"/>
                </a:path>
              </a:gra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69" name="Freeform 17"/>
              <p:cNvSpPr>
                <a:spLocks/>
              </p:cNvSpPr>
              <p:nvPr/>
            </p:nvSpPr>
            <p:spPr bwMode="auto">
              <a:xfrm>
                <a:off x="2049" y="1438"/>
                <a:ext cx="573" cy="531"/>
              </a:xfrm>
              <a:custGeom>
                <a:avLst/>
                <a:gdLst/>
                <a:ahLst/>
                <a:cxnLst>
                  <a:cxn ang="0">
                    <a:pos x="572" y="530"/>
                  </a:cxn>
                  <a:cxn ang="0">
                    <a:pos x="0" y="106"/>
                  </a:cxn>
                  <a:cxn ang="0">
                    <a:pos x="51" y="102"/>
                  </a:cxn>
                  <a:cxn ang="0">
                    <a:pos x="53" y="93"/>
                  </a:cxn>
                  <a:cxn ang="0">
                    <a:pos x="50" y="81"/>
                  </a:cxn>
                  <a:cxn ang="0">
                    <a:pos x="46" y="67"/>
                  </a:cxn>
                  <a:cxn ang="0">
                    <a:pos x="44" y="53"/>
                  </a:cxn>
                  <a:cxn ang="0">
                    <a:pos x="44" y="41"/>
                  </a:cxn>
                  <a:cxn ang="0">
                    <a:pos x="49" y="28"/>
                  </a:cxn>
                  <a:cxn ang="0">
                    <a:pos x="58" y="17"/>
                  </a:cxn>
                  <a:cxn ang="0">
                    <a:pos x="69" y="9"/>
                  </a:cxn>
                  <a:cxn ang="0">
                    <a:pos x="82" y="3"/>
                  </a:cxn>
                  <a:cxn ang="0">
                    <a:pos x="98" y="0"/>
                  </a:cxn>
                  <a:cxn ang="0">
                    <a:pos x="112" y="0"/>
                  </a:cxn>
                  <a:cxn ang="0">
                    <a:pos x="124" y="1"/>
                  </a:cxn>
                  <a:cxn ang="0">
                    <a:pos x="137" y="5"/>
                  </a:cxn>
                  <a:cxn ang="0">
                    <a:pos x="148" y="11"/>
                  </a:cxn>
                  <a:cxn ang="0">
                    <a:pos x="158" y="21"/>
                  </a:cxn>
                  <a:cxn ang="0">
                    <a:pos x="166" y="32"/>
                  </a:cxn>
                  <a:cxn ang="0">
                    <a:pos x="170" y="47"/>
                  </a:cxn>
                  <a:cxn ang="0">
                    <a:pos x="168" y="62"/>
                  </a:cxn>
                  <a:cxn ang="0">
                    <a:pos x="164" y="78"/>
                  </a:cxn>
                  <a:cxn ang="0">
                    <a:pos x="160" y="92"/>
                  </a:cxn>
                  <a:cxn ang="0">
                    <a:pos x="161" y="99"/>
                  </a:cxn>
                  <a:cxn ang="0">
                    <a:pos x="257" y="103"/>
                  </a:cxn>
                  <a:cxn ang="0">
                    <a:pos x="255" y="131"/>
                  </a:cxn>
                  <a:cxn ang="0">
                    <a:pos x="256" y="148"/>
                  </a:cxn>
                  <a:cxn ang="0">
                    <a:pos x="259" y="165"/>
                  </a:cxn>
                  <a:cxn ang="0">
                    <a:pos x="265" y="175"/>
                  </a:cxn>
                  <a:cxn ang="0">
                    <a:pos x="275" y="183"/>
                  </a:cxn>
                  <a:cxn ang="0">
                    <a:pos x="288" y="186"/>
                  </a:cxn>
                  <a:cxn ang="0">
                    <a:pos x="303" y="187"/>
                  </a:cxn>
                  <a:cxn ang="0">
                    <a:pos x="317" y="185"/>
                  </a:cxn>
                  <a:cxn ang="0">
                    <a:pos x="335" y="183"/>
                  </a:cxn>
                  <a:cxn ang="0">
                    <a:pos x="354" y="184"/>
                  </a:cxn>
                  <a:cxn ang="0">
                    <a:pos x="371" y="189"/>
                  </a:cxn>
                  <a:cxn ang="0">
                    <a:pos x="384" y="196"/>
                  </a:cxn>
                  <a:cxn ang="0">
                    <a:pos x="393" y="207"/>
                  </a:cxn>
                  <a:cxn ang="0">
                    <a:pos x="396" y="221"/>
                  </a:cxn>
                  <a:cxn ang="0">
                    <a:pos x="395" y="236"/>
                  </a:cxn>
                  <a:cxn ang="0">
                    <a:pos x="396" y="250"/>
                  </a:cxn>
                  <a:cxn ang="0">
                    <a:pos x="402" y="262"/>
                  </a:cxn>
                  <a:cxn ang="0">
                    <a:pos x="412" y="271"/>
                  </a:cxn>
                  <a:cxn ang="0">
                    <a:pos x="428" y="276"/>
                  </a:cxn>
                  <a:cxn ang="0">
                    <a:pos x="443" y="279"/>
                  </a:cxn>
                  <a:cxn ang="0">
                    <a:pos x="462" y="283"/>
                  </a:cxn>
                  <a:cxn ang="0">
                    <a:pos x="477" y="288"/>
                  </a:cxn>
                  <a:cxn ang="0">
                    <a:pos x="489" y="294"/>
                  </a:cxn>
                  <a:cxn ang="0">
                    <a:pos x="500" y="304"/>
                  </a:cxn>
                  <a:cxn ang="0">
                    <a:pos x="506" y="316"/>
                  </a:cxn>
                  <a:cxn ang="0">
                    <a:pos x="507" y="332"/>
                  </a:cxn>
                  <a:cxn ang="0">
                    <a:pos x="504" y="349"/>
                  </a:cxn>
                  <a:cxn ang="0">
                    <a:pos x="499" y="368"/>
                  </a:cxn>
                  <a:cxn ang="0">
                    <a:pos x="498" y="381"/>
                  </a:cxn>
                  <a:cxn ang="0">
                    <a:pos x="501" y="398"/>
                  </a:cxn>
                  <a:cxn ang="0">
                    <a:pos x="508" y="409"/>
                  </a:cxn>
                  <a:cxn ang="0">
                    <a:pos x="518" y="421"/>
                  </a:cxn>
                  <a:cxn ang="0">
                    <a:pos x="532" y="431"/>
                  </a:cxn>
                  <a:cxn ang="0">
                    <a:pos x="546" y="435"/>
                  </a:cxn>
                  <a:cxn ang="0">
                    <a:pos x="563" y="437"/>
                  </a:cxn>
                </a:cxnLst>
                <a:rect l="0" t="0" r="r" b="b"/>
                <a:pathLst>
                  <a:path w="573" h="531">
                    <a:moveTo>
                      <a:pt x="572" y="436"/>
                    </a:moveTo>
                    <a:lnTo>
                      <a:pt x="572" y="530"/>
                    </a:lnTo>
                    <a:lnTo>
                      <a:pt x="0" y="530"/>
                    </a:lnTo>
                    <a:lnTo>
                      <a:pt x="0" y="106"/>
                    </a:lnTo>
                    <a:lnTo>
                      <a:pt x="49" y="106"/>
                    </a:lnTo>
                    <a:lnTo>
                      <a:pt x="51" y="102"/>
                    </a:lnTo>
                    <a:lnTo>
                      <a:pt x="53" y="97"/>
                    </a:lnTo>
                    <a:lnTo>
                      <a:pt x="53" y="93"/>
                    </a:lnTo>
                    <a:lnTo>
                      <a:pt x="52" y="88"/>
                    </a:lnTo>
                    <a:lnTo>
                      <a:pt x="50" y="81"/>
                    </a:lnTo>
                    <a:lnTo>
                      <a:pt x="48" y="73"/>
                    </a:lnTo>
                    <a:lnTo>
                      <a:pt x="46" y="67"/>
                    </a:lnTo>
                    <a:lnTo>
                      <a:pt x="44" y="60"/>
                    </a:lnTo>
                    <a:lnTo>
                      <a:pt x="44" y="53"/>
                    </a:lnTo>
                    <a:lnTo>
                      <a:pt x="44" y="46"/>
                    </a:lnTo>
                    <a:lnTo>
                      <a:pt x="44" y="41"/>
                    </a:lnTo>
                    <a:lnTo>
                      <a:pt x="46" y="34"/>
                    </a:lnTo>
                    <a:lnTo>
                      <a:pt x="49" y="28"/>
                    </a:lnTo>
                    <a:lnTo>
                      <a:pt x="53" y="23"/>
                    </a:lnTo>
                    <a:lnTo>
                      <a:pt x="58" y="17"/>
                    </a:lnTo>
                    <a:lnTo>
                      <a:pt x="63" y="13"/>
                    </a:lnTo>
                    <a:lnTo>
                      <a:pt x="69" y="9"/>
                    </a:lnTo>
                    <a:lnTo>
                      <a:pt x="74" y="6"/>
                    </a:lnTo>
                    <a:lnTo>
                      <a:pt x="82" y="3"/>
                    </a:lnTo>
                    <a:lnTo>
                      <a:pt x="89" y="1"/>
                    </a:lnTo>
                    <a:lnTo>
                      <a:pt x="98" y="0"/>
                    </a:lnTo>
                    <a:lnTo>
                      <a:pt x="105" y="0"/>
                    </a:lnTo>
                    <a:lnTo>
                      <a:pt x="112" y="0"/>
                    </a:lnTo>
                    <a:lnTo>
                      <a:pt x="119" y="0"/>
                    </a:lnTo>
                    <a:lnTo>
                      <a:pt x="124" y="1"/>
                    </a:lnTo>
                    <a:lnTo>
                      <a:pt x="131" y="3"/>
                    </a:lnTo>
                    <a:lnTo>
                      <a:pt x="137" y="5"/>
                    </a:lnTo>
                    <a:lnTo>
                      <a:pt x="142" y="7"/>
                    </a:lnTo>
                    <a:lnTo>
                      <a:pt x="148" y="11"/>
                    </a:lnTo>
                    <a:lnTo>
                      <a:pt x="153" y="16"/>
                    </a:lnTo>
                    <a:lnTo>
                      <a:pt x="158" y="21"/>
                    </a:lnTo>
                    <a:lnTo>
                      <a:pt x="162" y="26"/>
                    </a:lnTo>
                    <a:lnTo>
                      <a:pt x="166" y="32"/>
                    </a:lnTo>
                    <a:lnTo>
                      <a:pt x="168" y="39"/>
                    </a:lnTo>
                    <a:lnTo>
                      <a:pt x="170" y="47"/>
                    </a:lnTo>
                    <a:lnTo>
                      <a:pt x="170" y="55"/>
                    </a:lnTo>
                    <a:lnTo>
                      <a:pt x="168" y="62"/>
                    </a:lnTo>
                    <a:lnTo>
                      <a:pt x="166" y="70"/>
                    </a:lnTo>
                    <a:lnTo>
                      <a:pt x="164" y="78"/>
                    </a:lnTo>
                    <a:lnTo>
                      <a:pt x="162" y="86"/>
                    </a:lnTo>
                    <a:lnTo>
                      <a:pt x="160" y="92"/>
                    </a:lnTo>
                    <a:lnTo>
                      <a:pt x="160" y="96"/>
                    </a:lnTo>
                    <a:lnTo>
                      <a:pt x="161" y="99"/>
                    </a:lnTo>
                    <a:lnTo>
                      <a:pt x="163" y="103"/>
                    </a:lnTo>
                    <a:lnTo>
                      <a:pt x="257" y="103"/>
                    </a:lnTo>
                    <a:lnTo>
                      <a:pt x="255" y="121"/>
                    </a:lnTo>
                    <a:lnTo>
                      <a:pt x="255" y="131"/>
                    </a:lnTo>
                    <a:lnTo>
                      <a:pt x="255" y="140"/>
                    </a:lnTo>
                    <a:lnTo>
                      <a:pt x="256" y="148"/>
                    </a:lnTo>
                    <a:lnTo>
                      <a:pt x="257" y="156"/>
                    </a:lnTo>
                    <a:lnTo>
                      <a:pt x="259" y="165"/>
                    </a:lnTo>
                    <a:lnTo>
                      <a:pt x="261" y="170"/>
                    </a:lnTo>
                    <a:lnTo>
                      <a:pt x="265" y="175"/>
                    </a:lnTo>
                    <a:lnTo>
                      <a:pt x="269" y="179"/>
                    </a:lnTo>
                    <a:lnTo>
                      <a:pt x="275" y="183"/>
                    </a:lnTo>
                    <a:lnTo>
                      <a:pt x="282" y="185"/>
                    </a:lnTo>
                    <a:lnTo>
                      <a:pt x="288" y="186"/>
                    </a:lnTo>
                    <a:lnTo>
                      <a:pt x="295" y="187"/>
                    </a:lnTo>
                    <a:lnTo>
                      <a:pt x="303" y="187"/>
                    </a:lnTo>
                    <a:lnTo>
                      <a:pt x="312" y="186"/>
                    </a:lnTo>
                    <a:lnTo>
                      <a:pt x="317" y="185"/>
                    </a:lnTo>
                    <a:lnTo>
                      <a:pt x="326" y="184"/>
                    </a:lnTo>
                    <a:lnTo>
                      <a:pt x="335" y="183"/>
                    </a:lnTo>
                    <a:lnTo>
                      <a:pt x="345" y="183"/>
                    </a:lnTo>
                    <a:lnTo>
                      <a:pt x="354" y="184"/>
                    </a:lnTo>
                    <a:lnTo>
                      <a:pt x="362" y="186"/>
                    </a:lnTo>
                    <a:lnTo>
                      <a:pt x="371" y="189"/>
                    </a:lnTo>
                    <a:lnTo>
                      <a:pt x="378" y="191"/>
                    </a:lnTo>
                    <a:lnTo>
                      <a:pt x="384" y="196"/>
                    </a:lnTo>
                    <a:lnTo>
                      <a:pt x="389" y="201"/>
                    </a:lnTo>
                    <a:lnTo>
                      <a:pt x="393" y="207"/>
                    </a:lnTo>
                    <a:lnTo>
                      <a:pt x="395" y="214"/>
                    </a:lnTo>
                    <a:lnTo>
                      <a:pt x="396" y="221"/>
                    </a:lnTo>
                    <a:lnTo>
                      <a:pt x="395" y="228"/>
                    </a:lnTo>
                    <a:lnTo>
                      <a:pt x="395" y="236"/>
                    </a:lnTo>
                    <a:lnTo>
                      <a:pt x="395" y="243"/>
                    </a:lnTo>
                    <a:lnTo>
                      <a:pt x="396" y="250"/>
                    </a:lnTo>
                    <a:lnTo>
                      <a:pt x="399" y="256"/>
                    </a:lnTo>
                    <a:lnTo>
                      <a:pt x="402" y="262"/>
                    </a:lnTo>
                    <a:lnTo>
                      <a:pt x="406" y="266"/>
                    </a:lnTo>
                    <a:lnTo>
                      <a:pt x="412" y="271"/>
                    </a:lnTo>
                    <a:lnTo>
                      <a:pt x="420" y="274"/>
                    </a:lnTo>
                    <a:lnTo>
                      <a:pt x="428" y="276"/>
                    </a:lnTo>
                    <a:lnTo>
                      <a:pt x="435" y="278"/>
                    </a:lnTo>
                    <a:lnTo>
                      <a:pt x="443" y="279"/>
                    </a:lnTo>
                    <a:lnTo>
                      <a:pt x="453" y="282"/>
                    </a:lnTo>
                    <a:lnTo>
                      <a:pt x="462" y="283"/>
                    </a:lnTo>
                    <a:lnTo>
                      <a:pt x="470" y="285"/>
                    </a:lnTo>
                    <a:lnTo>
                      <a:pt x="477" y="288"/>
                    </a:lnTo>
                    <a:lnTo>
                      <a:pt x="484" y="290"/>
                    </a:lnTo>
                    <a:lnTo>
                      <a:pt x="489" y="294"/>
                    </a:lnTo>
                    <a:lnTo>
                      <a:pt x="494" y="298"/>
                    </a:lnTo>
                    <a:lnTo>
                      <a:pt x="500" y="304"/>
                    </a:lnTo>
                    <a:lnTo>
                      <a:pt x="504" y="310"/>
                    </a:lnTo>
                    <a:lnTo>
                      <a:pt x="506" y="316"/>
                    </a:lnTo>
                    <a:lnTo>
                      <a:pt x="508" y="325"/>
                    </a:lnTo>
                    <a:lnTo>
                      <a:pt x="507" y="332"/>
                    </a:lnTo>
                    <a:lnTo>
                      <a:pt x="505" y="340"/>
                    </a:lnTo>
                    <a:lnTo>
                      <a:pt x="504" y="349"/>
                    </a:lnTo>
                    <a:lnTo>
                      <a:pt x="501" y="359"/>
                    </a:lnTo>
                    <a:lnTo>
                      <a:pt x="499" y="368"/>
                    </a:lnTo>
                    <a:lnTo>
                      <a:pt x="498" y="375"/>
                    </a:lnTo>
                    <a:lnTo>
                      <a:pt x="498" y="381"/>
                    </a:lnTo>
                    <a:lnTo>
                      <a:pt x="499" y="390"/>
                    </a:lnTo>
                    <a:lnTo>
                      <a:pt x="501" y="398"/>
                    </a:lnTo>
                    <a:lnTo>
                      <a:pt x="504" y="403"/>
                    </a:lnTo>
                    <a:lnTo>
                      <a:pt x="508" y="409"/>
                    </a:lnTo>
                    <a:lnTo>
                      <a:pt x="512" y="415"/>
                    </a:lnTo>
                    <a:lnTo>
                      <a:pt x="518" y="421"/>
                    </a:lnTo>
                    <a:lnTo>
                      <a:pt x="524" y="427"/>
                    </a:lnTo>
                    <a:lnTo>
                      <a:pt x="532" y="431"/>
                    </a:lnTo>
                    <a:lnTo>
                      <a:pt x="539" y="433"/>
                    </a:lnTo>
                    <a:lnTo>
                      <a:pt x="546" y="435"/>
                    </a:lnTo>
                    <a:lnTo>
                      <a:pt x="553" y="436"/>
                    </a:lnTo>
                    <a:lnTo>
                      <a:pt x="563" y="437"/>
                    </a:lnTo>
                    <a:lnTo>
                      <a:pt x="572" y="436"/>
                    </a:lnTo>
                  </a:path>
                </a:pathLst>
              </a:custGeom>
              <a:gradFill rotWithShape="0">
                <a:gsLst>
                  <a:gs pos="0">
                    <a:srgbClr val="00FFFF">
                      <a:gamma/>
                      <a:tint val="10196"/>
                      <a:invGamma/>
                    </a:srgbClr>
                  </a:gs>
                  <a:gs pos="100000">
                    <a:srgbClr val="00FFFF"/>
                  </a:gs>
                </a:gsLst>
                <a:path path="rect">
                  <a:fillToRect l="50000" t="50000" r="50000" b="50000"/>
                </a:path>
              </a:gra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70" name="Freeform 18"/>
              <p:cNvSpPr>
                <a:spLocks/>
              </p:cNvSpPr>
              <p:nvPr/>
            </p:nvSpPr>
            <p:spPr bwMode="auto">
              <a:xfrm>
                <a:off x="2621" y="1518"/>
                <a:ext cx="575" cy="445"/>
              </a:xfrm>
              <a:custGeom>
                <a:avLst/>
                <a:gdLst/>
                <a:ahLst/>
                <a:cxnLst>
                  <a:cxn ang="0">
                    <a:pos x="0" y="444"/>
                  </a:cxn>
                  <a:cxn ang="0">
                    <a:pos x="573" y="0"/>
                  </a:cxn>
                  <a:cxn ang="0">
                    <a:pos x="520" y="8"/>
                  </a:cxn>
                  <a:cxn ang="0">
                    <a:pos x="521" y="23"/>
                  </a:cxn>
                  <a:cxn ang="0">
                    <a:pos x="527" y="43"/>
                  </a:cxn>
                  <a:cxn ang="0">
                    <a:pos x="528" y="59"/>
                  </a:cxn>
                  <a:cxn ang="0">
                    <a:pos x="525" y="75"/>
                  </a:cxn>
                  <a:cxn ang="0">
                    <a:pos x="513" y="89"/>
                  </a:cxn>
                  <a:cxn ang="0">
                    <a:pos x="498" y="100"/>
                  </a:cxn>
                  <a:cxn ang="0">
                    <a:pos x="480" y="105"/>
                  </a:cxn>
                  <a:cxn ang="0">
                    <a:pos x="454" y="104"/>
                  </a:cxn>
                  <a:cxn ang="0">
                    <a:pos x="438" y="101"/>
                  </a:cxn>
                  <a:cxn ang="0">
                    <a:pos x="421" y="90"/>
                  </a:cxn>
                  <a:cxn ang="0">
                    <a:pos x="409" y="76"/>
                  </a:cxn>
                  <a:cxn ang="0">
                    <a:pos x="404" y="61"/>
                  </a:cxn>
                  <a:cxn ang="0">
                    <a:pos x="405" y="45"/>
                  </a:cxn>
                  <a:cxn ang="0">
                    <a:pos x="409" y="31"/>
                  </a:cxn>
                  <a:cxn ang="0">
                    <a:pos x="413" y="16"/>
                  </a:cxn>
                  <a:cxn ang="0">
                    <a:pos x="411" y="2"/>
                  </a:cxn>
                  <a:cxn ang="0">
                    <a:pos x="316" y="17"/>
                  </a:cxn>
                  <a:cxn ang="0">
                    <a:pos x="315" y="37"/>
                  </a:cxn>
                  <a:cxn ang="0">
                    <a:pos x="314" y="53"/>
                  </a:cxn>
                  <a:cxn ang="0">
                    <a:pos x="309" y="68"/>
                  </a:cxn>
                  <a:cxn ang="0">
                    <a:pos x="301" y="77"/>
                  </a:cxn>
                  <a:cxn ang="0">
                    <a:pos x="289" y="82"/>
                  </a:cxn>
                  <a:cxn ang="0">
                    <a:pos x="276" y="84"/>
                  </a:cxn>
                  <a:cxn ang="0">
                    <a:pos x="259" y="83"/>
                  </a:cxn>
                  <a:cxn ang="0">
                    <a:pos x="244" y="82"/>
                  </a:cxn>
                  <a:cxn ang="0">
                    <a:pos x="225" y="81"/>
                  </a:cxn>
                  <a:cxn ang="0">
                    <a:pos x="209" y="83"/>
                  </a:cxn>
                  <a:cxn ang="0">
                    <a:pos x="193" y="88"/>
                  </a:cxn>
                  <a:cxn ang="0">
                    <a:pos x="182" y="98"/>
                  </a:cxn>
                  <a:cxn ang="0">
                    <a:pos x="175" y="111"/>
                  </a:cxn>
                  <a:cxn ang="0">
                    <a:pos x="175" y="125"/>
                  </a:cxn>
                  <a:cxn ang="0">
                    <a:pos x="175" y="140"/>
                  </a:cxn>
                  <a:cxn ang="0">
                    <a:pos x="172" y="153"/>
                  </a:cxn>
                  <a:cxn ang="0">
                    <a:pos x="165" y="164"/>
                  </a:cxn>
                  <a:cxn ang="0">
                    <a:pos x="150" y="171"/>
                  </a:cxn>
                  <a:cxn ang="0">
                    <a:pos x="135" y="175"/>
                  </a:cxn>
                  <a:cxn ang="0">
                    <a:pos x="117" y="179"/>
                  </a:cxn>
                  <a:cxn ang="0">
                    <a:pos x="101" y="182"/>
                  </a:cxn>
                  <a:cxn ang="0">
                    <a:pos x="87" y="188"/>
                  </a:cxn>
                  <a:cxn ang="0">
                    <a:pos x="76" y="195"/>
                  </a:cxn>
                  <a:cxn ang="0">
                    <a:pos x="67" y="207"/>
                  </a:cxn>
                  <a:cxn ang="0">
                    <a:pos x="63" y="222"/>
                  </a:cxn>
                  <a:cxn ang="0">
                    <a:pos x="65" y="237"/>
                  </a:cxn>
                  <a:cxn ang="0">
                    <a:pos x="70" y="256"/>
                  </a:cxn>
                  <a:cxn ang="0">
                    <a:pos x="73" y="271"/>
                  </a:cxn>
                  <a:cxn ang="0">
                    <a:pos x="72" y="287"/>
                  </a:cxn>
                  <a:cxn ang="0">
                    <a:pos x="67" y="301"/>
                  </a:cxn>
                  <a:cxn ang="0">
                    <a:pos x="60" y="316"/>
                  </a:cxn>
                  <a:cxn ang="0">
                    <a:pos x="49" y="331"/>
                  </a:cxn>
                  <a:cxn ang="0">
                    <a:pos x="37" y="341"/>
                  </a:cxn>
                  <a:cxn ang="0">
                    <a:pos x="26" y="347"/>
                  </a:cxn>
                  <a:cxn ang="0">
                    <a:pos x="8" y="351"/>
                  </a:cxn>
                </a:cxnLst>
                <a:rect l="0" t="0" r="r" b="b"/>
                <a:pathLst>
                  <a:path w="575" h="445">
                    <a:moveTo>
                      <a:pt x="0" y="351"/>
                    </a:moveTo>
                    <a:lnTo>
                      <a:pt x="0" y="444"/>
                    </a:lnTo>
                    <a:lnTo>
                      <a:pt x="574" y="444"/>
                    </a:lnTo>
                    <a:lnTo>
                      <a:pt x="573" y="0"/>
                    </a:lnTo>
                    <a:lnTo>
                      <a:pt x="522" y="0"/>
                    </a:lnTo>
                    <a:lnTo>
                      <a:pt x="520" y="8"/>
                    </a:lnTo>
                    <a:lnTo>
                      <a:pt x="520" y="14"/>
                    </a:lnTo>
                    <a:lnTo>
                      <a:pt x="521" y="23"/>
                    </a:lnTo>
                    <a:lnTo>
                      <a:pt x="524" y="32"/>
                    </a:lnTo>
                    <a:lnTo>
                      <a:pt x="527" y="43"/>
                    </a:lnTo>
                    <a:lnTo>
                      <a:pt x="528" y="51"/>
                    </a:lnTo>
                    <a:lnTo>
                      <a:pt x="528" y="59"/>
                    </a:lnTo>
                    <a:lnTo>
                      <a:pt x="527" y="67"/>
                    </a:lnTo>
                    <a:lnTo>
                      <a:pt x="525" y="75"/>
                    </a:lnTo>
                    <a:lnTo>
                      <a:pt x="520" y="83"/>
                    </a:lnTo>
                    <a:lnTo>
                      <a:pt x="513" y="89"/>
                    </a:lnTo>
                    <a:lnTo>
                      <a:pt x="506" y="96"/>
                    </a:lnTo>
                    <a:lnTo>
                      <a:pt x="498" y="100"/>
                    </a:lnTo>
                    <a:lnTo>
                      <a:pt x="489" y="103"/>
                    </a:lnTo>
                    <a:lnTo>
                      <a:pt x="480" y="105"/>
                    </a:lnTo>
                    <a:lnTo>
                      <a:pt x="468" y="106"/>
                    </a:lnTo>
                    <a:lnTo>
                      <a:pt x="454" y="104"/>
                    </a:lnTo>
                    <a:lnTo>
                      <a:pt x="445" y="103"/>
                    </a:lnTo>
                    <a:lnTo>
                      <a:pt x="438" y="101"/>
                    </a:lnTo>
                    <a:lnTo>
                      <a:pt x="430" y="97"/>
                    </a:lnTo>
                    <a:lnTo>
                      <a:pt x="421" y="90"/>
                    </a:lnTo>
                    <a:lnTo>
                      <a:pt x="415" y="83"/>
                    </a:lnTo>
                    <a:lnTo>
                      <a:pt x="409" y="76"/>
                    </a:lnTo>
                    <a:lnTo>
                      <a:pt x="406" y="69"/>
                    </a:lnTo>
                    <a:lnTo>
                      <a:pt x="404" y="61"/>
                    </a:lnTo>
                    <a:lnTo>
                      <a:pt x="404" y="53"/>
                    </a:lnTo>
                    <a:lnTo>
                      <a:pt x="405" y="45"/>
                    </a:lnTo>
                    <a:lnTo>
                      <a:pt x="407" y="38"/>
                    </a:lnTo>
                    <a:lnTo>
                      <a:pt x="409" y="31"/>
                    </a:lnTo>
                    <a:lnTo>
                      <a:pt x="412" y="23"/>
                    </a:lnTo>
                    <a:lnTo>
                      <a:pt x="413" y="16"/>
                    </a:lnTo>
                    <a:lnTo>
                      <a:pt x="413" y="9"/>
                    </a:lnTo>
                    <a:lnTo>
                      <a:pt x="411" y="2"/>
                    </a:lnTo>
                    <a:lnTo>
                      <a:pt x="315" y="2"/>
                    </a:lnTo>
                    <a:lnTo>
                      <a:pt x="316" y="17"/>
                    </a:lnTo>
                    <a:lnTo>
                      <a:pt x="315" y="28"/>
                    </a:lnTo>
                    <a:lnTo>
                      <a:pt x="315" y="37"/>
                    </a:lnTo>
                    <a:lnTo>
                      <a:pt x="315" y="45"/>
                    </a:lnTo>
                    <a:lnTo>
                      <a:pt x="314" y="53"/>
                    </a:lnTo>
                    <a:lnTo>
                      <a:pt x="312" y="62"/>
                    </a:lnTo>
                    <a:lnTo>
                      <a:pt x="309" y="68"/>
                    </a:lnTo>
                    <a:lnTo>
                      <a:pt x="306" y="73"/>
                    </a:lnTo>
                    <a:lnTo>
                      <a:pt x="301" y="77"/>
                    </a:lnTo>
                    <a:lnTo>
                      <a:pt x="295" y="80"/>
                    </a:lnTo>
                    <a:lnTo>
                      <a:pt x="289" y="82"/>
                    </a:lnTo>
                    <a:lnTo>
                      <a:pt x="282" y="83"/>
                    </a:lnTo>
                    <a:lnTo>
                      <a:pt x="276" y="84"/>
                    </a:lnTo>
                    <a:lnTo>
                      <a:pt x="267" y="84"/>
                    </a:lnTo>
                    <a:lnTo>
                      <a:pt x="259" y="83"/>
                    </a:lnTo>
                    <a:lnTo>
                      <a:pt x="253" y="82"/>
                    </a:lnTo>
                    <a:lnTo>
                      <a:pt x="244" y="82"/>
                    </a:lnTo>
                    <a:lnTo>
                      <a:pt x="235" y="81"/>
                    </a:lnTo>
                    <a:lnTo>
                      <a:pt x="225" y="81"/>
                    </a:lnTo>
                    <a:lnTo>
                      <a:pt x="217" y="82"/>
                    </a:lnTo>
                    <a:lnTo>
                      <a:pt x="209" y="83"/>
                    </a:lnTo>
                    <a:lnTo>
                      <a:pt x="200" y="85"/>
                    </a:lnTo>
                    <a:lnTo>
                      <a:pt x="193" y="88"/>
                    </a:lnTo>
                    <a:lnTo>
                      <a:pt x="186" y="93"/>
                    </a:lnTo>
                    <a:lnTo>
                      <a:pt x="182" y="98"/>
                    </a:lnTo>
                    <a:lnTo>
                      <a:pt x="177" y="104"/>
                    </a:lnTo>
                    <a:lnTo>
                      <a:pt x="175" y="111"/>
                    </a:lnTo>
                    <a:lnTo>
                      <a:pt x="175" y="118"/>
                    </a:lnTo>
                    <a:lnTo>
                      <a:pt x="175" y="125"/>
                    </a:lnTo>
                    <a:lnTo>
                      <a:pt x="176" y="132"/>
                    </a:lnTo>
                    <a:lnTo>
                      <a:pt x="175" y="140"/>
                    </a:lnTo>
                    <a:lnTo>
                      <a:pt x="174" y="146"/>
                    </a:lnTo>
                    <a:lnTo>
                      <a:pt x="172" y="153"/>
                    </a:lnTo>
                    <a:lnTo>
                      <a:pt x="169" y="159"/>
                    </a:lnTo>
                    <a:lnTo>
                      <a:pt x="165" y="164"/>
                    </a:lnTo>
                    <a:lnTo>
                      <a:pt x="159" y="168"/>
                    </a:lnTo>
                    <a:lnTo>
                      <a:pt x="150" y="171"/>
                    </a:lnTo>
                    <a:lnTo>
                      <a:pt x="143" y="173"/>
                    </a:lnTo>
                    <a:lnTo>
                      <a:pt x="135" y="175"/>
                    </a:lnTo>
                    <a:lnTo>
                      <a:pt x="127" y="177"/>
                    </a:lnTo>
                    <a:lnTo>
                      <a:pt x="117" y="179"/>
                    </a:lnTo>
                    <a:lnTo>
                      <a:pt x="109" y="180"/>
                    </a:lnTo>
                    <a:lnTo>
                      <a:pt x="101" y="182"/>
                    </a:lnTo>
                    <a:lnTo>
                      <a:pt x="94" y="185"/>
                    </a:lnTo>
                    <a:lnTo>
                      <a:pt x="87" y="188"/>
                    </a:lnTo>
                    <a:lnTo>
                      <a:pt x="81" y="191"/>
                    </a:lnTo>
                    <a:lnTo>
                      <a:pt x="76" y="195"/>
                    </a:lnTo>
                    <a:lnTo>
                      <a:pt x="71" y="201"/>
                    </a:lnTo>
                    <a:lnTo>
                      <a:pt x="67" y="207"/>
                    </a:lnTo>
                    <a:lnTo>
                      <a:pt x="65" y="213"/>
                    </a:lnTo>
                    <a:lnTo>
                      <a:pt x="63" y="222"/>
                    </a:lnTo>
                    <a:lnTo>
                      <a:pt x="64" y="229"/>
                    </a:lnTo>
                    <a:lnTo>
                      <a:pt x="65" y="237"/>
                    </a:lnTo>
                    <a:lnTo>
                      <a:pt x="67" y="246"/>
                    </a:lnTo>
                    <a:lnTo>
                      <a:pt x="70" y="256"/>
                    </a:lnTo>
                    <a:lnTo>
                      <a:pt x="72" y="264"/>
                    </a:lnTo>
                    <a:lnTo>
                      <a:pt x="73" y="271"/>
                    </a:lnTo>
                    <a:lnTo>
                      <a:pt x="73" y="278"/>
                    </a:lnTo>
                    <a:lnTo>
                      <a:pt x="72" y="287"/>
                    </a:lnTo>
                    <a:lnTo>
                      <a:pt x="69" y="295"/>
                    </a:lnTo>
                    <a:lnTo>
                      <a:pt x="67" y="301"/>
                    </a:lnTo>
                    <a:lnTo>
                      <a:pt x="65" y="307"/>
                    </a:lnTo>
                    <a:lnTo>
                      <a:pt x="60" y="316"/>
                    </a:lnTo>
                    <a:lnTo>
                      <a:pt x="55" y="325"/>
                    </a:lnTo>
                    <a:lnTo>
                      <a:pt x="49" y="331"/>
                    </a:lnTo>
                    <a:lnTo>
                      <a:pt x="43" y="336"/>
                    </a:lnTo>
                    <a:lnTo>
                      <a:pt x="37" y="341"/>
                    </a:lnTo>
                    <a:lnTo>
                      <a:pt x="32" y="345"/>
                    </a:lnTo>
                    <a:lnTo>
                      <a:pt x="26" y="347"/>
                    </a:lnTo>
                    <a:lnTo>
                      <a:pt x="17" y="349"/>
                    </a:lnTo>
                    <a:lnTo>
                      <a:pt x="8" y="351"/>
                    </a:lnTo>
                    <a:lnTo>
                      <a:pt x="0" y="351"/>
                    </a:lnTo>
                  </a:path>
                </a:pathLst>
              </a:custGeom>
              <a:gradFill rotWithShape="0">
                <a:gsLst>
                  <a:gs pos="0">
                    <a:srgbClr val="B760F9">
                      <a:gamma/>
                      <a:tint val="10196"/>
                      <a:invGamma/>
                    </a:srgbClr>
                  </a:gs>
                  <a:gs pos="100000">
                    <a:srgbClr val="B760F9"/>
                  </a:gs>
                </a:gsLst>
                <a:path path="rect">
                  <a:fillToRect l="50000" t="50000" r="50000" b="50000"/>
                </a:path>
              </a:gra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71" name="Freeform 19"/>
              <p:cNvSpPr>
                <a:spLocks/>
              </p:cNvSpPr>
              <p:nvPr/>
            </p:nvSpPr>
            <p:spPr bwMode="auto">
              <a:xfrm>
                <a:off x="2049" y="1096"/>
                <a:ext cx="575" cy="444"/>
              </a:xfrm>
              <a:custGeom>
                <a:avLst/>
                <a:gdLst/>
                <a:ahLst/>
                <a:cxnLst>
                  <a:cxn ang="0">
                    <a:pos x="574" y="0"/>
                  </a:cxn>
                  <a:cxn ang="0">
                    <a:pos x="0" y="443"/>
                  </a:cxn>
                  <a:cxn ang="0">
                    <a:pos x="53" y="434"/>
                  </a:cxn>
                  <a:cxn ang="0">
                    <a:pos x="52" y="419"/>
                  </a:cxn>
                  <a:cxn ang="0">
                    <a:pos x="46" y="400"/>
                  </a:cxn>
                  <a:cxn ang="0">
                    <a:pos x="44" y="384"/>
                  </a:cxn>
                  <a:cxn ang="0">
                    <a:pos x="48" y="367"/>
                  </a:cxn>
                  <a:cxn ang="0">
                    <a:pos x="60" y="353"/>
                  </a:cxn>
                  <a:cxn ang="0">
                    <a:pos x="75" y="343"/>
                  </a:cxn>
                  <a:cxn ang="0">
                    <a:pos x="93" y="337"/>
                  </a:cxn>
                  <a:cxn ang="0">
                    <a:pos x="119" y="338"/>
                  </a:cxn>
                  <a:cxn ang="0">
                    <a:pos x="135" y="341"/>
                  </a:cxn>
                  <a:cxn ang="0">
                    <a:pos x="152" y="353"/>
                  </a:cxn>
                  <a:cxn ang="0">
                    <a:pos x="163" y="366"/>
                  </a:cxn>
                  <a:cxn ang="0">
                    <a:pos x="169" y="381"/>
                  </a:cxn>
                  <a:cxn ang="0">
                    <a:pos x="168" y="397"/>
                  </a:cxn>
                  <a:cxn ang="0">
                    <a:pos x="163" y="411"/>
                  </a:cxn>
                  <a:cxn ang="0">
                    <a:pos x="160" y="426"/>
                  </a:cxn>
                  <a:cxn ang="0">
                    <a:pos x="162" y="441"/>
                  </a:cxn>
                  <a:cxn ang="0">
                    <a:pos x="257" y="425"/>
                  </a:cxn>
                  <a:cxn ang="0">
                    <a:pos x="258" y="405"/>
                  </a:cxn>
                  <a:cxn ang="0">
                    <a:pos x="259" y="389"/>
                  </a:cxn>
                  <a:cxn ang="0">
                    <a:pos x="264" y="375"/>
                  </a:cxn>
                  <a:cxn ang="0">
                    <a:pos x="272" y="365"/>
                  </a:cxn>
                  <a:cxn ang="0">
                    <a:pos x="284" y="360"/>
                  </a:cxn>
                  <a:cxn ang="0">
                    <a:pos x="297" y="358"/>
                  </a:cxn>
                  <a:cxn ang="0">
                    <a:pos x="314" y="359"/>
                  </a:cxn>
                  <a:cxn ang="0">
                    <a:pos x="329" y="361"/>
                  </a:cxn>
                  <a:cxn ang="0">
                    <a:pos x="348" y="361"/>
                  </a:cxn>
                  <a:cxn ang="0">
                    <a:pos x="364" y="359"/>
                  </a:cxn>
                  <a:cxn ang="0">
                    <a:pos x="380" y="354"/>
                  </a:cxn>
                  <a:cxn ang="0">
                    <a:pos x="391" y="344"/>
                  </a:cxn>
                  <a:cxn ang="0">
                    <a:pos x="398" y="332"/>
                  </a:cxn>
                  <a:cxn ang="0">
                    <a:pos x="398" y="318"/>
                  </a:cxn>
                  <a:cxn ang="0">
                    <a:pos x="398" y="302"/>
                  </a:cxn>
                  <a:cxn ang="0">
                    <a:pos x="401" y="289"/>
                  </a:cxn>
                  <a:cxn ang="0">
                    <a:pos x="408" y="279"/>
                  </a:cxn>
                  <a:cxn ang="0">
                    <a:pos x="423" y="272"/>
                  </a:cxn>
                  <a:cxn ang="0">
                    <a:pos x="438" y="268"/>
                  </a:cxn>
                  <a:cxn ang="0">
                    <a:pos x="456" y="264"/>
                  </a:cxn>
                  <a:cxn ang="0">
                    <a:pos x="472" y="260"/>
                  </a:cxn>
                  <a:cxn ang="0">
                    <a:pos x="486" y="255"/>
                  </a:cxn>
                  <a:cxn ang="0">
                    <a:pos x="497" y="247"/>
                  </a:cxn>
                  <a:cxn ang="0">
                    <a:pos x="506" y="235"/>
                  </a:cxn>
                  <a:cxn ang="0">
                    <a:pos x="510" y="220"/>
                  </a:cxn>
                  <a:cxn ang="0">
                    <a:pos x="508" y="206"/>
                  </a:cxn>
                  <a:cxn ang="0">
                    <a:pos x="503" y="187"/>
                  </a:cxn>
                  <a:cxn ang="0">
                    <a:pos x="500" y="171"/>
                  </a:cxn>
                  <a:cxn ang="0">
                    <a:pos x="501" y="155"/>
                  </a:cxn>
                  <a:cxn ang="0">
                    <a:pos x="506" y="142"/>
                  </a:cxn>
                  <a:cxn ang="0">
                    <a:pos x="514" y="131"/>
                  </a:cxn>
                  <a:cxn ang="0">
                    <a:pos x="527" y="119"/>
                  </a:cxn>
                  <a:cxn ang="0">
                    <a:pos x="541" y="112"/>
                  </a:cxn>
                  <a:cxn ang="0">
                    <a:pos x="556" y="110"/>
                  </a:cxn>
                  <a:cxn ang="0">
                    <a:pos x="574" y="110"/>
                  </a:cxn>
                </a:cxnLst>
                <a:rect l="0" t="0" r="r" b="b"/>
                <a:pathLst>
                  <a:path w="575" h="444">
                    <a:moveTo>
                      <a:pt x="574" y="110"/>
                    </a:moveTo>
                    <a:lnTo>
                      <a:pt x="574" y="0"/>
                    </a:lnTo>
                    <a:lnTo>
                      <a:pt x="0" y="0"/>
                    </a:lnTo>
                    <a:lnTo>
                      <a:pt x="0" y="443"/>
                    </a:lnTo>
                    <a:lnTo>
                      <a:pt x="51" y="443"/>
                    </a:lnTo>
                    <a:lnTo>
                      <a:pt x="53" y="434"/>
                    </a:lnTo>
                    <a:lnTo>
                      <a:pt x="53" y="428"/>
                    </a:lnTo>
                    <a:lnTo>
                      <a:pt x="52" y="419"/>
                    </a:lnTo>
                    <a:lnTo>
                      <a:pt x="49" y="411"/>
                    </a:lnTo>
                    <a:lnTo>
                      <a:pt x="46" y="400"/>
                    </a:lnTo>
                    <a:lnTo>
                      <a:pt x="45" y="391"/>
                    </a:lnTo>
                    <a:lnTo>
                      <a:pt x="44" y="384"/>
                    </a:lnTo>
                    <a:lnTo>
                      <a:pt x="46" y="375"/>
                    </a:lnTo>
                    <a:lnTo>
                      <a:pt x="48" y="367"/>
                    </a:lnTo>
                    <a:lnTo>
                      <a:pt x="53" y="359"/>
                    </a:lnTo>
                    <a:lnTo>
                      <a:pt x="60" y="353"/>
                    </a:lnTo>
                    <a:lnTo>
                      <a:pt x="67" y="347"/>
                    </a:lnTo>
                    <a:lnTo>
                      <a:pt x="75" y="343"/>
                    </a:lnTo>
                    <a:lnTo>
                      <a:pt x="84" y="339"/>
                    </a:lnTo>
                    <a:lnTo>
                      <a:pt x="93" y="337"/>
                    </a:lnTo>
                    <a:lnTo>
                      <a:pt x="105" y="337"/>
                    </a:lnTo>
                    <a:lnTo>
                      <a:pt x="119" y="338"/>
                    </a:lnTo>
                    <a:lnTo>
                      <a:pt x="128" y="339"/>
                    </a:lnTo>
                    <a:lnTo>
                      <a:pt x="135" y="341"/>
                    </a:lnTo>
                    <a:lnTo>
                      <a:pt x="143" y="346"/>
                    </a:lnTo>
                    <a:lnTo>
                      <a:pt x="152" y="353"/>
                    </a:lnTo>
                    <a:lnTo>
                      <a:pt x="158" y="359"/>
                    </a:lnTo>
                    <a:lnTo>
                      <a:pt x="163" y="366"/>
                    </a:lnTo>
                    <a:lnTo>
                      <a:pt x="166" y="374"/>
                    </a:lnTo>
                    <a:lnTo>
                      <a:pt x="169" y="381"/>
                    </a:lnTo>
                    <a:lnTo>
                      <a:pt x="169" y="389"/>
                    </a:lnTo>
                    <a:lnTo>
                      <a:pt x="168" y="397"/>
                    </a:lnTo>
                    <a:lnTo>
                      <a:pt x="166" y="404"/>
                    </a:lnTo>
                    <a:lnTo>
                      <a:pt x="163" y="411"/>
                    </a:lnTo>
                    <a:lnTo>
                      <a:pt x="161" y="419"/>
                    </a:lnTo>
                    <a:lnTo>
                      <a:pt x="160" y="426"/>
                    </a:lnTo>
                    <a:lnTo>
                      <a:pt x="160" y="433"/>
                    </a:lnTo>
                    <a:lnTo>
                      <a:pt x="162" y="441"/>
                    </a:lnTo>
                    <a:lnTo>
                      <a:pt x="258" y="441"/>
                    </a:lnTo>
                    <a:lnTo>
                      <a:pt x="257" y="425"/>
                    </a:lnTo>
                    <a:lnTo>
                      <a:pt x="258" y="414"/>
                    </a:lnTo>
                    <a:lnTo>
                      <a:pt x="258" y="405"/>
                    </a:lnTo>
                    <a:lnTo>
                      <a:pt x="258" y="397"/>
                    </a:lnTo>
                    <a:lnTo>
                      <a:pt x="259" y="389"/>
                    </a:lnTo>
                    <a:lnTo>
                      <a:pt x="261" y="380"/>
                    </a:lnTo>
                    <a:lnTo>
                      <a:pt x="264" y="375"/>
                    </a:lnTo>
                    <a:lnTo>
                      <a:pt x="267" y="370"/>
                    </a:lnTo>
                    <a:lnTo>
                      <a:pt x="272" y="365"/>
                    </a:lnTo>
                    <a:lnTo>
                      <a:pt x="278" y="362"/>
                    </a:lnTo>
                    <a:lnTo>
                      <a:pt x="284" y="360"/>
                    </a:lnTo>
                    <a:lnTo>
                      <a:pt x="291" y="359"/>
                    </a:lnTo>
                    <a:lnTo>
                      <a:pt x="297" y="358"/>
                    </a:lnTo>
                    <a:lnTo>
                      <a:pt x="306" y="358"/>
                    </a:lnTo>
                    <a:lnTo>
                      <a:pt x="314" y="359"/>
                    </a:lnTo>
                    <a:lnTo>
                      <a:pt x="320" y="360"/>
                    </a:lnTo>
                    <a:lnTo>
                      <a:pt x="329" y="361"/>
                    </a:lnTo>
                    <a:lnTo>
                      <a:pt x="338" y="361"/>
                    </a:lnTo>
                    <a:lnTo>
                      <a:pt x="348" y="361"/>
                    </a:lnTo>
                    <a:lnTo>
                      <a:pt x="356" y="361"/>
                    </a:lnTo>
                    <a:lnTo>
                      <a:pt x="364" y="359"/>
                    </a:lnTo>
                    <a:lnTo>
                      <a:pt x="373" y="357"/>
                    </a:lnTo>
                    <a:lnTo>
                      <a:pt x="380" y="354"/>
                    </a:lnTo>
                    <a:lnTo>
                      <a:pt x="387" y="350"/>
                    </a:lnTo>
                    <a:lnTo>
                      <a:pt x="391" y="344"/>
                    </a:lnTo>
                    <a:lnTo>
                      <a:pt x="396" y="338"/>
                    </a:lnTo>
                    <a:lnTo>
                      <a:pt x="398" y="332"/>
                    </a:lnTo>
                    <a:lnTo>
                      <a:pt x="398" y="325"/>
                    </a:lnTo>
                    <a:lnTo>
                      <a:pt x="398" y="318"/>
                    </a:lnTo>
                    <a:lnTo>
                      <a:pt x="397" y="310"/>
                    </a:lnTo>
                    <a:lnTo>
                      <a:pt x="398" y="302"/>
                    </a:lnTo>
                    <a:lnTo>
                      <a:pt x="399" y="296"/>
                    </a:lnTo>
                    <a:lnTo>
                      <a:pt x="401" y="289"/>
                    </a:lnTo>
                    <a:lnTo>
                      <a:pt x="404" y="283"/>
                    </a:lnTo>
                    <a:lnTo>
                      <a:pt x="408" y="279"/>
                    </a:lnTo>
                    <a:lnTo>
                      <a:pt x="414" y="275"/>
                    </a:lnTo>
                    <a:lnTo>
                      <a:pt x="423" y="272"/>
                    </a:lnTo>
                    <a:lnTo>
                      <a:pt x="430" y="269"/>
                    </a:lnTo>
                    <a:lnTo>
                      <a:pt x="438" y="268"/>
                    </a:lnTo>
                    <a:lnTo>
                      <a:pt x="445" y="266"/>
                    </a:lnTo>
                    <a:lnTo>
                      <a:pt x="456" y="264"/>
                    </a:lnTo>
                    <a:lnTo>
                      <a:pt x="464" y="262"/>
                    </a:lnTo>
                    <a:lnTo>
                      <a:pt x="472" y="260"/>
                    </a:lnTo>
                    <a:lnTo>
                      <a:pt x="479" y="258"/>
                    </a:lnTo>
                    <a:lnTo>
                      <a:pt x="486" y="255"/>
                    </a:lnTo>
                    <a:lnTo>
                      <a:pt x="492" y="251"/>
                    </a:lnTo>
                    <a:lnTo>
                      <a:pt x="497" y="247"/>
                    </a:lnTo>
                    <a:lnTo>
                      <a:pt x="502" y="241"/>
                    </a:lnTo>
                    <a:lnTo>
                      <a:pt x="506" y="235"/>
                    </a:lnTo>
                    <a:lnTo>
                      <a:pt x="508" y="229"/>
                    </a:lnTo>
                    <a:lnTo>
                      <a:pt x="510" y="220"/>
                    </a:lnTo>
                    <a:lnTo>
                      <a:pt x="509" y="214"/>
                    </a:lnTo>
                    <a:lnTo>
                      <a:pt x="508" y="206"/>
                    </a:lnTo>
                    <a:lnTo>
                      <a:pt x="506" y="197"/>
                    </a:lnTo>
                    <a:lnTo>
                      <a:pt x="503" y="187"/>
                    </a:lnTo>
                    <a:lnTo>
                      <a:pt x="501" y="178"/>
                    </a:lnTo>
                    <a:lnTo>
                      <a:pt x="500" y="171"/>
                    </a:lnTo>
                    <a:lnTo>
                      <a:pt x="500" y="165"/>
                    </a:lnTo>
                    <a:lnTo>
                      <a:pt x="501" y="155"/>
                    </a:lnTo>
                    <a:lnTo>
                      <a:pt x="504" y="148"/>
                    </a:lnTo>
                    <a:lnTo>
                      <a:pt x="506" y="142"/>
                    </a:lnTo>
                    <a:lnTo>
                      <a:pt x="510" y="136"/>
                    </a:lnTo>
                    <a:lnTo>
                      <a:pt x="514" y="131"/>
                    </a:lnTo>
                    <a:lnTo>
                      <a:pt x="520" y="124"/>
                    </a:lnTo>
                    <a:lnTo>
                      <a:pt x="527" y="119"/>
                    </a:lnTo>
                    <a:lnTo>
                      <a:pt x="534" y="115"/>
                    </a:lnTo>
                    <a:lnTo>
                      <a:pt x="541" y="112"/>
                    </a:lnTo>
                    <a:lnTo>
                      <a:pt x="548" y="111"/>
                    </a:lnTo>
                    <a:lnTo>
                      <a:pt x="556" y="110"/>
                    </a:lnTo>
                    <a:lnTo>
                      <a:pt x="565" y="110"/>
                    </a:lnTo>
                    <a:lnTo>
                      <a:pt x="574" y="110"/>
                    </a:lnTo>
                  </a:path>
                </a:pathLst>
              </a:custGeom>
              <a:gradFill rotWithShape="0">
                <a:gsLst>
                  <a:gs pos="0">
                    <a:srgbClr val="FF00FF">
                      <a:gamma/>
                      <a:tint val="10196"/>
                      <a:invGamma/>
                    </a:srgbClr>
                  </a:gs>
                  <a:gs pos="100000">
                    <a:srgbClr val="FF00FF"/>
                  </a:gs>
                </a:gsLst>
                <a:path path="rect">
                  <a:fillToRect l="50000" t="50000" r="50000" b="50000"/>
                </a:path>
              </a:gra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6643" name="Freeform 22"/>
            <p:cNvSpPr>
              <a:spLocks/>
            </p:cNvSpPr>
            <p:nvPr/>
          </p:nvSpPr>
          <p:spPr bwMode="auto">
            <a:xfrm>
              <a:off x="3713" y="2024"/>
              <a:ext cx="1669" cy="1577"/>
            </a:xfrm>
            <a:custGeom>
              <a:avLst/>
              <a:gdLst>
                <a:gd name="T0" fmla="*/ 670 w 1669"/>
                <a:gd name="T1" fmla="*/ 250 h 1577"/>
                <a:gd name="T2" fmla="*/ 646 w 1669"/>
                <a:gd name="T3" fmla="*/ 119 h 1577"/>
                <a:gd name="T4" fmla="*/ 728 w 1669"/>
                <a:gd name="T5" fmla="*/ 14 h 1577"/>
                <a:gd name="T6" fmla="*/ 915 w 1669"/>
                <a:gd name="T7" fmla="*/ 3 h 1577"/>
                <a:gd name="T8" fmla="*/ 1007 w 1669"/>
                <a:gd name="T9" fmla="*/ 65 h 1577"/>
                <a:gd name="T10" fmla="*/ 1028 w 1669"/>
                <a:gd name="T11" fmla="*/ 172 h 1577"/>
                <a:gd name="T12" fmla="*/ 1010 w 1669"/>
                <a:gd name="T13" fmla="*/ 287 h 1577"/>
                <a:gd name="T14" fmla="*/ 1101 w 1669"/>
                <a:gd name="T15" fmla="*/ 355 h 1577"/>
                <a:gd name="T16" fmla="*/ 1239 w 1669"/>
                <a:gd name="T17" fmla="*/ 385 h 1577"/>
                <a:gd name="T18" fmla="*/ 1296 w 1669"/>
                <a:gd name="T19" fmla="*/ 438 h 1577"/>
                <a:gd name="T20" fmla="*/ 1299 w 1669"/>
                <a:gd name="T21" fmla="*/ 515 h 1577"/>
                <a:gd name="T22" fmla="*/ 1352 w 1669"/>
                <a:gd name="T23" fmla="*/ 583 h 1577"/>
                <a:gd name="T24" fmla="*/ 1461 w 1669"/>
                <a:gd name="T25" fmla="*/ 596 h 1577"/>
                <a:gd name="T26" fmla="*/ 1579 w 1669"/>
                <a:gd name="T27" fmla="*/ 591 h 1577"/>
                <a:gd name="T28" fmla="*/ 1649 w 1669"/>
                <a:gd name="T29" fmla="*/ 624 h 1577"/>
                <a:gd name="T30" fmla="*/ 1666 w 1669"/>
                <a:gd name="T31" fmla="*/ 744 h 1577"/>
                <a:gd name="T32" fmla="*/ 1649 w 1669"/>
                <a:gd name="T33" fmla="*/ 905 h 1577"/>
                <a:gd name="T34" fmla="*/ 1577 w 1669"/>
                <a:gd name="T35" fmla="*/ 943 h 1577"/>
                <a:gd name="T36" fmla="*/ 1449 w 1669"/>
                <a:gd name="T37" fmla="*/ 937 h 1577"/>
                <a:gd name="T38" fmla="*/ 1355 w 1669"/>
                <a:gd name="T39" fmla="*/ 950 h 1577"/>
                <a:gd name="T40" fmla="*/ 1301 w 1669"/>
                <a:gd name="T41" fmla="*/ 997 h 1577"/>
                <a:gd name="T42" fmla="*/ 1296 w 1669"/>
                <a:gd name="T43" fmla="*/ 1087 h 1577"/>
                <a:gd name="T44" fmla="*/ 1235 w 1669"/>
                <a:gd name="T45" fmla="*/ 1151 h 1577"/>
                <a:gd name="T46" fmla="*/ 1125 w 1669"/>
                <a:gd name="T47" fmla="*/ 1172 h 1577"/>
                <a:gd name="T48" fmla="*/ 1028 w 1669"/>
                <a:gd name="T49" fmla="*/ 1215 h 1577"/>
                <a:gd name="T50" fmla="*/ 1007 w 1669"/>
                <a:gd name="T51" fmla="*/ 1303 h 1577"/>
                <a:gd name="T52" fmla="*/ 1028 w 1669"/>
                <a:gd name="T53" fmla="*/ 1412 h 1577"/>
                <a:gd name="T54" fmla="*/ 983 w 1669"/>
                <a:gd name="T55" fmla="*/ 1515 h 1577"/>
                <a:gd name="T56" fmla="*/ 902 w 1669"/>
                <a:gd name="T57" fmla="*/ 1569 h 1577"/>
                <a:gd name="T58" fmla="*/ 777 w 1669"/>
                <a:gd name="T59" fmla="*/ 1575 h 1577"/>
                <a:gd name="T60" fmla="*/ 684 w 1669"/>
                <a:gd name="T61" fmla="*/ 1535 h 1577"/>
                <a:gd name="T62" fmla="*/ 640 w 1669"/>
                <a:gd name="T63" fmla="*/ 1458 h 1577"/>
                <a:gd name="T64" fmla="*/ 651 w 1669"/>
                <a:gd name="T65" fmla="*/ 1366 h 1577"/>
                <a:gd name="T66" fmla="*/ 657 w 1669"/>
                <a:gd name="T67" fmla="*/ 1285 h 1577"/>
                <a:gd name="T68" fmla="*/ 596 w 1669"/>
                <a:gd name="T69" fmla="*/ 1226 h 1577"/>
                <a:gd name="T70" fmla="*/ 493 w 1669"/>
                <a:gd name="T71" fmla="*/ 1204 h 1577"/>
                <a:gd name="T72" fmla="*/ 394 w 1669"/>
                <a:gd name="T73" fmla="*/ 1170 h 1577"/>
                <a:gd name="T74" fmla="*/ 369 w 1669"/>
                <a:gd name="T75" fmla="*/ 1080 h 1577"/>
                <a:gd name="T76" fmla="*/ 338 w 1669"/>
                <a:gd name="T77" fmla="*/ 1005 h 1577"/>
                <a:gd name="T78" fmla="*/ 240 w 1669"/>
                <a:gd name="T79" fmla="*/ 977 h 1577"/>
                <a:gd name="T80" fmla="*/ 139 w 1669"/>
                <a:gd name="T81" fmla="*/ 984 h 1577"/>
                <a:gd name="T82" fmla="*/ 32 w 1669"/>
                <a:gd name="T83" fmla="*/ 961 h 1577"/>
                <a:gd name="T84" fmla="*/ 1 w 1669"/>
                <a:gd name="T85" fmla="*/ 855 h 1577"/>
                <a:gd name="T86" fmla="*/ 8 w 1669"/>
                <a:gd name="T87" fmla="*/ 705 h 1577"/>
                <a:gd name="T88" fmla="*/ 40 w 1669"/>
                <a:gd name="T89" fmla="*/ 613 h 1577"/>
                <a:gd name="T90" fmla="*/ 123 w 1669"/>
                <a:gd name="T91" fmla="*/ 589 h 1577"/>
                <a:gd name="T92" fmla="*/ 247 w 1669"/>
                <a:gd name="T93" fmla="*/ 598 h 1577"/>
                <a:gd name="T94" fmla="*/ 356 w 1669"/>
                <a:gd name="T95" fmla="*/ 563 h 1577"/>
                <a:gd name="T96" fmla="*/ 375 w 1669"/>
                <a:gd name="T97" fmla="*/ 478 h 1577"/>
                <a:gd name="T98" fmla="*/ 415 w 1669"/>
                <a:gd name="T99" fmla="*/ 395 h 1577"/>
                <a:gd name="T100" fmla="*/ 530 w 1669"/>
                <a:gd name="T101" fmla="*/ 366 h 15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69"/>
                <a:gd name="T154" fmla="*/ 0 h 1577"/>
                <a:gd name="T155" fmla="*/ 1669 w 1669"/>
                <a:gd name="T156" fmla="*/ 1577 h 157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69" h="1577">
                  <a:moveTo>
                    <a:pt x="634" y="329"/>
                  </a:moveTo>
                  <a:lnTo>
                    <a:pt x="651" y="310"/>
                  </a:lnTo>
                  <a:lnTo>
                    <a:pt x="664" y="294"/>
                  </a:lnTo>
                  <a:lnTo>
                    <a:pt x="670" y="275"/>
                  </a:lnTo>
                  <a:lnTo>
                    <a:pt x="670" y="250"/>
                  </a:lnTo>
                  <a:lnTo>
                    <a:pt x="662" y="222"/>
                  </a:lnTo>
                  <a:lnTo>
                    <a:pt x="656" y="199"/>
                  </a:lnTo>
                  <a:lnTo>
                    <a:pt x="646" y="169"/>
                  </a:lnTo>
                  <a:lnTo>
                    <a:pt x="642" y="139"/>
                  </a:lnTo>
                  <a:lnTo>
                    <a:pt x="646" y="119"/>
                  </a:lnTo>
                  <a:lnTo>
                    <a:pt x="653" y="95"/>
                  </a:lnTo>
                  <a:lnTo>
                    <a:pt x="666" y="71"/>
                  </a:lnTo>
                  <a:lnTo>
                    <a:pt x="684" y="48"/>
                  </a:lnTo>
                  <a:lnTo>
                    <a:pt x="708" y="28"/>
                  </a:lnTo>
                  <a:lnTo>
                    <a:pt x="728" y="14"/>
                  </a:lnTo>
                  <a:lnTo>
                    <a:pt x="757" y="4"/>
                  </a:lnTo>
                  <a:lnTo>
                    <a:pt x="791" y="1"/>
                  </a:lnTo>
                  <a:lnTo>
                    <a:pt x="827" y="0"/>
                  </a:lnTo>
                  <a:lnTo>
                    <a:pt x="876" y="0"/>
                  </a:lnTo>
                  <a:lnTo>
                    <a:pt x="915" y="3"/>
                  </a:lnTo>
                  <a:lnTo>
                    <a:pt x="938" y="10"/>
                  </a:lnTo>
                  <a:lnTo>
                    <a:pt x="955" y="19"/>
                  </a:lnTo>
                  <a:lnTo>
                    <a:pt x="972" y="28"/>
                  </a:lnTo>
                  <a:lnTo>
                    <a:pt x="991" y="45"/>
                  </a:lnTo>
                  <a:lnTo>
                    <a:pt x="1007" y="65"/>
                  </a:lnTo>
                  <a:lnTo>
                    <a:pt x="1021" y="82"/>
                  </a:lnTo>
                  <a:lnTo>
                    <a:pt x="1027" y="98"/>
                  </a:lnTo>
                  <a:lnTo>
                    <a:pt x="1032" y="125"/>
                  </a:lnTo>
                  <a:lnTo>
                    <a:pt x="1032" y="149"/>
                  </a:lnTo>
                  <a:lnTo>
                    <a:pt x="1028" y="172"/>
                  </a:lnTo>
                  <a:lnTo>
                    <a:pt x="1023" y="190"/>
                  </a:lnTo>
                  <a:lnTo>
                    <a:pt x="1017" y="220"/>
                  </a:lnTo>
                  <a:lnTo>
                    <a:pt x="1007" y="250"/>
                  </a:lnTo>
                  <a:lnTo>
                    <a:pt x="1003" y="268"/>
                  </a:lnTo>
                  <a:lnTo>
                    <a:pt x="1010" y="287"/>
                  </a:lnTo>
                  <a:lnTo>
                    <a:pt x="1017" y="301"/>
                  </a:lnTo>
                  <a:lnTo>
                    <a:pt x="1032" y="319"/>
                  </a:lnTo>
                  <a:lnTo>
                    <a:pt x="1053" y="333"/>
                  </a:lnTo>
                  <a:lnTo>
                    <a:pt x="1073" y="346"/>
                  </a:lnTo>
                  <a:lnTo>
                    <a:pt x="1101" y="355"/>
                  </a:lnTo>
                  <a:lnTo>
                    <a:pt x="1130" y="362"/>
                  </a:lnTo>
                  <a:lnTo>
                    <a:pt x="1158" y="368"/>
                  </a:lnTo>
                  <a:lnTo>
                    <a:pt x="1185" y="371"/>
                  </a:lnTo>
                  <a:lnTo>
                    <a:pt x="1215" y="377"/>
                  </a:lnTo>
                  <a:lnTo>
                    <a:pt x="1239" y="385"/>
                  </a:lnTo>
                  <a:lnTo>
                    <a:pt x="1257" y="393"/>
                  </a:lnTo>
                  <a:lnTo>
                    <a:pt x="1271" y="401"/>
                  </a:lnTo>
                  <a:lnTo>
                    <a:pt x="1282" y="412"/>
                  </a:lnTo>
                  <a:lnTo>
                    <a:pt x="1289" y="424"/>
                  </a:lnTo>
                  <a:lnTo>
                    <a:pt x="1296" y="438"/>
                  </a:lnTo>
                  <a:lnTo>
                    <a:pt x="1299" y="452"/>
                  </a:lnTo>
                  <a:lnTo>
                    <a:pt x="1301" y="465"/>
                  </a:lnTo>
                  <a:lnTo>
                    <a:pt x="1301" y="482"/>
                  </a:lnTo>
                  <a:lnTo>
                    <a:pt x="1299" y="500"/>
                  </a:lnTo>
                  <a:lnTo>
                    <a:pt x="1299" y="515"/>
                  </a:lnTo>
                  <a:lnTo>
                    <a:pt x="1303" y="533"/>
                  </a:lnTo>
                  <a:lnTo>
                    <a:pt x="1311" y="549"/>
                  </a:lnTo>
                  <a:lnTo>
                    <a:pt x="1321" y="563"/>
                  </a:lnTo>
                  <a:lnTo>
                    <a:pt x="1335" y="572"/>
                  </a:lnTo>
                  <a:lnTo>
                    <a:pt x="1352" y="583"/>
                  </a:lnTo>
                  <a:lnTo>
                    <a:pt x="1369" y="589"/>
                  </a:lnTo>
                  <a:lnTo>
                    <a:pt x="1395" y="594"/>
                  </a:lnTo>
                  <a:lnTo>
                    <a:pt x="1417" y="596"/>
                  </a:lnTo>
                  <a:lnTo>
                    <a:pt x="1438" y="598"/>
                  </a:lnTo>
                  <a:lnTo>
                    <a:pt x="1461" y="596"/>
                  </a:lnTo>
                  <a:lnTo>
                    <a:pt x="1490" y="594"/>
                  </a:lnTo>
                  <a:lnTo>
                    <a:pt x="1511" y="593"/>
                  </a:lnTo>
                  <a:lnTo>
                    <a:pt x="1533" y="591"/>
                  </a:lnTo>
                  <a:lnTo>
                    <a:pt x="1555" y="589"/>
                  </a:lnTo>
                  <a:lnTo>
                    <a:pt x="1579" y="591"/>
                  </a:lnTo>
                  <a:lnTo>
                    <a:pt x="1592" y="593"/>
                  </a:lnTo>
                  <a:lnTo>
                    <a:pt x="1608" y="596"/>
                  </a:lnTo>
                  <a:lnTo>
                    <a:pt x="1622" y="603"/>
                  </a:lnTo>
                  <a:lnTo>
                    <a:pt x="1637" y="613"/>
                  </a:lnTo>
                  <a:lnTo>
                    <a:pt x="1649" y="624"/>
                  </a:lnTo>
                  <a:lnTo>
                    <a:pt x="1658" y="641"/>
                  </a:lnTo>
                  <a:lnTo>
                    <a:pt x="1662" y="656"/>
                  </a:lnTo>
                  <a:lnTo>
                    <a:pt x="1665" y="674"/>
                  </a:lnTo>
                  <a:lnTo>
                    <a:pt x="1668" y="706"/>
                  </a:lnTo>
                  <a:lnTo>
                    <a:pt x="1666" y="744"/>
                  </a:lnTo>
                  <a:lnTo>
                    <a:pt x="1668" y="785"/>
                  </a:lnTo>
                  <a:lnTo>
                    <a:pt x="1664" y="833"/>
                  </a:lnTo>
                  <a:lnTo>
                    <a:pt x="1660" y="865"/>
                  </a:lnTo>
                  <a:lnTo>
                    <a:pt x="1656" y="891"/>
                  </a:lnTo>
                  <a:lnTo>
                    <a:pt x="1649" y="905"/>
                  </a:lnTo>
                  <a:lnTo>
                    <a:pt x="1638" y="918"/>
                  </a:lnTo>
                  <a:lnTo>
                    <a:pt x="1626" y="927"/>
                  </a:lnTo>
                  <a:lnTo>
                    <a:pt x="1611" y="936"/>
                  </a:lnTo>
                  <a:lnTo>
                    <a:pt x="1593" y="940"/>
                  </a:lnTo>
                  <a:lnTo>
                    <a:pt x="1577" y="943"/>
                  </a:lnTo>
                  <a:lnTo>
                    <a:pt x="1545" y="944"/>
                  </a:lnTo>
                  <a:lnTo>
                    <a:pt x="1517" y="943"/>
                  </a:lnTo>
                  <a:lnTo>
                    <a:pt x="1493" y="940"/>
                  </a:lnTo>
                  <a:lnTo>
                    <a:pt x="1473" y="938"/>
                  </a:lnTo>
                  <a:lnTo>
                    <a:pt x="1449" y="937"/>
                  </a:lnTo>
                  <a:lnTo>
                    <a:pt x="1429" y="937"/>
                  </a:lnTo>
                  <a:lnTo>
                    <a:pt x="1410" y="938"/>
                  </a:lnTo>
                  <a:lnTo>
                    <a:pt x="1390" y="940"/>
                  </a:lnTo>
                  <a:lnTo>
                    <a:pt x="1367" y="945"/>
                  </a:lnTo>
                  <a:lnTo>
                    <a:pt x="1355" y="950"/>
                  </a:lnTo>
                  <a:lnTo>
                    <a:pt x="1343" y="954"/>
                  </a:lnTo>
                  <a:lnTo>
                    <a:pt x="1327" y="964"/>
                  </a:lnTo>
                  <a:lnTo>
                    <a:pt x="1317" y="974"/>
                  </a:lnTo>
                  <a:lnTo>
                    <a:pt x="1309" y="984"/>
                  </a:lnTo>
                  <a:lnTo>
                    <a:pt x="1301" y="997"/>
                  </a:lnTo>
                  <a:lnTo>
                    <a:pt x="1297" y="1010"/>
                  </a:lnTo>
                  <a:lnTo>
                    <a:pt x="1296" y="1022"/>
                  </a:lnTo>
                  <a:lnTo>
                    <a:pt x="1297" y="1037"/>
                  </a:lnTo>
                  <a:lnTo>
                    <a:pt x="1297" y="1061"/>
                  </a:lnTo>
                  <a:lnTo>
                    <a:pt x="1296" y="1087"/>
                  </a:lnTo>
                  <a:lnTo>
                    <a:pt x="1288" y="1106"/>
                  </a:lnTo>
                  <a:lnTo>
                    <a:pt x="1280" y="1122"/>
                  </a:lnTo>
                  <a:lnTo>
                    <a:pt x="1269" y="1133"/>
                  </a:lnTo>
                  <a:lnTo>
                    <a:pt x="1252" y="1142"/>
                  </a:lnTo>
                  <a:lnTo>
                    <a:pt x="1235" y="1151"/>
                  </a:lnTo>
                  <a:lnTo>
                    <a:pt x="1215" y="1154"/>
                  </a:lnTo>
                  <a:lnTo>
                    <a:pt x="1191" y="1159"/>
                  </a:lnTo>
                  <a:lnTo>
                    <a:pt x="1170" y="1165"/>
                  </a:lnTo>
                  <a:lnTo>
                    <a:pt x="1145" y="1169"/>
                  </a:lnTo>
                  <a:lnTo>
                    <a:pt x="1125" y="1172"/>
                  </a:lnTo>
                  <a:lnTo>
                    <a:pt x="1101" y="1176"/>
                  </a:lnTo>
                  <a:lnTo>
                    <a:pt x="1082" y="1184"/>
                  </a:lnTo>
                  <a:lnTo>
                    <a:pt x="1062" y="1192"/>
                  </a:lnTo>
                  <a:lnTo>
                    <a:pt x="1042" y="1201"/>
                  </a:lnTo>
                  <a:lnTo>
                    <a:pt x="1028" y="1215"/>
                  </a:lnTo>
                  <a:lnTo>
                    <a:pt x="1015" y="1230"/>
                  </a:lnTo>
                  <a:lnTo>
                    <a:pt x="1005" y="1250"/>
                  </a:lnTo>
                  <a:lnTo>
                    <a:pt x="1003" y="1266"/>
                  </a:lnTo>
                  <a:lnTo>
                    <a:pt x="1003" y="1286"/>
                  </a:lnTo>
                  <a:lnTo>
                    <a:pt x="1007" y="1303"/>
                  </a:lnTo>
                  <a:lnTo>
                    <a:pt x="1014" y="1323"/>
                  </a:lnTo>
                  <a:lnTo>
                    <a:pt x="1019" y="1343"/>
                  </a:lnTo>
                  <a:lnTo>
                    <a:pt x="1023" y="1363"/>
                  </a:lnTo>
                  <a:lnTo>
                    <a:pt x="1028" y="1387"/>
                  </a:lnTo>
                  <a:lnTo>
                    <a:pt x="1028" y="1412"/>
                  </a:lnTo>
                  <a:lnTo>
                    <a:pt x="1023" y="1437"/>
                  </a:lnTo>
                  <a:lnTo>
                    <a:pt x="1015" y="1456"/>
                  </a:lnTo>
                  <a:lnTo>
                    <a:pt x="1007" y="1475"/>
                  </a:lnTo>
                  <a:lnTo>
                    <a:pt x="997" y="1493"/>
                  </a:lnTo>
                  <a:lnTo>
                    <a:pt x="983" y="1515"/>
                  </a:lnTo>
                  <a:lnTo>
                    <a:pt x="967" y="1529"/>
                  </a:lnTo>
                  <a:lnTo>
                    <a:pt x="955" y="1540"/>
                  </a:lnTo>
                  <a:lnTo>
                    <a:pt x="938" y="1552"/>
                  </a:lnTo>
                  <a:lnTo>
                    <a:pt x="920" y="1564"/>
                  </a:lnTo>
                  <a:lnTo>
                    <a:pt x="902" y="1569"/>
                  </a:lnTo>
                  <a:lnTo>
                    <a:pt x="888" y="1572"/>
                  </a:lnTo>
                  <a:lnTo>
                    <a:pt x="861" y="1575"/>
                  </a:lnTo>
                  <a:lnTo>
                    <a:pt x="831" y="1576"/>
                  </a:lnTo>
                  <a:lnTo>
                    <a:pt x="794" y="1575"/>
                  </a:lnTo>
                  <a:lnTo>
                    <a:pt x="777" y="1575"/>
                  </a:lnTo>
                  <a:lnTo>
                    <a:pt x="755" y="1572"/>
                  </a:lnTo>
                  <a:lnTo>
                    <a:pt x="732" y="1565"/>
                  </a:lnTo>
                  <a:lnTo>
                    <a:pt x="711" y="1555"/>
                  </a:lnTo>
                  <a:lnTo>
                    <a:pt x="698" y="1547"/>
                  </a:lnTo>
                  <a:lnTo>
                    <a:pt x="684" y="1535"/>
                  </a:lnTo>
                  <a:lnTo>
                    <a:pt x="673" y="1523"/>
                  </a:lnTo>
                  <a:lnTo>
                    <a:pt x="661" y="1508"/>
                  </a:lnTo>
                  <a:lnTo>
                    <a:pt x="651" y="1494"/>
                  </a:lnTo>
                  <a:lnTo>
                    <a:pt x="644" y="1476"/>
                  </a:lnTo>
                  <a:lnTo>
                    <a:pt x="640" y="1458"/>
                  </a:lnTo>
                  <a:lnTo>
                    <a:pt x="639" y="1442"/>
                  </a:lnTo>
                  <a:lnTo>
                    <a:pt x="639" y="1423"/>
                  </a:lnTo>
                  <a:lnTo>
                    <a:pt x="640" y="1406"/>
                  </a:lnTo>
                  <a:lnTo>
                    <a:pt x="646" y="1387"/>
                  </a:lnTo>
                  <a:lnTo>
                    <a:pt x="651" y="1366"/>
                  </a:lnTo>
                  <a:lnTo>
                    <a:pt x="657" y="1346"/>
                  </a:lnTo>
                  <a:lnTo>
                    <a:pt x="662" y="1328"/>
                  </a:lnTo>
                  <a:lnTo>
                    <a:pt x="664" y="1311"/>
                  </a:lnTo>
                  <a:lnTo>
                    <a:pt x="662" y="1297"/>
                  </a:lnTo>
                  <a:lnTo>
                    <a:pt x="657" y="1285"/>
                  </a:lnTo>
                  <a:lnTo>
                    <a:pt x="648" y="1268"/>
                  </a:lnTo>
                  <a:lnTo>
                    <a:pt x="638" y="1256"/>
                  </a:lnTo>
                  <a:lnTo>
                    <a:pt x="624" y="1244"/>
                  </a:lnTo>
                  <a:lnTo>
                    <a:pt x="610" y="1236"/>
                  </a:lnTo>
                  <a:lnTo>
                    <a:pt x="596" y="1226"/>
                  </a:lnTo>
                  <a:lnTo>
                    <a:pt x="574" y="1220"/>
                  </a:lnTo>
                  <a:lnTo>
                    <a:pt x="556" y="1215"/>
                  </a:lnTo>
                  <a:lnTo>
                    <a:pt x="533" y="1211"/>
                  </a:lnTo>
                  <a:lnTo>
                    <a:pt x="513" y="1208"/>
                  </a:lnTo>
                  <a:lnTo>
                    <a:pt x="493" y="1204"/>
                  </a:lnTo>
                  <a:lnTo>
                    <a:pt x="471" y="1199"/>
                  </a:lnTo>
                  <a:lnTo>
                    <a:pt x="450" y="1192"/>
                  </a:lnTo>
                  <a:lnTo>
                    <a:pt x="427" y="1187"/>
                  </a:lnTo>
                  <a:lnTo>
                    <a:pt x="409" y="1180"/>
                  </a:lnTo>
                  <a:lnTo>
                    <a:pt x="394" y="1170"/>
                  </a:lnTo>
                  <a:lnTo>
                    <a:pt x="383" y="1156"/>
                  </a:lnTo>
                  <a:lnTo>
                    <a:pt x="375" y="1140"/>
                  </a:lnTo>
                  <a:lnTo>
                    <a:pt x="369" y="1118"/>
                  </a:lnTo>
                  <a:lnTo>
                    <a:pt x="368" y="1100"/>
                  </a:lnTo>
                  <a:lnTo>
                    <a:pt x="369" y="1080"/>
                  </a:lnTo>
                  <a:lnTo>
                    <a:pt x="371" y="1064"/>
                  </a:lnTo>
                  <a:lnTo>
                    <a:pt x="369" y="1044"/>
                  </a:lnTo>
                  <a:lnTo>
                    <a:pt x="362" y="1031"/>
                  </a:lnTo>
                  <a:lnTo>
                    <a:pt x="350" y="1014"/>
                  </a:lnTo>
                  <a:lnTo>
                    <a:pt x="338" y="1005"/>
                  </a:lnTo>
                  <a:lnTo>
                    <a:pt x="324" y="994"/>
                  </a:lnTo>
                  <a:lnTo>
                    <a:pt x="304" y="988"/>
                  </a:lnTo>
                  <a:lnTo>
                    <a:pt x="283" y="981"/>
                  </a:lnTo>
                  <a:lnTo>
                    <a:pt x="259" y="979"/>
                  </a:lnTo>
                  <a:lnTo>
                    <a:pt x="240" y="977"/>
                  </a:lnTo>
                  <a:lnTo>
                    <a:pt x="217" y="977"/>
                  </a:lnTo>
                  <a:lnTo>
                    <a:pt x="198" y="979"/>
                  </a:lnTo>
                  <a:lnTo>
                    <a:pt x="179" y="981"/>
                  </a:lnTo>
                  <a:lnTo>
                    <a:pt x="159" y="982"/>
                  </a:lnTo>
                  <a:lnTo>
                    <a:pt x="139" y="984"/>
                  </a:lnTo>
                  <a:lnTo>
                    <a:pt x="107" y="984"/>
                  </a:lnTo>
                  <a:lnTo>
                    <a:pt x="87" y="983"/>
                  </a:lnTo>
                  <a:lnTo>
                    <a:pt x="65" y="979"/>
                  </a:lnTo>
                  <a:lnTo>
                    <a:pt x="48" y="972"/>
                  </a:lnTo>
                  <a:lnTo>
                    <a:pt x="32" y="961"/>
                  </a:lnTo>
                  <a:lnTo>
                    <a:pt x="20" y="948"/>
                  </a:lnTo>
                  <a:lnTo>
                    <a:pt x="12" y="936"/>
                  </a:lnTo>
                  <a:lnTo>
                    <a:pt x="3" y="909"/>
                  </a:lnTo>
                  <a:lnTo>
                    <a:pt x="3" y="883"/>
                  </a:lnTo>
                  <a:lnTo>
                    <a:pt x="1" y="855"/>
                  </a:lnTo>
                  <a:lnTo>
                    <a:pt x="0" y="823"/>
                  </a:lnTo>
                  <a:lnTo>
                    <a:pt x="3" y="793"/>
                  </a:lnTo>
                  <a:lnTo>
                    <a:pt x="3" y="761"/>
                  </a:lnTo>
                  <a:lnTo>
                    <a:pt x="4" y="733"/>
                  </a:lnTo>
                  <a:lnTo>
                    <a:pt x="8" y="705"/>
                  </a:lnTo>
                  <a:lnTo>
                    <a:pt x="11" y="682"/>
                  </a:lnTo>
                  <a:lnTo>
                    <a:pt x="15" y="657"/>
                  </a:lnTo>
                  <a:lnTo>
                    <a:pt x="20" y="638"/>
                  </a:lnTo>
                  <a:lnTo>
                    <a:pt x="29" y="626"/>
                  </a:lnTo>
                  <a:lnTo>
                    <a:pt x="40" y="613"/>
                  </a:lnTo>
                  <a:lnTo>
                    <a:pt x="52" y="606"/>
                  </a:lnTo>
                  <a:lnTo>
                    <a:pt x="67" y="596"/>
                  </a:lnTo>
                  <a:lnTo>
                    <a:pt x="81" y="594"/>
                  </a:lnTo>
                  <a:lnTo>
                    <a:pt x="99" y="591"/>
                  </a:lnTo>
                  <a:lnTo>
                    <a:pt x="123" y="589"/>
                  </a:lnTo>
                  <a:lnTo>
                    <a:pt x="144" y="591"/>
                  </a:lnTo>
                  <a:lnTo>
                    <a:pt x="172" y="594"/>
                  </a:lnTo>
                  <a:lnTo>
                    <a:pt x="197" y="595"/>
                  </a:lnTo>
                  <a:lnTo>
                    <a:pt x="217" y="596"/>
                  </a:lnTo>
                  <a:lnTo>
                    <a:pt x="247" y="598"/>
                  </a:lnTo>
                  <a:lnTo>
                    <a:pt x="276" y="594"/>
                  </a:lnTo>
                  <a:lnTo>
                    <a:pt x="301" y="589"/>
                  </a:lnTo>
                  <a:lnTo>
                    <a:pt x="324" y="582"/>
                  </a:lnTo>
                  <a:lnTo>
                    <a:pt x="340" y="574"/>
                  </a:lnTo>
                  <a:lnTo>
                    <a:pt x="356" y="563"/>
                  </a:lnTo>
                  <a:lnTo>
                    <a:pt x="368" y="546"/>
                  </a:lnTo>
                  <a:lnTo>
                    <a:pt x="375" y="531"/>
                  </a:lnTo>
                  <a:lnTo>
                    <a:pt x="377" y="514"/>
                  </a:lnTo>
                  <a:lnTo>
                    <a:pt x="376" y="502"/>
                  </a:lnTo>
                  <a:lnTo>
                    <a:pt x="375" y="478"/>
                  </a:lnTo>
                  <a:lnTo>
                    <a:pt x="376" y="454"/>
                  </a:lnTo>
                  <a:lnTo>
                    <a:pt x="381" y="437"/>
                  </a:lnTo>
                  <a:lnTo>
                    <a:pt x="387" y="420"/>
                  </a:lnTo>
                  <a:lnTo>
                    <a:pt x="397" y="407"/>
                  </a:lnTo>
                  <a:lnTo>
                    <a:pt x="415" y="395"/>
                  </a:lnTo>
                  <a:lnTo>
                    <a:pt x="435" y="386"/>
                  </a:lnTo>
                  <a:lnTo>
                    <a:pt x="459" y="379"/>
                  </a:lnTo>
                  <a:lnTo>
                    <a:pt x="484" y="374"/>
                  </a:lnTo>
                  <a:lnTo>
                    <a:pt x="504" y="370"/>
                  </a:lnTo>
                  <a:lnTo>
                    <a:pt x="530" y="366"/>
                  </a:lnTo>
                  <a:lnTo>
                    <a:pt x="555" y="361"/>
                  </a:lnTo>
                  <a:lnTo>
                    <a:pt x="584" y="354"/>
                  </a:lnTo>
                  <a:lnTo>
                    <a:pt x="611" y="345"/>
                  </a:lnTo>
                  <a:lnTo>
                    <a:pt x="634" y="329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FFF00"/>
                </a:gs>
              </a:gsLst>
              <a:path path="rect">
                <a:fillToRect l="50000" t="50000" r="50000" b="50000"/>
              </a:path>
            </a:gra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6644" name="Group 23"/>
            <p:cNvGrpSpPr>
              <a:grpSpLocks/>
            </p:cNvGrpSpPr>
            <p:nvPr/>
          </p:nvGrpSpPr>
          <p:grpSpPr bwMode="auto">
            <a:xfrm>
              <a:off x="528" y="1968"/>
              <a:ext cx="1542" cy="1249"/>
              <a:chOff x="379" y="1920"/>
              <a:chExt cx="1542" cy="1249"/>
            </a:xfrm>
          </p:grpSpPr>
          <p:sp>
            <p:nvSpPr>
              <p:cNvPr id="100376" name="Freeform 24"/>
              <p:cNvSpPr>
                <a:spLocks/>
              </p:cNvSpPr>
              <p:nvPr/>
            </p:nvSpPr>
            <p:spPr bwMode="auto">
              <a:xfrm>
                <a:off x="379" y="2753"/>
                <a:ext cx="1542" cy="397"/>
              </a:xfrm>
              <a:custGeom>
                <a:avLst/>
                <a:gdLst/>
                <a:ahLst/>
                <a:cxnLst>
                  <a:cxn ang="0">
                    <a:pos x="0" y="244"/>
                  </a:cxn>
                  <a:cxn ang="0">
                    <a:pos x="0" y="5"/>
                  </a:cxn>
                  <a:cxn ang="0">
                    <a:pos x="74" y="0"/>
                  </a:cxn>
                  <a:cxn ang="0">
                    <a:pos x="525" y="5"/>
                  </a:cxn>
                  <a:cxn ang="0">
                    <a:pos x="1380" y="0"/>
                  </a:cxn>
                  <a:cxn ang="0">
                    <a:pos x="1541" y="19"/>
                  </a:cxn>
                  <a:cxn ang="0">
                    <a:pos x="1541" y="184"/>
                  </a:cxn>
                  <a:cxn ang="0">
                    <a:pos x="591" y="391"/>
                  </a:cxn>
                  <a:cxn ang="0">
                    <a:pos x="586" y="391"/>
                  </a:cxn>
                  <a:cxn ang="0">
                    <a:pos x="581" y="393"/>
                  </a:cxn>
                  <a:cxn ang="0">
                    <a:pos x="577" y="394"/>
                  </a:cxn>
                  <a:cxn ang="0">
                    <a:pos x="573" y="394"/>
                  </a:cxn>
                  <a:cxn ang="0">
                    <a:pos x="568" y="394"/>
                  </a:cxn>
                  <a:cxn ang="0">
                    <a:pos x="565" y="394"/>
                  </a:cxn>
                  <a:cxn ang="0">
                    <a:pos x="560" y="396"/>
                  </a:cxn>
                  <a:cxn ang="0">
                    <a:pos x="556" y="396"/>
                  </a:cxn>
                  <a:cxn ang="0">
                    <a:pos x="553" y="396"/>
                  </a:cxn>
                  <a:cxn ang="0">
                    <a:pos x="549" y="394"/>
                  </a:cxn>
                  <a:cxn ang="0">
                    <a:pos x="545" y="394"/>
                  </a:cxn>
                  <a:cxn ang="0">
                    <a:pos x="540" y="394"/>
                  </a:cxn>
                  <a:cxn ang="0">
                    <a:pos x="537" y="394"/>
                  </a:cxn>
                  <a:cxn ang="0">
                    <a:pos x="533" y="393"/>
                  </a:cxn>
                  <a:cxn ang="0">
                    <a:pos x="528" y="391"/>
                  </a:cxn>
                  <a:cxn ang="0">
                    <a:pos x="525" y="391"/>
                  </a:cxn>
                  <a:cxn ang="0">
                    <a:pos x="0" y="244"/>
                  </a:cxn>
                </a:cxnLst>
                <a:rect l="0" t="0" r="r" b="b"/>
                <a:pathLst>
                  <a:path w="1542" h="397">
                    <a:moveTo>
                      <a:pt x="0" y="244"/>
                    </a:moveTo>
                    <a:lnTo>
                      <a:pt x="0" y="5"/>
                    </a:lnTo>
                    <a:lnTo>
                      <a:pt x="74" y="0"/>
                    </a:lnTo>
                    <a:lnTo>
                      <a:pt x="525" y="5"/>
                    </a:lnTo>
                    <a:lnTo>
                      <a:pt x="1380" y="0"/>
                    </a:lnTo>
                    <a:lnTo>
                      <a:pt x="1541" y="19"/>
                    </a:lnTo>
                    <a:lnTo>
                      <a:pt x="1541" y="184"/>
                    </a:lnTo>
                    <a:lnTo>
                      <a:pt x="591" y="391"/>
                    </a:lnTo>
                    <a:lnTo>
                      <a:pt x="586" y="391"/>
                    </a:lnTo>
                    <a:lnTo>
                      <a:pt x="581" y="393"/>
                    </a:lnTo>
                    <a:lnTo>
                      <a:pt x="577" y="394"/>
                    </a:lnTo>
                    <a:lnTo>
                      <a:pt x="573" y="394"/>
                    </a:lnTo>
                    <a:lnTo>
                      <a:pt x="568" y="394"/>
                    </a:lnTo>
                    <a:lnTo>
                      <a:pt x="565" y="394"/>
                    </a:lnTo>
                    <a:lnTo>
                      <a:pt x="560" y="396"/>
                    </a:lnTo>
                    <a:lnTo>
                      <a:pt x="556" y="396"/>
                    </a:lnTo>
                    <a:lnTo>
                      <a:pt x="553" y="396"/>
                    </a:lnTo>
                    <a:lnTo>
                      <a:pt x="549" y="394"/>
                    </a:lnTo>
                    <a:lnTo>
                      <a:pt x="545" y="394"/>
                    </a:lnTo>
                    <a:lnTo>
                      <a:pt x="540" y="394"/>
                    </a:lnTo>
                    <a:lnTo>
                      <a:pt x="537" y="394"/>
                    </a:lnTo>
                    <a:lnTo>
                      <a:pt x="533" y="393"/>
                    </a:lnTo>
                    <a:lnTo>
                      <a:pt x="528" y="391"/>
                    </a:lnTo>
                    <a:lnTo>
                      <a:pt x="525" y="391"/>
                    </a:lnTo>
                    <a:lnTo>
                      <a:pt x="0" y="244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77" name="Freeform 25"/>
              <p:cNvSpPr>
                <a:spLocks/>
              </p:cNvSpPr>
              <p:nvPr/>
            </p:nvSpPr>
            <p:spPr bwMode="auto">
              <a:xfrm>
                <a:off x="904" y="2753"/>
                <a:ext cx="1017" cy="2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855" y="0"/>
                  </a:cxn>
                  <a:cxn ang="0">
                    <a:pos x="1016" y="19"/>
                  </a:cxn>
                  <a:cxn ang="0">
                    <a:pos x="1016" y="184"/>
                  </a:cxn>
                  <a:cxn ang="0">
                    <a:pos x="778" y="237"/>
                  </a:cxn>
                  <a:cxn ang="0">
                    <a:pos x="0" y="5"/>
                  </a:cxn>
                </a:cxnLst>
                <a:rect l="0" t="0" r="r" b="b"/>
                <a:pathLst>
                  <a:path w="1017" h="238">
                    <a:moveTo>
                      <a:pt x="0" y="5"/>
                    </a:moveTo>
                    <a:lnTo>
                      <a:pt x="855" y="0"/>
                    </a:lnTo>
                    <a:lnTo>
                      <a:pt x="1016" y="19"/>
                    </a:lnTo>
                    <a:lnTo>
                      <a:pt x="1016" y="184"/>
                    </a:lnTo>
                    <a:lnTo>
                      <a:pt x="778" y="237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78" name="Freeform 26"/>
              <p:cNvSpPr>
                <a:spLocks/>
              </p:cNvSpPr>
              <p:nvPr/>
            </p:nvSpPr>
            <p:spPr bwMode="auto">
              <a:xfrm>
                <a:off x="379" y="2759"/>
                <a:ext cx="1542" cy="263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0" y="133"/>
                  </a:cxn>
                  <a:cxn ang="0">
                    <a:pos x="531" y="218"/>
                  </a:cxn>
                  <a:cxn ang="0">
                    <a:pos x="536" y="219"/>
                  </a:cxn>
                  <a:cxn ang="0">
                    <a:pos x="540" y="221"/>
                  </a:cxn>
                  <a:cxn ang="0">
                    <a:pos x="545" y="221"/>
                  </a:cxn>
                  <a:cxn ang="0">
                    <a:pos x="550" y="221"/>
                  </a:cxn>
                  <a:cxn ang="0">
                    <a:pos x="556" y="221"/>
                  </a:cxn>
                  <a:cxn ang="0">
                    <a:pos x="561" y="221"/>
                  </a:cxn>
                  <a:cxn ang="0">
                    <a:pos x="566" y="219"/>
                  </a:cxn>
                  <a:cxn ang="0">
                    <a:pos x="569" y="218"/>
                  </a:cxn>
                  <a:cxn ang="0">
                    <a:pos x="1167" y="137"/>
                  </a:cxn>
                  <a:cxn ang="0">
                    <a:pos x="1020" y="0"/>
                  </a:cxn>
                  <a:cxn ang="0">
                    <a:pos x="1104" y="0"/>
                  </a:cxn>
                  <a:cxn ang="0">
                    <a:pos x="1296" y="120"/>
                  </a:cxn>
                  <a:cxn ang="0">
                    <a:pos x="1541" y="86"/>
                  </a:cxn>
                  <a:cxn ang="0">
                    <a:pos x="1541" y="106"/>
                  </a:cxn>
                  <a:cxn ang="0">
                    <a:pos x="573" y="259"/>
                  </a:cxn>
                  <a:cxn ang="0">
                    <a:pos x="566" y="260"/>
                  </a:cxn>
                  <a:cxn ang="0">
                    <a:pos x="560" y="260"/>
                  </a:cxn>
                  <a:cxn ang="0">
                    <a:pos x="555" y="262"/>
                  </a:cxn>
                  <a:cxn ang="0">
                    <a:pos x="550" y="262"/>
                  </a:cxn>
                  <a:cxn ang="0">
                    <a:pos x="544" y="262"/>
                  </a:cxn>
                  <a:cxn ang="0">
                    <a:pos x="539" y="260"/>
                  </a:cxn>
                  <a:cxn ang="0">
                    <a:pos x="534" y="260"/>
                  </a:cxn>
                  <a:cxn ang="0">
                    <a:pos x="527" y="259"/>
                  </a:cxn>
                  <a:cxn ang="0">
                    <a:pos x="0" y="152"/>
                  </a:cxn>
                </a:cxnLst>
                <a:rect l="0" t="0" r="r" b="b"/>
                <a:pathLst>
                  <a:path w="1542" h="263">
                    <a:moveTo>
                      <a:pt x="0" y="152"/>
                    </a:moveTo>
                    <a:lnTo>
                      <a:pt x="0" y="133"/>
                    </a:lnTo>
                    <a:lnTo>
                      <a:pt x="531" y="218"/>
                    </a:lnTo>
                    <a:lnTo>
                      <a:pt x="536" y="219"/>
                    </a:lnTo>
                    <a:lnTo>
                      <a:pt x="540" y="221"/>
                    </a:lnTo>
                    <a:lnTo>
                      <a:pt x="545" y="221"/>
                    </a:lnTo>
                    <a:lnTo>
                      <a:pt x="550" y="221"/>
                    </a:lnTo>
                    <a:lnTo>
                      <a:pt x="556" y="221"/>
                    </a:lnTo>
                    <a:lnTo>
                      <a:pt x="561" y="221"/>
                    </a:lnTo>
                    <a:lnTo>
                      <a:pt x="566" y="219"/>
                    </a:lnTo>
                    <a:lnTo>
                      <a:pt x="569" y="218"/>
                    </a:lnTo>
                    <a:lnTo>
                      <a:pt x="1167" y="137"/>
                    </a:lnTo>
                    <a:lnTo>
                      <a:pt x="1020" y="0"/>
                    </a:lnTo>
                    <a:lnTo>
                      <a:pt x="1104" y="0"/>
                    </a:lnTo>
                    <a:lnTo>
                      <a:pt x="1296" y="120"/>
                    </a:lnTo>
                    <a:lnTo>
                      <a:pt x="1541" y="86"/>
                    </a:lnTo>
                    <a:lnTo>
                      <a:pt x="1541" y="106"/>
                    </a:lnTo>
                    <a:lnTo>
                      <a:pt x="573" y="259"/>
                    </a:lnTo>
                    <a:lnTo>
                      <a:pt x="566" y="260"/>
                    </a:lnTo>
                    <a:lnTo>
                      <a:pt x="560" y="260"/>
                    </a:lnTo>
                    <a:lnTo>
                      <a:pt x="555" y="262"/>
                    </a:lnTo>
                    <a:lnTo>
                      <a:pt x="550" y="262"/>
                    </a:lnTo>
                    <a:lnTo>
                      <a:pt x="544" y="262"/>
                    </a:lnTo>
                    <a:lnTo>
                      <a:pt x="539" y="260"/>
                    </a:lnTo>
                    <a:lnTo>
                      <a:pt x="534" y="260"/>
                    </a:lnTo>
                    <a:lnTo>
                      <a:pt x="527" y="259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79" name="Freeform 27"/>
              <p:cNvSpPr>
                <a:spLocks/>
              </p:cNvSpPr>
              <p:nvPr/>
            </p:nvSpPr>
            <p:spPr bwMode="auto">
              <a:xfrm>
                <a:off x="1193" y="1920"/>
                <a:ext cx="637" cy="543"/>
              </a:xfrm>
              <a:custGeom>
                <a:avLst/>
                <a:gdLst/>
                <a:ahLst/>
                <a:cxnLst>
                  <a:cxn ang="0">
                    <a:pos x="9" y="174"/>
                  </a:cxn>
                  <a:cxn ang="0">
                    <a:pos x="30" y="156"/>
                  </a:cxn>
                  <a:cxn ang="0">
                    <a:pos x="49" y="149"/>
                  </a:cxn>
                  <a:cxn ang="0">
                    <a:pos x="69" y="152"/>
                  </a:cxn>
                  <a:cxn ang="0">
                    <a:pos x="86" y="143"/>
                  </a:cxn>
                  <a:cxn ang="0">
                    <a:pos x="108" y="140"/>
                  </a:cxn>
                  <a:cxn ang="0">
                    <a:pos x="120" y="136"/>
                  </a:cxn>
                  <a:cxn ang="0">
                    <a:pos x="135" y="111"/>
                  </a:cxn>
                  <a:cxn ang="0">
                    <a:pos x="153" y="98"/>
                  </a:cxn>
                  <a:cxn ang="0">
                    <a:pos x="173" y="98"/>
                  </a:cxn>
                  <a:cxn ang="0">
                    <a:pos x="183" y="92"/>
                  </a:cxn>
                  <a:cxn ang="0">
                    <a:pos x="187" y="68"/>
                  </a:cxn>
                  <a:cxn ang="0">
                    <a:pos x="196" y="51"/>
                  </a:cxn>
                  <a:cxn ang="0">
                    <a:pos x="211" y="41"/>
                  </a:cxn>
                  <a:cxn ang="0">
                    <a:pos x="223" y="26"/>
                  </a:cxn>
                  <a:cxn ang="0">
                    <a:pos x="234" y="8"/>
                  </a:cxn>
                  <a:cxn ang="0">
                    <a:pos x="248" y="0"/>
                  </a:cxn>
                  <a:cxn ang="0">
                    <a:pos x="263" y="1"/>
                  </a:cxn>
                  <a:cxn ang="0">
                    <a:pos x="276" y="11"/>
                  </a:cxn>
                  <a:cxn ang="0">
                    <a:pos x="287" y="29"/>
                  </a:cxn>
                  <a:cxn ang="0">
                    <a:pos x="294" y="52"/>
                  </a:cxn>
                  <a:cxn ang="0">
                    <a:pos x="296" y="82"/>
                  </a:cxn>
                  <a:cxn ang="0">
                    <a:pos x="302" y="101"/>
                  </a:cxn>
                  <a:cxn ang="0">
                    <a:pos x="312" y="130"/>
                  </a:cxn>
                  <a:cxn ang="0">
                    <a:pos x="321" y="156"/>
                  </a:cxn>
                  <a:cxn ang="0">
                    <a:pos x="331" y="178"/>
                  </a:cxn>
                  <a:cxn ang="0">
                    <a:pos x="341" y="193"/>
                  </a:cxn>
                  <a:cxn ang="0">
                    <a:pos x="358" y="208"/>
                  </a:cxn>
                  <a:cxn ang="0">
                    <a:pos x="375" y="212"/>
                  </a:cxn>
                  <a:cxn ang="0">
                    <a:pos x="397" y="213"/>
                  </a:cxn>
                  <a:cxn ang="0">
                    <a:pos x="410" y="221"/>
                  </a:cxn>
                  <a:cxn ang="0">
                    <a:pos x="421" y="222"/>
                  </a:cxn>
                  <a:cxn ang="0">
                    <a:pos x="430" y="209"/>
                  </a:cxn>
                  <a:cxn ang="0">
                    <a:pos x="451" y="194"/>
                  </a:cxn>
                  <a:cxn ang="0">
                    <a:pos x="464" y="188"/>
                  </a:cxn>
                  <a:cxn ang="0">
                    <a:pos x="477" y="177"/>
                  </a:cxn>
                  <a:cxn ang="0">
                    <a:pos x="498" y="180"/>
                  </a:cxn>
                  <a:cxn ang="0">
                    <a:pos x="510" y="196"/>
                  </a:cxn>
                  <a:cxn ang="0">
                    <a:pos x="517" y="221"/>
                  </a:cxn>
                  <a:cxn ang="0">
                    <a:pos x="521" y="263"/>
                  </a:cxn>
                  <a:cxn ang="0">
                    <a:pos x="538" y="278"/>
                  </a:cxn>
                  <a:cxn ang="0">
                    <a:pos x="551" y="307"/>
                  </a:cxn>
                  <a:cxn ang="0">
                    <a:pos x="555" y="345"/>
                  </a:cxn>
                  <a:cxn ang="0">
                    <a:pos x="547" y="391"/>
                  </a:cxn>
                  <a:cxn ang="0">
                    <a:pos x="568" y="395"/>
                  </a:cxn>
                  <a:cxn ang="0">
                    <a:pos x="581" y="417"/>
                  </a:cxn>
                  <a:cxn ang="0">
                    <a:pos x="597" y="420"/>
                  </a:cxn>
                  <a:cxn ang="0">
                    <a:pos x="613" y="430"/>
                  </a:cxn>
                  <a:cxn ang="0">
                    <a:pos x="620" y="449"/>
                  </a:cxn>
                  <a:cxn ang="0">
                    <a:pos x="616" y="483"/>
                  </a:cxn>
                  <a:cxn ang="0">
                    <a:pos x="636" y="509"/>
                  </a:cxn>
                  <a:cxn ang="0">
                    <a:pos x="631" y="527"/>
                  </a:cxn>
                  <a:cxn ang="0">
                    <a:pos x="611" y="533"/>
                  </a:cxn>
                  <a:cxn ang="0">
                    <a:pos x="587" y="522"/>
                  </a:cxn>
                  <a:cxn ang="0">
                    <a:pos x="572" y="534"/>
                  </a:cxn>
                  <a:cxn ang="0">
                    <a:pos x="557" y="540"/>
                  </a:cxn>
                  <a:cxn ang="0">
                    <a:pos x="544" y="542"/>
                  </a:cxn>
                  <a:cxn ang="0">
                    <a:pos x="532" y="542"/>
                  </a:cxn>
                  <a:cxn ang="0">
                    <a:pos x="0" y="184"/>
                  </a:cxn>
                </a:cxnLst>
                <a:rect l="0" t="0" r="r" b="b"/>
                <a:pathLst>
                  <a:path w="637" h="543">
                    <a:moveTo>
                      <a:pt x="0" y="184"/>
                    </a:moveTo>
                    <a:lnTo>
                      <a:pt x="9" y="174"/>
                    </a:lnTo>
                    <a:lnTo>
                      <a:pt x="20" y="164"/>
                    </a:lnTo>
                    <a:lnTo>
                      <a:pt x="30" y="156"/>
                    </a:lnTo>
                    <a:lnTo>
                      <a:pt x="39" y="152"/>
                    </a:lnTo>
                    <a:lnTo>
                      <a:pt x="49" y="149"/>
                    </a:lnTo>
                    <a:lnTo>
                      <a:pt x="60" y="149"/>
                    </a:lnTo>
                    <a:lnTo>
                      <a:pt x="69" y="152"/>
                    </a:lnTo>
                    <a:lnTo>
                      <a:pt x="80" y="159"/>
                    </a:lnTo>
                    <a:lnTo>
                      <a:pt x="86" y="143"/>
                    </a:lnTo>
                    <a:lnTo>
                      <a:pt x="96" y="137"/>
                    </a:lnTo>
                    <a:lnTo>
                      <a:pt x="108" y="140"/>
                    </a:lnTo>
                    <a:lnTo>
                      <a:pt x="117" y="149"/>
                    </a:lnTo>
                    <a:lnTo>
                      <a:pt x="120" y="136"/>
                    </a:lnTo>
                    <a:lnTo>
                      <a:pt x="126" y="123"/>
                    </a:lnTo>
                    <a:lnTo>
                      <a:pt x="135" y="111"/>
                    </a:lnTo>
                    <a:lnTo>
                      <a:pt x="143" y="104"/>
                    </a:lnTo>
                    <a:lnTo>
                      <a:pt x="153" y="98"/>
                    </a:lnTo>
                    <a:lnTo>
                      <a:pt x="164" y="96"/>
                    </a:lnTo>
                    <a:lnTo>
                      <a:pt x="173" y="98"/>
                    </a:lnTo>
                    <a:lnTo>
                      <a:pt x="184" y="105"/>
                    </a:lnTo>
                    <a:lnTo>
                      <a:pt x="183" y="92"/>
                    </a:lnTo>
                    <a:lnTo>
                      <a:pt x="183" y="80"/>
                    </a:lnTo>
                    <a:lnTo>
                      <a:pt x="187" y="68"/>
                    </a:lnTo>
                    <a:lnTo>
                      <a:pt x="190" y="58"/>
                    </a:lnTo>
                    <a:lnTo>
                      <a:pt x="196" y="51"/>
                    </a:lnTo>
                    <a:lnTo>
                      <a:pt x="203" y="45"/>
                    </a:lnTo>
                    <a:lnTo>
                      <a:pt x="211" y="41"/>
                    </a:lnTo>
                    <a:lnTo>
                      <a:pt x="218" y="41"/>
                    </a:lnTo>
                    <a:lnTo>
                      <a:pt x="223" y="26"/>
                    </a:lnTo>
                    <a:lnTo>
                      <a:pt x="228" y="16"/>
                    </a:lnTo>
                    <a:lnTo>
                      <a:pt x="234" y="8"/>
                    </a:lnTo>
                    <a:lnTo>
                      <a:pt x="241" y="2"/>
                    </a:lnTo>
                    <a:lnTo>
                      <a:pt x="248" y="0"/>
                    </a:lnTo>
                    <a:lnTo>
                      <a:pt x="255" y="0"/>
                    </a:lnTo>
                    <a:lnTo>
                      <a:pt x="263" y="1"/>
                    </a:lnTo>
                    <a:lnTo>
                      <a:pt x="270" y="5"/>
                    </a:lnTo>
                    <a:lnTo>
                      <a:pt x="276" y="11"/>
                    </a:lnTo>
                    <a:lnTo>
                      <a:pt x="282" y="19"/>
                    </a:lnTo>
                    <a:lnTo>
                      <a:pt x="287" y="29"/>
                    </a:lnTo>
                    <a:lnTo>
                      <a:pt x="292" y="41"/>
                    </a:lnTo>
                    <a:lnTo>
                      <a:pt x="294" y="52"/>
                    </a:lnTo>
                    <a:lnTo>
                      <a:pt x="296" y="67"/>
                    </a:lnTo>
                    <a:lnTo>
                      <a:pt x="296" y="82"/>
                    </a:lnTo>
                    <a:lnTo>
                      <a:pt x="294" y="96"/>
                    </a:lnTo>
                    <a:lnTo>
                      <a:pt x="302" y="101"/>
                    </a:lnTo>
                    <a:lnTo>
                      <a:pt x="308" y="114"/>
                    </a:lnTo>
                    <a:lnTo>
                      <a:pt x="312" y="130"/>
                    </a:lnTo>
                    <a:lnTo>
                      <a:pt x="312" y="149"/>
                    </a:lnTo>
                    <a:lnTo>
                      <a:pt x="321" y="156"/>
                    </a:lnTo>
                    <a:lnTo>
                      <a:pt x="328" y="165"/>
                    </a:lnTo>
                    <a:lnTo>
                      <a:pt x="331" y="178"/>
                    </a:lnTo>
                    <a:lnTo>
                      <a:pt x="333" y="196"/>
                    </a:lnTo>
                    <a:lnTo>
                      <a:pt x="341" y="193"/>
                    </a:lnTo>
                    <a:lnTo>
                      <a:pt x="351" y="199"/>
                    </a:lnTo>
                    <a:lnTo>
                      <a:pt x="358" y="208"/>
                    </a:lnTo>
                    <a:lnTo>
                      <a:pt x="365" y="224"/>
                    </a:lnTo>
                    <a:lnTo>
                      <a:pt x="375" y="212"/>
                    </a:lnTo>
                    <a:lnTo>
                      <a:pt x="386" y="208"/>
                    </a:lnTo>
                    <a:lnTo>
                      <a:pt x="397" y="213"/>
                    </a:lnTo>
                    <a:lnTo>
                      <a:pt x="404" y="228"/>
                    </a:lnTo>
                    <a:lnTo>
                      <a:pt x="410" y="221"/>
                    </a:lnTo>
                    <a:lnTo>
                      <a:pt x="416" y="219"/>
                    </a:lnTo>
                    <a:lnTo>
                      <a:pt x="421" y="222"/>
                    </a:lnTo>
                    <a:lnTo>
                      <a:pt x="426" y="228"/>
                    </a:lnTo>
                    <a:lnTo>
                      <a:pt x="430" y="209"/>
                    </a:lnTo>
                    <a:lnTo>
                      <a:pt x="440" y="199"/>
                    </a:lnTo>
                    <a:lnTo>
                      <a:pt x="451" y="194"/>
                    </a:lnTo>
                    <a:lnTo>
                      <a:pt x="462" y="196"/>
                    </a:lnTo>
                    <a:lnTo>
                      <a:pt x="464" y="188"/>
                    </a:lnTo>
                    <a:lnTo>
                      <a:pt x="470" y="183"/>
                    </a:lnTo>
                    <a:lnTo>
                      <a:pt x="477" y="177"/>
                    </a:lnTo>
                    <a:lnTo>
                      <a:pt x="489" y="175"/>
                    </a:lnTo>
                    <a:lnTo>
                      <a:pt x="498" y="180"/>
                    </a:lnTo>
                    <a:lnTo>
                      <a:pt x="505" y="186"/>
                    </a:lnTo>
                    <a:lnTo>
                      <a:pt x="510" y="196"/>
                    </a:lnTo>
                    <a:lnTo>
                      <a:pt x="515" y="208"/>
                    </a:lnTo>
                    <a:lnTo>
                      <a:pt x="517" y="221"/>
                    </a:lnTo>
                    <a:lnTo>
                      <a:pt x="520" y="235"/>
                    </a:lnTo>
                    <a:lnTo>
                      <a:pt x="521" y="263"/>
                    </a:lnTo>
                    <a:lnTo>
                      <a:pt x="531" y="268"/>
                    </a:lnTo>
                    <a:lnTo>
                      <a:pt x="538" y="278"/>
                    </a:lnTo>
                    <a:lnTo>
                      <a:pt x="545" y="291"/>
                    </a:lnTo>
                    <a:lnTo>
                      <a:pt x="551" y="307"/>
                    </a:lnTo>
                    <a:lnTo>
                      <a:pt x="553" y="325"/>
                    </a:lnTo>
                    <a:lnTo>
                      <a:pt x="555" y="345"/>
                    </a:lnTo>
                    <a:lnTo>
                      <a:pt x="552" y="369"/>
                    </a:lnTo>
                    <a:lnTo>
                      <a:pt x="547" y="391"/>
                    </a:lnTo>
                    <a:lnTo>
                      <a:pt x="558" y="391"/>
                    </a:lnTo>
                    <a:lnTo>
                      <a:pt x="568" y="395"/>
                    </a:lnTo>
                    <a:lnTo>
                      <a:pt x="575" y="402"/>
                    </a:lnTo>
                    <a:lnTo>
                      <a:pt x="581" y="417"/>
                    </a:lnTo>
                    <a:lnTo>
                      <a:pt x="588" y="417"/>
                    </a:lnTo>
                    <a:lnTo>
                      <a:pt x="597" y="420"/>
                    </a:lnTo>
                    <a:lnTo>
                      <a:pt x="605" y="423"/>
                    </a:lnTo>
                    <a:lnTo>
                      <a:pt x="613" y="430"/>
                    </a:lnTo>
                    <a:lnTo>
                      <a:pt x="617" y="437"/>
                    </a:lnTo>
                    <a:lnTo>
                      <a:pt x="620" y="449"/>
                    </a:lnTo>
                    <a:lnTo>
                      <a:pt x="620" y="465"/>
                    </a:lnTo>
                    <a:lnTo>
                      <a:pt x="616" y="483"/>
                    </a:lnTo>
                    <a:lnTo>
                      <a:pt x="629" y="496"/>
                    </a:lnTo>
                    <a:lnTo>
                      <a:pt x="636" y="509"/>
                    </a:lnTo>
                    <a:lnTo>
                      <a:pt x="636" y="518"/>
                    </a:lnTo>
                    <a:lnTo>
                      <a:pt x="631" y="527"/>
                    </a:lnTo>
                    <a:lnTo>
                      <a:pt x="622" y="531"/>
                    </a:lnTo>
                    <a:lnTo>
                      <a:pt x="611" y="533"/>
                    </a:lnTo>
                    <a:lnTo>
                      <a:pt x="599" y="530"/>
                    </a:lnTo>
                    <a:lnTo>
                      <a:pt x="587" y="522"/>
                    </a:lnTo>
                    <a:lnTo>
                      <a:pt x="580" y="528"/>
                    </a:lnTo>
                    <a:lnTo>
                      <a:pt x="572" y="534"/>
                    </a:lnTo>
                    <a:lnTo>
                      <a:pt x="564" y="537"/>
                    </a:lnTo>
                    <a:lnTo>
                      <a:pt x="557" y="540"/>
                    </a:lnTo>
                    <a:lnTo>
                      <a:pt x="551" y="542"/>
                    </a:lnTo>
                    <a:lnTo>
                      <a:pt x="544" y="542"/>
                    </a:lnTo>
                    <a:lnTo>
                      <a:pt x="538" y="542"/>
                    </a:lnTo>
                    <a:lnTo>
                      <a:pt x="532" y="542"/>
                    </a:lnTo>
                    <a:lnTo>
                      <a:pt x="28" y="416"/>
                    </a:lnTo>
                    <a:lnTo>
                      <a:pt x="0" y="18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ABABAB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80" name="Freeform 28"/>
              <p:cNvSpPr>
                <a:spLocks/>
              </p:cNvSpPr>
              <p:nvPr/>
            </p:nvSpPr>
            <p:spPr bwMode="auto">
              <a:xfrm>
                <a:off x="458" y="2043"/>
                <a:ext cx="447" cy="633"/>
              </a:xfrm>
              <a:custGeom>
                <a:avLst/>
                <a:gdLst/>
                <a:ahLst/>
                <a:cxnLst>
                  <a:cxn ang="0">
                    <a:pos x="446" y="0"/>
                  </a:cxn>
                  <a:cxn ang="0">
                    <a:pos x="446" y="632"/>
                  </a:cxn>
                  <a:cxn ang="0">
                    <a:pos x="0" y="624"/>
                  </a:cxn>
                  <a:cxn ang="0">
                    <a:pos x="0" y="511"/>
                  </a:cxn>
                  <a:cxn ang="0">
                    <a:pos x="70" y="464"/>
                  </a:cxn>
                  <a:cxn ang="0">
                    <a:pos x="70" y="344"/>
                  </a:cxn>
                  <a:cxn ang="0">
                    <a:pos x="152" y="259"/>
                  </a:cxn>
                  <a:cxn ang="0">
                    <a:pos x="152" y="153"/>
                  </a:cxn>
                  <a:cxn ang="0">
                    <a:pos x="446" y="0"/>
                  </a:cxn>
                </a:cxnLst>
                <a:rect l="0" t="0" r="r" b="b"/>
                <a:pathLst>
                  <a:path w="447" h="633">
                    <a:moveTo>
                      <a:pt x="446" y="0"/>
                    </a:moveTo>
                    <a:lnTo>
                      <a:pt x="446" y="632"/>
                    </a:lnTo>
                    <a:lnTo>
                      <a:pt x="0" y="624"/>
                    </a:lnTo>
                    <a:lnTo>
                      <a:pt x="0" y="511"/>
                    </a:lnTo>
                    <a:lnTo>
                      <a:pt x="70" y="464"/>
                    </a:lnTo>
                    <a:lnTo>
                      <a:pt x="70" y="344"/>
                    </a:lnTo>
                    <a:lnTo>
                      <a:pt x="152" y="259"/>
                    </a:lnTo>
                    <a:lnTo>
                      <a:pt x="152" y="153"/>
                    </a:lnTo>
                    <a:lnTo>
                      <a:pt x="446" y="0"/>
                    </a:lnTo>
                  </a:path>
                </a:pathLst>
              </a:custGeom>
              <a:solidFill>
                <a:srgbClr val="0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81" name="Freeform 29"/>
              <p:cNvSpPr>
                <a:spLocks/>
              </p:cNvSpPr>
              <p:nvPr/>
            </p:nvSpPr>
            <p:spPr bwMode="auto">
              <a:xfrm>
                <a:off x="904" y="2043"/>
                <a:ext cx="855" cy="6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31"/>
                  </a:cxn>
                  <a:cxn ang="0">
                    <a:pos x="854" y="656"/>
                  </a:cxn>
                  <a:cxn ang="0">
                    <a:pos x="854" y="563"/>
                  </a:cxn>
                  <a:cxn ang="0">
                    <a:pos x="825" y="530"/>
                  </a:cxn>
                  <a:cxn ang="0">
                    <a:pos x="825" y="437"/>
                  </a:cxn>
                  <a:cxn ang="0">
                    <a:pos x="782" y="404"/>
                  </a:cxn>
                  <a:cxn ang="0">
                    <a:pos x="782" y="319"/>
                  </a:cxn>
                  <a:cxn ang="0">
                    <a:pos x="0" y="0"/>
                  </a:cxn>
                </a:cxnLst>
                <a:rect l="0" t="0" r="r" b="b"/>
                <a:pathLst>
                  <a:path w="855" h="657">
                    <a:moveTo>
                      <a:pt x="0" y="0"/>
                    </a:moveTo>
                    <a:lnTo>
                      <a:pt x="0" y="631"/>
                    </a:lnTo>
                    <a:lnTo>
                      <a:pt x="854" y="656"/>
                    </a:lnTo>
                    <a:lnTo>
                      <a:pt x="854" y="563"/>
                    </a:lnTo>
                    <a:lnTo>
                      <a:pt x="825" y="530"/>
                    </a:lnTo>
                    <a:lnTo>
                      <a:pt x="825" y="437"/>
                    </a:lnTo>
                    <a:lnTo>
                      <a:pt x="782" y="404"/>
                    </a:lnTo>
                    <a:lnTo>
                      <a:pt x="782" y="3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82" name="Freeform 30"/>
              <p:cNvSpPr>
                <a:spLocks/>
              </p:cNvSpPr>
              <p:nvPr/>
            </p:nvSpPr>
            <p:spPr bwMode="auto">
              <a:xfrm>
                <a:off x="458" y="2535"/>
                <a:ext cx="20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9" y="132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3">
                    <a:moveTo>
                      <a:pt x="0" y="0"/>
                    </a:moveTo>
                    <a:lnTo>
                      <a:pt x="0" y="132"/>
                    </a:lnTo>
                    <a:lnTo>
                      <a:pt x="19" y="132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83" name="Freeform 31"/>
              <p:cNvSpPr>
                <a:spLocks/>
              </p:cNvSpPr>
              <p:nvPr/>
            </p:nvSpPr>
            <p:spPr bwMode="auto">
              <a:xfrm>
                <a:off x="500" y="2532"/>
                <a:ext cx="20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3"/>
                  </a:cxn>
                  <a:cxn ang="0">
                    <a:pos x="19" y="133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4">
                    <a:moveTo>
                      <a:pt x="0" y="0"/>
                    </a:moveTo>
                    <a:lnTo>
                      <a:pt x="0" y="133"/>
                    </a:lnTo>
                    <a:lnTo>
                      <a:pt x="19" y="133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84" name="Freeform 32"/>
              <p:cNvSpPr>
                <a:spLocks/>
              </p:cNvSpPr>
              <p:nvPr/>
            </p:nvSpPr>
            <p:spPr bwMode="auto">
              <a:xfrm>
                <a:off x="543" y="2529"/>
                <a:ext cx="20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9" y="132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3">
                    <a:moveTo>
                      <a:pt x="0" y="0"/>
                    </a:moveTo>
                    <a:lnTo>
                      <a:pt x="0" y="132"/>
                    </a:lnTo>
                    <a:lnTo>
                      <a:pt x="19" y="132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85" name="Freeform 33"/>
              <p:cNvSpPr>
                <a:spLocks/>
              </p:cNvSpPr>
              <p:nvPr/>
            </p:nvSpPr>
            <p:spPr bwMode="auto">
              <a:xfrm>
                <a:off x="592" y="2527"/>
                <a:ext cx="20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1"/>
                  </a:cxn>
                  <a:cxn ang="0">
                    <a:pos x="19" y="131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2">
                    <a:moveTo>
                      <a:pt x="0" y="0"/>
                    </a:moveTo>
                    <a:lnTo>
                      <a:pt x="0" y="131"/>
                    </a:lnTo>
                    <a:lnTo>
                      <a:pt x="19" y="131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86" name="Freeform 34"/>
              <p:cNvSpPr>
                <a:spLocks/>
              </p:cNvSpPr>
              <p:nvPr/>
            </p:nvSpPr>
            <p:spPr bwMode="auto">
              <a:xfrm>
                <a:off x="642" y="2523"/>
                <a:ext cx="21" cy="1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0"/>
                  </a:cxn>
                  <a:cxn ang="0">
                    <a:pos x="20" y="130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1">
                    <a:moveTo>
                      <a:pt x="0" y="0"/>
                    </a:moveTo>
                    <a:lnTo>
                      <a:pt x="0" y="130"/>
                    </a:lnTo>
                    <a:lnTo>
                      <a:pt x="20" y="130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87" name="Freeform 35"/>
              <p:cNvSpPr>
                <a:spLocks/>
              </p:cNvSpPr>
              <p:nvPr/>
            </p:nvSpPr>
            <p:spPr bwMode="auto">
              <a:xfrm>
                <a:off x="699" y="2519"/>
                <a:ext cx="20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9" y="132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3">
                    <a:moveTo>
                      <a:pt x="0" y="0"/>
                    </a:moveTo>
                    <a:lnTo>
                      <a:pt x="0" y="132"/>
                    </a:lnTo>
                    <a:lnTo>
                      <a:pt x="19" y="132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88" name="Freeform 36"/>
              <p:cNvSpPr>
                <a:spLocks/>
              </p:cNvSpPr>
              <p:nvPr/>
            </p:nvSpPr>
            <p:spPr bwMode="auto">
              <a:xfrm>
                <a:off x="755" y="2514"/>
                <a:ext cx="21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20" y="132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3">
                    <a:moveTo>
                      <a:pt x="0" y="0"/>
                    </a:moveTo>
                    <a:lnTo>
                      <a:pt x="0" y="132"/>
                    </a:lnTo>
                    <a:lnTo>
                      <a:pt x="20" y="132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89" name="Freeform 37"/>
              <p:cNvSpPr>
                <a:spLocks/>
              </p:cNvSpPr>
              <p:nvPr/>
            </p:nvSpPr>
            <p:spPr bwMode="auto">
              <a:xfrm>
                <a:off x="819" y="2510"/>
                <a:ext cx="21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20" y="132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3">
                    <a:moveTo>
                      <a:pt x="0" y="0"/>
                    </a:moveTo>
                    <a:lnTo>
                      <a:pt x="0" y="132"/>
                    </a:lnTo>
                    <a:lnTo>
                      <a:pt x="20" y="132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90" name="Freeform 38"/>
              <p:cNvSpPr>
                <a:spLocks/>
              </p:cNvSpPr>
              <p:nvPr/>
            </p:nvSpPr>
            <p:spPr bwMode="auto">
              <a:xfrm>
                <a:off x="528" y="2366"/>
                <a:ext cx="20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9" y="130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3">
                    <a:moveTo>
                      <a:pt x="0" y="0"/>
                    </a:moveTo>
                    <a:lnTo>
                      <a:pt x="0" y="132"/>
                    </a:lnTo>
                    <a:lnTo>
                      <a:pt x="19" y="13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91" name="Freeform 39"/>
              <p:cNvSpPr>
                <a:spLocks/>
              </p:cNvSpPr>
              <p:nvPr/>
            </p:nvSpPr>
            <p:spPr bwMode="auto">
              <a:xfrm>
                <a:off x="570" y="2358"/>
                <a:ext cx="20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1"/>
                  </a:cxn>
                  <a:cxn ang="0">
                    <a:pos x="19" y="129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2">
                    <a:moveTo>
                      <a:pt x="0" y="0"/>
                    </a:moveTo>
                    <a:lnTo>
                      <a:pt x="0" y="131"/>
                    </a:lnTo>
                    <a:lnTo>
                      <a:pt x="19" y="129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92" name="Freeform 40"/>
              <p:cNvSpPr>
                <a:spLocks/>
              </p:cNvSpPr>
              <p:nvPr/>
            </p:nvSpPr>
            <p:spPr bwMode="auto">
              <a:xfrm>
                <a:off x="616" y="2348"/>
                <a:ext cx="21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1"/>
                  </a:cxn>
                  <a:cxn ang="0">
                    <a:pos x="20" y="131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2">
                    <a:moveTo>
                      <a:pt x="0" y="0"/>
                    </a:moveTo>
                    <a:lnTo>
                      <a:pt x="0" y="131"/>
                    </a:lnTo>
                    <a:lnTo>
                      <a:pt x="20" y="131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93" name="Freeform 41"/>
              <p:cNvSpPr>
                <a:spLocks/>
              </p:cNvSpPr>
              <p:nvPr/>
            </p:nvSpPr>
            <p:spPr bwMode="auto">
              <a:xfrm>
                <a:off x="663" y="2338"/>
                <a:ext cx="21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3"/>
                  </a:cxn>
                  <a:cxn ang="0">
                    <a:pos x="20" y="133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4">
                    <a:moveTo>
                      <a:pt x="0" y="0"/>
                    </a:moveTo>
                    <a:lnTo>
                      <a:pt x="0" y="133"/>
                    </a:lnTo>
                    <a:lnTo>
                      <a:pt x="20" y="133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94" name="Freeform 42"/>
              <p:cNvSpPr>
                <a:spLocks/>
              </p:cNvSpPr>
              <p:nvPr/>
            </p:nvSpPr>
            <p:spPr bwMode="auto">
              <a:xfrm>
                <a:off x="717" y="2326"/>
                <a:ext cx="21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3"/>
                  </a:cxn>
                  <a:cxn ang="0">
                    <a:pos x="20" y="133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4">
                    <a:moveTo>
                      <a:pt x="0" y="0"/>
                    </a:moveTo>
                    <a:lnTo>
                      <a:pt x="0" y="133"/>
                    </a:lnTo>
                    <a:lnTo>
                      <a:pt x="20" y="133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95" name="Freeform 43"/>
              <p:cNvSpPr>
                <a:spLocks/>
              </p:cNvSpPr>
              <p:nvPr/>
            </p:nvSpPr>
            <p:spPr bwMode="auto">
              <a:xfrm>
                <a:off x="771" y="2315"/>
                <a:ext cx="21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20" y="132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3">
                    <a:moveTo>
                      <a:pt x="0" y="0"/>
                    </a:moveTo>
                    <a:lnTo>
                      <a:pt x="0" y="132"/>
                    </a:lnTo>
                    <a:lnTo>
                      <a:pt x="20" y="132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96" name="Freeform 44"/>
              <p:cNvSpPr>
                <a:spLocks/>
              </p:cNvSpPr>
              <p:nvPr/>
            </p:nvSpPr>
            <p:spPr bwMode="auto">
              <a:xfrm>
                <a:off x="832" y="2304"/>
                <a:ext cx="20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9" y="132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20" h="133">
                    <a:moveTo>
                      <a:pt x="0" y="0"/>
                    </a:moveTo>
                    <a:lnTo>
                      <a:pt x="0" y="132"/>
                    </a:lnTo>
                    <a:lnTo>
                      <a:pt x="19" y="132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97" name="Freeform 45"/>
              <p:cNvSpPr>
                <a:spLocks/>
              </p:cNvSpPr>
              <p:nvPr/>
            </p:nvSpPr>
            <p:spPr bwMode="auto">
              <a:xfrm>
                <a:off x="610" y="2175"/>
                <a:ext cx="21" cy="13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33"/>
                  </a:cxn>
                  <a:cxn ang="0">
                    <a:pos x="20" y="133"/>
                  </a:cxn>
                  <a:cxn ang="0">
                    <a:pos x="20" y="0"/>
                  </a:cxn>
                  <a:cxn ang="0">
                    <a:pos x="0" y="1"/>
                  </a:cxn>
                </a:cxnLst>
                <a:rect l="0" t="0" r="r" b="b"/>
                <a:pathLst>
                  <a:path w="21" h="134">
                    <a:moveTo>
                      <a:pt x="0" y="1"/>
                    </a:moveTo>
                    <a:lnTo>
                      <a:pt x="0" y="133"/>
                    </a:lnTo>
                    <a:lnTo>
                      <a:pt x="20" y="133"/>
                    </a:lnTo>
                    <a:lnTo>
                      <a:pt x="2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98" name="Freeform 46"/>
              <p:cNvSpPr>
                <a:spLocks/>
              </p:cNvSpPr>
              <p:nvPr/>
            </p:nvSpPr>
            <p:spPr bwMode="auto">
              <a:xfrm>
                <a:off x="650" y="2160"/>
                <a:ext cx="20" cy="13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33"/>
                  </a:cxn>
                  <a:cxn ang="0">
                    <a:pos x="19" y="131"/>
                  </a:cxn>
                  <a:cxn ang="0">
                    <a:pos x="19" y="0"/>
                  </a:cxn>
                  <a:cxn ang="0">
                    <a:pos x="0" y="1"/>
                  </a:cxn>
                </a:cxnLst>
                <a:rect l="0" t="0" r="r" b="b"/>
                <a:pathLst>
                  <a:path w="20" h="134">
                    <a:moveTo>
                      <a:pt x="0" y="1"/>
                    </a:moveTo>
                    <a:lnTo>
                      <a:pt x="0" y="133"/>
                    </a:lnTo>
                    <a:lnTo>
                      <a:pt x="19" y="131"/>
                    </a:lnTo>
                    <a:lnTo>
                      <a:pt x="19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399" name="Freeform 47"/>
              <p:cNvSpPr>
                <a:spLocks/>
              </p:cNvSpPr>
              <p:nvPr/>
            </p:nvSpPr>
            <p:spPr bwMode="auto">
              <a:xfrm>
                <a:off x="694" y="2143"/>
                <a:ext cx="21" cy="13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33"/>
                  </a:cxn>
                  <a:cxn ang="0">
                    <a:pos x="20" y="131"/>
                  </a:cxn>
                  <a:cxn ang="0">
                    <a:pos x="20" y="0"/>
                  </a:cxn>
                  <a:cxn ang="0">
                    <a:pos x="0" y="1"/>
                  </a:cxn>
                </a:cxnLst>
                <a:rect l="0" t="0" r="r" b="b"/>
                <a:pathLst>
                  <a:path w="21" h="134">
                    <a:moveTo>
                      <a:pt x="0" y="1"/>
                    </a:moveTo>
                    <a:lnTo>
                      <a:pt x="0" y="133"/>
                    </a:lnTo>
                    <a:lnTo>
                      <a:pt x="20" y="131"/>
                    </a:lnTo>
                    <a:lnTo>
                      <a:pt x="2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00" name="Freeform 48"/>
              <p:cNvSpPr>
                <a:spLocks/>
              </p:cNvSpPr>
              <p:nvPr/>
            </p:nvSpPr>
            <p:spPr bwMode="auto">
              <a:xfrm>
                <a:off x="743" y="2121"/>
                <a:ext cx="21" cy="13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35"/>
                  </a:cxn>
                  <a:cxn ang="0">
                    <a:pos x="20" y="135"/>
                  </a:cxn>
                  <a:cxn ang="0">
                    <a:pos x="20" y="0"/>
                  </a:cxn>
                  <a:cxn ang="0">
                    <a:pos x="0" y="1"/>
                  </a:cxn>
                </a:cxnLst>
                <a:rect l="0" t="0" r="r" b="b"/>
                <a:pathLst>
                  <a:path w="21" h="136">
                    <a:moveTo>
                      <a:pt x="0" y="1"/>
                    </a:moveTo>
                    <a:lnTo>
                      <a:pt x="0" y="135"/>
                    </a:lnTo>
                    <a:lnTo>
                      <a:pt x="20" y="135"/>
                    </a:lnTo>
                    <a:lnTo>
                      <a:pt x="2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01" name="Freeform 49"/>
              <p:cNvSpPr>
                <a:spLocks/>
              </p:cNvSpPr>
              <p:nvPr/>
            </p:nvSpPr>
            <p:spPr bwMode="auto">
              <a:xfrm>
                <a:off x="792" y="2103"/>
                <a:ext cx="21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3"/>
                  </a:cxn>
                  <a:cxn ang="0">
                    <a:pos x="20" y="131"/>
                  </a:cxn>
                  <a:cxn ang="0">
                    <a:pos x="2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34">
                    <a:moveTo>
                      <a:pt x="0" y="0"/>
                    </a:moveTo>
                    <a:lnTo>
                      <a:pt x="0" y="133"/>
                    </a:lnTo>
                    <a:lnTo>
                      <a:pt x="20" y="131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02" name="Freeform 50"/>
              <p:cNvSpPr>
                <a:spLocks/>
              </p:cNvSpPr>
              <p:nvPr/>
            </p:nvSpPr>
            <p:spPr bwMode="auto">
              <a:xfrm>
                <a:off x="848" y="2079"/>
                <a:ext cx="20" cy="13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34"/>
                  </a:cxn>
                  <a:cxn ang="0">
                    <a:pos x="19" y="134"/>
                  </a:cxn>
                  <a:cxn ang="0">
                    <a:pos x="19" y="0"/>
                  </a:cxn>
                  <a:cxn ang="0">
                    <a:pos x="0" y="2"/>
                  </a:cxn>
                </a:cxnLst>
                <a:rect l="0" t="0" r="r" b="b"/>
                <a:pathLst>
                  <a:path w="20" h="135">
                    <a:moveTo>
                      <a:pt x="0" y="2"/>
                    </a:moveTo>
                    <a:lnTo>
                      <a:pt x="0" y="134"/>
                    </a:lnTo>
                    <a:lnTo>
                      <a:pt x="19" y="134"/>
                    </a:lnTo>
                    <a:lnTo>
                      <a:pt x="19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03" name="Freeform 51"/>
              <p:cNvSpPr>
                <a:spLocks/>
              </p:cNvSpPr>
              <p:nvPr/>
            </p:nvSpPr>
            <p:spPr bwMode="auto">
              <a:xfrm>
                <a:off x="967" y="2087"/>
                <a:ext cx="21" cy="1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3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4">
                    <a:moveTo>
                      <a:pt x="20" y="0"/>
                    </a:moveTo>
                    <a:lnTo>
                      <a:pt x="20" y="133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04" name="Freeform 52"/>
              <p:cNvSpPr>
                <a:spLocks/>
              </p:cNvSpPr>
              <p:nvPr/>
            </p:nvSpPr>
            <p:spPr bwMode="auto">
              <a:xfrm>
                <a:off x="1032" y="2108"/>
                <a:ext cx="21" cy="134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4">
                    <a:moveTo>
                      <a:pt x="20" y="1"/>
                    </a:moveTo>
                    <a:lnTo>
                      <a:pt x="20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05" name="Freeform 53"/>
              <p:cNvSpPr>
                <a:spLocks/>
              </p:cNvSpPr>
              <p:nvPr/>
            </p:nvSpPr>
            <p:spPr bwMode="auto">
              <a:xfrm>
                <a:off x="1090" y="2126"/>
                <a:ext cx="21" cy="134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4">
                    <a:moveTo>
                      <a:pt x="20" y="1"/>
                    </a:moveTo>
                    <a:lnTo>
                      <a:pt x="20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06" name="Freeform 54"/>
              <p:cNvSpPr>
                <a:spLocks/>
              </p:cNvSpPr>
              <p:nvPr/>
            </p:nvSpPr>
            <p:spPr bwMode="auto">
              <a:xfrm>
                <a:off x="1148" y="2145"/>
                <a:ext cx="20" cy="13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4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5">
                    <a:moveTo>
                      <a:pt x="19" y="0"/>
                    </a:moveTo>
                    <a:lnTo>
                      <a:pt x="19" y="134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07" name="Freeform 55"/>
              <p:cNvSpPr>
                <a:spLocks/>
              </p:cNvSpPr>
              <p:nvPr/>
            </p:nvSpPr>
            <p:spPr bwMode="auto">
              <a:xfrm>
                <a:off x="1197" y="2161"/>
                <a:ext cx="21" cy="13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4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5">
                    <a:moveTo>
                      <a:pt x="20" y="0"/>
                    </a:moveTo>
                    <a:lnTo>
                      <a:pt x="20" y="134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08" name="Freeform 56"/>
              <p:cNvSpPr>
                <a:spLocks/>
              </p:cNvSpPr>
              <p:nvPr/>
            </p:nvSpPr>
            <p:spPr bwMode="auto">
              <a:xfrm>
                <a:off x="1249" y="2177"/>
                <a:ext cx="20" cy="136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5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6">
                    <a:moveTo>
                      <a:pt x="19" y="1"/>
                    </a:moveTo>
                    <a:lnTo>
                      <a:pt x="19" y="135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09" name="Freeform 57"/>
              <p:cNvSpPr>
                <a:spLocks/>
              </p:cNvSpPr>
              <p:nvPr/>
            </p:nvSpPr>
            <p:spPr bwMode="auto">
              <a:xfrm>
                <a:off x="1292" y="2192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10" name="Freeform 58"/>
              <p:cNvSpPr>
                <a:spLocks/>
              </p:cNvSpPr>
              <p:nvPr/>
            </p:nvSpPr>
            <p:spPr bwMode="auto">
              <a:xfrm>
                <a:off x="1336" y="2206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11" name="Freeform 59"/>
              <p:cNvSpPr>
                <a:spLocks/>
              </p:cNvSpPr>
              <p:nvPr/>
            </p:nvSpPr>
            <p:spPr bwMode="auto">
              <a:xfrm>
                <a:off x="1378" y="2223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12" name="Freeform 60"/>
              <p:cNvSpPr>
                <a:spLocks/>
              </p:cNvSpPr>
              <p:nvPr/>
            </p:nvSpPr>
            <p:spPr bwMode="auto">
              <a:xfrm>
                <a:off x="1421" y="2234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13" name="Freeform 61"/>
              <p:cNvSpPr>
                <a:spLocks/>
              </p:cNvSpPr>
              <p:nvPr/>
            </p:nvSpPr>
            <p:spPr bwMode="auto">
              <a:xfrm>
                <a:off x="1465" y="2252"/>
                <a:ext cx="21" cy="135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4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5">
                    <a:moveTo>
                      <a:pt x="20" y="1"/>
                    </a:moveTo>
                    <a:lnTo>
                      <a:pt x="20" y="134"/>
                    </a:lnTo>
                    <a:lnTo>
                      <a:pt x="0" y="134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14" name="Freeform 62"/>
              <p:cNvSpPr>
                <a:spLocks/>
              </p:cNvSpPr>
              <p:nvPr/>
            </p:nvSpPr>
            <p:spPr bwMode="auto">
              <a:xfrm>
                <a:off x="1501" y="2268"/>
                <a:ext cx="20" cy="135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4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5">
                    <a:moveTo>
                      <a:pt x="19" y="1"/>
                    </a:moveTo>
                    <a:lnTo>
                      <a:pt x="19" y="134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15" name="Freeform 63"/>
              <p:cNvSpPr>
                <a:spLocks/>
              </p:cNvSpPr>
              <p:nvPr/>
            </p:nvSpPr>
            <p:spPr bwMode="auto">
              <a:xfrm>
                <a:off x="1536" y="2284"/>
                <a:ext cx="21" cy="135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4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5">
                    <a:moveTo>
                      <a:pt x="20" y="1"/>
                    </a:moveTo>
                    <a:lnTo>
                      <a:pt x="20" y="134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16" name="Freeform 64"/>
              <p:cNvSpPr>
                <a:spLocks/>
              </p:cNvSpPr>
              <p:nvPr/>
            </p:nvSpPr>
            <p:spPr bwMode="auto">
              <a:xfrm>
                <a:off x="1573" y="2295"/>
                <a:ext cx="21" cy="1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4">
                    <a:moveTo>
                      <a:pt x="20" y="0"/>
                    </a:moveTo>
                    <a:lnTo>
                      <a:pt x="20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17" name="Freeform 65"/>
              <p:cNvSpPr>
                <a:spLocks/>
              </p:cNvSpPr>
              <p:nvPr/>
            </p:nvSpPr>
            <p:spPr bwMode="auto">
              <a:xfrm>
                <a:off x="1609" y="2312"/>
                <a:ext cx="21" cy="13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2">
                    <a:moveTo>
                      <a:pt x="20" y="0"/>
                    </a:moveTo>
                    <a:lnTo>
                      <a:pt x="20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18" name="Freeform 66"/>
              <p:cNvSpPr>
                <a:spLocks/>
              </p:cNvSpPr>
              <p:nvPr/>
            </p:nvSpPr>
            <p:spPr bwMode="auto">
              <a:xfrm>
                <a:off x="1646" y="2326"/>
                <a:ext cx="20" cy="13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4">
                    <a:moveTo>
                      <a:pt x="19" y="0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19" name="Freeform 67"/>
              <p:cNvSpPr>
                <a:spLocks/>
              </p:cNvSpPr>
              <p:nvPr/>
            </p:nvSpPr>
            <p:spPr bwMode="auto">
              <a:xfrm>
                <a:off x="982" y="2315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20" name="Freeform 68"/>
              <p:cNvSpPr>
                <a:spLocks/>
              </p:cNvSpPr>
              <p:nvPr/>
            </p:nvSpPr>
            <p:spPr bwMode="auto">
              <a:xfrm>
                <a:off x="1047" y="2326"/>
                <a:ext cx="20" cy="1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5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6">
                    <a:moveTo>
                      <a:pt x="19" y="0"/>
                    </a:moveTo>
                    <a:lnTo>
                      <a:pt x="19" y="135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21" name="Freeform 69"/>
              <p:cNvSpPr>
                <a:spLocks/>
              </p:cNvSpPr>
              <p:nvPr/>
            </p:nvSpPr>
            <p:spPr bwMode="auto">
              <a:xfrm>
                <a:off x="1105" y="2336"/>
                <a:ext cx="20" cy="13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4">
                    <a:moveTo>
                      <a:pt x="19" y="1"/>
                    </a:moveTo>
                    <a:lnTo>
                      <a:pt x="19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22" name="Freeform 70"/>
              <p:cNvSpPr>
                <a:spLocks/>
              </p:cNvSpPr>
              <p:nvPr/>
            </p:nvSpPr>
            <p:spPr bwMode="auto">
              <a:xfrm>
                <a:off x="1161" y="2346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23" name="Freeform 71"/>
              <p:cNvSpPr>
                <a:spLocks/>
              </p:cNvSpPr>
              <p:nvPr/>
            </p:nvSpPr>
            <p:spPr bwMode="auto">
              <a:xfrm>
                <a:off x="1213" y="2354"/>
                <a:ext cx="21" cy="133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3">
                    <a:moveTo>
                      <a:pt x="20" y="1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24" name="Freeform 72"/>
              <p:cNvSpPr>
                <a:spLocks/>
              </p:cNvSpPr>
              <p:nvPr/>
            </p:nvSpPr>
            <p:spPr bwMode="auto">
              <a:xfrm>
                <a:off x="1262" y="2363"/>
                <a:ext cx="21" cy="13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2">
                    <a:moveTo>
                      <a:pt x="20" y="0"/>
                    </a:moveTo>
                    <a:lnTo>
                      <a:pt x="20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25" name="Freeform 73"/>
              <p:cNvSpPr>
                <a:spLocks/>
              </p:cNvSpPr>
              <p:nvPr/>
            </p:nvSpPr>
            <p:spPr bwMode="auto">
              <a:xfrm>
                <a:off x="1305" y="2370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26" name="Freeform 74"/>
              <p:cNvSpPr>
                <a:spLocks/>
              </p:cNvSpPr>
              <p:nvPr/>
            </p:nvSpPr>
            <p:spPr bwMode="auto">
              <a:xfrm>
                <a:off x="1349" y="2377"/>
                <a:ext cx="21" cy="13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1">
                    <a:moveTo>
                      <a:pt x="20" y="0"/>
                    </a:moveTo>
                    <a:lnTo>
                      <a:pt x="20" y="130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27" name="Freeform 75"/>
              <p:cNvSpPr>
                <a:spLocks/>
              </p:cNvSpPr>
              <p:nvPr/>
            </p:nvSpPr>
            <p:spPr bwMode="auto">
              <a:xfrm>
                <a:off x="1392" y="2387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28" name="Freeform 76"/>
              <p:cNvSpPr>
                <a:spLocks/>
              </p:cNvSpPr>
              <p:nvPr/>
            </p:nvSpPr>
            <p:spPr bwMode="auto">
              <a:xfrm>
                <a:off x="1435" y="2390"/>
                <a:ext cx="21" cy="134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4">
                    <a:moveTo>
                      <a:pt x="20" y="1"/>
                    </a:moveTo>
                    <a:lnTo>
                      <a:pt x="20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29" name="Freeform 77"/>
              <p:cNvSpPr>
                <a:spLocks/>
              </p:cNvSpPr>
              <p:nvPr/>
            </p:nvSpPr>
            <p:spPr bwMode="auto">
              <a:xfrm>
                <a:off x="1478" y="2402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30" name="Freeform 78"/>
              <p:cNvSpPr>
                <a:spLocks/>
              </p:cNvSpPr>
              <p:nvPr/>
            </p:nvSpPr>
            <p:spPr bwMode="auto">
              <a:xfrm>
                <a:off x="1515" y="2412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31" name="Freeform 79"/>
              <p:cNvSpPr>
                <a:spLocks/>
              </p:cNvSpPr>
              <p:nvPr/>
            </p:nvSpPr>
            <p:spPr bwMode="auto">
              <a:xfrm>
                <a:off x="1551" y="2422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32" name="Freeform 80"/>
              <p:cNvSpPr>
                <a:spLocks/>
              </p:cNvSpPr>
              <p:nvPr/>
            </p:nvSpPr>
            <p:spPr bwMode="auto">
              <a:xfrm>
                <a:off x="1588" y="2425"/>
                <a:ext cx="21" cy="1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4">
                    <a:moveTo>
                      <a:pt x="20" y="0"/>
                    </a:moveTo>
                    <a:lnTo>
                      <a:pt x="20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33" name="Freeform 81"/>
              <p:cNvSpPr>
                <a:spLocks/>
              </p:cNvSpPr>
              <p:nvPr/>
            </p:nvSpPr>
            <p:spPr bwMode="auto">
              <a:xfrm>
                <a:off x="1624" y="2436"/>
                <a:ext cx="20" cy="13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3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4">
                    <a:moveTo>
                      <a:pt x="19" y="0"/>
                    </a:moveTo>
                    <a:lnTo>
                      <a:pt x="19" y="133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34" name="Freeform 82"/>
              <p:cNvSpPr>
                <a:spLocks/>
              </p:cNvSpPr>
              <p:nvPr/>
            </p:nvSpPr>
            <p:spPr bwMode="auto">
              <a:xfrm>
                <a:off x="1659" y="2446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35" name="Freeform 83"/>
              <p:cNvSpPr>
                <a:spLocks/>
              </p:cNvSpPr>
              <p:nvPr/>
            </p:nvSpPr>
            <p:spPr bwMode="auto">
              <a:xfrm>
                <a:off x="1696" y="2448"/>
                <a:ext cx="21" cy="1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5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6">
                    <a:moveTo>
                      <a:pt x="20" y="0"/>
                    </a:moveTo>
                    <a:lnTo>
                      <a:pt x="20" y="135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36" name="Freeform 84"/>
              <p:cNvSpPr>
                <a:spLocks/>
              </p:cNvSpPr>
              <p:nvPr/>
            </p:nvSpPr>
            <p:spPr bwMode="auto">
              <a:xfrm>
                <a:off x="1724" y="2461"/>
                <a:ext cx="21" cy="132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0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1"/>
                  </a:cxn>
                </a:cxnLst>
                <a:rect l="0" t="0" r="r" b="b"/>
                <a:pathLst>
                  <a:path w="21" h="132">
                    <a:moveTo>
                      <a:pt x="20" y="1"/>
                    </a:moveTo>
                    <a:lnTo>
                      <a:pt x="20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37" name="Freeform 85"/>
              <p:cNvSpPr>
                <a:spLocks/>
              </p:cNvSpPr>
              <p:nvPr/>
            </p:nvSpPr>
            <p:spPr bwMode="auto">
              <a:xfrm>
                <a:off x="1683" y="2334"/>
                <a:ext cx="20" cy="135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9" y="134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19" y="1"/>
                  </a:cxn>
                </a:cxnLst>
                <a:rect l="0" t="0" r="r" b="b"/>
                <a:pathLst>
                  <a:path w="20" h="135">
                    <a:moveTo>
                      <a:pt x="19" y="1"/>
                    </a:moveTo>
                    <a:lnTo>
                      <a:pt x="19" y="134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38" name="Freeform 86"/>
              <p:cNvSpPr>
                <a:spLocks/>
              </p:cNvSpPr>
              <p:nvPr/>
            </p:nvSpPr>
            <p:spPr bwMode="auto">
              <a:xfrm>
                <a:off x="1753" y="2588"/>
                <a:ext cx="20" cy="13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2">
                    <a:moveTo>
                      <a:pt x="19" y="0"/>
                    </a:moveTo>
                    <a:lnTo>
                      <a:pt x="19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39" name="Freeform 87"/>
              <p:cNvSpPr>
                <a:spLocks/>
              </p:cNvSpPr>
              <p:nvPr/>
            </p:nvSpPr>
            <p:spPr bwMode="auto">
              <a:xfrm>
                <a:off x="1724" y="2583"/>
                <a:ext cx="21" cy="13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2">
                    <a:moveTo>
                      <a:pt x="20" y="0"/>
                    </a:moveTo>
                    <a:lnTo>
                      <a:pt x="20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0" name="Freeform 88"/>
              <p:cNvSpPr>
                <a:spLocks/>
              </p:cNvSpPr>
              <p:nvPr/>
            </p:nvSpPr>
            <p:spPr bwMode="auto">
              <a:xfrm>
                <a:off x="1696" y="2573"/>
                <a:ext cx="21" cy="13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4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5">
                    <a:moveTo>
                      <a:pt x="20" y="0"/>
                    </a:moveTo>
                    <a:lnTo>
                      <a:pt x="20" y="134"/>
                    </a:lnTo>
                    <a:lnTo>
                      <a:pt x="0" y="134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1" name="Freeform 89"/>
              <p:cNvSpPr>
                <a:spLocks/>
              </p:cNvSpPr>
              <p:nvPr/>
            </p:nvSpPr>
            <p:spPr bwMode="auto">
              <a:xfrm>
                <a:off x="1661" y="2573"/>
                <a:ext cx="20" cy="13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4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5">
                    <a:moveTo>
                      <a:pt x="19" y="0"/>
                    </a:moveTo>
                    <a:lnTo>
                      <a:pt x="19" y="134"/>
                    </a:lnTo>
                    <a:lnTo>
                      <a:pt x="0" y="134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2" name="Freeform 90"/>
              <p:cNvSpPr>
                <a:spLocks/>
              </p:cNvSpPr>
              <p:nvPr/>
            </p:nvSpPr>
            <p:spPr bwMode="auto">
              <a:xfrm>
                <a:off x="1625" y="2569"/>
                <a:ext cx="21" cy="13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1">
                    <a:moveTo>
                      <a:pt x="20" y="0"/>
                    </a:moveTo>
                    <a:lnTo>
                      <a:pt x="20" y="130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3" name="Freeform 91"/>
              <p:cNvSpPr>
                <a:spLocks/>
              </p:cNvSpPr>
              <p:nvPr/>
            </p:nvSpPr>
            <p:spPr bwMode="auto">
              <a:xfrm>
                <a:off x="1590" y="2561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4" name="Freeform 92"/>
              <p:cNvSpPr>
                <a:spLocks/>
              </p:cNvSpPr>
              <p:nvPr/>
            </p:nvSpPr>
            <p:spPr bwMode="auto">
              <a:xfrm>
                <a:off x="1555" y="2561"/>
                <a:ext cx="20" cy="13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3">
                    <a:moveTo>
                      <a:pt x="19" y="0"/>
                    </a:moveTo>
                    <a:lnTo>
                      <a:pt x="19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5" name="Freeform 93"/>
              <p:cNvSpPr>
                <a:spLocks/>
              </p:cNvSpPr>
              <p:nvPr/>
            </p:nvSpPr>
            <p:spPr bwMode="auto">
              <a:xfrm>
                <a:off x="1519" y="2555"/>
                <a:ext cx="21" cy="13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2">
                    <a:moveTo>
                      <a:pt x="20" y="0"/>
                    </a:moveTo>
                    <a:lnTo>
                      <a:pt x="20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6" name="Freeform 94"/>
              <p:cNvSpPr>
                <a:spLocks/>
              </p:cNvSpPr>
              <p:nvPr/>
            </p:nvSpPr>
            <p:spPr bwMode="auto">
              <a:xfrm>
                <a:off x="1442" y="2542"/>
                <a:ext cx="20" cy="13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4">
                    <a:moveTo>
                      <a:pt x="19" y="0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7" name="Freeform 95"/>
              <p:cNvSpPr>
                <a:spLocks/>
              </p:cNvSpPr>
              <p:nvPr/>
            </p:nvSpPr>
            <p:spPr bwMode="auto">
              <a:xfrm>
                <a:off x="1357" y="2535"/>
                <a:ext cx="20" cy="13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3">
                    <a:moveTo>
                      <a:pt x="19" y="0"/>
                    </a:moveTo>
                    <a:lnTo>
                      <a:pt x="19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8" name="Freeform 96"/>
              <p:cNvSpPr>
                <a:spLocks/>
              </p:cNvSpPr>
              <p:nvPr/>
            </p:nvSpPr>
            <p:spPr bwMode="auto">
              <a:xfrm>
                <a:off x="1399" y="2542"/>
                <a:ext cx="20" cy="13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4">
                    <a:moveTo>
                      <a:pt x="19" y="0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9" name="Freeform 97"/>
              <p:cNvSpPr>
                <a:spLocks/>
              </p:cNvSpPr>
              <p:nvPr/>
            </p:nvSpPr>
            <p:spPr bwMode="auto">
              <a:xfrm>
                <a:off x="1314" y="2532"/>
                <a:ext cx="20" cy="13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4">
                    <a:moveTo>
                      <a:pt x="19" y="0"/>
                    </a:moveTo>
                    <a:lnTo>
                      <a:pt x="19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0" name="Freeform 98"/>
              <p:cNvSpPr>
                <a:spLocks/>
              </p:cNvSpPr>
              <p:nvPr/>
            </p:nvSpPr>
            <p:spPr bwMode="auto">
              <a:xfrm>
                <a:off x="1483" y="2548"/>
                <a:ext cx="21" cy="1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3"/>
                  </a:cxn>
                  <a:cxn ang="0">
                    <a:pos x="0" y="133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4">
                    <a:moveTo>
                      <a:pt x="20" y="0"/>
                    </a:moveTo>
                    <a:lnTo>
                      <a:pt x="20" y="133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1" name="Freeform 99"/>
              <p:cNvSpPr>
                <a:spLocks/>
              </p:cNvSpPr>
              <p:nvPr/>
            </p:nvSpPr>
            <p:spPr bwMode="auto">
              <a:xfrm>
                <a:off x="1272" y="2529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2" name="Freeform 100"/>
              <p:cNvSpPr>
                <a:spLocks/>
              </p:cNvSpPr>
              <p:nvPr/>
            </p:nvSpPr>
            <p:spPr bwMode="auto">
              <a:xfrm>
                <a:off x="1223" y="2527"/>
                <a:ext cx="20" cy="13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31"/>
                  </a:cxn>
                  <a:cxn ang="0">
                    <a:pos x="0" y="131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0" t="0" r="r" b="b"/>
                <a:pathLst>
                  <a:path w="20" h="132">
                    <a:moveTo>
                      <a:pt x="19" y="0"/>
                    </a:moveTo>
                    <a:lnTo>
                      <a:pt x="19" y="131"/>
                    </a:lnTo>
                    <a:lnTo>
                      <a:pt x="0" y="131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3" name="Freeform 101"/>
              <p:cNvSpPr>
                <a:spLocks/>
              </p:cNvSpPr>
              <p:nvPr/>
            </p:nvSpPr>
            <p:spPr bwMode="auto">
              <a:xfrm>
                <a:off x="1172" y="2523"/>
                <a:ext cx="21" cy="13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0"/>
                  </a:cxn>
                  <a:cxn ang="0">
                    <a:pos x="0" y="130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1">
                    <a:moveTo>
                      <a:pt x="20" y="0"/>
                    </a:moveTo>
                    <a:lnTo>
                      <a:pt x="20" y="130"/>
                    </a:lnTo>
                    <a:lnTo>
                      <a:pt x="0" y="130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4" name="Freeform 102"/>
              <p:cNvSpPr>
                <a:spLocks/>
              </p:cNvSpPr>
              <p:nvPr/>
            </p:nvSpPr>
            <p:spPr bwMode="auto">
              <a:xfrm>
                <a:off x="1117" y="2519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5" name="Freeform 103"/>
              <p:cNvSpPr>
                <a:spLocks/>
              </p:cNvSpPr>
              <p:nvPr/>
            </p:nvSpPr>
            <p:spPr bwMode="auto">
              <a:xfrm>
                <a:off x="1059" y="2514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6" name="Freeform 104"/>
              <p:cNvSpPr>
                <a:spLocks/>
              </p:cNvSpPr>
              <p:nvPr/>
            </p:nvSpPr>
            <p:spPr bwMode="auto">
              <a:xfrm>
                <a:off x="996" y="2510"/>
                <a:ext cx="21" cy="1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2"/>
                  </a:cxn>
                  <a:cxn ang="0">
                    <a:pos x="0" y="132"/>
                  </a:cxn>
                  <a:cxn ang="0">
                    <a:pos x="0" y="0"/>
                  </a:cxn>
                  <a:cxn ang="0">
                    <a:pos x="20" y="0"/>
                  </a:cxn>
                </a:cxnLst>
                <a:rect l="0" t="0" r="r" b="b"/>
                <a:pathLst>
                  <a:path w="21" h="133">
                    <a:moveTo>
                      <a:pt x="20" y="0"/>
                    </a:moveTo>
                    <a:lnTo>
                      <a:pt x="20" y="132"/>
                    </a:lnTo>
                    <a:lnTo>
                      <a:pt x="0" y="132"/>
                    </a:lnTo>
                    <a:lnTo>
                      <a:pt x="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7" name="Freeform 105"/>
              <p:cNvSpPr>
                <a:spLocks/>
              </p:cNvSpPr>
              <p:nvPr/>
            </p:nvSpPr>
            <p:spPr bwMode="auto">
              <a:xfrm>
                <a:off x="607" y="1971"/>
                <a:ext cx="1084" cy="405"/>
              </a:xfrm>
              <a:custGeom>
                <a:avLst/>
                <a:gdLst/>
                <a:ahLst/>
                <a:cxnLst>
                  <a:cxn ang="0">
                    <a:pos x="297" y="111"/>
                  </a:cxn>
                  <a:cxn ang="0">
                    <a:pos x="0" y="244"/>
                  </a:cxn>
                  <a:cxn ang="0">
                    <a:pos x="0" y="163"/>
                  </a:cxn>
                  <a:cxn ang="0">
                    <a:pos x="297" y="0"/>
                  </a:cxn>
                  <a:cxn ang="0">
                    <a:pos x="1083" y="349"/>
                  </a:cxn>
                  <a:cxn ang="0">
                    <a:pos x="1083" y="404"/>
                  </a:cxn>
                  <a:cxn ang="0">
                    <a:pos x="297" y="111"/>
                  </a:cxn>
                </a:cxnLst>
                <a:rect l="0" t="0" r="r" b="b"/>
                <a:pathLst>
                  <a:path w="1084" h="405">
                    <a:moveTo>
                      <a:pt x="297" y="111"/>
                    </a:moveTo>
                    <a:lnTo>
                      <a:pt x="0" y="244"/>
                    </a:lnTo>
                    <a:lnTo>
                      <a:pt x="0" y="163"/>
                    </a:lnTo>
                    <a:lnTo>
                      <a:pt x="297" y="0"/>
                    </a:lnTo>
                    <a:lnTo>
                      <a:pt x="1083" y="349"/>
                    </a:lnTo>
                    <a:lnTo>
                      <a:pt x="1083" y="404"/>
                    </a:lnTo>
                    <a:lnTo>
                      <a:pt x="297" y="11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8" name="Freeform 106"/>
              <p:cNvSpPr>
                <a:spLocks/>
              </p:cNvSpPr>
              <p:nvPr/>
            </p:nvSpPr>
            <p:spPr bwMode="auto">
              <a:xfrm>
                <a:off x="525" y="2184"/>
                <a:ext cx="1208" cy="319"/>
              </a:xfrm>
              <a:custGeom>
                <a:avLst/>
                <a:gdLst/>
                <a:ahLst/>
                <a:cxnLst>
                  <a:cxn ang="0">
                    <a:pos x="0" y="137"/>
                  </a:cxn>
                  <a:cxn ang="0">
                    <a:pos x="0" y="216"/>
                  </a:cxn>
                  <a:cxn ang="0">
                    <a:pos x="379" y="111"/>
                  </a:cxn>
                  <a:cxn ang="0">
                    <a:pos x="1207" y="318"/>
                  </a:cxn>
                  <a:cxn ang="0">
                    <a:pos x="1207" y="263"/>
                  </a:cxn>
                  <a:cxn ang="0">
                    <a:pos x="379" y="0"/>
                  </a:cxn>
                  <a:cxn ang="0">
                    <a:pos x="0" y="137"/>
                  </a:cxn>
                </a:cxnLst>
                <a:rect l="0" t="0" r="r" b="b"/>
                <a:pathLst>
                  <a:path w="1208" h="319">
                    <a:moveTo>
                      <a:pt x="0" y="137"/>
                    </a:moveTo>
                    <a:lnTo>
                      <a:pt x="0" y="216"/>
                    </a:lnTo>
                    <a:lnTo>
                      <a:pt x="379" y="111"/>
                    </a:lnTo>
                    <a:lnTo>
                      <a:pt x="1207" y="318"/>
                    </a:lnTo>
                    <a:lnTo>
                      <a:pt x="1207" y="263"/>
                    </a:lnTo>
                    <a:lnTo>
                      <a:pt x="379" y="0"/>
                    </a:lnTo>
                    <a:lnTo>
                      <a:pt x="0" y="13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9" name="Freeform 107"/>
              <p:cNvSpPr>
                <a:spLocks/>
              </p:cNvSpPr>
              <p:nvPr/>
            </p:nvSpPr>
            <p:spPr bwMode="auto">
              <a:xfrm>
                <a:off x="454" y="2400"/>
                <a:ext cx="1307" cy="221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0" y="167"/>
                  </a:cxn>
                  <a:cxn ang="0">
                    <a:pos x="450" y="114"/>
                  </a:cxn>
                  <a:cxn ang="0">
                    <a:pos x="1306" y="220"/>
                  </a:cxn>
                  <a:cxn ang="0">
                    <a:pos x="1306" y="167"/>
                  </a:cxn>
                  <a:cxn ang="0">
                    <a:pos x="450" y="0"/>
                  </a:cxn>
                  <a:cxn ang="0">
                    <a:pos x="0" y="88"/>
                  </a:cxn>
                </a:cxnLst>
                <a:rect l="0" t="0" r="r" b="b"/>
                <a:pathLst>
                  <a:path w="1307" h="221">
                    <a:moveTo>
                      <a:pt x="0" y="88"/>
                    </a:moveTo>
                    <a:lnTo>
                      <a:pt x="0" y="167"/>
                    </a:lnTo>
                    <a:lnTo>
                      <a:pt x="450" y="114"/>
                    </a:lnTo>
                    <a:lnTo>
                      <a:pt x="1306" y="220"/>
                    </a:lnTo>
                    <a:lnTo>
                      <a:pt x="1306" y="167"/>
                    </a:lnTo>
                    <a:lnTo>
                      <a:pt x="450" y="0"/>
                    </a:lnTo>
                    <a:lnTo>
                      <a:pt x="0" y="88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0" name="Freeform 108"/>
              <p:cNvSpPr>
                <a:spLocks/>
              </p:cNvSpPr>
              <p:nvPr/>
            </p:nvSpPr>
            <p:spPr bwMode="auto">
              <a:xfrm>
                <a:off x="454" y="2620"/>
                <a:ext cx="1307" cy="140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133"/>
                  </a:cxn>
                  <a:cxn ang="0">
                    <a:pos x="450" y="139"/>
                  </a:cxn>
                  <a:cxn ang="0">
                    <a:pos x="1306" y="133"/>
                  </a:cxn>
                  <a:cxn ang="0">
                    <a:pos x="1306" y="59"/>
                  </a:cxn>
                  <a:cxn ang="0">
                    <a:pos x="450" y="0"/>
                  </a:cxn>
                  <a:cxn ang="0">
                    <a:pos x="0" y="26"/>
                  </a:cxn>
                </a:cxnLst>
                <a:rect l="0" t="0" r="r" b="b"/>
                <a:pathLst>
                  <a:path w="1307" h="140">
                    <a:moveTo>
                      <a:pt x="0" y="26"/>
                    </a:moveTo>
                    <a:lnTo>
                      <a:pt x="0" y="133"/>
                    </a:lnTo>
                    <a:lnTo>
                      <a:pt x="450" y="139"/>
                    </a:lnTo>
                    <a:lnTo>
                      <a:pt x="1306" y="133"/>
                    </a:lnTo>
                    <a:lnTo>
                      <a:pt x="1306" y="59"/>
                    </a:lnTo>
                    <a:lnTo>
                      <a:pt x="450" y="0"/>
                    </a:lnTo>
                    <a:lnTo>
                      <a:pt x="0" y="2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1" name="Freeform 109"/>
              <p:cNvSpPr>
                <a:spLocks/>
              </p:cNvSpPr>
              <p:nvPr/>
            </p:nvSpPr>
            <p:spPr bwMode="auto">
              <a:xfrm>
                <a:off x="1374" y="2494"/>
                <a:ext cx="121" cy="266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0" y="7"/>
                  </a:cxn>
                  <a:cxn ang="0">
                    <a:pos x="18" y="0"/>
                  </a:cxn>
                  <a:cxn ang="0">
                    <a:pos x="120" y="20"/>
                  </a:cxn>
                  <a:cxn ang="0">
                    <a:pos x="120" y="265"/>
                  </a:cxn>
                  <a:cxn ang="0">
                    <a:pos x="0" y="265"/>
                  </a:cxn>
                </a:cxnLst>
                <a:rect l="0" t="0" r="r" b="b"/>
                <a:pathLst>
                  <a:path w="121" h="266">
                    <a:moveTo>
                      <a:pt x="0" y="265"/>
                    </a:moveTo>
                    <a:lnTo>
                      <a:pt x="0" y="7"/>
                    </a:lnTo>
                    <a:lnTo>
                      <a:pt x="18" y="0"/>
                    </a:lnTo>
                    <a:lnTo>
                      <a:pt x="120" y="20"/>
                    </a:lnTo>
                    <a:lnTo>
                      <a:pt x="120" y="265"/>
                    </a:lnTo>
                    <a:lnTo>
                      <a:pt x="0" y="265"/>
                    </a:lnTo>
                  </a:path>
                </a:pathLst>
              </a:custGeom>
              <a:solidFill>
                <a:srgbClr val="ABAB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2" name="Freeform 110"/>
              <p:cNvSpPr>
                <a:spLocks/>
              </p:cNvSpPr>
              <p:nvPr/>
            </p:nvSpPr>
            <p:spPr bwMode="auto">
              <a:xfrm>
                <a:off x="1392" y="2494"/>
                <a:ext cx="103" cy="266"/>
              </a:xfrm>
              <a:custGeom>
                <a:avLst/>
                <a:gdLst/>
                <a:ahLst/>
                <a:cxnLst>
                  <a:cxn ang="0">
                    <a:pos x="102" y="20"/>
                  </a:cxn>
                  <a:cxn ang="0">
                    <a:pos x="0" y="0"/>
                  </a:cxn>
                  <a:cxn ang="0">
                    <a:pos x="0" y="265"/>
                  </a:cxn>
                </a:cxnLst>
                <a:rect l="0" t="0" r="r" b="b"/>
                <a:pathLst>
                  <a:path w="103" h="266">
                    <a:moveTo>
                      <a:pt x="102" y="20"/>
                    </a:moveTo>
                    <a:lnTo>
                      <a:pt x="0" y="0"/>
                    </a:lnTo>
                    <a:lnTo>
                      <a:pt x="0" y="265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3" name="Line 111"/>
              <p:cNvSpPr>
                <a:spLocks noChangeShapeType="1"/>
              </p:cNvSpPr>
              <p:nvPr/>
            </p:nvSpPr>
            <p:spPr bwMode="auto">
              <a:xfrm>
                <a:off x="1474" y="2613"/>
                <a:ext cx="0" cy="14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4" name="Line 112"/>
              <p:cNvSpPr>
                <a:spLocks noChangeShapeType="1"/>
              </p:cNvSpPr>
              <p:nvPr/>
            </p:nvSpPr>
            <p:spPr bwMode="auto">
              <a:xfrm>
                <a:off x="1467" y="2607"/>
                <a:ext cx="7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5" name="Freeform 113"/>
              <p:cNvSpPr>
                <a:spLocks/>
              </p:cNvSpPr>
              <p:nvPr/>
            </p:nvSpPr>
            <p:spPr bwMode="auto">
              <a:xfrm>
                <a:off x="1413" y="2600"/>
                <a:ext cx="55" cy="160"/>
              </a:xfrm>
              <a:custGeom>
                <a:avLst/>
                <a:gdLst/>
                <a:ahLst/>
                <a:cxnLst>
                  <a:cxn ang="0">
                    <a:pos x="0" y="159"/>
                  </a:cxn>
                  <a:cxn ang="0">
                    <a:pos x="0" y="0"/>
                  </a:cxn>
                  <a:cxn ang="0">
                    <a:pos x="54" y="7"/>
                  </a:cxn>
                  <a:cxn ang="0">
                    <a:pos x="54" y="159"/>
                  </a:cxn>
                  <a:cxn ang="0">
                    <a:pos x="0" y="159"/>
                  </a:cxn>
                </a:cxnLst>
                <a:rect l="0" t="0" r="r" b="b"/>
                <a:pathLst>
                  <a:path w="55" h="160">
                    <a:moveTo>
                      <a:pt x="0" y="159"/>
                    </a:moveTo>
                    <a:lnTo>
                      <a:pt x="0" y="0"/>
                    </a:lnTo>
                    <a:lnTo>
                      <a:pt x="54" y="7"/>
                    </a:lnTo>
                    <a:lnTo>
                      <a:pt x="54" y="159"/>
                    </a:lnTo>
                    <a:lnTo>
                      <a:pt x="0" y="159"/>
                    </a:lnTo>
                  </a:path>
                </a:pathLst>
              </a:custGeom>
              <a:solidFill>
                <a:srgbClr val="0000A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6" name="Freeform 114"/>
              <p:cNvSpPr>
                <a:spLocks/>
              </p:cNvSpPr>
              <p:nvPr/>
            </p:nvSpPr>
            <p:spPr bwMode="auto">
              <a:xfrm>
                <a:off x="1413" y="2627"/>
                <a:ext cx="55" cy="133"/>
              </a:xfrm>
              <a:custGeom>
                <a:avLst/>
                <a:gdLst/>
                <a:ahLst/>
                <a:cxnLst>
                  <a:cxn ang="0">
                    <a:pos x="25" y="132"/>
                  </a:cxn>
                  <a:cxn ang="0">
                    <a:pos x="25" y="8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54" y="4"/>
                  </a:cxn>
                  <a:cxn ang="0">
                    <a:pos x="54" y="11"/>
                  </a:cxn>
                  <a:cxn ang="0">
                    <a:pos x="28" y="8"/>
                  </a:cxn>
                  <a:cxn ang="0">
                    <a:pos x="28" y="132"/>
                  </a:cxn>
                  <a:cxn ang="0">
                    <a:pos x="25" y="132"/>
                  </a:cxn>
                </a:cxnLst>
                <a:rect l="0" t="0" r="r" b="b"/>
                <a:pathLst>
                  <a:path w="55" h="133">
                    <a:moveTo>
                      <a:pt x="25" y="132"/>
                    </a:moveTo>
                    <a:lnTo>
                      <a:pt x="25" y="8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54" y="4"/>
                    </a:lnTo>
                    <a:lnTo>
                      <a:pt x="54" y="11"/>
                    </a:lnTo>
                    <a:lnTo>
                      <a:pt x="28" y="8"/>
                    </a:lnTo>
                    <a:lnTo>
                      <a:pt x="28" y="132"/>
                    </a:lnTo>
                    <a:lnTo>
                      <a:pt x="25" y="132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7" name="Freeform 115"/>
              <p:cNvSpPr>
                <a:spLocks/>
              </p:cNvSpPr>
              <p:nvPr/>
            </p:nvSpPr>
            <p:spPr bwMode="auto">
              <a:xfrm>
                <a:off x="607" y="2017"/>
                <a:ext cx="1084" cy="339"/>
              </a:xfrm>
              <a:custGeom>
                <a:avLst/>
                <a:gdLst/>
                <a:ahLst/>
                <a:cxnLst>
                  <a:cxn ang="0">
                    <a:pos x="297" y="20"/>
                  </a:cxn>
                  <a:cxn ang="0">
                    <a:pos x="0" y="172"/>
                  </a:cxn>
                  <a:cxn ang="0">
                    <a:pos x="0" y="158"/>
                  </a:cxn>
                  <a:cxn ang="0">
                    <a:pos x="297" y="0"/>
                  </a:cxn>
                  <a:cxn ang="0">
                    <a:pos x="1083" y="330"/>
                  </a:cxn>
                  <a:cxn ang="0">
                    <a:pos x="1083" y="338"/>
                  </a:cxn>
                  <a:cxn ang="0">
                    <a:pos x="297" y="20"/>
                  </a:cxn>
                </a:cxnLst>
                <a:rect l="0" t="0" r="r" b="b"/>
                <a:pathLst>
                  <a:path w="1084" h="339">
                    <a:moveTo>
                      <a:pt x="297" y="20"/>
                    </a:moveTo>
                    <a:lnTo>
                      <a:pt x="0" y="172"/>
                    </a:lnTo>
                    <a:lnTo>
                      <a:pt x="0" y="158"/>
                    </a:lnTo>
                    <a:lnTo>
                      <a:pt x="297" y="0"/>
                    </a:lnTo>
                    <a:lnTo>
                      <a:pt x="1083" y="330"/>
                    </a:lnTo>
                    <a:lnTo>
                      <a:pt x="1083" y="338"/>
                    </a:lnTo>
                    <a:lnTo>
                      <a:pt x="297" y="2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8" name="Line 116"/>
              <p:cNvSpPr>
                <a:spLocks noChangeShapeType="1"/>
              </p:cNvSpPr>
              <p:nvPr/>
            </p:nvSpPr>
            <p:spPr bwMode="auto">
              <a:xfrm>
                <a:off x="904" y="1975"/>
                <a:ext cx="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9" name="Freeform 117"/>
              <p:cNvSpPr>
                <a:spLocks/>
              </p:cNvSpPr>
              <p:nvPr/>
            </p:nvSpPr>
            <p:spPr bwMode="auto">
              <a:xfrm>
                <a:off x="397" y="2759"/>
                <a:ext cx="288" cy="1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72"/>
                  </a:cxn>
                  <a:cxn ang="0">
                    <a:pos x="237" y="99"/>
                  </a:cxn>
                  <a:cxn ang="0">
                    <a:pos x="287" y="39"/>
                  </a:cxn>
                  <a:cxn ang="0">
                    <a:pos x="287" y="7"/>
                  </a:cxn>
                  <a:cxn ang="0">
                    <a:pos x="241" y="18"/>
                  </a:cxn>
                  <a:cxn ang="0">
                    <a:pos x="127" y="18"/>
                  </a:cxn>
                  <a:cxn ang="0">
                    <a:pos x="127" y="0"/>
                  </a:cxn>
                  <a:cxn ang="0">
                    <a:pos x="7" y="0"/>
                  </a:cxn>
                </a:cxnLst>
                <a:rect l="0" t="0" r="r" b="b"/>
                <a:pathLst>
                  <a:path w="288" h="100">
                    <a:moveTo>
                      <a:pt x="7" y="0"/>
                    </a:moveTo>
                    <a:lnTo>
                      <a:pt x="0" y="72"/>
                    </a:lnTo>
                    <a:lnTo>
                      <a:pt x="237" y="99"/>
                    </a:lnTo>
                    <a:lnTo>
                      <a:pt x="287" y="39"/>
                    </a:lnTo>
                    <a:lnTo>
                      <a:pt x="287" y="7"/>
                    </a:lnTo>
                    <a:lnTo>
                      <a:pt x="241" y="18"/>
                    </a:lnTo>
                    <a:lnTo>
                      <a:pt x="127" y="18"/>
                    </a:lnTo>
                    <a:lnTo>
                      <a:pt x="127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0" name="Line 118"/>
              <p:cNvSpPr>
                <a:spLocks noChangeShapeType="1"/>
              </p:cNvSpPr>
              <p:nvPr/>
            </p:nvSpPr>
            <p:spPr bwMode="auto">
              <a:xfrm flipV="1">
                <a:off x="635" y="2774"/>
                <a:ext cx="3" cy="88"/>
              </a:xfrm>
              <a:prstGeom prst="line">
                <a:avLst/>
              </a:prstGeom>
              <a:noFill/>
              <a:ln w="12700">
                <a:solidFill>
                  <a:srgbClr val="ABABAB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1" name="Freeform 119"/>
              <p:cNvSpPr>
                <a:spLocks/>
              </p:cNvSpPr>
              <p:nvPr/>
            </p:nvSpPr>
            <p:spPr bwMode="auto">
              <a:xfrm>
                <a:off x="1494" y="2714"/>
                <a:ext cx="295" cy="61"/>
              </a:xfrm>
              <a:custGeom>
                <a:avLst/>
                <a:gdLst/>
                <a:ahLst/>
                <a:cxnLst>
                  <a:cxn ang="0">
                    <a:pos x="268" y="13"/>
                  </a:cxn>
                  <a:cxn ang="0">
                    <a:pos x="261" y="16"/>
                  </a:cxn>
                  <a:cxn ang="0">
                    <a:pos x="249" y="14"/>
                  </a:cxn>
                  <a:cxn ang="0">
                    <a:pos x="238" y="11"/>
                  </a:cxn>
                  <a:cxn ang="0">
                    <a:pos x="227" y="19"/>
                  </a:cxn>
                  <a:cxn ang="0">
                    <a:pos x="210" y="14"/>
                  </a:cxn>
                  <a:cxn ang="0">
                    <a:pos x="190" y="5"/>
                  </a:cxn>
                  <a:cxn ang="0">
                    <a:pos x="173" y="19"/>
                  </a:cxn>
                  <a:cxn ang="0">
                    <a:pos x="165" y="11"/>
                  </a:cxn>
                  <a:cxn ang="0">
                    <a:pos x="151" y="8"/>
                  </a:cxn>
                  <a:cxn ang="0">
                    <a:pos x="143" y="2"/>
                  </a:cxn>
                  <a:cxn ang="0">
                    <a:pos x="130" y="4"/>
                  </a:cxn>
                  <a:cxn ang="0">
                    <a:pos x="119" y="8"/>
                  </a:cxn>
                  <a:cxn ang="0">
                    <a:pos x="107" y="2"/>
                  </a:cxn>
                  <a:cxn ang="0">
                    <a:pos x="97" y="5"/>
                  </a:cxn>
                  <a:cxn ang="0">
                    <a:pos x="85" y="2"/>
                  </a:cxn>
                  <a:cxn ang="0">
                    <a:pos x="72" y="2"/>
                  </a:cxn>
                  <a:cxn ang="0">
                    <a:pos x="59" y="8"/>
                  </a:cxn>
                  <a:cxn ang="0">
                    <a:pos x="46" y="2"/>
                  </a:cxn>
                  <a:cxn ang="0">
                    <a:pos x="33" y="5"/>
                  </a:cxn>
                  <a:cxn ang="0">
                    <a:pos x="20" y="2"/>
                  </a:cxn>
                  <a:cxn ang="0">
                    <a:pos x="9" y="1"/>
                  </a:cxn>
                  <a:cxn ang="0">
                    <a:pos x="6" y="17"/>
                  </a:cxn>
                  <a:cxn ang="0">
                    <a:pos x="0" y="26"/>
                  </a:cxn>
                  <a:cxn ang="0">
                    <a:pos x="2" y="52"/>
                  </a:cxn>
                  <a:cxn ang="0">
                    <a:pos x="10" y="55"/>
                  </a:cxn>
                  <a:cxn ang="0">
                    <a:pos x="24" y="60"/>
                  </a:cxn>
                  <a:cxn ang="0">
                    <a:pos x="38" y="57"/>
                  </a:cxn>
                  <a:cxn ang="0">
                    <a:pos x="50" y="60"/>
                  </a:cxn>
                  <a:cxn ang="0">
                    <a:pos x="65" y="57"/>
                  </a:cxn>
                  <a:cxn ang="0">
                    <a:pos x="78" y="48"/>
                  </a:cxn>
                  <a:cxn ang="0">
                    <a:pos x="90" y="54"/>
                  </a:cxn>
                  <a:cxn ang="0">
                    <a:pos x="103" y="48"/>
                  </a:cxn>
                  <a:cxn ang="0">
                    <a:pos x="113" y="45"/>
                  </a:cxn>
                  <a:cxn ang="0">
                    <a:pos x="124" y="51"/>
                  </a:cxn>
                  <a:cxn ang="0">
                    <a:pos x="137" y="48"/>
                  </a:cxn>
                  <a:cxn ang="0">
                    <a:pos x="151" y="48"/>
                  </a:cxn>
                  <a:cxn ang="0">
                    <a:pos x="167" y="52"/>
                  </a:cxn>
                  <a:cxn ang="0">
                    <a:pos x="180" y="45"/>
                  </a:cxn>
                  <a:cxn ang="0">
                    <a:pos x="190" y="48"/>
                  </a:cxn>
                  <a:cxn ang="0">
                    <a:pos x="197" y="51"/>
                  </a:cxn>
                  <a:cxn ang="0">
                    <a:pos x="207" y="49"/>
                  </a:cxn>
                  <a:cxn ang="0">
                    <a:pos x="221" y="54"/>
                  </a:cxn>
                  <a:cxn ang="0">
                    <a:pos x="236" y="48"/>
                  </a:cxn>
                  <a:cxn ang="0">
                    <a:pos x="253" y="51"/>
                  </a:cxn>
                  <a:cxn ang="0">
                    <a:pos x="268" y="49"/>
                  </a:cxn>
                  <a:cxn ang="0">
                    <a:pos x="284" y="48"/>
                  </a:cxn>
                  <a:cxn ang="0">
                    <a:pos x="294" y="40"/>
                  </a:cxn>
                  <a:cxn ang="0">
                    <a:pos x="290" y="27"/>
                  </a:cxn>
                </a:cxnLst>
                <a:rect l="0" t="0" r="r" b="b"/>
                <a:pathLst>
                  <a:path w="295" h="61">
                    <a:moveTo>
                      <a:pt x="283" y="24"/>
                    </a:moveTo>
                    <a:lnTo>
                      <a:pt x="273" y="17"/>
                    </a:lnTo>
                    <a:lnTo>
                      <a:pt x="268" y="13"/>
                    </a:lnTo>
                    <a:lnTo>
                      <a:pt x="266" y="13"/>
                    </a:lnTo>
                    <a:lnTo>
                      <a:pt x="263" y="13"/>
                    </a:lnTo>
                    <a:lnTo>
                      <a:pt x="261" y="16"/>
                    </a:lnTo>
                    <a:lnTo>
                      <a:pt x="259" y="19"/>
                    </a:lnTo>
                    <a:lnTo>
                      <a:pt x="253" y="19"/>
                    </a:lnTo>
                    <a:lnTo>
                      <a:pt x="249" y="14"/>
                    </a:lnTo>
                    <a:lnTo>
                      <a:pt x="245" y="13"/>
                    </a:lnTo>
                    <a:lnTo>
                      <a:pt x="243" y="11"/>
                    </a:lnTo>
                    <a:lnTo>
                      <a:pt x="238" y="11"/>
                    </a:lnTo>
                    <a:lnTo>
                      <a:pt x="234" y="13"/>
                    </a:lnTo>
                    <a:lnTo>
                      <a:pt x="231" y="16"/>
                    </a:lnTo>
                    <a:lnTo>
                      <a:pt x="227" y="19"/>
                    </a:lnTo>
                    <a:lnTo>
                      <a:pt x="224" y="23"/>
                    </a:lnTo>
                    <a:lnTo>
                      <a:pt x="218" y="19"/>
                    </a:lnTo>
                    <a:lnTo>
                      <a:pt x="210" y="14"/>
                    </a:lnTo>
                    <a:lnTo>
                      <a:pt x="204" y="11"/>
                    </a:lnTo>
                    <a:lnTo>
                      <a:pt x="197" y="7"/>
                    </a:lnTo>
                    <a:lnTo>
                      <a:pt x="190" y="5"/>
                    </a:lnTo>
                    <a:lnTo>
                      <a:pt x="184" y="7"/>
                    </a:lnTo>
                    <a:lnTo>
                      <a:pt x="178" y="11"/>
                    </a:lnTo>
                    <a:lnTo>
                      <a:pt x="173" y="19"/>
                    </a:lnTo>
                    <a:lnTo>
                      <a:pt x="171" y="16"/>
                    </a:lnTo>
                    <a:lnTo>
                      <a:pt x="168" y="13"/>
                    </a:lnTo>
                    <a:lnTo>
                      <a:pt x="165" y="11"/>
                    </a:lnTo>
                    <a:lnTo>
                      <a:pt x="162" y="8"/>
                    </a:lnTo>
                    <a:lnTo>
                      <a:pt x="155" y="8"/>
                    </a:lnTo>
                    <a:lnTo>
                      <a:pt x="151" y="8"/>
                    </a:lnTo>
                    <a:lnTo>
                      <a:pt x="148" y="7"/>
                    </a:lnTo>
                    <a:lnTo>
                      <a:pt x="145" y="5"/>
                    </a:lnTo>
                    <a:lnTo>
                      <a:pt x="143" y="2"/>
                    </a:lnTo>
                    <a:lnTo>
                      <a:pt x="138" y="2"/>
                    </a:lnTo>
                    <a:lnTo>
                      <a:pt x="133" y="2"/>
                    </a:lnTo>
                    <a:lnTo>
                      <a:pt x="130" y="4"/>
                    </a:lnTo>
                    <a:lnTo>
                      <a:pt x="126" y="5"/>
                    </a:lnTo>
                    <a:lnTo>
                      <a:pt x="122" y="7"/>
                    </a:lnTo>
                    <a:lnTo>
                      <a:pt x="119" y="8"/>
                    </a:lnTo>
                    <a:lnTo>
                      <a:pt x="116" y="5"/>
                    </a:lnTo>
                    <a:lnTo>
                      <a:pt x="109" y="2"/>
                    </a:lnTo>
                    <a:lnTo>
                      <a:pt x="107" y="2"/>
                    </a:lnTo>
                    <a:lnTo>
                      <a:pt x="103" y="2"/>
                    </a:lnTo>
                    <a:lnTo>
                      <a:pt x="101" y="2"/>
                    </a:lnTo>
                    <a:lnTo>
                      <a:pt x="97" y="5"/>
                    </a:lnTo>
                    <a:lnTo>
                      <a:pt x="95" y="8"/>
                    </a:lnTo>
                    <a:lnTo>
                      <a:pt x="89" y="5"/>
                    </a:lnTo>
                    <a:lnTo>
                      <a:pt x="85" y="2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8" y="5"/>
                    </a:lnTo>
                    <a:lnTo>
                      <a:pt x="63" y="11"/>
                    </a:lnTo>
                    <a:lnTo>
                      <a:pt x="59" y="8"/>
                    </a:lnTo>
                    <a:lnTo>
                      <a:pt x="55" y="5"/>
                    </a:lnTo>
                    <a:lnTo>
                      <a:pt x="50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7" y="2"/>
                    </a:lnTo>
                    <a:lnTo>
                      <a:pt x="33" y="5"/>
                    </a:lnTo>
                    <a:lnTo>
                      <a:pt x="30" y="8"/>
                    </a:lnTo>
                    <a:lnTo>
                      <a:pt x="25" y="5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8" y="4"/>
                    </a:lnTo>
                    <a:lnTo>
                      <a:pt x="7" y="10"/>
                    </a:lnTo>
                    <a:lnTo>
                      <a:pt x="6" y="17"/>
                    </a:lnTo>
                    <a:lnTo>
                      <a:pt x="3" y="19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45"/>
                    </a:lnTo>
                    <a:lnTo>
                      <a:pt x="1" y="51"/>
                    </a:lnTo>
                    <a:lnTo>
                      <a:pt x="2" y="52"/>
                    </a:lnTo>
                    <a:lnTo>
                      <a:pt x="6" y="54"/>
                    </a:lnTo>
                    <a:lnTo>
                      <a:pt x="8" y="52"/>
                    </a:lnTo>
                    <a:lnTo>
                      <a:pt x="10" y="55"/>
                    </a:lnTo>
                    <a:lnTo>
                      <a:pt x="14" y="57"/>
                    </a:lnTo>
                    <a:lnTo>
                      <a:pt x="19" y="58"/>
                    </a:lnTo>
                    <a:lnTo>
                      <a:pt x="24" y="60"/>
                    </a:lnTo>
                    <a:lnTo>
                      <a:pt x="28" y="60"/>
                    </a:lnTo>
                    <a:lnTo>
                      <a:pt x="33" y="60"/>
                    </a:lnTo>
                    <a:lnTo>
                      <a:pt x="38" y="57"/>
                    </a:lnTo>
                    <a:lnTo>
                      <a:pt x="42" y="54"/>
                    </a:lnTo>
                    <a:lnTo>
                      <a:pt x="45" y="57"/>
                    </a:lnTo>
                    <a:lnTo>
                      <a:pt x="50" y="60"/>
                    </a:lnTo>
                    <a:lnTo>
                      <a:pt x="55" y="60"/>
                    </a:lnTo>
                    <a:lnTo>
                      <a:pt x="60" y="60"/>
                    </a:lnTo>
                    <a:lnTo>
                      <a:pt x="65" y="57"/>
                    </a:lnTo>
                    <a:lnTo>
                      <a:pt x="68" y="55"/>
                    </a:lnTo>
                    <a:lnTo>
                      <a:pt x="73" y="52"/>
                    </a:lnTo>
                    <a:lnTo>
                      <a:pt x="78" y="48"/>
                    </a:lnTo>
                    <a:lnTo>
                      <a:pt x="81" y="52"/>
                    </a:lnTo>
                    <a:lnTo>
                      <a:pt x="85" y="54"/>
                    </a:lnTo>
                    <a:lnTo>
                      <a:pt x="90" y="54"/>
                    </a:lnTo>
                    <a:lnTo>
                      <a:pt x="95" y="54"/>
                    </a:lnTo>
                    <a:lnTo>
                      <a:pt x="98" y="51"/>
                    </a:lnTo>
                    <a:lnTo>
                      <a:pt x="103" y="48"/>
                    </a:lnTo>
                    <a:lnTo>
                      <a:pt x="107" y="45"/>
                    </a:lnTo>
                    <a:lnTo>
                      <a:pt x="110" y="42"/>
                    </a:lnTo>
                    <a:lnTo>
                      <a:pt x="113" y="45"/>
                    </a:lnTo>
                    <a:lnTo>
                      <a:pt x="116" y="48"/>
                    </a:lnTo>
                    <a:lnTo>
                      <a:pt x="120" y="49"/>
                    </a:lnTo>
                    <a:lnTo>
                      <a:pt x="124" y="51"/>
                    </a:lnTo>
                    <a:lnTo>
                      <a:pt x="128" y="51"/>
                    </a:lnTo>
                    <a:lnTo>
                      <a:pt x="133" y="51"/>
                    </a:lnTo>
                    <a:lnTo>
                      <a:pt x="137" y="48"/>
                    </a:lnTo>
                    <a:lnTo>
                      <a:pt x="140" y="43"/>
                    </a:lnTo>
                    <a:lnTo>
                      <a:pt x="145" y="46"/>
                    </a:lnTo>
                    <a:lnTo>
                      <a:pt x="151" y="48"/>
                    </a:lnTo>
                    <a:lnTo>
                      <a:pt x="156" y="51"/>
                    </a:lnTo>
                    <a:lnTo>
                      <a:pt x="162" y="52"/>
                    </a:lnTo>
                    <a:lnTo>
                      <a:pt x="167" y="52"/>
                    </a:lnTo>
                    <a:lnTo>
                      <a:pt x="172" y="51"/>
                    </a:lnTo>
                    <a:lnTo>
                      <a:pt x="177" y="48"/>
                    </a:lnTo>
                    <a:lnTo>
                      <a:pt x="180" y="45"/>
                    </a:lnTo>
                    <a:lnTo>
                      <a:pt x="184" y="45"/>
                    </a:lnTo>
                    <a:lnTo>
                      <a:pt x="187" y="48"/>
                    </a:lnTo>
                    <a:lnTo>
                      <a:pt x="190" y="48"/>
                    </a:lnTo>
                    <a:lnTo>
                      <a:pt x="192" y="51"/>
                    </a:lnTo>
                    <a:lnTo>
                      <a:pt x="195" y="51"/>
                    </a:lnTo>
                    <a:lnTo>
                      <a:pt x="197" y="51"/>
                    </a:lnTo>
                    <a:lnTo>
                      <a:pt x="200" y="49"/>
                    </a:lnTo>
                    <a:lnTo>
                      <a:pt x="203" y="45"/>
                    </a:lnTo>
                    <a:lnTo>
                      <a:pt x="207" y="49"/>
                    </a:lnTo>
                    <a:lnTo>
                      <a:pt x="210" y="52"/>
                    </a:lnTo>
                    <a:lnTo>
                      <a:pt x="215" y="54"/>
                    </a:lnTo>
                    <a:lnTo>
                      <a:pt x="221" y="54"/>
                    </a:lnTo>
                    <a:lnTo>
                      <a:pt x="226" y="52"/>
                    </a:lnTo>
                    <a:lnTo>
                      <a:pt x="232" y="51"/>
                    </a:lnTo>
                    <a:lnTo>
                      <a:pt x="236" y="48"/>
                    </a:lnTo>
                    <a:lnTo>
                      <a:pt x="239" y="48"/>
                    </a:lnTo>
                    <a:lnTo>
                      <a:pt x="245" y="48"/>
                    </a:lnTo>
                    <a:lnTo>
                      <a:pt x="253" y="51"/>
                    </a:lnTo>
                    <a:lnTo>
                      <a:pt x="259" y="51"/>
                    </a:lnTo>
                    <a:lnTo>
                      <a:pt x="263" y="51"/>
                    </a:lnTo>
                    <a:lnTo>
                      <a:pt x="268" y="49"/>
                    </a:lnTo>
                    <a:lnTo>
                      <a:pt x="273" y="48"/>
                    </a:lnTo>
                    <a:lnTo>
                      <a:pt x="278" y="48"/>
                    </a:lnTo>
                    <a:lnTo>
                      <a:pt x="284" y="48"/>
                    </a:lnTo>
                    <a:lnTo>
                      <a:pt x="289" y="48"/>
                    </a:lnTo>
                    <a:lnTo>
                      <a:pt x="291" y="45"/>
                    </a:lnTo>
                    <a:lnTo>
                      <a:pt x="294" y="40"/>
                    </a:lnTo>
                    <a:lnTo>
                      <a:pt x="294" y="38"/>
                    </a:lnTo>
                    <a:lnTo>
                      <a:pt x="292" y="32"/>
                    </a:lnTo>
                    <a:lnTo>
                      <a:pt x="290" y="27"/>
                    </a:lnTo>
                    <a:lnTo>
                      <a:pt x="286" y="24"/>
                    </a:lnTo>
                    <a:lnTo>
                      <a:pt x="283" y="24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2" name="Freeform 120"/>
              <p:cNvSpPr>
                <a:spLocks/>
              </p:cNvSpPr>
              <p:nvPr/>
            </p:nvSpPr>
            <p:spPr bwMode="auto">
              <a:xfrm>
                <a:off x="1162" y="2730"/>
                <a:ext cx="229" cy="52"/>
              </a:xfrm>
              <a:custGeom>
                <a:avLst/>
                <a:gdLst/>
                <a:ahLst/>
                <a:cxnLst>
                  <a:cxn ang="0">
                    <a:pos x="208" y="5"/>
                  </a:cxn>
                  <a:cxn ang="0">
                    <a:pos x="201" y="10"/>
                  </a:cxn>
                  <a:cxn ang="0">
                    <a:pos x="193" y="5"/>
                  </a:cxn>
                  <a:cxn ang="0">
                    <a:pos x="183" y="7"/>
                  </a:cxn>
                  <a:cxn ang="0">
                    <a:pos x="176" y="14"/>
                  </a:cxn>
                  <a:cxn ang="0">
                    <a:pos x="160" y="5"/>
                  </a:cxn>
                  <a:cxn ang="0">
                    <a:pos x="144" y="2"/>
                  </a:cxn>
                  <a:cxn ang="0">
                    <a:pos x="133" y="10"/>
                  </a:cxn>
                  <a:cxn ang="0">
                    <a:pos x="126" y="4"/>
                  </a:cxn>
                  <a:cxn ang="0">
                    <a:pos x="117" y="2"/>
                  </a:cxn>
                  <a:cxn ang="0">
                    <a:pos x="108" y="0"/>
                  </a:cxn>
                  <a:cxn ang="0">
                    <a:pos x="98" y="2"/>
                  </a:cxn>
                  <a:cxn ang="0">
                    <a:pos x="91" y="4"/>
                  </a:cxn>
                  <a:cxn ang="0">
                    <a:pos x="83" y="0"/>
                  </a:cxn>
                  <a:cxn ang="0">
                    <a:pos x="76" y="5"/>
                  </a:cxn>
                  <a:cxn ang="0">
                    <a:pos x="62" y="0"/>
                  </a:cxn>
                  <a:cxn ang="0">
                    <a:pos x="55" y="4"/>
                  </a:cxn>
                  <a:cxn ang="0">
                    <a:pos x="44" y="4"/>
                  </a:cxn>
                  <a:cxn ang="0">
                    <a:pos x="34" y="2"/>
                  </a:cxn>
                  <a:cxn ang="0">
                    <a:pos x="26" y="8"/>
                  </a:cxn>
                  <a:cxn ang="0">
                    <a:pos x="15" y="1"/>
                  </a:cxn>
                  <a:cxn ang="0">
                    <a:pos x="8" y="5"/>
                  </a:cxn>
                  <a:cxn ang="0">
                    <a:pos x="6" y="17"/>
                  </a:cxn>
                  <a:cxn ang="0">
                    <a:pos x="2" y="26"/>
                  </a:cxn>
                  <a:cxn ang="0">
                    <a:pos x="0" y="40"/>
                  </a:cxn>
                  <a:cxn ang="0">
                    <a:pos x="6" y="48"/>
                  </a:cxn>
                  <a:cxn ang="0">
                    <a:pos x="13" y="48"/>
                  </a:cxn>
                  <a:cxn ang="0">
                    <a:pos x="25" y="51"/>
                  </a:cxn>
                  <a:cxn ang="0">
                    <a:pos x="34" y="45"/>
                  </a:cxn>
                  <a:cxn ang="0">
                    <a:pos x="44" y="49"/>
                  </a:cxn>
                  <a:cxn ang="0">
                    <a:pos x="56" y="45"/>
                  </a:cxn>
                  <a:cxn ang="0">
                    <a:pos x="66" y="42"/>
                  </a:cxn>
                  <a:cxn ang="0">
                    <a:pos x="74" y="43"/>
                  </a:cxn>
                  <a:cxn ang="0">
                    <a:pos x="85" y="37"/>
                  </a:cxn>
                  <a:cxn ang="0">
                    <a:pos x="92" y="37"/>
                  </a:cxn>
                  <a:cxn ang="0">
                    <a:pos x="102" y="39"/>
                  </a:cxn>
                  <a:cxn ang="0">
                    <a:pos x="110" y="34"/>
                  </a:cxn>
                  <a:cxn ang="0">
                    <a:pos x="124" y="39"/>
                  </a:cxn>
                  <a:cxn ang="0">
                    <a:pos x="135" y="39"/>
                  </a:cxn>
                  <a:cxn ang="0">
                    <a:pos x="144" y="34"/>
                  </a:cxn>
                  <a:cxn ang="0">
                    <a:pos x="150" y="39"/>
                  </a:cxn>
                  <a:cxn ang="0">
                    <a:pos x="156" y="37"/>
                  </a:cxn>
                  <a:cxn ang="0">
                    <a:pos x="165" y="39"/>
                  </a:cxn>
                  <a:cxn ang="0">
                    <a:pos x="177" y="39"/>
                  </a:cxn>
                  <a:cxn ang="0">
                    <a:pos x="186" y="34"/>
                  </a:cxn>
                  <a:cxn ang="0">
                    <a:pos x="201" y="36"/>
                  </a:cxn>
                  <a:cxn ang="0">
                    <a:pos x="212" y="34"/>
                  </a:cxn>
                  <a:cxn ang="0">
                    <a:pos x="224" y="33"/>
                  </a:cxn>
                  <a:cxn ang="0">
                    <a:pos x="228" y="23"/>
                  </a:cxn>
                  <a:cxn ang="0">
                    <a:pos x="223" y="16"/>
                  </a:cxn>
                </a:cxnLst>
                <a:rect l="0" t="0" r="r" b="b"/>
                <a:pathLst>
                  <a:path w="229" h="52">
                    <a:moveTo>
                      <a:pt x="220" y="14"/>
                    </a:moveTo>
                    <a:lnTo>
                      <a:pt x="213" y="8"/>
                    </a:lnTo>
                    <a:lnTo>
                      <a:pt x="208" y="5"/>
                    </a:lnTo>
                    <a:lnTo>
                      <a:pt x="207" y="5"/>
                    </a:lnTo>
                    <a:lnTo>
                      <a:pt x="205" y="7"/>
                    </a:lnTo>
                    <a:lnTo>
                      <a:pt x="201" y="10"/>
                    </a:lnTo>
                    <a:lnTo>
                      <a:pt x="197" y="10"/>
                    </a:lnTo>
                    <a:lnTo>
                      <a:pt x="195" y="7"/>
                    </a:lnTo>
                    <a:lnTo>
                      <a:pt x="193" y="5"/>
                    </a:lnTo>
                    <a:lnTo>
                      <a:pt x="189" y="5"/>
                    </a:lnTo>
                    <a:lnTo>
                      <a:pt x="185" y="5"/>
                    </a:lnTo>
                    <a:lnTo>
                      <a:pt x="183" y="7"/>
                    </a:lnTo>
                    <a:lnTo>
                      <a:pt x="179" y="8"/>
                    </a:lnTo>
                    <a:lnTo>
                      <a:pt x="177" y="11"/>
                    </a:lnTo>
                    <a:lnTo>
                      <a:pt x="176" y="14"/>
                    </a:lnTo>
                    <a:lnTo>
                      <a:pt x="170" y="11"/>
                    </a:lnTo>
                    <a:lnTo>
                      <a:pt x="165" y="8"/>
                    </a:lnTo>
                    <a:lnTo>
                      <a:pt x="160" y="5"/>
                    </a:lnTo>
                    <a:lnTo>
                      <a:pt x="154" y="2"/>
                    </a:lnTo>
                    <a:lnTo>
                      <a:pt x="149" y="2"/>
                    </a:lnTo>
                    <a:lnTo>
                      <a:pt x="144" y="2"/>
                    </a:lnTo>
                    <a:lnTo>
                      <a:pt x="139" y="5"/>
                    </a:lnTo>
                    <a:lnTo>
                      <a:pt x="136" y="13"/>
                    </a:lnTo>
                    <a:lnTo>
                      <a:pt x="133" y="10"/>
                    </a:lnTo>
                    <a:lnTo>
                      <a:pt x="131" y="8"/>
                    </a:lnTo>
                    <a:lnTo>
                      <a:pt x="129" y="5"/>
                    </a:lnTo>
                    <a:lnTo>
                      <a:pt x="126" y="4"/>
                    </a:lnTo>
                    <a:lnTo>
                      <a:pt x="121" y="4"/>
                    </a:lnTo>
                    <a:lnTo>
                      <a:pt x="119" y="4"/>
                    </a:lnTo>
                    <a:lnTo>
                      <a:pt x="117" y="2"/>
                    </a:lnTo>
                    <a:lnTo>
                      <a:pt x="114" y="1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106" y="0"/>
                    </a:lnTo>
                    <a:lnTo>
                      <a:pt x="102" y="2"/>
                    </a:lnTo>
                    <a:lnTo>
                      <a:pt x="98" y="2"/>
                    </a:lnTo>
                    <a:lnTo>
                      <a:pt x="96" y="4"/>
                    </a:lnTo>
                    <a:lnTo>
                      <a:pt x="94" y="5"/>
                    </a:lnTo>
                    <a:lnTo>
                      <a:pt x="91" y="4"/>
                    </a:lnTo>
                    <a:lnTo>
                      <a:pt x="86" y="2"/>
                    </a:lnTo>
                    <a:lnTo>
                      <a:pt x="84" y="0"/>
                    </a:lnTo>
                    <a:lnTo>
                      <a:pt x="83" y="0"/>
                    </a:lnTo>
                    <a:lnTo>
                      <a:pt x="79" y="1"/>
                    </a:lnTo>
                    <a:lnTo>
                      <a:pt x="78" y="2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8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7" y="2"/>
                    </a:lnTo>
                    <a:lnTo>
                      <a:pt x="55" y="4"/>
                    </a:lnTo>
                    <a:lnTo>
                      <a:pt x="51" y="8"/>
                    </a:lnTo>
                    <a:lnTo>
                      <a:pt x="48" y="5"/>
                    </a:lnTo>
                    <a:lnTo>
                      <a:pt x="44" y="4"/>
                    </a:lnTo>
                    <a:lnTo>
                      <a:pt x="41" y="2"/>
                    </a:lnTo>
                    <a:lnTo>
                      <a:pt x="37" y="2"/>
                    </a:lnTo>
                    <a:lnTo>
                      <a:pt x="34" y="2"/>
                    </a:lnTo>
                    <a:lnTo>
                      <a:pt x="31" y="2"/>
                    </a:lnTo>
                    <a:lnTo>
                      <a:pt x="28" y="5"/>
                    </a:lnTo>
                    <a:lnTo>
                      <a:pt x="26" y="8"/>
                    </a:lnTo>
                    <a:lnTo>
                      <a:pt x="21" y="5"/>
                    </a:lnTo>
                    <a:lnTo>
                      <a:pt x="18" y="2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8" y="10"/>
                    </a:lnTo>
                    <a:lnTo>
                      <a:pt x="7" y="16"/>
                    </a:lnTo>
                    <a:lnTo>
                      <a:pt x="6" y="17"/>
                    </a:lnTo>
                    <a:lnTo>
                      <a:pt x="3" y="18"/>
                    </a:lnTo>
                    <a:lnTo>
                      <a:pt x="2" y="23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1" y="43"/>
                    </a:lnTo>
                    <a:lnTo>
                      <a:pt x="2" y="48"/>
                    </a:lnTo>
                    <a:lnTo>
                      <a:pt x="6" y="48"/>
                    </a:lnTo>
                    <a:lnTo>
                      <a:pt x="8" y="45"/>
                    </a:lnTo>
                    <a:lnTo>
                      <a:pt x="10" y="46"/>
                    </a:lnTo>
                    <a:lnTo>
                      <a:pt x="13" y="48"/>
                    </a:lnTo>
                    <a:lnTo>
                      <a:pt x="16" y="49"/>
                    </a:lnTo>
                    <a:lnTo>
                      <a:pt x="20" y="51"/>
                    </a:lnTo>
                    <a:lnTo>
                      <a:pt x="25" y="51"/>
                    </a:lnTo>
                    <a:lnTo>
                      <a:pt x="28" y="51"/>
                    </a:lnTo>
                    <a:lnTo>
                      <a:pt x="31" y="48"/>
                    </a:lnTo>
                    <a:lnTo>
                      <a:pt x="34" y="45"/>
                    </a:lnTo>
                    <a:lnTo>
                      <a:pt x="37" y="48"/>
                    </a:lnTo>
                    <a:lnTo>
                      <a:pt x="41" y="49"/>
                    </a:lnTo>
                    <a:lnTo>
                      <a:pt x="44" y="49"/>
                    </a:lnTo>
                    <a:lnTo>
                      <a:pt x="48" y="49"/>
                    </a:lnTo>
                    <a:lnTo>
                      <a:pt x="53" y="48"/>
                    </a:lnTo>
                    <a:lnTo>
                      <a:pt x="56" y="45"/>
                    </a:lnTo>
                    <a:lnTo>
                      <a:pt x="60" y="42"/>
                    </a:lnTo>
                    <a:lnTo>
                      <a:pt x="62" y="39"/>
                    </a:lnTo>
                    <a:lnTo>
                      <a:pt x="66" y="42"/>
                    </a:lnTo>
                    <a:lnTo>
                      <a:pt x="68" y="43"/>
                    </a:lnTo>
                    <a:lnTo>
                      <a:pt x="72" y="43"/>
                    </a:lnTo>
                    <a:lnTo>
                      <a:pt x="74" y="43"/>
                    </a:lnTo>
                    <a:lnTo>
                      <a:pt x="79" y="40"/>
                    </a:lnTo>
                    <a:lnTo>
                      <a:pt x="83" y="39"/>
                    </a:lnTo>
                    <a:lnTo>
                      <a:pt x="85" y="37"/>
                    </a:lnTo>
                    <a:lnTo>
                      <a:pt x="88" y="34"/>
                    </a:lnTo>
                    <a:lnTo>
                      <a:pt x="89" y="36"/>
                    </a:lnTo>
                    <a:lnTo>
                      <a:pt x="92" y="37"/>
                    </a:lnTo>
                    <a:lnTo>
                      <a:pt x="95" y="39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39"/>
                    </a:lnTo>
                    <a:lnTo>
                      <a:pt x="108" y="37"/>
                    </a:lnTo>
                    <a:lnTo>
                      <a:pt x="110" y="34"/>
                    </a:lnTo>
                    <a:lnTo>
                      <a:pt x="115" y="36"/>
                    </a:lnTo>
                    <a:lnTo>
                      <a:pt x="119" y="37"/>
                    </a:lnTo>
                    <a:lnTo>
                      <a:pt x="124" y="39"/>
                    </a:lnTo>
                    <a:lnTo>
                      <a:pt x="127" y="39"/>
                    </a:lnTo>
                    <a:lnTo>
                      <a:pt x="131" y="39"/>
                    </a:lnTo>
                    <a:lnTo>
                      <a:pt x="135" y="39"/>
                    </a:lnTo>
                    <a:lnTo>
                      <a:pt x="138" y="37"/>
                    </a:lnTo>
                    <a:lnTo>
                      <a:pt x="141" y="34"/>
                    </a:lnTo>
                    <a:lnTo>
                      <a:pt x="144" y="34"/>
                    </a:lnTo>
                    <a:lnTo>
                      <a:pt x="147" y="36"/>
                    </a:lnTo>
                    <a:lnTo>
                      <a:pt x="149" y="37"/>
                    </a:lnTo>
                    <a:lnTo>
                      <a:pt x="150" y="39"/>
                    </a:lnTo>
                    <a:lnTo>
                      <a:pt x="153" y="39"/>
                    </a:lnTo>
                    <a:lnTo>
                      <a:pt x="154" y="39"/>
                    </a:lnTo>
                    <a:lnTo>
                      <a:pt x="156" y="37"/>
                    </a:lnTo>
                    <a:lnTo>
                      <a:pt x="159" y="34"/>
                    </a:lnTo>
                    <a:lnTo>
                      <a:pt x="161" y="37"/>
                    </a:lnTo>
                    <a:lnTo>
                      <a:pt x="165" y="39"/>
                    </a:lnTo>
                    <a:lnTo>
                      <a:pt x="168" y="39"/>
                    </a:lnTo>
                    <a:lnTo>
                      <a:pt x="173" y="39"/>
                    </a:lnTo>
                    <a:lnTo>
                      <a:pt x="177" y="39"/>
                    </a:lnTo>
                    <a:lnTo>
                      <a:pt x="180" y="37"/>
                    </a:lnTo>
                    <a:lnTo>
                      <a:pt x="184" y="36"/>
                    </a:lnTo>
                    <a:lnTo>
                      <a:pt x="186" y="34"/>
                    </a:lnTo>
                    <a:lnTo>
                      <a:pt x="193" y="36"/>
                    </a:lnTo>
                    <a:lnTo>
                      <a:pt x="196" y="36"/>
                    </a:lnTo>
                    <a:lnTo>
                      <a:pt x="201" y="36"/>
                    </a:lnTo>
                    <a:lnTo>
                      <a:pt x="205" y="36"/>
                    </a:lnTo>
                    <a:lnTo>
                      <a:pt x="208" y="36"/>
                    </a:lnTo>
                    <a:lnTo>
                      <a:pt x="212" y="34"/>
                    </a:lnTo>
                    <a:lnTo>
                      <a:pt x="217" y="34"/>
                    </a:lnTo>
                    <a:lnTo>
                      <a:pt x="220" y="34"/>
                    </a:lnTo>
                    <a:lnTo>
                      <a:pt x="224" y="33"/>
                    </a:lnTo>
                    <a:lnTo>
                      <a:pt x="226" y="32"/>
                    </a:lnTo>
                    <a:lnTo>
                      <a:pt x="228" y="27"/>
                    </a:lnTo>
                    <a:lnTo>
                      <a:pt x="228" y="23"/>
                    </a:lnTo>
                    <a:lnTo>
                      <a:pt x="228" y="21"/>
                    </a:lnTo>
                    <a:lnTo>
                      <a:pt x="226" y="17"/>
                    </a:lnTo>
                    <a:lnTo>
                      <a:pt x="223" y="16"/>
                    </a:lnTo>
                    <a:lnTo>
                      <a:pt x="220" y="14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3" name="Freeform 121"/>
              <p:cNvSpPr>
                <a:spLocks/>
              </p:cNvSpPr>
              <p:nvPr/>
            </p:nvSpPr>
            <p:spPr bwMode="auto">
              <a:xfrm>
                <a:off x="897" y="2725"/>
                <a:ext cx="300" cy="70"/>
              </a:xfrm>
              <a:custGeom>
                <a:avLst/>
                <a:gdLst/>
                <a:ahLst/>
                <a:cxnLst>
                  <a:cxn ang="0">
                    <a:pos x="273" y="8"/>
                  </a:cxn>
                  <a:cxn ang="0">
                    <a:pos x="266" y="11"/>
                  </a:cxn>
                  <a:cxn ang="0">
                    <a:pos x="254" y="10"/>
                  </a:cxn>
                  <a:cxn ang="0">
                    <a:pos x="243" y="7"/>
                  </a:cxn>
                  <a:cxn ang="0">
                    <a:pos x="232" y="14"/>
                  </a:cxn>
                  <a:cxn ang="0">
                    <a:pos x="215" y="11"/>
                  </a:cxn>
                  <a:cxn ang="0">
                    <a:pos x="195" y="2"/>
                  </a:cxn>
                  <a:cxn ang="0">
                    <a:pos x="178" y="19"/>
                  </a:cxn>
                  <a:cxn ang="0">
                    <a:pos x="169" y="8"/>
                  </a:cxn>
                  <a:cxn ang="0">
                    <a:pos x="156" y="5"/>
                  </a:cxn>
                  <a:cxn ang="0">
                    <a:pos x="147" y="1"/>
                  </a:cxn>
                  <a:cxn ang="0">
                    <a:pos x="133" y="2"/>
                  </a:cxn>
                  <a:cxn ang="0">
                    <a:pos x="122" y="7"/>
                  </a:cxn>
                  <a:cxn ang="0">
                    <a:pos x="110" y="1"/>
                  </a:cxn>
                  <a:cxn ang="0">
                    <a:pos x="101" y="4"/>
                  </a:cxn>
                  <a:cxn ang="0">
                    <a:pos x="90" y="2"/>
                  </a:cxn>
                  <a:cxn ang="0">
                    <a:pos x="75" y="2"/>
                  </a:cxn>
                  <a:cxn ang="0">
                    <a:pos x="63" y="8"/>
                  </a:cxn>
                  <a:cxn ang="0">
                    <a:pos x="49" y="4"/>
                  </a:cxn>
                  <a:cxn ang="0">
                    <a:pos x="37" y="7"/>
                  </a:cxn>
                  <a:cxn ang="0">
                    <a:pos x="24" y="4"/>
                  </a:cxn>
                  <a:cxn ang="0">
                    <a:pos x="13" y="4"/>
                  </a:cxn>
                  <a:cxn ang="0">
                    <a:pos x="9" y="22"/>
                  </a:cxn>
                  <a:cxn ang="0">
                    <a:pos x="3" y="30"/>
                  </a:cxn>
                  <a:cxn ang="0">
                    <a:pos x="0" y="48"/>
                  </a:cxn>
                  <a:cxn ang="0">
                    <a:pos x="3" y="63"/>
                  </a:cxn>
                  <a:cxn ang="0">
                    <a:pos x="14" y="63"/>
                  </a:cxn>
                  <a:cxn ang="0">
                    <a:pos x="27" y="69"/>
                  </a:cxn>
                  <a:cxn ang="0">
                    <a:pos x="42" y="64"/>
                  </a:cxn>
                  <a:cxn ang="0">
                    <a:pos x="54" y="66"/>
                  </a:cxn>
                  <a:cxn ang="0">
                    <a:pos x="68" y="63"/>
                  </a:cxn>
                  <a:cxn ang="0">
                    <a:pos x="81" y="52"/>
                  </a:cxn>
                  <a:cxn ang="0">
                    <a:pos x="94" y="58"/>
                  </a:cxn>
                  <a:cxn ang="0">
                    <a:pos x="107" y="52"/>
                  </a:cxn>
                  <a:cxn ang="0">
                    <a:pos x="118" y="48"/>
                  </a:cxn>
                  <a:cxn ang="0">
                    <a:pos x="129" y="54"/>
                  </a:cxn>
                  <a:cxn ang="0">
                    <a:pos x="142" y="49"/>
                  </a:cxn>
                  <a:cxn ang="0">
                    <a:pos x="156" y="51"/>
                  </a:cxn>
                  <a:cxn ang="0">
                    <a:pos x="171" y="52"/>
                  </a:cxn>
                  <a:cxn ang="0">
                    <a:pos x="185" y="46"/>
                  </a:cxn>
                  <a:cxn ang="0">
                    <a:pos x="195" y="49"/>
                  </a:cxn>
                  <a:cxn ang="0">
                    <a:pos x="202" y="52"/>
                  </a:cxn>
                  <a:cxn ang="0">
                    <a:pos x="210" y="49"/>
                  </a:cxn>
                  <a:cxn ang="0">
                    <a:pos x="226" y="54"/>
                  </a:cxn>
                  <a:cxn ang="0">
                    <a:pos x="242" y="48"/>
                  </a:cxn>
                  <a:cxn ang="0">
                    <a:pos x="262" y="48"/>
                  </a:cxn>
                  <a:cxn ang="0">
                    <a:pos x="278" y="46"/>
                  </a:cxn>
                  <a:cxn ang="0">
                    <a:pos x="294" y="44"/>
                  </a:cxn>
                  <a:cxn ang="0">
                    <a:pos x="299" y="33"/>
                  </a:cxn>
                  <a:cxn ang="0">
                    <a:pos x="292" y="20"/>
                  </a:cxn>
                </a:cxnLst>
                <a:rect l="0" t="0" r="r" b="b"/>
                <a:pathLst>
                  <a:path w="300" h="70">
                    <a:moveTo>
                      <a:pt x="288" y="19"/>
                    </a:moveTo>
                    <a:lnTo>
                      <a:pt x="278" y="13"/>
                    </a:lnTo>
                    <a:lnTo>
                      <a:pt x="273" y="8"/>
                    </a:lnTo>
                    <a:lnTo>
                      <a:pt x="271" y="7"/>
                    </a:lnTo>
                    <a:lnTo>
                      <a:pt x="268" y="7"/>
                    </a:lnTo>
                    <a:lnTo>
                      <a:pt x="266" y="11"/>
                    </a:lnTo>
                    <a:lnTo>
                      <a:pt x="262" y="14"/>
                    </a:lnTo>
                    <a:lnTo>
                      <a:pt x="258" y="14"/>
                    </a:lnTo>
                    <a:lnTo>
                      <a:pt x="254" y="10"/>
                    </a:lnTo>
                    <a:lnTo>
                      <a:pt x="251" y="7"/>
                    </a:lnTo>
                    <a:lnTo>
                      <a:pt x="248" y="7"/>
                    </a:lnTo>
                    <a:lnTo>
                      <a:pt x="243" y="7"/>
                    </a:lnTo>
                    <a:lnTo>
                      <a:pt x="239" y="10"/>
                    </a:lnTo>
                    <a:lnTo>
                      <a:pt x="235" y="13"/>
                    </a:lnTo>
                    <a:lnTo>
                      <a:pt x="232" y="14"/>
                    </a:lnTo>
                    <a:lnTo>
                      <a:pt x="229" y="20"/>
                    </a:lnTo>
                    <a:lnTo>
                      <a:pt x="223" y="16"/>
                    </a:lnTo>
                    <a:lnTo>
                      <a:pt x="215" y="11"/>
                    </a:lnTo>
                    <a:lnTo>
                      <a:pt x="208" y="7"/>
                    </a:lnTo>
                    <a:lnTo>
                      <a:pt x="202" y="4"/>
                    </a:lnTo>
                    <a:lnTo>
                      <a:pt x="195" y="2"/>
                    </a:lnTo>
                    <a:lnTo>
                      <a:pt x="189" y="4"/>
                    </a:lnTo>
                    <a:lnTo>
                      <a:pt x="184" y="8"/>
                    </a:lnTo>
                    <a:lnTo>
                      <a:pt x="178" y="19"/>
                    </a:lnTo>
                    <a:lnTo>
                      <a:pt x="174" y="14"/>
                    </a:lnTo>
                    <a:lnTo>
                      <a:pt x="172" y="10"/>
                    </a:lnTo>
                    <a:lnTo>
                      <a:pt x="169" y="8"/>
                    </a:lnTo>
                    <a:lnTo>
                      <a:pt x="166" y="7"/>
                    </a:lnTo>
                    <a:lnTo>
                      <a:pt x="160" y="5"/>
                    </a:lnTo>
                    <a:lnTo>
                      <a:pt x="156" y="5"/>
                    </a:lnTo>
                    <a:lnTo>
                      <a:pt x="153" y="5"/>
                    </a:lnTo>
                    <a:lnTo>
                      <a:pt x="150" y="2"/>
                    </a:lnTo>
                    <a:lnTo>
                      <a:pt x="147" y="1"/>
                    </a:lnTo>
                    <a:lnTo>
                      <a:pt x="142" y="1"/>
                    </a:lnTo>
                    <a:lnTo>
                      <a:pt x="138" y="1"/>
                    </a:lnTo>
                    <a:lnTo>
                      <a:pt x="133" y="2"/>
                    </a:lnTo>
                    <a:lnTo>
                      <a:pt x="130" y="4"/>
                    </a:lnTo>
                    <a:lnTo>
                      <a:pt x="126" y="7"/>
                    </a:lnTo>
                    <a:lnTo>
                      <a:pt x="122" y="7"/>
                    </a:lnTo>
                    <a:lnTo>
                      <a:pt x="120" y="5"/>
                    </a:lnTo>
                    <a:lnTo>
                      <a:pt x="113" y="2"/>
                    </a:lnTo>
                    <a:lnTo>
                      <a:pt x="110" y="1"/>
                    </a:lnTo>
                    <a:lnTo>
                      <a:pt x="107" y="1"/>
                    </a:lnTo>
                    <a:lnTo>
                      <a:pt x="104" y="1"/>
                    </a:lnTo>
                    <a:lnTo>
                      <a:pt x="101" y="4"/>
                    </a:lnTo>
                    <a:lnTo>
                      <a:pt x="98" y="8"/>
                    </a:lnTo>
                    <a:lnTo>
                      <a:pt x="94" y="5"/>
                    </a:lnTo>
                    <a:lnTo>
                      <a:pt x="90" y="2"/>
                    </a:lnTo>
                    <a:lnTo>
                      <a:pt x="81" y="0"/>
                    </a:lnTo>
                    <a:lnTo>
                      <a:pt x="79" y="1"/>
                    </a:lnTo>
                    <a:lnTo>
                      <a:pt x="75" y="2"/>
                    </a:lnTo>
                    <a:lnTo>
                      <a:pt x="72" y="7"/>
                    </a:lnTo>
                    <a:lnTo>
                      <a:pt x="67" y="11"/>
                    </a:lnTo>
                    <a:lnTo>
                      <a:pt x="63" y="8"/>
                    </a:lnTo>
                    <a:lnTo>
                      <a:pt x="59" y="7"/>
                    </a:lnTo>
                    <a:lnTo>
                      <a:pt x="54" y="4"/>
                    </a:lnTo>
                    <a:lnTo>
                      <a:pt x="49" y="4"/>
                    </a:lnTo>
                    <a:lnTo>
                      <a:pt x="45" y="4"/>
                    </a:lnTo>
                    <a:lnTo>
                      <a:pt x="40" y="5"/>
                    </a:lnTo>
                    <a:lnTo>
                      <a:pt x="37" y="7"/>
                    </a:lnTo>
                    <a:lnTo>
                      <a:pt x="33" y="11"/>
                    </a:lnTo>
                    <a:lnTo>
                      <a:pt x="28" y="7"/>
                    </a:lnTo>
                    <a:lnTo>
                      <a:pt x="24" y="4"/>
                    </a:lnTo>
                    <a:lnTo>
                      <a:pt x="19" y="1"/>
                    </a:lnTo>
                    <a:lnTo>
                      <a:pt x="16" y="1"/>
                    </a:lnTo>
                    <a:lnTo>
                      <a:pt x="13" y="4"/>
                    </a:lnTo>
                    <a:lnTo>
                      <a:pt x="12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7" y="23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2" y="35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1" y="58"/>
                    </a:lnTo>
                    <a:lnTo>
                      <a:pt x="3" y="63"/>
                    </a:lnTo>
                    <a:lnTo>
                      <a:pt x="7" y="63"/>
                    </a:lnTo>
                    <a:lnTo>
                      <a:pt x="12" y="60"/>
                    </a:lnTo>
                    <a:lnTo>
                      <a:pt x="14" y="63"/>
                    </a:lnTo>
                    <a:lnTo>
                      <a:pt x="18" y="66"/>
                    </a:lnTo>
                    <a:lnTo>
                      <a:pt x="22" y="66"/>
                    </a:lnTo>
                    <a:lnTo>
                      <a:pt x="27" y="69"/>
                    </a:lnTo>
                    <a:lnTo>
                      <a:pt x="32" y="69"/>
                    </a:lnTo>
                    <a:lnTo>
                      <a:pt x="37" y="66"/>
                    </a:lnTo>
                    <a:lnTo>
                      <a:pt x="42" y="64"/>
                    </a:lnTo>
                    <a:lnTo>
                      <a:pt x="45" y="60"/>
                    </a:lnTo>
                    <a:lnTo>
                      <a:pt x="49" y="64"/>
                    </a:lnTo>
                    <a:lnTo>
                      <a:pt x="54" y="66"/>
                    </a:lnTo>
                    <a:lnTo>
                      <a:pt x="59" y="66"/>
                    </a:lnTo>
                    <a:lnTo>
                      <a:pt x="63" y="66"/>
                    </a:lnTo>
                    <a:lnTo>
                      <a:pt x="68" y="63"/>
                    </a:lnTo>
                    <a:lnTo>
                      <a:pt x="73" y="60"/>
                    </a:lnTo>
                    <a:lnTo>
                      <a:pt x="78" y="57"/>
                    </a:lnTo>
                    <a:lnTo>
                      <a:pt x="81" y="52"/>
                    </a:lnTo>
                    <a:lnTo>
                      <a:pt x="85" y="57"/>
                    </a:lnTo>
                    <a:lnTo>
                      <a:pt x="89" y="58"/>
                    </a:lnTo>
                    <a:lnTo>
                      <a:pt x="94" y="58"/>
                    </a:lnTo>
                    <a:lnTo>
                      <a:pt x="98" y="57"/>
                    </a:lnTo>
                    <a:lnTo>
                      <a:pt x="103" y="55"/>
                    </a:lnTo>
                    <a:lnTo>
                      <a:pt x="107" y="52"/>
                    </a:lnTo>
                    <a:lnTo>
                      <a:pt x="112" y="49"/>
                    </a:lnTo>
                    <a:lnTo>
                      <a:pt x="115" y="46"/>
                    </a:lnTo>
                    <a:lnTo>
                      <a:pt x="118" y="48"/>
                    </a:lnTo>
                    <a:lnTo>
                      <a:pt x="120" y="51"/>
                    </a:lnTo>
                    <a:lnTo>
                      <a:pt x="124" y="52"/>
                    </a:lnTo>
                    <a:lnTo>
                      <a:pt x="129" y="54"/>
                    </a:lnTo>
                    <a:lnTo>
                      <a:pt x="133" y="52"/>
                    </a:lnTo>
                    <a:lnTo>
                      <a:pt x="138" y="52"/>
                    </a:lnTo>
                    <a:lnTo>
                      <a:pt x="142" y="49"/>
                    </a:lnTo>
                    <a:lnTo>
                      <a:pt x="144" y="46"/>
                    </a:lnTo>
                    <a:lnTo>
                      <a:pt x="150" y="48"/>
                    </a:lnTo>
                    <a:lnTo>
                      <a:pt x="156" y="51"/>
                    </a:lnTo>
                    <a:lnTo>
                      <a:pt x="161" y="52"/>
                    </a:lnTo>
                    <a:lnTo>
                      <a:pt x="167" y="54"/>
                    </a:lnTo>
                    <a:lnTo>
                      <a:pt x="171" y="52"/>
                    </a:lnTo>
                    <a:lnTo>
                      <a:pt x="177" y="52"/>
                    </a:lnTo>
                    <a:lnTo>
                      <a:pt x="180" y="49"/>
                    </a:lnTo>
                    <a:lnTo>
                      <a:pt x="185" y="46"/>
                    </a:lnTo>
                    <a:lnTo>
                      <a:pt x="189" y="46"/>
                    </a:lnTo>
                    <a:lnTo>
                      <a:pt x="191" y="48"/>
                    </a:lnTo>
                    <a:lnTo>
                      <a:pt x="195" y="49"/>
                    </a:lnTo>
                    <a:lnTo>
                      <a:pt x="197" y="52"/>
                    </a:lnTo>
                    <a:lnTo>
                      <a:pt x="200" y="52"/>
                    </a:lnTo>
                    <a:lnTo>
                      <a:pt x="202" y="52"/>
                    </a:lnTo>
                    <a:lnTo>
                      <a:pt x="204" y="49"/>
                    </a:lnTo>
                    <a:lnTo>
                      <a:pt x="207" y="46"/>
                    </a:lnTo>
                    <a:lnTo>
                      <a:pt x="210" y="49"/>
                    </a:lnTo>
                    <a:lnTo>
                      <a:pt x="215" y="52"/>
                    </a:lnTo>
                    <a:lnTo>
                      <a:pt x="220" y="52"/>
                    </a:lnTo>
                    <a:lnTo>
                      <a:pt x="226" y="54"/>
                    </a:lnTo>
                    <a:lnTo>
                      <a:pt x="232" y="52"/>
                    </a:lnTo>
                    <a:lnTo>
                      <a:pt x="237" y="51"/>
                    </a:lnTo>
                    <a:lnTo>
                      <a:pt x="242" y="48"/>
                    </a:lnTo>
                    <a:lnTo>
                      <a:pt x="244" y="46"/>
                    </a:lnTo>
                    <a:lnTo>
                      <a:pt x="251" y="48"/>
                    </a:lnTo>
                    <a:lnTo>
                      <a:pt x="262" y="48"/>
                    </a:lnTo>
                    <a:lnTo>
                      <a:pt x="267" y="48"/>
                    </a:lnTo>
                    <a:lnTo>
                      <a:pt x="273" y="46"/>
                    </a:lnTo>
                    <a:lnTo>
                      <a:pt x="278" y="46"/>
                    </a:lnTo>
                    <a:lnTo>
                      <a:pt x="283" y="46"/>
                    </a:lnTo>
                    <a:lnTo>
                      <a:pt x="289" y="46"/>
                    </a:lnTo>
                    <a:lnTo>
                      <a:pt x="294" y="44"/>
                    </a:lnTo>
                    <a:lnTo>
                      <a:pt x="296" y="42"/>
                    </a:lnTo>
                    <a:lnTo>
                      <a:pt x="299" y="36"/>
                    </a:lnTo>
                    <a:lnTo>
                      <a:pt x="299" y="33"/>
                    </a:lnTo>
                    <a:lnTo>
                      <a:pt x="297" y="27"/>
                    </a:lnTo>
                    <a:lnTo>
                      <a:pt x="295" y="23"/>
                    </a:lnTo>
                    <a:lnTo>
                      <a:pt x="292" y="20"/>
                    </a:lnTo>
                    <a:lnTo>
                      <a:pt x="288" y="19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4" name="Freeform 122"/>
              <p:cNvSpPr>
                <a:spLocks/>
              </p:cNvSpPr>
              <p:nvPr/>
            </p:nvSpPr>
            <p:spPr bwMode="auto">
              <a:xfrm>
                <a:off x="417" y="2728"/>
                <a:ext cx="488" cy="72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18" y="11"/>
                  </a:cxn>
                  <a:cxn ang="0">
                    <a:pos x="31" y="8"/>
                  </a:cxn>
                  <a:cxn ang="0">
                    <a:pos x="39" y="10"/>
                  </a:cxn>
                  <a:cxn ang="0">
                    <a:pos x="56" y="10"/>
                  </a:cxn>
                  <a:cxn ang="0">
                    <a:pos x="71" y="11"/>
                  </a:cxn>
                  <a:cxn ang="0">
                    <a:pos x="84" y="16"/>
                  </a:cxn>
                  <a:cxn ang="0">
                    <a:pos x="96" y="17"/>
                  </a:cxn>
                  <a:cxn ang="0">
                    <a:pos x="109" y="14"/>
                  </a:cxn>
                  <a:cxn ang="0">
                    <a:pos x="126" y="11"/>
                  </a:cxn>
                  <a:cxn ang="0">
                    <a:pos x="139" y="16"/>
                  </a:cxn>
                  <a:cxn ang="0">
                    <a:pos x="154" y="14"/>
                  </a:cxn>
                  <a:cxn ang="0">
                    <a:pos x="167" y="7"/>
                  </a:cxn>
                  <a:cxn ang="0">
                    <a:pos x="179" y="14"/>
                  </a:cxn>
                  <a:cxn ang="0">
                    <a:pos x="195" y="11"/>
                  </a:cxn>
                  <a:cxn ang="0">
                    <a:pos x="206" y="11"/>
                  </a:cxn>
                  <a:cxn ang="0">
                    <a:pos x="227" y="7"/>
                  </a:cxn>
                  <a:cxn ang="0">
                    <a:pos x="239" y="13"/>
                  </a:cxn>
                  <a:cxn ang="0">
                    <a:pos x="253" y="7"/>
                  </a:cxn>
                  <a:cxn ang="0">
                    <a:pos x="267" y="19"/>
                  </a:cxn>
                  <a:cxn ang="0">
                    <a:pos x="292" y="4"/>
                  </a:cxn>
                  <a:cxn ang="0">
                    <a:pos x="315" y="17"/>
                  </a:cxn>
                  <a:cxn ang="0">
                    <a:pos x="327" y="5"/>
                  </a:cxn>
                  <a:cxn ang="0">
                    <a:pos x="342" y="1"/>
                  </a:cxn>
                  <a:cxn ang="0">
                    <a:pos x="358" y="2"/>
                  </a:cxn>
                  <a:cxn ang="0">
                    <a:pos x="371" y="4"/>
                  </a:cxn>
                  <a:cxn ang="0">
                    <a:pos x="386" y="1"/>
                  </a:cxn>
                  <a:cxn ang="0">
                    <a:pos x="401" y="1"/>
                  </a:cxn>
                  <a:cxn ang="0">
                    <a:pos x="418" y="5"/>
                  </a:cxn>
                  <a:cxn ang="0">
                    <a:pos x="435" y="4"/>
                  </a:cxn>
                  <a:cxn ang="0">
                    <a:pos x="450" y="7"/>
                  </a:cxn>
                  <a:cxn ang="0">
                    <a:pos x="467" y="1"/>
                  </a:cxn>
                  <a:cxn ang="0">
                    <a:pos x="477" y="11"/>
                  </a:cxn>
                  <a:cxn ang="0">
                    <a:pos x="483" y="28"/>
                  </a:cxn>
                  <a:cxn ang="0">
                    <a:pos x="487" y="53"/>
                  </a:cxn>
                  <a:cxn ang="0">
                    <a:pos x="476" y="57"/>
                  </a:cxn>
                  <a:cxn ang="0">
                    <a:pos x="460" y="66"/>
                  </a:cxn>
                  <a:cxn ang="0">
                    <a:pos x="443" y="57"/>
                  </a:cxn>
                  <a:cxn ang="0">
                    <a:pos x="425" y="63"/>
                  </a:cxn>
                  <a:cxn ang="0">
                    <a:pos x="408" y="50"/>
                  </a:cxn>
                  <a:cxn ang="0">
                    <a:pos x="392" y="54"/>
                  </a:cxn>
                  <a:cxn ang="0">
                    <a:pos x="376" y="44"/>
                  </a:cxn>
                  <a:cxn ang="0">
                    <a:pos x="364" y="51"/>
                  </a:cxn>
                  <a:cxn ang="0">
                    <a:pos x="348" y="44"/>
                  </a:cxn>
                  <a:cxn ang="0">
                    <a:pos x="327" y="51"/>
                  </a:cxn>
                  <a:cxn ang="0">
                    <a:pos x="309" y="44"/>
                  </a:cxn>
                  <a:cxn ang="0">
                    <a:pos x="297" y="50"/>
                  </a:cxn>
                  <a:cxn ang="0">
                    <a:pos x="288" y="44"/>
                  </a:cxn>
                </a:cxnLst>
                <a:rect l="0" t="0" r="r" b="b"/>
                <a:pathLst>
                  <a:path w="488" h="72">
                    <a:moveTo>
                      <a:pt x="0" y="36"/>
                    </a:moveTo>
                    <a:lnTo>
                      <a:pt x="1" y="25"/>
                    </a:lnTo>
                    <a:lnTo>
                      <a:pt x="3" y="19"/>
                    </a:lnTo>
                    <a:lnTo>
                      <a:pt x="6" y="16"/>
                    </a:lnTo>
                    <a:lnTo>
                      <a:pt x="8" y="14"/>
                    </a:lnTo>
                    <a:lnTo>
                      <a:pt x="10" y="13"/>
                    </a:lnTo>
                    <a:lnTo>
                      <a:pt x="14" y="13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5" y="10"/>
                    </a:lnTo>
                    <a:lnTo>
                      <a:pt x="28" y="8"/>
                    </a:lnTo>
                    <a:lnTo>
                      <a:pt x="31" y="8"/>
                    </a:lnTo>
                    <a:lnTo>
                      <a:pt x="33" y="8"/>
                    </a:lnTo>
                    <a:lnTo>
                      <a:pt x="34" y="10"/>
                    </a:lnTo>
                    <a:lnTo>
                      <a:pt x="37" y="10"/>
                    </a:lnTo>
                    <a:lnTo>
                      <a:pt x="39" y="10"/>
                    </a:lnTo>
                    <a:lnTo>
                      <a:pt x="44" y="11"/>
                    </a:lnTo>
                    <a:lnTo>
                      <a:pt x="48" y="11"/>
                    </a:lnTo>
                    <a:lnTo>
                      <a:pt x="53" y="11"/>
                    </a:lnTo>
                    <a:lnTo>
                      <a:pt x="56" y="10"/>
                    </a:lnTo>
                    <a:lnTo>
                      <a:pt x="60" y="7"/>
                    </a:lnTo>
                    <a:lnTo>
                      <a:pt x="62" y="7"/>
                    </a:lnTo>
                    <a:lnTo>
                      <a:pt x="67" y="7"/>
                    </a:lnTo>
                    <a:lnTo>
                      <a:pt x="71" y="11"/>
                    </a:lnTo>
                    <a:lnTo>
                      <a:pt x="74" y="17"/>
                    </a:lnTo>
                    <a:lnTo>
                      <a:pt x="78" y="17"/>
                    </a:lnTo>
                    <a:lnTo>
                      <a:pt x="80" y="16"/>
                    </a:lnTo>
                    <a:lnTo>
                      <a:pt x="84" y="16"/>
                    </a:lnTo>
                    <a:lnTo>
                      <a:pt x="87" y="14"/>
                    </a:lnTo>
                    <a:lnTo>
                      <a:pt x="90" y="14"/>
                    </a:lnTo>
                    <a:lnTo>
                      <a:pt x="94" y="14"/>
                    </a:lnTo>
                    <a:lnTo>
                      <a:pt x="96" y="17"/>
                    </a:lnTo>
                    <a:lnTo>
                      <a:pt x="98" y="20"/>
                    </a:lnTo>
                    <a:lnTo>
                      <a:pt x="102" y="20"/>
                    </a:lnTo>
                    <a:lnTo>
                      <a:pt x="106" y="17"/>
                    </a:lnTo>
                    <a:lnTo>
                      <a:pt x="109" y="14"/>
                    </a:lnTo>
                    <a:lnTo>
                      <a:pt x="114" y="11"/>
                    </a:lnTo>
                    <a:lnTo>
                      <a:pt x="118" y="11"/>
                    </a:lnTo>
                    <a:lnTo>
                      <a:pt x="122" y="10"/>
                    </a:lnTo>
                    <a:lnTo>
                      <a:pt x="126" y="11"/>
                    </a:lnTo>
                    <a:lnTo>
                      <a:pt x="130" y="17"/>
                    </a:lnTo>
                    <a:lnTo>
                      <a:pt x="133" y="17"/>
                    </a:lnTo>
                    <a:lnTo>
                      <a:pt x="137" y="17"/>
                    </a:lnTo>
                    <a:lnTo>
                      <a:pt x="139" y="16"/>
                    </a:lnTo>
                    <a:lnTo>
                      <a:pt x="143" y="14"/>
                    </a:lnTo>
                    <a:lnTo>
                      <a:pt x="147" y="14"/>
                    </a:lnTo>
                    <a:lnTo>
                      <a:pt x="150" y="14"/>
                    </a:lnTo>
                    <a:lnTo>
                      <a:pt x="154" y="14"/>
                    </a:lnTo>
                    <a:lnTo>
                      <a:pt x="157" y="13"/>
                    </a:lnTo>
                    <a:lnTo>
                      <a:pt x="161" y="10"/>
                    </a:lnTo>
                    <a:lnTo>
                      <a:pt x="163" y="7"/>
                    </a:lnTo>
                    <a:lnTo>
                      <a:pt x="167" y="7"/>
                    </a:lnTo>
                    <a:lnTo>
                      <a:pt x="171" y="7"/>
                    </a:lnTo>
                    <a:lnTo>
                      <a:pt x="173" y="8"/>
                    </a:lnTo>
                    <a:lnTo>
                      <a:pt x="177" y="11"/>
                    </a:lnTo>
                    <a:lnTo>
                      <a:pt x="179" y="14"/>
                    </a:lnTo>
                    <a:lnTo>
                      <a:pt x="183" y="17"/>
                    </a:lnTo>
                    <a:lnTo>
                      <a:pt x="188" y="16"/>
                    </a:lnTo>
                    <a:lnTo>
                      <a:pt x="192" y="14"/>
                    </a:lnTo>
                    <a:lnTo>
                      <a:pt x="195" y="11"/>
                    </a:lnTo>
                    <a:lnTo>
                      <a:pt x="197" y="8"/>
                    </a:lnTo>
                    <a:lnTo>
                      <a:pt x="200" y="7"/>
                    </a:lnTo>
                    <a:lnTo>
                      <a:pt x="202" y="8"/>
                    </a:lnTo>
                    <a:lnTo>
                      <a:pt x="206" y="11"/>
                    </a:lnTo>
                    <a:lnTo>
                      <a:pt x="212" y="19"/>
                    </a:lnTo>
                    <a:lnTo>
                      <a:pt x="219" y="11"/>
                    </a:lnTo>
                    <a:lnTo>
                      <a:pt x="224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11"/>
                    </a:lnTo>
                    <a:lnTo>
                      <a:pt x="235" y="11"/>
                    </a:lnTo>
                    <a:lnTo>
                      <a:pt x="239" y="13"/>
                    </a:lnTo>
                    <a:lnTo>
                      <a:pt x="242" y="10"/>
                    </a:lnTo>
                    <a:lnTo>
                      <a:pt x="245" y="7"/>
                    </a:lnTo>
                    <a:lnTo>
                      <a:pt x="249" y="7"/>
                    </a:lnTo>
                    <a:lnTo>
                      <a:pt x="253" y="7"/>
                    </a:lnTo>
                    <a:lnTo>
                      <a:pt x="257" y="8"/>
                    </a:lnTo>
                    <a:lnTo>
                      <a:pt x="261" y="11"/>
                    </a:lnTo>
                    <a:lnTo>
                      <a:pt x="263" y="14"/>
                    </a:lnTo>
                    <a:lnTo>
                      <a:pt x="267" y="19"/>
                    </a:lnTo>
                    <a:lnTo>
                      <a:pt x="273" y="14"/>
                    </a:lnTo>
                    <a:lnTo>
                      <a:pt x="280" y="11"/>
                    </a:lnTo>
                    <a:lnTo>
                      <a:pt x="286" y="7"/>
                    </a:lnTo>
                    <a:lnTo>
                      <a:pt x="292" y="4"/>
                    </a:lnTo>
                    <a:lnTo>
                      <a:pt x="300" y="2"/>
                    </a:lnTo>
                    <a:lnTo>
                      <a:pt x="306" y="4"/>
                    </a:lnTo>
                    <a:lnTo>
                      <a:pt x="311" y="8"/>
                    </a:lnTo>
                    <a:lnTo>
                      <a:pt x="315" y="17"/>
                    </a:lnTo>
                    <a:lnTo>
                      <a:pt x="319" y="13"/>
                    </a:lnTo>
                    <a:lnTo>
                      <a:pt x="321" y="10"/>
                    </a:lnTo>
                    <a:lnTo>
                      <a:pt x="325" y="7"/>
                    </a:lnTo>
                    <a:lnTo>
                      <a:pt x="327" y="5"/>
                    </a:lnTo>
                    <a:lnTo>
                      <a:pt x="333" y="4"/>
                    </a:lnTo>
                    <a:lnTo>
                      <a:pt x="337" y="4"/>
                    </a:lnTo>
                    <a:lnTo>
                      <a:pt x="341" y="4"/>
                    </a:lnTo>
                    <a:lnTo>
                      <a:pt x="342" y="1"/>
                    </a:lnTo>
                    <a:lnTo>
                      <a:pt x="347" y="0"/>
                    </a:lnTo>
                    <a:lnTo>
                      <a:pt x="350" y="0"/>
                    </a:lnTo>
                    <a:lnTo>
                      <a:pt x="354" y="1"/>
                    </a:lnTo>
                    <a:lnTo>
                      <a:pt x="358" y="2"/>
                    </a:lnTo>
                    <a:lnTo>
                      <a:pt x="361" y="4"/>
                    </a:lnTo>
                    <a:lnTo>
                      <a:pt x="365" y="5"/>
                    </a:lnTo>
                    <a:lnTo>
                      <a:pt x="368" y="7"/>
                    </a:lnTo>
                    <a:lnTo>
                      <a:pt x="371" y="4"/>
                    </a:lnTo>
                    <a:lnTo>
                      <a:pt x="377" y="2"/>
                    </a:lnTo>
                    <a:lnTo>
                      <a:pt x="380" y="1"/>
                    </a:lnTo>
                    <a:lnTo>
                      <a:pt x="383" y="1"/>
                    </a:lnTo>
                    <a:lnTo>
                      <a:pt x="386" y="1"/>
                    </a:lnTo>
                    <a:lnTo>
                      <a:pt x="389" y="4"/>
                    </a:lnTo>
                    <a:lnTo>
                      <a:pt x="392" y="8"/>
                    </a:lnTo>
                    <a:lnTo>
                      <a:pt x="396" y="4"/>
                    </a:lnTo>
                    <a:lnTo>
                      <a:pt x="401" y="1"/>
                    </a:lnTo>
                    <a:lnTo>
                      <a:pt x="407" y="0"/>
                    </a:lnTo>
                    <a:lnTo>
                      <a:pt x="411" y="0"/>
                    </a:lnTo>
                    <a:lnTo>
                      <a:pt x="414" y="2"/>
                    </a:lnTo>
                    <a:lnTo>
                      <a:pt x="418" y="5"/>
                    </a:lnTo>
                    <a:lnTo>
                      <a:pt x="421" y="11"/>
                    </a:lnTo>
                    <a:lnTo>
                      <a:pt x="426" y="8"/>
                    </a:lnTo>
                    <a:lnTo>
                      <a:pt x="430" y="5"/>
                    </a:lnTo>
                    <a:lnTo>
                      <a:pt x="435" y="4"/>
                    </a:lnTo>
                    <a:lnTo>
                      <a:pt x="438" y="4"/>
                    </a:lnTo>
                    <a:lnTo>
                      <a:pt x="443" y="4"/>
                    </a:lnTo>
                    <a:lnTo>
                      <a:pt x="448" y="4"/>
                    </a:lnTo>
                    <a:lnTo>
                      <a:pt x="450" y="7"/>
                    </a:lnTo>
                    <a:lnTo>
                      <a:pt x="454" y="11"/>
                    </a:lnTo>
                    <a:lnTo>
                      <a:pt x="459" y="7"/>
                    </a:lnTo>
                    <a:lnTo>
                      <a:pt x="464" y="4"/>
                    </a:lnTo>
                    <a:lnTo>
                      <a:pt x="467" y="1"/>
                    </a:lnTo>
                    <a:lnTo>
                      <a:pt x="471" y="1"/>
                    </a:lnTo>
                    <a:lnTo>
                      <a:pt x="473" y="4"/>
                    </a:lnTo>
                    <a:lnTo>
                      <a:pt x="476" y="7"/>
                    </a:lnTo>
                    <a:lnTo>
                      <a:pt x="477" y="11"/>
                    </a:lnTo>
                    <a:lnTo>
                      <a:pt x="477" y="20"/>
                    </a:lnTo>
                    <a:lnTo>
                      <a:pt x="479" y="22"/>
                    </a:lnTo>
                    <a:lnTo>
                      <a:pt x="482" y="25"/>
                    </a:lnTo>
                    <a:lnTo>
                      <a:pt x="483" y="28"/>
                    </a:lnTo>
                    <a:lnTo>
                      <a:pt x="484" y="34"/>
                    </a:lnTo>
                    <a:lnTo>
                      <a:pt x="487" y="41"/>
                    </a:lnTo>
                    <a:lnTo>
                      <a:pt x="487" y="45"/>
                    </a:lnTo>
                    <a:lnTo>
                      <a:pt x="487" y="53"/>
                    </a:lnTo>
                    <a:lnTo>
                      <a:pt x="485" y="57"/>
                    </a:lnTo>
                    <a:lnTo>
                      <a:pt x="483" y="60"/>
                    </a:lnTo>
                    <a:lnTo>
                      <a:pt x="479" y="60"/>
                    </a:lnTo>
                    <a:lnTo>
                      <a:pt x="476" y="57"/>
                    </a:lnTo>
                    <a:lnTo>
                      <a:pt x="473" y="60"/>
                    </a:lnTo>
                    <a:lnTo>
                      <a:pt x="470" y="63"/>
                    </a:lnTo>
                    <a:lnTo>
                      <a:pt x="465" y="63"/>
                    </a:lnTo>
                    <a:lnTo>
                      <a:pt x="460" y="66"/>
                    </a:lnTo>
                    <a:lnTo>
                      <a:pt x="455" y="66"/>
                    </a:lnTo>
                    <a:lnTo>
                      <a:pt x="450" y="63"/>
                    </a:lnTo>
                    <a:lnTo>
                      <a:pt x="447" y="62"/>
                    </a:lnTo>
                    <a:lnTo>
                      <a:pt x="443" y="57"/>
                    </a:lnTo>
                    <a:lnTo>
                      <a:pt x="439" y="62"/>
                    </a:lnTo>
                    <a:lnTo>
                      <a:pt x="435" y="63"/>
                    </a:lnTo>
                    <a:lnTo>
                      <a:pt x="430" y="63"/>
                    </a:lnTo>
                    <a:lnTo>
                      <a:pt x="425" y="63"/>
                    </a:lnTo>
                    <a:lnTo>
                      <a:pt x="421" y="60"/>
                    </a:lnTo>
                    <a:lnTo>
                      <a:pt x="417" y="57"/>
                    </a:lnTo>
                    <a:lnTo>
                      <a:pt x="412" y="54"/>
                    </a:lnTo>
                    <a:lnTo>
                      <a:pt x="408" y="50"/>
                    </a:lnTo>
                    <a:lnTo>
                      <a:pt x="405" y="54"/>
                    </a:lnTo>
                    <a:lnTo>
                      <a:pt x="401" y="56"/>
                    </a:lnTo>
                    <a:lnTo>
                      <a:pt x="396" y="56"/>
                    </a:lnTo>
                    <a:lnTo>
                      <a:pt x="392" y="54"/>
                    </a:lnTo>
                    <a:lnTo>
                      <a:pt x="388" y="53"/>
                    </a:lnTo>
                    <a:lnTo>
                      <a:pt x="383" y="50"/>
                    </a:lnTo>
                    <a:lnTo>
                      <a:pt x="379" y="47"/>
                    </a:lnTo>
                    <a:lnTo>
                      <a:pt x="376" y="44"/>
                    </a:lnTo>
                    <a:lnTo>
                      <a:pt x="373" y="47"/>
                    </a:lnTo>
                    <a:lnTo>
                      <a:pt x="371" y="50"/>
                    </a:lnTo>
                    <a:lnTo>
                      <a:pt x="367" y="50"/>
                    </a:lnTo>
                    <a:lnTo>
                      <a:pt x="364" y="51"/>
                    </a:lnTo>
                    <a:lnTo>
                      <a:pt x="359" y="51"/>
                    </a:lnTo>
                    <a:lnTo>
                      <a:pt x="354" y="50"/>
                    </a:lnTo>
                    <a:lnTo>
                      <a:pt x="350" y="48"/>
                    </a:lnTo>
                    <a:lnTo>
                      <a:pt x="348" y="44"/>
                    </a:lnTo>
                    <a:lnTo>
                      <a:pt x="342" y="47"/>
                    </a:lnTo>
                    <a:lnTo>
                      <a:pt x="337" y="50"/>
                    </a:lnTo>
                    <a:lnTo>
                      <a:pt x="332" y="50"/>
                    </a:lnTo>
                    <a:lnTo>
                      <a:pt x="327" y="51"/>
                    </a:lnTo>
                    <a:lnTo>
                      <a:pt x="321" y="51"/>
                    </a:lnTo>
                    <a:lnTo>
                      <a:pt x="318" y="50"/>
                    </a:lnTo>
                    <a:lnTo>
                      <a:pt x="313" y="48"/>
                    </a:lnTo>
                    <a:lnTo>
                      <a:pt x="309" y="44"/>
                    </a:lnTo>
                    <a:lnTo>
                      <a:pt x="306" y="44"/>
                    </a:lnTo>
                    <a:lnTo>
                      <a:pt x="302" y="45"/>
                    </a:lnTo>
                    <a:lnTo>
                      <a:pt x="300" y="47"/>
                    </a:lnTo>
                    <a:lnTo>
                      <a:pt x="297" y="50"/>
                    </a:lnTo>
                    <a:lnTo>
                      <a:pt x="295" y="50"/>
                    </a:lnTo>
                    <a:lnTo>
                      <a:pt x="292" y="50"/>
                    </a:lnTo>
                    <a:lnTo>
                      <a:pt x="290" y="47"/>
                    </a:lnTo>
                    <a:lnTo>
                      <a:pt x="288" y="44"/>
                    </a:lnTo>
                    <a:lnTo>
                      <a:pt x="266" y="45"/>
                    </a:lnTo>
                    <a:lnTo>
                      <a:pt x="209" y="71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5" name="Freeform 123"/>
              <p:cNvSpPr>
                <a:spLocks/>
              </p:cNvSpPr>
              <p:nvPr/>
            </p:nvSpPr>
            <p:spPr bwMode="auto">
              <a:xfrm>
                <a:off x="488" y="2942"/>
                <a:ext cx="249" cy="136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47" y="22"/>
                  </a:cxn>
                  <a:cxn ang="0">
                    <a:pos x="123" y="55"/>
                  </a:cxn>
                  <a:cxn ang="0">
                    <a:pos x="129" y="55"/>
                  </a:cxn>
                  <a:cxn ang="0">
                    <a:pos x="135" y="55"/>
                  </a:cxn>
                  <a:cxn ang="0">
                    <a:pos x="140" y="55"/>
                  </a:cxn>
                  <a:cxn ang="0">
                    <a:pos x="146" y="58"/>
                  </a:cxn>
                  <a:cxn ang="0">
                    <a:pos x="151" y="60"/>
                  </a:cxn>
                  <a:cxn ang="0">
                    <a:pos x="158" y="63"/>
                  </a:cxn>
                  <a:cxn ang="0">
                    <a:pos x="162" y="66"/>
                  </a:cxn>
                  <a:cxn ang="0">
                    <a:pos x="168" y="71"/>
                  </a:cxn>
                  <a:cxn ang="0">
                    <a:pos x="171" y="71"/>
                  </a:cxn>
                  <a:cxn ang="0">
                    <a:pos x="177" y="74"/>
                  </a:cxn>
                  <a:cxn ang="0">
                    <a:pos x="185" y="79"/>
                  </a:cxn>
                  <a:cxn ang="0">
                    <a:pos x="192" y="83"/>
                  </a:cxn>
                  <a:cxn ang="0">
                    <a:pos x="199" y="89"/>
                  </a:cxn>
                  <a:cxn ang="0">
                    <a:pos x="205" y="93"/>
                  </a:cxn>
                  <a:cxn ang="0">
                    <a:pos x="210" y="99"/>
                  </a:cxn>
                  <a:cxn ang="0">
                    <a:pos x="212" y="104"/>
                  </a:cxn>
                  <a:cxn ang="0">
                    <a:pos x="220" y="108"/>
                  </a:cxn>
                  <a:cxn ang="0">
                    <a:pos x="227" y="111"/>
                  </a:cxn>
                  <a:cxn ang="0">
                    <a:pos x="234" y="117"/>
                  </a:cxn>
                  <a:cxn ang="0">
                    <a:pos x="239" y="120"/>
                  </a:cxn>
                  <a:cxn ang="0">
                    <a:pos x="244" y="123"/>
                  </a:cxn>
                  <a:cxn ang="0">
                    <a:pos x="248" y="127"/>
                  </a:cxn>
                  <a:cxn ang="0">
                    <a:pos x="248" y="132"/>
                  </a:cxn>
                  <a:cxn ang="0">
                    <a:pos x="243" y="133"/>
                  </a:cxn>
                  <a:cxn ang="0">
                    <a:pos x="237" y="135"/>
                  </a:cxn>
                  <a:cxn ang="0">
                    <a:pos x="231" y="135"/>
                  </a:cxn>
                  <a:cxn ang="0">
                    <a:pos x="222" y="133"/>
                  </a:cxn>
                  <a:cxn ang="0">
                    <a:pos x="215" y="132"/>
                  </a:cxn>
                  <a:cxn ang="0">
                    <a:pos x="206" y="129"/>
                  </a:cxn>
                  <a:cxn ang="0">
                    <a:pos x="198" y="124"/>
                  </a:cxn>
                  <a:cxn ang="0">
                    <a:pos x="191" y="118"/>
                  </a:cxn>
                  <a:cxn ang="0">
                    <a:pos x="188" y="118"/>
                  </a:cxn>
                  <a:cxn ang="0">
                    <a:pos x="183" y="118"/>
                  </a:cxn>
                  <a:cxn ang="0">
                    <a:pos x="179" y="117"/>
                  </a:cxn>
                  <a:cxn ang="0">
                    <a:pos x="174" y="115"/>
                  </a:cxn>
                  <a:cxn ang="0">
                    <a:pos x="168" y="111"/>
                  </a:cxn>
                  <a:cxn ang="0">
                    <a:pos x="163" y="108"/>
                  </a:cxn>
                  <a:cxn ang="0">
                    <a:pos x="159" y="104"/>
                  </a:cxn>
                  <a:cxn ang="0">
                    <a:pos x="156" y="98"/>
                  </a:cxn>
                  <a:cxn ang="0">
                    <a:pos x="151" y="101"/>
                  </a:cxn>
                  <a:cxn ang="0">
                    <a:pos x="147" y="101"/>
                  </a:cxn>
                  <a:cxn ang="0">
                    <a:pos x="142" y="98"/>
                  </a:cxn>
                  <a:cxn ang="0">
                    <a:pos x="139" y="96"/>
                  </a:cxn>
                  <a:cxn ang="0">
                    <a:pos x="134" y="93"/>
                  </a:cxn>
                  <a:cxn ang="0">
                    <a:pos x="129" y="90"/>
                  </a:cxn>
                  <a:cxn ang="0">
                    <a:pos x="125" y="86"/>
                  </a:cxn>
                  <a:cxn ang="0">
                    <a:pos x="120" y="82"/>
                  </a:cxn>
                  <a:cxn ang="0">
                    <a:pos x="114" y="79"/>
                  </a:cxn>
                  <a:cxn ang="0">
                    <a:pos x="110" y="76"/>
                  </a:cxn>
                  <a:cxn ang="0">
                    <a:pos x="106" y="70"/>
                  </a:cxn>
                  <a:cxn ang="0">
                    <a:pos x="102" y="60"/>
                  </a:cxn>
                  <a:cxn ang="0">
                    <a:pos x="35" y="32"/>
                  </a:cxn>
                  <a:cxn ang="0">
                    <a:pos x="0" y="26"/>
                  </a:cxn>
                  <a:cxn ang="0">
                    <a:pos x="18" y="5"/>
                  </a:cxn>
                  <a:cxn ang="0">
                    <a:pos x="26" y="0"/>
                  </a:cxn>
                </a:cxnLst>
                <a:rect l="0" t="0" r="r" b="b"/>
                <a:pathLst>
                  <a:path w="249" h="136">
                    <a:moveTo>
                      <a:pt x="26" y="0"/>
                    </a:moveTo>
                    <a:lnTo>
                      <a:pt x="47" y="22"/>
                    </a:lnTo>
                    <a:lnTo>
                      <a:pt x="123" y="55"/>
                    </a:lnTo>
                    <a:lnTo>
                      <a:pt x="129" y="55"/>
                    </a:lnTo>
                    <a:lnTo>
                      <a:pt x="135" y="55"/>
                    </a:lnTo>
                    <a:lnTo>
                      <a:pt x="140" y="55"/>
                    </a:lnTo>
                    <a:lnTo>
                      <a:pt x="146" y="58"/>
                    </a:lnTo>
                    <a:lnTo>
                      <a:pt x="151" y="60"/>
                    </a:lnTo>
                    <a:lnTo>
                      <a:pt x="158" y="63"/>
                    </a:lnTo>
                    <a:lnTo>
                      <a:pt x="162" y="66"/>
                    </a:lnTo>
                    <a:lnTo>
                      <a:pt x="168" y="71"/>
                    </a:lnTo>
                    <a:lnTo>
                      <a:pt x="171" y="71"/>
                    </a:lnTo>
                    <a:lnTo>
                      <a:pt x="177" y="74"/>
                    </a:lnTo>
                    <a:lnTo>
                      <a:pt x="185" y="79"/>
                    </a:lnTo>
                    <a:lnTo>
                      <a:pt x="192" y="83"/>
                    </a:lnTo>
                    <a:lnTo>
                      <a:pt x="199" y="89"/>
                    </a:lnTo>
                    <a:lnTo>
                      <a:pt x="205" y="93"/>
                    </a:lnTo>
                    <a:lnTo>
                      <a:pt x="210" y="99"/>
                    </a:lnTo>
                    <a:lnTo>
                      <a:pt x="212" y="104"/>
                    </a:lnTo>
                    <a:lnTo>
                      <a:pt x="220" y="108"/>
                    </a:lnTo>
                    <a:lnTo>
                      <a:pt x="227" y="111"/>
                    </a:lnTo>
                    <a:lnTo>
                      <a:pt x="234" y="117"/>
                    </a:lnTo>
                    <a:lnTo>
                      <a:pt x="239" y="120"/>
                    </a:lnTo>
                    <a:lnTo>
                      <a:pt x="244" y="123"/>
                    </a:lnTo>
                    <a:lnTo>
                      <a:pt x="248" y="127"/>
                    </a:lnTo>
                    <a:lnTo>
                      <a:pt x="248" y="132"/>
                    </a:lnTo>
                    <a:lnTo>
                      <a:pt x="243" y="133"/>
                    </a:lnTo>
                    <a:lnTo>
                      <a:pt x="237" y="135"/>
                    </a:lnTo>
                    <a:lnTo>
                      <a:pt x="231" y="135"/>
                    </a:lnTo>
                    <a:lnTo>
                      <a:pt x="222" y="133"/>
                    </a:lnTo>
                    <a:lnTo>
                      <a:pt x="215" y="132"/>
                    </a:lnTo>
                    <a:lnTo>
                      <a:pt x="206" y="129"/>
                    </a:lnTo>
                    <a:lnTo>
                      <a:pt x="198" y="124"/>
                    </a:lnTo>
                    <a:lnTo>
                      <a:pt x="191" y="118"/>
                    </a:lnTo>
                    <a:lnTo>
                      <a:pt x="188" y="118"/>
                    </a:lnTo>
                    <a:lnTo>
                      <a:pt x="183" y="118"/>
                    </a:lnTo>
                    <a:lnTo>
                      <a:pt x="179" y="117"/>
                    </a:lnTo>
                    <a:lnTo>
                      <a:pt x="174" y="115"/>
                    </a:lnTo>
                    <a:lnTo>
                      <a:pt x="168" y="111"/>
                    </a:lnTo>
                    <a:lnTo>
                      <a:pt x="163" y="108"/>
                    </a:lnTo>
                    <a:lnTo>
                      <a:pt x="159" y="104"/>
                    </a:lnTo>
                    <a:lnTo>
                      <a:pt x="156" y="98"/>
                    </a:lnTo>
                    <a:lnTo>
                      <a:pt x="151" y="101"/>
                    </a:lnTo>
                    <a:lnTo>
                      <a:pt x="147" y="101"/>
                    </a:lnTo>
                    <a:lnTo>
                      <a:pt x="142" y="98"/>
                    </a:lnTo>
                    <a:lnTo>
                      <a:pt x="139" y="96"/>
                    </a:lnTo>
                    <a:lnTo>
                      <a:pt x="134" y="93"/>
                    </a:lnTo>
                    <a:lnTo>
                      <a:pt x="129" y="90"/>
                    </a:lnTo>
                    <a:lnTo>
                      <a:pt x="125" y="86"/>
                    </a:lnTo>
                    <a:lnTo>
                      <a:pt x="120" y="82"/>
                    </a:lnTo>
                    <a:lnTo>
                      <a:pt x="114" y="79"/>
                    </a:lnTo>
                    <a:lnTo>
                      <a:pt x="110" y="76"/>
                    </a:lnTo>
                    <a:lnTo>
                      <a:pt x="106" y="70"/>
                    </a:lnTo>
                    <a:lnTo>
                      <a:pt x="102" y="60"/>
                    </a:lnTo>
                    <a:lnTo>
                      <a:pt x="35" y="32"/>
                    </a:lnTo>
                    <a:lnTo>
                      <a:pt x="0" y="26"/>
                    </a:lnTo>
                    <a:lnTo>
                      <a:pt x="18" y="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6" name="Freeform 124"/>
              <p:cNvSpPr>
                <a:spLocks/>
              </p:cNvSpPr>
              <p:nvPr/>
            </p:nvSpPr>
            <p:spPr bwMode="auto">
              <a:xfrm>
                <a:off x="488" y="2750"/>
                <a:ext cx="43" cy="225"/>
              </a:xfrm>
              <a:custGeom>
                <a:avLst/>
                <a:gdLst/>
                <a:ahLst/>
                <a:cxnLst>
                  <a:cxn ang="0">
                    <a:pos x="1" y="218"/>
                  </a:cxn>
                  <a:cxn ang="0">
                    <a:pos x="2" y="213"/>
                  </a:cxn>
                  <a:cxn ang="0">
                    <a:pos x="4" y="209"/>
                  </a:cxn>
                  <a:cxn ang="0">
                    <a:pos x="7" y="204"/>
                  </a:cxn>
                  <a:cxn ang="0">
                    <a:pos x="9" y="200"/>
                  </a:cxn>
                  <a:cxn ang="0">
                    <a:pos x="12" y="197"/>
                  </a:cxn>
                  <a:cxn ang="0">
                    <a:pos x="13" y="193"/>
                  </a:cxn>
                  <a:cxn ang="0">
                    <a:pos x="14" y="188"/>
                  </a:cxn>
                  <a:cxn ang="0">
                    <a:pos x="14" y="0"/>
                  </a:cxn>
                  <a:cxn ang="0">
                    <a:pos x="26" y="187"/>
                  </a:cxn>
                  <a:cxn ang="0">
                    <a:pos x="26" y="191"/>
                  </a:cxn>
                  <a:cxn ang="0">
                    <a:pos x="28" y="194"/>
                  </a:cxn>
                  <a:cxn ang="0">
                    <a:pos x="30" y="197"/>
                  </a:cxn>
                  <a:cxn ang="0">
                    <a:pos x="32" y="200"/>
                  </a:cxn>
                  <a:cxn ang="0">
                    <a:pos x="34" y="203"/>
                  </a:cxn>
                  <a:cxn ang="0">
                    <a:pos x="37" y="206"/>
                  </a:cxn>
                  <a:cxn ang="0">
                    <a:pos x="39" y="210"/>
                  </a:cxn>
                  <a:cxn ang="0">
                    <a:pos x="42" y="213"/>
                  </a:cxn>
                  <a:cxn ang="0">
                    <a:pos x="37" y="210"/>
                  </a:cxn>
                  <a:cxn ang="0">
                    <a:pos x="33" y="207"/>
                  </a:cxn>
                  <a:cxn ang="0">
                    <a:pos x="30" y="204"/>
                  </a:cxn>
                  <a:cxn ang="0">
                    <a:pos x="26" y="202"/>
                  </a:cxn>
                  <a:cxn ang="0">
                    <a:pos x="28" y="210"/>
                  </a:cxn>
                  <a:cxn ang="0">
                    <a:pos x="31" y="213"/>
                  </a:cxn>
                  <a:cxn ang="0">
                    <a:pos x="32" y="218"/>
                  </a:cxn>
                  <a:cxn ang="0">
                    <a:pos x="32" y="224"/>
                  </a:cxn>
                  <a:cxn ang="0">
                    <a:pos x="30" y="219"/>
                  </a:cxn>
                  <a:cxn ang="0">
                    <a:pos x="26" y="213"/>
                  </a:cxn>
                  <a:cxn ang="0">
                    <a:pos x="22" y="207"/>
                  </a:cxn>
                  <a:cxn ang="0">
                    <a:pos x="20" y="202"/>
                  </a:cxn>
                  <a:cxn ang="0">
                    <a:pos x="18" y="210"/>
                  </a:cxn>
                  <a:cxn ang="0">
                    <a:pos x="15" y="215"/>
                  </a:cxn>
                  <a:cxn ang="0">
                    <a:pos x="13" y="218"/>
                  </a:cxn>
                  <a:cxn ang="0">
                    <a:pos x="12" y="218"/>
                  </a:cxn>
                  <a:cxn ang="0">
                    <a:pos x="13" y="213"/>
                  </a:cxn>
                  <a:cxn ang="0">
                    <a:pos x="14" y="209"/>
                  </a:cxn>
                  <a:cxn ang="0">
                    <a:pos x="14" y="204"/>
                  </a:cxn>
                  <a:cxn ang="0">
                    <a:pos x="13" y="206"/>
                  </a:cxn>
                  <a:cxn ang="0">
                    <a:pos x="9" y="210"/>
                  </a:cxn>
                  <a:cxn ang="0">
                    <a:pos x="6" y="215"/>
                  </a:cxn>
                  <a:cxn ang="0">
                    <a:pos x="2" y="218"/>
                  </a:cxn>
                </a:cxnLst>
                <a:rect l="0" t="0" r="r" b="b"/>
                <a:pathLst>
                  <a:path w="43" h="225">
                    <a:moveTo>
                      <a:pt x="0" y="219"/>
                    </a:moveTo>
                    <a:lnTo>
                      <a:pt x="1" y="218"/>
                    </a:lnTo>
                    <a:lnTo>
                      <a:pt x="1" y="215"/>
                    </a:lnTo>
                    <a:lnTo>
                      <a:pt x="2" y="213"/>
                    </a:lnTo>
                    <a:lnTo>
                      <a:pt x="3" y="210"/>
                    </a:lnTo>
                    <a:lnTo>
                      <a:pt x="4" y="209"/>
                    </a:lnTo>
                    <a:lnTo>
                      <a:pt x="6" y="207"/>
                    </a:lnTo>
                    <a:lnTo>
                      <a:pt x="7" y="204"/>
                    </a:lnTo>
                    <a:lnTo>
                      <a:pt x="8" y="202"/>
                    </a:lnTo>
                    <a:lnTo>
                      <a:pt x="9" y="200"/>
                    </a:lnTo>
                    <a:lnTo>
                      <a:pt x="10" y="199"/>
                    </a:lnTo>
                    <a:lnTo>
                      <a:pt x="12" y="197"/>
                    </a:lnTo>
                    <a:lnTo>
                      <a:pt x="13" y="194"/>
                    </a:lnTo>
                    <a:lnTo>
                      <a:pt x="13" y="193"/>
                    </a:lnTo>
                    <a:lnTo>
                      <a:pt x="14" y="191"/>
                    </a:lnTo>
                    <a:lnTo>
                      <a:pt x="14" y="188"/>
                    </a:lnTo>
                    <a:lnTo>
                      <a:pt x="14" y="187"/>
                    </a:lnTo>
                    <a:lnTo>
                      <a:pt x="14" y="0"/>
                    </a:lnTo>
                    <a:lnTo>
                      <a:pt x="26" y="0"/>
                    </a:lnTo>
                    <a:lnTo>
                      <a:pt x="26" y="187"/>
                    </a:lnTo>
                    <a:lnTo>
                      <a:pt x="26" y="188"/>
                    </a:lnTo>
                    <a:lnTo>
                      <a:pt x="26" y="191"/>
                    </a:lnTo>
                    <a:lnTo>
                      <a:pt x="27" y="191"/>
                    </a:lnTo>
                    <a:lnTo>
                      <a:pt x="28" y="194"/>
                    </a:lnTo>
                    <a:lnTo>
                      <a:pt x="28" y="196"/>
                    </a:lnTo>
                    <a:lnTo>
                      <a:pt x="30" y="197"/>
                    </a:lnTo>
                    <a:lnTo>
                      <a:pt x="31" y="199"/>
                    </a:lnTo>
                    <a:lnTo>
                      <a:pt x="32" y="200"/>
                    </a:lnTo>
                    <a:lnTo>
                      <a:pt x="33" y="202"/>
                    </a:lnTo>
                    <a:lnTo>
                      <a:pt x="34" y="203"/>
                    </a:lnTo>
                    <a:lnTo>
                      <a:pt x="36" y="204"/>
                    </a:lnTo>
                    <a:lnTo>
                      <a:pt x="37" y="206"/>
                    </a:lnTo>
                    <a:lnTo>
                      <a:pt x="38" y="207"/>
                    </a:lnTo>
                    <a:lnTo>
                      <a:pt x="39" y="210"/>
                    </a:lnTo>
                    <a:lnTo>
                      <a:pt x="40" y="212"/>
                    </a:lnTo>
                    <a:lnTo>
                      <a:pt x="42" y="213"/>
                    </a:lnTo>
                    <a:lnTo>
                      <a:pt x="38" y="212"/>
                    </a:lnTo>
                    <a:lnTo>
                      <a:pt x="37" y="210"/>
                    </a:lnTo>
                    <a:lnTo>
                      <a:pt x="34" y="209"/>
                    </a:lnTo>
                    <a:lnTo>
                      <a:pt x="33" y="207"/>
                    </a:lnTo>
                    <a:lnTo>
                      <a:pt x="32" y="206"/>
                    </a:lnTo>
                    <a:lnTo>
                      <a:pt x="30" y="204"/>
                    </a:lnTo>
                    <a:lnTo>
                      <a:pt x="28" y="204"/>
                    </a:lnTo>
                    <a:lnTo>
                      <a:pt x="26" y="202"/>
                    </a:lnTo>
                    <a:lnTo>
                      <a:pt x="27" y="206"/>
                    </a:lnTo>
                    <a:lnTo>
                      <a:pt x="28" y="210"/>
                    </a:lnTo>
                    <a:lnTo>
                      <a:pt x="30" y="212"/>
                    </a:lnTo>
                    <a:lnTo>
                      <a:pt x="31" y="213"/>
                    </a:lnTo>
                    <a:lnTo>
                      <a:pt x="31" y="216"/>
                    </a:lnTo>
                    <a:lnTo>
                      <a:pt x="32" y="218"/>
                    </a:lnTo>
                    <a:lnTo>
                      <a:pt x="32" y="221"/>
                    </a:lnTo>
                    <a:lnTo>
                      <a:pt x="32" y="224"/>
                    </a:lnTo>
                    <a:lnTo>
                      <a:pt x="31" y="222"/>
                    </a:lnTo>
                    <a:lnTo>
                      <a:pt x="30" y="219"/>
                    </a:lnTo>
                    <a:lnTo>
                      <a:pt x="28" y="216"/>
                    </a:lnTo>
                    <a:lnTo>
                      <a:pt x="26" y="213"/>
                    </a:lnTo>
                    <a:lnTo>
                      <a:pt x="25" y="210"/>
                    </a:lnTo>
                    <a:lnTo>
                      <a:pt x="22" y="207"/>
                    </a:lnTo>
                    <a:lnTo>
                      <a:pt x="21" y="204"/>
                    </a:lnTo>
                    <a:lnTo>
                      <a:pt x="20" y="202"/>
                    </a:lnTo>
                    <a:lnTo>
                      <a:pt x="19" y="206"/>
                    </a:lnTo>
                    <a:lnTo>
                      <a:pt x="18" y="210"/>
                    </a:lnTo>
                    <a:lnTo>
                      <a:pt x="16" y="213"/>
                    </a:lnTo>
                    <a:lnTo>
                      <a:pt x="15" y="215"/>
                    </a:lnTo>
                    <a:lnTo>
                      <a:pt x="14" y="216"/>
                    </a:lnTo>
                    <a:lnTo>
                      <a:pt x="13" y="218"/>
                    </a:lnTo>
                    <a:lnTo>
                      <a:pt x="12" y="219"/>
                    </a:lnTo>
                    <a:lnTo>
                      <a:pt x="12" y="218"/>
                    </a:lnTo>
                    <a:lnTo>
                      <a:pt x="12" y="215"/>
                    </a:lnTo>
                    <a:lnTo>
                      <a:pt x="13" y="213"/>
                    </a:lnTo>
                    <a:lnTo>
                      <a:pt x="13" y="210"/>
                    </a:lnTo>
                    <a:lnTo>
                      <a:pt x="14" y="209"/>
                    </a:lnTo>
                    <a:lnTo>
                      <a:pt x="14" y="207"/>
                    </a:lnTo>
                    <a:lnTo>
                      <a:pt x="14" y="204"/>
                    </a:lnTo>
                    <a:lnTo>
                      <a:pt x="14" y="202"/>
                    </a:lnTo>
                    <a:lnTo>
                      <a:pt x="13" y="206"/>
                    </a:lnTo>
                    <a:lnTo>
                      <a:pt x="10" y="210"/>
                    </a:lnTo>
                    <a:lnTo>
                      <a:pt x="9" y="210"/>
                    </a:lnTo>
                    <a:lnTo>
                      <a:pt x="7" y="213"/>
                    </a:lnTo>
                    <a:lnTo>
                      <a:pt x="6" y="215"/>
                    </a:lnTo>
                    <a:lnTo>
                      <a:pt x="3" y="216"/>
                    </a:lnTo>
                    <a:lnTo>
                      <a:pt x="2" y="218"/>
                    </a:lnTo>
                    <a:lnTo>
                      <a:pt x="0" y="219"/>
                    </a:lnTo>
                  </a:path>
                </a:pathLst>
              </a:custGeom>
              <a:solidFill>
                <a:srgbClr val="AB0202"/>
              </a:solidFill>
              <a:ln w="12700" cap="rnd" cmpd="sng">
                <a:solidFill>
                  <a:srgbClr val="AB02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7" name="Freeform 125"/>
              <p:cNvSpPr>
                <a:spLocks/>
              </p:cNvSpPr>
              <p:nvPr/>
            </p:nvSpPr>
            <p:spPr bwMode="auto">
              <a:xfrm>
                <a:off x="495" y="2381"/>
                <a:ext cx="60" cy="459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6" y="126"/>
                  </a:cxn>
                  <a:cxn ang="0">
                    <a:pos x="8" y="458"/>
                  </a:cxn>
                  <a:cxn ang="0">
                    <a:pos x="8" y="447"/>
                  </a:cxn>
                  <a:cxn ang="0">
                    <a:pos x="9" y="435"/>
                  </a:cxn>
                  <a:cxn ang="0">
                    <a:pos x="10" y="425"/>
                  </a:cxn>
                  <a:cxn ang="0">
                    <a:pos x="12" y="418"/>
                  </a:cxn>
                  <a:cxn ang="0">
                    <a:pos x="16" y="415"/>
                  </a:cxn>
                  <a:cxn ang="0">
                    <a:pos x="19" y="424"/>
                  </a:cxn>
                  <a:cxn ang="0">
                    <a:pos x="20" y="438"/>
                  </a:cxn>
                  <a:cxn ang="0">
                    <a:pos x="20" y="452"/>
                  </a:cxn>
                  <a:cxn ang="0">
                    <a:pos x="27" y="446"/>
                  </a:cxn>
                  <a:cxn ang="0">
                    <a:pos x="39" y="427"/>
                  </a:cxn>
                  <a:cxn ang="0">
                    <a:pos x="46" y="408"/>
                  </a:cxn>
                  <a:cxn ang="0">
                    <a:pos x="48" y="390"/>
                  </a:cxn>
                  <a:cxn ang="0">
                    <a:pos x="48" y="374"/>
                  </a:cxn>
                  <a:cxn ang="0">
                    <a:pos x="52" y="349"/>
                  </a:cxn>
                  <a:cxn ang="0">
                    <a:pos x="56" y="321"/>
                  </a:cxn>
                  <a:cxn ang="0">
                    <a:pos x="52" y="302"/>
                  </a:cxn>
                  <a:cxn ang="0">
                    <a:pos x="51" y="287"/>
                  </a:cxn>
                  <a:cxn ang="0">
                    <a:pos x="57" y="264"/>
                  </a:cxn>
                  <a:cxn ang="0">
                    <a:pos x="59" y="236"/>
                  </a:cxn>
                  <a:cxn ang="0">
                    <a:pos x="55" y="217"/>
                  </a:cxn>
                  <a:cxn ang="0">
                    <a:pos x="52" y="206"/>
                  </a:cxn>
                  <a:cxn ang="0">
                    <a:pos x="55" y="189"/>
                  </a:cxn>
                  <a:cxn ang="0">
                    <a:pos x="55" y="173"/>
                  </a:cxn>
                  <a:cxn ang="0">
                    <a:pos x="51" y="162"/>
                  </a:cxn>
                  <a:cxn ang="0">
                    <a:pos x="49" y="155"/>
                  </a:cxn>
                  <a:cxn ang="0">
                    <a:pos x="50" y="140"/>
                  </a:cxn>
                  <a:cxn ang="0">
                    <a:pos x="51" y="126"/>
                  </a:cxn>
                  <a:cxn ang="0">
                    <a:pos x="49" y="115"/>
                  </a:cxn>
                  <a:cxn ang="0">
                    <a:pos x="46" y="107"/>
                  </a:cxn>
                  <a:cxn ang="0">
                    <a:pos x="48" y="92"/>
                  </a:cxn>
                  <a:cxn ang="0">
                    <a:pos x="46" y="80"/>
                  </a:cxn>
                  <a:cxn ang="0">
                    <a:pos x="43" y="71"/>
                  </a:cxn>
                  <a:cxn ang="0">
                    <a:pos x="38" y="61"/>
                  </a:cxn>
                  <a:cxn ang="0">
                    <a:pos x="38" y="38"/>
                  </a:cxn>
                  <a:cxn ang="0">
                    <a:pos x="36" y="11"/>
                  </a:cxn>
                </a:cxnLst>
                <a:rect l="0" t="0" r="r" b="b"/>
                <a:pathLst>
                  <a:path w="60" h="459">
                    <a:moveTo>
                      <a:pt x="36" y="11"/>
                    </a:moveTo>
                    <a:lnTo>
                      <a:pt x="26" y="0"/>
                    </a:lnTo>
                    <a:lnTo>
                      <a:pt x="20" y="66"/>
                    </a:lnTo>
                    <a:lnTo>
                      <a:pt x="6" y="126"/>
                    </a:lnTo>
                    <a:lnTo>
                      <a:pt x="0" y="424"/>
                    </a:lnTo>
                    <a:lnTo>
                      <a:pt x="8" y="458"/>
                    </a:lnTo>
                    <a:lnTo>
                      <a:pt x="8" y="453"/>
                    </a:lnTo>
                    <a:lnTo>
                      <a:pt x="8" y="447"/>
                    </a:lnTo>
                    <a:lnTo>
                      <a:pt x="9" y="441"/>
                    </a:lnTo>
                    <a:lnTo>
                      <a:pt x="9" y="435"/>
                    </a:lnTo>
                    <a:lnTo>
                      <a:pt x="9" y="430"/>
                    </a:lnTo>
                    <a:lnTo>
                      <a:pt x="10" y="425"/>
                    </a:lnTo>
                    <a:lnTo>
                      <a:pt x="10" y="421"/>
                    </a:lnTo>
                    <a:lnTo>
                      <a:pt x="12" y="418"/>
                    </a:lnTo>
                    <a:lnTo>
                      <a:pt x="14" y="413"/>
                    </a:lnTo>
                    <a:lnTo>
                      <a:pt x="16" y="415"/>
                    </a:lnTo>
                    <a:lnTo>
                      <a:pt x="18" y="418"/>
                    </a:lnTo>
                    <a:lnTo>
                      <a:pt x="19" y="424"/>
                    </a:lnTo>
                    <a:lnTo>
                      <a:pt x="19" y="431"/>
                    </a:lnTo>
                    <a:lnTo>
                      <a:pt x="20" y="438"/>
                    </a:lnTo>
                    <a:lnTo>
                      <a:pt x="20" y="446"/>
                    </a:lnTo>
                    <a:lnTo>
                      <a:pt x="20" y="452"/>
                    </a:lnTo>
                    <a:lnTo>
                      <a:pt x="20" y="458"/>
                    </a:lnTo>
                    <a:lnTo>
                      <a:pt x="27" y="446"/>
                    </a:lnTo>
                    <a:lnTo>
                      <a:pt x="34" y="437"/>
                    </a:lnTo>
                    <a:lnTo>
                      <a:pt x="39" y="427"/>
                    </a:lnTo>
                    <a:lnTo>
                      <a:pt x="44" y="416"/>
                    </a:lnTo>
                    <a:lnTo>
                      <a:pt x="46" y="408"/>
                    </a:lnTo>
                    <a:lnTo>
                      <a:pt x="48" y="397"/>
                    </a:lnTo>
                    <a:lnTo>
                      <a:pt x="48" y="390"/>
                    </a:lnTo>
                    <a:lnTo>
                      <a:pt x="45" y="383"/>
                    </a:lnTo>
                    <a:lnTo>
                      <a:pt x="48" y="374"/>
                    </a:lnTo>
                    <a:lnTo>
                      <a:pt x="50" y="362"/>
                    </a:lnTo>
                    <a:lnTo>
                      <a:pt x="52" y="349"/>
                    </a:lnTo>
                    <a:lnTo>
                      <a:pt x="55" y="336"/>
                    </a:lnTo>
                    <a:lnTo>
                      <a:pt x="56" y="321"/>
                    </a:lnTo>
                    <a:lnTo>
                      <a:pt x="55" y="311"/>
                    </a:lnTo>
                    <a:lnTo>
                      <a:pt x="52" y="302"/>
                    </a:lnTo>
                    <a:lnTo>
                      <a:pt x="48" y="296"/>
                    </a:lnTo>
                    <a:lnTo>
                      <a:pt x="51" y="287"/>
                    </a:lnTo>
                    <a:lnTo>
                      <a:pt x="55" y="277"/>
                    </a:lnTo>
                    <a:lnTo>
                      <a:pt x="57" y="264"/>
                    </a:lnTo>
                    <a:lnTo>
                      <a:pt x="59" y="249"/>
                    </a:lnTo>
                    <a:lnTo>
                      <a:pt x="59" y="236"/>
                    </a:lnTo>
                    <a:lnTo>
                      <a:pt x="57" y="224"/>
                    </a:lnTo>
                    <a:lnTo>
                      <a:pt x="55" y="217"/>
                    </a:lnTo>
                    <a:lnTo>
                      <a:pt x="51" y="214"/>
                    </a:lnTo>
                    <a:lnTo>
                      <a:pt x="52" y="206"/>
                    </a:lnTo>
                    <a:lnTo>
                      <a:pt x="54" y="198"/>
                    </a:lnTo>
                    <a:lnTo>
                      <a:pt x="55" y="189"/>
                    </a:lnTo>
                    <a:lnTo>
                      <a:pt x="55" y="180"/>
                    </a:lnTo>
                    <a:lnTo>
                      <a:pt x="55" y="173"/>
                    </a:lnTo>
                    <a:lnTo>
                      <a:pt x="54" y="165"/>
                    </a:lnTo>
                    <a:lnTo>
                      <a:pt x="51" y="162"/>
                    </a:lnTo>
                    <a:lnTo>
                      <a:pt x="48" y="161"/>
                    </a:lnTo>
                    <a:lnTo>
                      <a:pt x="49" y="155"/>
                    </a:lnTo>
                    <a:lnTo>
                      <a:pt x="49" y="148"/>
                    </a:lnTo>
                    <a:lnTo>
                      <a:pt x="50" y="140"/>
                    </a:lnTo>
                    <a:lnTo>
                      <a:pt x="51" y="133"/>
                    </a:lnTo>
                    <a:lnTo>
                      <a:pt x="51" y="126"/>
                    </a:lnTo>
                    <a:lnTo>
                      <a:pt x="50" y="120"/>
                    </a:lnTo>
                    <a:lnTo>
                      <a:pt x="49" y="115"/>
                    </a:lnTo>
                    <a:lnTo>
                      <a:pt x="46" y="115"/>
                    </a:lnTo>
                    <a:lnTo>
                      <a:pt x="46" y="107"/>
                    </a:lnTo>
                    <a:lnTo>
                      <a:pt x="46" y="99"/>
                    </a:lnTo>
                    <a:lnTo>
                      <a:pt x="48" y="92"/>
                    </a:lnTo>
                    <a:lnTo>
                      <a:pt x="48" y="86"/>
                    </a:lnTo>
                    <a:lnTo>
                      <a:pt x="46" y="80"/>
                    </a:lnTo>
                    <a:lnTo>
                      <a:pt x="45" y="74"/>
                    </a:lnTo>
                    <a:lnTo>
                      <a:pt x="43" y="71"/>
                    </a:lnTo>
                    <a:lnTo>
                      <a:pt x="39" y="70"/>
                    </a:lnTo>
                    <a:lnTo>
                      <a:pt x="38" y="61"/>
                    </a:lnTo>
                    <a:lnTo>
                      <a:pt x="38" y="49"/>
                    </a:lnTo>
                    <a:lnTo>
                      <a:pt x="38" y="38"/>
                    </a:lnTo>
                    <a:lnTo>
                      <a:pt x="37" y="24"/>
                    </a:lnTo>
                    <a:lnTo>
                      <a:pt x="36" y="11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8" name="Freeform 126"/>
              <p:cNvSpPr>
                <a:spLocks/>
              </p:cNvSpPr>
              <p:nvPr/>
            </p:nvSpPr>
            <p:spPr bwMode="auto">
              <a:xfrm>
                <a:off x="475" y="2377"/>
                <a:ext cx="56" cy="463"/>
              </a:xfrm>
              <a:custGeom>
                <a:avLst/>
                <a:gdLst/>
                <a:ahLst/>
                <a:cxnLst>
                  <a:cxn ang="0">
                    <a:pos x="25" y="454"/>
                  </a:cxn>
                  <a:cxn ang="0">
                    <a:pos x="17" y="444"/>
                  </a:cxn>
                  <a:cxn ang="0">
                    <a:pos x="13" y="431"/>
                  </a:cxn>
                  <a:cxn ang="0">
                    <a:pos x="11" y="415"/>
                  </a:cxn>
                  <a:cxn ang="0">
                    <a:pos x="10" y="398"/>
                  </a:cxn>
                  <a:cxn ang="0">
                    <a:pos x="4" y="376"/>
                  </a:cxn>
                  <a:cxn ang="0">
                    <a:pos x="2" y="353"/>
                  </a:cxn>
                  <a:cxn ang="0">
                    <a:pos x="3" y="334"/>
                  </a:cxn>
                  <a:cxn ang="0">
                    <a:pos x="4" y="313"/>
                  </a:cxn>
                  <a:cxn ang="0">
                    <a:pos x="1" y="280"/>
                  </a:cxn>
                  <a:cxn ang="0">
                    <a:pos x="0" y="247"/>
                  </a:cxn>
                  <a:cxn ang="0">
                    <a:pos x="3" y="227"/>
                  </a:cxn>
                  <a:cxn ang="0">
                    <a:pos x="5" y="206"/>
                  </a:cxn>
                  <a:cxn ang="0">
                    <a:pos x="4" y="170"/>
                  </a:cxn>
                  <a:cxn ang="0">
                    <a:pos x="8" y="137"/>
                  </a:cxn>
                  <a:cxn ang="0">
                    <a:pos x="13" y="120"/>
                  </a:cxn>
                  <a:cxn ang="0">
                    <a:pos x="16" y="107"/>
                  </a:cxn>
                  <a:cxn ang="0">
                    <a:pos x="19" y="90"/>
                  </a:cxn>
                  <a:cxn ang="0">
                    <a:pos x="22" y="77"/>
                  </a:cxn>
                  <a:cxn ang="0">
                    <a:pos x="28" y="74"/>
                  </a:cxn>
                  <a:cxn ang="0">
                    <a:pos x="31" y="64"/>
                  </a:cxn>
                  <a:cxn ang="0">
                    <a:pos x="29" y="39"/>
                  </a:cxn>
                  <a:cxn ang="0">
                    <a:pos x="32" y="16"/>
                  </a:cxn>
                  <a:cxn ang="0">
                    <a:pos x="39" y="1"/>
                  </a:cxn>
                  <a:cxn ang="0">
                    <a:pos x="49" y="2"/>
                  </a:cxn>
                  <a:cxn ang="0">
                    <a:pos x="55" y="16"/>
                  </a:cxn>
                  <a:cxn ang="0">
                    <a:pos x="53" y="35"/>
                  </a:cxn>
                  <a:cxn ang="0">
                    <a:pos x="51" y="51"/>
                  </a:cxn>
                  <a:cxn ang="0">
                    <a:pos x="49" y="66"/>
                  </a:cxn>
                  <a:cxn ang="0">
                    <a:pos x="47" y="82"/>
                  </a:cxn>
                  <a:cxn ang="0">
                    <a:pos x="39" y="93"/>
                  </a:cxn>
                  <a:cxn ang="0">
                    <a:pos x="33" y="111"/>
                  </a:cxn>
                  <a:cxn ang="0">
                    <a:pos x="31" y="130"/>
                  </a:cxn>
                  <a:cxn ang="0">
                    <a:pos x="31" y="148"/>
                  </a:cxn>
                  <a:cxn ang="0">
                    <a:pos x="33" y="167"/>
                  </a:cxn>
                  <a:cxn ang="0">
                    <a:pos x="34" y="184"/>
                  </a:cxn>
                  <a:cxn ang="0">
                    <a:pos x="33" y="202"/>
                  </a:cxn>
                  <a:cxn ang="0">
                    <a:pos x="31" y="218"/>
                  </a:cxn>
                  <a:cxn ang="0">
                    <a:pos x="39" y="225"/>
                  </a:cxn>
                  <a:cxn ang="0">
                    <a:pos x="43" y="244"/>
                  </a:cxn>
                  <a:cxn ang="0">
                    <a:pos x="44" y="265"/>
                  </a:cxn>
                  <a:cxn ang="0">
                    <a:pos x="43" y="284"/>
                  </a:cxn>
                  <a:cxn ang="0">
                    <a:pos x="50" y="297"/>
                  </a:cxn>
                  <a:cxn ang="0">
                    <a:pos x="51" y="318"/>
                  </a:cxn>
                  <a:cxn ang="0">
                    <a:pos x="47" y="340"/>
                  </a:cxn>
                  <a:cxn ang="0">
                    <a:pos x="43" y="362"/>
                  </a:cxn>
                  <a:cxn ang="0">
                    <a:pos x="35" y="362"/>
                  </a:cxn>
                  <a:cxn ang="0">
                    <a:pos x="33" y="371"/>
                  </a:cxn>
                  <a:cxn ang="0">
                    <a:pos x="34" y="382"/>
                  </a:cxn>
                  <a:cxn ang="0">
                    <a:pos x="37" y="401"/>
                  </a:cxn>
                  <a:cxn ang="0">
                    <a:pos x="31" y="406"/>
                  </a:cxn>
                  <a:cxn ang="0">
                    <a:pos x="27" y="419"/>
                  </a:cxn>
                  <a:cxn ang="0">
                    <a:pos x="26" y="441"/>
                  </a:cxn>
                </a:cxnLst>
                <a:rect l="0" t="0" r="r" b="b"/>
                <a:pathLst>
                  <a:path w="56" h="463">
                    <a:moveTo>
                      <a:pt x="27" y="462"/>
                    </a:moveTo>
                    <a:lnTo>
                      <a:pt x="25" y="454"/>
                    </a:lnTo>
                    <a:lnTo>
                      <a:pt x="21" y="448"/>
                    </a:lnTo>
                    <a:lnTo>
                      <a:pt x="17" y="444"/>
                    </a:lnTo>
                    <a:lnTo>
                      <a:pt x="15" y="438"/>
                    </a:lnTo>
                    <a:lnTo>
                      <a:pt x="13" y="431"/>
                    </a:lnTo>
                    <a:lnTo>
                      <a:pt x="11" y="423"/>
                    </a:lnTo>
                    <a:lnTo>
                      <a:pt x="11" y="415"/>
                    </a:lnTo>
                    <a:lnTo>
                      <a:pt x="13" y="406"/>
                    </a:lnTo>
                    <a:lnTo>
                      <a:pt x="10" y="398"/>
                    </a:lnTo>
                    <a:lnTo>
                      <a:pt x="7" y="388"/>
                    </a:lnTo>
                    <a:lnTo>
                      <a:pt x="4" y="376"/>
                    </a:lnTo>
                    <a:lnTo>
                      <a:pt x="3" y="365"/>
                    </a:lnTo>
                    <a:lnTo>
                      <a:pt x="2" y="353"/>
                    </a:lnTo>
                    <a:lnTo>
                      <a:pt x="2" y="343"/>
                    </a:lnTo>
                    <a:lnTo>
                      <a:pt x="3" y="334"/>
                    </a:lnTo>
                    <a:lnTo>
                      <a:pt x="7" y="330"/>
                    </a:lnTo>
                    <a:lnTo>
                      <a:pt x="4" y="313"/>
                    </a:lnTo>
                    <a:lnTo>
                      <a:pt x="2" y="297"/>
                    </a:lnTo>
                    <a:lnTo>
                      <a:pt x="1" y="280"/>
                    </a:lnTo>
                    <a:lnTo>
                      <a:pt x="0" y="264"/>
                    </a:lnTo>
                    <a:lnTo>
                      <a:pt x="0" y="247"/>
                    </a:lnTo>
                    <a:lnTo>
                      <a:pt x="1" y="236"/>
                    </a:lnTo>
                    <a:lnTo>
                      <a:pt x="3" y="227"/>
                    </a:lnTo>
                    <a:lnTo>
                      <a:pt x="7" y="224"/>
                    </a:lnTo>
                    <a:lnTo>
                      <a:pt x="5" y="206"/>
                    </a:lnTo>
                    <a:lnTo>
                      <a:pt x="4" y="189"/>
                    </a:lnTo>
                    <a:lnTo>
                      <a:pt x="4" y="170"/>
                    </a:lnTo>
                    <a:lnTo>
                      <a:pt x="5" y="154"/>
                    </a:lnTo>
                    <a:lnTo>
                      <a:pt x="8" y="137"/>
                    </a:lnTo>
                    <a:lnTo>
                      <a:pt x="10" y="126"/>
                    </a:lnTo>
                    <a:lnTo>
                      <a:pt x="13" y="120"/>
                    </a:lnTo>
                    <a:lnTo>
                      <a:pt x="16" y="117"/>
                    </a:lnTo>
                    <a:lnTo>
                      <a:pt x="16" y="107"/>
                    </a:lnTo>
                    <a:lnTo>
                      <a:pt x="17" y="98"/>
                    </a:lnTo>
                    <a:lnTo>
                      <a:pt x="19" y="90"/>
                    </a:lnTo>
                    <a:lnTo>
                      <a:pt x="20" y="83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8" y="74"/>
                    </a:lnTo>
                    <a:lnTo>
                      <a:pt x="32" y="76"/>
                    </a:lnTo>
                    <a:lnTo>
                      <a:pt x="31" y="64"/>
                    </a:lnTo>
                    <a:lnTo>
                      <a:pt x="29" y="52"/>
                    </a:lnTo>
                    <a:lnTo>
                      <a:pt x="29" y="39"/>
                    </a:lnTo>
                    <a:lnTo>
                      <a:pt x="31" y="27"/>
                    </a:lnTo>
                    <a:lnTo>
                      <a:pt x="32" y="16"/>
                    </a:lnTo>
                    <a:lnTo>
                      <a:pt x="35" y="8"/>
                    </a:lnTo>
                    <a:lnTo>
                      <a:pt x="39" y="1"/>
                    </a:lnTo>
                    <a:lnTo>
                      <a:pt x="45" y="0"/>
                    </a:lnTo>
                    <a:lnTo>
                      <a:pt x="49" y="2"/>
                    </a:lnTo>
                    <a:lnTo>
                      <a:pt x="52" y="8"/>
                    </a:lnTo>
                    <a:lnTo>
                      <a:pt x="55" y="16"/>
                    </a:lnTo>
                    <a:lnTo>
                      <a:pt x="53" y="26"/>
                    </a:lnTo>
                    <a:lnTo>
                      <a:pt x="53" y="35"/>
                    </a:lnTo>
                    <a:lnTo>
                      <a:pt x="52" y="44"/>
                    </a:lnTo>
                    <a:lnTo>
                      <a:pt x="51" y="51"/>
                    </a:lnTo>
                    <a:lnTo>
                      <a:pt x="50" y="58"/>
                    </a:lnTo>
                    <a:lnTo>
                      <a:pt x="49" y="66"/>
                    </a:lnTo>
                    <a:lnTo>
                      <a:pt x="49" y="74"/>
                    </a:lnTo>
                    <a:lnTo>
                      <a:pt x="47" y="82"/>
                    </a:lnTo>
                    <a:lnTo>
                      <a:pt x="43" y="86"/>
                    </a:lnTo>
                    <a:lnTo>
                      <a:pt x="39" y="93"/>
                    </a:lnTo>
                    <a:lnTo>
                      <a:pt x="35" y="101"/>
                    </a:lnTo>
                    <a:lnTo>
                      <a:pt x="33" y="111"/>
                    </a:lnTo>
                    <a:lnTo>
                      <a:pt x="31" y="121"/>
                    </a:lnTo>
                    <a:lnTo>
                      <a:pt x="31" y="130"/>
                    </a:lnTo>
                    <a:lnTo>
                      <a:pt x="29" y="139"/>
                    </a:lnTo>
                    <a:lnTo>
                      <a:pt x="31" y="148"/>
                    </a:lnTo>
                    <a:lnTo>
                      <a:pt x="32" y="156"/>
                    </a:lnTo>
                    <a:lnTo>
                      <a:pt x="33" y="167"/>
                    </a:lnTo>
                    <a:lnTo>
                      <a:pt x="34" y="176"/>
                    </a:lnTo>
                    <a:lnTo>
                      <a:pt x="34" y="184"/>
                    </a:lnTo>
                    <a:lnTo>
                      <a:pt x="34" y="193"/>
                    </a:lnTo>
                    <a:lnTo>
                      <a:pt x="33" y="202"/>
                    </a:lnTo>
                    <a:lnTo>
                      <a:pt x="32" y="209"/>
                    </a:lnTo>
                    <a:lnTo>
                      <a:pt x="31" y="218"/>
                    </a:lnTo>
                    <a:lnTo>
                      <a:pt x="35" y="220"/>
                    </a:lnTo>
                    <a:lnTo>
                      <a:pt x="39" y="225"/>
                    </a:lnTo>
                    <a:lnTo>
                      <a:pt x="41" y="233"/>
                    </a:lnTo>
                    <a:lnTo>
                      <a:pt x="43" y="244"/>
                    </a:lnTo>
                    <a:lnTo>
                      <a:pt x="44" y="255"/>
                    </a:lnTo>
                    <a:lnTo>
                      <a:pt x="44" y="265"/>
                    </a:lnTo>
                    <a:lnTo>
                      <a:pt x="44" y="277"/>
                    </a:lnTo>
                    <a:lnTo>
                      <a:pt x="43" y="284"/>
                    </a:lnTo>
                    <a:lnTo>
                      <a:pt x="47" y="290"/>
                    </a:lnTo>
                    <a:lnTo>
                      <a:pt x="50" y="297"/>
                    </a:lnTo>
                    <a:lnTo>
                      <a:pt x="51" y="308"/>
                    </a:lnTo>
                    <a:lnTo>
                      <a:pt x="51" y="318"/>
                    </a:lnTo>
                    <a:lnTo>
                      <a:pt x="50" y="328"/>
                    </a:lnTo>
                    <a:lnTo>
                      <a:pt x="47" y="340"/>
                    </a:lnTo>
                    <a:lnTo>
                      <a:pt x="45" y="350"/>
                    </a:lnTo>
                    <a:lnTo>
                      <a:pt x="43" y="362"/>
                    </a:lnTo>
                    <a:lnTo>
                      <a:pt x="38" y="362"/>
                    </a:lnTo>
                    <a:lnTo>
                      <a:pt x="35" y="362"/>
                    </a:lnTo>
                    <a:lnTo>
                      <a:pt x="34" y="365"/>
                    </a:lnTo>
                    <a:lnTo>
                      <a:pt x="33" y="371"/>
                    </a:lnTo>
                    <a:lnTo>
                      <a:pt x="33" y="376"/>
                    </a:lnTo>
                    <a:lnTo>
                      <a:pt x="34" y="382"/>
                    </a:lnTo>
                    <a:lnTo>
                      <a:pt x="35" y="391"/>
                    </a:lnTo>
                    <a:lnTo>
                      <a:pt x="37" y="401"/>
                    </a:lnTo>
                    <a:lnTo>
                      <a:pt x="33" y="403"/>
                    </a:lnTo>
                    <a:lnTo>
                      <a:pt x="31" y="406"/>
                    </a:lnTo>
                    <a:lnTo>
                      <a:pt x="28" y="412"/>
                    </a:lnTo>
                    <a:lnTo>
                      <a:pt x="27" y="419"/>
                    </a:lnTo>
                    <a:lnTo>
                      <a:pt x="26" y="428"/>
                    </a:lnTo>
                    <a:lnTo>
                      <a:pt x="26" y="441"/>
                    </a:lnTo>
                    <a:lnTo>
                      <a:pt x="27" y="462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256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9" name="Freeform 127"/>
              <p:cNvSpPr>
                <a:spLocks/>
              </p:cNvSpPr>
              <p:nvPr/>
            </p:nvSpPr>
            <p:spPr bwMode="auto">
              <a:xfrm>
                <a:off x="495" y="2816"/>
                <a:ext cx="20" cy="14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21"/>
                  </a:cxn>
                  <a:cxn ang="0">
                    <a:pos x="19" y="124"/>
                  </a:cxn>
                  <a:cxn ang="0">
                    <a:pos x="19" y="127"/>
                  </a:cxn>
                  <a:cxn ang="0">
                    <a:pos x="16" y="130"/>
                  </a:cxn>
                  <a:cxn ang="0">
                    <a:pos x="13" y="133"/>
                  </a:cxn>
                  <a:cxn ang="0">
                    <a:pos x="10" y="134"/>
                  </a:cxn>
                  <a:cxn ang="0">
                    <a:pos x="8" y="136"/>
                  </a:cxn>
                  <a:cxn ang="0">
                    <a:pos x="2" y="139"/>
                  </a:cxn>
                  <a:cxn ang="0">
                    <a:pos x="0" y="142"/>
                  </a:cxn>
                </a:cxnLst>
                <a:rect l="0" t="0" r="r" b="b"/>
                <a:pathLst>
                  <a:path w="20" h="143">
                    <a:moveTo>
                      <a:pt x="19" y="0"/>
                    </a:moveTo>
                    <a:lnTo>
                      <a:pt x="19" y="121"/>
                    </a:lnTo>
                    <a:lnTo>
                      <a:pt x="19" y="124"/>
                    </a:lnTo>
                    <a:lnTo>
                      <a:pt x="19" y="127"/>
                    </a:lnTo>
                    <a:lnTo>
                      <a:pt x="16" y="130"/>
                    </a:lnTo>
                    <a:lnTo>
                      <a:pt x="13" y="133"/>
                    </a:lnTo>
                    <a:lnTo>
                      <a:pt x="10" y="134"/>
                    </a:lnTo>
                    <a:lnTo>
                      <a:pt x="8" y="136"/>
                    </a:lnTo>
                    <a:lnTo>
                      <a:pt x="2" y="139"/>
                    </a:lnTo>
                    <a:lnTo>
                      <a:pt x="0" y="142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80" name="Freeform 128"/>
              <p:cNvSpPr>
                <a:spLocks/>
              </p:cNvSpPr>
              <p:nvPr/>
            </p:nvSpPr>
            <p:spPr bwMode="auto">
              <a:xfrm>
                <a:off x="503" y="2799"/>
                <a:ext cx="21" cy="15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39"/>
                  </a:cxn>
                  <a:cxn ang="0">
                    <a:pos x="20" y="142"/>
                  </a:cxn>
                  <a:cxn ang="0">
                    <a:pos x="13" y="146"/>
                  </a:cxn>
                  <a:cxn ang="0">
                    <a:pos x="6" y="151"/>
                  </a:cxn>
                  <a:cxn ang="0">
                    <a:pos x="0" y="154"/>
                  </a:cxn>
                </a:cxnLst>
                <a:rect l="0" t="0" r="r" b="b"/>
                <a:pathLst>
                  <a:path w="21" h="155">
                    <a:moveTo>
                      <a:pt x="20" y="0"/>
                    </a:moveTo>
                    <a:lnTo>
                      <a:pt x="20" y="139"/>
                    </a:lnTo>
                    <a:lnTo>
                      <a:pt x="20" y="142"/>
                    </a:lnTo>
                    <a:lnTo>
                      <a:pt x="13" y="146"/>
                    </a:lnTo>
                    <a:lnTo>
                      <a:pt x="6" y="151"/>
                    </a:lnTo>
                    <a:lnTo>
                      <a:pt x="0" y="154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81" name="Line 129"/>
              <p:cNvSpPr>
                <a:spLocks noChangeShapeType="1"/>
              </p:cNvSpPr>
              <p:nvPr/>
            </p:nvSpPr>
            <p:spPr bwMode="auto">
              <a:xfrm>
                <a:off x="509" y="2803"/>
                <a:ext cx="0" cy="141"/>
              </a:xfrm>
              <a:prstGeom prst="line">
                <a:avLst/>
              </a:prstGeom>
              <a:noFill/>
              <a:ln w="12700">
                <a:solidFill>
                  <a:srgbClr val="FFAB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82" name="Freeform 130"/>
              <p:cNvSpPr>
                <a:spLocks/>
              </p:cNvSpPr>
              <p:nvPr/>
            </p:nvSpPr>
            <p:spPr bwMode="auto">
              <a:xfrm>
                <a:off x="652" y="2978"/>
                <a:ext cx="297" cy="164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6" y="27"/>
                  </a:cxn>
                  <a:cxn ang="0">
                    <a:pos x="148" y="67"/>
                  </a:cxn>
                  <a:cxn ang="0">
                    <a:pos x="155" y="67"/>
                  </a:cxn>
                  <a:cxn ang="0">
                    <a:pos x="161" y="69"/>
                  </a:cxn>
                  <a:cxn ang="0">
                    <a:pos x="168" y="69"/>
                  </a:cxn>
                  <a:cxn ang="0">
                    <a:pos x="175" y="71"/>
                  </a:cxn>
                  <a:cxn ang="0">
                    <a:pos x="181" y="73"/>
                  </a:cxn>
                  <a:cxn ang="0">
                    <a:pos x="188" y="76"/>
                  </a:cxn>
                  <a:cxn ang="0">
                    <a:pos x="194" y="82"/>
                  </a:cxn>
                  <a:cxn ang="0">
                    <a:pos x="200" y="88"/>
                  </a:cxn>
                  <a:cxn ang="0">
                    <a:pos x="205" y="88"/>
                  </a:cxn>
                  <a:cxn ang="0">
                    <a:pos x="212" y="91"/>
                  </a:cxn>
                  <a:cxn ang="0">
                    <a:pos x="221" y="95"/>
                  </a:cxn>
                  <a:cxn ang="0">
                    <a:pos x="231" y="102"/>
                  </a:cxn>
                  <a:cxn ang="0">
                    <a:pos x="238" y="108"/>
                  </a:cxn>
                  <a:cxn ang="0">
                    <a:pos x="245" y="114"/>
                  </a:cxn>
                  <a:cxn ang="0">
                    <a:pos x="251" y="121"/>
                  </a:cxn>
                  <a:cxn ang="0">
                    <a:pos x="253" y="127"/>
                  </a:cxn>
                  <a:cxn ang="0">
                    <a:pos x="263" y="132"/>
                  </a:cxn>
                  <a:cxn ang="0">
                    <a:pos x="271" y="136"/>
                  </a:cxn>
                  <a:cxn ang="0">
                    <a:pos x="280" y="140"/>
                  </a:cxn>
                  <a:cxn ang="0">
                    <a:pos x="287" y="145"/>
                  </a:cxn>
                  <a:cxn ang="0">
                    <a:pos x="292" y="149"/>
                  </a:cxn>
                  <a:cxn ang="0">
                    <a:pos x="296" y="154"/>
                  </a:cxn>
                  <a:cxn ang="0">
                    <a:pos x="296" y="161"/>
                  </a:cxn>
                  <a:cxn ang="0">
                    <a:pos x="291" y="161"/>
                  </a:cxn>
                  <a:cxn ang="0">
                    <a:pos x="285" y="163"/>
                  </a:cxn>
                  <a:cxn ang="0">
                    <a:pos x="276" y="163"/>
                  </a:cxn>
                  <a:cxn ang="0">
                    <a:pos x="267" y="163"/>
                  </a:cxn>
                  <a:cxn ang="0">
                    <a:pos x="257" y="161"/>
                  </a:cxn>
                  <a:cxn ang="0">
                    <a:pos x="247" y="157"/>
                  </a:cxn>
                  <a:cxn ang="0">
                    <a:pos x="238" y="151"/>
                  </a:cxn>
                  <a:cxn ang="0">
                    <a:pos x="228" y="143"/>
                  </a:cxn>
                  <a:cxn ang="0">
                    <a:pos x="225" y="143"/>
                  </a:cxn>
                  <a:cxn ang="0">
                    <a:pos x="220" y="143"/>
                  </a:cxn>
                  <a:cxn ang="0">
                    <a:pos x="214" y="143"/>
                  </a:cxn>
                  <a:cxn ang="0">
                    <a:pos x="208" y="140"/>
                  </a:cxn>
                  <a:cxn ang="0">
                    <a:pos x="202" y="136"/>
                  </a:cxn>
                  <a:cxn ang="0">
                    <a:pos x="196" y="132"/>
                  </a:cxn>
                  <a:cxn ang="0">
                    <a:pos x="190" y="127"/>
                  </a:cxn>
                  <a:cxn ang="0">
                    <a:pos x="186" y="120"/>
                  </a:cxn>
                  <a:cxn ang="0">
                    <a:pos x="181" y="121"/>
                  </a:cxn>
                  <a:cxn ang="0">
                    <a:pos x="176" y="121"/>
                  </a:cxn>
                  <a:cxn ang="0">
                    <a:pos x="170" y="120"/>
                  </a:cxn>
                  <a:cxn ang="0">
                    <a:pos x="166" y="117"/>
                  </a:cxn>
                  <a:cxn ang="0">
                    <a:pos x="161" y="114"/>
                  </a:cxn>
                  <a:cxn ang="0">
                    <a:pos x="155" y="110"/>
                  </a:cxn>
                  <a:cxn ang="0">
                    <a:pos x="150" y="105"/>
                  </a:cxn>
                  <a:cxn ang="0">
                    <a:pos x="144" y="101"/>
                  </a:cxn>
                  <a:cxn ang="0">
                    <a:pos x="137" y="96"/>
                  </a:cxn>
                  <a:cxn ang="0">
                    <a:pos x="132" y="93"/>
                  </a:cxn>
                  <a:cxn ang="0">
                    <a:pos x="127" y="86"/>
                  </a:cxn>
                  <a:cxn ang="0">
                    <a:pos x="123" y="73"/>
                  </a:cxn>
                  <a:cxn ang="0">
                    <a:pos x="42" y="41"/>
                  </a:cxn>
                  <a:cxn ang="0">
                    <a:pos x="0" y="33"/>
                  </a:cxn>
                  <a:cxn ang="0">
                    <a:pos x="20" y="7"/>
                  </a:cxn>
                  <a:cxn ang="0">
                    <a:pos x="31" y="0"/>
                  </a:cxn>
                </a:cxnLst>
                <a:rect l="0" t="0" r="r" b="b"/>
                <a:pathLst>
                  <a:path w="297" h="164">
                    <a:moveTo>
                      <a:pt x="31" y="0"/>
                    </a:moveTo>
                    <a:lnTo>
                      <a:pt x="56" y="27"/>
                    </a:lnTo>
                    <a:lnTo>
                      <a:pt x="148" y="67"/>
                    </a:lnTo>
                    <a:lnTo>
                      <a:pt x="155" y="67"/>
                    </a:lnTo>
                    <a:lnTo>
                      <a:pt x="161" y="69"/>
                    </a:lnTo>
                    <a:lnTo>
                      <a:pt x="168" y="69"/>
                    </a:lnTo>
                    <a:lnTo>
                      <a:pt x="175" y="71"/>
                    </a:lnTo>
                    <a:lnTo>
                      <a:pt x="181" y="73"/>
                    </a:lnTo>
                    <a:lnTo>
                      <a:pt x="188" y="76"/>
                    </a:lnTo>
                    <a:lnTo>
                      <a:pt x="194" y="82"/>
                    </a:lnTo>
                    <a:lnTo>
                      <a:pt x="200" y="88"/>
                    </a:lnTo>
                    <a:lnTo>
                      <a:pt x="205" y="88"/>
                    </a:lnTo>
                    <a:lnTo>
                      <a:pt x="212" y="91"/>
                    </a:lnTo>
                    <a:lnTo>
                      <a:pt x="221" y="95"/>
                    </a:lnTo>
                    <a:lnTo>
                      <a:pt x="231" y="102"/>
                    </a:lnTo>
                    <a:lnTo>
                      <a:pt x="238" y="108"/>
                    </a:lnTo>
                    <a:lnTo>
                      <a:pt x="245" y="114"/>
                    </a:lnTo>
                    <a:lnTo>
                      <a:pt x="251" y="121"/>
                    </a:lnTo>
                    <a:lnTo>
                      <a:pt x="253" y="127"/>
                    </a:lnTo>
                    <a:lnTo>
                      <a:pt x="263" y="132"/>
                    </a:lnTo>
                    <a:lnTo>
                      <a:pt x="271" y="136"/>
                    </a:lnTo>
                    <a:lnTo>
                      <a:pt x="280" y="140"/>
                    </a:lnTo>
                    <a:lnTo>
                      <a:pt x="287" y="145"/>
                    </a:lnTo>
                    <a:lnTo>
                      <a:pt x="292" y="149"/>
                    </a:lnTo>
                    <a:lnTo>
                      <a:pt x="296" y="154"/>
                    </a:lnTo>
                    <a:lnTo>
                      <a:pt x="296" y="161"/>
                    </a:lnTo>
                    <a:lnTo>
                      <a:pt x="291" y="161"/>
                    </a:lnTo>
                    <a:lnTo>
                      <a:pt x="285" y="163"/>
                    </a:lnTo>
                    <a:lnTo>
                      <a:pt x="276" y="163"/>
                    </a:lnTo>
                    <a:lnTo>
                      <a:pt x="267" y="163"/>
                    </a:lnTo>
                    <a:lnTo>
                      <a:pt x="257" y="161"/>
                    </a:lnTo>
                    <a:lnTo>
                      <a:pt x="247" y="157"/>
                    </a:lnTo>
                    <a:lnTo>
                      <a:pt x="238" y="151"/>
                    </a:lnTo>
                    <a:lnTo>
                      <a:pt x="228" y="143"/>
                    </a:lnTo>
                    <a:lnTo>
                      <a:pt x="225" y="143"/>
                    </a:lnTo>
                    <a:lnTo>
                      <a:pt x="220" y="143"/>
                    </a:lnTo>
                    <a:lnTo>
                      <a:pt x="214" y="143"/>
                    </a:lnTo>
                    <a:lnTo>
                      <a:pt x="208" y="140"/>
                    </a:lnTo>
                    <a:lnTo>
                      <a:pt x="202" y="136"/>
                    </a:lnTo>
                    <a:lnTo>
                      <a:pt x="196" y="132"/>
                    </a:lnTo>
                    <a:lnTo>
                      <a:pt x="190" y="127"/>
                    </a:lnTo>
                    <a:lnTo>
                      <a:pt x="186" y="120"/>
                    </a:lnTo>
                    <a:lnTo>
                      <a:pt x="181" y="121"/>
                    </a:lnTo>
                    <a:lnTo>
                      <a:pt x="176" y="121"/>
                    </a:lnTo>
                    <a:lnTo>
                      <a:pt x="170" y="120"/>
                    </a:lnTo>
                    <a:lnTo>
                      <a:pt x="166" y="117"/>
                    </a:lnTo>
                    <a:lnTo>
                      <a:pt x="161" y="114"/>
                    </a:lnTo>
                    <a:lnTo>
                      <a:pt x="155" y="110"/>
                    </a:lnTo>
                    <a:lnTo>
                      <a:pt x="150" y="105"/>
                    </a:lnTo>
                    <a:lnTo>
                      <a:pt x="144" y="101"/>
                    </a:lnTo>
                    <a:lnTo>
                      <a:pt x="137" y="96"/>
                    </a:lnTo>
                    <a:lnTo>
                      <a:pt x="132" y="93"/>
                    </a:lnTo>
                    <a:lnTo>
                      <a:pt x="127" y="86"/>
                    </a:lnTo>
                    <a:lnTo>
                      <a:pt x="123" y="73"/>
                    </a:lnTo>
                    <a:lnTo>
                      <a:pt x="42" y="41"/>
                    </a:lnTo>
                    <a:lnTo>
                      <a:pt x="0" y="33"/>
                    </a:lnTo>
                    <a:lnTo>
                      <a:pt x="20" y="7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83" name="Freeform 131"/>
              <p:cNvSpPr>
                <a:spLocks/>
              </p:cNvSpPr>
              <p:nvPr/>
            </p:nvSpPr>
            <p:spPr bwMode="auto">
              <a:xfrm>
                <a:off x="652" y="2747"/>
                <a:ext cx="51" cy="273"/>
              </a:xfrm>
              <a:custGeom>
                <a:avLst/>
                <a:gdLst/>
                <a:ahLst/>
                <a:cxnLst>
                  <a:cxn ang="0">
                    <a:pos x="0" y="261"/>
                  </a:cxn>
                  <a:cxn ang="0">
                    <a:pos x="2" y="257"/>
                  </a:cxn>
                  <a:cxn ang="0">
                    <a:pos x="4" y="252"/>
                  </a:cxn>
                  <a:cxn ang="0">
                    <a:pos x="8" y="248"/>
                  </a:cxn>
                  <a:cxn ang="0">
                    <a:pos x="10" y="242"/>
                  </a:cxn>
                  <a:cxn ang="0">
                    <a:pos x="13" y="238"/>
                  </a:cxn>
                  <a:cxn ang="0">
                    <a:pos x="15" y="232"/>
                  </a:cxn>
                  <a:cxn ang="0">
                    <a:pos x="17" y="228"/>
                  </a:cxn>
                  <a:cxn ang="0">
                    <a:pos x="18" y="0"/>
                  </a:cxn>
                  <a:cxn ang="0">
                    <a:pos x="31" y="225"/>
                  </a:cxn>
                  <a:cxn ang="0">
                    <a:pos x="32" y="231"/>
                  </a:cxn>
                  <a:cxn ang="0">
                    <a:pos x="34" y="235"/>
                  </a:cxn>
                  <a:cxn ang="0">
                    <a:pos x="36" y="238"/>
                  </a:cxn>
                  <a:cxn ang="0">
                    <a:pos x="39" y="241"/>
                  </a:cxn>
                  <a:cxn ang="0">
                    <a:pos x="42" y="247"/>
                  </a:cxn>
                  <a:cxn ang="0">
                    <a:pos x="46" y="248"/>
                  </a:cxn>
                  <a:cxn ang="0">
                    <a:pos x="47" y="254"/>
                  </a:cxn>
                  <a:cxn ang="0">
                    <a:pos x="50" y="258"/>
                  </a:cxn>
                  <a:cxn ang="0">
                    <a:pos x="45" y="254"/>
                  </a:cxn>
                  <a:cxn ang="0">
                    <a:pos x="40" y="251"/>
                  </a:cxn>
                  <a:cxn ang="0">
                    <a:pos x="36" y="248"/>
                  </a:cxn>
                  <a:cxn ang="0">
                    <a:pos x="31" y="245"/>
                  </a:cxn>
                  <a:cxn ang="0">
                    <a:pos x="34" y="252"/>
                  </a:cxn>
                  <a:cxn ang="0">
                    <a:pos x="36" y="258"/>
                  </a:cxn>
                  <a:cxn ang="0">
                    <a:pos x="39" y="263"/>
                  </a:cxn>
                  <a:cxn ang="0">
                    <a:pos x="39" y="272"/>
                  </a:cxn>
                  <a:cxn ang="0">
                    <a:pos x="36" y="264"/>
                  </a:cxn>
                  <a:cxn ang="0">
                    <a:pos x="31" y="258"/>
                  </a:cxn>
                  <a:cxn ang="0">
                    <a:pos x="28" y="251"/>
                  </a:cxn>
                  <a:cxn ang="0">
                    <a:pos x="24" y="245"/>
                  </a:cxn>
                  <a:cxn ang="0">
                    <a:pos x="21" y="252"/>
                  </a:cxn>
                  <a:cxn ang="0">
                    <a:pos x="19" y="257"/>
                  </a:cxn>
                  <a:cxn ang="0">
                    <a:pos x="17" y="261"/>
                  </a:cxn>
                  <a:cxn ang="0">
                    <a:pos x="14" y="264"/>
                  </a:cxn>
                  <a:cxn ang="0">
                    <a:pos x="14" y="260"/>
                  </a:cxn>
                  <a:cxn ang="0">
                    <a:pos x="15" y="254"/>
                  </a:cxn>
                  <a:cxn ang="0">
                    <a:pos x="17" y="250"/>
                  </a:cxn>
                  <a:cxn ang="0">
                    <a:pos x="18" y="245"/>
                  </a:cxn>
                  <a:cxn ang="0">
                    <a:pos x="13" y="252"/>
                  </a:cxn>
                  <a:cxn ang="0">
                    <a:pos x="8" y="257"/>
                  </a:cxn>
                  <a:cxn ang="0">
                    <a:pos x="4" y="261"/>
                  </a:cxn>
                  <a:cxn ang="0">
                    <a:pos x="0" y="264"/>
                  </a:cxn>
                </a:cxnLst>
                <a:rect l="0" t="0" r="r" b="b"/>
                <a:pathLst>
                  <a:path w="51" h="273">
                    <a:moveTo>
                      <a:pt x="0" y="264"/>
                    </a:moveTo>
                    <a:lnTo>
                      <a:pt x="0" y="261"/>
                    </a:lnTo>
                    <a:lnTo>
                      <a:pt x="1" y="260"/>
                    </a:lnTo>
                    <a:lnTo>
                      <a:pt x="2" y="257"/>
                    </a:lnTo>
                    <a:lnTo>
                      <a:pt x="3" y="254"/>
                    </a:lnTo>
                    <a:lnTo>
                      <a:pt x="4" y="252"/>
                    </a:lnTo>
                    <a:lnTo>
                      <a:pt x="7" y="250"/>
                    </a:lnTo>
                    <a:lnTo>
                      <a:pt x="8" y="248"/>
                    </a:lnTo>
                    <a:lnTo>
                      <a:pt x="9" y="245"/>
                    </a:lnTo>
                    <a:lnTo>
                      <a:pt x="10" y="242"/>
                    </a:lnTo>
                    <a:lnTo>
                      <a:pt x="13" y="241"/>
                    </a:lnTo>
                    <a:lnTo>
                      <a:pt x="13" y="238"/>
                    </a:lnTo>
                    <a:lnTo>
                      <a:pt x="15" y="235"/>
                    </a:lnTo>
                    <a:lnTo>
                      <a:pt x="15" y="232"/>
                    </a:lnTo>
                    <a:lnTo>
                      <a:pt x="17" y="231"/>
                    </a:lnTo>
                    <a:lnTo>
                      <a:pt x="17" y="228"/>
                    </a:lnTo>
                    <a:lnTo>
                      <a:pt x="18" y="225"/>
                    </a:lnTo>
                    <a:lnTo>
                      <a:pt x="18" y="0"/>
                    </a:lnTo>
                    <a:lnTo>
                      <a:pt x="31" y="0"/>
                    </a:lnTo>
                    <a:lnTo>
                      <a:pt x="31" y="225"/>
                    </a:lnTo>
                    <a:lnTo>
                      <a:pt x="32" y="228"/>
                    </a:lnTo>
                    <a:lnTo>
                      <a:pt x="32" y="231"/>
                    </a:lnTo>
                    <a:lnTo>
                      <a:pt x="32" y="232"/>
                    </a:lnTo>
                    <a:lnTo>
                      <a:pt x="34" y="235"/>
                    </a:lnTo>
                    <a:lnTo>
                      <a:pt x="35" y="235"/>
                    </a:lnTo>
                    <a:lnTo>
                      <a:pt x="36" y="238"/>
                    </a:lnTo>
                    <a:lnTo>
                      <a:pt x="37" y="241"/>
                    </a:lnTo>
                    <a:lnTo>
                      <a:pt x="39" y="241"/>
                    </a:lnTo>
                    <a:lnTo>
                      <a:pt x="41" y="244"/>
                    </a:lnTo>
                    <a:lnTo>
                      <a:pt x="42" y="247"/>
                    </a:lnTo>
                    <a:lnTo>
                      <a:pt x="43" y="247"/>
                    </a:lnTo>
                    <a:lnTo>
                      <a:pt x="46" y="248"/>
                    </a:lnTo>
                    <a:lnTo>
                      <a:pt x="46" y="251"/>
                    </a:lnTo>
                    <a:lnTo>
                      <a:pt x="47" y="254"/>
                    </a:lnTo>
                    <a:lnTo>
                      <a:pt x="48" y="255"/>
                    </a:lnTo>
                    <a:lnTo>
                      <a:pt x="50" y="258"/>
                    </a:lnTo>
                    <a:lnTo>
                      <a:pt x="47" y="255"/>
                    </a:lnTo>
                    <a:lnTo>
                      <a:pt x="45" y="254"/>
                    </a:lnTo>
                    <a:lnTo>
                      <a:pt x="42" y="252"/>
                    </a:lnTo>
                    <a:lnTo>
                      <a:pt x="40" y="251"/>
                    </a:lnTo>
                    <a:lnTo>
                      <a:pt x="37" y="248"/>
                    </a:lnTo>
                    <a:lnTo>
                      <a:pt x="36" y="248"/>
                    </a:lnTo>
                    <a:lnTo>
                      <a:pt x="34" y="247"/>
                    </a:lnTo>
                    <a:lnTo>
                      <a:pt x="31" y="245"/>
                    </a:lnTo>
                    <a:lnTo>
                      <a:pt x="32" y="248"/>
                    </a:lnTo>
                    <a:lnTo>
                      <a:pt x="34" y="252"/>
                    </a:lnTo>
                    <a:lnTo>
                      <a:pt x="36" y="255"/>
                    </a:lnTo>
                    <a:lnTo>
                      <a:pt x="36" y="258"/>
                    </a:lnTo>
                    <a:lnTo>
                      <a:pt x="37" y="261"/>
                    </a:lnTo>
                    <a:lnTo>
                      <a:pt x="39" y="263"/>
                    </a:lnTo>
                    <a:lnTo>
                      <a:pt x="39" y="267"/>
                    </a:lnTo>
                    <a:lnTo>
                      <a:pt x="39" y="272"/>
                    </a:lnTo>
                    <a:lnTo>
                      <a:pt x="37" y="267"/>
                    </a:lnTo>
                    <a:lnTo>
                      <a:pt x="36" y="264"/>
                    </a:lnTo>
                    <a:lnTo>
                      <a:pt x="34" y="261"/>
                    </a:lnTo>
                    <a:lnTo>
                      <a:pt x="31" y="258"/>
                    </a:lnTo>
                    <a:lnTo>
                      <a:pt x="29" y="254"/>
                    </a:lnTo>
                    <a:lnTo>
                      <a:pt x="28" y="251"/>
                    </a:lnTo>
                    <a:lnTo>
                      <a:pt x="26" y="248"/>
                    </a:lnTo>
                    <a:lnTo>
                      <a:pt x="24" y="245"/>
                    </a:lnTo>
                    <a:lnTo>
                      <a:pt x="23" y="248"/>
                    </a:lnTo>
                    <a:lnTo>
                      <a:pt x="21" y="252"/>
                    </a:lnTo>
                    <a:lnTo>
                      <a:pt x="20" y="255"/>
                    </a:lnTo>
                    <a:lnTo>
                      <a:pt x="19" y="257"/>
                    </a:lnTo>
                    <a:lnTo>
                      <a:pt x="18" y="260"/>
                    </a:lnTo>
                    <a:lnTo>
                      <a:pt x="17" y="261"/>
                    </a:lnTo>
                    <a:lnTo>
                      <a:pt x="15" y="261"/>
                    </a:lnTo>
                    <a:lnTo>
                      <a:pt x="14" y="264"/>
                    </a:lnTo>
                    <a:lnTo>
                      <a:pt x="14" y="261"/>
                    </a:lnTo>
                    <a:lnTo>
                      <a:pt x="14" y="260"/>
                    </a:lnTo>
                    <a:lnTo>
                      <a:pt x="14" y="257"/>
                    </a:lnTo>
                    <a:lnTo>
                      <a:pt x="15" y="254"/>
                    </a:lnTo>
                    <a:lnTo>
                      <a:pt x="17" y="252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8" y="245"/>
                    </a:lnTo>
                    <a:lnTo>
                      <a:pt x="14" y="248"/>
                    </a:lnTo>
                    <a:lnTo>
                      <a:pt x="13" y="252"/>
                    </a:lnTo>
                    <a:lnTo>
                      <a:pt x="9" y="255"/>
                    </a:lnTo>
                    <a:lnTo>
                      <a:pt x="8" y="257"/>
                    </a:lnTo>
                    <a:lnTo>
                      <a:pt x="7" y="260"/>
                    </a:lnTo>
                    <a:lnTo>
                      <a:pt x="4" y="261"/>
                    </a:lnTo>
                    <a:lnTo>
                      <a:pt x="2" y="261"/>
                    </a:lnTo>
                    <a:lnTo>
                      <a:pt x="0" y="264"/>
                    </a:lnTo>
                  </a:path>
                </a:pathLst>
              </a:custGeom>
              <a:solidFill>
                <a:srgbClr val="AB0202"/>
              </a:solidFill>
              <a:ln w="12700" cap="rnd" cmpd="sng">
                <a:solidFill>
                  <a:srgbClr val="AB02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84" name="Freeform 132"/>
              <p:cNvSpPr>
                <a:spLocks/>
              </p:cNvSpPr>
              <p:nvPr/>
            </p:nvSpPr>
            <p:spPr bwMode="auto">
              <a:xfrm>
                <a:off x="659" y="2302"/>
                <a:ext cx="72" cy="553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7" y="152"/>
                  </a:cxn>
                  <a:cxn ang="0">
                    <a:pos x="11" y="552"/>
                  </a:cxn>
                  <a:cxn ang="0">
                    <a:pos x="11" y="538"/>
                  </a:cxn>
                  <a:cxn ang="0">
                    <a:pos x="11" y="525"/>
                  </a:cxn>
                  <a:cxn ang="0">
                    <a:pos x="12" y="512"/>
                  </a:cxn>
                  <a:cxn ang="0">
                    <a:pos x="13" y="505"/>
                  </a:cxn>
                  <a:cxn ang="0">
                    <a:pos x="19" y="499"/>
                  </a:cxn>
                  <a:cxn ang="0">
                    <a:pos x="23" y="510"/>
                  </a:cxn>
                  <a:cxn ang="0">
                    <a:pos x="24" y="528"/>
                  </a:cxn>
                  <a:cxn ang="0">
                    <a:pos x="24" y="544"/>
                  </a:cxn>
                  <a:cxn ang="0">
                    <a:pos x="34" y="537"/>
                  </a:cxn>
                  <a:cxn ang="0">
                    <a:pos x="48" y="513"/>
                  </a:cxn>
                  <a:cxn ang="0">
                    <a:pos x="57" y="490"/>
                  </a:cxn>
                  <a:cxn ang="0">
                    <a:pos x="58" y="469"/>
                  </a:cxn>
                  <a:cxn ang="0">
                    <a:pos x="58" y="450"/>
                  </a:cxn>
                  <a:cxn ang="0">
                    <a:pos x="64" y="421"/>
                  </a:cxn>
                  <a:cxn ang="0">
                    <a:pos x="68" y="387"/>
                  </a:cxn>
                  <a:cxn ang="0">
                    <a:pos x="64" y="362"/>
                  </a:cxn>
                  <a:cxn ang="0">
                    <a:pos x="63" y="347"/>
                  </a:cxn>
                  <a:cxn ang="0">
                    <a:pos x="69" y="317"/>
                  </a:cxn>
                  <a:cxn ang="0">
                    <a:pos x="71" y="284"/>
                  </a:cxn>
                  <a:cxn ang="0">
                    <a:pos x="68" y="261"/>
                  </a:cxn>
                  <a:cxn ang="0">
                    <a:pos x="64" y="249"/>
                  </a:cxn>
                  <a:cxn ang="0">
                    <a:pos x="67" y="229"/>
                  </a:cxn>
                  <a:cxn ang="0">
                    <a:pos x="67" y="208"/>
                  </a:cxn>
                  <a:cxn ang="0">
                    <a:pos x="63" y="195"/>
                  </a:cxn>
                  <a:cxn ang="0">
                    <a:pos x="59" y="186"/>
                  </a:cxn>
                  <a:cxn ang="0">
                    <a:pos x="61" y="168"/>
                  </a:cxn>
                  <a:cxn ang="0">
                    <a:pos x="62" y="152"/>
                  </a:cxn>
                  <a:cxn ang="0">
                    <a:pos x="59" y="139"/>
                  </a:cxn>
                  <a:cxn ang="0">
                    <a:pos x="57" y="129"/>
                  </a:cxn>
                  <a:cxn ang="0">
                    <a:pos x="58" y="111"/>
                  </a:cxn>
                  <a:cxn ang="0">
                    <a:pos x="57" y="96"/>
                  </a:cxn>
                  <a:cxn ang="0">
                    <a:pos x="52" y="85"/>
                  </a:cxn>
                  <a:cxn ang="0">
                    <a:pos x="47" y="71"/>
                  </a:cxn>
                  <a:cxn ang="0">
                    <a:pos x="46" y="44"/>
                  </a:cxn>
                  <a:cxn ang="0">
                    <a:pos x="42" y="13"/>
                  </a:cxn>
                </a:cxnLst>
                <a:rect l="0" t="0" r="r" b="b"/>
                <a:pathLst>
                  <a:path w="72" h="553">
                    <a:moveTo>
                      <a:pt x="42" y="13"/>
                    </a:moveTo>
                    <a:lnTo>
                      <a:pt x="31" y="0"/>
                    </a:lnTo>
                    <a:lnTo>
                      <a:pt x="24" y="79"/>
                    </a:lnTo>
                    <a:lnTo>
                      <a:pt x="7" y="152"/>
                    </a:lnTo>
                    <a:lnTo>
                      <a:pt x="0" y="510"/>
                    </a:lnTo>
                    <a:lnTo>
                      <a:pt x="11" y="552"/>
                    </a:lnTo>
                    <a:lnTo>
                      <a:pt x="11" y="544"/>
                    </a:lnTo>
                    <a:lnTo>
                      <a:pt x="11" y="538"/>
                    </a:lnTo>
                    <a:lnTo>
                      <a:pt x="11" y="532"/>
                    </a:lnTo>
                    <a:lnTo>
                      <a:pt x="11" y="525"/>
                    </a:lnTo>
                    <a:lnTo>
                      <a:pt x="11" y="518"/>
                    </a:lnTo>
                    <a:lnTo>
                      <a:pt x="12" y="512"/>
                    </a:lnTo>
                    <a:lnTo>
                      <a:pt x="13" y="507"/>
                    </a:lnTo>
                    <a:lnTo>
                      <a:pt x="13" y="505"/>
                    </a:lnTo>
                    <a:lnTo>
                      <a:pt x="17" y="497"/>
                    </a:lnTo>
                    <a:lnTo>
                      <a:pt x="19" y="499"/>
                    </a:lnTo>
                    <a:lnTo>
                      <a:pt x="22" y="503"/>
                    </a:lnTo>
                    <a:lnTo>
                      <a:pt x="23" y="510"/>
                    </a:lnTo>
                    <a:lnTo>
                      <a:pt x="24" y="519"/>
                    </a:lnTo>
                    <a:lnTo>
                      <a:pt x="24" y="528"/>
                    </a:lnTo>
                    <a:lnTo>
                      <a:pt x="24" y="537"/>
                    </a:lnTo>
                    <a:lnTo>
                      <a:pt x="24" y="544"/>
                    </a:lnTo>
                    <a:lnTo>
                      <a:pt x="24" y="552"/>
                    </a:lnTo>
                    <a:lnTo>
                      <a:pt x="34" y="537"/>
                    </a:lnTo>
                    <a:lnTo>
                      <a:pt x="41" y="525"/>
                    </a:lnTo>
                    <a:lnTo>
                      <a:pt x="48" y="513"/>
                    </a:lnTo>
                    <a:lnTo>
                      <a:pt x="53" y="503"/>
                    </a:lnTo>
                    <a:lnTo>
                      <a:pt x="57" y="490"/>
                    </a:lnTo>
                    <a:lnTo>
                      <a:pt x="59" y="480"/>
                    </a:lnTo>
                    <a:lnTo>
                      <a:pt x="58" y="469"/>
                    </a:lnTo>
                    <a:lnTo>
                      <a:pt x="55" y="460"/>
                    </a:lnTo>
                    <a:lnTo>
                      <a:pt x="58" y="450"/>
                    </a:lnTo>
                    <a:lnTo>
                      <a:pt x="61" y="437"/>
                    </a:lnTo>
                    <a:lnTo>
                      <a:pt x="64" y="421"/>
                    </a:lnTo>
                    <a:lnTo>
                      <a:pt x="67" y="405"/>
                    </a:lnTo>
                    <a:lnTo>
                      <a:pt x="68" y="387"/>
                    </a:lnTo>
                    <a:lnTo>
                      <a:pt x="67" y="372"/>
                    </a:lnTo>
                    <a:lnTo>
                      <a:pt x="64" y="362"/>
                    </a:lnTo>
                    <a:lnTo>
                      <a:pt x="59" y="356"/>
                    </a:lnTo>
                    <a:lnTo>
                      <a:pt x="63" y="347"/>
                    </a:lnTo>
                    <a:lnTo>
                      <a:pt x="67" y="333"/>
                    </a:lnTo>
                    <a:lnTo>
                      <a:pt x="69" y="317"/>
                    </a:lnTo>
                    <a:lnTo>
                      <a:pt x="71" y="300"/>
                    </a:lnTo>
                    <a:lnTo>
                      <a:pt x="71" y="284"/>
                    </a:lnTo>
                    <a:lnTo>
                      <a:pt x="71" y="271"/>
                    </a:lnTo>
                    <a:lnTo>
                      <a:pt x="68" y="261"/>
                    </a:lnTo>
                    <a:lnTo>
                      <a:pt x="63" y="258"/>
                    </a:lnTo>
                    <a:lnTo>
                      <a:pt x="64" y="249"/>
                    </a:lnTo>
                    <a:lnTo>
                      <a:pt x="66" y="239"/>
                    </a:lnTo>
                    <a:lnTo>
                      <a:pt x="67" y="229"/>
                    </a:lnTo>
                    <a:lnTo>
                      <a:pt x="67" y="218"/>
                    </a:lnTo>
                    <a:lnTo>
                      <a:pt x="67" y="208"/>
                    </a:lnTo>
                    <a:lnTo>
                      <a:pt x="66" y="199"/>
                    </a:lnTo>
                    <a:lnTo>
                      <a:pt x="63" y="195"/>
                    </a:lnTo>
                    <a:lnTo>
                      <a:pt x="59" y="195"/>
                    </a:lnTo>
                    <a:lnTo>
                      <a:pt x="59" y="186"/>
                    </a:lnTo>
                    <a:lnTo>
                      <a:pt x="61" y="179"/>
                    </a:lnTo>
                    <a:lnTo>
                      <a:pt x="61" y="168"/>
                    </a:lnTo>
                    <a:lnTo>
                      <a:pt x="62" y="160"/>
                    </a:lnTo>
                    <a:lnTo>
                      <a:pt x="62" y="152"/>
                    </a:lnTo>
                    <a:lnTo>
                      <a:pt x="61" y="145"/>
                    </a:lnTo>
                    <a:lnTo>
                      <a:pt x="59" y="139"/>
                    </a:lnTo>
                    <a:lnTo>
                      <a:pt x="57" y="138"/>
                    </a:lnTo>
                    <a:lnTo>
                      <a:pt x="57" y="129"/>
                    </a:lnTo>
                    <a:lnTo>
                      <a:pt x="57" y="120"/>
                    </a:lnTo>
                    <a:lnTo>
                      <a:pt x="58" y="111"/>
                    </a:lnTo>
                    <a:lnTo>
                      <a:pt x="58" y="104"/>
                    </a:lnTo>
                    <a:lnTo>
                      <a:pt x="57" y="96"/>
                    </a:lnTo>
                    <a:lnTo>
                      <a:pt x="56" y="89"/>
                    </a:lnTo>
                    <a:lnTo>
                      <a:pt x="52" y="85"/>
                    </a:lnTo>
                    <a:lnTo>
                      <a:pt x="47" y="83"/>
                    </a:lnTo>
                    <a:lnTo>
                      <a:pt x="47" y="71"/>
                    </a:lnTo>
                    <a:lnTo>
                      <a:pt x="47" y="58"/>
                    </a:lnTo>
                    <a:lnTo>
                      <a:pt x="46" y="44"/>
                    </a:lnTo>
                    <a:lnTo>
                      <a:pt x="45" y="29"/>
                    </a:lnTo>
                    <a:lnTo>
                      <a:pt x="42" y="13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85" name="Freeform 133"/>
              <p:cNvSpPr>
                <a:spLocks/>
              </p:cNvSpPr>
              <p:nvPr/>
            </p:nvSpPr>
            <p:spPr bwMode="auto">
              <a:xfrm>
                <a:off x="636" y="2295"/>
                <a:ext cx="67" cy="560"/>
              </a:xfrm>
              <a:custGeom>
                <a:avLst/>
                <a:gdLst/>
                <a:ahLst/>
                <a:cxnLst>
                  <a:cxn ang="0">
                    <a:pos x="30" y="550"/>
                  </a:cxn>
                  <a:cxn ang="0">
                    <a:pos x="21" y="536"/>
                  </a:cxn>
                  <a:cxn ang="0">
                    <a:pos x="16" y="522"/>
                  </a:cxn>
                  <a:cxn ang="0">
                    <a:pos x="15" y="503"/>
                  </a:cxn>
                  <a:cxn ang="0">
                    <a:pos x="13" y="481"/>
                  </a:cxn>
                  <a:cxn ang="0">
                    <a:pos x="6" y="457"/>
                  </a:cxn>
                  <a:cxn ang="0">
                    <a:pos x="2" y="428"/>
                  </a:cxn>
                  <a:cxn ang="0">
                    <a:pos x="4" y="404"/>
                  </a:cxn>
                  <a:cxn ang="0">
                    <a:pos x="6" y="380"/>
                  </a:cxn>
                  <a:cxn ang="0">
                    <a:pos x="1" y="340"/>
                  </a:cxn>
                  <a:cxn ang="0">
                    <a:pos x="1" y="300"/>
                  </a:cxn>
                  <a:cxn ang="0">
                    <a:pos x="4" y="275"/>
                  </a:cxn>
                  <a:cxn ang="0">
                    <a:pos x="7" y="252"/>
                  </a:cxn>
                  <a:cxn ang="0">
                    <a:pos x="6" y="206"/>
                  </a:cxn>
                  <a:cxn ang="0">
                    <a:pos x="10" y="168"/>
                  </a:cxn>
                  <a:cxn ang="0">
                    <a:pos x="16" y="145"/>
                  </a:cxn>
                  <a:cxn ang="0">
                    <a:pos x="20" y="130"/>
                  </a:cxn>
                  <a:cxn ang="0">
                    <a:pos x="22" y="110"/>
                  </a:cxn>
                  <a:cxn ang="0">
                    <a:pos x="27" y="95"/>
                  </a:cxn>
                  <a:cxn ang="0">
                    <a:pos x="34" y="90"/>
                  </a:cxn>
                  <a:cxn ang="0">
                    <a:pos x="38" y="79"/>
                  </a:cxn>
                  <a:cxn ang="0">
                    <a:pos x="37" y="48"/>
                  </a:cxn>
                  <a:cxn ang="0">
                    <a:pos x="39" y="20"/>
                  </a:cxn>
                  <a:cxn ang="0">
                    <a:pos x="49" y="2"/>
                  </a:cxn>
                  <a:cxn ang="0">
                    <a:pos x="60" y="2"/>
                  </a:cxn>
                  <a:cxn ang="0">
                    <a:pos x="66" y="20"/>
                  </a:cxn>
                  <a:cxn ang="0">
                    <a:pos x="60" y="29"/>
                  </a:cxn>
                  <a:cxn ang="0">
                    <a:pos x="55" y="52"/>
                  </a:cxn>
                  <a:cxn ang="0">
                    <a:pos x="55" y="82"/>
                  </a:cxn>
                  <a:cxn ang="0">
                    <a:pos x="57" y="105"/>
                  </a:cxn>
                  <a:cxn ang="0">
                    <a:pos x="55" y="120"/>
                  </a:cxn>
                  <a:cxn ang="0">
                    <a:pos x="49" y="133"/>
                  </a:cxn>
                  <a:cxn ang="0">
                    <a:pos x="43" y="156"/>
                  </a:cxn>
                  <a:cxn ang="0">
                    <a:pos x="42" y="174"/>
                  </a:cxn>
                  <a:cxn ang="0">
                    <a:pos x="45" y="193"/>
                  </a:cxn>
                  <a:cxn ang="0">
                    <a:pos x="49" y="214"/>
                  </a:cxn>
                  <a:cxn ang="0">
                    <a:pos x="49" y="233"/>
                  </a:cxn>
                  <a:cxn ang="0">
                    <a:pos x="50" y="252"/>
                  </a:cxn>
                  <a:cxn ang="0">
                    <a:pos x="45" y="253"/>
                  </a:cxn>
                  <a:cxn ang="0">
                    <a:pos x="38" y="259"/>
                  </a:cxn>
                  <a:cxn ang="0">
                    <a:pos x="43" y="274"/>
                  </a:cxn>
                  <a:cxn ang="0">
                    <a:pos x="46" y="291"/>
                  </a:cxn>
                  <a:cxn ang="0">
                    <a:pos x="48" y="312"/>
                  </a:cxn>
                  <a:cxn ang="0">
                    <a:pos x="52" y="330"/>
                  </a:cxn>
                  <a:cxn ang="0">
                    <a:pos x="55" y="352"/>
                  </a:cxn>
                  <a:cxn ang="0">
                    <a:pos x="48" y="359"/>
                  </a:cxn>
                  <a:cxn ang="0">
                    <a:pos x="44" y="380"/>
                  </a:cxn>
                  <a:cxn ang="0">
                    <a:pos x="49" y="397"/>
                  </a:cxn>
                  <a:cxn ang="0">
                    <a:pos x="55" y="412"/>
                  </a:cxn>
                  <a:cxn ang="0">
                    <a:pos x="49" y="425"/>
                  </a:cxn>
                  <a:cxn ang="0">
                    <a:pos x="48" y="446"/>
                  </a:cxn>
                  <a:cxn ang="0">
                    <a:pos x="39" y="454"/>
                  </a:cxn>
                  <a:cxn ang="0">
                    <a:pos x="44" y="484"/>
                  </a:cxn>
                  <a:cxn ang="0">
                    <a:pos x="40" y="488"/>
                  </a:cxn>
                  <a:cxn ang="0">
                    <a:pos x="36" y="498"/>
                  </a:cxn>
                  <a:cxn ang="0">
                    <a:pos x="32" y="517"/>
                  </a:cxn>
                  <a:cxn ang="0">
                    <a:pos x="34" y="559"/>
                  </a:cxn>
                </a:cxnLst>
                <a:rect l="0" t="0" r="r" b="b"/>
                <a:pathLst>
                  <a:path w="67" h="560">
                    <a:moveTo>
                      <a:pt x="34" y="559"/>
                    </a:moveTo>
                    <a:lnTo>
                      <a:pt x="30" y="550"/>
                    </a:lnTo>
                    <a:lnTo>
                      <a:pt x="26" y="544"/>
                    </a:lnTo>
                    <a:lnTo>
                      <a:pt x="21" y="536"/>
                    </a:lnTo>
                    <a:lnTo>
                      <a:pt x="19" y="529"/>
                    </a:lnTo>
                    <a:lnTo>
                      <a:pt x="16" y="522"/>
                    </a:lnTo>
                    <a:lnTo>
                      <a:pt x="15" y="513"/>
                    </a:lnTo>
                    <a:lnTo>
                      <a:pt x="15" y="503"/>
                    </a:lnTo>
                    <a:lnTo>
                      <a:pt x="16" y="491"/>
                    </a:lnTo>
                    <a:lnTo>
                      <a:pt x="13" y="481"/>
                    </a:lnTo>
                    <a:lnTo>
                      <a:pt x="9" y="470"/>
                    </a:lnTo>
                    <a:lnTo>
                      <a:pt x="6" y="457"/>
                    </a:lnTo>
                    <a:lnTo>
                      <a:pt x="3" y="443"/>
                    </a:lnTo>
                    <a:lnTo>
                      <a:pt x="2" y="428"/>
                    </a:lnTo>
                    <a:lnTo>
                      <a:pt x="3" y="416"/>
                    </a:lnTo>
                    <a:lnTo>
                      <a:pt x="4" y="404"/>
                    </a:lnTo>
                    <a:lnTo>
                      <a:pt x="9" y="399"/>
                    </a:lnTo>
                    <a:lnTo>
                      <a:pt x="6" y="380"/>
                    </a:lnTo>
                    <a:lnTo>
                      <a:pt x="3" y="360"/>
                    </a:lnTo>
                    <a:lnTo>
                      <a:pt x="1" y="340"/>
                    </a:lnTo>
                    <a:lnTo>
                      <a:pt x="0" y="318"/>
                    </a:lnTo>
                    <a:lnTo>
                      <a:pt x="1" y="300"/>
                    </a:lnTo>
                    <a:lnTo>
                      <a:pt x="2" y="286"/>
                    </a:lnTo>
                    <a:lnTo>
                      <a:pt x="4" y="275"/>
                    </a:lnTo>
                    <a:lnTo>
                      <a:pt x="9" y="272"/>
                    </a:lnTo>
                    <a:lnTo>
                      <a:pt x="7" y="252"/>
                    </a:lnTo>
                    <a:lnTo>
                      <a:pt x="6" y="230"/>
                    </a:lnTo>
                    <a:lnTo>
                      <a:pt x="6" y="206"/>
                    </a:lnTo>
                    <a:lnTo>
                      <a:pt x="7" y="186"/>
                    </a:lnTo>
                    <a:lnTo>
                      <a:pt x="10" y="168"/>
                    </a:lnTo>
                    <a:lnTo>
                      <a:pt x="13" y="154"/>
                    </a:lnTo>
                    <a:lnTo>
                      <a:pt x="16" y="145"/>
                    </a:lnTo>
                    <a:lnTo>
                      <a:pt x="20" y="142"/>
                    </a:lnTo>
                    <a:lnTo>
                      <a:pt x="20" y="130"/>
                    </a:lnTo>
                    <a:lnTo>
                      <a:pt x="21" y="120"/>
                    </a:lnTo>
                    <a:lnTo>
                      <a:pt x="22" y="110"/>
                    </a:lnTo>
                    <a:lnTo>
                      <a:pt x="24" y="101"/>
                    </a:lnTo>
                    <a:lnTo>
                      <a:pt x="27" y="95"/>
                    </a:lnTo>
                    <a:lnTo>
                      <a:pt x="31" y="90"/>
                    </a:lnTo>
                    <a:lnTo>
                      <a:pt x="34" y="90"/>
                    </a:lnTo>
                    <a:lnTo>
                      <a:pt x="39" y="92"/>
                    </a:lnTo>
                    <a:lnTo>
                      <a:pt x="38" y="79"/>
                    </a:lnTo>
                    <a:lnTo>
                      <a:pt x="37" y="64"/>
                    </a:lnTo>
                    <a:lnTo>
                      <a:pt x="37" y="48"/>
                    </a:lnTo>
                    <a:lnTo>
                      <a:pt x="37" y="33"/>
                    </a:lnTo>
                    <a:lnTo>
                      <a:pt x="39" y="20"/>
                    </a:lnTo>
                    <a:lnTo>
                      <a:pt x="43" y="10"/>
                    </a:lnTo>
                    <a:lnTo>
                      <a:pt x="49" y="2"/>
                    </a:lnTo>
                    <a:lnTo>
                      <a:pt x="55" y="0"/>
                    </a:lnTo>
                    <a:lnTo>
                      <a:pt x="60" y="2"/>
                    </a:lnTo>
                    <a:lnTo>
                      <a:pt x="63" y="10"/>
                    </a:lnTo>
                    <a:lnTo>
                      <a:pt x="66" y="20"/>
                    </a:lnTo>
                    <a:lnTo>
                      <a:pt x="62" y="23"/>
                    </a:lnTo>
                    <a:lnTo>
                      <a:pt x="60" y="29"/>
                    </a:lnTo>
                    <a:lnTo>
                      <a:pt x="57" y="41"/>
                    </a:lnTo>
                    <a:lnTo>
                      <a:pt x="55" y="52"/>
                    </a:lnTo>
                    <a:lnTo>
                      <a:pt x="54" y="67"/>
                    </a:lnTo>
                    <a:lnTo>
                      <a:pt x="55" y="82"/>
                    </a:lnTo>
                    <a:lnTo>
                      <a:pt x="55" y="95"/>
                    </a:lnTo>
                    <a:lnTo>
                      <a:pt x="57" y="105"/>
                    </a:lnTo>
                    <a:lnTo>
                      <a:pt x="61" y="117"/>
                    </a:lnTo>
                    <a:lnTo>
                      <a:pt x="55" y="120"/>
                    </a:lnTo>
                    <a:lnTo>
                      <a:pt x="52" y="124"/>
                    </a:lnTo>
                    <a:lnTo>
                      <a:pt x="49" y="133"/>
                    </a:lnTo>
                    <a:lnTo>
                      <a:pt x="48" y="146"/>
                    </a:lnTo>
                    <a:lnTo>
                      <a:pt x="43" y="156"/>
                    </a:lnTo>
                    <a:lnTo>
                      <a:pt x="42" y="165"/>
                    </a:lnTo>
                    <a:lnTo>
                      <a:pt x="42" y="174"/>
                    </a:lnTo>
                    <a:lnTo>
                      <a:pt x="43" y="183"/>
                    </a:lnTo>
                    <a:lnTo>
                      <a:pt x="45" y="193"/>
                    </a:lnTo>
                    <a:lnTo>
                      <a:pt x="48" y="202"/>
                    </a:lnTo>
                    <a:lnTo>
                      <a:pt x="49" y="214"/>
                    </a:lnTo>
                    <a:lnTo>
                      <a:pt x="48" y="225"/>
                    </a:lnTo>
                    <a:lnTo>
                      <a:pt x="49" y="233"/>
                    </a:lnTo>
                    <a:lnTo>
                      <a:pt x="49" y="243"/>
                    </a:lnTo>
                    <a:lnTo>
                      <a:pt x="50" y="252"/>
                    </a:lnTo>
                    <a:lnTo>
                      <a:pt x="51" y="259"/>
                    </a:lnTo>
                    <a:lnTo>
                      <a:pt x="45" y="253"/>
                    </a:lnTo>
                    <a:lnTo>
                      <a:pt x="40" y="255"/>
                    </a:lnTo>
                    <a:lnTo>
                      <a:pt x="38" y="259"/>
                    </a:lnTo>
                    <a:lnTo>
                      <a:pt x="37" y="264"/>
                    </a:lnTo>
                    <a:lnTo>
                      <a:pt x="43" y="274"/>
                    </a:lnTo>
                    <a:lnTo>
                      <a:pt x="45" y="281"/>
                    </a:lnTo>
                    <a:lnTo>
                      <a:pt x="46" y="291"/>
                    </a:lnTo>
                    <a:lnTo>
                      <a:pt x="45" y="300"/>
                    </a:lnTo>
                    <a:lnTo>
                      <a:pt x="48" y="312"/>
                    </a:lnTo>
                    <a:lnTo>
                      <a:pt x="52" y="318"/>
                    </a:lnTo>
                    <a:lnTo>
                      <a:pt x="52" y="330"/>
                    </a:lnTo>
                    <a:lnTo>
                      <a:pt x="54" y="343"/>
                    </a:lnTo>
                    <a:lnTo>
                      <a:pt x="55" y="352"/>
                    </a:lnTo>
                    <a:lnTo>
                      <a:pt x="51" y="356"/>
                    </a:lnTo>
                    <a:lnTo>
                      <a:pt x="48" y="359"/>
                    </a:lnTo>
                    <a:lnTo>
                      <a:pt x="45" y="363"/>
                    </a:lnTo>
                    <a:lnTo>
                      <a:pt x="44" y="380"/>
                    </a:lnTo>
                    <a:lnTo>
                      <a:pt x="45" y="390"/>
                    </a:lnTo>
                    <a:lnTo>
                      <a:pt x="49" y="397"/>
                    </a:lnTo>
                    <a:lnTo>
                      <a:pt x="52" y="403"/>
                    </a:lnTo>
                    <a:lnTo>
                      <a:pt x="55" y="412"/>
                    </a:lnTo>
                    <a:lnTo>
                      <a:pt x="52" y="416"/>
                    </a:lnTo>
                    <a:lnTo>
                      <a:pt x="49" y="425"/>
                    </a:lnTo>
                    <a:lnTo>
                      <a:pt x="48" y="435"/>
                    </a:lnTo>
                    <a:lnTo>
                      <a:pt x="48" y="446"/>
                    </a:lnTo>
                    <a:lnTo>
                      <a:pt x="42" y="446"/>
                    </a:lnTo>
                    <a:lnTo>
                      <a:pt x="39" y="454"/>
                    </a:lnTo>
                    <a:lnTo>
                      <a:pt x="42" y="469"/>
                    </a:lnTo>
                    <a:lnTo>
                      <a:pt x="44" y="484"/>
                    </a:lnTo>
                    <a:lnTo>
                      <a:pt x="43" y="485"/>
                    </a:lnTo>
                    <a:lnTo>
                      <a:pt x="40" y="488"/>
                    </a:lnTo>
                    <a:lnTo>
                      <a:pt x="38" y="491"/>
                    </a:lnTo>
                    <a:lnTo>
                      <a:pt x="36" y="498"/>
                    </a:lnTo>
                    <a:lnTo>
                      <a:pt x="33" y="507"/>
                    </a:lnTo>
                    <a:lnTo>
                      <a:pt x="32" y="517"/>
                    </a:lnTo>
                    <a:lnTo>
                      <a:pt x="32" y="532"/>
                    </a:lnTo>
                    <a:lnTo>
                      <a:pt x="34" y="559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256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86" name="Freeform 134"/>
              <p:cNvSpPr>
                <a:spLocks/>
              </p:cNvSpPr>
              <p:nvPr/>
            </p:nvSpPr>
            <p:spPr bwMode="auto">
              <a:xfrm>
                <a:off x="659" y="2825"/>
                <a:ext cx="21" cy="17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46"/>
                  </a:cxn>
                  <a:cxn ang="0">
                    <a:pos x="17" y="151"/>
                  </a:cxn>
                  <a:cxn ang="0">
                    <a:pos x="17" y="155"/>
                  </a:cxn>
                  <a:cxn ang="0">
                    <a:pos x="15" y="158"/>
                  </a:cxn>
                  <a:cxn ang="0">
                    <a:pos x="11" y="161"/>
                  </a:cxn>
                  <a:cxn ang="0">
                    <a:pos x="8" y="164"/>
                  </a:cxn>
                  <a:cxn ang="0">
                    <a:pos x="4" y="167"/>
                  </a:cxn>
                  <a:cxn ang="0">
                    <a:pos x="2" y="170"/>
                  </a:cxn>
                  <a:cxn ang="0">
                    <a:pos x="0" y="173"/>
                  </a:cxn>
                </a:cxnLst>
                <a:rect l="0" t="0" r="r" b="b"/>
                <a:pathLst>
                  <a:path w="21" h="174">
                    <a:moveTo>
                      <a:pt x="20" y="0"/>
                    </a:moveTo>
                    <a:lnTo>
                      <a:pt x="20" y="146"/>
                    </a:lnTo>
                    <a:lnTo>
                      <a:pt x="17" y="151"/>
                    </a:lnTo>
                    <a:lnTo>
                      <a:pt x="17" y="155"/>
                    </a:lnTo>
                    <a:lnTo>
                      <a:pt x="15" y="158"/>
                    </a:lnTo>
                    <a:lnTo>
                      <a:pt x="11" y="161"/>
                    </a:lnTo>
                    <a:lnTo>
                      <a:pt x="8" y="164"/>
                    </a:lnTo>
                    <a:lnTo>
                      <a:pt x="4" y="167"/>
                    </a:lnTo>
                    <a:lnTo>
                      <a:pt x="2" y="170"/>
                    </a:lnTo>
                    <a:lnTo>
                      <a:pt x="0" y="173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87" name="Freeform 135"/>
              <p:cNvSpPr>
                <a:spLocks/>
              </p:cNvSpPr>
              <p:nvPr/>
            </p:nvSpPr>
            <p:spPr bwMode="auto">
              <a:xfrm>
                <a:off x="670" y="2806"/>
                <a:ext cx="21" cy="188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66"/>
                  </a:cxn>
                  <a:cxn ang="0">
                    <a:pos x="20" y="172"/>
                  </a:cxn>
                  <a:cxn ang="0">
                    <a:pos x="10" y="176"/>
                  </a:cxn>
                  <a:cxn ang="0">
                    <a:pos x="0" y="181"/>
                  </a:cxn>
                  <a:cxn ang="0">
                    <a:pos x="0" y="187"/>
                  </a:cxn>
                </a:cxnLst>
                <a:rect l="0" t="0" r="r" b="b"/>
                <a:pathLst>
                  <a:path w="21" h="188">
                    <a:moveTo>
                      <a:pt x="20" y="0"/>
                    </a:moveTo>
                    <a:lnTo>
                      <a:pt x="20" y="166"/>
                    </a:lnTo>
                    <a:lnTo>
                      <a:pt x="20" y="172"/>
                    </a:lnTo>
                    <a:lnTo>
                      <a:pt x="10" y="176"/>
                    </a:lnTo>
                    <a:lnTo>
                      <a:pt x="0" y="181"/>
                    </a:lnTo>
                    <a:lnTo>
                      <a:pt x="0" y="187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88" name="Line 136"/>
              <p:cNvSpPr>
                <a:spLocks noChangeShapeType="1"/>
              </p:cNvSpPr>
              <p:nvPr/>
            </p:nvSpPr>
            <p:spPr bwMode="auto">
              <a:xfrm>
                <a:off x="677" y="2810"/>
                <a:ext cx="0" cy="171"/>
              </a:xfrm>
              <a:prstGeom prst="line">
                <a:avLst/>
              </a:prstGeom>
              <a:noFill/>
              <a:ln w="12700">
                <a:solidFill>
                  <a:srgbClr val="FFAB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89" name="Freeform 137"/>
              <p:cNvSpPr>
                <a:spLocks/>
              </p:cNvSpPr>
              <p:nvPr/>
            </p:nvSpPr>
            <p:spPr bwMode="auto">
              <a:xfrm>
                <a:off x="1003" y="3005"/>
                <a:ext cx="207" cy="101"/>
              </a:xfrm>
              <a:custGeom>
                <a:avLst/>
                <a:gdLst/>
                <a:ahLst/>
                <a:cxnLst>
                  <a:cxn ang="0">
                    <a:pos x="206" y="86"/>
                  </a:cxn>
                  <a:cxn ang="0">
                    <a:pos x="144" y="100"/>
                  </a:cxn>
                  <a:cxn ang="0">
                    <a:pos x="137" y="95"/>
                  </a:cxn>
                  <a:cxn ang="0">
                    <a:pos x="131" y="91"/>
                  </a:cxn>
                  <a:cxn ang="0">
                    <a:pos x="127" y="85"/>
                  </a:cxn>
                  <a:cxn ang="0">
                    <a:pos x="122" y="73"/>
                  </a:cxn>
                  <a:cxn ang="0">
                    <a:pos x="42" y="39"/>
                  </a:cxn>
                  <a:cxn ang="0">
                    <a:pos x="0" y="32"/>
                  </a:cxn>
                  <a:cxn ang="0">
                    <a:pos x="20" y="5"/>
                  </a:cxn>
                  <a:cxn ang="0">
                    <a:pos x="31" y="0"/>
                  </a:cxn>
                  <a:cxn ang="0">
                    <a:pos x="56" y="26"/>
                  </a:cxn>
                  <a:cxn ang="0">
                    <a:pos x="148" y="66"/>
                  </a:cxn>
                  <a:cxn ang="0">
                    <a:pos x="155" y="66"/>
                  </a:cxn>
                  <a:cxn ang="0">
                    <a:pos x="161" y="67"/>
                  </a:cxn>
                  <a:cxn ang="0">
                    <a:pos x="168" y="67"/>
                  </a:cxn>
                  <a:cxn ang="0">
                    <a:pos x="174" y="70"/>
                  </a:cxn>
                  <a:cxn ang="0">
                    <a:pos x="181" y="73"/>
                  </a:cxn>
                  <a:cxn ang="0">
                    <a:pos x="187" y="75"/>
                  </a:cxn>
                  <a:cxn ang="0">
                    <a:pos x="193" y="80"/>
                  </a:cxn>
                  <a:cxn ang="0">
                    <a:pos x="201" y="86"/>
                  </a:cxn>
                  <a:cxn ang="0">
                    <a:pos x="206" y="86"/>
                  </a:cxn>
                </a:cxnLst>
                <a:rect l="0" t="0" r="r" b="b"/>
                <a:pathLst>
                  <a:path w="207" h="101">
                    <a:moveTo>
                      <a:pt x="206" y="86"/>
                    </a:moveTo>
                    <a:lnTo>
                      <a:pt x="144" y="100"/>
                    </a:lnTo>
                    <a:lnTo>
                      <a:pt x="137" y="95"/>
                    </a:lnTo>
                    <a:lnTo>
                      <a:pt x="131" y="91"/>
                    </a:lnTo>
                    <a:lnTo>
                      <a:pt x="127" y="85"/>
                    </a:lnTo>
                    <a:lnTo>
                      <a:pt x="122" y="73"/>
                    </a:lnTo>
                    <a:lnTo>
                      <a:pt x="42" y="39"/>
                    </a:lnTo>
                    <a:lnTo>
                      <a:pt x="0" y="32"/>
                    </a:lnTo>
                    <a:lnTo>
                      <a:pt x="20" y="5"/>
                    </a:lnTo>
                    <a:lnTo>
                      <a:pt x="31" y="0"/>
                    </a:lnTo>
                    <a:lnTo>
                      <a:pt x="56" y="26"/>
                    </a:lnTo>
                    <a:lnTo>
                      <a:pt x="148" y="66"/>
                    </a:lnTo>
                    <a:lnTo>
                      <a:pt x="155" y="66"/>
                    </a:lnTo>
                    <a:lnTo>
                      <a:pt x="161" y="67"/>
                    </a:lnTo>
                    <a:lnTo>
                      <a:pt x="168" y="67"/>
                    </a:lnTo>
                    <a:lnTo>
                      <a:pt x="174" y="70"/>
                    </a:lnTo>
                    <a:lnTo>
                      <a:pt x="181" y="73"/>
                    </a:lnTo>
                    <a:lnTo>
                      <a:pt x="187" y="75"/>
                    </a:lnTo>
                    <a:lnTo>
                      <a:pt x="193" y="80"/>
                    </a:lnTo>
                    <a:lnTo>
                      <a:pt x="201" y="86"/>
                    </a:lnTo>
                    <a:lnTo>
                      <a:pt x="206" y="86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90" name="Freeform 138"/>
              <p:cNvSpPr>
                <a:spLocks/>
              </p:cNvSpPr>
              <p:nvPr/>
            </p:nvSpPr>
            <p:spPr bwMode="auto">
              <a:xfrm>
                <a:off x="1148" y="3092"/>
                <a:ext cx="152" cy="77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2"/>
                  </a:cxn>
                  <a:cxn ang="0">
                    <a:pos x="76" y="7"/>
                  </a:cxn>
                  <a:cxn ang="0">
                    <a:pos x="85" y="13"/>
                  </a:cxn>
                  <a:cxn ang="0">
                    <a:pos x="93" y="20"/>
                  </a:cxn>
                  <a:cxn ang="0">
                    <a:pos x="100" y="26"/>
                  </a:cxn>
                  <a:cxn ang="0">
                    <a:pos x="106" y="33"/>
                  </a:cxn>
                  <a:cxn ang="0">
                    <a:pos x="109" y="39"/>
                  </a:cxn>
                  <a:cxn ang="0">
                    <a:pos x="117" y="43"/>
                  </a:cxn>
                  <a:cxn ang="0">
                    <a:pos x="127" y="48"/>
                  </a:cxn>
                  <a:cxn ang="0">
                    <a:pos x="135" y="52"/>
                  </a:cxn>
                  <a:cxn ang="0">
                    <a:pos x="141" y="58"/>
                  </a:cxn>
                  <a:cxn ang="0">
                    <a:pos x="147" y="61"/>
                  </a:cxn>
                  <a:cxn ang="0">
                    <a:pos x="151" y="65"/>
                  </a:cxn>
                  <a:cxn ang="0">
                    <a:pos x="151" y="71"/>
                  </a:cxn>
                  <a:cxn ang="0">
                    <a:pos x="146" y="73"/>
                  </a:cxn>
                  <a:cxn ang="0">
                    <a:pos x="139" y="76"/>
                  </a:cxn>
                  <a:cxn ang="0">
                    <a:pos x="130" y="76"/>
                  </a:cxn>
                  <a:cxn ang="0">
                    <a:pos x="122" y="74"/>
                  </a:cxn>
                  <a:cxn ang="0">
                    <a:pos x="111" y="71"/>
                  </a:cxn>
                  <a:cxn ang="0">
                    <a:pos x="101" y="68"/>
                  </a:cxn>
                  <a:cxn ang="0">
                    <a:pos x="92" y="62"/>
                  </a:cxn>
                  <a:cxn ang="0">
                    <a:pos x="83" y="55"/>
                  </a:cxn>
                  <a:cxn ang="0">
                    <a:pos x="80" y="55"/>
                  </a:cxn>
                  <a:cxn ang="0">
                    <a:pos x="75" y="55"/>
                  </a:cxn>
                  <a:cxn ang="0">
                    <a:pos x="69" y="54"/>
                  </a:cxn>
                  <a:cxn ang="0">
                    <a:pos x="63" y="52"/>
                  </a:cxn>
                  <a:cxn ang="0">
                    <a:pos x="56" y="48"/>
                  </a:cxn>
                  <a:cxn ang="0">
                    <a:pos x="50" y="43"/>
                  </a:cxn>
                  <a:cxn ang="0">
                    <a:pos x="45" y="39"/>
                  </a:cxn>
                  <a:cxn ang="0">
                    <a:pos x="41" y="32"/>
                  </a:cxn>
                  <a:cxn ang="0">
                    <a:pos x="37" y="33"/>
                  </a:cxn>
                  <a:cxn ang="0">
                    <a:pos x="31" y="33"/>
                  </a:cxn>
                  <a:cxn ang="0">
                    <a:pos x="26" y="32"/>
                  </a:cxn>
                  <a:cxn ang="0">
                    <a:pos x="20" y="29"/>
                  </a:cxn>
                  <a:cxn ang="0">
                    <a:pos x="15" y="26"/>
                  </a:cxn>
                  <a:cxn ang="0">
                    <a:pos x="0" y="14"/>
                  </a:cxn>
                  <a:cxn ang="0">
                    <a:pos x="61" y="0"/>
                  </a:cxn>
                </a:cxnLst>
                <a:rect l="0" t="0" r="r" b="b"/>
                <a:pathLst>
                  <a:path w="152" h="77">
                    <a:moveTo>
                      <a:pt x="61" y="0"/>
                    </a:moveTo>
                    <a:lnTo>
                      <a:pt x="68" y="2"/>
                    </a:lnTo>
                    <a:lnTo>
                      <a:pt x="76" y="7"/>
                    </a:lnTo>
                    <a:lnTo>
                      <a:pt x="85" y="13"/>
                    </a:lnTo>
                    <a:lnTo>
                      <a:pt x="93" y="20"/>
                    </a:lnTo>
                    <a:lnTo>
                      <a:pt x="100" y="26"/>
                    </a:lnTo>
                    <a:lnTo>
                      <a:pt x="106" y="33"/>
                    </a:lnTo>
                    <a:lnTo>
                      <a:pt x="109" y="39"/>
                    </a:lnTo>
                    <a:lnTo>
                      <a:pt x="117" y="43"/>
                    </a:lnTo>
                    <a:lnTo>
                      <a:pt x="127" y="48"/>
                    </a:lnTo>
                    <a:lnTo>
                      <a:pt x="135" y="52"/>
                    </a:lnTo>
                    <a:lnTo>
                      <a:pt x="141" y="58"/>
                    </a:lnTo>
                    <a:lnTo>
                      <a:pt x="147" y="61"/>
                    </a:lnTo>
                    <a:lnTo>
                      <a:pt x="151" y="65"/>
                    </a:lnTo>
                    <a:lnTo>
                      <a:pt x="151" y="71"/>
                    </a:lnTo>
                    <a:lnTo>
                      <a:pt x="146" y="73"/>
                    </a:lnTo>
                    <a:lnTo>
                      <a:pt x="139" y="76"/>
                    </a:lnTo>
                    <a:lnTo>
                      <a:pt x="130" y="76"/>
                    </a:lnTo>
                    <a:lnTo>
                      <a:pt x="122" y="74"/>
                    </a:lnTo>
                    <a:lnTo>
                      <a:pt x="111" y="71"/>
                    </a:lnTo>
                    <a:lnTo>
                      <a:pt x="101" y="68"/>
                    </a:lnTo>
                    <a:lnTo>
                      <a:pt x="92" y="62"/>
                    </a:lnTo>
                    <a:lnTo>
                      <a:pt x="83" y="55"/>
                    </a:lnTo>
                    <a:lnTo>
                      <a:pt x="80" y="55"/>
                    </a:lnTo>
                    <a:lnTo>
                      <a:pt x="75" y="55"/>
                    </a:lnTo>
                    <a:lnTo>
                      <a:pt x="69" y="54"/>
                    </a:lnTo>
                    <a:lnTo>
                      <a:pt x="63" y="52"/>
                    </a:lnTo>
                    <a:lnTo>
                      <a:pt x="56" y="48"/>
                    </a:lnTo>
                    <a:lnTo>
                      <a:pt x="50" y="43"/>
                    </a:lnTo>
                    <a:lnTo>
                      <a:pt x="45" y="39"/>
                    </a:lnTo>
                    <a:lnTo>
                      <a:pt x="41" y="32"/>
                    </a:lnTo>
                    <a:lnTo>
                      <a:pt x="37" y="33"/>
                    </a:lnTo>
                    <a:lnTo>
                      <a:pt x="31" y="33"/>
                    </a:lnTo>
                    <a:lnTo>
                      <a:pt x="26" y="32"/>
                    </a:lnTo>
                    <a:lnTo>
                      <a:pt x="20" y="29"/>
                    </a:lnTo>
                    <a:lnTo>
                      <a:pt x="15" y="26"/>
                    </a:lnTo>
                    <a:lnTo>
                      <a:pt x="0" y="14"/>
                    </a:lnTo>
                    <a:lnTo>
                      <a:pt x="61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91" name="Freeform 139"/>
              <p:cNvSpPr>
                <a:spLocks/>
              </p:cNvSpPr>
              <p:nvPr/>
            </p:nvSpPr>
            <p:spPr bwMode="auto">
              <a:xfrm>
                <a:off x="1003" y="2773"/>
                <a:ext cx="51" cy="273"/>
              </a:xfrm>
              <a:custGeom>
                <a:avLst/>
                <a:gdLst/>
                <a:ahLst/>
                <a:cxnLst>
                  <a:cxn ang="0">
                    <a:pos x="0" y="263"/>
                  </a:cxn>
                  <a:cxn ang="0">
                    <a:pos x="2" y="257"/>
                  </a:cxn>
                  <a:cxn ang="0">
                    <a:pos x="4" y="252"/>
                  </a:cxn>
                  <a:cxn ang="0">
                    <a:pos x="8" y="248"/>
                  </a:cxn>
                  <a:cxn ang="0">
                    <a:pos x="10" y="242"/>
                  </a:cxn>
                  <a:cxn ang="0">
                    <a:pos x="13" y="238"/>
                  </a:cxn>
                  <a:cxn ang="0">
                    <a:pos x="15" y="233"/>
                  </a:cxn>
                  <a:cxn ang="0">
                    <a:pos x="17" y="228"/>
                  </a:cxn>
                  <a:cxn ang="0">
                    <a:pos x="17" y="0"/>
                  </a:cxn>
                  <a:cxn ang="0">
                    <a:pos x="31" y="225"/>
                  </a:cxn>
                  <a:cxn ang="0">
                    <a:pos x="32" y="231"/>
                  </a:cxn>
                  <a:cxn ang="0">
                    <a:pos x="34" y="235"/>
                  </a:cxn>
                  <a:cxn ang="0">
                    <a:pos x="36" y="238"/>
                  </a:cxn>
                  <a:cxn ang="0">
                    <a:pos x="39" y="241"/>
                  </a:cxn>
                  <a:cxn ang="0">
                    <a:pos x="42" y="245"/>
                  </a:cxn>
                  <a:cxn ang="0">
                    <a:pos x="45" y="250"/>
                  </a:cxn>
                  <a:cxn ang="0">
                    <a:pos x="47" y="254"/>
                  </a:cxn>
                  <a:cxn ang="0">
                    <a:pos x="50" y="258"/>
                  </a:cxn>
                  <a:cxn ang="0">
                    <a:pos x="43" y="254"/>
                  </a:cxn>
                  <a:cxn ang="0">
                    <a:pos x="40" y="251"/>
                  </a:cxn>
                  <a:cxn ang="0">
                    <a:pos x="36" y="248"/>
                  </a:cxn>
                  <a:cxn ang="0">
                    <a:pos x="31" y="245"/>
                  </a:cxn>
                  <a:cxn ang="0">
                    <a:pos x="34" y="252"/>
                  </a:cxn>
                  <a:cxn ang="0">
                    <a:pos x="36" y="258"/>
                  </a:cxn>
                  <a:cxn ang="0">
                    <a:pos x="37" y="263"/>
                  </a:cxn>
                  <a:cxn ang="0">
                    <a:pos x="39" y="272"/>
                  </a:cxn>
                  <a:cxn ang="0">
                    <a:pos x="35" y="264"/>
                  </a:cxn>
                  <a:cxn ang="0">
                    <a:pos x="31" y="258"/>
                  </a:cxn>
                  <a:cxn ang="0">
                    <a:pos x="28" y="251"/>
                  </a:cxn>
                  <a:cxn ang="0">
                    <a:pos x="24" y="245"/>
                  </a:cxn>
                  <a:cxn ang="0">
                    <a:pos x="21" y="252"/>
                  </a:cxn>
                  <a:cxn ang="0">
                    <a:pos x="19" y="257"/>
                  </a:cxn>
                  <a:cxn ang="0">
                    <a:pos x="14" y="263"/>
                  </a:cxn>
                  <a:cxn ang="0">
                    <a:pos x="13" y="263"/>
                  </a:cxn>
                  <a:cxn ang="0">
                    <a:pos x="14" y="257"/>
                  </a:cxn>
                  <a:cxn ang="0">
                    <a:pos x="15" y="252"/>
                  </a:cxn>
                  <a:cxn ang="0">
                    <a:pos x="17" y="248"/>
                  </a:cxn>
                  <a:cxn ang="0">
                    <a:pos x="14" y="250"/>
                  </a:cxn>
                  <a:cxn ang="0">
                    <a:pos x="9" y="255"/>
                  </a:cxn>
                  <a:cxn ang="0">
                    <a:pos x="6" y="260"/>
                  </a:cxn>
                  <a:cxn ang="0">
                    <a:pos x="2" y="263"/>
                  </a:cxn>
                </a:cxnLst>
                <a:rect l="0" t="0" r="r" b="b"/>
                <a:pathLst>
                  <a:path w="51" h="273">
                    <a:moveTo>
                      <a:pt x="0" y="264"/>
                    </a:moveTo>
                    <a:lnTo>
                      <a:pt x="0" y="263"/>
                    </a:lnTo>
                    <a:lnTo>
                      <a:pt x="1" y="260"/>
                    </a:lnTo>
                    <a:lnTo>
                      <a:pt x="2" y="257"/>
                    </a:lnTo>
                    <a:lnTo>
                      <a:pt x="3" y="254"/>
                    </a:lnTo>
                    <a:lnTo>
                      <a:pt x="4" y="252"/>
                    </a:lnTo>
                    <a:lnTo>
                      <a:pt x="7" y="250"/>
                    </a:lnTo>
                    <a:lnTo>
                      <a:pt x="8" y="248"/>
                    </a:lnTo>
                    <a:lnTo>
                      <a:pt x="9" y="245"/>
                    </a:lnTo>
                    <a:lnTo>
                      <a:pt x="10" y="242"/>
                    </a:lnTo>
                    <a:lnTo>
                      <a:pt x="12" y="241"/>
                    </a:lnTo>
                    <a:lnTo>
                      <a:pt x="13" y="238"/>
                    </a:lnTo>
                    <a:lnTo>
                      <a:pt x="14" y="235"/>
                    </a:lnTo>
                    <a:lnTo>
                      <a:pt x="15" y="233"/>
                    </a:lnTo>
                    <a:lnTo>
                      <a:pt x="17" y="231"/>
                    </a:lnTo>
                    <a:lnTo>
                      <a:pt x="17" y="228"/>
                    </a:lnTo>
                    <a:lnTo>
                      <a:pt x="17" y="225"/>
                    </a:lnTo>
                    <a:lnTo>
                      <a:pt x="17" y="0"/>
                    </a:lnTo>
                    <a:lnTo>
                      <a:pt x="31" y="0"/>
                    </a:lnTo>
                    <a:lnTo>
                      <a:pt x="31" y="225"/>
                    </a:lnTo>
                    <a:lnTo>
                      <a:pt x="31" y="228"/>
                    </a:lnTo>
                    <a:lnTo>
                      <a:pt x="32" y="231"/>
                    </a:lnTo>
                    <a:lnTo>
                      <a:pt x="32" y="232"/>
                    </a:lnTo>
                    <a:lnTo>
                      <a:pt x="34" y="235"/>
                    </a:lnTo>
                    <a:lnTo>
                      <a:pt x="35" y="236"/>
                    </a:lnTo>
                    <a:lnTo>
                      <a:pt x="36" y="238"/>
                    </a:lnTo>
                    <a:lnTo>
                      <a:pt x="37" y="241"/>
                    </a:lnTo>
                    <a:lnTo>
                      <a:pt x="39" y="241"/>
                    </a:lnTo>
                    <a:lnTo>
                      <a:pt x="40" y="244"/>
                    </a:lnTo>
                    <a:lnTo>
                      <a:pt x="42" y="245"/>
                    </a:lnTo>
                    <a:lnTo>
                      <a:pt x="43" y="247"/>
                    </a:lnTo>
                    <a:lnTo>
                      <a:pt x="45" y="250"/>
                    </a:lnTo>
                    <a:lnTo>
                      <a:pt x="46" y="251"/>
                    </a:lnTo>
                    <a:lnTo>
                      <a:pt x="47" y="254"/>
                    </a:lnTo>
                    <a:lnTo>
                      <a:pt x="48" y="255"/>
                    </a:lnTo>
                    <a:lnTo>
                      <a:pt x="50" y="258"/>
                    </a:lnTo>
                    <a:lnTo>
                      <a:pt x="46" y="255"/>
                    </a:lnTo>
                    <a:lnTo>
                      <a:pt x="43" y="254"/>
                    </a:lnTo>
                    <a:lnTo>
                      <a:pt x="42" y="252"/>
                    </a:lnTo>
                    <a:lnTo>
                      <a:pt x="40" y="251"/>
                    </a:lnTo>
                    <a:lnTo>
                      <a:pt x="37" y="250"/>
                    </a:lnTo>
                    <a:lnTo>
                      <a:pt x="36" y="248"/>
                    </a:lnTo>
                    <a:lnTo>
                      <a:pt x="34" y="247"/>
                    </a:lnTo>
                    <a:lnTo>
                      <a:pt x="31" y="245"/>
                    </a:lnTo>
                    <a:lnTo>
                      <a:pt x="32" y="250"/>
                    </a:lnTo>
                    <a:lnTo>
                      <a:pt x="34" y="252"/>
                    </a:lnTo>
                    <a:lnTo>
                      <a:pt x="35" y="255"/>
                    </a:lnTo>
                    <a:lnTo>
                      <a:pt x="36" y="258"/>
                    </a:lnTo>
                    <a:lnTo>
                      <a:pt x="37" y="260"/>
                    </a:lnTo>
                    <a:lnTo>
                      <a:pt x="37" y="263"/>
                    </a:lnTo>
                    <a:lnTo>
                      <a:pt x="39" y="267"/>
                    </a:lnTo>
                    <a:lnTo>
                      <a:pt x="39" y="272"/>
                    </a:lnTo>
                    <a:lnTo>
                      <a:pt x="36" y="267"/>
                    </a:lnTo>
                    <a:lnTo>
                      <a:pt x="35" y="264"/>
                    </a:lnTo>
                    <a:lnTo>
                      <a:pt x="34" y="263"/>
                    </a:lnTo>
                    <a:lnTo>
                      <a:pt x="31" y="258"/>
                    </a:lnTo>
                    <a:lnTo>
                      <a:pt x="29" y="254"/>
                    </a:lnTo>
                    <a:lnTo>
                      <a:pt x="28" y="251"/>
                    </a:lnTo>
                    <a:lnTo>
                      <a:pt x="26" y="248"/>
                    </a:lnTo>
                    <a:lnTo>
                      <a:pt x="24" y="245"/>
                    </a:lnTo>
                    <a:lnTo>
                      <a:pt x="23" y="250"/>
                    </a:lnTo>
                    <a:lnTo>
                      <a:pt x="21" y="252"/>
                    </a:lnTo>
                    <a:lnTo>
                      <a:pt x="20" y="255"/>
                    </a:lnTo>
                    <a:lnTo>
                      <a:pt x="19" y="257"/>
                    </a:lnTo>
                    <a:lnTo>
                      <a:pt x="17" y="260"/>
                    </a:lnTo>
                    <a:lnTo>
                      <a:pt x="14" y="263"/>
                    </a:lnTo>
                    <a:lnTo>
                      <a:pt x="13" y="264"/>
                    </a:lnTo>
                    <a:lnTo>
                      <a:pt x="13" y="263"/>
                    </a:lnTo>
                    <a:lnTo>
                      <a:pt x="14" y="260"/>
                    </a:lnTo>
                    <a:lnTo>
                      <a:pt x="14" y="257"/>
                    </a:lnTo>
                    <a:lnTo>
                      <a:pt x="15" y="254"/>
                    </a:lnTo>
                    <a:lnTo>
                      <a:pt x="15" y="252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7" y="245"/>
                    </a:lnTo>
                    <a:lnTo>
                      <a:pt x="14" y="250"/>
                    </a:lnTo>
                    <a:lnTo>
                      <a:pt x="12" y="252"/>
                    </a:lnTo>
                    <a:lnTo>
                      <a:pt x="9" y="255"/>
                    </a:lnTo>
                    <a:lnTo>
                      <a:pt x="8" y="257"/>
                    </a:lnTo>
                    <a:lnTo>
                      <a:pt x="6" y="260"/>
                    </a:lnTo>
                    <a:lnTo>
                      <a:pt x="3" y="260"/>
                    </a:lnTo>
                    <a:lnTo>
                      <a:pt x="2" y="263"/>
                    </a:lnTo>
                    <a:lnTo>
                      <a:pt x="0" y="264"/>
                    </a:lnTo>
                  </a:path>
                </a:pathLst>
              </a:custGeom>
              <a:solidFill>
                <a:srgbClr val="AB0202"/>
              </a:solidFill>
              <a:ln w="12700" cap="rnd" cmpd="sng">
                <a:solidFill>
                  <a:srgbClr val="AB02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92" name="Freeform 140"/>
              <p:cNvSpPr>
                <a:spLocks/>
              </p:cNvSpPr>
              <p:nvPr/>
            </p:nvSpPr>
            <p:spPr bwMode="auto">
              <a:xfrm>
                <a:off x="1010" y="2329"/>
                <a:ext cx="72" cy="55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6" y="152"/>
                  </a:cxn>
                  <a:cxn ang="0">
                    <a:pos x="9" y="551"/>
                  </a:cxn>
                  <a:cxn ang="0">
                    <a:pos x="9" y="537"/>
                  </a:cxn>
                  <a:cxn ang="0">
                    <a:pos x="10" y="524"/>
                  </a:cxn>
                  <a:cxn ang="0">
                    <a:pos x="12" y="511"/>
                  </a:cxn>
                  <a:cxn ang="0">
                    <a:pos x="13" y="504"/>
                  </a:cxn>
                  <a:cxn ang="0">
                    <a:pos x="19" y="498"/>
                  </a:cxn>
                  <a:cxn ang="0">
                    <a:pos x="22" y="509"/>
                  </a:cxn>
                  <a:cxn ang="0">
                    <a:pos x="24" y="527"/>
                  </a:cxn>
                  <a:cxn ang="0">
                    <a:pos x="24" y="543"/>
                  </a:cxn>
                  <a:cxn ang="0">
                    <a:pos x="32" y="537"/>
                  </a:cxn>
                  <a:cxn ang="0">
                    <a:pos x="48" y="512"/>
                  </a:cxn>
                  <a:cxn ang="0">
                    <a:pos x="56" y="489"/>
                  </a:cxn>
                  <a:cxn ang="0">
                    <a:pos x="57" y="470"/>
                  </a:cxn>
                  <a:cxn ang="0">
                    <a:pos x="56" y="449"/>
                  </a:cxn>
                  <a:cxn ang="0">
                    <a:pos x="63" y="420"/>
                  </a:cxn>
                  <a:cxn ang="0">
                    <a:pos x="67" y="386"/>
                  </a:cxn>
                  <a:cxn ang="0">
                    <a:pos x="63" y="361"/>
                  </a:cxn>
                  <a:cxn ang="0">
                    <a:pos x="62" y="345"/>
                  </a:cxn>
                  <a:cxn ang="0">
                    <a:pos x="68" y="316"/>
                  </a:cxn>
                  <a:cxn ang="0">
                    <a:pos x="71" y="284"/>
                  </a:cxn>
                  <a:cxn ang="0">
                    <a:pos x="67" y="260"/>
                  </a:cxn>
                  <a:cxn ang="0">
                    <a:pos x="63" y="249"/>
                  </a:cxn>
                  <a:cxn ang="0">
                    <a:pos x="66" y="227"/>
                  </a:cxn>
                  <a:cxn ang="0">
                    <a:pos x="66" y="208"/>
                  </a:cxn>
                  <a:cxn ang="0">
                    <a:pos x="61" y="194"/>
                  </a:cxn>
                  <a:cxn ang="0">
                    <a:pos x="57" y="186"/>
                  </a:cxn>
                  <a:cxn ang="0">
                    <a:pos x="60" y="168"/>
                  </a:cxn>
                  <a:cxn ang="0">
                    <a:pos x="61" y="150"/>
                  </a:cxn>
                  <a:cxn ang="0">
                    <a:pos x="58" y="139"/>
                  </a:cxn>
                  <a:cxn ang="0">
                    <a:pos x="55" y="128"/>
                  </a:cxn>
                  <a:cxn ang="0">
                    <a:pos x="56" y="111"/>
                  </a:cxn>
                  <a:cxn ang="0">
                    <a:pos x="56" y="96"/>
                  </a:cxn>
                  <a:cxn ang="0">
                    <a:pos x="51" y="84"/>
                  </a:cxn>
                  <a:cxn ang="0">
                    <a:pos x="46" y="71"/>
                  </a:cxn>
                  <a:cxn ang="0">
                    <a:pos x="45" y="43"/>
                  </a:cxn>
                  <a:cxn ang="0">
                    <a:pos x="42" y="13"/>
                  </a:cxn>
                </a:cxnLst>
                <a:rect l="0" t="0" r="r" b="b"/>
                <a:pathLst>
                  <a:path w="72" h="552">
                    <a:moveTo>
                      <a:pt x="42" y="13"/>
                    </a:moveTo>
                    <a:lnTo>
                      <a:pt x="31" y="0"/>
                    </a:lnTo>
                    <a:lnTo>
                      <a:pt x="24" y="80"/>
                    </a:lnTo>
                    <a:lnTo>
                      <a:pt x="6" y="152"/>
                    </a:lnTo>
                    <a:lnTo>
                      <a:pt x="0" y="509"/>
                    </a:lnTo>
                    <a:lnTo>
                      <a:pt x="9" y="551"/>
                    </a:lnTo>
                    <a:lnTo>
                      <a:pt x="9" y="545"/>
                    </a:lnTo>
                    <a:lnTo>
                      <a:pt x="9" y="537"/>
                    </a:lnTo>
                    <a:lnTo>
                      <a:pt x="10" y="531"/>
                    </a:lnTo>
                    <a:lnTo>
                      <a:pt x="10" y="524"/>
                    </a:lnTo>
                    <a:lnTo>
                      <a:pt x="10" y="517"/>
                    </a:lnTo>
                    <a:lnTo>
                      <a:pt x="12" y="511"/>
                    </a:lnTo>
                    <a:lnTo>
                      <a:pt x="12" y="507"/>
                    </a:lnTo>
                    <a:lnTo>
                      <a:pt x="13" y="504"/>
                    </a:lnTo>
                    <a:lnTo>
                      <a:pt x="16" y="496"/>
                    </a:lnTo>
                    <a:lnTo>
                      <a:pt x="19" y="498"/>
                    </a:lnTo>
                    <a:lnTo>
                      <a:pt x="21" y="502"/>
                    </a:lnTo>
                    <a:lnTo>
                      <a:pt x="22" y="509"/>
                    </a:lnTo>
                    <a:lnTo>
                      <a:pt x="22" y="518"/>
                    </a:lnTo>
                    <a:lnTo>
                      <a:pt x="24" y="527"/>
                    </a:lnTo>
                    <a:lnTo>
                      <a:pt x="24" y="536"/>
                    </a:lnTo>
                    <a:lnTo>
                      <a:pt x="24" y="543"/>
                    </a:lnTo>
                    <a:lnTo>
                      <a:pt x="24" y="551"/>
                    </a:lnTo>
                    <a:lnTo>
                      <a:pt x="32" y="537"/>
                    </a:lnTo>
                    <a:lnTo>
                      <a:pt x="40" y="526"/>
                    </a:lnTo>
                    <a:lnTo>
                      <a:pt x="48" y="512"/>
                    </a:lnTo>
                    <a:lnTo>
                      <a:pt x="52" y="502"/>
                    </a:lnTo>
                    <a:lnTo>
                      <a:pt x="56" y="489"/>
                    </a:lnTo>
                    <a:lnTo>
                      <a:pt x="57" y="479"/>
                    </a:lnTo>
                    <a:lnTo>
                      <a:pt x="57" y="470"/>
                    </a:lnTo>
                    <a:lnTo>
                      <a:pt x="54" y="460"/>
                    </a:lnTo>
                    <a:lnTo>
                      <a:pt x="56" y="449"/>
                    </a:lnTo>
                    <a:lnTo>
                      <a:pt x="60" y="436"/>
                    </a:lnTo>
                    <a:lnTo>
                      <a:pt x="63" y="420"/>
                    </a:lnTo>
                    <a:lnTo>
                      <a:pt x="66" y="404"/>
                    </a:lnTo>
                    <a:lnTo>
                      <a:pt x="67" y="386"/>
                    </a:lnTo>
                    <a:lnTo>
                      <a:pt x="66" y="373"/>
                    </a:lnTo>
                    <a:lnTo>
                      <a:pt x="63" y="361"/>
                    </a:lnTo>
                    <a:lnTo>
                      <a:pt x="57" y="356"/>
                    </a:lnTo>
                    <a:lnTo>
                      <a:pt x="62" y="345"/>
                    </a:lnTo>
                    <a:lnTo>
                      <a:pt x="66" y="332"/>
                    </a:lnTo>
                    <a:lnTo>
                      <a:pt x="68" y="316"/>
                    </a:lnTo>
                    <a:lnTo>
                      <a:pt x="71" y="300"/>
                    </a:lnTo>
                    <a:lnTo>
                      <a:pt x="71" y="284"/>
                    </a:lnTo>
                    <a:lnTo>
                      <a:pt x="69" y="271"/>
                    </a:lnTo>
                    <a:lnTo>
                      <a:pt x="67" y="260"/>
                    </a:lnTo>
                    <a:lnTo>
                      <a:pt x="61" y="257"/>
                    </a:lnTo>
                    <a:lnTo>
                      <a:pt x="63" y="249"/>
                    </a:lnTo>
                    <a:lnTo>
                      <a:pt x="64" y="238"/>
                    </a:lnTo>
                    <a:lnTo>
                      <a:pt x="66" y="227"/>
                    </a:lnTo>
                    <a:lnTo>
                      <a:pt x="66" y="218"/>
                    </a:lnTo>
                    <a:lnTo>
                      <a:pt x="66" y="208"/>
                    </a:lnTo>
                    <a:lnTo>
                      <a:pt x="63" y="199"/>
                    </a:lnTo>
                    <a:lnTo>
                      <a:pt x="61" y="194"/>
                    </a:lnTo>
                    <a:lnTo>
                      <a:pt x="57" y="194"/>
                    </a:lnTo>
                    <a:lnTo>
                      <a:pt x="57" y="186"/>
                    </a:lnTo>
                    <a:lnTo>
                      <a:pt x="58" y="178"/>
                    </a:lnTo>
                    <a:lnTo>
                      <a:pt x="60" y="168"/>
                    </a:lnTo>
                    <a:lnTo>
                      <a:pt x="61" y="159"/>
                    </a:lnTo>
                    <a:lnTo>
                      <a:pt x="61" y="150"/>
                    </a:lnTo>
                    <a:lnTo>
                      <a:pt x="60" y="145"/>
                    </a:lnTo>
                    <a:lnTo>
                      <a:pt x="58" y="139"/>
                    </a:lnTo>
                    <a:lnTo>
                      <a:pt x="55" y="137"/>
                    </a:lnTo>
                    <a:lnTo>
                      <a:pt x="55" y="128"/>
                    </a:lnTo>
                    <a:lnTo>
                      <a:pt x="56" y="120"/>
                    </a:lnTo>
                    <a:lnTo>
                      <a:pt x="56" y="111"/>
                    </a:lnTo>
                    <a:lnTo>
                      <a:pt x="57" y="104"/>
                    </a:lnTo>
                    <a:lnTo>
                      <a:pt x="56" y="96"/>
                    </a:lnTo>
                    <a:lnTo>
                      <a:pt x="55" y="90"/>
                    </a:lnTo>
                    <a:lnTo>
                      <a:pt x="51" y="84"/>
                    </a:lnTo>
                    <a:lnTo>
                      <a:pt x="46" y="83"/>
                    </a:lnTo>
                    <a:lnTo>
                      <a:pt x="46" y="71"/>
                    </a:lnTo>
                    <a:lnTo>
                      <a:pt x="45" y="58"/>
                    </a:lnTo>
                    <a:lnTo>
                      <a:pt x="45" y="43"/>
                    </a:lnTo>
                    <a:lnTo>
                      <a:pt x="44" y="29"/>
                    </a:lnTo>
                    <a:lnTo>
                      <a:pt x="42" y="13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93" name="Freeform 141"/>
              <p:cNvSpPr>
                <a:spLocks/>
              </p:cNvSpPr>
              <p:nvPr/>
            </p:nvSpPr>
            <p:spPr bwMode="auto">
              <a:xfrm>
                <a:off x="988" y="2321"/>
                <a:ext cx="66" cy="560"/>
              </a:xfrm>
              <a:custGeom>
                <a:avLst/>
                <a:gdLst/>
                <a:ahLst/>
                <a:cxnLst>
                  <a:cxn ang="0">
                    <a:pos x="28" y="550"/>
                  </a:cxn>
                  <a:cxn ang="0">
                    <a:pos x="20" y="536"/>
                  </a:cxn>
                  <a:cxn ang="0">
                    <a:pos x="15" y="522"/>
                  </a:cxn>
                  <a:cxn ang="0">
                    <a:pos x="13" y="503"/>
                  </a:cxn>
                  <a:cxn ang="0">
                    <a:pos x="10" y="482"/>
                  </a:cxn>
                  <a:cxn ang="0">
                    <a:pos x="4" y="457"/>
                  </a:cxn>
                  <a:cxn ang="0">
                    <a:pos x="1" y="428"/>
                  </a:cxn>
                  <a:cxn ang="0">
                    <a:pos x="3" y="406"/>
                  </a:cxn>
                  <a:cxn ang="0">
                    <a:pos x="4" y="380"/>
                  </a:cxn>
                  <a:cxn ang="0">
                    <a:pos x="0" y="340"/>
                  </a:cxn>
                  <a:cxn ang="0">
                    <a:pos x="0" y="300"/>
                  </a:cxn>
                  <a:cxn ang="0">
                    <a:pos x="3" y="275"/>
                  </a:cxn>
                  <a:cxn ang="0">
                    <a:pos x="6" y="252"/>
                  </a:cxn>
                  <a:cxn ang="0">
                    <a:pos x="4" y="206"/>
                  </a:cxn>
                  <a:cxn ang="0">
                    <a:pos x="8" y="168"/>
                  </a:cxn>
                  <a:cxn ang="0">
                    <a:pos x="15" y="145"/>
                  </a:cxn>
                  <a:cxn ang="0">
                    <a:pos x="19" y="130"/>
                  </a:cxn>
                  <a:cxn ang="0">
                    <a:pos x="21" y="111"/>
                  </a:cxn>
                  <a:cxn ang="0">
                    <a:pos x="25" y="95"/>
                  </a:cxn>
                  <a:cxn ang="0">
                    <a:pos x="33" y="90"/>
                  </a:cxn>
                  <a:cxn ang="0">
                    <a:pos x="36" y="79"/>
                  </a:cxn>
                  <a:cxn ang="0">
                    <a:pos x="34" y="49"/>
                  </a:cxn>
                  <a:cxn ang="0">
                    <a:pos x="38" y="22"/>
                  </a:cxn>
                  <a:cxn ang="0">
                    <a:pos x="48" y="2"/>
                  </a:cxn>
                  <a:cxn ang="0">
                    <a:pos x="58" y="4"/>
                  </a:cxn>
                  <a:cxn ang="0">
                    <a:pos x="65" y="20"/>
                  </a:cxn>
                  <a:cxn ang="0">
                    <a:pos x="63" y="44"/>
                  </a:cxn>
                  <a:cxn ang="0">
                    <a:pos x="61" y="63"/>
                  </a:cxn>
                  <a:cxn ang="0">
                    <a:pos x="58" y="82"/>
                  </a:cxn>
                  <a:cxn ang="0">
                    <a:pos x="57" y="99"/>
                  </a:cxn>
                  <a:cxn ang="0">
                    <a:pos x="46" y="112"/>
                  </a:cxn>
                  <a:cxn ang="0">
                    <a:pos x="38" y="134"/>
                  </a:cxn>
                  <a:cxn ang="0">
                    <a:pos x="36" y="159"/>
                  </a:cxn>
                  <a:cxn ang="0">
                    <a:pos x="36" y="180"/>
                  </a:cxn>
                  <a:cxn ang="0">
                    <a:pos x="39" y="203"/>
                  </a:cxn>
                  <a:cxn ang="0">
                    <a:pos x="40" y="224"/>
                  </a:cxn>
                  <a:cxn ang="0">
                    <a:pos x="39" y="245"/>
                  </a:cxn>
                  <a:cxn ang="0">
                    <a:pos x="36" y="264"/>
                  </a:cxn>
                  <a:cxn ang="0">
                    <a:pos x="46" y="274"/>
                  </a:cxn>
                  <a:cxn ang="0">
                    <a:pos x="51" y="294"/>
                  </a:cxn>
                  <a:cxn ang="0">
                    <a:pos x="51" y="321"/>
                  </a:cxn>
                  <a:cxn ang="0">
                    <a:pos x="50" y="346"/>
                  </a:cxn>
                  <a:cxn ang="0">
                    <a:pos x="58" y="360"/>
                  </a:cxn>
                  <a:cxn ang="0">
                    <a:pos x="61" y="384"/>
                  </a:cxn>
                  <a:cxn ang="0">
                    <a:pos x="57" y="412"/>
                  </a:cxn>
                  <a:cxn ang="0">
                    <a:pos x="50" y="438"/>
                  </a:cxn>
                  <a:cxn ang="0">
                    <a:pos x="43" y="438"/>
                  </a:cxn>
                  <a:cxn ang="0">
                    <a:pos x="39" y="448"/>
                  </a:cxn>
                  <a:cxn ang="0">
                    <a:pos x="40" y="465"/>
                  </a:cxn>
                  <a:cxn ang="0">
                    <a:pos x="43" y="485"/>
                  </a:cxn>
                  <a:cxn ang="0">
                    <a:pos x="39" y="488"/>
                  </a:cxn>
                  <a:cxn ang="0">
                    <a:pos x="34" y="498"/>
                  </a:cxn>
                  <a:cxn ang="0">
                    <a:pos x="31" y="517"/>
                  </a:cxn>
                  <a:cxn ang="0">
                    <a:pos x="32" y="559"/>
                  </a:cxn>
                </a:cxnLst>
                <a:rect l="0" t="0" r="r" b="b"/>
                <a:pathLst>
                  <a:path w="66" h="560">
                    <a:moveTo>
                      <a:pt x="32" y="559"/>
                    </a:moveTo>
                    <a:lnTo>
                      <a:pt x="28" y="550"/>
                    </a:lnTo>
                    <a:lnTo>
                      <a:pt x="25" y="544"/>
                    </a:lnTo>
                    <a:lnTo>
                      <a:pt x="20" y="536"/>
                    </a:lnTo>
                    <a:lnTo>
                      <a:pt x="18" y="529"/>
                    </a:lnTo>
                    <a:lnTo>
                      <a:pt x="15" y="522"/>
                    </a:lnTo>
                    <a:lnTo>
                      <a:pt x="13" y="513"/>
                    </a:lnTo>
                    <a:lnTo>
                      <a:pt x="13" y="503"/>
                    </a:lnTo>
                    <a:lnTo>
                      <a:pt x="15" y="491"/>
                    </a:lnTo>
                    <a:lnTo>
                      <a:pt x="10" y="482"/>
                    </a:lnTo>
                    <a:lnTo>
                      <a:pt x="8" y="470"/>
                    </a:lnTo>
                    <a:lnTo>
                      <a:pt x="4" y="457"/>
                    </a:lnTo>
                    <a:lnTo>
                      <a:pt x="2" y="443"/>
                    </a:lnTo>
                    <a:lnTo>
                      <a:pt x="1" y="428"/>
                    </a:lnTo>
                    <a:lnTo>
                      <a:pt x="2" y="416"/>
                    </a:lnTo>
                    <a:lnTo>
                      <a:pt x="3" y="406"/>
                    </a:lnTo>
                    <a:lnTo>
                      <a:pt x="8" y="399"/>
                    </a:lnTo>
                    <a:lnTo>
                      <a:pt x="4" y="380"/>
                    </a:lnTo>
                    <a:lnTo>
                      <a:pt x="2" y="360"/>
                    </a:lnTo>
                    <a:lnTo>
                      <a:pt x="0" y="340"/>
                    </a:lnTo>
                    <a:lnTo>
                      <a:pt x="0" y="319"/>
                    </a:lnTo>
                    <a:lnTo>
                      <a:pt x="0" y="300"/>
                    </a:lnTo>
                    <a:lnTo>
                      <a:pt x="1" y="286"/>
                    </a:lnTo>
                    <a:lnTo>
                      <a:pt x="3" y="275"/>
                    </a:lnTo>
                    <a:lnTo>
                      <a:pt x="8" y="272"/>
                    </a:lnTo>
                    <a:lnTo>
                      <a:pt x="6" y="252"/>
                    </a:lnTo>
                    <a:lnTo>
                      <a:pt x="4" y="228"/>
                    </a:lnTo>
                    <a:lnTo>
                      <a:pt x="4" y="206"/>
                    </a:lnTo>
                    <a:lnTo>
                      <a:pt x="6" y="186"/>
                    </a:lnTo>
                    <a:lnTo>
                      <a:pt x="8" y="168"/>
                    </a:lnTo>
                    <a:lnTo>
                      <a:pt x="12" y="154"/>
                    </a:lnTo>
                    <a:lnTo>
                      <a:pt x="15" y="145"/>
                    </a:lnTo>
                    <a:lnTo>
                      <a:pt x="19" y="143"/>
                    </a:lnTo>
                    <a:lnTo>
                      <a:pt x="19" y="130"/>
                    </a:lnTo>
                    <a:lnTo>
                      <a:pt x="20" y="120"/>
                    </a:lnTo>
                    <a:lnTo>
                      <a:pt x="21" y="111"/>
                    </a:lnTo>
                    <a:lnTo>
                      <a:pt x="22" y="102"/>
                    </a:lnTo>
                    <a:lnTo>
                      <a:pt x="25" y="95"/>
                    </a:lnTo>
                    <a:lnTo>
                      <a:pt x="28" y="90"/>
                    </a:lnTo>
                    <a:lnTo>
                      <a:pt x="33" y="90"/>
                    </a:lnTo>
                    <a:lnTo>
                      <a:pt x="38" y="92"/>
                    </a:lnTo>
                    <a:lnTo>
                      <a:pt x="36" y="79"/>
                    </a:lnTo>
                    <a:lnTo>
                      <a:pt x="34" y="64"/>
                    </a:lnTo>
                    <a:lnTo>
                      <a:pt x="34" y="49"/>
                    </a:lnTo>
                    <a:lnTo>
                      <a:pt x="36" y="35"/>
                    </a:lnTo>
                    <a:lnTo>
                      <a:pt x="38" y="22"/>
                    </a:lnTo>
                    <a:lnTo>
                      <a:pt x="42" y="10"/>
                    </a:lnTo>
                    <a:lnTo>
                      <a:pt x="48" y="2"/>
                    </a:lnTo>
                    <a:lnTo>
                      <a:pt x="54" y="0"/>
                    </a:lnTo>
                    <a:lnTo>
                      <a:pt x="58" y="4"/>
                    </a:lnTo>
                    <a:lnTo>
                      <a:pt x="62" y="10"/>
                    </a:lnTo>
                    <a:lnTo>
                      <a:pt x="65" y="20"/>
                    </a:lnTo>
                    <a:lnTo>
                      <a:pt x="65" y="32"/>
                    </a:lnTo>
                    <a:lnTo>
                      <a:pt x="63" y="44"/>
                    </a:lnTo>
                    <a:lnTo>
                      <a:pt x="62" y="54"/>
                    </a:lnTo>
                    <a:lnTo>
                      <a:pt x="61" y="63"/>
                    </a:lnTo>
                    <a:lnTo>
                      <a:pt x="60" y="71"/>
                    </a:lnTo>
                    <a:lnTo>
                      <a:pt x="58" y="82"/>
                    </a:lnTo>
                    <a:lnTo>
                      <a:pt x="57" y="90"/>
                    </a:lnTo>
                    <a:lnTo>
                      <a:pt x="57" y="99"/>
                    </a:lnTo>
                    <a:lnTo>
                      <a:pt x="51" y="105"/>
                    </a:lnTo>
                    <a:lnTo>
                      <a:pt x="46" y="112"/>
                    </a:lnTo>
                    <a:lnTo>
                      <a:pt x="42" y="123"/>
                    </a:lnTo>
                    <a:lnTo>
                      <a:pt x="38" y="134"/>
                    </a:lnTo>
                    <a:lnTo>
                      <a:pt x="37" y="148"/>
                    </a:lnTo>
                    <a:lnTo>
                      <a:pt x="36" y="159"/>
                    </a:lnTo>
                    <a:lnTo>
                      <a:pt x="34" y="170"/>
                    </a:lnTo>
                    <a:lnTo>
                      <a:pt x="36" y="180"/>
                    </a:lnTo>
                    <a:lnTo>
                      <a:pt x="38" y="192"/>
                    </a:lnTo>
                    <a:lnTo>
                      <a:pt x="39" y="203"/>
                    </a:lnTo>
                    <a:lnTo>
                      <a:pt x="40" y="214"/>
                    </a:lnTo>
                    <a:lnTo>
                      <a:pt x="40" y="224"/>
                    </a:lnTo>
                    <a:lnTo>
                      <a:pt x="39" y="234"/>
                    </a:lnTo>
                    <a:lnTo>
                      <a:pt x="39" y="245"/>
                    </a:lnTo>
                    <a:lnTo>
                      <a:pt x="38" y="255"/>
                    </a:lnTo>
                    <a:lnTo>
                      <a:pt x="36" y="264"/>
                    </a:lnTo>
                    <a:lnTo>
                      <a:pt x="42" y="267"/>
                    </a:lnTo>
                    <a:lnTo>
                      <a:pt x="46" y="274"/>
                    </a:lnTo>
                    <a:lnTo>
                      <a:pt x="49" y="283"/>
                    </a:lnTo>
                    <a:lnTo>
                      <a:pt x="51" y="294"/>
                    </a:lnTo>
                    <a:lnTo>
                      <a:pt x="51" y="308"/>
                    </a:lnTo>
                    <a:lnTo>
                      <a:pt x="51" y="321"/>
                    </a:lnTo>
                    <a:lnTo>
                      <a:pt x="51" y="334"/>
                    </a:lnTo>
                    <a:lnTo>
                      <a:pt x="50" y="346"/>
                    </a:lnTo>
                    <a:lnTo>
                      <a:pt x="56" y="352"/>
                    </a:lnTo>
                    <a:lnTo>
                      <a:pt x="58" y="360"/>
                    </a:lnTo>
                    <a:lnTo>
                      <a:pt x="61" y="372"/>
                    </a:lnTo>
                    <a:lnTo>
                      <a:pt x="61" y="384"/>
                    </a:lnTo>
                    <a:lnTo>
                      <a:pt x="60" y="397"/>
                    </a:lnTo>
                    <a:lnTo>
                      <a:pt x="57" y="412"/>
                    </a:lnTo>
                    <a:lnTo>
                      <a:pt x="54" y="425"/>
                    </a:lnTo>
                    <a:lnTo>
                      <a:pt x="50" y="438"/>
                    </a:lnTo>
                    <a:lnTo>
                      <a:pt x="45" y="437"/>
                    </a:lnTo>
                    <a:lnTo>
                      <a:pt x="43" y="438"/>
                    </a:lnTo>
                    <a:lnTo>
                      <a:pt x="40" y="441"/>
                    </a:lnTo>
                    <a:lnTo>
                      <a:pt x="39" y="448"/>
                    </a:lnTo>
                    <a:lnTo>
                      <a:pt x="39" y="454"/>
                    </a:lnTo>
                    <a:lnTo>
                      <a:pt x="40" y="465"/>
                    </a:lnTo>
                    <a:lnTo>
                      <a:pt x="42" y="475"/>
                    </a:lnTo>
                    <a:lnTo>
                      <a:pt x="43" y="485"/>
                    </a:lnTo>
                    <a:lnTo>
                      <a:pt x="42" y="485"/>
                    </a:lnTo>
                    <a:lnTo>
                      <a:pt x="39" y="488"/>
                    </a:lnTo>
                    <a:lnTo>
                      <a:pt x="37" y="491"/>
                    </a:lnTo>
                    <a:lnTo>
                      <a:pt x="34" y="498"/>
                    </a:lnTo>
                    <a:lnTo>
                      <a:pt x="32" y="507"/>
                    </a:lnTo>
                    <a:lnTo>
                      <a:pt x="31" y="517"/>
                    </a:lnTo>
                    <a:lnTo>
                      <a:pt x="31" y="534"/>
                    </a:lnTo>
                    <a:lnTo>
                      <a:pt x="32" y="559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256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94" name="Freeform 142"/>
              <p:cNvSpPr>
                <a:spLocks/>
              </p:cNvSpPr>
              <p:nvPr/>
            </p:nvSpPr>
            <p:spPr bwMode="auto">
              <a:xfrm>
                <a:off x="1010" y="2854"/>
                <a:ext cx="21" cy="17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43"/>
                  </a:cxn>
                  <a:cxn ang="0">
                    <a:pos x="20" y="148"/>
                  </a:cxn>
                  <a:cxn ang="0">
                    <a:pos x="17" y="152"/>
                  </a:cxn>
                  <a:cxn ang="0">
                    <a:pos x="15" y="155"/>
                  </a:cxn>
                  <a:cxn ang="0">
                    <a:pos x="12" y="158"/>
                  </a:cxn>
                  <a:cxn ang="0">
                    <a:pos x="10" y="161"/>
                  </a:cxn>
                  <a:cxn ang="0">
                    <a:pos x="5" y="164"/>
                  </a:cxn>
                  <a:cxn ang="0">
                    <a:pos x="2" y="167"/>
                  </a:cxn>
                  <a:cxn ang="0">
                    <a:pos x="0" y="170"/>
                  </a:cxn>
                </a:cxnLst>
                <a:rect l="0" t="0" r="r" b="b"/>
                <a:pathLst>
                  <a:path w="21" h="171">
                    <a:moveTo>
                      <a:pt x="20" y="0"/>
                    </a:moveTo>
                    <a:lnTo>
                      <a:pt x="20" y="143"/>
                    </a:lnTo>
                    <a:lnTo>
                      <a:pt x="20" y="148"/>
                    </a:lnTo>
                    <a:lnTo>
                      <a:pt x="17" y="152"/>
                    </a:lnTo>
                    <a:lnTo>
                      <a:pt x="15" y="155"/>
                    </a:lnTo>
                    <a:lnTo>
                      <a:pt x="12" y="158"/>
                    </a:lnTo>
                    <a:lnTo>
                      <a:pt x="10" y="161"/>
                    </a:lnTo>
                    <a:lnTo>
                      <a:pt x="5" y="164"/>
                    </a:lnTo>
                    <a:lnTo>
                      <a:pt x="2" y="167"/>
                    </a:lnTo>
                    <a:lnTo>
                      <a:pt x="0" y="170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95" name="Freeform 143"/>
              <p:cNvSpPr>
                <a:spLocks/>
              </p:cNvSpPr>
              <p:nvPr/>
            </p:nvSpPr>
            <p:spPr bwMode="auto">
              <a:xfrm>
                <a:off x="1020" y="2832"/>
                <a:ext cx="20" cy="18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166"/>
                  </a:cxn>
                  <a:cxn ang="0">
                    <a:pos x="19" y="170"/>
                  </a:cxn>
                  <a:cxn ang="0">
                    <a:pos x="12" y="176"/>
                  </a:cxn>
                  <a:cxn ang="0">
                    <a:pos x="6" y="181"/>
                  </a:cxn>
                  <a:cxn ang="0">
                    <a:pos x="0" y="187"/>
                  </a:cxn>
                </a:cxnLst>
                <a:rect l="0" t="0" r="r" b="b"/>
                <a:pathLst>
                  <a:path w="20" h="188">
                    <a:moveTo>
                      <a:pt x="19" y="0"/>
                    </a:moveTo>
                    <a:lnTo>
                      <a:pt x="19" y="166"/>
                    </a:lnTo>
                    <a:lnTo>
                      <a:pt x="19" y="170"/>
                    </a:lnTo>
                    <a:lnTo>
                      <a:pt x="12" y="176"/>
                    </a:lnTo>
                    <a:lnTo>
                      <a:pt x="6" y="181"/>
                    </a:lnTo>
                    <a:lnTo>
                      <a:pt x="0" y="187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96" name="Line 144"/>
              <p:cNvSpPr>
                <a:spLocks noChangeShapeType="1"/>
              </p:cNvSpPr>
              <p:nvPr/>
            </p:nvSpPr>
            <p:spPr bwMode="auto">
              <a:xfrm>
                <a:off x="1027" y="2836"/>
                <a:ext cx="0" cy="171"/>
              </a:xfrm>
              <a:prstGeom prst="line">
                <a:avLst/>
              </a:prstGeom>
              <a:noFill/>
              <a:ln w="12700">
                <a:solidFill>
                  <a:srgbClr val="FFAB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97" name="Freeform 145"/>
              <p:cNvSpPr>
                <a:spLocks/>
              </p:cNvSpPr>
              <p:nvPr/>
            </p:nvSpPr>
            <p:spPr bwMode="auto">
              <a:xfrm>
                <a:off x="1240" y="2973"/>
                <a:ext cx="177" cy="88"/>
              </a:xfrm>
              <a:custGeom>
                <a:avLst/>
                <a:gdLst/>
                <a:ahLst/>
                <a:cxnLst>
                  <a:cxn ang="0">
                    <a:pos x="125" y="87"/>
                  </a:cxn>
                  <a:cxn ang="0">
                    <a:pos x="118" y="84"/>
                  </a:cxn>
                  <a:cxn ang="0">
                    <a:pos x="115" y="81"/>
                  </a:cxn>
                  <a:cxn ang="0">
                    <a:pos x="111" y="73"/>
                  </a:cxn>
                  <a:cxn ang="0">
                    <a:pos x="108" y="63"/>
                  </a:cxn>
                  <a:cxn ang="0">
                    <a:pos x="36" y="35"/>
                  </a:cxn>
                  <a:cxn ang="0">
                    <a:pos x="0" y="28"/>
                  </a:cxn>
                  <a:cxn ang="0">
                    <a:pos x="18" y="5"/>
                  </a:cxn>
                  <a:cxn ang="0">
                    <a:pos x="27" y="0"/>
                  </a:cxn>
                  <a:cxn ang="0">
                    <a:pos x="48" y="22"/>
                  </a:cxn>
                  <a:cxn ang="0">
                    <a:pos x="129" y="57"/>
                  </a:cxn>
                  <a:cxn ang="0">
                    <a:pos x="134" y="57"/>
                  </a:cxn>
                  <a:cxn ang="0">
                    <a:pos x="140" y="58"/>
                  </a:cxn>
                  <a:cxn ang="0">
                    <a:pos x="146" y="60"/>
                  </a:cxn>
                  <a:cxn ang="0">
                    <a:pos x="152" y="60"/>
                  </a:cxn>
                  <a:cxn ang="0">
                    <a:pos x="159" y="63"/>
                  </a:cxn>
                  <a:cxn ang="0">
                    <a:pos x="163" y="66"/>
                  </a:cxn>
                  <a:cxn ang="0">
                    <a:pos x="169" y="70"/>
                  </a:cxn>
                  <a:cxn ang="0">
                    <a:pos x="176" y="75"/>
                  </a:cxn>
                  <a:cxn ang="0">
                    <a:pos x="125" y="87"/>
                  </a:cxn>
                </a:cxnLst>
                <a:rect l="0" t="0" r="r" b="b"/>
                <a:pathLst>
                  <a:path w="177" h="88">
                    <a:moveTo>
                      <a:pt x="125" y="87"/>
                    </a:moveTo>
                    <a:lnTo>
                      <a:pt x="118" y="84"/>
                    </a:lnTo>
                    <a:lnTo>
                      <a:pt x="115" y="81"/>
                    </a:lnTo>
                    <a:lnTo>
                      <a:pt x="111" y="73"/>
                    </a:lnTo>
                    <a:lnTo>
                      <a:pt x="108" y="63"/>
                    </a:lnTo>
                    <a:lnTo>
                      <a:pt x="36" y="35"/>
                    </a:lnTo>
                    <a:lnTo>
                      <a:pt x="0" y="28"/>
                    </a:lnTo>
                    <a:lnTo>
                      <a:pt x="18" y="5"/>
                    </a:lnTo>
                    <a:lnTo>
                      <a:pt x="27" y="0"/>
                    </a:lnTo>
                    <a:lnTo>
                      <a:pt x="48" y="22"/>
                    </a:lnTo>
                    <a:lnTo>
                      <a:pt x="129" y="57"/>
                    </a:lnTo>
                    <a:lnTo>
                      <a:pt x="134" y="57"/>
                    </a:lnTo>
                    <a:lnTo>
                      <a:pt x="140" y="58"/>
                    </a:lnTo>
                    <a:lnTo>
                      <a:pt x="146" y="60"/>
                    </a:lnTo>
                    <a:lnTo>
                      <a:pt x="152" y="60"/>
                    </a:lnTo>
                    <a:lnTo>
                      <a:pt x="159" y="63"/>
                    </a:lnTo>
                    <a:lnTo>
                      <a:pt x="163" y="66"/>
                    </a:lnTo>
                    <a:lnTo>
                      <a:pt x="169" y="70"/>
                    </a:lnTo>
                    <a:lnTo>
                      <a:pt x="176" y="75"/>
                    </a:lnTo>
                    <a:lnTo>
                      <a:pt x="125" y="87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98" name="Freeform 146"/>
              <p:cNvSpPr>
                <a:spLocks/>
              </p:cNvSpPr>
              <p:nvPr/>
            </p:nvSpPr>
            <p:spPr bwMode="auto">
              <a:xfrm>
                <a:off x="1364" y="3047"/>
                <a:ext cx="135" cy="6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50" y="0"/>
                  </a:cxn>
                  <a:cxn ang="0">
                    <a:pos x="60" y="2"/>
                  </a:cxn>
                  <a:cxn ang="0">
                    <a:pos x="67" y="7"/>
                  </a:cxn>
                  <a:cxn ang="0">
                    <a:pos x="76" y="13"/>
                  </a:cxn>
                  <a:cxn ang="0">
                    <a:pos x="83" y="19"/>
                  </a:cxn>
                  <a:cxn ang="0">
                    <a:pos x="89" y="24"/>
                  </a:cxn>
                  <a:cxn ang="0">
                    <a:pos x="94" y="29"/>
                  </a:cxn>
                  <a:cxn ang="0">
                    <a:pos x="96" y="33"/>
                  </a:cxn>
                  <a:cxn ang="0">
                    <a:pos x="103" y="38"/>
                  </a:cxn>
                  <a:cxn ang="0">
                    <a:pos x="112" y="42"/>
                  </a:cxn>
                  <a:cxn ang="0">
                    <a:pos x="119" y="46"/>
                  </a:cxn>
                  <a:cxn ang="0">
                    <a:pos x="125" y="51"/>
                  </a:cxn>
                  <a:cxn ang="0">
                    <a:pos x="130" y="54"/>
                  </a:cxn>
                  <a:cxn ang="0">
                    <a:pos x="132" y="57"/>
                  </a:cxn>
                  <a:cxn ang="0">
                    <a:pos x="134" y="64"/>
                  </a:cxn>
                  <a:cxn ang="0">
                    <a:pos x="129" y="64"/>
                  </a:cxn>
                  <a:cxn ang="0">
                    <a:pos x="123" y="66"/>
                  </a:cxn>
                  <a:cxn ang="0">
                    <a:pos x="115" y="66"/>
                  </a:cxn>
                  <a:cxn ang="0">
                    <a:pos x="107" y="64"/>
                  </a:cxn>
                  <a:cxn ang="0">
                    <a:pos x="98" y="64"/>
                  </a:cxn>
                  <a:cxn ang="0">
                    <a:pos x="90" y="60"/>
                  </a:cxn>
                  <a:cxn ang="0">
                    <a:pos x="82" y="55"/>
                  </a:cxn>
                  <a:cxn ang="0">
                    <a:pos x="74" y="48"/>
                  </a:cxn>
                  <a:cxn ang="0">
                    <a:pos x="71" y="49"/>
                  </a:cxn>
                  <a:cxn ang="0">
                    <a:pos x="67" y="49"/>
                  </a:cxn>
                  <a:cxn ang="0">
                    <a:pos x="61" y="48"/>
                  </a:cxn>
                  <a:cxn ang="0">
                    <a:pos x="56" y="45"/>
                  </a:cxn>
                  <a:cxn ang="0">
                    <a:pos x="50" y="42"/>
                  </a:cxn>
                  <a:cxn ang="0">
                    <a:pos x="45" y="39"/>
                  </a:cxn>
                  <a:cxn ang="0">
                    <a:pos x="41" y="33"/>
                  </a:cxn>
                  <a:cxn ang="0">
                    <a:pos x="38" y="29"/>
                  </a:cxn>
                  <a:cxn ang="0">
                    <a:pos x="33" y="30"/>
                  </a:cxn>
                  <a:cxn ang="0">
                    <a:pos x="28" y="30"/>
                  </a:cxn>
                  <a:cxn ang="0">
                    <a:pos x="24" y="27"/>
                  </a:cxn>
                  <a:cxn ang="0">
                    <a:pos x="19" y="26"/>
                  </a:cxn>
                  <a:cxn ang="0">
                    <a:pos x="15" y="23"/>
                  </a:cxn>
                  <a:cxn ang="0">
                    <a:pos x="10" y="19"/>
                  </a:cxn>
                  <a:cxn ang="0">
                    <a:pos x="0" y="11"/>
                  </a:cxn>
                </a:cxnLst>
                <a:rect l="0" t="0" r="r" b="b"/>
                <a:pathLst>
                  <a:path w="135" h="67">
                    <a:moveTo>
                      <a:pt x="0" y="11"/>
                    </a:moveTo>
                    <a:lnTo>
                      <a:pt x="50" y="0"/>
                    </a:lnTo>
                    <a:lnTo>
                      <a:pt x="60" y="2"/>
                    </a:lnTo>
                    <a:lnTo>
                      <a:pt x="67" y="7"/>
                    </a:lnTo>
                    <a:lnTo>
                      <a:pt x="76" y="13"/>
                    </a:lnTo>
                    <a:lnTo>
                      <a:pt x="83" y="19"/>
                    </a:lnTo>
                    <a:lnTo>
                      <a:pt x="89" y="24"/>
                    </a:lnTo>
                    <a:lnTo>
                      <a:pt x="94" y="29"/>
                    </a:lnTo>
                    <a:lnTo>
                      <a:pt x="96" y="33"/>
                    </a:lnTo>
                    <a:lnTo>
                      <a:pt x="103" y="38"/>
                    </a:lnTo>
                    <a:lnTo>
                      <a:pt x="112" y="42"/>
                    </a:lnTo>
                    <a:lnTo>
                      <a:pt x="119" y="46"/>
                    </a:lnTo>
                    <a:lnTo>
                      <a:pt x="125" y="51"/>
                    </a:lnTo>
                    <a:lnTo>
                      <a:pt x="130" y="54"/>
                    </a:lnTo>
                    <a:lnTo>
                      <a:pt x="132" y="57"/>
                    </a:lnTo>
                    <a:lnTo>
                      <a:pt x="134" y="64"/>
                    </a:lnTo>
                    <a:lnTo>
                      <a:pt x="129" y="64"/>
                    </a:lnTo>
                    <a:lnTo>
                      <a:pt x="123" y="66"/>
                    </a:lnTo>
                    <a:lnTo>
                      <a:pt x="115" y="66"/>
                    </a:lnTo>
                    <a:lnTo>
                      <a:pt x="107" y="64"/>
                    </a:lnTo>
                    <a:lnTo>
                      <a:pt x="98" y="64"/>
                    </a:lnTo>
                    <a:lnTo>
                      <a:pt x="90" y="60"/>
                    </a:lnTo>
                    <a:lnTo>
                      <a:pt x="82" y="55"/>
                    </a:lnTo>
                    <a:lnTo>
                      <a:pt x="74" y="48"/>
                    </a:lnTo>
                    <a:lnTo>
                      <a:pt x="71" y="49"/>
                    </a:lnTo>
                    <a:lnTo>
                      <a:pt x="67" y="49"/>
                    </a:lnTo>
                    <a:lnTo>
                      <a:pt x="61" y="48"/>
                    </a:lnTo>
                    <a:lnTo>
                      <a:pt x="56" y="45"/>
                    </a:lnTo>
                    <a:lnTo>
                      <a:pt x="50" y="42"/>
                    </a:lnTo>
                    <a:lnTo>
                      <a:pt x="45" y="39"/>
                    </a:lnTo>
                    <a:lnTo>
                      <a:pt x="41" y="33"/>
                    </a:lnTo>
                    <a:lnTo>
                      <a:pt x="38" y="29"/>
                    </a:lnTo>
                    <a:lnTo>
                      <a:pt x="33" y="30"/>
                    </a:lnTo>
                    <a:lnTo>
                      <a:pt x="28" y="30"/>
                    </a:lnTo>
                    <a:lnTo>
                      <a:pt x="24" y="27"/>
                    </a:lnTo>
                    <a:lnTo>
                      <a:pt x="19" y="26"/>
                    </a:lnTo>
                    <a:lnTo>
                      <a:pt x="15" y="23"/>
                    </a:lnTo>
                    <a:lnTo>
                      <a:pt x="10" y="19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99" name="Freeform 147"/>
              <p:cNvSpPr>
                <a:spLocks/>
              </p:cNvSpPr>
              <p:nvPr/>
            </p:nvSpPr>
            <p:spPr bwMode="auto">
              <a:xfrm>
                <a:off x="1240" y="2773"/>
                <a:ext cx="45" cy="237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" y="222"/>
                  </a:cxn>
                  <a:cxn ang="0">
                    <a:pos x="4" y="219"/>
                  </a:cxn>
                  <a:cxn ang="0">
                    <a:pos x="7" y="215"/>
                  </a:cxn>
                  <a:cxn ang="0">
                    <a:pos x="9" y="209"/>
                  </a:cxn>
                  <a:cxn ang="0">
                    <a:pos x="12" y="206"/>
                  </a:cxn>
                  <a:cxn ang="0">
                    <a:pos x="13" y="202"/>
                  </a:cxn>
                  <a:cxn ang="0">
                    <a:pos x="14" y="197"/>
                  </a:cxn>
                  <a:cxn ang="0">
                    <a:pos x="14" y="0"/>
                  </a:cxn>
                  <a:cxn ang="0">
                    <a:pos x="28" y="194"/>
                  </a:cxn>
                  <a:cxn ang="0">
                    <a:pos x="28" y="199"/>
                  </a:cxn>
                  <a:cxn ang="0">
                    <a:pos x="29" y="203"/>
                  </a:cxn>
                  <a:cxn ang="0">
                    <a:pos x="31" y="206"/>
                  </a:cxn>
                  <a:cxn ang="0">
                    <a:pos x="34" y="209"/>
                  </a:cxn>
                  <a:cxn ang="0">
                    <a:pos x="36" y="214"/>
                  </a:cxn>
                  <a:cxn ang="0">
                    <a:pos x="39" y="216"/>
                  </a:cxn>
                  <a:cxn ang="0">
                    <a:pos x="41" y="221"/>
                  </a:cxn>
                  <a:cxn ang="0">
                    <a:pos x="44" y="224"/>
                  </a:cxn>
                  <a:cxn ang="0">
                    <a:pos x="39" y="221"/>
                  </a:cxn>
                  <a:cxn ang="0">
                    <a:pos x="35" y="218"/>
                  </a:cxn>
                  <a:cxn ang="0">
                    <a:pos x="30" y="215"/>
                  </a:cxn>
                  <a:cxn ang="0">
                    <a:pos x="28" y="212"/>
                  </a:cxn>
                  <a:cxn ang="0">
                    <a:pos x="29" y="219"/>
                  </a:cxn>
                  <a:cxn ang="0">
                    <a:pos x="31" y="224"/>
                  </a:cxn>
                  <a:cxn ang="0">
                    <a:pos x="33" y="228"/>
                  </a:cxn>
                  <a:cxn ang="0">
                    <a:pos x="34" y="236"/>
                  </a:cxn>
                  <a:cxn ang="0">
                    <a:pos x="30" y="230"/>
                  </a:cxn>
                  <a:cxn ang="0">
                    <a:pos x="28" y="224"/>
                  </a:cxn>
                  <a:cxn ang="0">
                    <a:pos x="24" y="218"/>
                  </a:cxn>
                  <a:cxn ang="0">
                    <a:pos x="20" y="212"/>
                  </a:cxn>
                  <a:cxn ang="0">
                    <a:pos x="18" y="219"/>
                  </a:cxn>
                  <a:cxn ang="0">
                    <a:pos x="17" y="222"/>
                  </a:cxn>
                  <a:cxn ang="0">
                    <a:pos x="14" y="225"/>
                  </a:cxn>
                  <a:cxn ang="0">
                    <a:pos x="12" y="230"/>
                  </a:cxn>
                  <a:cxn ang="0">
                    <a:pos x="12" y="225"/>
                  </a:cxn>
                  <a:cxn ang="0">
                    <a:pos x="13" y="221"/>
                  </a:cxn>
                  <a:cxn ang="0">
                    <a:pos x="14" y="218"/>
                  </a:cxn>
                  <a:cxn ang="0">
                    <a:pos x="14" y="212"/>
                  </a:cxn>
                  <a:cxn ang="0">
                    <a:pos x="11" y="219"/>
                  </a:cxn>
                  <a:cxn ang="0">
                    <a:pos x="7" y="222"/>
                  </a:cxn>
                  <a:cxn ang="0">
                    <a:pos x="3" y="225"/>
                  </a:cxn>
                  <a:cxn ang="0">
                    <a:pos x="0" y="230"/>
                  </a:cxn>
                </a:cxnLst>
                <a:rect l="0" t="0" r="r" b="b"/>
                <a:pathLst>
                  <a:path w="45" h="237">
                    <a:moveTo>
                      <a:pt x="0" y="230"/>
                    </a:moveTo>
                    <a:lnTo>
                      <a:pt x="0" y="228"/>
                    </a:lnTo>
                    <a:lnTo>
                      <a:pt x="1" y="225"/>
                    </a:lnTo>
                    <a:lnTo>
                      <a:pt x="2" y="222"/>
                    </a:lnTo>
                    <a:lnTo>
                      <a:pt x="3" y="221"/>
                    </a:lnTo>
                    <a:lnTo>
                      <a:pt x="4" y="219"/>
                    </a:lnTo>
                    <a:lnTo>
                      <a:pt x="6" y="218"/>
                    </a:lnTo>
                    <a:lnTo>
                      <a:pt x="7" y="215"/>
                    </a:lnTo>
                    <a:lnTo>
                      <a:pt x="8" y="212"/>
                    </a:lnTo>
                    <a:lnTo>
                      <a:pt x="9" y="209"/>
                    </a:lnTo>
                    <a:lnTo>
                      <a:pt x="11" y="209"/>
                    </a:lnTo>
                    <a:lnTo>
                      <a:pt x="12" y="206"/>
                    </a:lnTo>
                    <a:lnTo>
                      <a:pt x="13" y="205"/>
                    </a:lnTo>
                    <a:lnTo>
                      <a:pt x="13" y="202"/>
                    </a:lnTo>
                    <a:lnTo>
                      <a:pt x="14" y="199"/>
                    </a:lnTo>
                    <a:lnTo>
                      <a:pt x="14" y="197"/>
                    </a:lnTo>
                    <a:lnTo>
                      <a:pt x="14" y="194"/>
                    </a:lnTo>
                    <a:lnTo>
                      <a:pt x="14" y="0"/>
                    </a:lnTo>
                    <a:lnTo>
                      <a:pt x="28" y="0"/>
                    </a:lnTo>
                    <a:lnTo>
                      <a:pt x="28" y="194"/>
                    </a:lnTo>
                    <a:lnTo>
                      <a:pt x="28" y="197"/>
                    </a:lnTo>
                    <a:lnTo>
                      <a:pt x="28" y="199"/>
                    </a:lnTo>
                    <a:lnTo>
                      <a:pt x="28" y="202"/>
                    </a:lnTo>
                    <a:lnTo>
                      <a:pt x="29" y="203"/>
                    </a:lnTo>
                    <a:lnTo>
                      <a:pt x="30" y="205"/>
                    </a:lnTo>
                    <a:lnTo>
                      <a:pt x="31" y="206"/>
                    </a:lnTo>
                    <a:lnTo>
                      <a:pt x="33" y="209"/>
                    </a:lnTo>
                    <a:lnTo>
                      <a:pt x="34" y="209"/>
                    </a:lnTo>
                    <a:lnTo>
                      <a:pt x="35" y="211"/>
                    </a:lnTo>
                    <a:lnTo>
                      <a:pt x="36" y="214"/>
                    </a:lnTo>
                    <a:lnTo>
                      <a:pt x="37" y="215"/>
                    </a:lnTo>
                    <a:lnTo>
                      <a:pt x="39" y="216"/>
                    </a:lnTo>
                    <a:lnTo>
                      <a:pt x="40" y="218"/>
                    </a:lnTo>
                    <a:lnTo>
                      <a:pt x="41" y="221"/>
                    </a:lnTo>
                    <a:lnTo>
                      <a:pt x="42" y="222"/>
                    </a:lnTo>
                    <a:lnTo>
                      <a:pt x="44" y="224"/>
                    </a:lnTo>
                    <a:lnTo>
                      <a:pt x="40" y="222"/>
                    </a:lnTo>
                    <a:lnTo>
                      <a:pt x="39" y="221"/>
                    </a:lnTo>
                    <a:lnTo>
                      <a:pt x="36" y="219"/>
                    </a:lnTo>
                    <a:lnTo>
                      <a:pt x="35" y="218"/>
                    </a:lnTo>
                    <a:lnTo>
                      <a:pt x="33" y="216"/>
                    </a:lnTo>
                    <a:lnTo>
                      <a:pt x="30" y="215"/>
                    </a:lnTo>
                    <a:lnTo>
                      <a:pt x="29" y="215"/>
                    </a:lnTo>
                    <a:lnTo>
                      <a:pt x="28" y="212"/>
                    </a:lnTo>
                    <a:lnTo>
                      <a:pt x="29" y="216"/>
                    </a:lnTo>
                    <a:lnTo>
                      <a:pt x="29" y="219"/>
                    </a:lnTo>
                    <a:lnTo>
                      <a:pt x="30" y="222"/>
                    </a:lnTo>
                    <a:lnTo>
                      <a:pt x="31" y="224"/>
                    </a:lnTo>
                    <a:lnTo>
                      <a:pt x="33" y="225"/>
                    </a:lnTo>
                    <a:lnTo>
                      <a:pt x="33" y="228"/>
                    </a:lnTo>
                    <a:lnTo>
                      <a:pt x="34" y="231"/>
                    </a:lnTo>
                    <a:lnTo>
                      <a:pt x="34" y="236"/>
                    </a:lnTo>
                    <a:lnTo>
                      <a:pt x="31" y="233"/>
                    </a:lnTo>
                    <a:lnTo>
                      <a:pt x="30" y="230"/>
                    </a:lnTo>
                    <a:lnTo>
                      <a:pt x="29" y="228"/>
                    </a:lnTo>
                    <a:lnTo>
                      <a:pt x="28" y="224"/>
                    </a:lnTo>
                    <a:lnTo>
                      <a:pt x="25" y="221"/>
                    </a:lnTo>
                    <a:lnTo>
                      <a:pt x="24" y="218"/>
                    </a:lnTo>
                    <a:lnTo>
                      <a:pt x="22" y="215"/>
                    </a:lnTo>
                    <a:lnTo>
                      <a:pt x="20" y="212"/>
                    </a:lnTo>
                    <a:lnTo>
                      <a:pt x="19" y="216"/>
                    </a:lnTo>
                    <a:lnTo>
                      <a:pt x="18" y="219"/>
                    </a:lnTo>
                    <a:lnTo>
                      <a:pt x="18" y="221"/>
                    </a:lnTo>
                    <a:lnTo>
                      <a:pt x="17" y="222"/>
                    </a:lnTo>
                    <a:lnTo>
                      <a:pt x="15" y="225"/>
                    </a:lnTo>
                    <a:lnTo>
                      <a:pt x="14" y="225"/>
                    </a:lnTo>
                    <a:lnTo>
                      <a:pt x="13" y="228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25"/>
                    </a:lnTo>
                    <a:lnTo>
                      <a:pt x="13" y="222"/>
                    </a:lnTo>
                    <a:lnTo>
                      <a:pt x="13" y="221"/>
                    </a:lnTo>
                    <a:lnTo>
                      <a:pt x="14" y="219"/>
                    </a:lnTo>
                    <a:lnTo>
                      <a:pt x="14" y="218"/>
                    </a:lnTo>
                    <a:lnTo>
                      <a:pt x="14" y="215"/>
                    </a:lnTo>
                    <a:lnTo>
                      <a:pt x="14" y="212"/>
                    </a:lnTo>
                    <a:lnTo>
                      <a:pt x="12" y="216"/>
                    </a:lnTo>
                    <a:lnTo>
                      <a:pt x="11" y="219"/>
                    </a:lnTo>
                    <a:lnTo>
                      <a:pt x="8" y="221"/>
                    </a:lnTo>
                    <a:lnTo>
                      <a:pt x="7" y="222"/>
                    </a:lnTo>
                    <a:lnTo>
                      <a:pt x="4" y="225"/>
                    </a:lnTo>
                    <a:lnTo>
                      <a:pt x="3" y="225"/>
                    </a:lnTo>
                    <a:lnTo>
                      <a:pt x="1" y="228"/>
                    </a:lnTo>
                    <a:lnTo>
                      <a:pt x="0" y="230"/>
                    </a:lnTo>
                  </a:path>
                </a:pathLst>
              </a:custGeom>
              <a:solidFill>
                <a:srgbClr val="AB0202"/>
              </a:solidFill>
              <a:ln w="12700" cap="rnd" cmpd="sng">
                <a:solidFill>
                  <a:srgbClr val="AB02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500" name="Freeform 148"/>
              <p:cNvSpPr>
                <a:spLocks/>
              </p:cNvSpPr>
              <p:nvPr/>
            </p:nvSpPr>
            <p:spPr bwMode="auto">
              <a:xfrm>
                <a:off x="1246" y="2387"/>
                <a:ext cx="63" cy="477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6" y="131"/>
                  </a:cxn>
                  <a:cxn ang="0">
                    <a:pos x="9" y="476"/>
                  </a:cxn>
                  <a:cxn ang="0">
                    <a:pos x="9" y="465"/>
                  </a:cxn>
                  <a:cxn ang="0">
                    <a:pos x="9" y="454"/>
                  </a:cxn>
                  <a:cxn ang="0">
                    <a:pos x="10" y="443"/>
                  </a:cxn>
                  <a:cxn ang="0">
                    <a:pos x="12" y="436"/>
                  </a:cxn>
                  <a:cxn ang="0">
                    <a:pos x="18" y="432"/>
                  </a:cxn>
                  <a:cxn ang="0">
                    <a:pos x="19" y="442"/>
                  </a:cxn>
                  <a:cxn ang="0">
                    <a:pos x="21" y="456"/>
                  </a:cxn>
                  <a:cxn ang="0">
                    <a:pos x="21" y="470"/>
                  </a:cxn>
                  <a:cxn ang="0">
                    <a:pos x="29" y="465"/>
                  </a:cxn>
                  <a:cxn ang="0">
                    <a:pos x="41" y="443"/>
                  </a:cxn>
                  <a:cxn ang="0">
                    <a:pos x="49" y="424"/>
                  </a:cxn>
                  <a:cxn ang="0">
                    <a:pos x="51" y="407"/>
                  </a:cxn>
                  <a:cxn ang="0">
                    <a:pos x="51" y="391"/>
                  </a:cxn>
                  <a:cxn ang="0">
                    <a:pos x="55" y="364"/>
                  </a:cxn>
                  <a:cxn ang="0">
                    <a:pos x="58" y="335"/>
                  </a:cxn>
                  <a:cxn ang="0">
                    <a:pos x="55" y="313"/>
                  </a:cxn>
                  <a:cxn ang="0">
                    <a:pos x="54" y="300"/>
                  </a:cxn>
                  <a:cxn ang="0">
                    <a:pos x="60" y="273"/>
                  </a:cxn>
                  <a:cxn ang="0">
                    <a:pos x="62" y="246"/>
                  </a:cxn>
                  <a:cxn ang="0">
                    <a:pos x="58" y="225"/>
                  </a:cxn>
                  <a:cxn ang="0">
                    <a:pos x="55" y="215"/>
                  </a:cxn>
                  <a:cxn ang="0">
                    <a:pos x="57" y="196"/>
                  </a:cxn>
                  <a:cxn ang="0">
                    <a:pos x="57" y="180"/>
                  </a:cxn>
                  <a:cxn ang="0">
                    <a:pos x="54" y="168"/>
                  </a:cxn>
                  <a:cxn ang="0">
                    <a:pos x="51" y="162"/>
                  </a:cxn>
                  <a:cxn ang="0">
                    <a:pos x="53" y="146"/>
                  </a:cxn>
                  <a:cxn ang="0">
                    <a:pos x="53" y="130"/>
                  </a:cxn>
                  <a:cxn ang="0">
                    <a:pos x="51" y="120"/>
                  </a:cxn>
                  <a:cxn ang="0">
                    <a:pos x="48" y="111"/>
                  </a:cxn>
                  <a:cxn ang="0">
                    <a:pos x="51" y="96"/>
                  </a:cxn>
                  <a:cxn ang="0">
                    <a:pos x="49" y="83"/>
                  </a:cxn>
                  <a:cxn ang="0">
                    <a:pos x="44" y="74"/>
                  </a:cxn>
                  <a:cxn ang="0">
                    <a:pos x="41" y="62"/>
                  </a:cxn>
                  <a:cxn ang="0">
                    <a:pos x="40" y="38"/>
                  </a:cxn>
                  <a:cxn ang="0">
                    <a:pos x="37" y="11"/>
                  </a:cxn>
                </a:cxnLst>
                <a:rect l="0" t="0" r="r" b="b"/>
                <a:pathLst>
                  <a:path w="63" h="477">
                    <a:moveTo>
                      <a:pt x="37" y="11"/>
                    </a:moveTo>
                    <a:lnTo>
                      <a:pt x="27" y="0"/>
                    </a:lnTo>
                    <a:lnTo>
                      <a:pt x="21" y="68"/>
                    </a:lnTo>
                    <a:lnTo>
                      <a:pt x="6" y="131"/>
                    </a:lnTo>
                    <a:lnTo>
                      <a:pt x="0" y="442"/>
                    </a:lnTo>
                    <a:lnTo>
                      <a:pt x="9" y="476"/>
                    </a:lnTo>
                    <a:lnTo>
                      <a:pt x="9" y="471"/>
                    </a:lnTo>
                    <a:lnTo>
                      <a:pt x="9" y="465"/>
                    </a:lnTo>
                    <a:lnTo>
                      <a:pt x="9" y="459"/>
                    </a:lnTo>
                    <a:lnTo>
                      <a:pt x="9" y="454"/>
                    </a:lnTo>
                    <a:lnTo>
                      <a:pt x="9" y="448"/>
                    </a:lnTo>
                    <a:lnTo>
                      <a:pt x="10" y="443"/>
                    </a:lnTo>
                    <a:lnTo>
                      <a:pt x="10" y="439"/>
                    </a:lnTo>
                    <a:lnTo>
                      <a:pt x="12" y="436"/>
                    </a:lnTo>
                    <a:lnTo>
                      <a:pt x="14" y="430"/>
                    </a:lnTo>
                    <a:lnTo>
                      <a:pt x="18" y="432"/>
                    </a:lnTo>
                    <a:lnTo>
                      <a:pt x="19" y="436"/>
                    </a:lnTo>
                    <a:lnTo>
                      <a:pt x="19" y="442"/>
                    </a:lnTo>
                    <a:lnTo>
                      <a:pt x="20" y="449"/>
                    </a:lnTo>
                    <a:lnTo>
                      <a:pt x="21" y="456"/>
                    </a:lnTo>
                    <a:lnTo>
                      <a:pt x="21" y="464"/>
                    </a:lnTo>
                    <a:lnTo>
                      <a:pt x="21" y="470"/>
                    </a:lnTo>
                    <a:lnTo>
                      <a:pt x="21" y="476"/>
                    </a:lnTo>
                    <a:lnTo>
                      <a:pt x="29" y="465"/>
                    </a:lnTo>
                    <a:lnTo>
                      <a:pt x="36" y="454"/>
                    </a:lnTo>
                    <a:lnTo>
                      <a:pt x="41" y="443"/>
                    </a:lnTo>
                    <a:lnTo>
                      <a:pt x="47" y="434"/>
                    </a:lnTo>
                    <a:lnTo>
                      <a:pt x="49" y="424"/>
                    </a:lnTo>
                    <a:lnTo>
                      <a:pt x="51" y="414"/>
                    </a:lnTo>
                    <a:lnTo>
                      <a:pt x="51" y="407"/>
                    </a:lnTo>
                    <a:lnTo>
                      <a:pt x="47" y="398"/>
                    </a:lnTo>
                    <a:lnTo>
                      <a:pt x="51" y="391"/>
                    </a:lnTo>
                    <a:lnTo>
                      <a:pt x="53" y="377"/>
                    </a:lnTo>
                    <a:lnTo>
                      <a:pt x="55" y="364"/>
                    </a:lnTo>
                    <a:lnTo>
                      <a:pt x="57" y="350"/>
                    </a:lnTo>
                    <a:lnTo>
                      <a:pt x="58" y="335"/>
                    </a:lnTo>
                    <a:lnTo>
                      <a:pt x="58" y="323"/>
                    </a:lnTo>
                    <a:lnTo>
                      <a:pt x="55" y="313"/>
                    </a:lnTo>
                    <a:lnTo>
                      <a:pt x="51" y="309"/>
                    </a:lnTo>
                    <a:lnTo>
                      <a:pt x="54" y="300"/>
                    </a:lnTo>
                    <a:lnTo>
                      <a:pt x="57" y="288"/>
                    </a:lnTo>
                    <a:lnTo>
                      <a:pt x="60" y="273"/>
                    </a:lnTo>
                    <a:lnTo>
                      <a:pt x="62" y="260"/>
                    </a:lnTo>
                    <a:lnTo>
                      <a:pt x="62" y="246"/>
                    </a:lnTo>
                    <a:lnTo>
                      <a:pt x="60" y="234"/>
                    </a:lnTo>
                    <a:lnTo>
                      <a:pt x="58" y="225"/>
                    </a:lnTo>
                    <a:lnTo>
                      <a:pt x="54" y="222"/>
                    </a:lnTo>
                    <a:lnTo>
                      <a:pt x="55" y="215"/>
                    </a:lnTo>
                    <a:lnTo>
                      <a:pt x="57" y="206"/>
                    </a:lnTo>
                    <a:lnTo>
                      <a:pt x="57" y="196"/>
                    </a:lnTo>
                    <a:lnTo>
                      <a:pt x="58" y="188"/>
                    </a:lnTo>
                    <a:lnTo>
                      <a:pt x="57" y="180"/>
                    </a:lnTo>
                    <a:lnTo>
                      <a:pt x="57" y="172"/>
                    </a:lnTo>
                    <a:lnTo>
                      <a:pt x="54" y="168"/>
                    </a:lnTo>
                    <a:lnTo>
                      <a:pt x="51" y="168"/>
                    </a:lnTo>
                    <a:lnTo>
                      <a:pt x="51" y="162"/>
                    </a:lnTo>
                    <a:lnTo>
                      <a:pt x="52" y="153"/>
                    </a:lnTo>
                    <a:lnTo>
                      <a:pt x="53" y="146"/>
                    </a:lnTo>
                    <a:lnTo>
                      <a:pt x="53" y="139"/>
                    </a:lnTo>
                    <a:lnTo>
                      <a:pt x="53" y="130"/>
                    </a:lnTo>
                    <a:lnTo>
                      <a:pt x="53" y="125"/>
                    </a:lnTo>
                    <a:lnTo>
                      <a:pt x="51" y="120"/>
                    </a:lnTo>
                    <a:lnTo>
                      <a:pt x="48" y="118"/>
                    </a:lnTo>
                    <a:lnTo>
                      <a:pt x="48" y="111"/>
                    </a:lnTo>
                    <a:lnTo>
                      <a:pt x="49" y="103"/>
                    </a:lnTo>
                    <a:lnTo>
                      <a:pt x="51" y="96"/>
                    </a:lnTo>
                    <a:lnTo>
                      <a:pt x="51" y="89"/>
                    </a:lnTo>
                    <a:lnTo>
                      <a:pt x="49" y="83"/>
                    </a:lnTo>
                    <a:lnTo>
                      <a:pt x="48" y="77"/>
                    </a:lnTo>
                    <a:lnTo>
                      <a:pt x="44" y="74"/>
                    </a:lnTo>
                    <a:lnTo>
                      <a:pt x="41" y="73"/>
                    </a:lnTo>
                    <a:lnTo>
                      <a:pt x="41" y="62"/>
                    </a:lnTo>
                    <a:lnTo>
                      <a:pt x="41" y="51"/>
                    </a:lnTo>
                    <a:lnTo>
                      <a:pt x="40" y="38"/>
                    </a:lnTo>
                    <a:lnTo>
                      <a:pt x="38" y="26"/>
                    </a:lnTo>
                    <a:lnTo>
                      <a:pt x="37" y="11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501" name="Freeform 149"/>
              <p:cNvSpPr>
                <a:spLocks/>
              </p:cNvSpPr>
              <p:nvPr/>
            </p:nvSpPr>
            <p:spPr bwMode="auto">
              <a:xfrm>
                <a:off x="1226" y="2381"/>
                <a:ext cx="59" cy="483"/>
              </a:xfrm>
              <a:custGeom>
                <a:avLst/>
                <a:gdLst/>
                <a:ahLst/>
                <a:cxnLst>
                  <a:cxn ang="0">
                    <a:pos x="26" y="476"/>
                  </a:cxn>
                  <a:cxn ang="0">
                    <a:pos x="19" y="462"/>
                  </a:cxn>
                  <a:cxn ang="0">
                    <a:pos x="14" y="451"/>
                  </a:cxn>
                  <a:cxn ang="0">
                    <a:pos x="12" y="435"/>
                  </a:cxn>
                  <a:cxn ang="0">
                    <a:pos x="10" y="417"/>
                  </a:cxn>
                  <a:cxn ang="0">
                    <a:pos x="4" y="394"/>
                  </a:cxn>
                  <a:cxn ang="0">
                    <a:pos x="2" y="370"/>
                  </a:cxn>
                  <a:cxn ang="0">
                    <a:pos x="4" y="351"/>
                  </a:cxn>
                  <a:cxn ang="0">
                    <a:pos x="4" y="329"/>
                  </a:cxn>
                  <a:cxn ang="0">
                    <a:pos x="1" y="293"/>
                  </a:cxn>
                  <a:cxn ang="0">
                    <a:pos x="0" y="259"/>
                  </a:cxn>
                  <a:cxn ang="0">
                    <a:pos x="3" y="238"/>
                  </a:cxn>
                  <a:cxn ang="0">
                    <a:pos x="6" y="216"/>
                  </a:cxn>
                  <a:cxn ang="0">
                    <a:pos x="4" y="178"/>
                  </a:cxn>
                  <a:cxn ang="0">
                    <a:pos x="8" y="145"/>
                  </a:cxn>
                  <a:cxn ang="0">
                    <a:pos x="14" y="124"/>
                  </a:cxn>
                  <a:cxn ang="0">
                    <a:pos x="18" y="112"/>
                  </a:cxn>
                  <a:cxn ang="0">
                    <a:pos x="19" y="95"/>
                  </a:cxn>
                  <a:cxn ang="0">
                    <a:pos x="22" y="82"/>
                  </a:cxn>
                  <a:cxn ang="0">
                    <a:pos x="30" y="77"/>
                  </a:cxn>
                  <a:cxn ang="0">
                    <a:pos x="32" y="67"/>
                  </a:cxn>
                  <a:cxn ang="0">
                    <a:pos x="31" y="42"/>
                  </a:cxn>
                  <a:cxn ang="0">
                    <a:pos x="35" y="19"/>
                  </a:cxn>
                  <a:cxn ang="0">
                    <a:pos x="42" y="2"/>
                  </a:cxn>
                  <a:cxn ang="0">
                    <a:pos x="51" y="2"/>
                  </a:cxn>
                  <a:cxn ang="0">
                    <a:pos x="58" y="17"/>
                  </a:cxn>
                  <a:cxn ang="0">
                    <a:pos x="51" y="24"/>
                  </a:cxn>
                  <a:cxn ang="0">
                    <a:pos x="48" y="46"/>
                  </a:cxn>
                  <a:cxn ang="0">
                    <a:pos x="47" y="70"/>
                  </a:cxn>
                  <a:cxn ang="0">
                    <a:pos x="49" y="92"/>
                  </a:cxn>
                  <a:cxn ang="0">
                    <a:pos x="48" y="104"/>
                  </a:cxn>
                  <a:cxn ang="0">
                    <a:pos x="43" y="115"/>
                  </a:cxn>
                  <a:cxn ang="0">
                    <a:pos x="37" y="133"/>
                  </a:cxn>
                  <a:cxn ang="0">
                    <a:pos x="36" y="150"/>
                  </a:cxn>
                  <a:cxn ang="0">
                    <a:pos x="38" y="165"/>
                  </a:cxn>
                  <a:cxn ang="0">
                    <a:pos x="42" y="184"/>
                  </a:cxn>
                  <a:cxn ang="0">
                    <a:pos x="42" y="200"/>
                  </a:cxn>
                  <a:cxn ang="0">
                    <a:pos x="43" y="218"/>
                  </a:cxn>
                  <a:cxn ang="0">
                    <a:pos x="38" y="218"/>
                  </a:cxn>
                  <a:cxn ang="0">
                    <a:pos x="33" y="224"/>
                  </a:cxn>
                  <a:cxn ang="0">
                    <a:pos x="37" y="237"/>
                  </a:cxn>
                  <a:cxn ang="0">
                    <a:pos x="41" y="251"/>
                  </a:cxn>
                  <a:cxn ang="0">
                    <a:pos x="42" y="269"/>
                  </a:cxn>
                  <a:cxn ang="0">
                    <a:pos x="45" y="285"/>
                  </a:cxn>
                  <a:cxn ang="0">
                    <a:pos x="48" y="303"/>
                  </a:cxn>
                  <a:cxn ang="0">
                    <a:pos x="42" y="310"/>
                  </a:cxn>
                  <a:cxn ang="0">
                    <a:pos x="38" y="328"/>
                  </a:cxn>
                  <a:cxn ang="0">
                    <a:pos x="42" y="344"/>
                  </a:cxn>
                  <a:cxn ang="0">
                    <a:pos x="48" y="356"/>
                  </a:cxn>
                  <a:cxn ang="0">
                    <a:pos x="43" y="367"/>
                  </a:cxn>
                  <a:cxn ang="0">
                    <a:pos x="42" y="385"/>
                  </a:cxn>
                  <a:cxn ang="0">
                    <a:pos x="35" y="394"/>
                  </a:cxn>
                  <a:cxn ang="0">
                    <a:pos x="38" y="419"/>
                  </a:cxn>
                  <a:cxn ang="0">
                    <a:pos x="35" y="423"/>
                  </a:cxn>
                  <a:cxn ang="0">
                    <a:pos x="30" y="430"/>
                  </a:cxn>
                  <a:cxn ang="0">
                    <a:pos x="27" y="448"/>
                  </a:cxn>
                  <a:cxn ang="0">
                    <a:pos x="30" y="482"/>
                  </a:cxn>
                </a:cxnLst>
                <a:rect l="0" t="0" r="r" b="b"/>
                <a:pathLst>
                  <a:path w="59" h="483">
                    <a:moveTo>
                      <a:pt x="30" y="482"/>
                    </a:moveTo>
                    <a:lnTo>
                      <a:pt x="26" y="476"/>
                    </a:lnTo>
                    <a:lnTo>
                      <a:pt x="22" y="470"/>
                    </a:lnTo>
                    <a:lnTo>
                      <a:pt x="19" y="462"/>
                    </a:lnTo>
                    <a:lnTo>
                      <a:pt x="15" y="457"/>
                    </a:lnTo>
                    <a:lnTo>
                      <a:pt x="14" y="451"/>
                    </a:lnTo>
                    <a:lnTo>
                      <a:pt x="12" y="443"/>
                    </a:lnTo>
                    <a:lnTo>
                      <a:pt x="12" y="435"/>
                    </a:lnTo>
                    <a:lnTo>
                      <a:pt x="14" y="424"/>
                    </a:lnTo>
                    <a:lnTo>
                      <a:pt x="10" y="417"/>
                    </a:lnTo>
                    <a:lnTo>
                      <a:pt x="7" y="407"/>
                    </a:lnTo>
                    <a:lnTo>
                      <a:pt x="4" y="394"/>
                    </a:lnTo>
                    <a:lnTo>
                      <a:pt x="2" y="382"/>
                    </a:lnTo>
                    <a:lnTo>
                      <a:pt x="2" y="370"/>
                    </a:lnTo>
                    <a:lnTo>
                      <a:pt x="2" y="358"/>
                    </a:lnTo>
                    <a:lnTo>
                      <a:pt x="4" y="351"/>
                    </a:lnTo>
                    <a:lnTo>
                      <a:pt x="8" y="344"/>
                    </a:lnTo>
                    <a:lnTo>
                      <a:pt x="4" y="329"/>
                    </a:lnTo>
                    <a:lnTo>
                      <a:pt x="2" y="312"/>
                    </a:lnTo>
                    <a:lnTo>
                      <a:pt x="1" y="293"/>
                    </a:lnTo>
                    <a:lnTo>
                      <a:pt x="0" y="275"/>
                    </a:lnTo>
                    <a:lnTo>
                      <a:pt x="0" y="259"/>
                    </a:lnTo>
                    <a:lnTo>
                      <a:pt x="2" y="247"/>
                    </a:lnTo>
                    <a:lnTo>
                      <a:pt x="3" y="238"/>
                    </a:lnTo>
                    <a:lnTo>
                      <a:pt x="8" y="235"/>
                    </a:lnTo>
                    <a:lnTo>
                      <a:pt x="6" y="216"/>
                    </a:lnTo>
                    <a:lnTo>
                      <a:pt x="4" y="197"/>
                    </a:lnTo>
                    <a:lnTo>
                      <a:pt x="4" y="178"/>
                    </a:lnTo>
                    <a:lnTo>
                      <a:pt x="6" y="161"/>
                    </a:lnTo>
                    <a:lnTo>
                      <a:pt x="8" y="145"/>
                    </a:lnTo>
                    <a:lnTo>
                      <a:pt x="10" y="133"/>
                    </a:lnTo>
                    <a:lnTo>
                      <a:pt x="14" y="124"/>
                    </a:lnTo>
                    <a:lnTo>
                      <a:pt x="18" y="123"/>
                    </a:lnTo>
                    <a:lnTo>
                      <a:pt x="18" y="112"/>
                    </a:lnTo>
                    <a:lnTo>
                      <a:pt x="19" y="104"/>
                    </a:lnTo>
                    <a:lnTo>
                      <a:pt x="19" y="95"/>
                    </a:lnTo>
                    <a:lnTo>
                      <a:pt x="21" y="89"/>
                    </a:lnTo>
                    <a:lnTo>
                      <a:pt x="22" y="82"/>
                    </a:lnTo>
                    <a:lnTo>
                      <a:pt x="26" y="79"/>
                    </a:lnTo>
                    <a:lnTo>
                      <a:pt x="30" y="77"/>
                    </a:lnTo>
                    <a:lnTo>
                      <a:pt x="33" y="80"/>
                    </a:lnTo>
                    <a:lnTo>
                      <a:pt x="32" y="67"/>
                    </a:lnTo>
                    <a:lnTo>
                      <a:pt x="31" y="55"/>
                    </a:lnTo>
                    <a:lnTo>
                      <a:pt x="31" y="42"/>
                    </a:lnTo>
                    <a:lnTo>
                      <a:pt x="32" y="30"/>
                    </a:lnTo>
                    <a:lnTo>
                      <a:pt x="35" y="19"/>
                    </a:lnTo>
                    <a:lnTo>
                      <a:pt x="37" y="8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1" y="2"/>
                    </a:lnTo>
                    <a:lnTo>
                      <a:pt x="55" y="8"/>
                    </a:lnTo>
                    <a:lnTo>
                      <a:pt x="58" y="17"/>
                    </a:lnTo>
                    <a:lnTo>
                      <a:pt x="54" y="19"/>
                    </a:lnTo>
                    <a:lnTo>
                      <a:pt x="51" y="24"/>
                    </a:lnTo>
                    <a:lnTo>
                      <a:pt x="49" y="35"/>
                    </a:lnTo>
                    <a:lnTo>
                      <a:pt x="48" y="46"/>
                    </a:lnTo>
                    <a:lnTo>
                      <a:pt x="47" y="58"/>
                    </a:lnTo>
                    <a:lnTo>
                      <a:pt x="47" y="70"/>
                    </a:lnTo>
                    <a:lnTo>
                      <a:pt x="48" y="82"/>
                    </a:lnTo>
                    <a:lnTo>
                      <a:pt x="49" y="92"/>
                    </a:lnTo>
                    <a:lnTo>
                      <a:pt x="53" y="99"/>
                    </a:lnTo>
                    <a:lnTo>
                      <a:pt x="48" y="104"/>
                    </a:lnTo>
                    <a:lnTo>
                      <a:pt x="44" y="106"/>
                    </a:lnTo>
                    <a:lnTo>
                      <a:pt x="43" y="115"/>
                    </a:lnTo>
                    <a:lnTo>
                      <a:pt x="42" y="125"/>
                    </a:lnTo>
                    <a:lnTo>
                      <a:pt x="37" y="133"/>
                    </a:lnTo>
                    <a:lnTo>
                      <a:pt x="36" y="142"/>
                    </a:lnTo>
                    <a:lnTo>
                      <a:pt x="36" y="150"/>
                    </a:lnTo>
                    <a:lnTo>
                      <a:pt x="37" y="158"/>
                    </a:lnTo>
                    <a:lnTo>
                      <a:pt x="38" y="165"/>
                    </a:lnTo>
                    <a:lnTo>
                      <a:pt x="41" y="174"/>
                    </a:lnTo>
                    <a:lnTo>
                      <a:pt x="42" y="184"/>
                    </a:lnTo>
                    <a:lnTo>
                      <a:pt x="42" y="194"/>
                    </a:lnTo>
                    <a:lnTo>
                      <a:pt x="42" y="200"/>
                    </a:lnTo>
                    <a:lnTo>
                      <a:pt x="43" y="209"/>
                    </a:lnTo>
                    <a:lnTo>
                      <a:pt x="43" y="218"/>
                    </a:lnTo>
                    <a:lnTo>
                      <a:pt x="44" y="224"/>
                    </a:lnTo>
                    <a:lnTo>
                      <a:pt x="38" y="218"/>
                    </a:lnTo>
                    <a:lnTo>
                      <a:pt x="35" y="219"/>
                    </a:lnTo>
                    <a:lnTo>
                      <a:pt x="33" y="224"/>
                    </a:lnTo>
                    <a:lnTo>
                      <a:pt x="32" y="228"/>
                    </a:lnTo>
                    <a:lnTo>
                      <a:pt x="37" y="237"/>
                    </a:lnTo>
                    <a:lnTo>
                      <a:pt x="39" y="244"/>
                    </a:lnTo>
                    <a:lnTo>
                      <a:pt x="41" y="251"/>
                    </a:lnTo>
                    <a:lnTo>
                      <a:pt x="39" y="259"/>
                    </a:lnTo>
                    <a:lnTo>
                      <a:pt x="42" y="269"/>
                    </a:lnTo>
                    <a:lnTo>
                      <a:pt x="44" y="273"/>
                    </a:lnTo>
                    <a:lnTo>
                      <a:pt x="45" y="285"/>
                    </a:lnTo>
                    <a:lnTo>
                      <a:pt x="47" y="295"/>
                    </a:lnTo>
                    <a:lnTo>
                      <a:pt x="48" y="303"/>
                    </a:lnTo>
                    <a:lnTo>
                      <a:pt x="44" y="307"/>
                    </a:lnTo>
                    <a:lnTo>
                      <a:pt x="42" y="310"/>
                    </a:lnTo>
                    <a:lnTo>
                      <a:pt x="39" y="314"/>
                    </a:lnTo>
                    <a:lnTo>
                      <a:pt x="38" y="328"/>
                    </a:lnTo>
                    <a:lnTo>
                      <a:pt x="39" y="338"/>
                    </a:lnTo>
                    <a:lnTo>
                      <a:pt x="42" y="344"/>
                    </a:lnTo>
                    <a:lnTo>
                      <a:pt x="45" y="348"/>
                    </a:lnTo>
                    <a:lnTo>
                      <a:pt x="48" y="356"/>
                    </a:lnTo>
                    <a:lnTo>
                      <a:pt x="45" y="360"/>
                    </a:lnTo>
                    <a:lnTo>
                      <a:pt x="43" y="367"/>
                    </a:lnTo>
                    <a:lnTo>
                      <a:pt x="42" y="376"/>
                    </a:lnTo>
                    <a:lnTo>
                      <a:pt x="42" y="385"/>
                    </a:lnTo>
                    <a:lnTo>
                      <a:pt x="36" y="385"/>
                    </a:lnTo>
                    <a:lnTo>
                      <a:pt x="35" y="394"/>
                    </a:lnTo>
                    <a:lnTo>
                      <a:pt x="36" y="405"/>
                    </a:lnTo>
                    <a:lnTo>
                      <a:pt x="38" y="419"/>
                    </a:lnTo>
                    <a:lnTo>
                      <a:pt x="37" y="420"/>
                    </a:lnTo>
                    <a:lnTo>
                      <a:pt x="35" y="423"/>
                    </a:lnTo>
                    <a:lnTo>
                      <a:pt x="32" y="424"/>
                    </a:lnTo>
                    <a:lnTo>
                      <a:pt x="30" y="430"/>
                    </a:lnTo>
                    <a:lnTo>
                      <a:pt x="29" y="438"/>
                    </a:lnTo>
                    <a:lnTo>
                      <a:pt x="27" y="448"/>
                    </a:lnTo>
                    <a:lnTo>
                      <a:pt x="29" y="460"/>
                    </a:lnTo>
                    <a:lnTo>
                      <a:pt x="30" y="482"/>
                    </a:lnTo>
                  </a:path>
                </a:pathLst>
              </a:custGeom>
              <a:solidFill>
                <a:srgbClr val="00FF00"/>
              </a:solidFill>
              <a:ln w="12700" cap="rnd" cmpd="sng">
                <a:solidFill>
                  <a:srgbClr val="02560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502" name="Freeform 150"/>
              <p:cNvSpPr>
                <a:spLocks/>
              </p:cNvSpPr>
              <p:nvPr/>
            </p:nvSpPr>
            <p:spPr bwMode="auto">
              <a:xfrm>
                <a:off x="1246" y="2841"/>
                <a:ext cx="21" cy="15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25"/>
                  </a:cxn>
                  <a:cxn ang="0">
                    <a:pos x="17" y="130"/>
                  </a:cxn>
                  <a:cxn ang="0">
                    <a:pos x="17" y="132"/>
                  </a:cxn>
                  <a:cxn ang="0">
                    <a:pos x="15" y="135"/>
                  </a:cxn>
                  <a:cxn ang="0">
                    <a:pos x="12" y="138"/>
                  </a:cxn>
                  <a:cxn ang="0">
                    <a:pos x="10" y="140"/>
                  </a:cxn>
                  <a:cxn ang="0">
                    <a:pos x="5" y="143"/>
                  </a:cxn>
                  <a:cxn ang="0">
                    <a:pos x="2" y="146"/>
                  </a:cxn>
                  <a:cxn ang="0">
                    <a:pos x="0" y="149"/>
                  </a:cxn>
                </a:cxnLst>
                <a:rect l="0" t="0" r="r" b="b"/>
                <a:pathLst>
                  <a:path w="21" h="150">
                    <a:moveTo>
                      <a:pt x="20" y="0"/>
                    </a:moveTo>
                    <a:lnTo>
                      <a:pt x="20" y="125"/>
                    </a:lnTo>
                    <a:lnTo>
                      <a:pt x="17" y="130"/>
                    </a:lnTo>
                    <a:lnTo>
                      <a:pt x="17" y="132"/>
                    </a:lnTo>
                    <a:lnTo>
                      <a:pt x="15" y="135"/>
                    </a:lnTo>
                    <a:lnTo>
                      <a:pt x="12" y="138"/>
                    </a:lnTo>
                    <a:lnTo>
                      <a:pt x="10" y="140"/>
                    </a:lnTo>
                    <a:lnTo>
                      <a:pt x="5" y="143"/>
                    </a:lnTo>
                    <a:lnTo>
                      <a:pt x="2" y="146"/>
                    </a:lnTo>
                    <a:lnTo>
                      <a:pt x="0" y="149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503" name="Freeform 151"/>
              <p:cNvSpPr>
                <a:spLocks/>
              </p:cNvSpPr>
              <p:nvPr/>
            </p:nvSpPr>
            <p:spPr bwMode="auto">
              <a:xfrm>
                <a:off x="1256" y="2824"/>
                <a:ext cx="21" cy="16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143"/>
                  </a:cxn>
                  <a:cxn ang="0">
                    <a:pos x="20" y="147"/>
                  </a:cxn>
                  <a:cxn ang="0">
                    <a:pos x="10" y="152"/>
                  </a:cxn>
                  <a:cxn ang="0">
                    <a:pos x="0" y="156"/>
                  </a:cxn>
                  <a:cxn ang="0">
                    <a:pos x="0" y="161"/>
                  </a:cxn>
                </a:cxnLst>
                <a:rect l="0" t="0" r="r" b="b"/>
                <a:pathLst>
                  <a:path w="21" h="162">
                    <a:moveTo>
                      <a:pt x="20" y="0"/>
                    </a:moveTo>
                    <a:lnTo>
                      <a:pt x="20" y="143"/>
                    </a:lnTo>
                    <a:lnTo>
                      <a:pt x="20" y="147"/>
                    </a:lnTo>
                    <a:lnTo>
                      <a:pt x="10" y="152"/>
                    </a:lnTo>
                    <a:lnTo>
                      <a:pt x="0" y="156"/>
                    </a:lnTo>
                    <a:lnTo>
                      <a:pt x="0" y="161"/>
                    </a:lnTo>
                  </a:path>
                </a:pathLst>
              </a:custGeom>
              <a:noFill/>
              <a:ln w="12700" cap="rnd" cmpd="sng">
                <a:solidFill>
                  <a:srgbClr val="FFA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504" name="Line 152"/>
              <p:cNvSpPr>
                <a:spLocks noChangeShapeType="1"/>
              </p:cNvSpPr>
              <p:nvPr/>
            </p:nvSpPr>
            <p:spPr bwMode="auto">
              <a:xfrm>
                <a:off x="1261" y="2828"/>
                <a:ext cx="0" cy="147"/>
              </a:xfrm>
              <a:prstGeom prst="line">
                <a:avLst/>
              </a:prstGeom>
              <a:noFill/>
              <a:ln w="12700">
                <a:solidFill>
                  <a:srgbClr val="FFAB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505" name="Freeform 153"/>
              <p:cNvSpPr>
                <a:spLocks/>
              </p:cNvSpPr>
              <p:nvPr/>
            </p:nvSpPr>
            <p:spPr bwMode="auto">
              <a:xfrm>
                <a:off x="1764" y="2769"/>
                <a:ext cx="38" cy="156"/>
              </a:xfrm>
              <a:custGeom>
                <a:avLst/>
                <a:gdLst/>
                <a:ahLst/>
                <a:cxnLst>
                  <a:cxn ang="0">
                    <a:pos x="1" y="149"/>
                  </a:cxn>
                  <a:cxn ang="0">
                    <a:pos x="2" y="146"/>
                  </a:cxn>
                  <a:cxn ang="0">
                    <a:pos x="4" y="143"/>
                  </a:cxn>
                  <a:cxn ang="0">
                    <a:pos x="7" y="140"/>
                  </a:cxn>
                  <a:cxn ang="0">
                    <a:pos x="9" y="138"/>
                  </a:cxn>
                  <a:cxn ang="0">
                    <a:pos x="11" y="134"/>
                  </a:cxn>
                  <a:cxn ang="0">
                    <a:pos x="13" y="128"/>
                  </a:cxn>
                  <a:cxn ang="0">
                    <a:pos x="23" y="0"/>
                  </a:cxn>
                  <a:cxn ang="0">
                    <a:pos x="23" y="130"/>
                  </a:cxn>
                  <a:cxn ang="0">
                    <a:pos x="25" y="134"/>
                  </a:cxn>
                  <a:cxn ang="0">
                    <a:pos x="28" y="138"/>
                  </a:cxn>
                  <a:cxn ang="0">
                    <a:pos x="31" y="140"/>
                  </a:cxn>
                  <a:cxn ang="0">
                    <a:pos x="33" y="141"/>
                  </a:cxn>
                  <a:cxn ang="0">
                    <a:pos x="35" y="144"/>
                  </a:cxn>
                  <a:cxn ang="0">
                    <a:pos x="37" y="146"/>
                  </a:cxn>
                  <a:cxn ang="0">
                    <a:pos x="33" y="146"/>
                  </a:cxn>
                  <a:cxn ang="0">
                    <a:pos x="31" y="143"/>
                  </a:cxn>
                  <a:cxn ang="0">
                    <a:pos x="27" y="141"/>
                  </a:cxn>
                  <a:cxn ang="0">
                    <a:pos x="23" y="140"/>
                  </a:cxn>
                  <a:cxn ang="0">
                    <a:pos x="25" y="146"/>
                  </a:cxn>
                  <a:cxn ang="0">
                    <a:pos x="28" y="149"/>
                  </a:cxn>
                  <a:cxn ang="0">
                    <a:pos x="28" y="153"/>
                  </a:cxn>
                  <a:cxn ang="0">
                    <a:pos x="28" y="153"/>
                  </a:cxn>
                  <a:cxn ang="0">
                    <a:pos x="25" y="150"/>
                  </a:cxn>
                  <a:cxn ang="0">
                    <a:pos x="22" y="146"/>
                  </a:cxn>
                  <a:cxn ang="0">
                    <a:pos x="19" y="141"/>
                  </a:cxn>
                  <a:cxn ang="0">
                    <a:pos x="17" y="143"/>
                  </a:cxn>
                  <a:cxn ang="0">
                    <a:pos x="15" y="146"/>
                  </a:cxn>
                  <a:cxn ang="0">
                    <a:pos x="13" y="149"/>
                  </a:cxn>
                  <a:cxn ang="0">
                    <a:pos x="10" y="152"/>
                  </a:cxn>
                  <a:cxn ang="0">
                    <a:pos x="11" y="146"/>
                  </a:cxn>
                  <a:cxn ang="0">
                    <a:pos x="13" y="140"/>
                  </a:cxn>
                  <a:cxn ang="0">
                    <a:pos x="9" y="146"/>
                  </a:cxn>
                  <a:cxn ang="0">
                    <a:pos x="5" y="147"/>
                  </a:cxn>
                  <a:cxn ang="0">
                    <a:pos x="3" y="149"/>
                  </a:cxn>
                  <a:cxn ang="0">
                    <a:pos x="0" y="152"/>
                  </a:cxn>
                </a:cxnLst>
                <a:rect l="0" t="0" r="r" b="b"/>
                <a:pathLst>
                  <a:path w="38" h="156">
                    <a:moveTo>
                      <a:pt x="0" y="152"/>
                    </a:moveTo>
                    <a:lnTo>
                      <a:pt x="1" y="149"/>
                    </a:lnTo>
                    <a:lnTo>
                      <a:pt x="1" y="147"/>
                    </a:lnTo>
                    <a:lnTo>
                      <a:pt x="2" y="146"/>
                    </a:lnTo>
                    <a:lnTo>
                      <a:pt x="3" y="144"/>
                    </a:lnTo>
                    <a:lnTo>
                      <a:pt x="4" y="143"/>
                    </a:lnTo>
                    <a:lnTo>
                      <a:pt x="5" y="141"/>
                    </a:lnTo>
                    <a:lnTo>
                      <a:pt x="7" y="140"/>
                    </a:lnTo>
                    <a:lnTo>
                      <a:pt x="8" y="138"/>
                    </a:lnTo>
                    <a:lnTo>
                      <a:pt x="9" y="138"/>
                    </a:lnTo>
                    <a:lnTo>
                      <a:pt x="10" y="135"/>
                    </a:lnTo>
                    <a:lnTo>
                      <a:pt x="11" y="134"/>
                    </a:lnTo>
                    <a:lnTo>
                      <a:pt x="13" y="133"/>
                    </a:lnTo>
                    <a:lnTo>
                      <a:pt x="13" y="128"/>
                    </a:lnTo>
                    <a:lnTo>
                      <a:pt x="13" y="0"/>
                    </a:lnTo>
                    <a:lnTo>
                      <a:pt x="23" y="0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5" y="133"/>
                    </a:lnTo>
                    <a:lnTo>
                      <a:pt x="25" y="134"/>
                    </a:lnTo>
                    <a:lnTo>
                      <a:pt x="27" y="135"/>
                    </a:lnTo>
                    <a:lnTo>
                      <a:pt x="28" y="138"/>
                    </a:lnTo>
                    <a:lnTo>
                      <a:pt x="29" y="138"/>
                    </a:lnTo>
                    <a:lnTo>
                      <a:pt x="31" y="140"/>
                    </a:lnTo>
                    <a:lnTo>
                      <a:pt x="32" y="140"/>
                    </a:lnTo>
                    <a:lnTo>
                      <a:pt x="33" y="141"/>
                    </a:lnTo>
                    <a:lnTo>
                      <a:pt x="34" y="143"/>
                    </a:lnTo>
                    <a:lnTo>
                      <a:pt x="35" y="144"/>
                    </a:lnTo>
                    <a:lnTo>
                      <a:pt x="35" y="146"/>
                    </a:lnTo>
                    <a:lnTo>
                      <a:pt x="37" y="146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2" y="144"/>
                    </a:lnTo>
                    <a:lnTo>
                      <a:pt x="31" y="143"/>
                    </a:lnTo>
                    <a:lnTo>
                      <a:pt x="28" y="143"/>
                    </a:lnTo>
                    <a:lnTo>
                      <a:pt x="27" y="141"/>
                    </a:lnTo>
                    <a:lnTo>
                      <a:pt x="25" y="141"/>
                    </a:lnTo>
                    <a:lnTo>
                      <a:pt x="23" y="140"/>
                    </a:lnTo>
                    <a:lnTo>
                      <a:pt x="25" y="143"/>
                    </a:lnTo>
                    <a:lnTo>
                      <a:pt x="25" y="146"/>
                    </a:lnTo>
                    <a:lnTo>
                      <a:pt x="26" y="146"/>
                    </a:lnTo>
                    <a:lnTo>
                      <a:pt x="28" y="149"/>
                    </a:lnTo>
                    <a:lnTo>
                      <a:pt x="28" y="152"/>
                    </a:lnTo>
                    <a:lnTo>
                      <a:pt x="28" y="153"/>
                    </a:lnTo>
                    <a:lnTo>
                      <a:pt x="29" y="155"/>
                    </a:lnTo>
                    <a:lnTo>
                      <a:pt x="28" y="153"/>
                    </a:lnTo>
                    <a:lnTo>
                      <a:pt x="26" y="152"/>
                    </a:lnTo>
                    <a:lnTo>
                      <a:pt x="25" y="150"/>
                    </a:lnTo>
                    <a:lnTo>
                      <a:pt x="23" y="149"/>
                    </a:lnTo>
                    <a:lnTo>
                      <a:pt x="22" y="146"/>
                    </a:lnTo>
                    <a:lnTo>
                      <a:pt x="21" y="144"/>
                    </a:lnTo>
                    <a:lnTo>
                      <a:pt x="19" y="141"/>
                    </a:lnTo>
                    <a:lnTo>
                      <a:pt x="19" y="140"/>
                    </a:lnTo>
                    <a:lnTo>
                      <a:pt x="17" y="143"/>
                    </a:lnTo>
                    <a:lnTo>
                      <a:pt x="16" y="146"/>
                    </a:lnTo>
                    <a:lnTo>
                      <a:pt x="15" y="146"/>
                    </a:lnTo>
                    <a:lnTo>
                      <a:pt x="14" y="147"/>
                    </a:lnTo>
                    <a:lnTo>
                      <a:pt x="13" y="149"/>
                    </a:lnTo>
                    <a:lnTo>
                      <a:pt x="11" y="150"/>
                    </a:lnTo>
                    <a:lnTo>
                      <a:pt x="10" y="152"/>
                    </a:lnTo>
                    <a:lnTo>
                      <a:pt x="10" y="149"/>
                    </a:lnTo>
                    <a:lnTo>
                      <a:pt x="11" y="146"/>
                    </a:lnTo>
                    <a:lnTo>
                      <a:pt x="13" y="143"/>
                    </a:lnTo>
                    <a:lnTo>
                      <a:pt x="13" y="140"/>
                    </a:lnTo>
                    <a:lnTo>
                      <a:pt x="10" y="143"/>
                    </a:lnTo>
                    <a:lnTo>
                      <a:pt x="9" y="146"/>
                    </a:lnTo>
                    <a:lnTo>
                      <a:pt x="7" y="146"/>
                    </a:lnTo>
                    <a:lnTo>
                      <a:pt x="5" y="147"/>
                    </a:lnTo>
                    <a:lnTo>
                      <a:pt x="4" y="149"/>
                    </a:lnTo>
                    <a:lnTo>
                      <a:pt x="3" y="149"/>
                    </a:lnTo>
                    <a:lnTo>
                      <a:pt x="1" y="150"/>
                    </a:lnTo>
                    <a:lnTo>
                      <a:pt x="0" y="152"/>
                    </a:lnTo>
                  </a:path>
                </a:pathLst>
              </a:custGeom>
              <a:solidFill>
                <a:srgbClr val="AB02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506" name="Freeform 154"/>
              <p:cNvSpPr>
                <a:spLocks/>
              </p:cNvSpPr>
              <p:nvPr/>
            </p:nvSpPr>
            <p:spPr bwMode="auto">
              <a:xfrm>
                <a:off x="1750" y="2509"/>
                <a:ext cx="75" cy="322"/>
              </a:xfrm>
              <a:custGeom>
                <a:avLst/>
                <a:gdLst/>
                <a:ahLst/>
                <a:cxnLst>
                  <a:cxn ang="0">
                    <a:pos x="49" y="5"/>
                  </a:cxn>
                  <a:cxn ang="0">
                    <a:pos x="42" y="0"/>
                  </a:cxn>
                  <a:cxn ang="0">
                    <a:pos x="33" y="5"/>
                  </a:cxn>
                  <a:cxn ang="0">
                    <a:pos x="29" y="19"/>
                  </a:cxn>
                  <a:cxn ang="0">
                    <a:pos x="29" y="36"/>
                  </a:cxn>
                  <a:cxn ang="0">
                    <a:pos x="30" y="52"/>
                  </a:cxn>
                  <a:cxn ang="0">
                    <a:pos x="23" y="51"/>
                  </a:cxn>
                  <a:cxn ang="0">
                    <a:pos x="19" y="58"/>
                  </a:cxn>
                  <a:cxn ang="0">
                    <a:pos x="16" y="68"/>
                  </a:cxn>
                  <a:cxn ang="0">
                    <a:pos x="15" y="82"/>
                  </a:cxn>
                  <a:cxn ang="0">
                    <a:pos x="9" y="87"/>
                  </a:cxn>
                  <a:cxn ang="0">
                    <a:pos x="4" y="107"/>
                  </a:cxn>
                  <a:cxn ang="0">
                    <a:pos x="3" y="131"/>
                  </a:cxn>
                  <a:cxn ang="0">
                    <a:pos x="7" y="156"/>
                  </a:cxn>
                  <a:cxn ang="0">
                    <a:pos x="1" y="164"/>
                  </a:cxn>
                  <a:cxn ang="0">
                    <a:pos x="0" y="183"/>
                  </a:cxn>
                  <a:cxn ang="0">
                    <a:pos x="2" y="206"/>
                  </a:cxn>
                  <a:cxn ang="0">
                    <a:pos x="7" y="230"/>
                  </a:cxn>
                  <a:cxn ang="0">
                    <a:pos x="2" y="238"/>
                  </a:cxn>
                  <a:cxn ang="0">
                    <a:pos x="2" y="253"/>
                  </a:cxn>
                  <a:cxn ang="0">
                    <a:pos x="7" y="269"/>
                  </a:cxn>
                  <a:cxn ang="0">
                    <a:pos x="13" y="282"/>
                  </a:cxn>
                  <a:cxn ang="0">
                    <a:pos x="10" y="296"/>
                  </a:cxn>
                  <a:cxn ang="0">
                    <a:pos x="14" y="304"/>
                  </a:cxn>
                  <a:cxn ang="0">
                    <a:pos x="19" y="312"/>
                  </a:cxn>
                  <a:cxn ang="0">
                    <a:pos x="26" y="321"/>
                  </a:cxn>
                  <a:cxn ang="0">
                    <a:pos x="26" y="315"/>
                  </a:cxn>
                  <a:cxn ang="0">
                    <a:pos x="26" y="306"/>
                  </a:cxn>
                  <a:cxn ang="0">
                    <a:pos x="27" y="299"/>
                  </a:cxn>
                  <a:cxn ang="0">
                    <a:pos x="31" y="290"/>
                  </a:cxn>
                  <a:cxn ang="0">
                    <a:pos x="36" y="297"/>
                  </a:cxn>
                  <a:cxn ang="0">
                    <a:pos x="37" y="307"/>
                  </a:cxn>
                  <a:cxn ang="0">
                    <a:pos x="37" y="316"/>
                  </a:cxn>
                  <a:cxn ang="0">
                    <a:pos x="44" y="313"/>
                  </a:cxn>
                  <a:cxn ang="0">
                    <a:pos x="55" y="300"/>
                  </a:cxn>
                  <a:cxn ang="0">
                    <a:pos x="63" y="287"/>
                  </a:cxn>
                  <a:cxn ang="0">
                    <a:pos x="63" y="274"/>
                  </a:cxn>
                  <a:cxn ang="0">
                    <a:pos x="63" y="263"/>
                  </a:cxn>
                  <a:cxn ang="0">
                    <a:pos x="67" y="246"/>
                  </a:cxn>
                  <a:cxn ang="0">
                    <a:pos x="71" y="227"/>
                  </a:cxn>
                  <a:cxn ang="0">
                    <a:pos x="67" y="212"/>
                  </a:cxn>
                  <a:cxn ang="0">
                    <a:pos x="67" y="203"/>
                  </a:cxn>
                  <a:cxn ang="0">
                    <a:pos x="71" y="186"/>
                  </a:cxn>
                  <a:cxn ang="0">
                    <a:pos x="74" y="167"/>
                  </a:cxn>
                  <a:cxn ang="0">
                    <a:pos x="71" y="153"/>
                  </a:cxn>
                  <a:cxn ang="0">
                    <a:pos x="67" y="146"/>
                  </a:cxn>
                  <a:cxn ang="0">
                    <a:pos x="70" y="134"/>
                  </a:cxn>
                  <a:cxn ang="0">
                    <a:pos x="70" y="123"/>
                  </a:cxn>
                  <a:cxn ang="0">
                    <a:pos x="66" y="115"/>
                  </a:cxn>
                  <a:cxn ang="0">
                    <a:pos x="64" y="111"/>
                  </a:cxn>
                  <a:cxn ang="0">
                    <a:pos x="65" y="101"/>
                  </a:cxn>
                  <a:cxn ang="0">
                    <a:pos x="66" y="90"/>
                  </a:cxn>
                  <a:cxn ang="0">
                    <a:pos x="65" y="83"/>
                  </a:cxn>
                  <a:cxn ang="0">
                    <a:pos x="61" y="77"/>
                  </a:cxn>
                  <a:cxn ang="0">
                    <a:pos x="63" y="67"/>
                  </a:cxn>
                  <a:cxn ang="0">
                    <a:pos x="63" y="60"/>
                  </a:cxn>
                  <a:cxn ang="0">
                    <a:pos x="59" y="52"/>
                  </a:cxn>
                  <a:cxn ang="0">
                    <a:pos x="55" y="45"/>
                  </a:cxn>
                  <a:cxn ang="0">
                    <a:pos x="54" y="29"/>
                  </a:cxn>
                  <a:cxn ang="0">
                    <a:pos x="52" y="11"/>
                  </a:cxn>
                </a:cxnLst>
                <a:rect l="0" t="0" r="r" b="b"/>
                <a:pathLst>
                  <a:path w="75" h="322">
                    <a:moveTo>
                      <a:pt x="52" y="11"/>
                    </a:moveTo>
                    <a:lnTo>
                      <a:pt x="49" y="5"/>
                    </a:lnTo>
                    <a:lnTo>
                      <a:pt x="46" y="1"/>
                    </a:lnTo>
                    <a:lnTo>
                      <a:pt x="42" y="0"/>
                    </a:lnTo>
                    <a:lnTo>
                      <a:pt x="37" y="1"/>
                    </a:lnTo>
                    <a:lnTo>
                      <a:pt x="33" y="5"/>
                    </a:lnTo>
                    <a:lnTo>
                      <a:pt x="31" y="11"/>
                    </a:lnTo>
                    <a:lnTo>
                      <a:pt x="29" y="19"/>
                    </a:lnTo>
                    <a:lnTo>
                      <a:pt x="29" y="27"/>
                    </a:lnTo>
                    <a:lnTo>
                      <a:pt x="29" y="36"/>
                    </a:lnTo>
                    <a:lnTo>
                      <a:pt x="29" y="45"/>
                    </a:lnTo>
                    <a:lnTo>
                      <a:pt x="30" y="52"/>
                    </a:lnTo>
                    <a:lnTo>
                      <a:pt x="26" y="51"/>
                    </a:lnTo>
                    <a:lnTo>
                      <a:pt x="23" y="51"/>
                    </a:lnTo>
                    <a:lnTo>
                      <a:pt x="20" y="54"/>
                    </a:lnTo>
                    <a:lnTo>
                      <a:pt x="19" y="58"/>
                    </a:lnTo>
                    <a:lnTo>
                      <a:pt x="16" y="63"/>
                    </a:lnTo>
                    <a:lnTo>
                      <a:pt x="16" y="68"/>
                    </a:lnTo>
                    <a:lnTo>
                      <a:pt x="15" y="74"/>
                    </a:lnTo>
                    <a:lnTo>
                      <a:pt x="15" y="82"/>
                    </a:lnTo>
                    <a:lnTo>
                      <a:pt x="12" y="83"/>
                    </a:lnTo>
                    <a:lnTo>
                      <a:pt x="9" y="87"/>
                    </a:lnTo>
                    <a:lnTo>
                      <a:pt x="7" y="96"/>
                    </a:lnTo>
                    <a:lnTo>
                      <a:pt x="4" y="107"/>
                    </a:lnTo>
                    <a:lnTo>
                      <a:pt x="3" y="118"/>
                    </a:lnTo>
                    <a:lnTo>
                      <a:pt x="3" y="131"/>
                    </a:lnTo>
                    <a:lnTo>
                      <a:pt x="4" y="145"/>
                    </a:lnTo>
                    <a:lnTo>
                      <a:pt x="7" y="156"/>
                    </a:lnTo>
                    <a:lnTo>
                      <a:pt x="3" y="158"/>
                    </a:lnTo>
                    <a:lnTo>
                      <a:pt x="1" y="164"/>
                    </a:lnTo>
                    <a:lnTo>
                      <a:pt x="0" y="172"/>
                    </a:lnTo>
                    <a:lnTo>
                      <a:pt x="0" y="183"/>
                    </a:lnTo>
                    <a:lnTo>
                      <a:pt x="0" y="194"/>
                    </a:lnTo>
                    <a:lnTo>
                      <a:pt x="2" y="206"/>
                    </a:lnTo>
                    <a:lnTo>
                      <a:pt x="3" y="218"/>
                    </a:lnTo>
                    <a:lnTo>
                      <a:pt x="7" y="230"/>
                    </a:lnTo>
                    <a:lnTo>
                      <a:pt x="3" y="233"/>
                    </a:lnTo>
                    <a:lnTo>
                      <a:pt x="2" y="238"/>
                    </a:lnTo>
                    <a:lnTo>
                      <a:pt x="1" y="246"/>
                    </a:lnTo>
                    <a:lnTo>
                      <a:pt x="2" y="253"/>
                    </a:lnTo>
                    <a:lnTo>
                      <a:pt x="3" y="262"/>
                    </a:lnTo>
                    <a:lnTo>
                      <a:pt x="7" y="269"/>
                    </a:lnTo>
                    <a:lnTo>
                      <a:pt x="9" y="277"/>
                    </a:lnTo>
                    <a:lnTo>
                      <a:pt x="13" y="282"/>
                    </a:lnTo>
                    <a:lnTo>
                      <a:pt x="10" y="290"/>
                    </a:lnTo>
                    <a:lnTo>
                      <a:pt x="10" y="296"/>
                    </a:lnTo>
                    <a:lnTo>
                      <a:pt x="12" y="300"/>
                    </a:lnTo>
                    <a:lnTo>
                      <a:pt x="14" y="304"/>
                    </a:lnTo>
                    <a:lnTo>
                      <a:pt x="16" y="309"/>
                    </a:lnTo>
                    <a:lnTo>
                      <a:pt x="19" y="312"/>
                    </a:lnTo>
                    <a:lnTo>
                      <a:pt x="23" y="316"/>
                    </a:lnTo>
                    <a:lnTo>
                      <a:pt x="26" y="321"/>
                    </a:lnTo>
                    <a:lnTo>
                      <a:pt x="26" y="318"/>
                    </a:lnTo>
                    <a:lnTo>
                      <a:pt x="26" y="315"/>
                    </a:lnTo>
                    <a:lnTo>
                      <a:pt x="26" y="309"/>
                    </a:lnTo>
                    <a:lnTo>
                      <a:pt x="26" y="306"/>
                    </a:lnTo>
                    <a:lnTo>
                      <a:pt x="27" y="301"/>
                    </a:lnTo>
                    <a:lnTo>
                      <a:pt x="27" y="299"/>
                    </a:lnTo>
                    <a:lnTo>
                      <a:pt x="29" y="294"/>
                    </a:lnTo>
                    <a:lnTo>
                      <a:pt x="31" y="290"/>
                    </a:lnTo>
                    <a:lnTo>
                      <a:pt x="33" y="291"/>
                    </a:lnTo>
                    <a:lnTo>
                      <a:pt x="36" y="297"/>
                    </a:lnTo>
                    <a:lnTo>
                      <a:pt x="36" y="303"/>
                    </a:lnTo>
                    <a:lnTo>
                      <a:pt x="37" y="307"/>
                    </a:lnTo>
                    <a:lnTo>
                      <a:pt x="37" y="312"/>
                    </a:lnTo>
                    <a:lnTo>
                      <a:pt x="37" y="316"/>
                    </a:lnTo>
                    <a:lnTo>
                      <a:pt x="37" y="321"/>
                    </a:lnTo>
                    <a:lnTo>
                      <a:pt x="44" y="313"/>
                    </a:lnTo>
                    <a:lnTo>
                      <a:pt x="50" y="306"/>
                    </a:lnTo>
                    <a:lnTo>
                      <a:pt x="55" y="300"/>
                    </a:lnTo>
                    <a:lnTo>
                      <a:pt x="60" y="293"/>
                    </a:lnTo>
                    <a:lnTo>
                      <a:pt x="63" y="287"/>
                    </a:lnTo>
                    <a:lnTo>
                      <a:pt x="64" y="279"/>
                    </a:lnTo>
                    <a:lnTo>
                      <a:pt x="63" y="274"/>
                    </a:lnTo>
                    <a:lnTo>
                      <a:pt x="61" y="269"/>
                    </a:lnTo>
                    <a:lnTo>
                      <a:pt x="63" y="263"/>
                    </a:lnTo>
                    <a:lnTo>
                      <a:pt x="65" y="255"/>
                    </a:lnTo>
                    <a:lnTo>
                      <a:pt x="67" y="246"/>
                    </a:lnTo>
                    <a:lnTo>
                      <a:pt x="70" y="235"/>
                    </a:lnTo>
                    <a:lnTo>
                      <a:pt x="71" y="227"/>
                    </a:lnTo>
                    <a:lnTo>
                      <a:pt x="70" y="218"/>
                    </a:lnTo>
                    <a:lnTo>
                      <a:pt x="67" y="212"/>
                    </a:lnTo>
                    <a:lnTo>
                      <a:pt x="64" y="209"/>
                    </a:lnTo>
                    <a:lnTo>
                      <a:pt x="67" y="203"/>
                    </a:lnTo>
                    <a:lnTo>
                      <a:pt x="70" y="194"/>
                    </a:lnTo>
                    <a:lnTo>
                      <a:pt x="71" y="186"/>
                    </a:lnTo>
                    <a:lnTo>
                      <a:pt x="74" y="175"/>
                    </a:lnTo>
                    <a:lnTo>
                      <a:pt x="74" y="167"/>
                    </a:lnTo>
                    <a:lnTo>
                      <a:pt x="72" y="159"/>
                    </a:lnTo>
                    <a:lnTo>
                      <a:pt x="71" y="153"/>
                    </a:lnTo>
                    <a:lnTo>
                      <a:pt x="66" y="152"/>
                    </a:lnTo>
                    <a:lnTo>
                      <a:pt x="67" y="146"/>
                    </a:lnTo>
                    <a:lnTo>
                      <a:pt x="69" y="140"/>
                    </a:lnTo>
                    <a:lnTo>
                      <a:pt x="70" y="134"/>
                    </a:lnTo>
                    <a:lnTo>
                      <a:pt x="70" y="128"/>
                    </a:lnTo>
                    <a:lnTo>
                      <a:pt x="70" y="123"/>
                    </a:lnTo>
                    <a:lnTo>
                      <a:pt x="69" y="118"/>
                    </a:lnTo>
                    <a:lnTo>
                      <a:pt x="66" y="115"/>
                    </a:lnTo>
                    <a:lnTo>
                      <a:pt x="64" y="115"/>
                    </a:lnTo>
                    <a:lnTo>
                      <a:pt x="64" y="111"/>
                    </a:lnTo>
                    <a:lnTo>
                      <a:pt x="65" y="107"/>
                    </a:lnTo>
                    <a:lnTo>
                      <a:pt x="65" y="101"/>
                    </a:lnTo>
                    <a:lnTo>
                      <a:pt x="66" y="95"/>
                    </a:lnTo>
                    <a:lnTo>
                      <a:pt x="66" y="90"/>
                    </a:lnTo>
                    <a:lnTo>
                      <a:pt x="66" y="86"/>
                    </a:lnTo>
                    <a:lnTo>
                      <a:pt x="65" y="83"/>
                    </a:lnTo>
                    <a:lnTo>
                      <a:pt x="61" y="83"/>
                    </a:lnTo>
                    <a:lnTo>
                      <a:pt x="61" y="77"/>
                    </a:lnTo>
                    <a:lnTo>
                      <a:pt x="63" y="73"/>
                    </a:lnTo>
                    <a:lnTo>
                      <a:pt x="63" y="67"/>
                    </a:lnTo>
                    <a:lnTo>
                      <a:pt x="63" y="63"/>
                    </a:lnTo>
                    <a:lnTo>
                      <a:pt x="63" y="60"/>
                    </a:lnTo>
                    <a:lnTo>
                      <a:pt x="61" y="55"/>
                    </a:lnTo>
                    <a:lnTo>
                      <a:pt x="59" y="52"/>
                    </a:lnTo>
                    <a:lnTo>
                      <a:pt x="55" y="51"/>
                    </a:lnTo>
                    <a:lnTo>
                      <a:pt x="55" y="45"/>
                    </a:lnTo>
                    <a:lnTo>
                      <a:pt x="54" y="38"/>
                    </a:lnTo>
                    <a:lnTo>
                      <a:pt x="54" y="29"/>
                    </a:lnTo>
                    <a:lnTo>
                      <a:pt x="53" y="20"/>
                    </a:lnTo>
                    <a:lnTo>
                      <a:pt x="52" y="11"/>
                    </a:lnTo>
                  </a:path>
                </a:pathLst>
              </a:custGeom>
              <a:solidFill>
                <a:srgbClr val="02560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rgbClr val="6600CC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645" name="Group 156"/>
            <p:cNvGrpSpPr>
              <a:grpSpLocks/>
            </p:cNvGrpSpPr>
            <p:nvPr/>
          </p:nvGrpSpPr>
          <p:grpSpPr bwMode="auto">
            <a:xfrm>
              <a:off x="1151" y="1112"/>
              <a:ext cx="700" cy="671"/>
              <a:chOff x="1002" y="1064"/>
              <a:chExt cx="700" cy="671"/>
            </a:xfrm>
          </p:grpSpPr>
          <p:sp>
            <p:nvSpPr>
              <p:cNvPr id="26949" name="Freeform 157"/>
              <p:cNvSpPr>
                <a:spLocks/>
              </p:cNvSpPr>
              <p:nvPr/>
            </p:nvSpPr>
            <p:spPr bwMode="auto">
              <a:xfrm>
                <a:off x="1006" y="1426"/>
                <a:ext cx="496" cy="309"/>
              </a:xfrm>
              <a:custGeom>
                <a:avLst/>
                <a:gdLst>
                  <a:gd name="T0" fmla="*/ 0 w 496"/>
                  <a:gd name="T1" fmla="*/ 298 h 309"/>
                  <a:gd name="T2" fmla="*/ 20 w 496"/>
                  <a:gd name="T3" fmla="*/ 308 h 309"/>
                  <a:gd name="T4" fmla="*/ 41 w 496"/>
                  <a:gd name="T5" fmla="*/ 280 h 309"/>
                  <a:gd name="T6" fmla="*/ 61 w 496"/>
                  <a:gd name="T7" fmla="*/ 255 h 309"/>
                  <a:gd name="T8" fmla="*/ 84 w 496"/>
                  <a:gd name="T9" fmla="*/ 233 h 309"/>
                  <a:gd name="T10" fmla="*/ 106 w 496"/>
                  <a:gd name="T11" fmla="*/ 209 h 309"/>
                  <a:gd name="T12" fmla="*/ 127 w 496"/>
                  <a:gd name="T13" fmla="*/ 191 h 309"/>
                  <a:gd name="T14" fmla="*/ 144 w 496"/>
                  <a:gd name="T15" fmla="*/ 175 h 309"/>
                  <a:gd name="T16" fmla="*/ 161 w 496"/>
                  <a:gd name="T17" fmla="*/ 161 h 309"/>
                  <a:gd name="T18" fmla="*/ 181 w 496"/>
                  <a:gd name="T19" fmla="*/ 146 h 309"/>
                  <a:gd name="T20" fmla="*/ 201 w 496"/>
                  <a:gd name="T21" fmla="*/ 133 h 309"/>
                  <a:gd name="T22" fmla="*/ 226 w 496"/>
                  <a:gd name="T23" fmla="*/ 120 h 309"/>
                  <a:gd name="T24" fmla="*/ 245 w 496"/>
                  <a:gd name="T25" fmla="*/ 110 h 309"/>
                  <a:gd name="T26" fmla="*/ 268 w 496"/>
                  <a:gd name="T27" fmla="*/ 99 h 309"/>
                  <a:gd name="T28" fmla="*/ 289 w 496"/>
                  <a:gd name="T29" fmla="*/ 91 h 309"/>
                  <a:gd name="T30" fmla="*/ 315 w 496"/>
                  <a:gd name="T31" fmla="*/ 80 h 309"/>
                  <a:gd name="T32" fmla="*/ 345 w 496"/>
                  <a:gd name="T33" fmla="*/ 70 h 309"/>
                  <a:gd name="T34" fmla="*/ 365 w 496"/>
                  <a:gd name="T35" fmla="*/ 64 h 309"/>
                  <a:gd name="T36" fmla="*/ 386 w 496"/>
                  <a:gd name="T37" fmla="*/ 60 h 309"/>
                  <a:gd name="T38" fmla="*/ 406 w 496"/>
                  <a:gd name="T39" fmla="*/ 54 h 309"/>
                  <a:gd name="T40" fmla="*/ 426 w 496"/>
                  <a:gd name="T41" fmla="*/ 50 h 309"/>
                  <a:gd name="T42" fmla="*/ 456 w 496"/>
                  <a:gd name="T43" fmla="*/ 47 h 309"/>
                  <a:gd name="T44" fmla="*/ 477 w 496"/>
                  <a:gd name="T45" fmla="*/ 49 h 309"/>
                  <a:gd name="T46" fmla="*/ 495 w 496"/>
                  <a:gd name="T47" fmla="*/ 0 h 309"/>
                  <a:gd name="T48" fmla="*/ 457 w 496"/>
                  <a:gd name="T49" fmla="*/ 1 h 309"/>
                  <a:gd name="T50" fmla="*/ 414 w 496"/>
                  <a:gd name="T51" fmla="*/ 6 h 309"/>
                  <a:gd name="T52" fmla="*/ 374 w 496"/>
                  <a:gd name="T53" fmla="*/ 16 h 309"/>
                  <a:gd name="T54" fmla="*/ 329 w 496"/>
                  <a:gd name="T55" fmla="*/ 32 h 309"/>
                  <a:gd name="T56" fmla="*/ 268 w 496"/>
                  <a:gd name="T57" fmla="*/ 52 h 309"/>
                  <a:gd name="T58" fmla="*/ 209 w 496"/>
                  <a:gd name="T59" fmla="*/ 80 h 309"/>
                  <a:gd name="T60" fmla="*/ 157 w 496"/>
                  <a:gd name="T61" fmla="*/ 113 h 309"/>
                  <a:gd name="T62" fmla="*/ 117 w 496"/>
                  <a:gd name="T63" fmla="*/ 145 h 309"/>
                  <a:gd name="T64" fmla="*/ 72 w 496"/>
                  <a:gd name="T65" fmla="*/ 191 h 309"/>
                  <a:gd name="T66" fmla="*/ 43 w 496"/>
                  <a:gd name="T67" fmla="*/ 231 h 309"/>
                  <a:gd name="T68" fmla="*/ 0 w 496"/>
                  <a:gd name="T69" fmla="*/ 298 h 30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96"/>
                  <a:gd name="T106" fmla="*/ 0 h 309"/>
                  <a:gd name="T107" fmla="*/ 496 w 496"/>
                  <a:gd name="T108" fmla="*/ 309 h 30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96" h="309">
                    <a:moveTo>
                      <a:pt x="0" y="298"/>
                    </a:moveTo>
                    <a:lnTo>
                      <a:pt x="20" y="308"/>
                    </a:lnTo>
                    <a:lnTo>
                      <a:pt x="41" y="280"/>
                    </a:lnTo>
                    <a:lnTo>
                      <a:pt x="61" y="255"/>
                    </a:lnTo>
                    <a:lnTo>
                      <a:pt x="84" y="233"/>
                    </a:lnTo>
                    <a:lnTo>
                      <a:pt x="106" y="209"/>
                    </a:lnTo>
                    <a:lnTo>
                      <a:pt x="127" y="191"/>
                    </a:lnTo>
                    <a:lnTo>
                      <a:pt x="144" y="175"/>
                    </a:lnTo>
                    <a:lnTo>
                      <a:pt x="161" y="161"/>
                    </a:lnTo>
                    <a:lnTo>
                      <a:pt x="181" y="146"/>
                    </a:lnTo>
                    <a:lnTo>
                      <a:pt x="201" y="133"/>
                    </a:lnTo>
                    <a:lnTo>
                      <a:pt x="226" y="120"/>
                    </a:lnTo>
                    <a:lnTo>
                      <a:pt x="245" y="110"/>
                    </a:lnTo>
                    <a:lnTo>
                      <a:pt x="268" y="99"/>
                    </a:lnTo>
                    <a:lnTo>
                      <a:pt x="289" y="91"/>
                    </a:lnTo>
                    <a:lnTo>
                      <a:pt x="315" y="80"/>
                    </a:lnTo>
                    <a:lnTo>
                      <a:pt x="345" y="70"/>
                    </a:lnTo>
                    <a:lnTo>
                      <a:pt x="365" y="64"/>
                    </a:lnTo>
                    <a:lnTo>
                      <a:pt x="386" y="60"/>
                    </a:lnTo>
                    <a:lnTo>
                      <a:pt x="406" y="54"/>
                    </a:lnTo>
                    <a:lnTo>
                      <a:pt x="426" y="50"/>
                    </a:lnTo>
                    <a:lnTo>
                      <a:pt x="456" y="47"/>
                    </a:lnTo>
                    <a:lnTo>
                      <a:pt x="477" y="49"/>
                    </a:lnTo>
                    <a:lnTo>
                      <a:pt x="495" y="0"/>
                    </a:lnTo>
                    <a:lnTo>
                      <a:pt x="457" y="1"/>
                    </a:lnTo>
                    <a:lnTo>
                      <a:pt x="414" y="6"/>
                    </a:lnTo>
                    <a:lnTo>
                      <a:pt x="374" y="16"/>
                    </a:lnTo>
                    <a:lnTo>
                      <a:pt x="329" y="32"/>
                    </a:lnTo>
                    <a:lnTo>
                      <a:pt x="268" y="52"/>
                    </a:lnTo>
                    <a:lnTo>
                      <a:pt x="209" y="80"/>
                    </a:lnTo>
                    <a:lnTo>
                      <a:pt x="157" y="113"/>
                    </a:lnTo>
                    <a:lnTo>
                      <a:pt x="117" y="145"/>
                    </a:lnTo>
                    <a:lnTo>
                      <a:pt x="72" y="191"/>
                    </a:lnTo>
                    <a:lnTo>
                      <a:pt x="43" y="231"/>
                    </a:lnTo>
                    <a:lnTo>
                      <a:pt x="0" y="298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50" name="Freeform 158"/>
              <p:cNvSpPr>
                <a:spLocks/>
              </p:cNvSpPr>
              <p:nvPr/>
            </p:nvSpPr>
            <p:spPr bwMode="auto">
              <a:xfrm>
                <a:off x="1606" y="1079"/>
                <a:ext cx="96" cy="329"/>
              </a:xfrm>
              <a:custGeom>
                <a:avLst/>
                <a:gdLst>
                  <a:gd name="T0" fmla="*/ 50 w 96"/>
                  <a:gd name="T1" fmla="*/ 304 h 329"/>
                  <a:gd name="T2" fmla="*/ 95 w 96"/>
                  <a:gd name="T3" fmla="*/ 328 h 329"/>
                  <a:gd name="T4" fmla="*/ 89 w 96"/>
                  <a:gd name="T5" fmla="*/ 312 h 329"/>
                  <a:gd name="T6" fmla="*/ 82 w 96"/>
                  <a:gd name="T7" fmla="*/ 296 h 329"/>
                  <a:gd name="T8" fmla="*/ 77 w 96"/>
                  <a:gd name="T9" fmla="*/ 277 h 329"/>
                  <a:gd name="T10" fmla="*/ 71 w 96"/>
                  <a:gd name="T11" fmla="*/ 252 h 329"/>
                  <a:gd name="T12" fmla="*/ 64 w 96"/>
                  <a:gd name="T13" fmla="*/ 228 h 329"/>
                  <a:gd name="T14" fmla="*/ 58 w 96"/>
                  <a:gd name="T15" fmla="*/ 206 h 329"/>
                  <a:gd name="T16" fmla="*/ 53 w 96"/>
                  <a:gd name="T17" fmla="*/ 184 h 329"/>
                  <a:gd name="T18" fmla="*/ 49 w 96"/>
                  <a:gd name="T19" fmla="*/ 166 h 329"/>
                  <a:gd name="T20" fmla="*/ 46 w 96"/>
                  <a:gd name="T21" fmla="*/ 145 h 329"/>
                  <a:gd name="T22" fmla="*/ 45 w 96"/>
                  <a:gd name="T23" fmla="*/ 124 h 329"/>
                  <a:gd name="T24" fmla="*/ 44 w 96"/>
                  <a:gd name="T25" fmla="*/ 100 h 329"/>
                  <a:gd name="T26" fmla="*/ 45 w 96"/>
                  <a:gd name="T27" fmla="*/ 79 h 329"/>
                  <a:gd name="T28" fmla="*/ 45 w 96"/>
                  <a:gd name="T29" fmla="*/ 59 h 329"/>
                  <a:gd name="T30" fmla="*/ 47 w 96"/>
                  <a:gd name="T31" fmla="*/ 36 h 329"/>
                  <a:gd name="T32" fmla="*/ 48 w 96"/>
                  <a:gd name="T33" fmla="*/ 20 h 329"/>
                  <a:gd name="T34" fmla="*/ 13 w 96"/>
                  <a:gd name="T35" fmla="*/ 0 h 329"/>
                  <a:gd name="T36" fmla="*/ 7 w 96"/>
                  <a:gd name="T37" fmla="*/ 30 h 329"/>
                  <a:gd name="T38" fmla="*/ 5 w 96"/>
                  <a:gd name="T39" fmla="*/ 73 h 329"/>
                  <a:gd name="T40" fmla="*/ 0 w 96"/>
                  <a:gd name="T41" fmla="*/ 129 h 329"/>
                  <a:gd name="T42" fmla="*/ 3 w 96"/>
                  <a:gd name="T43" fmla="*/ 173 h 329"/>
                  <a:gd name="T44" fmla="*/ 18 w 96"/>
                  <a:gd name="T45" fmla="*/ 221 h 329"/>
                  <a:gd name="T46" fmla="*/ 27 w 96"/>
                  <a:gd name="T47" fmla="*/ 264 h 329"/>
                  <a:gd name="T48" fmla="*/ 40 w 96"/>
                  <a:gd name="T49" fmla="*/ 299 h 329"/>
                  <a:gd name="T50" fmla="*/ 95 w 96"/>
                  <a:gd name="T51" fmla="*/ 328 h 329"/>
                  <a:gd name="T52" fmla="*/ 94 w 96"/>
                  <a:gd name="T53" fmla="*/ 328 h 329"/>
                  <a:gd name="T54" fmla="*/ 50 w 96"/>
                  <a:gd name="T55" fmla="*/ 304 h 32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96"/>
                  <a:gd name="T85" fmla="*/ 0 h 329"/>
                  <a:gd name="T86" fmla="*/ 96 w 96"/>
                  <a:gd name="T87" fmla="*/ 329 h 32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96" h="329">
                    <a:moveTo>
                      <a:pt x="50" y="304"/>
                    </a:moveTo>
                    <a:lnTo>
                      <a:pt x="95" y="328"/>
                    </a:lnTo>
                    <a:lnTo>
                      <a:pt x="89" y="312"/>
                    </a:lnTo>
                    <a:lnTo>
                      <a:pt x="82" y="296"/>
                    </a:lnTo>
                    <a:lnTo>
                      <a:pt x="77" y="277"/>
                    </a:lnTo>
                    <a:lnTo>
                      <a:pt x="71" y="252"/>
                    </a:lnTo>
                    <a:lnTo>
                      <a:pt x="64" y="228"/>
                    </a:lnTo>
                    <a:lnTo>
                      <a:pt x="58" y="206"/>
                    </a:lnTo>
                    <a:lnTo>
                      <a:pt x="53" y="184"/>
                    </a:lnTo>
                    <a:lnTo>
                      <a:pt x="49" y="166"/>
                    </a:lnTo>
                    <a:lnTo>
                      <a:pt x="46" y="145"/>
                    </a:lnTo>
                    <a:lnTo>
                      <a:pt x="45" y="124"/>
                    </a:lnTo>
                    <a:lnTo>
                      <a:pt x="44" y="100"/>
                    </a:lnTo>
                    <a:lnTo>
                      <a:pt x="45" y="79"/>
                    </a:lnTo>
                    <a:lnTo>
                      <a:pt x="45" y="59"/>
                    </a:lnTo>
                    <a:lnTo>
                      <a:pt x="47" y="36"/>
                    </a:lnTo>
                    <a:lnTo>
                      <a:pt x="48" y="20"/>
                    </a:lnTo>
                    <a:lnTo>
                      <a:pt x="13" y="0"/>
                    </a:lnTo>
                    <a:lnTo>
                      <a:pt x="7" y="30"/>
                    </a:lnTo>
                    <a:lnTo>
                      <a:pt x="5" y="73"/>
                    </a:lnTo>
                    <a:lnTo>
                      <a:pt x="0" y="129"/>
                    </a:lnTo>
                    <a:lnTo>
                      <a:pt x="3" y="173"/>
                    </a:lnTo>
                    <a:lnTo>
                      <a:pt x="18" y="221"/>
                    </a:lnTo>
                    <a:lnTo>
                      <a:pt x="27" y="264"/>
                    </a:lnTo>
                    <a:lnTo>
                      <a:pt x="40" y="299"/>
                    </a:lnTo>
                    <a:lnTo>
                      <a:pt x="95" y="328"/>
                    </a:lnTo>
                    <a:lnTo>
                      <a:pt x="94" y="328"/>
                    </a:lnTo>
                    <a:lnTo>
                      <a:pt x="50" y="304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51" name="Freeform 159"/>
              <p:cNvSpPr>
                <a:spLocks/>
              </p:cNvSpPr>
              <p:nvPr/>
            </p:nvSpPr>
            <p:spPr bwMode="auto">
              <a:xfrm>
                <a:off x="1439" y="1387"/>
                <a:ext cx="261" cy="252"/>
              </a:xfrm>
              <a:custGeom>
                <a:avLst/>
                <a:gdLst>
                  <a:gd name="T0" fmla="*/ 0 w 261"/>
                  <a:gd name="T1" fmla="*/ 232 h 252"/>
                  <a:gd name="T2" fmla="*/ 38 w 261"/>
                  <a:gd name="T3" fmla="*/ 251 h 252"/>
                  <a:gd name="T4" fmla="*/ 51 w 261"/>
                  <a:gd name="T5" fmla="*/ 236 h 252"/>
                  <a:gd name="T6" fmla="*/ 62 w 261"/>
                  <a:gd name="T7" fmla="*/ 217 h 252"/>
                  <a:gd name="T8" fmla="*/ 75 w 261"/>
                  <a:gd name="T9" fmla="*/ 203 h 252"/>
                  <a:gd name="T10" fmla="*/ 89 w 261"/>
                  <a:gd name="T11" fmla="*/ 190 h 252"/>
                  <a:gd name="T12" fmla="*/ 102 w 261"/>
                  <a:gd name="T13" fmla="*/ 171 h 252"/>
                  <a:gd name="T14" fmla="*/ 121 w 261"/>
                  <a:gd name="T15" fmla="*/ 151 h 252"/>
                  <a:gd name="T16" fmla="*/ 143 w 261"/>
                  <a:gd name="T17" fmla="*/ 127 h 252"/>
                  <a:gd name="T18" fmla="*/ 162 w 261"/>
                  <a:gd name="T19" fmla="*/ 104 h 252"/>
                  <a:gd name="T20" fmla="*/ 177 w 261"/>
                  <a:gd name="T21" fmla="*/ 90 h 252"/>
                  <a:gd name="T22" fmla="*/ 197 w 261"/>
                  <a:gd name="T23" fmla="*/ 75 h 252"/>
                  <a:gd name="T24" fmla="*/ 217 w 261"/>
                  <a:gd name="T25" fmla="*/ 56 h 252"/>
                  <a:gd name="T26" fmla="*/ 236 w 261"/>
                  <a:gd name="T27" fmla="*/ 41 h 252"/>
                  <a:gd name="T28" fmla="*/ 251 w 261"/>
                  <a:gd name="T29" fmla="*/ 30 h 252"/>
                  <a:gd name="T30" fmla="*/ 260 w 261"/>
                  <a:gd name="T31" fmla="*/ 23 h 252"/>
                  <a:gd name="T32" fmla="*/ 214 w 261"/>
                  <a:gd name="T33" fmla="*/ 0 h 252"/>
                  <a:gd name="T34" fmla="*/ 194 w 261"/>
                  <a:gd name="T35" fmla="*/ 10 h 252"/>
                  <a:gd name="T36" fmla="*/ 160 w 261"/>
                  <a:gd name="T37" fmla="*/ 37 h 252"/>
                  <a:gd name="T38" fmla="*/ 124 w 261"/>
                  <a:gd name="T39" fmla="*/ 67 h 252"/>
                  <a:gd name="T40" fmla="*/ 95 w 261"/>
                  <a:gd name="T41" fmla="*/ 98 h 252"/>
                  <a:gd name="T42" fmla="*/ 64 w 261"/>
                  <a:gd name="T43" fmla="*/ 132 h 252"/>
                  <a:gd name="T44" fmla="*/ 35 w 261"/>
                  <a:gd name="T45" fmla="*/ 169 h 252"/>
                  <a:gd name="T46" fmla="*/ 20 w 261"/>
                  <a:gd name="T47" fmla="*/ 198 h 252"/>
                  <a:gd name="T48" fmla="*/ 0 w 261"/>
                  <a:gd name="T49" fmla="*/ 232 h 2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61"/>
                  <a:gd name="T76" fmla="*/ 0 h 252"/>
                  <a:gd name="T77" fmla="*/ 261 w 261"/>
                  <a:gd name="T78" fmla="*/ 252 h 2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61" h="252">
                    <a:moveTo>
                      <a:pt x="0" y="232"/>
                    </a:moveTo>
                    <a:lnTo>
                      <a:pt x="38" y="251"/>
                    </a:lnTo>
                    <a:lnTo>
                      <a:pt x="51" y="236"/>
                    </a:lnTo>
                    <a:lnTo>
                      <a:pt x="62" y="217"/>
                    </a:lnTo>
                    <a:lnTo>
                      <a:pt x="75" y="203"/>
                    </a:lnTo>
                    <a:lnTo>
                      <a:pt x="89" y="190"/>
                    </a:lnTo>
                    <a:lnTo>
                      <a:pt x="102" y="171"/>
                    </a:lnTo>
                    <a:lnTo>
                      <a:pt x="121" y="151"/>
                    </a:lnTo>
                    <a:lnTo>
                      <a:pt x="143" y="127"/>
                    </a:lnTo>
                    <a:lnTo>
                      <a:pt x="162" y="104"/>
                    </a:lnTo>
                    <a:lnTo>
                      <a:pt x="177" y="90"/>
                    </a:lnTo>
                    <a:lnTo>
                      <a:pt x="197" y="75"/>
                    </a:lnTo>
                    <a:lnTo>
                      <a:pt x="217" y="56"/>
                    </a:lnTo>
                    <a:lnTo>
                      <a:pt x="236" y="41"/>
                    </a:lnTo>
                    <a:lnTo>
                      <a:pt x="251" y="30"/>
                    </a:lnTo>
                    <a:lnTo>
                      <a:pt x="260" y="23"/>
                    </a:lnTo>
                    <a:lnTo>
                      <a:pt x="214" y="0"/>
                    </a:lnTo>
                    <a:lnTo>
                      <a:pt x="194" y="10"/>
                    </a:lnTo>
                    <a:lnTo>
                      <a:pt x="160" y="37"/>
                    </a:lnTo>
                    <a:lnTo>
                      <a:pt x="124" y="67"/>
                    </a:lnTo>
                    <a:lnTo>
                      <a:pt x="95" y="98"/>
                    </a:lnTo>
                    <a:lnTo>
                      <a:pt x="64" y="132"/>
                    </a:lnTo>
                    <a:lnTo>
                      <a:pt x="35" y="169"/>
                    </a:lnTo>
                    <a:lnTo>
                      <a:pt x="20" y="198"/>
                    </a:lnTo>
                    <a:lnTo>
                      <a:pt x="0" y="232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52" name="Freeform 160"/>
              <p:cNvSpPr>
                <a:spLocks/>
              </p:cNvSpPr>
              <p:nvPr/>
            </p:nvSpPr>
            <p:spPr bwMode="auto">
              <a:xfrm>
                <a:off x="1002" y="1064"/>
                <a:ext cx="647" cy="646"/>
              </a:xfrm>
              <a:custGeom>
                <a:avLst/>
                <a:gdLst>
                  <a:gd name="T0" fmla="*/ 18 w 647"/>
                  <a:gd name="T1" fmla="*/ 604 h 646"/>
                  <a:gd name="T2" fmla="*/ 42 w 647"/>
                  <a:gd name="T3" fmla="*/ 559 h 646"/>
                  <a:gd name="T4" fmla="*/ 68 w 647"/>
                  <a:gd name="T5" fmla="*/ 512 h 646"/>
                  <a:gd name="T6" fmla="*/ 98 w 647"/>
                  <a:gd name="T7" fmla="*/ 472 h 646"/>
                  <a:gd name="T8" fmla="*/ 136 w 647"/>
                  <a:gd name="T9" fmla="*/ 427 h 646"/>
                  <a:gd name="T10" fmla="*/ 176 w 647"/>
                  <a:gd name="T11" fmla="*/ 386 h 646"/>
                  <a:gd name="T12" fmla="*/ 220 w 647"/>
                  <a:gd name="T13" fmla="*/ 346 h 646"/>
                  <a:gd name="T14" fmla="*/ 266 w 647"/>
                  <a:gd name="T15" fmla="*/ 310 h 646"/>
                  <a:gd name="T16" fmla="*/ 310 w 647"/>
                  <a:gd name="T17" fmla="*/ 278 h 646"/>
                  <a:gd name="T18" fmla="*/ 359 w 647"/>
                  <a:gd name="T19" fmla="*/ 246 h 646"/>
                  <a:gd name="T20" fmla="*/ 404 w 647"/>
                  <a:gd name="T21" fmla="*/ 218 h 646"/>
                  <a:gd name="T22" fmla="*/ 457 w 647"/>
                  <a:gd name="T23" fmla="*/ 195 h 646"/>
                  <a:gd name="T24" fmla="*/ 507 w 647"/>
                  <a:gd name="T25" fmla="*/ 179 h 646"/>
                  <a:gd name="T26" fmla="*/ 547 w 647"/>
                  <a:gd name="T27" fmla="*/ 171 h 646"/>
                  <a:gd name="T28" fmla="*/ 609 w 647"/>
                  <a:gd name="T29" fmla="*/ 27 h 646"/>
                  <a:gd name="T30" fmla="*/ 605 w 647"/>
                  <a:gd name="T31" fmla="*/ 86 h 646"/>
                  <a:gd name="T32" fmla="*/ 605 w 647"/>
                  <a:gd name="T33" fmla="*/ 127 h 646"/>
                  <a:gd name="T34" fmla="*/ 608 w 647"/>
                  <a:gd name="T35" fmla="*/ 163 h 646"/>
                  <a:gd name="T36" fmla="*/ 615 w 647"/>
                  <a:gd name="T37" fmla="*/ 199 h 646"/>
                  <a:gd name="T38" fmla="*/ 627 w 647"/>
                  <a:gd name="T39" fmla="*/ 244 h 646"/>
                  <a:gd name="T40" fmla="*/ 641 w 647"/>
                  <a:gd name="T41" fmla="*/ 286 h 646"/>
                  <a:gd name="T42" fmla="*/ 634 w 647"/>
                  <a:gd name="T43" fmla="*/ 317 h 646"/>
                  <a:gd name="T44" fmla="*/ 607 w 647"/>
                  <a:gd name="T45" fmla="*/ 335 h 646"/>
                  <a:gd name="T46" fmla="*/ 579 w 647"/>
                  <a:gd name="T47" fmla="*/ 361 h 646"/>
                  <a:gd name="T48" fmla="*/ 554 w 647"/>
                  <a:gd name="T49" fmla="*/ 384 h 646"/>
                  <a:gd name="T50" fmla="*/ 529 w 647"/>
                  <a:gd name="T51" fmla="*/ 414 h 646"/>
                  <a:gd name="T52" fmla="*/ 502 w 647"/>
                  <a:gd name="T53" fmla="*/ 443 h 646"/>
                  <a:gd name="T54" fmla="*/ 480 w 647"/>
                  <a:gd name="T55" fmla="*/ 472 h 646"/>
                  <a:gd name="T56" fmla="*/ 457 w 647"/>
                  <a:gd name="T57" fmla="*/ 500 h 646"/>
                  <a:gd name="T58" fmla="*/ 428 w 647"/>
                  <a:gd name="T59" fmla="*/ 539 h 646"/>
                  <a:gd name="T60" fmla="*/ 458 w 647"/>
                  <a:gd name="T61" fmla="*/ 358 h 646"/>
                  <a:gd name="T62" fmla="*/ 391 w 647"/>
                  <a:gd name="T63" fmla="*/ 370 h 646"/>
                  <a:gd name="T64" fmla="*/ 350 w 647"/>
                  <a:gd name="T65" fmla="*/ 385 h 646"/>
                  <a:gd name="T66" fmla="*/ 292 w 647"/>
                  <a:gd name="T67" fmla="*/ 406 h 646"/>
                  <a:gd name="T68" fmla="*/ 246 w 647"/>
                  <a:gd name="T69" fmla="*/ 425 h 646"/>
                  <a:gd name="T70" fmla="*/ 211 w 647"/>
                  <a:gd name="T71" fmla="*/ 442 h 646"/>
                  <a:gd name="T72" fmla="*/ 172 w 647"/>
                  <a:gd name="T73" fmla="*/ 466 h 646"/>
                  <a:gd name="T74" fmla="*/ 134 w 647"/>
                  <a:gd name="T75" fmla="*/ 492 h 646"/>
                  <a:gd name="T76" fmla="*/ 98 w 647"/>
                  <a:gd name="T77" fmla="*/ 527 h 646"/>
                  <a:gd name="T78" fmla="*/ 63 w 647"/>
                  <a:gd name="T79" fmla="*/ 567 h 646"/>
                  <a:gd name="T80" fmla="*/ 29 w 647"/>
                  <a:gd name="T81" fmla="*/ 611 h 64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47"/>
                  <a:gd name="T124" fmla="*/ 0 h 646"/>
                  <a:gd name="T125" fmla="*/ 647 w 647"/>
                  <a:gd name="T126" fmla="*/ 646 h 64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47" h="646">
                    <a:moveTo>
                      <a:pt x="0" y="645"/>
                    </a:moveTo>
                    <a:lnTo>
                      <a:pt x="18" y="604"/>
                    </a:lnTo>
                    <a:lnTo>
                      <a:pt x="30" y="584"/>
                    </a:lnTo>
                    <a:lnTo>
                      <a:pt x="42" y="559"/>
                    </a:lnTo>
                    <a:lnTo>
                      <a:pt x="56" y="534"/>
                    </a:lnTo>
                    <a:lnTo>
                      <a:pt x="68" y="512"/>
                    </a:lnTo>
                    <a:lnTo>
                      <a:pt x="84" y="491"/>
                    </a:lnTo>
                    <a:lnTo>
                      <a:pt x="98" y="472"/>
                    </a:lnTo>
                    <a:lnTo>
                      <a:pt x="114" y="451"/>
                    </a:lnTo>
                    <a:lnTo>
                      <a:pt x="136" y="427"/>
                    </a:lnTo>
                    <a:lnTo>
                      <a:pt x="156" y="406"/>
                    </a:lnTo>
                    <a:lnTo>
                      <a:pt x="176" y="386"/>
                    </a:lnTo>
                    <a:lnTo>
                      <a:pt x="198" y="365"/>
                    </a:lnTo>
                    <a:lnTo>
                      <a:pt x="220" y="346"/>
                    </a:lnTo>
                    <a:lnTo>
                      <a:pt x="244" y="325"/>
                    </a:lnTo>
                    <a:lnTo>
                      <a:pt x="266" y="310"/>
                    </a:lnTo>
                    <a:lnTo>
                      <a:pt x="290" y="293"/>
                    </a:lnTo>
                    <a:lnTo>
                      <a:pt x="310" y="278"/>
                    </a:lnTo>
                    <a:lnTo>
                      <a:pt x="334" y="262"/>
                    </a:lnTo>
                    <a:lnTo>
                      <a:pt x="359" y="246"/>
                    </a:lnTo>
                    <a:lnTo>
                      <a:pt x="385" y="232"/>
                    </a:lnTo>
                    <a:lnTo>
                      <a:pt x="404" y="218"/>
                    </a:lnTo>
                    <a:lnTo>
                      <a:pt x="433" y="206"/>
                    </a:lnTo>
                    <a:lnTo>
                      <a:pt x="457" y="195"/>
                    </a:lnTo>
                    <a:lnTo>
                      <a:pt x="483" y="185"/>
                    </a:lnTo>
                    <a:lnTo>
                      <a:pt x="507" y="179"/>
                    </a:lnTo>
                    <a:lnTo>
                      <a:pt x="529" y="173"/>
                    </a:lnTo>
                    <a:lnTo>
                      <a:pt x="547" y="171"/>
                    </a:lnTo>
                    <a:lnTo>
                      <a:pt x="609" y="0"/>
                    </a:lnTo>
                    <a:lnTo>
                      <a:pt x="609" y="27"/>
                    </a:lnTo>
                    <a:lnTo>
                      <a:pt x="606" y="59"/>
                    </a:lnTo>
                    <a:lnTo>
                      <a:pt x="605" y="86"/>
                    </a:lnTo>
                    <a:lnTo>
                      <a:pt x="605" y="105"/>
                    </a:lnTo>
                    <a:lnTo>
                      <a:pt x="605" y="127"/>
                    </a:lnTo>
                    <a:lnTo>
                      <a:pt x="607" y="144"/>
                    </a:lnTo>
                    <a:lnTo>
                      <a:pt x="608" y="163"/>
                    </a:lnTo>
                    <a:lnTo>
                      <a:pt x="611" y="181"/>
                    </a:lnTo>
                    <a:lnTo>
                      <a:pt x="615" y="199"/>
                    </a:lnTo>
                    <a:lnTo>
                      <a:pt x="622" y="221"/>
                    </a:lnTo>
                    <a:lnTo>
                      <a:pt x="627" y="244"/>
                    </a:lnTo>
                    <a:lnTo>
                      <a:pt x="632" y="264"/>
                    </a:lnTo>
                    <a:lnTo>
                      <a:pt x="641" y="286"/>
                    </a:lnTo>
                    <a:lnTo>
                      <a:pt x="646" y="307"/>
                    </a:lnTo>
                    <a:lnTo>
                      <a:pt x="634" y="317"/>
                    </a:lnTo>
                    <a:lnTo>
                      <a:pt x="621" y="324"/>
                    </a:lnTo>
                    <a:lnTo>
                      <a:pt x="607" y="335"/>
                    </a:lnTo>
                    <a:lnTo>
                      <a:pt x="594" y="347"/>
                    </a:lnTo>
                    <a:lnTo>
                      <a:pt x="579" y="361"/>
                    </a:lnTo>
                    <a:lnTo>
                      <a:pt x="566" y="373"/>
                    </a:lnTo>
                    <a:lnTo>
                      <a:pt x="554" y="384"/>
                    </a:lnTo>
                    <a:lnTo>
                      <a:pt x="540" y="397"/>
                    </a:lnTo>
                    <a:lnTo>
                      <a:pt x="529" y="414"/>
                    </a:lnTo>
                    <a:lnTo>
                      <a:pt x="516" y="429"/>
                    </a:lnTo>
                    <a:lnTo>
                      <a:pt x="502" y="443"/>
                    </a:lnTo>
                    <a:lnTo>
                      <a:pt x="491" y="456"/>
                    </a:lnTo>
                    <a:lnTo>
                      <a:pt x="480" y="472"/>
                    </a:lnTo>
                    <a:lnTo>
                      <a:pt x="466" y="485"/>
                    </a:lnTo>
                    <a:lnTo>
                      <a:pt x="457" y="500"/>
                    </a:lnTo>
                    <a:lnTo>
                      <a:pt x="444" y="515"/>
                    </a:lnTo>
                    <a:lnTo>
                      <a:pt x="428" y="539"/>
                    </a:lnTo>
                    <a:lnTo>
                      <a:pt x="484" y="359"/>
                    </a:lnTo>
                    <a:lnTo>
                      <a:pt x="458" y="358"/>
                    </a:lnTo>
                    <a:lnTo>
                      <a:pt x="434" y="362"/>
                    </a:lnTo>
                    <a:lnTo>
                      <a:pt x="391" y="370"/>
                    </a:lnTo>
                    <a:lnTo>
                      <a:pt x="371" y="377"/>
                    </a:lnTo>
                    <a:lnTo>
                      <a:pt x="350" y="385"/>
                    </a:lnTo>
                    <a:lnTo>
                      <a:pt x="312" y="396"/>
                    </a:lnTo>
                    <a:lnTo>
                      <a:pt x="292" y="406"/>
                    </a:lnTo>
                    <a:lnTo>
                      <a:pt x="267" y="416"/>
                    </a:lnTo>
                    <a:lnTo>
                      <a:pt x="246" y="425"/>
                    </a:lnTo>
                    <a:lnTo>
                      <a:pt x="226" y="433"/>
                    </a:lnTo>
                    <a:lnTo>
                      <a:pt x="211" y="442"/>
                    </a:lnTo>
                    <a:lnTo>
                      <a:pt x="191" y="453"/>
                    </a:lnTo>
                    <a:lnTo>
                      <a:pt x="172" y="466"/>
                    </a:lnTo>
                    <a:lnTo>
                      <a:pt x="152" y="480"/>
                    </a:lnTo>
                    <a:lnTo>
                      <a:pt x="134" y="492"/>
                    </a:lnTo>
                    <a:lnTo>
                      <a:pt x="115" y="511"/>
                    </a:lnTo>
                    <a:lnTo>
                      <a:pt x="98" y="527"/>
                    </a:lnTo>
                    <a:lnTo>
                      <a:pt x="81" y="548"/>
                    </a:lnTo>
                    <a:lnTo>
                      <a:pt x="63" y="567"/>
                    </a:lnTo>
                    <a:lnTo>
                      <a:pt x="46" y="587"/>
                    </a:lnTo>
                    <a:lnTo>
                      <a:pt x="29" y="611"/>
                    </a:lnTo>
                    <a:lnTo>
                      <a:pt x="0" y="645"/>
                    </a:lnTo>
                  </a:path>
                </a:pathLst>
              </a:custGeom>
              <a:solidFill>
                <a:srgbClr val="FFFF66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6646" name="Freeform 161"/>
            <p:cNvSpPr>
              <a:spLocks/>
            </p:cNvSpPr>
            <p:nvPr/>
          </p:nvSpPr>
          <p:spPr bwMode="auto">
            <a:xfrm>
              <a:off x="4759" y="2974"/>
              <a:ext cx="118" cy="61"/>
            </a:xfrm>
            <a:custGeom>
              <a:avLst/>
              <a:gdLst>
                <a:gd name="T0" fmla="*/ 1 w 1179"/>
                <a:gd name="T1" fmla="*/ 0 h 669"/>
                <a:gd name="T2" fmla="*/ 1 w 1179"/>
                <a:gd name="T3" fmla="*/ 0 h 669"/>
                <a:gd name="T4" fmla="*/ 1 w 1179"/>
                <a:gd name="T5" fmla="*/ 0 h 669"/>
                <a:gd name="T6" fmla="*/ 1 w 1179"/>
                <a:gd name="T7" fmla="*/ 0 h 669"/>
                <a:gd name="T8" fmla="*/ 1 w 1179"/>
                <a:gd name="T9" fmla="*/ 0 h 669"/>
                <a:gd name="T10" fmla="*/ 0 w 1179"/>
                <a:gd name="T11" fmla="*/ 0 h 669"/>
                <a:gd name="T12" fmla="*/ 0 w 1179"/>
                <a:gd name="T13" fmla="*/ 0 h 669"/>
                <a:gd name="T14" fmla="*/ 0 w 1179"/>
                <a:gd name="T15" fmla="*/ 0 h 669"/>
                <a:gd name="T16" fmla="*/ 0 w 1179"/>
                <a:gd name="T17" fmla="*/ 0 h 669"/>
                <a:gd name="T18" fmla="*/ 0 w 1179"/>
                <a:gd name="T19" fmla="*/ 0 h 669"/>
                <a:gd name="T20" fmla="*/ 0 w 1179"/>
                <a:gd name="T21" fmla="*/ 0 h 669"/>
                <a:gd name="T22" fmla="*/ 0 w 1179"/>
                <a:gd name="T23" fmla="*/ 0 h 669"/>
                <a:gd name="T24" fmla="*/ 0 w 1179"/>
                <a:gd name="T25" fmla="*/ 0 h 669"/>
                <a:gd name="T26" fmla="*/ 0 w 1179"/>
                <a:gd name="T27" fmla="*/ 0 h 669"/>
                <a:gd name="T28" fmla="*/ 0 w 1179"/>
                <a:gd name="T29" fmla="*/ 0 h 669"/>
                <a:gd name="T30" fmla="*/ 0 w 1179"/>
                <a:gd name="T31" fmla="*/ 0 h 669"/>
                <a:gd name="T32" fmla="*/ 0 w 1179"/>
                <a:gd name="T33" fmla="*/ 0 h 669"/>
                <a:gd name="T34" fmla="*/ 0 w 1179"/>
                <a:gd name="T35" fmla="*/ 0 h 669"/>
                <a:gd name="T36" fmla="*/ 0 w 1179"/>
                <a:gd name="T37" fmla="*/ 0 h 669"/>
                <a:gd name="T38" fmla="*/ 0 w 1179"/>
                <a:gd name="T39" fmla="*/ 0 h 669"/>
                <a:gd name="T40" fmla="*/ 0 w 1179"/>
                <a:gd name="T41" fmla="*/ 0 h 669"/>
                <a:gd name="T42" fmla="*/ 0 w 1179"/>
                <a:gd name="T43" fmla="*/ 0 h 669"/>
                <a:gd name="T44" fmla="*/ 0 w 1179"/>
                <a:gd name="T45" fmla="*/ 1 h 669"/>
                <a:gd name="T46" fmla="*/ 0 w 1179"/>
                <a:gd name="T47" fmla="*/ 1 h 669"/>
                <a:gd name="T48" fmla="*/ 1 w 1179"/>
                <a:gd name="T49" fmla="*/ 1 h 669"/>
                <a:gd name="T50" fmla="*/ 1 w 1179"/>
                <a:gd name="T51" fmla="*/ 0 h 669"/>
                <a:gd name="T52" fmla="*/ 1 w 1179"/>
                <a:gd name="T53" fmla="*/ 0 h 669"/>
                <a:gd name="T54" fmla="*/ 1 w 1179"/>
                <a:gd name="T55" fmla="*/ 0 h 669"/>
                <a:gd name="T56" fmla="*/ 1 w 1179"/>
                <a:gd name="T57" fmla="*/ 0 h 669"/>
                <a:gd name="T58" fmla="*/ 1 w 1179"/>
                <a:gd name="T59" fmla="*/ 0 h 669"/>
                <a:gd name="T60" fmla="*/ 1 w 1179"/>
                <a:gd name="T61" fmla="*/ 0 h 669"/>
                <a:gd name="T62" fmla="*/ 1 w 1179"/>
                <a:gd name="T63" fmla="*/ 0 h 669"/>
                <a:gd name="T64" fmla="*/ 1 w 1179"/>
                <a:gd name="T65" fmla="*/ 0 h 669"/>
                <a:gd name="T66" fmla="*/ 1 w 1179"/>
                <a:gd name="T67" fmla="*/ 0 h 669"/>
                <a:gd name="T68" fmla="*/ 1 w 1179"/>
                <a:gd name="T69" fmla="*/ 0 h 669"/>
                <a:gd name="T70" fmla="*/ 1 w 1179"/>
                <a:gd name="T71" fmla="*/ 0 h 669"/>
                <a:gd name="T72" fmla="*/ 1 w 1179"/>
                <a:gd name="T73" fmla="*/ 0 h 669"/>
                <a:gd name="T74" fmla="*/ 1 w 1179"/>
                <a:gd name="T75" fmla="*/ 0 h 669"/>
                <a:gd name="T76" fmla="*/ 1 w 1179"/>
                <a:gd name="T77" fmla="*/ 0 h 669"/>
                <a:gd name="T78" fmla="*/ 1 w 1179"/>
                <a:gd name="T79" fmla="*/ 0 h 669"/>
                <a:gd name="T80" fmla="*/ 1 w 1179"/>
                <a:gd name="T81" fmla="*/ 0 h 669"/>
                <a:gd name="T82" fmla="*/ 1 w 1179"/>
                <a:gd name="T83" fmla="*/ 0 h 669"/>
                <a:gd name="T84" fmla="*/ 1 w 1179"/>
                <a:gd name="T85" fmla="*/ 0 h 669"/>
                <a:gd name="T86" fmla="*/ 1 w 1179"/>
                <a:gd name="T87" fmla="*/ 0 h 669"/>
                <a:gd name="T88" fmla="*/ 1 w 1179"/>
                <a:gd name="T89" fmla="*/ 0 h 669"/>
                <a:gd name="T90" fmla="*/ 1 w 1179"/>
                <a:gd name="T91" fmla="*/ 0 h 669"/>
                <a:gd name="T92" fmla="*/ 1 w 1179"/>
                <a:gd name="T93" fmla="*/ 0 h 669"/>
                <a:gd name="T94" fmla="*/ 1 w 1179"/>
                <a:gd name="T95" fmla="*/ 0 h 66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79"/>
                <a:gd name="T145" fmla="*/ 0 h 669"/>
                <a:gd name="T146" fmla="*/ 1179 w 1179"/>
                <a:gd name="T147" fmla="*/ 669 h 66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79" h="669">
                  <a:moveTo>
                    <a:pt x="685" y="31"/>
                  </a:moveTo>
                  <a:lnTo>
                    <a:pt x="673" y="35"/>
                  </a:lnTo>
                  <a:lnTo>
                    <a:pt x="660" y="40"/>
                  </a:lnTo>
                  <a:lnTo>
                    <a:pt x="643" y="48"/>
                  </a:lnTo>
                  <a:lnTo>
                    <a:pt x="624" y="57"/>
                  </a:lnTo>
                  <a:lnTo>
                    <a:pt x="603" y="68"/>
                  </a:lnTo>
                  <a:lnTo>
                    <a:pt x="580" y="80"/>
                  </a:lnTo>
                  <a:lnTo>
                    <a:pt x="555" y="92"/>
                  </a:lnTo>
                  <a:lnTo>
                    <a:pt x="529" y="107"/>
                  </a:lnTo>
                  <a:lnTo>
                    <a:pt x="501" y="123"/>
                  </a:lnTo>
                  <a:lnTo>
                    <a:pt x="471" y="139"/>
                  </a:lnTo>
                  <a:lnTo>
                    <a:pt x="442" y="157"/>
                  </a:lnTo>
                  <a:lnTo>
                    <a:pt x="412" y="176"/>
                  </a:lnTo>
                  <a:lnTo>
                    <a:pt x="381" y="195"/>
                  </a:lnTo>
                  <a:lnTo>
                    <a:pt x="350" y="215"/>
                  </a:lnTo>
                  <a:lnTo>
                    <a:pt x="318" y="235"/>
                  </a:lnTo>
                  <a:lnTo>
                    <a:pt x="288" y="256"/>
                  </a:lnTo>
                  <a:lnTo>
                    <a:pt x="258" y="278"/>
                  </a:lnTo>
                  <a:lnTo>
                    <a:pt x="227" y="299"/>
                  </a:lnTo>
                  <a:lnTo>
                    <a:pt x="199" y="321"/>
                  </a:lnTo>
                  <a:lnTo>
                    <a:pt x="171" y="343"/>
                  </a:lnTo>
                  <a:lnTo>
                    <a:pt x="145" y="366"/>
                  </a:lnTo>
                  <a:lnTo>
                    <a:pt x="120" y="388"/>
                  </a:lnTo>
                  <a:lnTo>
                    <a:pt x="96" y="409"/>
                  </a:lnTo>
                  <a:lnTo>
                    <a:pt x="76" y="432"/>
                  </a:lnTo>
                  <a:lnTo>
                    <a:pt x="56" y="453"/>
                  </a:lnTo>
                  <a:lnTo>
                    <a:pt x="39" y="474"/>
                  </a:lnTo>
                  <a:lnTo>
                    <a:pt x="25" y="495"/>
                  </a:lnTo>
                  <a:lnTo>
                    <a:pt x="14" y="515"/>
                  </a:lnTo>
                  <a:lnTo>
                    <a:pt x="6" y="534"/>
                  </a:lnTo>
                  <a:lnTo>
                    <a:pt x="1" y="552"/>
                  </a:lnTo>
                  <a:lnTo>
                    <a:pt x="0" y="570"/>
                  </a:lnTo>
                  <a:lnTo>
                    <a:pt x="2" y="587"/>
                  </a:lnTo>
                  <a:lnTo>
                    <a:pt x="7" y="594"/>
                  </a:lnTo>
                  <a:lnTo>
                    <a:pt x="18" y="602"/>
                  </a:lnTo>
                  <a:lnTo>
                    <a:pt x="32" y="611"/>
                  </a:lnTo>
                  <a:lnTo>
                    <a:pt x="48" y="619"/>
                  </a:lnTo>
                  <a:lnTo>
                    <a:pt x="66" y="627"/>
                  </a:lnTo>
                  <a:lnTo>
                    <a:pt x="82" y="633"/>
                  </a:lnTo>
                  <a:lnTo>
                    <a:pt x="95" y="639"/>
                  </a:lnTo>
                  <a:lnTo>
                    <a:pt x="105" y="640"/>
                  </a:lnTo>
                  <a:lnTo>
                    <a:pt x="142" y="647"/>
                  </a:lnTo>
                  <a:lnTo>
                    <a:pt x="179" y="654"/>
                  </a:lnTo>
                  <a:lnTo>
                    <a:pt x="218" y="659"/>
                  </a:lnTo>
                  <a:lnTo>
                    <a:pt x="257" y="662"/>
                  </a:lnTo>
                  <a:lnTo>
                    <a:pt x="295" y="665"/>
                  </a:lnTo>
                  <a:lnTo>
                    <a:pt x="335" y="667"/>
                  </a:lnTo>
                  <a:lnTo>
                    <a:pt x="375" y="669"/>
                  </a:lnTo>
                  <a:lnTo>
                    <a:pt x="415" y="669"/>
                  </a:lnTo>
                  <a:lnTo>
                    <a:pt x="455" y="667"/>
                  </a:lnTo>
                  <a:lnTo>
                    <a:pt x="494" y="665"/>
                  </a:lnTo>
                  <a:lnTo>
                    <a:pt x="533" y="663"/>
                  </a:lnTo>
                  <a:lnTo>
                    <a:pt x="573" y="660"/>
                  </a:lnTo>
                  <a:lnTo>
                    <a:pt x="612" y="657"/>
                  </a:lnTo>
                  <a:lnTo>
                    <a:pt x="649" y="651"/>
                  </a:lnTo>
                  <a:lnTo>
                    <a:pt x="687" y="647"/>
                  </a:lnTo>
                  <a:lnTo>
                    <a:pt x="725" y="641"/>
                  </a:lnTo>
                  <a:lnTo>
                    <a:pt x="760" y="635"/>
                  </a:lnTo>
                  <a:lnTo>
                    <a:pt x="796" y="629"/>
                  </a:lnTo>
                  <a:lnTo>
                    <a:pt x="831" y="622"/>
                  </a:lnTo>
                  <a:lnTo>
                    <a:pt x="864" y="615"/>
                  </a:lnTo>
                  <a:lnTo>
                    <a:pt x="895" y="608"/>
                  </a:lnTo>
                  <a:lnTo>
                    <a:pt x="927" y="600"/>
                  </a:lnTo>
                  <a:lnTo>
                    <a:pt x="956" y="592"/>
                  </a:lnTo>
                  <a:lnTo>
                    <a:pt x="984" y="584"/>
                  </a:lnTo>
                  <a:lnTo>
                    <a:pt x="1012" y="576"/>
                  </a:lnTo>
                  <a:lnTo>
                    <a:pt x="1037" y="568"/>
                  </a:lnTo>
                  <a:lnTo>
                    <a:pt x="1060" y="560"/>
                  </a:lnTo>
                  <a:lnTo>
                    <a:pt x="1081" y="551"/>
                  </a:lnTo>
                  <a:lnTo>
                    <a:pt x="1101" y="544"/>
                  </a:lnTo>
                  <a:lnTo>
                    <a:pt x="1118" y="536"/>
                  </a:lnTo>
                  <a:lnTo>
                    <a:pt x="1133" y="529"/>
                  </a:lnTo>
                  <a:lnTo>
                    <a:pt x="1147" y="521"/>
                  </a:lnTo>
                  <a:lnTo>
                    <a:pt x="1162" y="409"/>
                  </a:lnTo>
                  <a:lnTo>
                    <a:pt x="1174" y="316"/>
                  </a:lnTo>
                  <a:lnTo>
                    <a:pt x="1179" y="239"/>
                  </a:lnTo>
                  <a:lnTo>
                    <a:pt x="1177" y="173"/>
                  </a:lnTo>
                  <a:lnTo>
                    <a:pt x="1166" y="120"/>
                  </a:lnTo>
                  <a:lnTo>
                    <a:pt x="1144" y="75"/>
                  </a:lnTo>
                  <a:lnTo>
                    <a:pt x="1109" y="38"/>
                  </a:lnTo>
                  <a:lnTo>
                    <a:pt x="1061" y="4"/>
                  </a:lnTo>
                  <a:lnTo>
                    <a:pt x="1044" y="3"/>
                  </a:lnTo>
                  <a:lnTo>
                    <a:pt x="1026" y="2"/>
                  </a:lnTo>
                  <a:lnTo>
                    <a:pt x="1007" y="1"/>
                  </a:lnTo>
                  <a:lnTo>
                    <a:pt x="987" y="0"/>
                  </a:lnTo>
                  <a:lnTo>
                    <a:pt x="965" y="0"/>
                  </a:lnTo>
                  <a:lnTo>
                    <a:pt x="942" y="0"/>
                  </a:lnTo>
                  <a:lnTo>
                    <a:pt x="917" y="1"/>
                  </a:lnTo>
                  <a:lnTo>
                    <a:pt x="892" y="2"/>
                  </a:lnTo>
                  <a:lnTo>
                    <a:pt x="867" y="4"/>
                  </a:lnTo>
                  <a:lnTo>
                    <a:pt x="841" y="6"/>
                  </a:lnTo>
                  <a:lnTo>
                    <a:pt x="816" y="8"/>
                  </a:lnTo>
                  <a:lnTo>
                    <a:pt x="789" y="11"/>
                  </a:lnTo>
                  <a:lnTo>
                    <a:pt x="762" y="16"/>
                  </a:lnTo>
                  <a:lnTo>
                    <a:pt x="736" y="20"/>
                  </a:lnTo>
                  <a:lnTo>
                    <a:pt x="710" y="25"/>
                  </a:lnTo>
                  <a:lnTo>
                    <a:pt x="685" y="3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47" name="Freeform 162"/>
            <p:cNvSpPr>
              <a:spLocks/>
            </p:cNvSpPr>
            <p:nvPr/>
          </p:nvSpPr>
          <p:spPr bwMode="auto">
            <a:xfrm>
              <a:off x="4757" y="2975"/>
              <a:ext cx="71" cy="53"/>
            </a:xfrm>
            <a:custGeom>
              <a:avLst/>
              <a:gdLst>
                <a:gd name="T0" fmla="*/ 0 w 711"/>
                <a:gd name="T1" fmla="*/ 0 h 582"/>
                <a:gd name="T2" fmla="*/ 0 w 711"/>
                <a:gd name="T3" fmla="*/ 0 h 582"/>
                <a:gd name="T4" fmla="*/ 0 w 711"/>
                <a:gd name="T5" fmla="*/ 0 h 582"/>
                <a:gd name="T6" fmla="*/ 0 w 711"/>
                <a:gd name="T7" fmla="*/ 0 h 582"/>
                <a:gd name="T8" fmla="*/ 0 w 711"/>
                <a:gd name="T9" fmla="*/ 0 h 582"/>
                <a:gd name="T10" fmla="*/ 0 w 711"/>
                <a:gd name="T11" fmla="*/ 0 h 582"/>
                <a:gd name="T12" fmla="*/ 0 w 711"/>
                <a:gd name="T13" fmla="*/ 0 h 582"/>
                <a:gd name="T14" fmla="*/ 0 w 711"/>
                <a:gd name="T15" fmla="*/ 0 h 582"/>
                <a:gd name="T16" fmla="*/ 0 w 711"/>
                <a:gd name="T17" fmla="*/ 0 h 582"/>
                <a:gd name="T18" fmla="*/ 0 w 711"/>
                <a:gd name="T19" fmla="*/ 0 h 582"/>
                <a:gd name="T20" fmla="*/ 0 w 711"/>
                <a:gd name="T21" fmla="*/ 0 h 582"/>
                <a:gd name="T22" fmla="*/ 0 w 711"/>
                <a:gd name="T23" fmla="*/ 0 h 582"/>
                <a:gd name="T24" fmla="*/ 1 w 711"/>
                <a:gd name="T25" fmla="*/ 0 h 582"/>
                <a:gd name="T26" fmla="*/ 1 w 711"/>
                <a:gd name="T27" fmla="*/ 0 h 582"/>
                <a:gd name="T28" fmla="*/ 1 w 711"/>
                <a:gd name="T29" fmla="*/ 0 h 582"/>
                <a:gd name="T30" fmla="*/ 1 w 711"/>
                <a:gd name="T31" fmla="*/ 0 h 582"/>
                <a:gd name="T32" fmla="*/ 1 w 711"/>
                <a:gd name="T33" fmla="*/ 0 h 582"/>
                <a:gd name="T34" fmla="*/ 1 w 711"/>
                <a:gd name="T35" fmla="*/ 0 h 582"/>
                <a:gd name="T36" fmla="*/ 1 w 711"/>
                <a:gd name="T37" fmla="*/ 0 h 582"/>
                <a:gd name="T38" fmla="*/ 1 w 711"/>
                <a:gd name="T39" fmla="*/ 0 h 582"/>
                <a:gd name="T40" fmla="*/ 1 w 711"/>
                <a:gd name="T41" fmla="*/ 0 h 582"/>
                <a:gd name="T42" fmla="*/ 0 w 711"/>
                <a:gd name="T43" fmla="*/ 0 h 582"/>
                <a:gd name="T44" fmla="*/ 0 w 711"/>
                <a:gd name="T45" fmla="*/ 0 h 582"/>
                <a:gd name="T46" fmla="*/ 0 w 711"/>
                <a:gd name="T47" fmla="*/ 0 h 582"/>
                <a:gd name="T48" fmla="*/ 0 w 711"/>
                <a:gd name="T49" fmla="*/ 0 h 582"/>
                <a:gd name="T50" fmla="*/ 0 w 711"/>
                <a:gd name="T51" fmla="*/ 0 h 582"/>
                <a:gd name="T52" fmla="*/ 0 w 711"/>
                <a:gd name="T53" fmla="*/ 0 h 582"/>
                <a:gd name="T54" fmla="*/ 0 w 711"/>
                <a:gd name="T55" fmla="*/ 0 h 582"/>
                <a:gd name="T56" fmla="*/ 0 w 711"/>
                <a:gd name="T57" fmla="*/ 0 h 582"/>
                <a:gd name="T58" fmla="*/ 0 w 711"/>
                <a:gd name="T59" fmla="*/ 0 h 582"/>
                <a:gd name="T60" fmla="*/ 0 w 711"/>
                <a:gd name="T61" fmla="*/ 0 h 582"/>
                <a:gd name="T62" fmla="*/ 0 w 711"/>
                <a:gd name="T63" fmla="*/ 0 h 582"/>
                <a:gd name="T64" fmla="*/ 0 w 711"/>
                <a:gd name="T65" fmla="*/ 0 h 582"/>
                <a:gd name="T66" fmla="*/ 0 w 711"/>
                <a:gd name="T67" fmla="*/ 0 h 5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1"/>
                <a:gd name="T103" fmla="*/ 0 h 582"/>
                <a:gd name="T104" fmla="*/ 711 w 711"/>
                <a:gd name="T105" fmla="*/ 582 h 5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1" h="582">
                  <a:moveTo>
                    <a:pt x="41" y="572"/>
                  </a:moveTo>
                  <a:lnTo>
                    <a:pt x="41" y="571"/>
                  </a:lnTo>
                  <a:lnTo>
                    <a:pt x="40" y="559"/>
                  </a:lnTo>
                  <a:lnTo>
                    <a:pt x="41" y="544"/>
                  </a:lnTo>
                  <a:lnTo>
                    <a:pt x="45" y="529"/>
                  </a:lnTo>
                  <a:lnTo>
                    <a:pt x="52" y="512"/>
                  </a:lnTo>
                  <a:lnTo>
                    <a:pt x="62" y="494"/>
                  </a:lnTo>
                  <a:lnTo>
                    <a:pt x="75" y="475"/>
                  </a:lnTo>
                  <a:lnTo>
                    <a:pt x="90" y="455"/>
                  </a:lnTo>
                  <a:lnTo>
                    <a:pt x="110" y="435"/>
                  </a:lnTo>
                  <a:lnTo>
                    <a:pt x="130" y="412"/>
                  </a:lnTo>
                  <a:lnTo>
                    <a:pt x="152" y="392"/>
                  </a:lnTo>
                  <a:lnTo>
                    <a:pt x="177" y="369"/>
                  </a:lnTo>
                  <a:lnTo>
                    <a:pt x="203" y="348"/>
                  </a:lnTo>
                  <a:lnTo>
                    <a:pt x="231" y="326"/>
                  </a:lnTo>
                  <a:lnTo>
                    <a:pt x="259" y="304"/>
                  </a:lnTo>
                  <a:lnTo>
                    <a:pt x="289" y="283"/>
                  </a:lnTo>
                  <a:lnTo>
                    <a:pt x="320" y="261"/>
                  </a:lnTo>
                  <a:lnTo>
                    <a:pt x="349" y="241"/>
                  </a:lnTo>
                  <a:lnTo>
                    <a:pt x="380" y="221"/>
                  </a:lnTo>
                  <a:lnTo>
                    <a:pt x="412" y="201"/>
                  </a:lnTo>
                  <a:lnTo>
                    <a:pt x="442" y="182"/>
                  </a:lnTo>
                  <a:lnTo>
                    <a:pt x="471" y="164"/>
                  </a:lnTo>
                  <a:lnTo>
                    <a:pt x="501" y="145"/>
                  </a:lnTo>
                  <a:lnTo>
                    <a:pt x="530" y="130"/>
                  </a:lnTo>
                  <a:lnTo>
                    <a:pt x="558" y="113"/>
                  </a:lnTo>
                  <a:lnTo>
                    <a:pt x="585" y="100"/>
                  </a:lnTo>
                  <a:lnTo>
                    <a:pt x="609" y="87"/>
                  </a:lnTo>
                  <a:lnTo>
                    <a:pt x="632" y="75"/>
                  </a:lnTo>
                  <a:lnTo>
                    <a:pt x="653" y="64"/>
                  </a:lnTo>
                  <a:lnTo>
                    <a:pt x="671" y="55"/>
                  </a:lnTo>
                  <a:lnTo>
                    <a:pt x="687" y="47"/>
                  </a:lnTo>
                  <a:lnTo>
                    <a:pt x="700" y="43"/>
                  </a:lnTo>
                  <a:lnTo>
                    <a:pt x="711" y="39"/>
                  </a:lnTo>
                  <a:lnTo>
                    <a:pt x="699" y="0"/>
                  </a:lnTo>
                  <a:lnTo>
                    <a:pt x="687" y="5"/>
                  </a:lnTo>
                  <a:lnTo>
                    <a:pt x="673" y="11"/>
                  </a:lnTo>
                  <a:lnTo>
                    <a:pt x="655" y="18"/>
                  </a:lnTo>
                  <a:lnTo>
                    <a:pt x="636" y="28"/>
                  </a:lnTo>
                  <a:lnTo>
                    <a:pt x="615" y="39"/>
                  </a:lnTo>
                  <a:lnTo>
                    <a:pt x="592" y="50"/>
                  </a:lnTo>
                  <a:lnTo>
                    <a:pt x="566" y="63"/>
                  </a:lnTo>
                  <a:lnTo>
                    <a:pt x="540" y="79"/>
                  </a:lnTo>
                  <a:lnTo>
                    <a:pt x="511" y="94"/>
                  </a:lnTo>
                  <a:lnTo>
                    <a:pt x="482" y="111"/>
                  </a:lnTo>
                  <a:lnTo>
                    <a:pt x="453" y="129"/>
                  </a:lnTo>
                  <a:lnTo>
                    <a:pt x="421" y="148"/>
                  </a:lnTo>
                  <a:lnTo>
                    <a:pt x="391" y="167"/>
                  </a:lnTo>
                  <a:lnTo>
                    <a:pt x="359" y="187"/>
                  </a:lnTo>
                  <a:lnTo>
                    <a:pt x="328" y="207"/>
                  </a:lnTo>
                  <a:lnTo>
                    <a:pt x="297" y="229"/>
                  </a:lnTo>
                  <a:lnTo>
                    <a:pt x="266" y="251"/>
                  </a:lnTo>
                  <a:lnTo>
                    <a:pt x="236" y="272"/>
                  </a:lnTo>
                  <a:lnTo>
                    <a:pt x="208" y="294"/>
                  </a:lnTo>
                  <a:lnTo>
                    <a:pt x="178" y="316"/>
                  </a:lnTo>
                  <a:lnTo>
                    <a:pt x="152" y="340"/>
                  </a:lnTo>
                  <a:lnTo>
                    <a:pt x="127" y="362"/>
                  </a:lnTo>
                  <a:lnTo>
                    <a:pt x="103" y="384"/>
                  </a:lnTo>
                  <a:lnTo>
                    <a:pt x="81" y="407"/>
                  </a:lnTo>
                  <a:lnTo>
                    <a:pt x="61" y="429"/>
                  </a:lnTo>
                  <a:lnTo>
                    <a:pt x="43" y="452"/>
                  </a:lnTo>
                  <a:lnTo>
                    <a:pt x="29" y="473"/>
                  </a:lnTo>
                  <a:lnTo>
                    <a:pt x="16" y="495"/>
                  </a:lnTo>
                  <a:lnTo>
                    <a:pt x="8" y="517"/>
                  </a:lnTo>
                  <a:lnTo>
                    <a:pt x="1" y="538"/>
                  </a:lnTo>
                  <a:lnTo>
                    <a:pt x="0" y="559"/>
                  </a:lnTo>
                  <a:lnTo>
                    <a:pt x="3" y="582"/>
                  </a:lnTo>
                  <a:lnTo>
                    <a:pt x="3" y="581"/>
                  </a:lnTo>
                  <a:lnTo>
                    <a:pt x="41" y="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48" name="Freeform 163"/>
            <p:cNvSpPr>
              <a:spLocks/>
            </p:cNvSpPr>
            <p:nvPr/>
          </p:nvSpPr>
          <p:spPr bwMode="auto">
            <a:xfrm>
              <a:off x="4757" y="3026"/>
              <a:ext cx="13" cy="8"/>
            </a:xfrm>
            <a:custGeom>
              <a:avLst/>
              <a:gdLst>
                <a:gd name="T0" fmla="*/ 0 w 126"/>
                <a:gd name="T1" fmla="*/ 0 h 81"/>
                <a:gd name="T2" fmla="*/ 0 w 126"/>
                <a:gd name="T3" fmla="*/ 0 h 81"/>
                <a:gd name="T4" fmla="*/ 0 w 126"/>
                <a:gd name="T5" fmla="*/ 0 h 81"/>
                <a:gd name="T6" fmla="*/ 0 w 126"/>
                <a:gd name="T7" fmla="*/ 0 h 81"/>
                <a:gd name="T8" fmla="*/ 0 w 126"/>
                <a:gd name="T9" fmla="*/ 0 h 81"/>
                <a:gd name="T10" fmla="*/ 0 w 126"/>
                <a:gd name="T11" fmla="*/ 0 h 81"/>
                <a:gd name="T12" fmla="*/ 0 w 126"/>
                <a:gd name="T13" fmla="*/ 0 h 81"/>
                <a:gd name="T14" fmla="*/ 0 w 126"/>
                <a:gd name="T15" fmla="*/ 0 h 81"/>
                <a:gd name="T16" fmla="*/ 0 w 126"/>
                <a:gd name="T17" fmla="*/ 0 h 81"/>
                <a:gd name="T18" fmla="*/ 0 w 126"/>
                <a:gd name="T19" fmla="*/ 0 h 81"/>
                <a:gd name="T20" fmla="*/ 0 w 126"/>
                <a:gd name="T21" fmla="*/ 0 h 81"/>
                <a:gd name="T22" fmla="*/ 0 w 126"/>
                <a:gd name="T23" fmla="*/ 0 h 81"/>
                <a:gd name="T24" fmla="*/ 0 w 126"/>
                <a:gd name="T25" fmla="*/ 0 h 81"/>
                <a:gd name="T26" fmla="*/ 0 w 126"/>
                <a:gd name="T27" fmla="*/ 0 h 81"/>
                <a:gd name="T28" fmla="*/ 0 w 126"/>
                <a:gd name="T29" fmla="*/ 0 h 81"/>
                <a:gd name="T30" fmla="*/ 0 w 126"/>
                <a:gd name="T31" fmla="*/ 0 h 81"/>
                <a:gd name="T32" fmla="*/ 0 w 126"/>
                <a:gd name="T33" fmla="*/ 0 h 81"/>
                <a:gd name="T34" fmla="*/ 0 w 126"/>
                <a:gd name="T35" fmla="*/ 0 h 81"/>
                <a:gd name="T36" fmla="*/ 0 w 126"/>
                <a:gd name="T37" fmla="*/ 0 h 81"/>
                <a:gd name="T38" fmla="*/ 0 w 126"/>
                <a:gd name="T39" fmla="*/ 0 h 81"/>
                <a:gd name="T40" fmla="*/ 0 w 126"/>
                <a:gd name="T41" fmla="*/ 0 h 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6"/>
                <a:gd name="T64" fmla="*/ 0 h 81"/>
                <a:gd name="T65" fmla="*/ 126 w 126"/>
                <a:gd name="T66" fmla="*/ 81 h 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6" h="81">
                  <a:moveTo>
                    <a:pt x="126" y="40"/>
                  </a:moveTo>
                  <a:lnTo>
                    <a:pt x="122" y="40"/>
                  </a:lnTo>
                  <a:lnTo>
                    <a:pt x="118" y="40"/>
                  </a:lnTo>
                  <a:lnTo>
                    <a:pt x="106" y="35"/>
                  </a:lnTo>
                  <a:lnTo>
                    <a:pt x="90" y="29"/>
                  </a:lnTo>
                  <a:lnTo>
                    <a:pt x="73" y="22"/>
                  </a:lnTo>
                  <a:lnTo>
                    <a:pt x="58" y="14"/>
                  </a:lnTo>
                  <a:lnTo>
                    <a:pt x="46" y="7"/>
                  </a:lnTo>
                  <a:lnTo>
                    <a:pt x="38" y="0"/>
                  </a:lnTo>
                  <a:lnTo>
                    <a:pt x="38" y="4"/>
                  </a:lnTo>
                  <a:lnTo>
                    <a:pt x="0" y="13"/>
                  </a:lnTo>
                  <a:lnTo>
                    <a:pt x="11" y="30"/>
                  </a:lnTo>
                  <a:lnTo>
                    <a:pt x="23" y="39"/>
                  </a:lnTo>
                  <a:lnTo>
                    <a:pt x="39" y="50"/>
                  </a:lnTo>
                  <a:lnTo>
                    <a:pt x="58" y="59"/>
                  </a:lnTo>
                  <a:lnTo>
                    <a:pt x="76" y="67"/>
                  </a:lnTo>
                  <a:lnTo>
                    <a:pt x="91" y="74"/>
                  </a:lnTo>
                  <a:lnTo>
                    <a:pt x="107" y="79"/>
                  </a:lnTo>
                  <a:lnTo>
                    <a:pt x="122" y="81"/>
                  </a:lnTo>
                  <a:lnTo>
                    <a:pt x="118" y="81"/>
                  </a:lnTo>
                  <a:lnTo>
                    <a:pt x="12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49" name="Freeform 164"/>
            <p:cNvSpPr>
              <a:spLocks/>
            </p:cNvSpPr>
            <p:nvPr/>
          </p:nvSpPr>
          <p:spPr bwMode="auto">
            <a:xfrm>
              <a:off x="4769" y="3019"/>
              <a:ext cx="107" cy="17"/>
            </a:xfrm>
            <a:custGeom>
              <a:avLst/>
              <a:gdLst>
                <a:gd name="T0" fmla="*/ 1 w 1066"/>
                <a:gd name="T1" fmla="*/ 0 h 188"/>
                <a:gd name="T2" fmla="*/ 1 w 1066"/>
                <a:gd name="T3" fmla="*/ 0 h 188"/>
                <a:gd name="T4" fmla="*/ 1 w 1066"/>
                <a:gd name="T5" fmla="*/ 0 h 188"/>
                <a:gd name="T6" fmla="*/ 1 w 1066"/>
                <a:gd name="T7" fmla="*/ 0 h 188"/>
                <a:gd name="T8" fmla="*/ 1 w 1066"/>
                <a:gd name="T9" fmla="*/ 0 h 188"/>
                <a:gd name="T10" fmla="*/ 1 w 1066"/>
                <a:gd name="T11" fmla="*/ 0 h 188"/>
                <a:gd name="T12" fmla="*/ 1 w 1066"/>
                <a:gd name="T13" fmla="*/ 0 h 188"/>
                <a:gd name="T14" fmla="*/ 1 w 1066"/>
                <a:gd name="T15" fmla="*/ 0 h 188"/>
                <a:gd name="T16" fmla="*/ 1 w 1066"/>
                <a:gd name="T17" fmla="*/ 0 h 188"/>
                <a:gd name="T18" fmla="*/ 1 w 1066"/>
                <a:gd name="T19" fmla="*/ 0 h 188"/>
                <a:gd name="T20" fmla="*/ 1 w 1066"/>
                <a:gd name="T21" fmla="*/ 0 h 188"/>
                <a:gd name="T22" fmla="*/ 0 w 1066"/>
                <a:gd name="T23" fmla="*/ 0 h 188"/>
                <a:gd name="T24" fmla="*/ 0 w 1066"/>
                <a:gd name="T25" fmla="*/ 0 h 188"/>
                <a:gd name="T26" fmla="*/ 0 w 1066"/>
                <a:gd name="T27" fmla="*/ 0 h 188"/>
                <a:gd name="T28" fmla="*/ 0 w 1066"/>
                <a:gd name="T29" fmla="*/ 0 h 188"/>
                <a:gd name="T30" fmla="*/ 0 w 1066"/>
                <a:gd name="T31" fmla="*/ 0 h 188"/>
                <a:gd name="T32" fmla="*/ 0 w 1066"/>
                <a:gd name="T33" fmla="*/ 0 h 188"/>
                <a:gd name="T34" fmla="*/ 0 w 1066"/>
                <a:gd name="T35" fmla="*/ 0 h 188"/>
                <a:gd name="T36" fmla="*/ 0 w 1066"/>
                <a:gd name="T37" fmla="*/ 0 h 188"/>
                <a:gd name="T38" fmla="*/ 0 w 1066"/>
                <a:gd name="T39" fmla="*/ 0 h 188"/>
                <a:gd name="T40" fmla="*/ 0 w 1066"/>
                <a:gd name="T41" fmla="*/ 0 h 188"/>
                <a:gd name="T42" fmla="*/ 0 w 1066"/>
                <a:gd name="T43" fmla="*/ 0 h 188"/>
                <a:gd name="T44" fmla="*/ 0 w 1066"/>
                <a:gd name="T45" fmla="*/ 0 h 188"/>
                <a:gd name="T46" fmla="*/ 1 w 1066"/>
                <a:gd name="T47" fmla="*/ 0 h 188"/>
                <a:gd name="T48" fmla="*/ 1 w 1066"/>
                <a:gd name="T49" fmla="*/ 0 h 188"/>
                <a:gd name="T50" fmla="*/ 1 w 1066"/>
                <a:gd name="T51" fmla="*/ 0 h 188"/>
                <a:gd name="T52" fmla="*/ 1 w 1066"/>
                <a:gd name="T53" fmla="*/ 0 h 188"/>
                <a:gd name="T54" fmla="*/ 1 w 1066"/>
                <a:gd name="T55" fmla="*/ 0 h 188"/>
                <a:gd name="T56" fmla="*/ 1 w 1066"/>
                <a:gd name="T57" fmla="*/ 0 h 188"/>
                <a:gd name="T58" fmla="*/ 1 w 1066"/>
                <a:gd name="T59" fmla="*/ 0 h 188"/>
                <a:gd name="T60" fmla="*/ 1 w 1066"/>
                <a:gd name="T61" fmla="*/ 0 h 188"/>
                <a:gd name="T62" fmla="*/ 1 w 1066"/>
                <a:gd name="T63" fmla="*/ 0 h 188"/>
                <a:gd name="T64" fmla="*/ 1 w 1066"/>
                <a:gd name="T65" fmla="*/ 0 h 188"/>
                <a:gd name="T66" fmla="*/ 1 w 1066"/>
                <a:gd name="T67" fmla="*/ 0 h 188"/>
                <a:gd name="T68" fmla="*/ 1 w 1066"/>
                <a:gd name="T69" fmla="*/ 0 h 188"/>
                <a:gd name="T70" fmla="*/ 1 w 1066"/>
                <a:gd name="T71" fmla="*/ 0 h 188"/>
                <a:gd name="T72" fmla="*/ 1 w 1066"/>
                <a:gd name="T73" fmla="*/ 0 h 188"/>
                <a:gd name="T74" fmla="*/ 1 w 1066"/>
                <a:gd name="T75" fmla="*/ 0 h 188"/>
                <a:gd name="T76" fmla="*/ 1 w 1066"/>
                <a:gd name="T77" fmla="*/ 0 h 18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66"/>
                <a:gd name="T118" fmla="*/ 0 h 188"/>
                <a:gd name="T119" fmla="*/ 1066 w 1066"/>
                <a:gd name="T120" fmla="*/ 188 h 18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66" h="188">
                  <a:moveTo>
                    <a:pt x="1026" y="18"/>
                  </a:moveTo>
                  <a:lnTo>
                    <a:pt x="1036" y="3"/>
                  </a:lnTo>
                  <a:lnTo>
                    <a:pt x="1024" y="10"/>
                  </a:lnTo>
                  <a:lnTo>
                    <a:pt x="1010" y="17"/>
                  </a:lnTo>
                  <a:lnTo>
                    <a:pt x="992" y="23"/>
                  </a:lnTo>
                  <a:lnTo>
                    <a:pt x="973" y="31"/>
                  </a:lnTo>
                  <a:lnTo>
                    <a:pt x="953" y="39"/>
                  </a:lnTo>
                  <a:lnTo>
                    <a:pt x="930" y="48"/>
                  </a:lnTo>
                  <a:lnTo>
                    <a:pt x="905" y="56"/>
                  </a:lnTo>
                  <a:lnTo>
                    <a:pt x="878" y="64"/>
                  </a:lnTo>
                  <a:lnTo>
                    <a:pt x="850" y="72"/>
                  </a:lnTo>
                  <a:lnTo>
                    <a:pt x="822" y="80"/>
                  </a:lnTo>
                  <a:lnTo>
                    <a:pt x="790" y="88"/>
                  </a:lnTo>
                  <a:lnTo>
                    <a:pt x="760" y="94"/>
                  </a:lnTo>
                  <a:lnTo>
                    <a:pt x="726" y="100"/>
                  </a:lnTo>
                  <a:lnTo>
                    <a:pt x="692" y="108"/>
                  </a:lnTo>
                  <a:lnTo>
                    <a:pt x="656" y="114"/>
                  </a:lnTo>
                  <a:lnTo>
                    <a:pt x="622" y="120"/>
                  </a:lnTo>
                  <a:lnTo>
                    <a:pt x="584" y="126"/>
                  </a:lnTo>
                  <a:lnTo>
                    <a:pt x="546" y="130"/>
                  </a:lnTo>
                  <a:lnTo>
                    <a:pt x="509" y="136"/>
                  </a:lnTo>
                  <a:lnTo>
                    <a:pt x="471" y="139"/>
                  </a:lnTo>
                  <a:lnTo>
                    <a:pt x="431" y="142"/>
                  </a:lnTo>
                  <a:lnTo>
                    <a:pt x="393" y="144"/>
                  </a:lnTo>
                  <a:lnTo>
                    <a:pt x="354" y="146"/>
                  </a:lnTo>
                  <a:lnTo>
                    <a:pt x="314" y="147"/>
                  </a:lnTo>
                  <a:lnTo>
                    <a:pt x="274" y="147"/>
                  </a:lnTo>
                  <a:lnTo>
                    <a:pt x="234" y="146"/>
                  </a:lnTo>
                  <a:lnTo>
                    <a:pt x="195" y="144"/>
                  </a:lnTo>
                  <a:lnTo>
                    <a:pt x="157" y="141"/>
                  </a:lnTo>
                  <a:lnTo>
                    <a:pt x="119" y="138"/>
                  </a:lnTo>
                  <a:lnTo>
                    <a:pt x="80" y="132"/>
                  </a:lnTo>
                  <a:lnTo>
                    <a:pt x="44" y="126"/>
                  </a:lnTo>
                  <a:lnTo>
                    <a:pt x="8" y="118"/>
                  </a:lnTo>
                  <a:lnTo>
                    <a:pt x="0" y="159"/>
                  </a:lnTo>
                  <a:lnTo>
                    <a:pt x="37" y="166"/>
                  </a:lnTo>
                  <a:lnTo>
                    <a:pt x="76" y="173"/>
                  </a:lnTo>
                  <a:lnTo>
                    <a:pt x="115" y="178"/>
                  </a:lnTo>
                  <a:lnTo>
                    <a:pt x="155" y="181"/>
                  </a:lnTo>
                  <a:lnTo>
                    <a:pt x="193" y="185"/>
                  </a:lnTo>
                  <a:lnTo>
                    <a:pt x="234" y="187"/>
                  </a:lnTo>
                  <a:lnTo>
                    <a:pt x="274" y="188"/>
                  </a:lnTo>
                  <a:lnTo>
                    <a:pt x="314" y="188"/>
                  </a:lnTo>
                  <a:lnTo>
                    <a:pt x="354" y="187"/>
                  </a:lnTo>
                  <a:lnTo>
                    <a:pt x="393" y="185"/>
                  </a:lnTo>
                  <a:lnTo>
                    <a:pt x="433" y="182"/>
                  </a:lnTo>
                  <a:lnTo>
                    <a:pt x="473" y="179"/>
                  </a:lnTo>
                  <a:lnTo>
                    <a:pt x="513" y="176"/>
                  </a:lnTo>
                  <a:lnTo>
                    <a:pt x="550" y="171"/>
                  </a:lnTo>
                  <a:lnTo>
                    <a:pt x="588" y="166"/>
                  </a:lnTo>
                  <a:lnTo>
                    <a:pt x="626" y="160"/>
                  </a:lnTo>
                  <a:lnTo>
                    <a:pt x="663" y="155"/>
                  </a:lnTo>
                  <a:lnTo>
                    <a:pt x="698" y="148"/>
                  </a:lnTo>
                  <a:lnTo>
                    <a:pt x="733" y="141"/>
                  </a:lnTo>
                  <a:lnTo>
                    <a:pt x="766" y="134"/>
                  </a:lnTo>
                  <a:lnTo>
                    <a:pt x="799" y="126"/>
                  </a:lnTo>
                  <a:lnTo>
                    <a:pt x="830" y="118"/>
                  </a:lnTo>
                  <a:lnTo>
                    <a:pt x="860" y="110"/>
                  </a:lnTo>
                  <a:lnTo>
                    <a:pt x="889" y="102"/>
                  </a:lnTo>
                  <a:lnTo>
                    <a:pt x="916" y="94"/>
                  </a:lnTo>
                  <a:lnTo>
                    <a:pt x="942" y="86"/>
                  </a:lnTo>
                  <a:lnTo>
                    <a:pt x="965" y="78"/>
                  </a:lnTo>
                  <a:lnTo>
                    <a:pt x="986" y="69"/>
                  </a:lnTo>
                  <a:lnTo>
                    <a:pt x="1007" y="62"/>
                  </a:lnTo>
                  <a:lnTo>
                    <a:pt x="1025" y="53"/>
                  </a:lnTo>
                  <a:lnTo>
                    <a:pt x="1041" y="46"/>
                  </a:lnTo>
                  <a:lnTo>
                    <a:pt x="1055" y="37"/>
                  </a:lnTo>
                  <a:lnTo>
                    <a:pt x="1066" y="22"/>
                  </a:lnTo>
                  <a:lnTo>
                    <a:pt x="1055" y="37"/>
                  </a:lnTo>
                  <a:lnTo>
                    <a:pt x="1061" y="32"/>
                  </a:lnTo>
                  <a:lnTo>
                    <a:pt x="1065" y="25"/>
                  </a:lnTo>
                  <a:lnTo>
                    <a:pt x="1065" y="17"/>
                  </a:lnTo>
                  <a:lnTo>
                    <a:pt x="1063" y="11"/>
                  </a:lnTo>
                  <a:lnTo>
                    <a:pt x="1057" y="5"/>
                  </a:lnTo>
                  <a:lnTo>
                    <a:pt x="1052" y="1"/>
                  </a:lnTo>
                  <a:lnTo>
                    <a:pt x="1045" y="0"/>
                  </a:lnTo>
                  <a:lnTo>
                    <a:pt x="1036" y="3"/>
                  </a:lnTo>
                  <a:lnTo>
                    <a:pt x="102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0" name="Freeform 165"/>
            <p:cNvSpPr>
              <a:spLocks/>
            </p:cNvSpPr>
            <p:nvPr/>
          </p:nvSpPr>
          <p:spPr bwMode="auto">
            <a:xfrm>
              <a:off x="4863" y="2972"/>
              <a:ext cx="16" cy="49"/>
            </a:xfrm>
            <a:custGeom>
              <a:avLst/>
              <a:gdLst>
                <a:gd name="T0" fmla="*/ 0 w 157"/>
                <a:gd name="T1" fmla="*/ 0 h 539"/>
                <a:gd name="T2" fmla="*/ 0 w 157"/>
                <a:gd name="T3" fmla="*/ 0 h 539"/>
                <a:gd name="T4" fmla="*/ 0 w 157"/>
                <a:gd name="T5" fmla="*/ 0 h 539"/>
                <a:gd name="T6" fmla="*/ 0 w 157"/>
                <a:gd name="T7" fmla="*/ 0 h 539"/>
                <a:gd name="T8" fmla="*/ 0 w 157"/>
                <a:gd name="T9" fmla="*/ 0 h 539"/>
                <a:gd name="T10" fmla="*/ 0 w 157"/>
                <a:gd name="T11" fmla="*/ 0 h 539"/>
                <a:gd name="T12" fmla="*/ 0 w 157"/>
                <a:gd name="T13" fmla="*/ 0 h 539"/>
                <a:gd name="T14" fmla="*/ 0 w 157"/>
                <a:gd name="T15" fmla="*/ 0 h 539"/>
                <a:gd name="T16" fmla="*/ 0 w 157"/>
                <a:gd name="T17" fmla="*/ 0 h 539"/>
                <a:gd name="T18" fmla="*/ 0 w 157"/>
                <a:gd name="T19" fmla="*/ 0 h 539"/>
                <a:gd name="T20" fmla="*/ 0 w 157"/>
                <a:gd name="T21" fmla="*/ 0 h 539"/>
                <a:gd name="T22" fmla="*/ 0 w 157"/>
                <a:gd name="T23" fmla="*/ 0 h 539"/>
                <a:gd name="T24" fmla="*/ 0 w 157"/>
                <a:gd name="T25" fmla="*/ 0 h 539"/>
                <a:gd name="T26" fmla="*/ 0 w 157"/>
                <a:gd name="T27" fmla="*/ 0 h 539"/>
                <a:gd name="T28" fmla="*/ 0 w 157"/>
                <a:gd name="T29" fmla="*/ 0 h 539"/>
                <a:gd name="T30" fmla="*/ 0 w 157"/>
                <a:gd name="T31" fmla="*/ 0 h 539"/>
                <a:gd name="T32" fmla="*/ 0 w 157"/>
                <a:gd name="T33" fmla="*/ 0 h 539"/>
                <a:gd name="T34" fmla="*/ 0 w 157"/>
                <a:gd name="T35" fmla="*/ 0 h 539"/>
                <a:gd name="T36" fmla="*/ 0 w 157"/>
                <a:gd name="T37" fmla="*/ 0 h 539"/>
                <a:gd name="T38" fmla="*/ 0 w 157"/>
                <a:gd name="T39" fmla="*/ 0 h 539"/>
                <a:gd name="T40" fmla="*/ 0 w 157"/>
                <a:gd name="T41" fmla="*/ 0 h 539"/>
                <a:gd name="T42" fmla="*/ 0 w 157"/>
                <a:gd name="T43" fmla="*/ 0 h 539"/>
                <a:gd name="T44" fmla="*/ 0 w 157"/>
                <a:gd name="T45" fmla="*/ 0 h 539"/>
                <a:gd name="T46" fmla="*/ 0 w 157"/>
                <a:gd name="T47" fmla="*/ 0 h 539"/>
                <a:gd name="T48" fmla="*/ 0 w 157"/>
                <a:gd name="T49" fmla="*/ 0 h 539"/>
                <a:gd name="T50" fmla="*/ 0 w 157"/>
                <a:gd name="T51" fmla="*/ 0 h 539"/>
                <a:gd name="T52" fmla="*/ 0 w 157"/>
                <a:gd name="T53" fmla="*/ 0 h 539"/>
                <a:gd name="T54" fmla="*/ 0 w 157"/>
                <a:gd name="T55" fmla="*/ 0 h 539"/>
                <a:gd name="T56" fmla="*/ 0 w 157"/>
                <a:gd name="T57" fmla="*/ 0 h 539"/>
                <a:gd name="T58" fmla="*/ 0 w 157"/>
                <a:gd name="T59" fmla="*/ 0 h 53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7"/>
                <a:gd name="T91" fmla="*/ 0 h 539"/>
                <a:gd name="T92" fmla="*/ 157 w 157"/>
                <a:gd name="T93" fmla="*/ 539 h 53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7" h="539">
                  <a:moveTo>
                    <a:pt x="18" y="40"/>
                  </a:moveTo>
                  <a:lnTo>
                    <a:pt x="9" y="37"/>
                  </a:lnTo>
                  <a:lnTo>
                    <a:pt x="54" y="69"/>
                  </a:lnTo>
                  <a:lnTo>
                    <a:pt x="86" y="103"/>
                  </a:lnTo>
                  <a:lnTo>
                    <a:pt x="105" y="143"/>
                  </a:lnTo>
                  <a:lnTo>
                    <a:pt x="115" y="192"/>
                  </a:lnTo>
                  <a:lnTo>
                    <a:pt x="117" y="255"/>
                  </a:lnTo>
                  <a:lnTo>
                    <a:pt x="112" y="331"/>
                  </a:lnTo>
                  <a:lnTo>
                    <a:pt x="101" y="423"/>
                  </a:lnTo>
                  <a:lnTo>
                    <a:pt x="85" y="535"/>
                  </a:lnTo>
                  <a:lnTo>
                    <a:pt x="125" y="539"/>
                  </a:lnTo>
                  <a:lnTo>
                    <a:pt x="140" y="427"/>
                  </a:lnTo>
                  <a:lnTo>
                    <a:pt x="152" y="334"/>
                  </a:lnTo>
                  <a:lnTo>
                    <a:pt x="157" y="255"/>
                  </a:lnTo>
                  <a:lnTo>
                    <a:pt x="155" y="187"/>
                  </a:lnTo>
                  <a:lnTo>
                    <a:pt x="142" y="130"/>
                  </a:lnTo>
                  <a:lnTo>
                    <a:pt x="117" y="80"/>
                  </a:lnTo>
                  <a:lnTo>
                    <a:pt x="80" y="39"/>
                  </a:lnTo>
                  <a:lnTo>
                    <a:pt x="28" y="3"/>
                  </a:lnTo>
                  <a:lnTo>
                    <a:pt x="20" y="0"/>
                  </a:lnTo>
                  <a:lnTo>
                    <a:pt x="28" y="3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7" y="5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3" y="32"/>
                  </a:lnTo>
                  <a:lnTo>
                    <a:pt x="9" y="37"/>
                  </a:lnTo>
                  <a:lnTo>
                    <a:pt x="18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1" name="Freeform 166"/>
            <p:cNvSpPr>
              <a:spLocks/>
            </p:cNvSpPr>
            <p:nvPr/>
          </p:nvSpPr>
          <p:spPr bwMode="auto">
            <a:xfrm>
              <a:off x="4826" y="2972"/>
              <a:ext cx="39" cy="6"/>
            </a:xfrm>
            <a:custGeom>
              <a:avLst/>
              <a:gdLst>
                <a:gd name="T0" fmla="*/ 0 w 396"/>
                <a:gd name="T1" fmla="*/ 0 h 71"/>
                <a:gd name="T2" fmla="*/ 0 w 396"/>
                <a:gd name="T3" fmla="*/ 0 h 71"/>
                <a:gd name="T4" fmla="*/ 0 w 396"/>
                <a:gd name="T5" fmla="*/ 0 h 71"/>
                <a:gd name="T6" fmla="*/ 0 w 396"/>
                <a:gd name="T7" fmla="*/ 0 h 71"/>
                <a:gd name="T8" fmla="*/ 0 w 396"/>
                <a:gd name="T9" fmla="*/ 0 h 71"/>
                <a:gd name="T10" fmla="*/ 0 w 396"/>
                <a:gd name="T11" fmla="*/ 0 h 71"/>
                <a:gd name="T12" fmla="*/ 0 w 396"/>
                <a:gd name="T13" fmla="*/ 0 h 71"/>
                <a:gd name="T14" fmla="*/ 0 w 396"/>
                <a:gd name="T15" fmla="*/ 0 h 71"/>
                <a:gd name="T16" fmla="*/ 0 w 396"/>
                <a:gd name="T17" fmla="*/ 0 h 71"/>
                <a:gd name="T18" fmla="*/ 0 w 396"/>
                <a:gd name="T19" fmla="*/ 0 h 71"/>
                <a:gd name="T20" fmla="*/ 0 w 396"/>
                <a:gd name="T21" fmla="*/ 0 h 71"/>
                <a:gd name="T22" fmla="*/ 0 w 396"/>
                <a:gd name="T23" fmla="*/ 0 h 71"/>
                <a:gd name="T24" fmla="*/ 0 w 396"/>
                <a:gd name="T25" fmla="*/ 0 h 71"/>
                <a:gd name="T26" fmla="*/ 0 w 396"/>
                <a:gd name="T27" fmla="*/ 0 h 71"/>
                <a:gd name="T28" fmla="*/ 0 w 396"/>
                <a:gd name="T29" fmla="*/ 0 h 71"/>
                <a:gd name="T30" fmla="*/ 0 w 396"/>
                <a:gd name="T31" fmla="*/ 0 h 71"/>
                <a:gd name="T32" fmla="*/ 0 w 396"/>
                <a:gd name="T33" fmla="*/ 0 h 71"/>
                <a:gd name="T34" fmla="*/ 0 w 396"/>
                <a:gd name="T35" fmla="*/ 0 h 71"/>
                <a:gd name="T36" fmla="*/ 0 w 396"/>
                <a:gd name="T37" fmla="*/ 0 h 71"/>
                <a:gd name="T38" fmla="*/ 0 w 396"/>
                <a:gd name="T39" fmla="*/ 0 h 71"/>
                <a:gd name="T40" fmla="*/ 0 w 396"/>
                <a:gd name="T41" fmla="*/ 0 h 71"/>
                <a:gd name="T42" fmla="*/ 0 w 396"/>
                <a:gd name="T43" fmla="*/ 0 h 71"/>
                <a:gd name="T44" fmla="*/ 0 w 396"/>
                <a:gd name="T45" fmla="*/ 0 h 71"/>
                <a:gd name="T46" fmla="*/ 0 w 396"/>
                <a:gd name="T47" fmla="*/ 0 h 71"/>
                <a:gd name="T48" fmla="*/ 0 w 396"/>
                <a:gd name="T49" fmla="*/ 0 h 71"/>
                <a:gd name="T50" fmla="*/ 0 w 396"/>
                <a:gd name="T51" fmla="*/ 0 h 71"/>
                <a:gd name="T52" fmla="*/ 0 w 396"/>
                <a:gd name="T53" fmla="*/ 0 h 71"/>
                <a:gd name="T54" fmla="*/ 0 w 396"/>
                <a:gd name="T55" fmla="*/ 0 h 71"/>
                <a:gd name="T56" fmla="*/ 0 w 396"/>
                <a:gd name="T57" fmla="*/ 0 h 71"/>
                <a:gd name="T58" fmla="*/ 0 w 396"/>
                <a:gd name="T59" fmla="*/ 0 h 71"/>
                <a:gd name="T60" fmla="*/ 0 w 396"/>
                <a:gd name="T61" fmla="*/ 0 h 71"/>
                <a:gd name="T62" fmla="*/ 0 w 396"/>
                <a:gd name="T63" fmla="*/ 0 h 71"/>
                <a:gd name="T64" fmla="*/ 0 w 396"/>
                <a:gd name="T65" fmla="*/ 0 h 71"/>
                <a:gd name="T66" fmla="*/ 0 w 396"/>
                <a:gd name="T67" fmla="*/ 0 h 71"/>
                <a:gd name="T68" fmla="*/ 0 w 396"/>
                <a:gd name="T69" fmla="*/ 0 h 71"/>
                <a:gd name="T70" fmla="*/ 0 w 396"/>
                <a:gd name="T71" fmla="*/ 0 h 71"/>
                <a:gd name="T72" fmla="*/ 0 w 396"/>
                <a:gd name="T73" fmla="*/ 0 h 71"/>
                <a:gd name="T74" fmla="*/ 0 w 396"/>
                <a:gd name="T75" fmla="*/ 0 h 71"/>
                <a:gd name="T76" fmla="*/ 0 w 396"/>
                <a:gd name="T77" fmla="*/ 0 h 71"/>
                <a:gd name="T78" fmla="*/ 0 w 396"/>
                <a:gd name="T79" fmla="*/ 0 h 71"/>
                <a:gd name="T80" fmla="*/ 0 w 396"/>
                <a:gd name="T81" fmla="*/ 0 h 71"/>
                <a:gd name="T82" fmla="*/ 0 w 396"/>
                <a:gd name="T83" fmla="*/ 0 h 71"/>
                <a:gd name="T84" fmla="*/ 0 w 396"/>
                <a:gd name="T85" fmla="*/ 0 h 71"/>
                <a:gd name="T86" fmla="*/ 0 w 396"/>
                <a:gd name="T87" fmla="*/ 0 h 71"/>
                <a:gd name="T88" fmla="*/ 0 w 396"/>
                <a:gd name="T89" fmla="*/ 0 h 71"/>
                <a:gd name="T90" fmla="*/ 0 w 396"/>
                <a:gd name="T91" fmla="*/ 0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96"/>
                <a:gd name="T139" fmla="*/ 0 h 71"/>
                <a:gd name="T140" fmla="*/ 396 w 396"/>
                <a:gd name="T141" fmla="*/ 71 h 7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96" h="71">
                  <a:moveTo>
                    <a:pt x="25" y="71"/>
                  </a:moveTo>
                  <a:lnTo>
                    <a:pt x="23" y="71"/>
                  </a:lnTo>
                  <a:lnTo>
                    <a:pt x="47" y="66"/>
                  </a:lnTo>
                  <a:lnTo>
                    <a:pt x="73" y="61"/>
                  </a:lnTo>
                  <a:lnTo>
                    <a:pt x="100" y="57"/>
                  </a:lnTo>
                  <a:lnTo>
                    <a:pt x="125" y="53"/>
                  </a:lnTo>
                  <a:lnTo>
                    <a:pt x="151" y="49"/>
                  </a:lnTo>
                  <a:lnTo>
                    <a:pt x="176" y="47"/>
                  </a:lnTo>
                  <a:lnTo>
                    <a:pt x="202" y="45"/>
                  </a:lnTo>
                  <a:lnTo>
                    <a:pt x="227" y="43"/>
                  </a:lnTo>
                  <a:lnTo>
                    <a:pt x="251" y="42"/>
                  </a:lnTo>
                  <a:lnTo>
                    <a:pt x="276" y="41"/>
                  </a:lnTo>
                  <a:lnTo>
                    <a:pt x="299" y="41"/>
                  </a:lnTo>
                  <a:lnTo>
                    <a:pt x="321" y="41"/>
                  </a:lnTo>
                  <a:lnTo>
                    <a:pt x="341" y="42"/>
                  </a:lnTo>
                  <a:lnTo>
                    <a:pt x="359" y="43"/>
                  </a:lnTo>
                  <a:lnTo>
                    <a:pt x="377" y="44"/>
                  </a:lnTo>
                  <a:lnTo>
                    <a:pt x="394" y="45"/>
                  </a:lnTo>
                  <a:lnTo>
                    <a:pt x="396" y="5"/>
                  </a:lnTo>
                  <a:lnTo>
                    <a:pt x="379" y="3"/>
                  </a:lnTo>
                  <a:lnTo>
                    <a:pt x="361" y="2"/>
                  </a:lnTo>
                  <a:lnTo>
                    <a:pt x="341" y="1"/>
                  </a:lnTo>
                  <a:lnTo>
                    <a:pt x="321" y="0"/>
                  </a:lnTo>
                  <a:lnTo>
                    <a:pt x="299" y="0"/>
                  </a:lnTo>
                  <a:lnTo>
                    <a:pt x="276" y="0"/>
                  </a:lnTo>
                  <a:lnTo>
                    <a:pt x="251" y="1"/>
                  </a:lnTo>
                  <a:lnTo>
                    <a:pt x="225" y="2"/>
                  </a:lnTo>
                  <a:lnTo>
                    <a:pt x="200" y="5"/>
                  </a:lnTo>
                  <a:lnTo>
                    <a:pt x="174" y="7"/>
                  </a:lnTo>
                  <a:lnTo>
                    <a:pt x="149" y="9"/>
                  </a:lnTo>
                  <a:lnTo>
                    <a:pt x="121" y="12"/>
                  </a:lnTo>
                  <a:lnTo>
                    <a:pt x="93" y="16"/>
                  </a:lnTo>
                  <a:lnTo>
                    <a:pt x="67" y="21"/>
                  </a:lnTo>
                  <a:lnTo>
                    <a:pt x="41" y="26"/>
                  </a:lnTo>
                  <a:lnTo>
                    <a:pt x="15" y="32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6" y="35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3" y="62"/>
                  </a:lnTo>
                  <a:lnTo>
                    <a:pt x="7" y="68"/>
                  </a:lnTo>
                  <a:lnTo>
                    <a:pt x="15" y="71"/>
                  </a:lnTo>
                  <a:lnTo>
                    <a:pt x="23" y="71"/>
                  </a:lnTo>
                  <a:lnTo>
                    <a:pt x="25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2" name="Freeform 167"/>
            <p:cNvSpPr>
              <a:spLocks/>
            </p:cNvSpPr>
            <p:nvPr/>
          </p:nvSpPr>
          <p:spPr bwMode="auto">
            <a:xfrm>
              <a:off x="4863" y="2980"/>
              <a:ext cx="126" cy="92"/>
            </a:xfrm>
            <a:custGeom>
              <a:avLst/>
              <a:gdLst>
                <a:gd name="T0" fmla="*/ 0 w 1257"/>
                <a:gd name="T1" fmla="*/ 0 h 1013"/>
                <a:gd name="T2" fmla="*/ 0 w 1257"/>
                <a:gd name="T3" fmla="*/ 0 h 1013"/>
                <a:gd name="T4" fmla="*/ 0 w 1257"/>
                <a:gd name="T5" fmla="*/ 0 h 1013"/>
                <a:gd name="T6" fmla="*/ 0 w 1257"/>
                <a:gd name="T7" fmla="*/ 0 h 1013"/>
                <a:gd name="T8" fmla="*/ 0 w 1257"/>
                <a:gd name="T9" fmla="*/ 0 h 1013"/>
                <a:gd name="T10" fmla="*/ 0 w 1257"/>
                <a:gd name="T11" fmla="*/ 0 h 1013"/>
                <a:gd name="T12" fmla="*/ 0 w 1257"/>
                <a:gd name="T13" fmla="*/ 0 h 1013"/>
                <a:gd name="T14" fmla="*/ 0 w 1257"/>
                <a:gd name="T15" fmla="*/ 0 h 1013"/>
                <a:gd name="T16" fmla="*/ 0 w 1257"/>
                <a:gd name="T17" fmla="*/ 1 h 1013"/>
                <a:gd name="T18" fmla="*/ 0 w 1257"/>
                <a:gd name="T19" fmla="*/ 1 h 1013"/>
                <a:gd name="T20" fmla="*/ 0 w 1257"/>
                <a:gd name="T21" fmla="*/ 1 h 1013"/>
                <a:gd name="T22" fmla="*/ 0 w 1257"/>
                <a:gd name="T23" fmla="*/ 1 h 1013"/>
                <a:gd name="T24" fmla="*/ 1 w 1257"/>
                <a:gd name="T25" fmla="*/ 1 h 1013"/>
                <a:gd name="T26" fmla="*/ 1 w 1257"/>
                <a:gd name="T27" fmla="*/ 1 h 1013"/>
                <a:gd name="T28" fmla="*/ 1 w 1257"/>
                <a:gd name="T29" fmla="*/ 1 h 1013"/>
                <a:gd name="T30" fmla="*/ 1 w 1257"/>
                <a:gd name="T31" fmla="*/ 1 h 1013"/>
                <a:gd name="T32" fmla="*/ 1 w 1257"/>
                <a:gd name="T33" fmla="*/ 1 h 1013"/>
                <a:gd name="T34" fmla="*/ 1 w 1257"/>
                <a:gd name="T35" fmla="*/ 1 h 1013"/>
                <a:gd name="T36" fmla="*/ 1 w 1257"/>
                <a:gd name="T37" fmla="*/ 1 h 1013"/>
                <a:gd name="T38" fmla="*/ 1 w 1257"/>
                <a:gd name="T39" fmla="*/ 1 h 1013"/>
                <a:gd name="T40" fmla="*/ 1 w 1257"/>
                <a:gd name="T41" fmla="*/ 1 h 1013"/>
                <a:gd name="T42" fmla="*/ 1 w 1257"/>
                <a:gd name="T43" fmla="*/ 1 h 1013"/>
                <a:gd name="T44" fmla="*/ 1 w 1257"/>
                <a:gd name="T45" fmla="*/ 1 h 1013"/>
                <a:gd name="T46" fmla="*/ 1 w 1257"/>
                <a:gd name="T47" fmla="*/ 1 h 1013"/>
                <a:gd name="T48" fmla="*/ 1 w 1257"/>
                <a:gd name="T49" fmla="*/ 1 h 1013"/>
                <a:gd name="T50" fmla="*/ 1 w 1257"/>
                <a:gd name="T51" fmla="*/ 1 h 1013"/>
                <a:gd name="T52" fmla="*/ 1 w 1257"/>
                <a:gd name="T53" fmla="*/ 0 h 1013"/>
                <a:gd name="T54" fmla="*/ 1 w 1257"/>
                <a:gd name="T55" fmla="*/ 0 h 1013"/>
                <a:gd name="T56" fmla="*/ 1 w 1257"/>
                <a:gd name="T57" fmla="*/ 0 h 1013"/>
                <a:gd name="T58" fmla="*/ 1 w 1257"/>
                <a:gd name="T59" fmla="*/ 0 h 1013"/>
                <a:gd name="T60" fmla="*/ 1 w 1257"/>
                <a:gd name="T61" fmla="*/ 0 h 1013"/>
                <a:gd name="T62" fmla="*/ 1 w 1257"/>
                <a:gd name="T63" fmla="*/ 0 h 1013"/>
                <a:gd name="T64" fmla="*/ 1 w 1257"/>
                <a:gd name="T65" fmla="*/ 0 h 1013"/>
                <a:gd name="T66" fmla="*/ 1 w 1257"/>
                <a:gd name="T67" fmla="*/ 0 h 1013"/>
                <a:gd name="T68" fmla="*/ 1 w 1257"/>
                <a:gd name="T69" fmla="*/ 0 h 1013"/>
                <a:gd name="T70" fmla="*/ 1 w 1257"/>
                <a:gd name="T71" fmla="*/ 0 h 1013"/>
                <a:gd name="T72" fmla="*/ 1 w 1257"/>
                <a:gd name="T73" fmla="*/ 0 h 1013"/>
                <a:gd name="T74" fmla="*/ 1 w 1257"/>
                <a:gd name="T75" fmla="*/ 0 h 1013"/>
                <a:gd name="T76" fmla="*/ 1 w 1257"/>
                <a:gd name="T77" fmla="*/ 0 h 1013"/>
                <a:gd name="T78" fmla="*/ 1 w 1257"/>
                <a:gd name="T79" fmla="*/ 0 h 1013"/>
                <a:gd name="T80" fmla="*/ 0 w 1257"/>
                <a:gd name="T81" fmla="*/ 0 h 1013"/>
                <a:gd name="T82" fmla="*/ 0 w 1257"/>
                <a:gd name="T83" fmla="*/ 0 h 1013"/>
                <a:gd name="T84" fmla="*/ 0 w 1257"/>
                <a:gd name="T85" fmla="*/ 0 h 1013"/>
                <a:gd name="T86" fmla="*/ 0 w 1257"/>
                <a:gd name="T87" fmla="*/ 0 h 1013"/>
                <a:gd name="T88" fmla="*/ 0 w 1257"/>
                <a:gd name="T89" fmla="*/ 0 h 10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7"/>
                <a:gd name="T136" fmla="*/ 0 h 1013"/>
                <a:gd name="T137" fmla="*/ 1257 w 1257"/>
                <a:gd name="T138" fmla="*/ 1013 h 10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7" h="1013">
                  <a:moveTo>
                    <a:pt x="90" y="31"/>
                  </a:moveTo>
                  <a:lnTo>
                    <a:pt x="71" y="77"/>
                  </a:lnTo>
                  <a:lnTo>
                    <a:pt x="50" y="131"/>
                  </a:lnTo>
                  <a:lnTo>
                    <a:pt x="31" y="192"/>
                  </a:lnTo>
                  <a:lnTo>
                    <a:pt x="16" y="256"/>
                  </a:lnTo>
                  <a:lnTo>
                    <a:pt x="4" y="320"/>
                  </a:lnTo>
                  <a:lnTo>
                    <a:pt x="0" y="381"/>
                  </a:lnTo>
                  <a:lnTo>
                    <a:pt x="3" y="438"/>
                  </a:lnTo>
                  <a:lnTo>
                    <a:pt x="16" y="486"/>
                  </a:lnTo>
                  <a:lnTo>
                    <a:pt x="26" y="505"/>
                  </a:lnTo>
                  <a:lnTo>
                    <a:pt x="43" y="526"/>
                  </a:lnTo>
                  <a:lnTo>
                    <a:pt x="63" y="548"/>
                  </a:lnTo>
                  <a:lnTo>
                    <a:pt x="86" y="569"/>
                  </a:lnTo>
                  <a:lnTo>
                    <a:pt x="110" y="590"/>
                  </a:lnTo>
                  <a:lnTo>
                    <a:pt x="133" y="609"/>
                  </a:lnTo>
                  <a:lnTo>
                    <a:pt x="154" y="628"/>
                  </a:lnTo>
                  <a:lnTo>
                    <a:pt x="170" y="644"/>
                  </a:lnTo>
                  <a:lnTo>
                    <a:pt x="197" y="667"/>
                  </a:lnTo>
                  <a:lnTo>
                    <a:pt x="225" y="690"/>
                  </a:lnTo>
                  <a:lnTo>
                    <a:pt x="254" y="713"/>
                  </a:lnTo>
                  <a:lnTo>
                    <a:pt x="285" y="736"/>
                  </a:lnTo>
                  <a:lnTo>
                    <a:pt x="317" y="758"/>
                  </a:lnTo>
                  <a:lnTo>
                    <a:pt x="350" y="779"/>
                  </a:lnTo>
                  <a:lnTo>
                    <a:pt x="383" y="800"/>
                  </a:lnTo>
                  <a:lnTo>
                    <a:pt x="418" y="821"/>
                  </a:lnTo>
                  <a:lnTo>
                    <a:pt x="452" y="840"/>
                  </a:lnTo>
                  <a:lnTo>
                    <a:pt x="487" y="858"/>
                  </a:lnTo>
                  <a:lnTo>
                    <a:pt x="522" y="876"/>
                  </a:lnTo>
                  <a:lnTo>
                    <a:pt x="558" y="892"/>
                  </a:lnTo>
                  <a:lnTo>
                    <a:pt x="592" y="907"/>
                  </a:lnTo>
                  <a:lnTo>
                    <a:pt x="628" y="921"/>
                  </a:lnTo>
                  <a:lnTo>
                    <a:pt x="663" y="934"/>
                  </a:lnTo>
                  <a:lnTo>
                    <a:pt x="696" y="945"/>
                  </a:lnTo>
                  <a:lnTo>
                    <a:pt x="725" y="954"/>
                  </a:lnTo>
                  <a:lnTo>
                    <a:pt x="763" y="964"/>
                  </a:lnTo>
                  <a:lnTo>
                    <a:pt x="805" y="974"/>
                  </a:lnTo>
                  <a:lnTo>
                    <a:pt x="853" y="986"/>
                  </a:lnTo>
                  <a:lnTo>
                    <a:pt x="903" y="996"/>
                  </a:lnTo>
                  <a:lnTo>
                    <a:pt x="955" y="1004"/>
                  </a:lnTo>
                  <a:lnTo>
                    <a:pt x="1007" y="1011"/>
                  </a:lnTo>
                  <a:lnTo>
                    <a:pt x="1057" y="1013"/>
                  </a:lnTo>
                  <a:lnTo>
                    <a:pt x="1106" y="1012"/>
                  </a:lnTo>
                  <a:lnTo>
                    <a:pt x="1150" y="1005"/>
                  </a:lnTo>
                  <a:lnTo>
                    <a:pt x="1188" y="993"/>
                  </a:lnTo>
                  <a:lnTo>
                    <a:pt x="1220" y="975"/>
                  </a:lnTo>
                  <a:lnTo>
                    <a:pt x="1243" y="950"/>
                  </a:lnTo>
                  <a:lnTo>
                    <a:pt x="1255" y="916"/>
                  </a:lnTo>
                  <a:lnTo>
                    <a:pt x="1257" y="873"/>
                  </a:lnTo>
                  <a:lnTo>
                    <a:pt x="1247" y="820"/>
                  </a:lnTo>
                  <a:lnTo>
                    <a:pt x="1233" y="787"/>
                  </a:lnTo>
                  <a:lnTo>
                    <a:pt x="1219" y="753"/>
                  </a:lnTo>
                  <a:lnTo>
                    <a:pt x="1203" y="720"/>
                  </a:lnTo>
                  <a:lnTo>
                    <a:pt x="1188" y="687"/>
                  </a:lnTo>
                  <a:lnTo>
                    <a:pt x="1173" y="654"/>
                  </a:lnTo>
                  <a:lnTo>
                    <a:pt x="1158" y="621"/>
                  </a:lnTo>
                  <a:lnTo>
                    <a:pt x="1143" y="588"/>
                  </a:lnTo>
                  <a:lnTo>
                    <a:pt x="1130" y="555"/>
                  </a:lnTo>
                  <a:lnTo>
                    <a:pt x="1118" y="527"/>
                  </a:lnTo>
                  <a:lnTo>
                    <a:pt x="1106" y="498"/>
                  </a:lnTo>
                  <a:lnTo>
                    <a:pt x="1093" y="471"/>
                  </a:lnTo>
                  <a:lnTo>
                    <a:pt x="1079" y="442"/>
                  </a:lnTo>
                  <a:lnTo>
                    <a:pt x="1065" y="413"/>
                  </a:lnTo>
                  <a:lnTo>
                    <a:pt x="1049" y="385"/>
                  </a:lnTo>
                  <a:lnTo>
                    <a:pt x="1033" y="358"/>
                  </a:lnTo>
                  <a:lnTo>
                    <a:pt x="1017" y="330"/>
                  </a:lnTo>
                  <a:lnTo>
                    <a:pt x="999" y="303"/>
                  </a:lnTo>
                  <a:lnTo>
                    <a:pt x="981" y="277"/>
                  </a:lnTo>
                  <a:lnTo>
                    <a:pt x="963" y="251"/>
                  </a:lnTo>
                  <a:lnTo>
                    <a:pt x="944" y="225"/>
                  </a:lnTo>
                  <a:lnTo>
                    <a:pt x="924" y="201"/>
                  </a:lnTo>
                  <a:lnTo>
                    <a:pt x="905" y="177"/>
                  </a:lnTo>
                  <a:lnTo>
                    <a:pt x="885" y="154"/>
                  </a:lnTo>
                  <a:lnTo>
                    <a:pt x="864" y="132"/>
                  </a:lnTo>
                  <a:lnTo>
                    <a:pt x="826" y="94"/>
                  </a:lnTo>
                  <a:lnTo>
                    <a:pt x="794" y="64"/>
                  </a:lnTo>
                  <a:lnTo>
                    <a:pt x="767" y="41"/>
                  </a:lnTo>
                  <a:lnTo>
                    <a:pt x="747" y="24"/>
                  </a:lnTo>
                  <a:lnTo>
                    <a:pt x="734" y="12"/>
                  </a:lnTo>
                  <a:lnTo>
                    <a:pt x="725" y="4"/>
                  </a:lnTo>
                  <a:lnTo>
                    <a:pt x="723" y="1"/>
                  </a:lnTo>
                  <a:lnTo>
                    <a:pt x="728" y="0"/>
                  </a:lnTo>
                  <a:lnTo>
                    <a:pt x="152" y="31"/>
                  </a:lnTo>
                  <a:lnTo>
                    <a:pt x="148" y="31"/>
                  </a:lnTo>
                  <a:lnTo>
                    <a:pt x="142" y="31"/>
                  </a:lnTo>
                  <a:lnTo>
                    <a:pt x="132" y="31"/>
                  </a:lnTo>
                  <a:lnTo>
                    <a:pt x="121" y="31"/>
                  </a:lnTo>
                  <a:lnTo>
                    <a:pt x="110" y="31"/>
                  </a:lnTo>
                  <a:lnTo>
                    <a:pt x="99" y="31"/>
                  </a:lnTo>
                  <a:lnTo>
                    <a:pt x="93" y="31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3" name="Freeform 168"/>
            <p:cNvSpPr>
              <a:spLocks/>
            </p:cNvSpPr>
            <p:nvPr/>
          </p:nvSpPr>
          <p:spPr bwMode="auto">
            <a:xfrm>
              <a:off x="4861" y="2982"/>
              <a:ext cx="13" cy="43"/>
            </a:xfrm>
            <a:custGeom>
              <a:avLst/>
              <a:gdLst>
                <a:gd name="T0" fmla="*/ 0 w 128"/>
                <a:gd name="T1" fmla="*/ 0 h 470"/>
                <a:gd name="T2" fmla="*/ 0 w 128"/>
                <a:gd name="T3" fmla="*/ 0 h 470"/>
                <a:gd name="T4" fmla="*/ 0 w 128"/>
                <a:gd name="T5" fmla="*/ 0 h 470"/>
                <a:gd name="T6" fmla="*/ 0 w 128"/>
                <a:gd name="T7" fmla="*/ 0 h 470"/>
                <a:gd name="T8" fmla="*/ 0 w 128"/>
                <a:gd name="T9" fmla="*/ 0 h 470"/>
                <a:gd name="T10" fmla="*/ 0 w 128"/>
                <a:gd name="T11" fmla="*/ 0 h 470"/>
                <a:gd name="T12" fmla="*/ 0 w 128"/>
                <a:gd name="T13" fmla="*/ 0 h 470"/>
                <a:gd name="T14" fmla="*/ 0 w 128"/>
                <a:gd name="T15" fmla="*/ 0 h 470"/>
                <a:gd name="T16" fmla="*/ 0 w 128"/>
                <a:gd name="T17" fmla="*/ 0 h 470"/>
                <a:gd name="T18" fmla="*/ 0 w 128"/>
                <a:gd name="T19" fmla="*/ 0 h 470"/>
                <a:gd name="T20" fmla="*/ 0 w 128"/>
                <a:gd name="T21" fmla="*/ 0 h 470"/>
                <a:gd name="T22" fmla="*/ 0 w 128"/>
                <a:gd name="T23" fmla="*/ 0 h 470"/>
                <a:gd name="T24" fmla="*/ 0 w 128"/>
                <a:gd name="T25" fmla="*/ 0 h 470"/>
                <a:gd name="T26" fmla="*/ 0 w 128"/>
                <a:gd name="T27" fmla="*/ 0 h 470"/>
                <a:gd name="T28" fmla="*/ 0 w 128"/>
                <a:gd name="T29" fmla="*/ 0 h 470"/>
                <a:gd name="T30" fmla="*/ 0 w 128"/>
                <a:gd name="T31" fmla="*/ 0 h 470"/>
                <a:gd name="T32" fmla="*/ 0 w 128"/>
                <a:gd name="T33" fmla="*/ 0 h 470"/>
                <a:gd name="T34" fmla="*/ 0 w 128"/>
                <a:gd name="T35" fmla="*/ 0 h 470"/>
                <a:gd name="T36" fmla="*/ 0 w 128"/>
                <a:gd name="T37" fmla="*/ 0 h 470"/>
                <a:gd name="T38" fmla="*/ 0 w 128"/>
                <a:gd name="T39" fmla="*/ 0 h 470"/>
                <a:gd name="T40" fmla="*/ 0 w 128"/>
                <a:gd name="T41" fmla="*/ 0 h 4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8"/>
                <a:gd name="T64" fmla="*/ 0 h 470"/>
                <a:gd name="T65" fmla="*/ 128 w 128"/>
                <a:gd name="T66" fmla="*/ 470 h 4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8" h="470">
                  <a:moveTo>
                    <a:pt x="54" y="456"/>
                  </a:moveTo>
                  <a:lnTo>
                    <a:pt x="53" y="455"/>
                  </a:lnTo>
                  <a:lnTo>
                    <a:pt x="43" y="412"/>
                  </a:lnTo>
                  <a:lnTo>
                    <a:pt x="40" y="358"/>
                  </a:lnTo>
                  <a:lnTo>
                    <a:pt x="44" y="299"/>
                  </a:lnTo>
                  <a:lnTo>
                    <a:pt x="55" y="238"/>
                  </a:lnTo>
                  <a:lnTo>
                    <a:pt x="70" y="175"/>
                  </a:lnTo>
                  <a:lnTo>
                    <a:pt x="89" y="115"/>
                  </a:lnTo>
                  <a:lnTo>
                    <a:pt x="110" y="61"/>
                  </a:lnTo>
                  <a:lnTo>
                    <a:pt x="128" y="17"/>
                  </a:lnTo>
                  <a:lnTo>
                    <a:pt x="92" y="0"/>
                  </a:lnTo>
                  <a:lnTo>
                    <a:pt x="72" y="47"/>
                  </a:lnTo>
                  <a:lnTo>
                    <a:pt x="51" y="102"/>
                  </a:lnTo>
                  <a:lnTo>
                    <a:pt x="32" y="164"/>
                  </a:lnTo>
                  <a:lnTo>
                    <a:pt x="16" y="229"/>
                  </a:lnTo>
                  <a:lnTo>
                    <a:pt x="4" y="295"/>
                  </a:lnTo>
                  <a:lnTo>
                    <a:pt x="0" y="358"/>
                  </a:lnTo>
                  <a:lnTo>
                    <a:pt x="3" y="417"/>
                  </a:lnTo>
                  <a:lnTo>
                    <a:pt x="18" y="470"/>
                  </a:lnTo>
                  <a:lnTo>
                    <a:pt x="17" y="469"/>
                  </a:lnTo>
                  <a:lnTo>
                    <a:pt x="54" y="4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4" name="Freeform 169"/>
            <p:cNvSpPr>
              <a:spLocks/>
            </p:cNvSpPr>
            <p:nvPr/>
          </p:nvSpPr>
          <p:spPr bwMode="auto">
            <a:xfrm>
              <a:off x="4862" y="3024"/>
              <a:ext cx="19" cy="16"/>
            </a:xfrm>
            <a:custGeom>
              <a:avLst/>
              <a:gdLst>
                <a:gd name="T0" fmla="*/ 0 w 187"/>
                <a:gd name="T1" fmla="*/ 0 h 179"/>
                <a:gd name="T2" fmla="*/ 0 w 187"/>
                <a:gd name="T3" fmla="*/ 0 h 179"/>
                <a:gd name="T4" fmla="*/ 0 w 187"/>
                <a:gd name="T5" fmla="*/ 0 h 179"/>
                <a:gd name="T6" fmla="*/ 0 w 187"/>
                <a:gd name="T7" fmla="*/ 0 h 179"/>
                <a:gd name="T8" fmla="*/ 0 w 187"/>
                <a:gd name="T9" fmla="*/ 0 h 179"/>
                <a:gd name="T10" fmla="*/ 0 w 187"/>
                <a:gd name="T11" fmla="*/ 0 h 179"/>
                <a:gd name="T12" fmla="*/ 0 w 187"/>
                <a:gd name="T13" fmla="*/ 0 h 179"/>
                <a:gd name="T14" fmla="*/ 0 w 187"/>
                <a:gd name="T15" fmla="*/ 0 h 179"/>
                <a:gd name="T16" fmla="*/ 0 w 187"/>
                <a:gd name="T17" fmla="*/ 0 h 179"/>
                <a:gd name="T18" fmla="*/ 0 w 187"/>
                <a:gd name="T19" fmla="*/ 0 h 179"/>
                <a:gd name="T20" fmla="*/ 0 w 187"/>
                <a:gd name="T21" fmla="*/ 0 h 179"/>
                <a:gd name="T22" fmla="*/ 0 w 187"/>
                <a:gd name="T23" fmla="*/ 0 h 179"/>
                <a:gd name="T24" fmla="*/ 0 w 187"/>
                <a:gd name="T25" fmla="*/ 0 h 179"/>
                <a:gd name="T26" fmla="*/ 0 w 187"/>
                <a:gd name="T27" fmla="*/ 0 h 179"/>
                <a:gd name="T28" fmla="*/ 0 w 187"/>
                <a:gd name="T29" fmla="*/ 0 h 179"/>
                <a:gd name="T30" fmla="*/ 0 w 187"/>
                <a:gd name="T31" fmla="*/ 0 h 179"/>
                <a:gd name="T32" fmla="*/ 0 w 187"/>
                <a:gd name="T33" fmla="*/ 0 h 179"/>
                <a:gd name="T34" fmla="*/ 0 w 187"/>
                <a:gd name="T35" fmla="*/ 0 h 179"/>
                <a:gd name="T36" fmla="*/ 0 w 187"/>
                <a:gd name="T37" fmla="*/ 0 h 179"/>
                <a:gd name="T38" fmla="*/ 0 w 187"/>
                <a:gd name="T39" fmla="*/ 0 h 179"/>
                <a:gd name="T40" fmla="*/ 0 w 187"/>
                <a:gd name="T41" fmla="*/ 0 h 1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7"/>
                <a:gd name="T64" fmla="*/ 0 h 179"/>
                <a:gd name="T65" fmla="*/ 187 w 187"/>
                <a:gd name="T66" fmla="*/ 179 h 1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7" h="179">
                  <a:moveTo>
                    <a:pt x="187" y="150"/>
                  </a:moveTo>
                  <a:lnTo>
                    <a:pt x="187" y="151"/>
                  </a:lnTo>
                  <a:lnTo>
                    <a:pt x="169" y="134"/>
                  </a:lnTo>
                  <a:lnTo>
                    <a:pt x="148" y="115"/>
                  </a:lnTo>
                  <a:lnTo>
                    <a:pt x="125" y="96"/>
                  </a:lnTo>
                  <a:lnTo>
                    <a:pt x="101" y="75"/>
                  </a:lnTo>
                  <a:lnTo>
                    <a:pt x="79" y="55"/>
                  </a:lnTo>
                  <a:lnTo>
                    <a:pt x="60" y="34"/>
                  </a:lnTo>
                  <a:lnTo>
                    <a:pt x="46" y="15"/>
                  </a:lnTo>
                  <a:lnTo>
                    <a:pt x="37" y="0"/>
                  </a:lnTo>
                  <a:lnTo>
                    <a:pt x="0" y="13"/>
                  </a:lnTo>
                  <a:lnTo>
                    <a:pt x="12" y="37"/>
                  </a:lnTo>
                  <a:lnTo>
                    <a:pt x="31" y="60"/>
                  </a:lnTo>
                  <a:lnTo>
                    <a:pt x="52" y="82"/>
                  </a:lnTo>
                  <a:lnTo>
                    <a:pt x="76" y="105"/>
                  </a:lnTo>
                  <a:lnTo>
                    <a:pt x="100" y="126"/>
                  </a:lnTo>
                  <a:lnTo>
                    <a:pt x="123" y="145"/>
                  </a:lnTo>
                  <a:lnTo>
                    <a:pt x="144" y="163"/>
                  </a:lnTo>
                  <a:lnTo>
                    <a:pt x="160" y="178"/>
                  </a:lnTo>
                  <a:lnTo>
                    <a:pt x="160" y="179"/>
                  </a:lnTo>
                  <a:lnTo>
                    <a:pt x="187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5" name="Freeform 170"/>
            <p:cNvSpPr>
              <a:spLocks/>
            </p:cNvSpPr>
            <p:nvPr/>
          </p:nvSpPr>
          <p:spPr bwMode="auto">
            <a:xfrm>
              <a:off x="4878" y="3038"/>
              <a:ext cx="55" cy="30"/>
            </a:xfrm>
            <a:custGeom>
              <a:avLst/>
              <a:gdLst>
                <a:gd name="T0" fmla="*/ 1 w 544"/>
                <a:gd name="T1" fmla="*/ 0 h 336"/>
                <a:gd name="T2" fmla="*/ 1 w 544"/>
                <a:gd name="T3" fmla="*/ 0 h 336"/>
                <a:gd name="T4" fmla="*/ 1 w 544"/>
                <a:gd name="T5" fmla="*/ 0 h 336"/>
                <a:gd name="T6" fmla="*/ 1 w 544"/>
                <a:gd name="T7" fmla="*/ 0 h 336"/>
                <a:gd name="T8" fmla="*/ 1 w 544"/>
                <a:gd name="T9" fmla="*/ 0 h 336"/>
                <a:gd name="T10" fmla="*/ 0 w 544"/>
                <a:gd name="T11" fmla="*/ 0 h 336"/>
                <a:gd name="T12" fmla="*/ 0 w 544"/>
                <a:gd name="T13" fmla="*/ 0 h 336"/>
                <a:gd name="T14" fmla="*/ 0 w 544"/>
                <a:gd name="T15" fmla="*/ 0 h 336"/>
                <a:gd name="T16" fmla="*/ 0 w 544"/>
                <a:gd name="T17" fmla="*/ 0 h 336"/>
                <a:gd name="T18" fmla="*/ 0 w 544"/>
                <a:gd name="T19" fmla="*/ 0 h 336"/>
                <a:gd name="T20" fmla="*/ 0 w 544"/>
                <a:gd name="T21" fmla="*/ 0 h 336"/>
                <a:gd name="T22" fmla="*/ 0 w 544"/>
                <a:gd name="T23" fmla="*/ 0 h 336"/>
                <a:gd name="T24" fmla="*/ 0 w 544"/>
                <a:gd name="T25" fmla="*/ 0 h 336"/>
                <a:gd name="T26" fmla="*/ 0 w 544"/>
                <a:gd name="T27" fmla="*/ 0 h 336"/>
                <a:gd name="T28" fmla="*/ 0 w 544"/>
                <a:gd name="T29" fmla="*/ 0 h 336"/>
                <a:gd name="T30" fmla="*/ 0 w 544"/>
                <a:gd name="T31" fmla="*/ 0 h 336"/>
                <a:gd name="T32" fmla="*/ 0 w 544"/>
                <a:gd name="T33" fmla="*/ 0 h 336"/>
                <a:gd name="T34" fmla="*/ 0 w 544"/>
                <a:gd name="T35" fmla="*/ 0 h 336"/>
                <a:gd name="T36" fmla="*/ 0 w 544"/>
                <a:gd name="T37" fmla="*/ 0 h 336"/>
                <a:gd name="T38" fmla="*/ 0 w 544"/>
                <a:gd name="T39" fmla="*/ 0 h 336"/>
                <a:gd name="T40" fmla="*/ 0 w 544"/>
                <a:gd name="T41" fmla="*/ 0 h 336"/>
                <a:gd name="T42" fmla="*/ 0 w 544"/>
                <a:gd name="T43" fmla="*/ 0 h 336"/>
                <a:gd name="T44" fmla="*/ 0 w 544"/>
                <a:gd name="T45" fmla="*/ 0 h 336"/>
                <a:gd name="T46" fmla="*/ 0 w 544"/>
                <a:gd name="T47" fmla="*/ 0 h 336"/>
                <a:gd name="T48" fmla="*/ 0 w 544"/>
                <a:gd name="T49" fmla="*/ 0 h 336"/>
                <a:gd name="T50" fmla="*/ 0 w 544"/>
                <a:gd name="T51" fmla="*/ 0 h 336"/>
                <a:gd name="T52" fmla="*/ 0 w 544"/>
                <a:gd name="T53" fmla="*/ 0 h 336"/>
                <a:gd name="T54" fmla="*/ 0 w 544"/>
                <a:gd name="T55" fmla="*/ 0 h 336"/>
                <a:gd name="T56" fmla="*/ 0 w 544"/>
                <a:gd name="T57" fmla="*/ 0 h 336"/>
                <a:gd name="T58" fmla="*/ 0 w 544"/>
                <a:gd name="T59" fmla="*/ 0 h 336"/>
                <a:gd name="T60" fmla="*/ 0 w 544"/>
                <a:gd name="T61" fmla="*/ 0 h 336"/>
                <a:gd name="T62" fmla="*/ 0 w 544"/>
                <a:gd name="T63" fmla="*/ 0 h 336"/>
                <a:gd name="T64" fmla="*/ 1 w 544"/>
                <a:gd name="T65" fmla="*/ 0 h 336"/>
                <a:gd name="T66" fmla="*/ 1 w 544"/>
                <a:gd name="T67" fmla="*/ 0 h 336"/>
                <a:gd name="T68" fmla="*/ 1 w 544"/>
                <a:gd name="T69" fmla="*/ 0 h 336"/>
                <a:gd name="T70" fmla="*/ 1 w 544"/>
                <a:gd name="T71" fmla="*/ 0 h 336"/>
                <a:gd name="T72" fmla="*/ 1 w 544"/>
                <a:gd name="T73" fmla="*/ 0 h 3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4"/>
                <a:gd name="T112" fmla="*/ 0 h 336"/>
                <a:gd name="T113" fmla="*/ 544 w 544"/>
                <a:gd name="T114" fmla="*/ 336 h 3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4" h="336">
                  <a:moveTo>
                    <a:pt x="544" y="297"/>
                  </a:moveTo>
                  <a:lnTo>
                    <a:pt x="544" y="297"/>
                  </a:lnTo>
                  <a:lnTo>
                    <a:pt x="512" y="286"/>
                  </a:lnTo>
                  <a:lnTo>
                    <a:pt x="477" y="273"/>
                  </a:lnTo>
                  <a:lnTo>
                    <a:pt x="443" y="259"/>
                  </a:lnTo>
                  <a:lnTo>
                    <a:pt x="408" y="245"/>
                  </a:lnTo>
                  <a:lnTo>
                    <a:pt x="374" y="229"/>
                  </a:lnTo>
                  <a:lnTo>
                    <a:pt x="338" y="211"/>
                  </a:lnTo>
                  <a:lnTo>
                    <a:pt x="305" y="193"/>
                  </a:lnTo>
                  <a:lnTo>
                    <a:pt x="270" y="175"/>
                  </a:lnTo>
                  <a:lnTo>
                    <a:pt x="235" y="154"/>
                  </a:lnTo>
                  <a:lnTo>
                    <a:pt x="203" y="133"/>
                  </a:lnTo>
                  <a:lnTo>
                    <a:pt x="171" y="112"/>
                  </a:lnTo>
                  <a:lnTo>
                    <a:pt x="139" y="91"/>
                  </a:lnTo>
                  <a:lnTo>
                    <a:pt x="109" y="68"/>
                  </a:lnTo>
                  <a:lnTo>
                    <a:pt x="79" y="45"/>
                  </a:lnTo>
                  <a:lnTo>
                    <a:pt x="52" y="23"/>
                  </a:lnTo>
                  <a:lnTo>
                    <a:pt x="27" y="0"/>
                  </a:lnTo>
                  <a:lnTo>
                    <a:pt x="0" y="29"/>
                  </a:lnTo>
                  <a:lnTo>
                    <a:pt x="27" y="53"/>
                  </a:lnTo>
                  <a:lnTo>
                    <a:pt x="56" y="77"/>
                  </a:lnTo>
                  <a:lnTo>
                    <a:pt x="86" y="100"/>
                  </a:lnTo>
                  <a:lnTo>
                    <a:pt x="116" y="123"/>
                  </a:lnTo>
                  <a:lnTo>
                    <a:pt x="150" y="146"/>
                  </a:lnTo>
                  <a:lnTo>
                    <a:pt x="182" y="167"/>
                  </a:lnTo>
                  <a:lnTo>
                    <a:pt x="217" y="188"/>
                  </a:lnTo>
                  <a:lnTo>
                    <a:pt x="251" y="209"/>
                  </a:lnTo>
                  <a:lnTo>
                    <a:pt x="286" y="229"/>
                  </a:lnTo>
                  <a:lnTo>
                    <a:pt x="321" y="247"/>
                  </a:lnTo>
                  <a:lnTo>
                    <a:pt x="357" y="265"/>
                  </a:lnTo>
                  <a:lnTo>
                    <a:pt x="394" y="281"/>
                  </a:lnTo>
                  <a:lnTo>
                    <a:pt x="428" y="297"/>
                  </a:lnTo>
                  <a:lnTo>
                    <a:pt x="465" y="311"/>
                  </a:lnTo>
                  <a:lnTo>
                    <a:pt x="499" y="324"/>
                  </a:lnTo>
                  <a:lnTo>
                    <a:pt x="534" y="336"/>
                  </a:lnTo>
                  <a:lnTo>
                    <a:pt x="544" y="2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6" name="Freeform 171"/>
            <p:cNvSpPr>
              <a:spLocks/>
            </p:cNvSpPr>
            <p:nvPr/>
          </p:nvSpPr>
          <p:spPr bwMode="auto">
            <a:xfrm>
              <a:off x="4932" y="3054"/>
              <a:ext cx="59" cy="20"/>
            </a:xfrm>
            <a:custGeom>
              <a:avLst/>
              <a:gdLst>
                <a:gd name="T0" fmla="*/ 1 w 586"/>
                <a:gd name="T1" fmla="*/ 0 h 221"/>
                <a:gd name="T2" fmla="*/ 1 w 586"/>
                <a:gd name="T3" fmla="*/ 0 h 221"/>
                <a:gd name="T4" fmla="*/ 1 w 586"/>
                <a:gd name="T5" fmla="*/ 0 h 221"/>
                <a:gd name="T6" fmla="*/ 1 w 586"/>
                <a:gd name="T7" fmla="*/ 0 h 221"/>
                <a:gd name="T8" fmla="*/ 1 w 586"/>
                <a:gd name="T9" fmla="*/ 0 h 221"/>
                <a:gd name="T10" fmla="*/ 1 w 586"/>
                <a:gd name="T11" fmla="*/ 0 h 221"/>
                <a:gd name="T12" fmla="*/ 1 w 586"/>
                <a:gd name="T13" fmla="*/ 0 h 221"/>
                <a:gd name="T14" fmla="*/ 1 w 586"/>
                <a:gd name="T15" fmla="*/ 0 h 221"/>
                <a:gd name="T16" fmla="*/ 0 w 586"/>
                <a:gd name="T17" fmla="*/ 0 h 221"/>
                <a:gd name="T18" fmla="*/ 0 w 586"/>
                <a:gd name="T19" fmla="*/ 0 h 221"/>
                <a:gd name="T20" fmla="*/ 0 w 586"/>
                <a:gd name="T21" fmla="*/ 0 h 221"/>
                <a:gd name="T22" fmla="*/ 0 w 586"/>
                <a:gd name="T23" fmla="*/ 0 h 221"/>
                <a:gd name="T24" fmla="*/ 0 w 586"/>
                <a:gd name="T25" fmla="*/ 0 h 221"/>
                <a:gd name="T26" fmla="*/ 0 w 586"/>
                <a:gd name="T27" fmla="*/ 0 h 221"/>
                <a:gd name="T28" fmla="*/ 0 w 586"/>
                <a:gd name="T29" fmla="*/ 0 h 221"/>
                <a:gd name="T30" fmla="*/ 0 w 586"/>
                <a:gd name="T31" fmla="*/ 0 h 221"/>
                <a:gd name="T32" fmla="*/ 0 w 586"/>
                <a:gd name="T33" fmla="*/ 0 h 221"/>
                <a:gd name="T34" fmla="*/ 0 w 586"/>
                <a:gd name="T35" fmla="*/ 0 h 221"/>
                <a:gd name="T36" fmla="*/ 0 w 586"/>
                <a:gd name="T37" fmla="*/ 0 h 221"/>
                <a:gd name="T38" fmla="*/ 0 w 586"/>
                <a:gd name="T39" fmla="*/ 0 h 221"/>
                <a:gd name="T40" fmla="*/ 0 w 586"/>
                <a:gd name="T41" fmla="*/ 0 h 221"/>
                <a:gd name="T42" fmla="*/ 0 w 586"/>
                <a:gd name="T43" fmla="*/ 0 h 221"/>
                <a:gd name="T44" fmla="*/ 0 w 586"/>
                <a:gd name="T45" fmla="*/ 0 h 221"/>
                <a:gd name="T46" fmla="*/ 0 w 586"/>
                <a:gd name="T47" fmla="*/ 0 h 221"/>
                <a:gd name="T48" fmla="*/ 0 w 586"/>
                <a:gd name="T49" fmla="*/ 0 h 221"/>
                <a:gd name="T50" fmla="*/ 0 w 586"/>
                <a:gd name="T51" fmla="*/ 0 h 221"/>
                <a:gd name="T52" fmla="*/ 0 w 586"/>
                <a:gd name="T53" fmla="*/ 0 h 221"/>
                <a:gd name="T54" fmla="*/ 0 w 586"/>
                <a:gd name="T55" fmla="*/ 0 h 221"/>
                <a:gd name="T56" fmla="*/ 1 w 586"/>
                <a:gd name="T57" fmla="*/ 0 h 221"/>
                <a:gd name="T58" fmla="*/ 1 w 586"/>
                <a:gd name="T59" fmla="*/ 0 h 221"/>
                <a:gd name="T60" fmla="*/ 1 w 586"/>
                <a:gd name="T61" fmla="*/ 0 h 221"/>
                <a:gd name="T62" fmla="*/ 1 w 586"/>
                <a:gd name="T63" fmla="*/ 0 h 221"/>
                <a:gd name="T64" fmla="*/ 1 w 586"/>
                <a:gd name="T65" fmla="*/ 0 h 221"/>
                <a:gd name="T66" fmla="*/ 1 w 586"/>
                <a:gd name="T67" fmla="*/ 0 h 221"/>
                <a:gd name="T68" fmla="*/ 1 w 586"/>
                <a:gd name="T69" fmla="*/ 0 h 221"/>
                <a:gd name="T70" fmla="*/ 1 w 586"/>
                <a:gd name="T71" fmla="*/ 0 h 221"/>
                <a:gd name="T72" fmla="*/ 1 w 586"/>
                <a:gd name="T73" fmla="*/ 0 h 2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86"/>
                <a:gd name="T112" fmla="*/ 0 h 221"/>
                <a:gd name="T113" fmla="*/ 586 w 586"/>
                <a:gd name="T114" fmla="*/ 221 h 2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86" h="221">
                  <a:moveTo>
                    <a:pt x="538" y="15"/>
                  </a:moveTo>
                  <a:lnTo>
                    <a:pt x="537" y="13"/>
                  </a:lnTo>
                  <a:lnTo>
                    <a:pt x="546" y="62"/>
                  </a:lnTo>
                  <a:lnTo>
                    <a:pt x="544" y="100"/>
                  </a:lnTo>
                  <a:lnTo>
                    <a:pt x="535" y="127"/>
                  </a:lnTo>
                  <a:lnTo>
                    <a:pt x="516" y="147"/>
                  </a:lnTo>
                  <a:lnTo>
                    <a:pt x="490" y="163"/>
                  </a:lnTo>
                  <a:lnTo>
                    <a:pt x="454" y="173"/>
                  </a:lnTo>
                  <a:lnTo>
                    <a:pt x="414" y="179"/>
                  </a:lnTo>
                  <a:lnTo>
                    <a:pt x="366" y="180"/>
                  </a:lnTo>
                  <a:lnTo>
                    <a:pt x="317" y="178"/>
                  </a:lnTo>
                  <a:lnTo>
                    <a:pt x="266" y="172"/>
                  </a:lnTo>
                  <a:lnTo>
                    <a:pt x="216" y="163"/>
                  </a:lnTo>
                  <a:lnTo>
                    <a:pt x="166" y="154"/>
                  </a:lnTo>
                  <a:lnTo>
                    <a:pt x="118" y="143"/>
                  </a:lnTo>
                  <a:lnTo>
                    <a:pt x="76" y="132"/>
                  </a:lnTo>
                  <a:lnTo>
                    <a:pt x="39" y="123"/>
                  </a:lnTo>
                  <a:lnTo>
                    <a:pt x="10" y="114"/>
                  </a:lnTo>
                  <a:lnTo>
                    <a:pt x="0" y="153"/>
                  </a:lnTo>
                  <a:lnTo>
                    <a:pt x="30" y="161"/>
                  </a:lnTo>
                  <a:lnTo>
                    <a:pt x="68" y="171"/>
                  </a:lnTo>
                  <a:lnTo>
                    <a:pt x="110" y="181"/>
                  </a:lnTo>
                  <a:lnTo>
                    <a:pt x="158" y="194"/>
                  </a:lnTo>
                  <a:lnTo>
                    <a:pt x="209" y="204"/>
                  </a:lnTo>
                  <a:lnTo>
                    <a:pt x="262" y="212"/>
                  </a:lnTo>
                  <a:lnTo>
                    <a:pt x="315" y="219"/>
                  </a:lnTo>
                  <a:lnTo>
                    <a:pt x="366" y="221"/>
                  </a:lnTo>
                  <a:lnTo>
                    <a:pt x="416" y="220"/>
                  </a:lnTo>
                  <a:lnTo>
                    <a:pt x="463" y="214"/>
                  </a:lnTo>
                  <a:lnTo>
                    <a:pt x="505" y="200"/>
                  </a:lnTo>
                  <a:lnTo>
                    <a:pt x="541" y="179"/>
                  </a:lnTo>
                  <a:lnTo>
                    <a:pt x="568" y="148"/>
                  </a:lnTo>
                  <a:lnTo>
                    <a:pt x="584" y="107"/>
                  </a:lnTo>
                  <a:lnTo>
                    <a:pt x="586" y="60"/>
                  </a:lnTo>
                  <a:lnTo>
                    <a:pt x="575" y="2"/>
                  </a:lnTo>
                  <a:lnTo>
                    <a:pt x="574" y="0"/>
                  </a:lnTo>
                  <a:lnTo>
                    <a:pt x="53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7" name="Freeform 172"/>
            <p:cNvSpPr>
              <a:spLocks/>
            </p:cNvSpPr>
            <p:nvPr/>
          </p:nvSpPr>
          <p:spPr bwMode="auto">
            <a:xfrm>
              <a:off x="4974" y="3030"/>
              <a:ext cx="15" cy="26"/>
            </a:xfrm>
            <a:custGeom>
              <a:avLst/>
              <a:gdLst>
                <a:gd name="T0" fmla="*/ 0 w 154"/>
                <a:gd name="T1" fmla="*/ 0 h 279"/>
                <a:gd name="T2" fmla="*/ 0 w 154"/>
                <a:gd name="T3" fmla="*/ 0 h 279"/>
                <a:gd name="T4" fmla="*/ 0 w 154"/>
                <a:gd name="T5" fmla="*/ 0 h 279"/>
                <a:gd name="T6" fmla="*/ 0 w 154"/>
                <a:gd name="T7" fmla="*/ 0 h 279"/>
                <a:gd name="T8" fmla="*/ 0 w 154"/>
                <a:gd name="T9" fmla="*/ 0 h 279"/>
                <a:gd name="T10" fmla="*/ 0 w 154"/>
                <a:gd name="T11" fmla="*/ 0 h 279"/>
                <a:gd name="T12" fmla="*/ 0 w 154"/>
                <a:gd name="T13" fmla="*/ 0 h 279"/>
                <a:gd name="T14" fmla="*/ 0 w 154"/>
                <a:gd name="T15" fmla="*/ 0 h 279"/>
                <a:gd name="T16" fmla="*/ 0 w 154"/>
                <a:gd name="T17" fmla="*/ 0 h 279"/>
                <a:gd name="T18" fmla="*/ 0 w 154"/>
                <a:gd name="T19" fmla="*/ 0 h 279"/>
                <a:gd name="T20" fmla="*/ 0 w 154"/>
                <a:gd name="T21" fmla="*/ 0 h 279"/>
                <a:gd name="T22" fmla="*/ 0 w 154"/>
                <a:gd name="T23" fmla="*/ 0 h 279"/>
                <a:gd name="T24" fmla="*/ 0 w 154"/>
                <a:gd name="T25" fmla="*/ 0 h 279"/>
                <a:gd name="T26" fmla="*/ 0 w 154"/>
                <a:gd name="T27" fmla="*/ 0 h 279"/>
                <a:gd name="T28" fmla="*/ 0 w 154"/>
                <a:gd name="T29" fmla="*/ 0 h 279"/>
                <a:gd name="T30" fmla="*/ 0 w 154"/>
                <a:gd name="T31" fmla="*/ 0 h 279"/>
                <a:gd name="T32" fmla="*/ 0 w 154"/>
                <a:gd name="T33" fmla="*/ 0 h 279"/>
                <a:gd name="T34" fmla="*/ 0 w 154"/>
                <a:gd name="T35" fmla="*/ 0 h 279"/>
                <a:gd name="T36" fmla="*/ 0 w 154"/>
                <a:gd name="T37" fmla="*/ 0 h 279"/>
                <a:gd name="T38" fmla="*/ 0 w 154"/>
                <a:gd name="T39" fmla="*/ 0 h 279"/>
                <a:gd name="T40" fmla="*/ 0 w 154"/>
                <a:gd name="T41" fmla="*/ 0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4"/>
                <a:gd name="T64" fmla="*/ 0 h 279"/>
                <a:gd name="T65" fmla="*/ 154 w 154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4" h="279">
                  <a:moveTo>
                    <a:pt x="0" y="14"/>
                  </a:moveTo>
                  <a:lnTo>
                    <a:pt x="0" y="14"/>
                  </a:lnTo>
                  <a:lnTo>
                    <a:pt x="14" y="48"/>
                  </a:lnTo>
                  <a:lnTo>
                    <a:pt x="29" y="81"/>
                  </a:lnTo>
                  <a:lnTo>
                    <a:pt x="44" y="115"/>
                  </a:lnTo>
                  <a:lnTo>
                    <a:pt x="59" y="148"/>
                  </a:lnTo>
                  <a:lnTo>
                    <a:pt x="74" y="181"/>
                  </a:lnTo>
                  <a:lnTo>
                    <a:pt x="90" y="214"/>
                  </a:lnTo>
                  <a:lnTo>
                    <a:pt x="105" y="246"/>
                  </a:lnTo>
                  <a:lnTo>
                    <a:pt x="118" y="279"/>
                  </a:lnTo>
                  <a:lnTo>
                    <a:pt x="154" y="264"/>
                  </a:lnTo>
                  <a:lnTo>
                    <a:pt x="140" y="231"/>
                  </a:lnTo>
                  <a:lnTo>
                    <a:pt x="125" y="197"/>
                  </a:lnTo>
                  <a:lnTo>
                    <a:pt x="110" y="164"/>
                  </a:lnTo>
                  <a:lnTo>
                    <a:pt x="95" y="131"/>
                  </a:lnTo>
                  <a:lnTo>
                    <a:pt x="79" y="98"/>
                  </a:lnTo>
                  <a:lnTo>
                    <a:pt x="65" y="66"/>
                  </a:lnTo>
                  <a:lnTo>
                    <a:pt x="50" y="33"/>
                  </a:lnTo>
                  <a:lnTo>
                    <a:pt x="3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8" name="Freeform 173"/>
            <p:cNvSpPr>
              <a:spLocks/>
            </p:cNvSpPr>
            <p:nvPr/>
          </p:nvSpPr>
          <p:spPr bwMode="auto">
            <a:xfrm>
              <a:off x="4948" y="2991"/>
              <a:ext cx="30" cy="40"/>
            </a:xfrm>
            <a:custGeom>
              <a:avLst/>
              <a:gdLst>
                <a:gd name="T0" fmla="*/ 0 w 298"/>
                <a:gd name="T1" fmla="*/ 0 h 443"/>
                <a:gd name="T2" fmla="*/ 0 w 298"/>
                <a:gd name="T3" fmla="*/ 0 h 443"/>
                <a:gd name="T4" fmla="*/ 0 w 298"/>
                <a:gd name="T5" fmla="*/ 0 h 443"/>
                <a:gd name="T6" fmla="*/ 0 w 298"/>
                <a:gd name="T7" fmla="*/ 0 h 443"/>
                <a:gd name="T8" fmla="*/ 0 w 298"/>
                <a:gd name="T9" fmla="*/ 0 h 443"/>
                <a:gd name="T10" fmla="*/ 0 w 298"/>
                <a:gd name="T11" fmla="*/ 0 h 443"/>
                <a:gd name="T12" fmla="*/ 0 w 298"/>
                <a:gd name="T13" fmla="*/ 0 h 443"/>
                <a:gd name="T14" fmla="*/ 0 w 298"/>
                <a:gd name="T15" fmla="*/ 0 h 443"/>
                <a:gd name="T16" fmla="*/ 0 w 298"/>
                <a:gd name="T17" fmla="*/ 0 h 443"/>
                <a:gd name="T18" fmla="*/ 0 w 298"/>
                <a:gd name="T19" fmla="*/ 0 h 443"/>
                <a:gd name="T20" fmla="*/ 0 w 298"/>
                <a:gd name="T21" fmla="*/ 0 h 443"/>
                <a:gd name="T22" fmla="*/ 0 w 298"/>
                <a:gd name="T23" fmla="*/ 0 h 443"/>
                <a:gd name="T24" fmla="*/ 0 w 298"/>
                <a:gd name="T25" fmla="*/ 0 h 443"/>
                <a:gd name="T26" fmla="*/ 0 w 298"/>
                <a:gd name="T27" fmla="*/ 0 h 443"/>
                <a:gd name="T28" fmla="*/ 0 w 298"/>
                <a:gd name="T29" fmla="*/ 0 h 443"/>
                <a:gd name="T30" fmla="*/ 0 w 298"/>
                <a:gd name="T31" fmla="*/ 0 h 443"/>
                <a:gd name="T32" fmla="*/ 0 w 298"/>
                <a:gd name="T33" fmla="*/ 0 h 443"/>
                <a:gd name="T34" fmla="*/ 0 w 298"/>
                <a:gd name="T35" fmla="*/ 0 h 443"/>
                <a:gd name="T36" fmla="*/ 0 w 298"/>
                <a:gd name="T37" fmla="*/ 0 h 443"/>
                <a:gd name="T38" fmla="*/ 0 w 298"/>
                <a:gd name="T39" fmla="*/ 0 h 443"/>
                <a:gd name="T40" fmla="*/ 0 w 298"/>
                <a:gd name="T41" fmla="*/ 0 h 443"/>
                <a:gd name="T42" fmla="*/ 0 w 298"/>
                <a:gd name="T43" fmla="*/ 0 h 443"/>
                <a:gd name="T44" fmla="*/ 0 w 298"/>
                <a:gd name="T45" fmla="*/ 0 h 443"/>
                <a:gd name="T46" fmla="*/ 0 w 298"/>
                <a:gd name="T47" fmla="*/ 0 h 443"/>
                <a:gd name="T48" fmla="*/ 0 w 298"/>
                <a:gd name="T49" fmla="*/ 0 h 443"/>
                <a:gd name="T50" fmla="*/ 0 w 298"/>
                <a:gd name="T51" fmla="*/ 0 h 443"/>
                <a:gd name="T52" fmla="*/ 0 w 298"/>
                <a:gd name="T53" fmla="*/ 0 h 443"/>
                <a:gd name="T54" fmla="*/ 0 w 298"/>
                <a:gd name="T55" fmla="*/ 0 h 443"/>
                <a:gd name="T56" fmla="*/ 0 w 298"/>
                <a:gd name="T57" fmla="*/ 0 h 443"/>
                <a:gd name="T58" fmla="*/ 0 w 298"/>
                <a:gd name="T59" fmla="*/ 0 h 443"/>
                <a:gd name="T60" fmla="*/ 0 w 298"/>
                <a:gd name="T61" fmla="*/ 0 h 443"/>
                <a:gd name="T62" fmla="*/ 0 w 298"/>
                <a:gd name="T63" fmla="*/ 0 h 443"/>
                <a:gd name="T64" fmla="*/ 0 w 298"/>
                <a:gd name="T65" fmla="*/ 0 h 443"/>
                <a:gd name="T66" fmla="*/ 0 w 298"/>
                <a:gd name="T67" fmla="*/ 0 h 443"/>
                <a:gd name="T68" fmla="*/ 0 w 298"/>
                <a:gd name="T69" fmla="*/ 0 h 443"/>
                <a:gd name="T70" fmla="*/ 0 w 298"/>
                <a:gd name="T71" fmla="*/ 0 h 443"/>
                <a:gd name="T72" fmla="*/ 0 w 298"/>
                <a:gd name="T73" fmla="*/ 0 h 4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98"/>
                <a:gd name="T112" fmla="*/ 0 h 443"/>
                <a:gd name="T113" fmla="*/ 298 w 298"/>
                <a:gd name="T114" fmla="*/ 443 h 44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98" h="443">
                  <a:moveTo>
                    <a:pt x="0" y="27"/>
                  </a:moveTo>
                  <a:lnTo>
                    <a:pt x="0" y="27"/>
                  </a:lnTo>
                  <a:lnTo>
                    <a:pt x="20" y="49"/>
                  </a:lnTo>
                  <a:lnTo>
                    <a:pt x="40" y="71"/>
                  </a:lnTo>
                  <a:lnTo>
                    <a:pt x="60" y="95"/>
                  </a:lnTo>
                  <a:lnTo>
                    <a:pt x="79" y="119"/>
                  </a:lnTo>
                  <a:lnTo>
                    <a:pt x="97" y="144"/>
                  </a:lnTo>
                  <a:lnTo>
                    <a:pt x="115" y="169"/>
                  </a:lnTo>
                  <a:lnTo>
                    <a:pt x="132" y="195"/>
                  </a:lnTo>
                  <a:lnTo>
                    <a:pt x="150" y="222"/>
                  </a:lnTo>
                  <a:lnTo>
                    <a:pt x="167" y="248"/>
                  </a:lnTo>
                  <a:lnTo>
                    <a:pt x="182" y="276"/>
                  </a:lnTo>
                  <a:lnTo>
                    <a:pt x="197" y="304"/>
                  </a:lnTo>
                  <a:lnTo>
                    <a:pt x="212" y="331"/>
                  </a:lnTo>
                  <a:lnTo>
                    <a:pt x="225" y="360"/>
                  </a:lnTo>
                  <a:lnTo>
                    <a:pt x="238" y="387"/>
                  </a:lnTo>
                  <a:lnTo>
                    <a:pt x="250" y="416"/>
                  </a:lnTo>
                  <a:lnTo>
                    <a:pt x="261" y="443"/>
                  </a:lnTo>
                  <a:lnTo>
                    <a:pt x="298" y="429"/>
                  </a:lnTo>
                  <a:lnTo>
                    <a:pt x="286" y="401"/>
                  </a:lnTo>
                  <a:lnTo>
                    <a:pt x="273" y="372"/>
                  </a:lnTo>
                  <a:lnTo>
                    <a:pt x="261" y="343"/>
                  </a:lnTo>
                  <a:lnTo>
                    <a:pt x="247" y="314"/>
                  </a:lnTo>
                  <a:lnTo>
                    <a:pt x="233" y="284"/>
                  </a:lnTo>
                  <a:lnTo>
                    <a:pt x="216" y="257"/>
                  </a:lnTo>
                  <a:lnTo>
                    <a:pt x="200" y="229"/>
                  </a:lnTo>
                  <a:lnTo>
                    <a:pt x="183" y="200"/>
                  </a:lnTo>
                  <a:lnTo>
                    <a:pt x="166" y="174"/>
                  </a:lnTo>
                  <a:lnTo>
                    <a:pt x="147" y="146"/>
                  </a:lnTo>
                  <a:lnTo>
                    <a:pt x="129" y="120"/>
                  </a:lnTo>
                  <a:lnTo>
                    <a:pt x="110" y="93"/>
                  </a:lnTo>
                  <a:lnTo>
                    <a:pt x="89" y="69"/>
                  </a:lnTo>
                  <a:lnTo>
                    <a:pt x="69" y="45"/>
                  </a:lnTo>
                  <a:lnTo>
                    <a:pt x="49" y="21"/>
                  </a:lnTo>
                  <a:lnTo>
                    <a:pt x="2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9" name="Freeform 174"/>
            <p:cNvSpPr>
              <a:spLocks/>
            </p:cNvSpPr>
            <p:nvPr/>
          </p:nvSpPr>
          <p:spPr bwMode="auto">
            <a:xfrm>
              <a:off x="4933" y="2979"/>
              <a:ext cx="18" cy="15"/>
            </a:xfrm>
            <a:custGeom>
              <a:avLst/>
              <a:gdLst>
                <a:gd name="T0" fmla="*/ 0 w 171"/>
                <a:gd name="T1" fmla="*/ 0 h 166"/>
                <a:gd name="T2" fmla="*/ 0 w 171"/>
                <a:gd name="T3" fmla="*/ 0 h 166"/>
                <a:gd name="T4" fmla="*/ 0 w 171"/>
                <a:gd name="T5" fmla="*/ 0 h 166"/>
                <a:gd name="T6" fmla="*/ 0 w 171"/>
                <a:gd name="T7" fmla="*/ 0 h 166"/>
                <a:gd name="T8" fmla="*/ 0 w 171"/>
                <a:gd name="T9" fmla="*/ 0 h 166"/>
                <a:gd name="T10" fmla="*/ 0 w 171"/>
                <a:gd name="T11" fmla="*/ 0 h 166"/>
                <a:gd name="T12" fmla="*/ 0 w 171"/>
                <a:gd name="T13" fmla="*/ 0 h 166"/>
                <a:gd name="T14" fmla="*/ 0 w 171"/>
                <a:gd name="T15" fmla="*/ 0 h 166"/>
                <a:gd name="T16" fmla="*/ 0 w 171"/>
                <a:gd name="T17" fmla="*/ 0 h 166"/>
                <a:gd name="T18" fmla="*/ 0 w 171"/>
                <a:gd name="T19" fmla="*/ 0 h 166"/>
                <a:gd name="T20" fmla="*/ 0 w 171"/>
                <a:gd name="T21" fmla="*/ 0 h 166"/>
                <a:gd name="T22" fmla="*/ 0 w 171"/>
                <a:gd name="T23" fmla="*/ 0 h 166"/>
                <a:gd name="T24" fmla="*/ 0 w 171"/>
                <a:gd name="T25" fmla="*/ 0 h 166"/>
                <a:gd name="T26" fmla="*/ 0 w 171"/>
                <a:gd name="T27" fmla="*/ 0 h 166"/>
                <a:gd name="T28" fmla="*/ 0 w 171"/>
                <a:gd name="T29" fmla="*/ 0 h 166"/>
                <a:gd name="T30" fmla="*/ 0 w 171"/>
                <a:gd name="T31" fmla="*/ 0 h 166"/>
                <a:gd name="T32" fmla="*/ 0 w 171"/>
                <a:gd name="T33" fmla="*/ 0 h 166"/>
                <a:gd name="T34" fmla="*/ 0 w 171"/>
                <a:gd name="T35" fmla="*/ 0 h 166"/>
                <a:gd name="T36" fmla="*/ 0 w 171"/>
                <a:gd name="T37" fmla="*/ 0 h 166"/>
                <a:gd name="T38" fmla="*/ 0 w 171"/>
                <a:gd name="T39" fmla="*/ 0 h 166"/>
                <a:gd name="T40" fmla="*/ 0 w 171"/>
                <a:gd name="T41" fmla="*/ 0 h 1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1"/>
                <a:gd name="T64" fmla="*/ 0 h 166"/>
                <a:gd name="T65" fmla="*/ 171 w 171"/>
                <a:gd name="T66" fmla="*/ 166 h 1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1" h="166">
                  <a:moveTo>
                    <a:pt x="22" y="40"/>
                  </a:moveTo>
                  <a:lnTo>
                    <a:pt x="22" y="0"/>
                  </a:lnTo>
                  <a:lnTo>
                    <a:pt x="0" y="13"/>
                  </a:lnTo>
                  <a:lnTo>
                    <a:pt x="6" y="38"/>
                  </a:lnTo>
                  <a:lnTo>
                    <a:pt x="15" y="47"/>
                  </a:lnTo>
                  <a:lnTo>
                    <a:pt x="29" y="59"/>
                  </a:lnTo>
                  <a:lnTo>
                    <a:pt x="49" y="76"/>
                  </a:lnTo>
                  <a:lnTo>
                    <a:pt x="75" y="99"/>
                  </a:lnTo>
                  <a:lnTo>
                    <a:pt x="106" y="129"/>
                  </a:lnTo>
                  <a:lnTo>
                    <a:pt x="144" y="166"/>
                  </a:lnTo>
                  <a:lnTo>
                    <a:pt x="171" y="139"/>
                  </a:lnTo>
                  <a:lnTo>
                    <a:pt x="134" y="99"/>
                  </a:lnTo>
                  <a:lnTo>
                    <a:pt x="100" y="69"/>
                  </a:lnTo>
                  <a:lnTo>
                    <a:pt x="74" y="46"/>
                  </a:lnTo>
                  <a:lnTo>
                    <a:pt x="54" y="29"/>
                  </a:lnTo>
                  <a:lnTo>
                    <a:pt x="40" y="17"/>
                  </a:lnTo>
                  <a:lnTo>
                    <a:pt x="33" y="11"/>
                  </a:lnTo>
                  <a:lnTo>
                    <a:pt x="35" y="30"/>
                  </a:lnTo>
                  <a:lnTo>
                    <a:pt x="22" y="40"/>
                  </a:lnTo>
                  <a:lnTo>
                    <a:pt x="22" y="0"/>
                  </a:lnTo>
                  <a:lnTo>
                    <a:pt x="2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0" name="Freeform 175"/>
            <p:cNvSpPr>
              <a:spLocks/>
            </p:cNvSpPr>
            <p:nvPr/>
          </p:nvSpPr>
          <p:spPr bwMode="auto">
            <a:xfrm>
              <a:off x="4878" y="2979"/>
              <a:ext cx="58" cy="6"/>
            </a:xfrm>
            <a:custGeom>
              <a:avLst/>
              <a:gdLst>
                <a:gd name="T0" fmla="*/ 0 w 576"/>
                <a:gd name="T1" fmla="*/ 0 h 71"/>
                <a:gd name="T2" fmla="*/ 0 w 576"/>
                <a:gd name="T3" fmla="*/ 0 h 71"/>
                <a:gd name="T4" fmla="*/ 1 w 576"/>
                <a:gd name="T5" fmla="*/ 0 h 71"/>
                <a:gd name="T6" fmla="*/ 1 w 576"/>
                <a:gd name="T7" fmla="*/ 0 h 71"/>
                <a:gd name="T8" fmla="*/ 0 w 576"/>
                <a:gd name="T9" fmla="*/ 0 h 71"/>
                <a:gd name="T10" fmla="*/ 0 w 576"/>
                <a:gd name="T11" fmla="*/ 0 h 71"/>
                <a:gd name="T12" fmla="*/ 0 w 576"/>
                <a:gd name="T13" fmla="*/ 0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71"/>
                <a:gd name="T23" fmla="*/ 576 w 576"/>
                <a:gd name="T24" fmla="*/ 71 h 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71">
                  <a:moveTo>
                    <a:pt x="0" y="71"/>
                  </a:moveTo>
                  <a:lnTo>
                    <a:pt x="0" y="71"/>
                  </a:lnTo>
                  <a:lnTo>
                    <a:pt x="576" y="40"/>
                  </a:lnTo>
                  <a:lnTo>
                    <a:pt x="576" y="0"/>
                  </a:lnTo>
                  <a:lnTo>
                    <a:pt x="0" y="3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1" name="Freeform 176"/>
            <p:cNvSpPr>
              <a:spLocks/>
            </p:cNvSpPr>
            <p:nvPr/>
          </p:nvSpPr>
          <p:spPr bwMode="auto">
            <a:xfrm>
              <a:off x="4870" y="2981"/>
              <a:ext cx="8" cy="4"/>
            </a:xfrm>
            <a:custGeom>
              <a:avLst/>
              <a:gdLst>
                <a:gd name="T0" fmla="*/ 0 w 82"/>
                <a:gd name="T1" fmla="*/ 0 h 40"/>
                <a:gd name="T2" fmla="*/ 0 w 82"/>
                <a:gd name="T3" fmla="*/ 0 h 40"/>
                <a:gd name="T4" fmla="*/ 0 w 82"/>
                <a:gd name="T5" fmla="*/ 0 h 40"/>
                <a:gd name="T6" fmla="*/ 0 w 82"/>
                <a:gd name="T7" fmla="*/ 0 h 40"/>
                <a:gd name="T8" fmla="*/ 0 w 82"/>
                <a:gd name="T9" fmla="*/ 0 h 40"/>
                <a:gd name="T10" fmla="*/ 0 w 82"/>
                <a:gd name="T11" fmla="*/ 0 h 40"/>
                <a:gd name="T12" fmla="*/ 0 w 82"/>
                <a:gd name="T13" fmla="*/ 0 h 40"/>
                <a:gd name="T14" fmla="*/ 0 w 82"/>
                <a:gd name="T15" fmla="*/ 0 h 40"/>
                <a:gd name="T16" fmla="*/ 0 w 82"/>
                <a:gd name="T17" fmla="*/ 0 h 40"/>
                <a:gd name="T18" fmla="*/ 0 w 82"/>
                <a:gd name="T19" fmla="*/ 0 h 40"/>
                <a:gd name="T20" fmla="*/ 0 w 82"/>
                <a:gd name="T21" fmla="*/ 0 h 40"/>
                <a:gd name="T22" fmla="*/ 0 w 82"/>
                <a:gd name="T23" fmla="*/ 0 h 40"/>
                <a:gd name="T24" fmla="*/ 0 w 82"/>
                <a:gd name="T25" fmla="*/ 0 h 40"/>
                <a:gd name="T26" fmla="*/ 0 w 82"/>
                <a:gd name="T27" fmla="*/ 0 h 40"/>
                <a:gd name="T28" fmla="*/ 0 w 82"/>
                <a:gd name="T29" fmla="*/ 0 h 40"/>
                <a:gd name="T30" fmla="*/ 0 w 82"/>
                <a:gd name="T31" fmla="*/ 0 h 40"/>
                <a:gd name="T32" fmla="*/ 0 w 82"/>
                <a:gd name="T33" fmla="*/ 0 h 40"/>
                <a:gd name="T34" fmla="*/ 0 w 82"/>
                <a:gd name="T35" fmla="*/ 0 h 40"/>
                <a:gd name="T36" fmla="*/ 0 w 82"/>
                <a:gd name="T37" fmla="*/ 0 h 40"/>
                <a:gd name="T38" fmla="*/ 0 w 82"/>
                <a:gd name="T39" fmla="*/ 0 h 40"/>
                <a:gd name="T40" fmla="*/ 0 w 82"/>
                <a:gd name="T41" fmla="*/ 0 h 40"/>
                <a:gd name="T42" fmla="*/ 0 w 82"/>
                <a:gd name="T43" fmla="*/ 0 h 40"/>
                <a:gd name="T44" fmla="*/ 0 w 82"/>
                <a:gd name="T45" fmla="*/ 0 h 40"/>
                <a:gd name="T46" fmla="*/ 0 w 82"/>
                <a:gd name="T47" fmla="*/ 0 h 40"/>
                <a:gd name="T48" fmla="*/ 0 w 82"/>
                <a:gd name="T49" fmla="*/ 0 h 40"/>
                <a:gd name="T50" fmla="*/ 0 w 82"/>
                <a:gd name="T51" fmla="*/ 0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"/>
                <a:gd name="T79" fmla="*/ 0 h 40"/>
                <a:gd name="T80" fmla="*/ 82 w 82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" h="40">
                  <a:moveTo>
                    <a:pt x="38" y="29"/>
                  </a:moveTo>
                  <a:lnTo>
                    <a:pt x="20" y="40"/>
                  </a:lnTo>
                  <a:lnTo>
                    <a:pt x="23" y="40"/>
                  </a:lnTo>
                  <a:lnTo>
                    <a:pt x="29" y="40"/>
                  </a:lnTo>
                  <a:lnTo>
                    <a:pt x="40" y="40"/>
                  </a:lnTo>
                  <a:lnTo>
                    <a:pt x="51" y="40"/>
                  </a:lnTo>
                  <a:lnTo>
                    <a:pt x="62" y="40"/>
                  </a:lnTo>
                  <a:lnTo>
                    <a:pt x="72" y="40"/>
                  </a:lnTo>
                  <a:lnTo>
                    <a:pt x="78" y="40"/>
                  </a:lnTo>
                  <a:lnTo>
                    <a:pt x="82" y="4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2" y="12"/>
                  </a:lnTo>
                  <a:lnTo>
                    <a:pt x="20" y="0"/>
                  </a:lnTo>
                  <a:lnTo>
                    <a:pt x="5" y="6"/>
                  </a:lnTo>
                  <a:lnTo>
                    <a:pt x="0" y="20"/>
                  </a:lnTo>
                  <a:lnTo>
                    <a:pt x="5" y="34"/>
                  </a:lnTo>
                  <a:lnTo>
                    <a:pt x="20" y="40"/>
                  </a:lnTo>
                  <a:lnTo>
                    <a:pt x="3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2" name="Freeform 177"/>
            <p:cNvSpPr>
              <a:spLocks/>
            </p:cNvSpPr>
            <p:nvPr/>
          </p:nvSpPr>
          <p:spPr bwMode="auto">
            <a:xfrm>
              <a:off x="4780" y="2627"/>
              <a:ext cx="169" cy="359"/>
            </a:xfrm>
            <a:custGeom>
              <a:avLst/>
              <a:gdLst>
                <a:gd name="T0" fmla="*/ 0 w 1693"/>
                <a:gd name="T1" fmla="*/ 0 h 3950"/>
                <a:gd name="T2" fmla="*/ 0 w 1693"/>
                <a:gd name="T3" fmla="*/ 0 h 3950"/>
                <a:gd name="T4" fmla="*/ 0 w 1693"/>
                <a:gd name="T5" fmla="*/ 1 h 3950"/>
                <a:gd name="T6" fmla="*/ 0 w 1693"/>
                <a:gd name="T7" fmla="*/ 1 h 3950"/>
                <a:gd name="T8" fmla="*/ 0 w 1693"/>
                <a:gd name="T9" fmla="*/ 1 h 3950"/>
                <a:gd name="T10" fmla="*/ 0 w 1693"/>
                <a:gd name="T11" fmla="*/ 1 h 3950"/>
                <a:gd name="T12" fmla="*/ 0 w 1693"/>
                <a:gd name="T13" fmla="*/ 2 h 3950"/>
                <a:gd name="T14" fmla="*/ 0 w 1693"/>
                <a:gd name="T15" fmla="*/ 2 h 3950"/>
                <a:gd name="T16" fmla="*/ 0 w 1693"/>
                <a:gd name="T17" fmla="*/ 2 h 3950"/>
                <a:gd name="T18" fmla="*/ 0 w 1693"/>
                <a:gd name="T19" fmla="*/ 3 h 3950"/>
                <a:gd name="T20" fmla="*/ 0 w 1693"/>
                <a:gd name="T21" fmla="*/ 3 h 3950"/>
                <a:gd name="T22" fmla="*/ 0 w 1693"/>
                <a:gd name="T23" fmla="*/ 3 h 3950"/>
                <a:gd name="T24" fmla="*/ 0 w 1693"/>
                <a:gd name="T25" fmla="*/ 3 h 3950"/>
                <a:gd name="T26" fmla="*/ 1 w 1693"/>
                <a:gd name="T27" fmla="*/ 3 h 3950"/>
                <a:gd name="T28" fmla="*/ 1 w 1693"/>
                <a:gd name="T29" fmla="*/ 3 h 3950"/>
                <a:gd name="T30" fmla="*/ 1 w 1693"/>
                <a:gd name="T31" fmla="*/ 3 h 3950"/>
                <a:gd name="T32" fmla="*/ 1 w 1693"/>
                <a:gd name="T33" fmla="*/ 3 h 3950"/>
                <a:gd name="T34" fmla="*/ 1 w 1693"/>
                <a:gd name="T35" fmla="*/ 3 h 3950"/>
                <a:gd name="T36" fmla="*/ 1 w 1693"/>
                <a:gd name="T37" fmla="*/ 3 h 3950"/>
                <a:gd name="T38" fmla="*/ 1 w 1693"/>
                <a:gd name="T39" fmla="*/ 3 h 3950"/>
                <a:gd name="T40" fmla="*/ 1 w 1693"/>
                <a:gd name="T41" fmla="*/ 3 h 3950"/>
                <a:gd name="T42" fmla="*/ 1 w 1693"/>
                <a:gd name="T43" fmla="*/ 3 h 3950"/>
                <a:gd name="T44" fmla="*/ 1 w 1693"/>
                <a:gd name="T45" fmla="*/ 3 h 3950"/>
                <a:gd name="T46" fmla="*/ 1 w 1693"/>
                <a:gd name="T47" fmla="*/ 3 h 3950"/>
                <a:gd name="T48" fmla="*/ 1 w 1693"/>
                <a:gd name="T49" fmla="*/ 3 h 3950"/>
                <a:gd name="T50" fmla="*/ 1 w 1693"/>
                <a:gd name="T51" fmla="*/ 3 h 3950"/>
                <a:gd name="T52" fmla="*/ 1 w 1693"/>
                <a:gd name="T53" fmla="*/ 3 h 3950"/>
                <a:gd name="T54" fmla="*/ 1 w 1693"/>
                <a:gd name="T55" fmla="*/ 3 h 3950"/>
                <a:gd name="T56" fmla="*/ 1 w 1693"/>
                <a:gd name="T57" fmla="*/ 3 h 3950"/>
                <a:gd name="T58" fmla="*/ 2 w 1693"/>
                <a:gd name="T59" fmla="*/ 3 h 3950"/>
                <a:gd name="T60" fmla="*/ 2 w 1693"/>
                <a:gd name="T61" fmla="*/ 3 h 3950"/>
                <a:gd name="T62" fmla="*/ 2 w 1693"/>
                <a:gd name="T63" fmla="*/ 3 h 3950"/>
                <a:gd name="T64" fmla="*/ 2 w 1693"/>
                <a:gd name="T65" fmla="*/ 3 h 3950"/>
                <a:gd name="T66" fmla="*/ 2 w 1693"/>
                <a:gd name="T67" fmla="*/ 3 h 3950"/>
                <a:gd name="T68" fmla="*/ 2 w 1693"/>
                <a:gd name="T69" fmla="*/ 2 h 3950"/>
                <a:gd name="T70" fmla="*/ 2 w 1693"/>
                <a:gd name="T71" fmla="*/ 2 h 3950"/>
                <a:gd name="T72" fmla="*/ 2 w 1693"/>
                <a:gd name="T73" fmla="*/ 1 h 3950"/>
                <a:gd name="T74" fmla="*/ 2 w 1693"/>
                <a:gd name="T75" fmla="*/ 1 h 3950"/>
                <a:gd name="T76" fmla="*/ 2 w 1693"/>
                <a:gd name="T77" fmla="*/ 0 h 3950"/>
                <a:gd name="T78" fmla="*/ 2 w 1693"/>
                <a:gd name="T79" fmla="*/ 0 h 3950"/>
                <a:gd name="T80" fmla="*/ 1 w 1693"/>
                <a:gd name="T81" fmla="*/ 0 h 3950"/>
                <a:gd name="T82" fmla="*/ 1 w 1693"/>
                <a:gd name="T83" fmla="*/ 0 h 3950"/>
                <a:gd name="T84" fmla="*/ 1 w 1693"/>
                <a:gd name="T85" fmla="*/ 0 h 3950"/>
                <a:gd name="T86" fmla="*/ 1 w 1693"/>
                <a:gd name="T87" fmla="*/ 0 h 3950"/>
                <a:gd name="T88" fmla="*/ 1 w 1693"/>
                <a:gd name="T89" fmla="*/ 0 h 3950"/>
                <a:gd name="T90" fmla="*/ 1 w 1693"/>
                <a:gd name="T91" fmla="*/ 0 h 3950"/>
                <a:gd name="T92" fmla="*/ 1 w 1693"/>
                <a:gd name="T93" fmla="*/ 0 h 3950"/>
                <a:gd name="T94" fmla="*/ 0 w 1693"/>
                <a:gd name="T95" fmla="*/ 0 h 3950"/>
                <a:gd name="T96" fmla="*/ 0 w 1693"/>
                <a:gd name="T97" fmla="*/ 0 h 3950"/>
                <a:gd name="T98" fmla="*/ 0 w 1693"/>
                <a:gd name="T99" fmla="*/ 0 h 3950"/>
                <a:gd name="T100" fmla="*/ 0 w 1693"/>
                <a:gd name="T101" fmla="*/ 0 h 395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93"/>
                <a:gd name="T154" fmla="*/ 0 h 3950"/>
                <a:gd name="T155" fmla="*/ 1693 w 1693"/>
                <a:gd name="T156" fmla="*/ 3950 h 395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93" h="3950">
                  <a:moveTo>
                    <a:pt x="0" y="0"/>
                  </a:moveTo>
                  <a:lnTo>
                    <a:pt x="14" y="124"/>
                  </a:lnTo>
                  <a:lnTo>
                    <a:pt x="29" y="246"/>
                  </a:lnTo>
                  <a:lnTo>
                    <a:pt x="44" y="365"/>
                  </a:lnTo>
                  <a:lnTo>
                    <a:pt x="60" y="485"/>
                  </a:lnTo>
                  <a:lnTo>
                    <a:pt x="78" y="602"/>
                  </a:lnTo>
                  <a:lnTo>
                    <a:pt x="95" y="718"/>
                  </a:lnTo>
                  <a:lnTo>
                    <a:pt x="113" y="835"/>
                  </a:lnTo>
                  <a:lnTo>
                    <a:pt x="130" y="949"/>
                  </a:lnTo>
                  <a:lnTo>
                    <a:pt x="148" y="1063"/>
                  </a:lnTo>
                  <a:lnTo>
                    <a:pt x="166" y="1176"/>
                  </a:lnTo>
                  <a:lnTo>
                    <a:pt x="183" y="1288"/>
                  </a:lnTo>
                  <a:lnTo>
                    <a:pt x="199" y="1400"/>
                  </a:lnTo>
                  <a:lnTo>
                    <a:pt x="215" y="1512"/>
                  </a:lnTo>
                  <a:lnTo>
                    <a:pt x="230" y="1623"/>
                  </a:lnTo>
                  <a:lnTo>
                    <a:pt x="243" y="1734"/>
                  </a:lnTo>
                  <a:lnTo>
                    <a:pt x="256" y="1845"/>
                  </a:lnTo>
                  <a:lnTo>
                    <a:pt x="271" y="1977"/>
                  </a:lnTo>
                  <a:lnTo>
                    <a:pt x="285" y="2107"/>
                  </a:lnTo>
                  <a:lnTo>
                    <a:pt x="302" y="2235"/>
                  </a:lnTo>
                  <a:lnTo>
                    <a:pt x="318" y="2361"/>
                  </a:lnTo>
                  <a:lnTo>
                    <a:pt x="333" y="2485"/>
                  </a:lnTo>
                  <a:lnTo>
                    <a:pt x="349" y="2608"/>
                  </a:lnTo>
                  <a:lnTo>
                    <a:pt x="365" y="2729"/>
                  </a:lnTo>
                  <a:lnTo>
                    <a:pt x="380" y="2850"/>
                  </a:lnTo>
                  <a:lnTo>
                    <a:pt x="393" y="2971"/>
                  </a:lnTo>
                  <a:lnTo>
                    <a:pt x="406" y="3090"/>
                  </a:lnTo>
                  <a:lnTo>
                    <a:pt x="417" y="3211"/>
                  </a:lnTo>
                  <a:lnTo>
                    <a:pt x="428" y="3331"/>
                  </a:lnTo>
                  <a:lnTo>
                    <a:pt x="435" y="3453"/>
                  </a:lnTo>
                  <a:lnTo>
                    <a:pt x="441" y="3576"/>
                  </a:lnTo>
                  <a:lnTo>
                    <a:pt x="446" y="3699"/>
                  </a:lnTo>
                  <a:lnTo>
                    <a:pt x="447" y="3825"/>
                  </a:lnTo>
                  <a:lnTo>
                    <a:pt x="448" y="3834"/>
                  </a:lnTo>
                  <a:lnTo>
                    <a:pt x="453" y="3840"/>
                  </a:lnTo>
                  <a:lnTo>
                    <a:pt x="459" y="3846"/>
                  </a:lnTo>
                  <a:lnTo>
                    <a:pt x="467" y="3849"/>
                  </a:lnTo>
                  <a:lnTo>
                    <a:pt x="488" y="3853"/>
                  </a:lnTo>
                  <a:lnTo>
                    <a:pt x="511" y="3855"/>
                  </a:lnTo>
                  <a:lnTo>
                    <a:pt x="537" y="3856"/>
                  </a:lnTo>
                  <a:lnTo>
                    <a:pt x="563" y="3856"/>
                  </a:lnTo>
                  <a:lnTo>
                    <a:pt x="591" y="3856"/>
                  </a:lnTo>
                  <a:lnTo>
                    <a:pt x="620" y="3854"/>
                  </a:lnTo>
                  <a:lnTo>
                    <a:pt x="650" y="3852"/>
                  </a:lnTo>
                  <a:lnTo>
                    <a:pt x="679" y="3849"/>
                  </a:lnTo>
                  <a:lnTo>
                    <a:pt x="708" y="3846"/>
                  </a:lnTo>
                  <a:lnTo>
                    <a:pt x="737" y="3843"/>
                  </a:lnTo>
                  <a:lnTo>
                    <a:pt x="764" y="3840"/>
                  </a:lnTo>
                  <a:lnTo>
                    <a:pt x="790" y="3837"/>
                  </a:lnTo>
                  <a:lnTo>
                    <a:pt x="813" y="3835"/>
                  </a:lnTo>
                  <a:lnTo>
                    <a:pt x="834" y="3833"/>
                  </a:lnTo>
                  <a:lnTo>
                    <a:pt x="853" y="3832"/>
                  </a:lnTo>
                  <a:lnTo>
                    <a:pt x="867" y="3832"/>
                  </a:lnTo>
                  <a:lnTo>
                    <a:pt x="874" y="3847"/>
                  </a:lnTo>
                  <a:lnTo>
                    <a:pt x="880" y="3862"/>
                  </a:lnTo>
                  <a:lnTo>
                    <a:pt x="885" y="3876"/>
                  </a:lnTo>
                  <a:lnTo>
                    <a:pt x="891" y="3891"/>
                  </a:lnTo>
                  <a:lnTo>
                    <a:pt x="899" y="3904"/>
                  </a:lnTo>
                  <a:lnTo>
                    <a:pt x="908" y="3916"/>
                  </a:lnTo>
                  <a:lnTo>
                    <a:pt x="922" y="3926"/>
                  </a:lnTo>
                  <a:lnTo>
                    <a:pt x="939" y="3932"/>
                  </a:lnTo>
                  <a:lnTo>
                    <a:pt x="955" y="3935"/>
                  </a:lnTo>
                  <a:lnTo>
                    <a:pt x="973" y="3938"/>
                  </a:lnTo>
                  <a:lnTo>
                    <a:pt x="992" y="3942"/>
                  </a:lnTo>
                  <a:lnTo>
                    <a:pt x="1011" y="3944"/>
                  </a:lnTo>
                  <a:lnTo>
                    <a:pt x="1032" y="3946"/>
                  </a:lnTo>
                  <a:lnTo>
                    <a:pt x="1053" y="3947"/>
                  </a:lnTo>
                  <a:lnTo>
                    <a:pt x="1074" y="3949"/>
                  </a:lnTo>
                  <a:lnTo>
                    <a:pt x="1096" y="3949"/>
                  </a:lnTo>
                  <a:lnTo>
                    <a:pt x="1119" y="3950"/>
                  </a:lnTo>
                  <a:lnTo>
                    <a:pt x="1142" y="3950"/>
                  </a:lnTo>
                  <a:lnTo>
                    <a:pt x="1165" y="3950"/>
                  </a:lnTo>
                  <a:lnTo>
                    <a:pt x="1189" y="3949"/>
                  </a:lnTo>
                  <a:lnTo>
                    <a:pt x="1213" y="3948"/>
                  </a:lnTo>
                  <a:lnTo>
                    <a:pt x="1237" y="3947"/>
                  </a:lnTo>
                  <a:lnTo>
                    <a:pt x="1262" y="3946"/>
                  </a:lnTo>
                  <a:lnTo>
                    <a:pt x="1286" y="3944"/>
                  </a:lnTo>
                  <a:lnTo>
                    <a:pt x="1311" y="3943"/>
                  </a:lnTo>
                  <a:lnTo>
                    <a:pt x="1337" y="3940"/>
                  </a:lnTo>
                  <a:lnTo>
                    <a:pt x="1361" y="3938"/>
                  </a:lnTo>
                  <a:lnTo>
                    <a:pt x="1386" y="3936"/>
                  </a:lnTo>
                  <a:lnTo>
                    <a:pt x="1410" y="3933"/>
                  </a:lnTo>
                  <a:lnTo>
                    <a:pt x="1435" y="3931"/>
                  </a:lnTo>
                  <a:lnTo>
                    <a:pt x="1459" y="3928"/>
                  </a:lnTo>
                  <a:lnTo>
                    <a:pt x="1483" y="3924"/>
                  </a:lnTo>
                  <a:lnTo>
                    <a:pt x="1506" y="3921"/>
                  </a:lnTo>
                  <a:lnTo>
                    <a:pt x="1529" y="3918"/>
                  </a:lnTo>
                  <a:lnTo>
                    <a:pt x="1552" y="3915"/>
                  </a:lnTo>
                  <a:lnTo>
                    <a:pt x="1574" y="3912"/>
                  </a:lnTo>
                  <a:lnTo>
                    <a:pt x="1596" y="3908"/>
                  </a:lnTo>
                  <a:lnTo>
                    <a:pt x="1617" y="3905"/>
                  </a:lnTo>
                  <a:lnTo>
                    <a:pt x="1637" y="3902"/>
                  </a:lnTo>
                  <a:lnTo>
                    <a:pt x="1657" y="3899"/>
                  </a:lnTo>
                  <a:lnTo>
                    <a:pt x="1665" y="3892"/>
                  </a:lnTo>
                  <a:lnTo>
                    <a:pt x="1673" y="3883"/>
                  </a:lnTo>
                  <a:lnTo>
                    <a:pt x="1679" y="3870"/>
                  </a:lnTo>
                  <a:lnTo>
                    <a:pt x="1684" y="3856"/>
                  </a:lnTo>
                  <a:lnTo>
                    <a:pt x="1688" y="3841"/>
                  </a:lnTo>
                  <a:lnTo>
                    <a:pt x="1691" y="3827"/>
                  </a:lnTo>
                  <a:lnTo>
                    <a:pt x="1693" y="3815"/>
                  </a:lnTo>
                  <a:lnTo>
                    <a:pt x="1692" y="3805"/>
                  </a:lnTo>
                  <a:lnTo>
                    <a:pt x="1660" y="3633"/>
                  </a:lnTo>
                  <a:lnTo>
                    <a:pt x="1635" y="3432"/>
                  </a:lnTo>
                  <a:lnTo>
                    <a:pt x="1616" y="3207"/>
                  </a:lnTo>
                  <a:lnTo>
                    <a:pt x="1603" y="2968"/>
                  </a:lnTo>
                  <a:lnTo>
                    <a:pt x="1593" y="2724"/>
                  </a:lnTo>
                  <a:lnTo>
                    <a:pt x="1588" y="2482"/>
                  </a:lnTo>
                  <a:lnTo>
                    <a:pt x="1586" y="2249"/>
                  </a:lnTo>
                  <a:lnTo>
                    <a:pt x="1587" y="2036"/>
                  </a:lnTo>
                  <a:lnTo>
                    <a:pt x="1591" y="1728"/>
                  </a:lnTo>
                  <a:lnTo>
                    <a:pt x="1595" y="1418"/>
                  </a:lnTo>
                  <a:lnTo>
                    <a:pt x="1599" y="1110"/>
                  </a:lnTo>
                  <a:lnTo>
                    <a:pt x="1605" y="802"/>
                  </a:lnTo>
                  <a:lnTo>
                    <a:pt x="1627" y="723"/>
                  </a:lnTo>
                  <a:lnTo>
                    <a:pt x="1641" y="639"/>
                  </a:lnTo>
                  <a:lnTo>
                    <a:pt x="1651" y="554"/>
                  </a:lnTo>
                  <a:lnTo>
                    <a:pt x="1655" y="462"/>
                  </a:lnTo>
                  <a:lnTo>
                    <a:pt x="1657" y="364"/>
                  </a:lnTo>
                  <a:lnTo>
                    <a:pt x="1657" y="258"/>
                  </a:lnTo>
                  <a:lnTo>
                    <a:pt x="1656" y="143"/>
                  </a:lnTo>
                  <a:lnTo>
                    <a:pt x="1655" y="18"/>
                  </a:lnTo>
                  <a:lnTo>
                    <a:pt x="1606" y="17"/>
                  </a:lnTo>
                  <a:lnTo>
                    <a:pt x="1557" y="16"/>
                  </a:lnTo>
                  <a:lnTo>
                    <a:pt x="1506" y="15"/>
                  </a:lnTo>
                  <a:lnTo>
                    <a:pt x="1456" y="15"/>
                  </a:lnTo>
                  <a:lnTo>
                    <a:pt x="1406" y="16"/>
                  </a:lnTo>
                  <a:lnTo>
                    <a:pt x="1354" y="17"/>
                  </a:lnTo>
                  <a:lnTo>
                    <a:pt x="1303" y="18"/>
                  </a:lnTo>
                  <a:lnTo>
                    <a:pt x="1251" y="19"/>
                  </a:lnTo>
                  <a:lnTo>
                    <a:pt x="1199" y="22"/>
                  </a:lnTo>
                  <a:lnTo>
                    <a:pt x="1147" y="24"/>
                  </a:lnTo>
                  <a:lnTo>
                    <a:pt x="1095" y="25"/>
                  </a:lnTo>
                  <a:lnTo>
                    <a:pt x="1042" y="27"/>
                  </a:lnTo>
                  <a:lnTo>
                    <a:pt x="990" y="29"/>
                  </a:lnTo>
                  <a:lnTo>
                    <a:pt x="937" y="31"/>
                  </a:lnTo>
                  <a:lnTo>
                    <a:pt x="884" y="33"/>
                  </a:lnTo>
                  <a:lnTo>
                    <a:pt x="831" y="34"/>
                  </a:lnTo>
                  <a:lnTo>
                    <a:pt x="777" y="37"/>
                  </a:lnTo>
                  <a:lnTo>
                    <a:pt x="725" y="38"/>
                  </a:lnTo>
                  <a:lnTo>
                    <a:pt x="672" y="39"/>
                  </a:lnTo>
                  <a:lnTo>
                    <a:pt x="619" y="40"/>
                  </a:lnTo>
                  <a:lnTo>
                    <a:pt x="566" y="40"/>
                  </a:lnTo>
                  <a:lnTo>
                    <a:pt x="514" y="40"/>
                  </a:lnTo>
                  <a:lnTo>
                    <a:pt x="461" y="39"/>
                  </a:lnTo>
                  <a:lnTo>
                    <a:pt x="409" y="38"/>
                  </a:lnTo>
                  <a:lnTo>
                    <a:pt x="357" y="35"/>
                  </a:lnTo>
                  <a:lnTo>
                    <a:pt x="305" y="32"/>
                  </a:lnTo>
                  <a:lnTo>
                    <a:pt x="253" y="29"/>
                  </a:lnTo>
                  <a:lnTo>
                    <a:pt x="202" y="26"/>
                  </a:lnTo>
                  <a:lnTo>
                    <a:pt x="151" y="21"/>
                  </a:lnTo>
                  <a:lnTo>
                    <a:pt x="101" y="15"/>
                  </a:lnTo>
                  <a:lnTo>
                    <a:pt x="5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3" name="Freeform 178"/>
            <p:cNvSpPr>
              <a:spLocks/>
            </p:cNvSpPr>
            <p:nvPr/>
          </p:nvSpPr>
          <p:spPr bwMode="auto">
            <a:xfrm>
              <a:off x="4778" y="2627"/>
              <a:ext cx="29" cy="168"/>
            </a:xfrm>
            <a:custGeom>
              <a:avLst/>
              <a:gdLst>
                <a:gd name="T0" fmla="*/ 0 w 295"/>
                <a:gd name="T1" fmla="*/ 1 h 1848"/>
                <a:gd name="T2" fmla="*/ 0 w 295"/>
                <a:gd name="T3" fmla="*/ 1 h 1848"/>
                <a:gd name="T4" fmla="*/ 0 w 295"/>
                <a:gd name="T5" fmla="*/ 1 h 1848"/>
                <a:gd name="T6" fmla="*/ 0 w 295"/>
                <a:gd name="T7" fmla="*/ 1 h 1848"/>
                <a:gd name="T8" fmla="*/ 0 w 295"/>
                <a:gd name="T9" fmla="*/ 1 h 1848"/>
                <a:gd name="T10" fmla="*/ 0 w 295"/>
                <a:gd name="T11" fmla="*/ 1 h 1848"/>
                <a:gd name="T12" fmla="*/ 0 w 295"/>
                <a:gd name="T13" fmla="*/ 1 h 1848"/>
                <a:gd name="T14" fmla="*/ 0 w 295"/>
                <a:gd name="T15" fmla="*/ 1 h 1848"/>
                <a:gd name="T16" fmla="*/ 0 w 295"/>
                <a:gd name="T17" fmla="*/ 1 h 1848"/>
                <a:gd name="T18" fmla="*/ 0 w 295"/>
                <a:gd name="T19" fmla="*/ 1 h 1848"/>
                <a:gd name="T20" fmla="*/ 0 w 295"/>
                <a:gd name="T21" fmla="*/ 1 h 1848"/>
                <a:gd name="T22" fmla="*/ 0 w 295"/>
                <a:gd name="T23" fmla="*/ 1 h 1848"/>
                <a:gd name="T24" fmla="*/ 0 w 295"/>
                <a:gd name="T25" fmla="*/ 0 h 1848"/>
                <a:gd name="T26" fmla="*/ 0 w 295"/>
                <a:gd name="T27" fmla="*/ 0 h 1848"/>
                <a:gd name="T28" fmla="*/ 0 w 295"/>
                <a:gd name="T29" fmla="*/ 0 h 1848"/>
                <a:gd name="T30" fmla="*/ 0 w 295"/>
                <a:gd name="T31" fmla="*/ 0 h 1848"/>
                <a:gd name="T32" fmla="*/ 0 w 295"/>
                <a:gd name="T33" fmla="*/ 0 h 1848"/>
                <a:gd name="T34" fmla="*/ 0 w 295"/>
                <a:gd name="T35" fmla="*/ 0 h 1848"/>
                <a:gd name="T36" fmla="*/ 0 w 295"/>
                <a:gd name="T37" fmla="*/ 0 h 1848"/>
                <a:gd name="T38" fmla="*/ 0 w 295"/>
                <a:gd name="T39" fmla="*/ 0 h 1848"/>
                <a:gd name="T40" fmla="*/ 0 w 295"/>
                <a:gd name="T41" fmla="*/ 0 h 1848"/>
                <a:gd name="T42" fmla="*/ 0 w 295"/>
                <a:gd name="T43" fmla="*/ 0 h 1848"/>
                <a:gd name="T44" fmla="*/ 0 w 295"/>
                <a:gd name="T45" fmla="*/ 0 h 1848"/>
                <a:gd name="T46" fmla="*/ 0 w 295"/>
                <a:gd name="T47" fmla="*/ 0 h 1848"/>
                <a:gd name="T48" fmla="*/ 0 w 295"/>
                <a:gd name="T49" fmla="*/ 1 h 1848"/>
                <a:gd name="T50" fmla="*/ 0 w 295"/>
                <a:gd name="T51" fmla="*/ 1 h 1848"/>
                <a:gd name="T52" fmla="*/ 0 w 295"/>
                <a:gd name="T53" fmla="*/ 1 h 1848"/>
                <a:gd name="T54" fmla="*/ 0 w 295"/>
                <a:gd name="T55" fmla="*/ 1 h 1848"/>
                <a:gd name="T56" fmla="*/ 0 w 295"/>
                <a:gd name="T57" fmla="*/ 1 h 1848"/>
                <a:gd name="T58" fmla="*/ 0 w 295"/>
                <a:gd name="T59" fmla="*/ 1 h 1848"/>
                <a:gd name="T60" fmla="*/ 0 w 295"/>
                <a:gd name="T61" fmla="*/ 1 h 1848"/>
                <a:gd name="T62" fmla="*/ 0 w 295"/>
                <a:gd name="T63" fmla="*/ 1 h 1848"/>
                <a:gd name="T64" fmla="*/ 0 w 295"/>
                <a:gd name="T65" fmla="*/ 1 h 1848"/>
                <a:gd name="T66" fmla="*/ 0 w 295"/>
                <a:gd name="T67" fmla="*/ 1 h 1848"/>
                <a:gd name="T68" fmla="*/ 0 w 295"/>
                <a:gd name="T69" fmla="*/ 1 h 1848"/>
                <a:gd name="T70" fmla="*/ 0 w 295"/>
                <a:gd name="T71" fmla="*/ 1 h 1848"/>
                <a:gd name="T72" fmla="*/ 0 w 295"/>
                <a:gd name="T73" fmla="*/ 1 h 18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95"/>
                <a:gd name="T112" fmla="*/ 0 h 1848"/>
                <a:gd name="T113" fmla="*/ 295 w 295"/>
                <a:gd name="T114" fmla="*/ 1848 h 18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95" h="1848">
                  <a:moveTo>
                    <a:pt x="295" y="1844"/>
                  </a:moveTo>
                  <a:lnTo>
                    <a:pt x="295" y="1844"/>
                  </a:lnTo>
                  <a:lnTo>
                    <a:pt x="282" y="1733"/>
                  </a:lnTo>
                  <a:lnTo>
                    <a:pt x="269" y="1622"/>
                  </a:lnTo>
                  <a:lnTo>
                    <a:pt x="254" y="1511"/>
                  </a:lnTo>
                  <a:lnTo>
                    <a:pt x="238" y="1399"/>
                  </a:lnTo>
                  <a:lnTo>
                    <a:pt x="222" y="1287"/>
                  </a:lnTo>
                  <a:lnTo>
                    <a:pt x="205" y="1175"/>
                  </a:lnTo>
                  <a:lnTo>
                    <a:pt x="187" y="1061"/>
                  </a:lnTo>
                  <a:lnTo>
                    <a:pt x="169" y="947"/>
                  </a:lnTo>
                  <a:lnTo>
                    <a:pt x="151" y="833"/>
                  </a:lnTo>
                  <a:lnTo>
                    <a:pt x="134" y="717"/>
                  </a:lnTo>
                  <a:lnTo>
                    <a:pt x="117" y="601"/>
                  </a:lnTo>
                  <a:lnTo>
                    <a:pt x="99" y="484"/>
                  </a:lnTo>
                  <a:lnTo>
                    <a:pt x="83" y="364"/>
                  </a:lnTo>
                  <a:lnTo>
                    <a:pt x="68" y="245"/>
                  </a:lnTo>
                  <a:lnTo>
                    <a:pt x="53" y="123"/>
                  </a:lnTo>
                  <a:lnTo>
                    <a:pt x="39" y="0"/>
                  </a:lnTo>
                  <a:lnTo>
                    <a:pt x="0" y="2"/>
                  </a:lnTo>
                  <a:lnTo>
                    <a:pt x="13" y="127"/>
                  </a:lnTo>
                  <a:lnTo>
                    <a:pt x="28" y="249"/>
                  </a:lnTo>
                  <a:lnTo>
                    <a:pt x="44" y="368"/>
                  </a:lnTo>
                  <a:lnTo>
                    <a:pt x="59" y="488"/>
                  </a:lnTo>
                  <a:lnTo>
                    <a:pt x="77" y="605"/>
                  </a:lnTo>
                  <a:lnTo>
                    <a:pt x="94" y="721"/>
                  </a:lnTo>
                  <a:lnTo>
                    <a:pt x="112" y="838"/>
                  </a:lnTo>
                  <a:lnTo>
                    <a:pt x="129" y="953"/>
                  </a:lnTo>
                  <a:lnTo>
                    <a:pt x="147" y="1067"/>
                  </a:lnTo>
                  <a:lnTo>
                    <a:pt x="165" y="1179"/>
                  </a:lnTo>
                  <a:lnTo>
                    <a:pt x="182" y="1291"/>
                  </a:lnTo>
                  <a:lnTo>
                    <a:pt x="199" y="1403"/>
                  </a:lnTo>
                  <a:lnTo>
                    <a:pt x="214" y="1515"/>
                  </a:lnTo>
                  <a:lnTo>
                    <a:pt x="229" y="1626"/>
                  </a:lnTo>
                  <a:lnTo>
                    <a:pt x="243" y="1737"/>
                  </a:lnTo>
                  <a:lnTo>
                    <a:pt x="255" y="1848"/>
                  </a:lnTo>
                  <a:lnTo>
                    <a:pt x="295" y="1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4" name="Freeform 179"/>
            <p:cNvSpPr>
              <a:spLocks/>
            </p:cNvSpPr>
            <p:nvPr/>
          </p:nvSpPr>
          <p:spPr bwMode="auto">
            <a:xfrm>
              <a:off x="4803" y="2794"/>
              <a:ext cx="23" cy="183"/>
            </a:xfrm>
            <a:custGeom>
              <a:avLst/>
              <a:gdLst>
                <a:gd name="T0" fmla="*/ 0 w 230"/>
                <a:gd name="T1" fmla="*/ 2 h 2003"/>
                <a:gd name="T2" fmla="*/ 0 w 230"/>
                <a:gd name="T3" fmla="*/ 2 h 2003"/>
                <a:gd name="T4" fmla="*/ 0 w 230"/>
                <a:gd name="T5" fmla="*/ 1 h 2003"/>
                <a:gd name="T6" fmla="*/ 0 w 230"/>
                <a:gd name="T7" fmla="*/ 1 h 2003"/>
                <a:gd name="T8" fmla="*/ 0 w 230"/>
                <a:gd name="T9" fmla="*/ 1 h 2003"/>
                <a:gd name="T10" fmla="*/ 0 w 230"/>
                <a:gd name="T11" fmla="*/ 1 h 2003"/>
                <a:gd name="T12" fmla="*/ 0 w 230"/>
                <a:gd name="T13" fmla="*/ 1 h 2003"/>
                <a:gd name="T14" fmla="*/ 0 w 230"/>
                <a:gd name="T15" fmla="*/ 1 h 2003"/>
                <a:gd name="T16" fmla="*/ 0 w 230"/>
                <a:gd name="T17" fmla="*/ 1 h 2003"/>
                <a:gd name="T18" fmla="*/ 0 w 230"/>
                <a:gd name="T19" fmla="*/ 1 h 2003"/>
                <a:gd name="T20" fmla="*/ 0 w 230"/>
                <a:gd name="T21" fmla="*/ 1 h 2003"/>
                <a:gd name="T22" fmla="*/ 0 w 230"/>
                <a:gd name="T23" fmla="*/ 1 h 2003"/>
                <a:gd name="T24" fmla="*/ 0 w 230"/>
                <a:gd name="T25" fmla="*/ 0 h 2003"/>
                <a:gd name="T26" fmla="*/ 0 w 230"/>
                <a:gd name="T27" fmla="*/ 0 h 2003"/>
                <a:gd name="T28" fmla="*/ 0 w 230"/>
                <a:gd name="T29" fmla="*/ 0 h 2003"/>
                <a:gd name="T30" fmla="*/ 0 w 230"/>
                <a:gd name="T31" fmla="*/ 0 h 2003"/>
                <a:gd name="T32" fmla="*/ 0 w 230"/>
                <a:gd name="T33" fmla="*/ 0 h 2003"/>
                <a:gd name="T34" fmla="*/ 0 w 230"/>
                <a:gd name="T35" fmla="*/ 0 h 2003"/>
                <a:gd name="T36" fmla="*/ 0 w 230"/>
                <a:gd name="T37" fmla="*/ 0 h 2003"/>
                <a:gd name="T38" fmla="*/ 0 w 230"/>
                <a:gd name="T39" fmla="*/ 0 h 2003"/>
                <a:gd name="T40" fmla="*/ 0 w 230"/>
                <a:gd name="T41" fmla="*/ 0 h 2003"/>
                <a:gd name="T42" fmla="*/ 0 w 230"/>
                <a:gd name="T43" fmla="*/ 0 h 2003"/>
                <a:gd name="T44" fmla="*/ 0 w 230"/>
                <a:gd name="T45" fmla="*/ 0 h 2003"/>
                <a:gd name="T46" fmla="*/ 0 w 230"/>
                <a:gd name="T47" fmla="*/ 0 h 2003"/>
                <a:gd name="T48" fmla="*/ 0 w 230"/>
                <a:gd name="T49" fmla="*/ 1 h 2003"/>
                <a:gd name="T50" fmla="*/ 0 w 230"/>
                <a:gd name="T51" fmla="*/ 1 h 2003"/>
                <a:gd name="T52" fmla="*/ 0 w 230"/>
                <a:gd name="T53" fmla="*/ 1 h 2003"/>
                <a:gd name="T54" fmla="*/ 0 w 230"/>
                <a:gd name="T55" fmla="*/ 1 h 2003"/>
                <a:gd name="T56" fmla="*/ 0 w 230"/>
                <a:gd name="T57" fmla="*/ 1 h 2003"/>
                <a:gd name="T58" fmla="*/ 0 w 230"/>
                <a:gd name="T59" fmla="*/ 1 h 2003"/>
                <a:gd name="T60" fmla="*/ 0 w 230"/>
                <a:gd name="T61" fmla="*/ 1 h 2003"/>
                <a:gd name="T62" fmla="*/ 0 w 230"/>
                <a:gd name="T63" fmla="*/ 1 h 2003"/>
                <a:gd name="T64" fmla="*/ 0 w 230"/>
                <a:gd name="T65" fmla="*/ 1 h 2003"/>
                <a:gd name="T66" fmla="*/ 0 w 230"/>
                <a:gd name="T67" fmla="*/ 1 h 2003"/>
                <a:gd name="T68" fmla="*/ 0 w 230"/>
                <a:gd name="T69" fmla="*/ 2 h 2003"/>
                <a:gd name="T70" fmla="*/ 0 w 230"/>
                <a:gd name="T71" fmla="*/ 2 h 2003"/>
                <a:gd name="T72" fmla="*/ 0 w 230"/>
                <a:gd name="T73" fmla="*/ 2 h 2003"/>
                <a:gd name="T74" fmla="*/ 0 w 230"/>
                <a:gd name="T75" fmla="*/ 2 h 2003"/>
                <a:gd name="T76" fmla="*/ 0 w 230"/>
                <a:gd name="T77" fmla="*/ 2 h 2003"/>
                <a:gd name="T78" fmla="*/ 0 w 230"/>
                <a:gd name="T79" fmla="*/ 2 h 2003"/>
                <a:gd name="T80" fmla="*/ 0 w 230"/>
                <a:gd name="T81" fmla="*/ 2 h 2003"/>
                <a:gd name="T82" fmla="*/ 0 w 230"/>
                <a:gd name="T83" fmla="*/ 2 h 2003"/>
                <a:gd name="T84" fmla="*/ 0 w 230"/>
                <a:gd name="T85" fmla="*/ 2 h 2003"/>
                <a:gd name="T86" fmla="*/ 0 w 230"/>
                <a:gd name="T87" fmla="*/ 2 h 2003"/>
                <a:gd name="T88" fmla="*/ 0 w 230"/>
                <a:gd name="T89" fmla="*/ 2 h 200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0"/>
                <a:gd name="T136" fmla="*/ 0 h 2003"/>
                <a:gd name="T137" fmla="*/ 230 w 230"/>
                <a:gd name="T138" fmla="*/ 2003 h 200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0" h="2003">
                  <a:moveTo>
                    <a:pt x="230" y="1982"/>
                  </a:moveTo>
                  <a:lnTo>
                    <a:pt x="230" y="1982"/>
                  </a:lnTo>
                  <a:lnTo>
                    <a:pt x="229" y="1856"/>
                  </a:lnTo>
                  <a:lnTo>
                    <a:pt x="225" y="1733"/>
                  </a:lnTo>
                  <a:lnTo>
                    <a:pt x="219" y="1609"/>
                  </a:lnTo>
                  <a:lnTo>
                    <a:pt x="212" y="1487"/>
                  </a:lnTo>
                  <a:lnTo>
                    <a:pt x="201" y="1367"/>
                  </a:lnTo>
                  <a:lnTo>
                    <a:pt x="190" y="1246"/>
                  </a:lnTo>
                  <a:lnTo>
                    <a:pt x="177" y="1125"/>
                  </a:lnTo>
                  <a:lnTo>
                    <a:pt x="163" y="1005"/>
                  </a:lnTo>
                  <a:lnTo>
                    <a:pt x="149" y="884"/>
                  </a:lnTo>
                  <a:lnTo>
                    <a:pt x="133" y="763"/>
                  </a:lnTo>
                  <a:lnTo>
                    <a:pt x="117" y="640"/>
                  </a:lnTo>
                  <a:lnTo>
                    <a:pt x="102" y="516"/>
                  </a:lnTo>
                  <a:lnTo>
                    <a:pt x="86" y="390"/>
                  </a:lnTo>
                  <a:lnTo>
                    <a:pt x="69" y="262"/>
                  </a:lnTo>
                  <a:lnTo>
                    <a:pt x="55" y="132"/>
                  </a:lnTo>
                  <a:lnTo>
                    <a:pt x="40" y="0"/>
                  </a:lnTo>
                  <a:lnTo>
                    <a:pt x="0" y="4"/>
                  </a:lnTo>
                  <a:lnTo>
                    <a:pt x="15" y="136"/>
                  </a:lnTo>
                  <a:lnTo>
                    <a:pt x="29" y="267"/>
                  </a:lnTo>
                  <a:lnTo>
                    <a:pt x="46" y="395"/>
                  </a:lnTo>
                  <a:lnTo>
                    <a:pt x="62" y="521"/>
                  </a:lnTo>
                  <a:lnTo>
                    <a:pt x="78" y="644"/>
                  </a:lnTo>
                  <a:lnTo>
                    <a:pt x="93" y="767"/>
                  </a:lnTo>
                  <a:lnTo>
                    <a:pt x="109" y="889"/>
                  </a:lnTo>
                  <a:lnTo>
                    <a:pt x="124" y="1009"/>
                  </a:lnTo>
                  <a:lnTo>
                    <a:pt x="137" y="1130"/>
                  </a:lnTo>
                  <a:lnTo>
                    <a:pt x="150" y="1248"/>
                  </a:lnTo>
                  <a:lnTo>
                    <a:pt x="161" y="1369"/>
                  </a:lnTo>
                  <a:lnTo>
                    <a:pt x="172" y="1489"/>
                  </a:lnTo>
                  <a:lnTo>
                    <a:pt x="179" y="1611"/>
                  </a:lnTo>
                  <a:lnTo>
                    <a:pt x="185" y="1733"/>
                  </a:lnTo>
                  <a:lnTo>
                    <a:pt x="190" y="1856"/>
                  </a:lnTo>
                  <a:lnTo>
                    <a:pt x="191" y="1982"/>
                  </a:lnTo>
                  <a:lnTo>
                    <a:pt x="193" y="1991"/>
                  </a:lnTo>
                  <a:lnTo>
                    <a:pt x="197" y="1997"/>
                  </a:lnTo>
                  <a:lnTo>
                    <a:pt x="203" y="2001"/>
                  </a:lnTo>
                  <a:lnTo>
                    <a:pt x="211" y="2003"/>
                  </a:lnTo>
                  <a:lnTo>
                    <a:pt x="218" y="2001"/>
                  </a:lnTo>
                  <a:lnTo>
                    <a:pt x="224" y="1997"/>
                  </a:lnTo>
                  <a:lnTo>
                    <a:pt x="228" y="1991"/>
                  </a:lnTo>
                  <a:lnTo>
                    <a:pt x="230" y="1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5" name="Freeform 180"/>
            <p:cNvSpPr>
              <a:spLocks/>
            </p:cNvSpPr>
            <p:nvPr/>
          </p:nvSpPr>
          <p:spPr bwMode="auto">
            <a:xfrm>
              <a:off x="4822" y="2975"/>
              <a:ext cx="5" cy="4"/>
            </a:xfrm>
            <a:custGeom>
              <a:avLst/>
              <a:gdLst>
                <a:gd name="T0" fmla="*/ 0 w 45"/>
                <a:gd name="T1" fmla="*/ 0 h 44"/>
                <a:gd name="T2" fmla="*/ 0 w 45"/>
                <a:gd name="T3" fmla="*/ 0 h 44"/>
                <a:gd name="T4" fmla="*/ 0 w 45"/>
                <a:gd name="T5" fmla="*/ 0 h 44"/>
                <a:gd name="T6" fmla="*/ 0 w 45"/>
                <a:gd name="T7" fmla="*/ 0 h 44"/>
                <a:gd name="T8" fmla="*/ 0 w 45"/>
                <a:gd name="T9" fmla="*/ 0 h 44"/>
                <a:gd name="T10" fmla="*/ 0 w 45"/>
                <a:gd name="T11" fmla="*/ 0 h 44"/>
                <a:gd name="T12" fmla="*/ 0 w 45"/>
                <a:gd name="T13" fmla="*/ 0 h 44"/>
                <a:gd name="T14" fmla="*/ 0 w 45"/>
                <a:gd name="T15" fmla="*/ 0 h 44"/>
                <a:gd name="T16" fmla="*/ 0 w 45"/>
                <a:gd name="T17" fmla="*/ 0 h 44"/>
                <a:gd name="T18" fmla="*/ 0 w 45"/>
                <a:gd name="T19" fmla="*/ 0 h 44"/>
                <a:gd name="T20" fmla="*/ 0 w 45"/>
                <a:gd name="T21" fmla="*/ 0 h 44"/>
                <a:gd name="T22" fmla="*/ 0 w 45"/>
                <a:gd name="T23" fmla="*/ 0 h 44"/>
                <a:gd name="T24" fmla="*/ 0 w 45"/>
                <a:gd name="T25" fmla="*/ 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44"/>
                <a:gd name="T41" fmla="*/ 45 w 45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44">
                  <a:moveTo>
                    <a:pt x="45" y="4"/>
                  </a:moveTo>
                  <a:lnTo>
                    <a:pt x="44" y="3"/>
                  </a:lnTo>
                  <a:lnTo>
                    <a:pt x="42" y="3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9" y="0"/>
                  </a:lnTo>
                  <a:lnTo>
                    <a:pt x="0" y="0"/>
                  </a:lnTo>
                  <a:lnTo>
                    <a:pt x="3" y="16"/>
                  </a:lnTo>
                  <a:lnTo>
                    <a:pt x="12" y="29"/>
                  </a:lnTo>
                  <a:lnTo>
                    <a:pt x="23" y="38"/>
                  </a:lnTo>
                  <a:lnTo>
                    <a:pt x="37" y="44"/>
                  </a:lnTo>
                  <a:lnTo>
                    <a:pt x="36" y="43"/>
                  </a:lnTo>
                  <a:lnTo>
                    <a:pt x="45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6" name="Freeform 181"/>
            <p:cNvSpPr>
              <a:spLocks/>
            </p:cNvSpPr>
            <p:nvPr/>
          </p:nvSpPr>
          <p:spPr bwMode="auto">
            <a:xfrm>
              <a:off x="4826" y="2973"/>
              <a:ext cx="43" cy="6"/>
            </a:xfrm>
            <a:custGeom>
              <a:avLst/>
              <a:gdLst>
                <a:gd name="T0" fmla="*/ 0 w 424"/>
                <a:gd name="T1" fmla="*/ 0 h 65"/>
                <a:gd name="T2" fmla="*/ 0 w 424"/>
                <a:gd name="T3" fmla="*/ 0 h 65"/>
                <a:gd name="T4" fmla="*/ 0 w 424"/>
                <a:gd name="T5" fmla="*/ 0 h 65"/>
                <a:gd name="T6" fmla="*/ 0 w 424"/>
                <a:gd name="T7" fmla="*/ 0 h 65"/>
                <a:gd name="T8" fmla="*/ 0 w 424"/>
                <a:gd name="T9" fmla="*/ 0 h 65"/>
                <a:gd name="T10" fmla="*/ 0 w 424"/>
                <a:gd name="T11" fmla="*/ 0 h 65"/>
                <a:gd name="T12" fmla="*/ 0 w 424"/>
                <a:gd name="T13" fmla="*/ 0 h 65"/>
                <a:gd name="T14" fmla="*/ 0 w 424"/>
                <a:gd name="T15" fmla="*/ 0 h 65"/>
                <a:gd name="T16" fmla="*/ 0 w 424"/>
                <a:gd name="T17" fmla="*/ 0 h 65"/>
                <a:gd name="T18" fmla="*/ 0 w 424"/>
                <a:gd name="T19" fmla="*/ 0 h 65"/>
                <a:gd name="T20" fmla="*/ 0 w 424"/>
                <a:gd name="T21" fmla="*/ 0 h 65"/>
                <a:gd name="T22" fmla="*/ 0 w 424"/>
                <a:gd name="T23" fmla="*/ 0 h 65"/>
                <a:gd name="T24" fmla="*/ 0 w 424"/>
                <a:gd name="T25" fmla="*/ 0 h 65"/>
                <a:gd name="T26" fmla="*/ 0 w 424"/>
                <a:gd name="T27" fmla="*/ 0 h 65"/>
                <a:gd name="T28" fmla="*/ 0 w 424"/>
                <a:gd name="T29" fmla="*/ 0 h 65"/>
                <a:gd name="T30" fmla="*/ 0 w 424"/>
                <a:gd name="T31" fmla="*/ 0 h 65"/>
                <a:gd name="T32" fmla="*/ 0 w 424"/>
                <a:gd name="T33" fmla="*/ 0 h 65"/>
                <a:gd name="T34" fmla="*/ 0 w 424"/>
                <a:gd name="T35" fmla="*/ 0 h 65"/>
                <a:gd name="T36" fmla="*/ 0 w 424"/>
                <a:gd name="T37" fmla="*/ 0 h 65"/>
                <a:gd name="T38" fmla="*/ 0 w 424"/>
                <a:gd name="T39" fmla="*/ 0 h 65"/>
                <a:gd name="T40" fmla="*/ 0 w 424"/>
                <a:gd name="T41" fmla="*/ 0 h 65"/>
                <a:gd name="T42" fmla="*/ 0 w 424"/>
                <a:gd name="T43" fmla="*/ 0 h 65"/>
                <a:gd name="T44" fmla="*/ 0 w 424"/>
                <a:gd name="T45" fmla="*/ 0 h 65"/>
                <a:gd name="T46" fmla="*/ 0 w 424"/>
                <a:gd name="T47" fmla="*/ 0 h 65"/>
                <a:gd name="T48" fmla="*/ 0 w 424"/>
                <a:gd name="T49" fmla="*/ 0 h 65"/>
                <a:gd name="T50" fmla="*/ 0 w 424"/>
                <a:gd name="T51" fmla="*/ 0 h 65"/>
                <a:gd name="T52" fmla="*/ 0 w 424"/>
                <a:gd name="T53" fmla="*/ 0 h 65"/>
                <a:gd name="T54" fmla="*/ 0 w 424"/>
                <a:gd name="T55" fmla="*/ 0 h 65"/>
                <a:gd name="T56" fmla="*/ 0 w 424"/>
                <a:gd name="T57" fmla="*/ 0 h 65"/>
                <a:gd name="T58" fmla="*/ 0 w 424"/>
                <a:gd name="T59" fmla="*/ 0 h 65"/>
                <a:gd name="T60" fmla="*/ 0 w 424"/>
                <a:gd name="T61" fmla="*/ 0 h 65"/>
                <a:gd name="T62" fmla="*/ 0 w 424"/>
                <a:gd name="T63" fmla="*/ 0 h 65"/>
                <a:gd name="T64" fmla="*/ 0 w 424"/>
                <a:gd name="T65" fmla="*/ 0 h 65"/>
                <a:gd name="T66" fmla="*/ 0 w 424"/>
                <a:gd name="T67" fmla="*/ 0 h 65"/>
                <a:gd name="T68" fmla="*/ 0 w 424"/>
                <a:gd name="T69" fmla="*/ 0 h 65"/>
                <a:gd name="T70" fmla="*/ 0 w 424"/>
                <a:gd name="T71" fmla="*/ 0 h 65"/>
                <a:gd name="T72" fmla="*/ 0 w 424"/>
                <a:gd name="T73" fmla="*/ 0 h 65"/>
                <a:gd name="T74" fmla="*/ 0 w 424"/>
                <a:gd name="T75" fmla="*/ 0 h 65"/>
                <a:gd name="T76" fmla="*/ 0 w 424"/>
                <a:gd name="T77" fmla="*/ 0 h 65"/>
                <a:gd name="T78" fmla="*/ 0 w 424"/>
                <a:gd name="T79" fmla="*/ 0 h 65"/>
                <a:gd name="T80" fmla="*/ 0 w 424"/>
                <a:gd name="T81" fmla="*/ 0 h 65"/>
                <a:gd name="T82" fmla="*/ 0 w 424"/>
                <a:gd name="T83" fmla="*/ 0 h 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4"/>
                <a:gd name="T127" fmla="*/ 0 h 65"/>
                <a:gd name="T128" fmla="*/ 424 w 424"/>
                <a:gd name="T129" fmla="*/ 65 h 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4" h="65">
                  <a:moveTo>
                    <a:pt x="422" y="11"/>
                  </a:moveTo>
                  <a:lnTo>
                    <a:pt x="404" y="0"/>
                  </a:lnTo>
                  <a:lnTo>
                    <a:pt x="390" y="0"/>
                  </a:lnTo>
                  <a:lnTo>
                    <a:pt x="370" y="1"/>
                  </a:lnTo>
                  <a:lnTo>
                    <a:pt x="349" y="4"/>
                  </a:lnTo>
                  <a:lnTo>
                    <a:pt x="325" y="6"/>
                  </a:lnTo>
                  <a:lnTo>
                    <a:pt x="299" y="9"/>
                  </a:lnTo>
                  <a:lnTo>
                    <a:pt x="273" y="12"/>
                  </a:lnTo>
                  <a:lnTo>
                    <a:pt x="244" y="14"/>
                  </a:lnTo>
                  <a:lnTo>
                    <a:pt x="214" y="17"/>
                  </a:lnTo>
                  <a:lnTo>
                    <a:pt x="186" y="21"/>
                  </a:lnTo>
                  <a:lnTo>
                    <a:pt x="156" y="23"/>
                  </a:lnTo>
                  <a:lnTo>
                    <a:pt x="128" y="25"/>
                  </a:lnTo>
                  <a:lnTo>
                    <a:pt x="100" y="25"/>
                  </a:lnTo>
                  <a:lnTo>
                    <a:pt x="74" y="25"/>
                  </a:lnTo>
                  <a:lnTo>
                    <a:pt x="50" y="24"/>
                  </a:lnTo>
                  <a:lnTo>
                    <a:pt x="28" y="22"/>
                  </a:lnTo>
                  <a:lnTo>
                    <a:pt x="9" y="18"/>
                  </a:lnTo>
                  <a:lnTo>
                    <a:pt x="0" y="57"/>
                  </a:lnTo>
                  <a:lnTo>
                    <a:pt x="23" y="62"/>
                  </a:lnTo>
                  <a:lnTo>
                    <a:pt x="47" y="64"/>
                  </a:lnTo>
                  <a:lnTo>
                    <a:pt x="74" y="65"/>
                  </a:lnTo>
                  <a:lnTo>
                    <a:pt x="100" y="65"/>
                  </a:lnTo>
                  <a:lnTo>
                    <a:pt x="128" y="65"/>
                  </a:lnTo>
                  <a:lnTo>
                    <a:pt x="158" y="63"/>
                  </a:lnTo>
                  <a:lnTo>
                    <a:pt x="188" y="61"/>
                  </a:lnTo>
                  <a:lnTo>
                    <a:pt x="218" y="58"/>
                  </a:lnTo>
                  <a:lnTo>
                    <a:pt x="246" y="55"/>
                  </a:lnTo>
                  <a:lnTo>
                    <a:pt x="275" y="53"/>
                  </a:lnTo>
                  <a:lnTo>
                    <a:pt x="303" y="49"/>
                  </a:lnTo>
                  <a:lnTo>
                    <a:pt x="329" y="46"/>
                  </a:lnTo>
                  <a:lnTo>
                    <a:pt x="351" y="44"/>
                  </a:lnTo>
                  <a:lnTo>
                    <a:pt x="372" y="42"/>
                  </a:lnTo>
                  <a:lnTo>
                    <a:pt x="390" y="41"/>
                  </a:lnTo>
                  <a:lnTo>
                    <a:pt x="404" y="41"/>
                  </a:lnTo>
                  <a:lnTo>
                    <a:pt x="387" y="30"/>
                  </a:lnTo>
                  <a:lnTo>
                    <a:pt x="404" y="41"/>
                  </a:lnTo>
                  <a:lnTo>
                    <a:pt x="419" y="35"/>
                  </a:lnTo>
                  <a:lnTo>
                    <a:pt x="424" y="21"/>
                  </a:lnTo>
                  <a:lnTo>
                    <a:pt x="419" y="7"/>
                  </a:lnTo>
                  <a:lnTo>
                    <a:pt x="404" y="0"/>
                  </a:lnTo>
                  <a:lnTo>
                    <a:pt x="42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7" name="Freeform 182"/>
            <p:cNvSpPr>
              <a:spLocks/>
            </p:cNvSpPr>
            <p:nvPr/>
          </p:nvSpPr>
          <p:spPr bwMode="auto">
            <a:xfrm>
              <a:off x="4865" y="2974"/>
              <a:ext cx="9" cy="12"/>
            </a:xfrm>
            <a:custGeom>
              <a:avLst/>
              <a:gdLst>
                <a:gd name="T0" fmla="*/ 0 w 93"/>
                <a:gd name="T1" fmla="*/ 0 h 129"/>
                <a:gd name="T2" fmla="*/ 0 w 93"/>
                <a:gd name="T3" fmla="*/ 0 h 129"/>
                <a:gd name="T4" fmla="*/ 0 w 93"/>
                <a:gd name="T5" fmla="*/ 0 h 129"/>
                <a:gd name="T6" fmla="*/ 0 w 93"/>
                <a:gd name="T7" fmla="*/ 0 h 129"/>
                <a:gd name="T8" fmla="*/ 0 w 93"/>
                <a:gd name="T9" fmla="*/ 0 h 129"/>
                <a:gd name="T10" fmla="*/ 0 w 93"/>
                <a:gd name="T11" fmla="*/ 0 h 129"/>
                <a:gd name="T12" fmla="*/ 0 w 93"/>
                <a:gd name="T13" fmla="*/ 0 h 129"/>
                <a:gd name="T14" fmla="*/ 0 w 93"/>
                <a:gd name="T15" fmla="*/ 0 h 129"/>
                <a:gd name="T16" fmla="*/ 0 w 93"/>
                <a:gd name="T17" fmla="*/ 0 h 129"/>
                <a:gd name="T18" fmla="*/ 0 w 93"/>
                <a:gd name="T19" fmla="*/ 0 h 129"/>
                <a:gd name="T20" fmla="*/ 0 w 93"/>
                <a:gd name="T21" fmla="*/ 0 h 129"/>
                <a:gd name="T22" fmla="*/ 0 w 93"/>
                <a:gd name="T23" fmla="*/ 0 h 129"/>
                <a:gd name="T24" fmla="*/ 0 w 93"/>
                <a:gd name="T25" fmla="*/ 0 h 129"/>
                <a:gd name="T26" fmla="*/ 0 w 93"/>
                <a:gd name="T27" fmla="*/ 0 h 129"/>
                <a:gd name="T28" fmla="*/ 0 w 93"/>
                <a:gd name="T29" fmla="*/ 0 h 129"/>
                <a:gd name="T30" fmla="*/ 0 w 93"/>
                <a:gd name="T31" fmla="*/ 0 h 129"/>
                <a:gd name="T32" fmla="*/ 0 w 93"/>
                <a:gd name="T33" fmla="*/ 0 h 129"/>
                <a:gd name="T34" fmla="*/ 0 w 93"/>
                <a:gd name="T35" fmla="*/ 0 h 129"/>
                <a:gd name="T36" fmla="*/ 0 w 93"/>
                <a:gd name="T37" fmla="*/ 0 h 129"/>
                <a:gd name="T38" fmla="*/ 0 w 93"/>
                <a:gd name="T39" fmla="*/ 0 h 129"/>
                <a:gd name="T40" fmla="*/ 0 w 93"/>
                <a:gd name="T41" fmla="*/ 0 h 12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129"/>
                <a:gd name="T65" fmla="*/ 93 w 93"/>
                <a:gd name="T66" fmla="*/ 129 h 12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129">
                  <a:moveTo>
                    <a:pt x="93" y="91"/>
                  </a:moveTo>
                  <a:lnTo>
                    <a:pt x="93" y="91"/>
                  </a:lnTo>
                  <a:lnTo>
                    <a:pt x="80" y="85"/>
                  </a:lnTo>
                  <a:lnTo>
                    <a:pt x="72" y="79"/>
                  </a:lnTo>
                  <a:lnTo>
                    <a:pt x="65" y="70"/>
                  </a:lnTo>
                  <a:lnTo>
                    <a:pt x="58" y="61"/>
                  </a:lnTo>
                  <a:lnTo>
                    <a:pt x="54" y="48"/>
                  </a:lnTo>
                  <a:lnTo>
                    <a:pt x="49" y="32"/>
                  </a:lnTo>
                  <a:lnTo>
                    <a:pt x="42" y="17"/>
                  </a:lnTo>
                  <a:lnTo>
                    <a:pt x="35" y="0"/>
                  </a:lnTo>
                  <a:lnTo>
                    <a:pt x="0" y="19"/>
                  </a:lnTo>
                  <a:lnTo>
                    <a:pt x="6" y="32"/>
                  </a:lnTo>
                  <a:lnTo>
                    <a:pt x="11" y="47"/>
                  </a:lnTo>
                  <a:lnTo>
                    <a:pt x="16" y="61"/>
                  </a:lnTo>
                  <a:lnTo>
                    <a:pt x="23" y="78"/>
                  </a:lnTo>
                  <a:lnTo>
                    <a:pt x="33" y="94"/>
                  </a:lnTo>
                  <a:lnTo>
                    <a:pt x="45" y="109"/>
                  </a:lnTo>
                  <a:lnTo>
                    <a:pt x="64" y="122"/>
                  </a:lnTo>
                  <a:lnTo>
                    <a:pt x="85" y="129"/>
                  </a:lnTo>
                  <a:lnTo>
                    <a:pt x="93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8" name="Freeform 183"/>
            <p:cNvSpPr>
              <a:spLocks/>
            </p:cNvSpPr>
            <p:nvPr/>
          </p:nvSpPr>
          <p:spPr bwMode="auto">
            <a:xfrm>
              <a:off x="4873" y="2980"/>
              <a:ext cx="74" cy="8"/>
            </a:xfrm>
            <a:custGeom>
              <a:avLst/>
              <a:gdLst>
                <a:gd name="T0" fmla="*/ 1 w 742"/>
                <a:gd name="T1" fmla="*/ 0 h 91"/>
                <a:gd name="T2" fmla="*/ 1 w 742"/>
                <a:gd name="T3" fmla="*/ 0 h 91"/>
                <a:gd name="T4" fmla="*/ 1 w 742"/>
                <a:gd name="T5" fmla="*/ 0 h 91"/>
                <a:gd name="T6" fmla="*/ 1 w 742"/>
                <a:gd name="T7" fmla="*/ 0 h 91"/>
                <a:gd name="T8" fmla="*/ 0 w 742"/>
                <a:gd name="T9" fmla="*/ 0 h 91"/>
                <a:gd name="T10" fmla="*/ 0 w 742"/>
                <a:gd name="T11" fmla="*/ 0 h 91"/>
                <a:gd name="T12" fmla="*/ 0 w 742"/>
                <a:gd name="T13" fmla="*/ 0 h 91"/>
                <a:gd name="T14" fmla="*/ 0 w 742"/>
                <a:gd name="T15" fmla="*/ 0 h 91"/>
                <a:gd name="T16" fmla="*/ 0 w 742"/>
                <a:gd name="T17" fmla="*/ 0 h 91"/>
                <a:gd name="T18" fmla="*/ 0 w 742"/>
                <a:gd name="T19" fmla="*/ 0 h 91"/>
                <a:gd name="T20" fmla="*/ 0 w 742"/>
                <a:gd name="T21" fmla="*/ 0 h 91"/>
                <a:gd name="T22" fmla="*/ 0 w 742"/>
                <a:gd name="T23" fmla="*/ 0 h 91"/>
                <a:gd name="T24" fmla="*/ 0 w 742"/>
                <a:gd name="T25" fmla="*/ 0 h 91"/>
                <a:gd name="T26" fmla="*/ 0 w 742"/>
                <a:gd name="T27" fmla="*/ 0 h 91"/>
                <a:gd name="T28" fmla="*/ 0 w 742"/>
                <a:gd name="T29" fmla="*/ 0 h 91"/>
                <a:gd name="T30" fmla="*/ 0 w 742"/>
                <a:gd name="T31" fmla="*/ 0 h 91"/>
                <a:gd name="T32" fmla="*/ 0 w 742"/>
                <a:gd name="T33" fmla="*/ 0 h 91"/>
                <a:gd name="T34" fmla="*/ 0 w 742"/>
                <a:gd name="T35" fmla="*/ 0 h 91"/>
                <a:gd name="T36" fmla="*/ 0 w 742"/>
                <a:gd name="T37" fmla="*/ 0 h 91"/>
                <a:gd name="T38" fmla="*/ 0 w 742"/>
                <a:gd name="T39" fmla="*/ 0 h 91"/>
                <a:gd name="T40" fmla="*/ 0 w 742"/>
                <a:gd name="T41" fmla="*/ 0 h 91"/>
                <a:gd name="T42" fmla="*/ 0 w 742"/>
                <a:gd name="T43" fmla="*/ 0 h 91"/>
                <a:gd name="T44" fmla="*/ 0 w 742"/>
                <a:gd name="T45" fmla="*/ 0 h 91"/>
                <a:gd name="T46" fmla="*/ 0 w 742"/>
                <a:gd name="T47" fmla="*/ 0 h 91"/>
                <a:gd name="T48" fmla="*/ 0 w 742"/>
                <a:gd name="T49" fmla="*/ 0 h 91"/>
                <a:gd name="T50" fmla="*/ 0 w 742"/>
                <a:gd name="T51" fmla="*/ 0 h 91"/>
                <a:gd name="T52" fmla="*/ 0 w 742"/>
                <a:gd name="T53" fmla="*/ 0 h 91"/>
                <a:gd name="T54" fmla="*/ 0 w 742"/>
                <a:gd name="T55" fmla="*/ 0 h 91"/>
                <a:gd name="T56" fmla="*/ 0 w 742"/>
                <a:gd name="T57" fmla="*/ 0 h 91"/>
                <a:gd name="T58" fmla="*/ 1 w 742"/>
                <a:gd name="T59" fmla="*/ 0 h 91"/>
                <a:gd name="T60" fmla="*/ 1 w 742"/>
                <a:gd name="T61" fmla="*/ 0 h 91"/>
                <a:gd name="T62" fmla="*/ 1 w 742"/>
                <a:gd name="T63" fmla="*/ 0 h 91"/>
                <a:gd name="T64" fmla="*/ 1 w 742"/>
                <a:gd name="T65" fmla="*/ 0 h 91"/>
                <a:gd name="T66" fmla="*/ 1 w 742"/>
                <a:gd name="T67" fmla="*/ 0 h 91"/>
                <a:gd name="T68" fmla="*/ 1 w 742"/>
                <a:gd name="T69" fmla="*/ 0 h 91"/>
                <a:gd name="T70" fmla="*/ 1 w 742"/>
                <a:gd name="T71" fmla="*/ 0 h 91"/>
                <a:gd name="T72" fmla="*/ 1 w 742"/>
                <a:gd name="T73" fmla="*/ 0 h 91"/>
                <a:gd name="T74" fmla="*/ 1 w 742"/>
                <a:gd name="T75" fmla="*/ 0 h 91"/>
                <a:gd name="T76" fmla="*/ 1 w 742"/>
                <a:gd name="T77" fmla="*/ 0 h 9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42"/>
                <a:gd name="T118" fmla="*/ 0 h 91"/>
                <a:gd name="T119" fmla="*/ 742 w 742"/>
                <a:gd name="T120" fmla="*/ 91 h 9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42" h="91">
                  <a:moveTo>
                    <a:pt x="715" y="2"/>
                  </a:moveTo>
                  <a:lnTo>
                    <a:pt x="719" y="0"/>
                  </a:lnTo>
                  <a:lnTo>
                    <a:pt x="700" y="3"/>
                  </a:lnTo>
                  <a:lnTo>
                    <a:pt x="680" y="6"/>
                  </a:lnTo>
                  <a:lnTo>
                    <a:pt x="659" y="9"/>
                  </a:lnTo>
                  <a:lnTo>
                    <a:pt x="637" y="12"/>
                  </a:lnTo>
                  <a:lnTo>
                    <a:pt x="615" y="16"/>
                  </a:lnTo>
                  <a:lnTo>
                    <a:pt x="592" y="19"/>
                  </a:lnTo>
                  <a:lnTo>
                    <a:pt x="569" y="22"/>
                  </a:lnTo>
                  <a:lnTo>
                    <a:pt x="546" y="25"/>
                  </a:lnTo>
                  <a:lnTo>
                    <a:pt x="522" y="28"/>
                  </a:lnTo>
                  <a:lnTo>
                    <a:pt x="498" y="32"/>
                  </a:lnTo>
                  <a:lnTo>
                    <a:pt x="473" y="34"/>
                  </a:lnTo>
                  <a:lnTo>
                    <a:pt x="449" y="37"/>
                  </a:lnTo>
                  <a:lnTo>
                    <a:pt x="425" y="39"/>
                  </a:lnTo>
                  <a:lnTo>
                    <a:pt x="401" y="41"/>
                  </a:lnTo>
                  <a:lnTo>
                    <a:pt x="375" y="43"/>
                  </a:lnTo>
                  <a:lnTo>
                    <a:pt x="350" y="44"/>
                  </a:lnTo>
                  <a:lnTo>
                    <a:pt x="326" y="47"/>
                  </a:lnTo>
                  <a:lnTo>
                    <a:pt x="302" y="48"/>
                  </a:lnTo>
                  <a:lnTo>
                    <a:pt x="278" y="49"/>
                  </a:lnTo>
                  <a:lnTo>
                    <a:pt x="254" y="50"/>
                  </a:lnTo>
                  <a:lnTo>
                    <a:pt x="230" y="51"/>
                  </a:lnTo>
                  <a:lnTo>
                    <a:pt x="207" y="51"/>
                  </a:lnTo>
                  <a:lnTo>
                    <a:pt x="184" y="51"/>
                  </a:lnTo>
                  <a:lnTo>
                    <a:pt x="161" y="50"/>
                  </a:lnTo>
                  <a:lnTo>
                    <a:pt x="139" y="50"/>
                  </a:lnTo>
                  <a:lnTo>
                    <a:pt x="119" y="48"/>
                  </a:lnTo>
                  <a:lnTo>
                    <a:pt x="98" y="47"/>
                  </a:lnTo>
                  <a:lnTo>
                    <a:pt x="77" y="44"/>
                  </a:lnTo>
                  <a:lnTo>
                    <a:pt x="59" y="42"/>
                  </a:lnTo>
                  <a:lnTo>
                    <a:pt x="41" y="39"/>
                  </a:lnTo>
                  <a:lnTo>
                    <a:pt x="24" y="36"/>
                  </a:lnTo>
                  <a:lnTo>
                    <a:pt x="8" y="34"/>
                  </a:lnTo>
                  <a:lnTo>
                    <a:pt x="0" y="72"/>
                  </a:lnTo>
                  <a:lnTo>
                    <a:pt x="17" y="76"/>
                  </a:lnTo>
                  <a:lnTo>
                    <a:pt x="35" y="80"/>
                  </a:lnTo>
                  <a:lnTo>
                    <a:pt x="55" y="83"/>
                  </a:lnTo>
                  <a:lnTo>
                    <a:pt x="75" y="85"/>
                  </a:lnTo>
                  <a:lnTo>
                    <a:pt x="96" y="87"/>
                  </a:lnTo>
                  <a:lnTo>
                    <a:pt x="117" y="88"/>
                  </a:lnTo>
                  <a:lnTo>
                    <a:pt x="139" y="90"/>
                  </a:lnTo>
                  <a:lnTo>
                    <a:pt x="161" y="90"/>
                  </a:lnTo>
                  <a:lnTo>
                    <a:pt x="184" y="91"/>
                  </a:lnTo>
                  <a:lnTo>
                    <a:pt x="207" y="91"/>
                  </a:lnTo>
                  <a:lnTo>
                    <a:pt x="230" y="91"/>
                  </a:lnTo>
                  <a:lnTo>
                    <a:pt x="254" y="90"/>
                  </a:lnTo>
                  <a:lnTo>
                    <a:pt x="278" y="89"/>
                  </a:lnTo>
                  <a:lnTo>
                    <a:pt x="302" y="88"/>
                  </a:lnTo>
                  <a:lnTo>
                    <a:pt x="328" y="87"/>
                  </a:lnTo>
                  <a:lnTo>
                    <a:pt x="352" y="85"/>
                  </a:lnTo>
                  <a:lnTo>
                    <a:pt x="378" y="84"/>
                  </a:lnTo>
                  <a:lnTo>
                    <a:pt x="403" y="82"/>
                  </a:lnTo>
                  <a:lnTo>
                    <a:pt x="427" y="80"/>
                  </a:lnTo>
                  <a:lnTo>
                    <a:pt x="453" y="77"/>
                  </a:lnTo>
                  <a:lnTo>
                    <a:pt x="477" y="74"/>
                  </a:lnTo>
                  <a:lnTo>
                    <a:pt x="502" y="72"/>
                  </a:lnTo>
                  <a:lnTo>
                    <a:pt x="526" y="69"/>
                  </a:lnTo>
                  <a:lnTo>
                    <a:pt x="550" y="66"/>
                  </a:lnTo>
                  <a:lnTo>
                    <a:pt x="573" y="63"/>
                  </a:lnTo>
                  <a:lnTo>
                    <a:pt x="596" y="59"/>
                  </a:lnTo>
                  <a:lnTo>
                    <a:pt x="619" y="56"/>
                  </a:lnTo>
                  <a:lnTo>
                    <a:pt x="641" y="53"/>
                  </a:lnTo>
                  <a:lnTo>
                    <a:pt x="663" y="50"/>
                  </a:lnTo>
                  <a:lnTo>
                    <a:pt x="684" y="47"/>
                  </a:lnTo>
                  <a:lnTo>
                    <a:pt x="704" y="43"/>
                  </a:lnTo>
                  <a:lnTo>
                    <a:pt x="725" y="40"/>
                  </a:lnTo>
                  <a:lnTo>
                    <a:pt x="729" y="38"/>
                  </a:lnTo>
                  <a:lnTo>
                    <a:pt x="725" y="40"/>
                  </a:lnTo>
                  <a:lnTo>
                    <a:pt x="734" y="37"/>
                  </a:lnTo>
                  <a:lnTo>
                    <a:pt x="739" y="32"/>
                  </a:lnTo>
                  <a:lnTo>
                    <a:pt x="742" y="24"/>
                  </a:lnTo>
                  <a:lnTo>
                    <a:pt x="742" y="17"/>
                  </a:lnTo>
                  <a:lnTo>
                    <a:pt x="739" y="9"/>
                  </a:lnTo>
                  <a:lnTo>
                    <a:pt x="735" y="4"/>
                  </a:lnTo>
                  <a:lnTo>
                    <a:pt x="727" y="0"/>
                  </a:lnTo>
                  <a:lnTo>
                    <a:pt x="719" y="0"/>
                  </a:lnTo>
                  <a:lnTo>
                    <a:pt x="7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69" name="Freeform 184"/>
            <p:cNvSpPr>
              <a:spLocks/>
            </p:cNvSpPr>
            <p:nvPr/>
          </p:nvSpPr>
          <p:spPr bwMode="auto">
            <a:xfrm>
              <a:off x="4945" y="2972"/>
              <a:ext cx="6" cy="11"/>
            </a:xfrm>
            <a:custGeom>
              <a:avLst/>
              <a:gdLst>
                <a:gd name="T0" fmla="*/ 0 w 63"/>
                <a:gd name="T1" fmla="*/ 0 h 116"/>
                <a:gd name="T2" fmla="*/ 0 w 63"/>
                <a:gd name="T3" fmla="*/ 0 h 116"/>
                <a:gd name="T4" fmla="*/ 0 w 63"/>
                <a:gd name="T5" fmla="*/ 0 h 116"/>
                <a:gd name="T6" fmla="*/ 0 w 63"/>
                <a:gd name="T7" fmla="*/ 0 h 116"/>
                <a:gd name="T8" fmla="*/ 0 w 63"/>
                <a:gd name="T9" fmla="*/ 0 h 116"/>
                <a:gd name="T10" fmla="*/ 0 w 63"/>
                <a:gd name="T11" fmla="*/ 0 h 116"/>
                <a:gd name="T12" fmla="*/ 0 w 63"/>
                <a:gd name="T13" fmla="*/ 0 h 116"/>
                <a:gd name="T14" fmla="*/ 0 w 63"/>
                <a:gd name="T15" fmla="*/ 0 h 116"/>
                <a:gd name="T16" fmla="*/ 0 w 63"/>
                <a:gd name="T17" fmla="*/ 0 h 116"/>
                <a:gd name="T18" fmla="*/ 0 w 63"/>
                <a:gd name="T19" fmla="*/ 0 h 116"/>
                <a:gd name="T20" fmla="*/ 0 w 63"/>
                <a:gd name="T21" fmla="*/ 0 h 116"/>
                <a:gd name="T22" fmla="*/ 0 w 63"/>
                <a:gd name="T23" fmla="*/ 0 h 116"/>
                <a:gd name="T24" fmla="*/ 0 w 63"/>
                <a:gd name="T25" fmla="*/ 0 h 116"/>
                <a:gd name="T26" fmla="*/ 0 w 63"/>
                <a:gd name="T27" fmla="*/ 0 h 116"/>
                <a:gd name="T28" fmla="*/ 0 w 63"/>
                <a:gd name="T29" fmla="*/ 0 h 116"/>
                <a:gd name="T30" fmla="*/ 0 w 63"/>
                <a:gd name="T31" fmla="*/ 0 h 116"/>
                <a:gd name="T32" fmla="*/ 0 w 63"/>
                <a:gd name="T33" fmla="*/ 0 h 116"/>
                <a:gd name="T34" fmla="*/ 0 w 63"/>
                <a:gd name="T35" fmla="*/ 0 h 116"/>
                <a:gd name="T36" fmla="*/ 0 w 63"/>
                <a:gd name="T37" fmla="*/ 0 h 116"/>
                <a:gd name="T38" fmla="*/ 0 w 63"/>
                <a:gd name="T39" fmla="*/ 0 h 116"/>
                <a:gd name="T40" fmla="*/ 0 w 63"/>
                <a:gd name="T41" fmla="*/ 0 h 1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3"/>
                <a:gd name="T64" fmla="*/ 0 h 116"/>
                <a:gd name="T65" fmla="*/ 63 w 63"/>
                <a:gd name="T66" fmla="*/ 116 h 1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3" h="116">
                  <a:moveTo>
                    <a:pt x="23" y="8"/>
                  </a:moveTo>
                  <a:lnTo>
                    <a:pt x="22" y="7"/>
                  </a:lnTo>
                  <a:lnTo>
                    <a:pt x="23" y="14"/>
                  </a:lnTo>
                  <a:lnTo>
                    <a:pt x="21" y="23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11" y="62"/>
                  </a:lnTo>
                  <a:lnTo>
                    <a:pt x="6" y="71"/>
                  </a:lnTo>
                  <a:lnTo>
                    <a:pt x="2" y="78"/>
                  </a:lnTo>
                  <a:lnTo>
                    <a:pt x="0" y="80"/>
                  </a:lnTo>
                  <a:lnTo>
                    <a:pt x="14" y="116"/>
                  </a:lnTo>
                  <a:lnTo>
                    <a:pt x="29" y="105"/>
                  </a:lnTo>
                  <a:lnTo>
                    <a:pt x="39" y="93"/>
                  </a:lnTo>
                  <a:lnTo>
                    <a:pt x="47" y="77"/>
                  </a:lnTo>
                  <a:lnTo>
                    <a:pt x="53" y="62"/>
                  </a:lnTo>
                  <a:lnTo>
                    <a:pt x="57" y="45"/>
                  </a:lnTo>
                  <a:lnTo>
                    <a:pt x="60" y="30"/>
                  </a:lnTo>
                  <a:lnTo>
                    <a:pt x="63" y="14"/>
                  </a:lnTo>
                  <a:lnTo>
                    <a:pt x="61" y="1"/>
                  </a:lnTo>
                  <a:lnTo>
                    <a:pt x="60" y="0"/>
                  </a:ln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0" name="Freeform 185"/>
            <p:cNvSpPr>
              <a:spLocks/>
            </p:cNvSpPr>
            <p:nvPr/>
          </p:nvSpPr>
          <p:spPr bwMode="auto">
            <a:xfrm>
              <a:off x="4936" y="2812"/>
              <a:ext cx="15" cy="161"/>
            </a:xfrm>
            <a:custGeom>
              <a:avLst/>
              <a:gdLst>
                <a:gd name="T0" fmla="*/ 0 w 144"/>
                <a:gd name="T1" fmla="*/ 0 h 1773"/>
                <a:gd name="T2" fmla="*/ 0 w 144"/>
                <a:gd name="T3" fmla="*/ 0 h 1773"/>
                <a:gd name="T4" fmla="*/ 0 w 144"/>
                <a:gd name="T5" fmla="*/ 0 h 1773"/>
                <a:gd name="T6" fmla="*/ 0 w 144"/>
                <a:gd name="T7" fmla="*/ 0 h 1773"/>
                <a:gd name="T8" fmla="*/ 0 w 144"/>
                <a:gd name="T9" fmla="*/ 1 h 1773"/>
                <a:gd name="T10" fmla="*/ 0 w 144"/>
                <a:gd name="T11" fmla="*/ 1 h 1773"/>
                <a:gd name="T12" fmla="*/ 0 w 144"/>
                <a:gd name="T13" fmla="*/ 1 h 1773"/>
                <a:gd name="T14" fmla="*/ 0 w 144"/>
                <a:gd name="T15" fmla="*/ 1 h 1773"/>
                <a:gd name="T16" fmla="*/ 0 w 144"/>
                <a:gd name="T17" fmla="*/ 1 h 1773"/>
                <a:gd name="T18" fmla="*/ 0 w 144"/>
                <a:gd name="T19" fmla="*/ 1 h 1773"/>
                <a:gd name="T20" fmla="*/ 0 w 144"/>
                <a:gd name="T21" fmla="*/ 1 h 1773"/>
                <a:gd name="T22" fmla="*/ 0 w 144"/>
                <a:gd name="T23" fmla="*/ 1 h 1773"/>
                <a:gd name="T24" fmla="*/ 0 w 144"/>
                <a:gd name="T25" fmla="*/ 1 h 1773"/>
                <a:gd name="T26" fmla="*/ 0 w 144"/>
                <a:gd name="T27" fmla="*/ 1 h 1773"/>
                <a:gd name="T28" fmla="*/ 0 w 144"/>
                <a:gd name="T29" fmla="*/ 1 h 1773"/>
                <a:gd name="T30" fmla="*/ 0 w 144"/>
                <a:gd name="T31" fmla="*/ 1 h 1773"/>
                <a:gd name="T32" fmla="*/ 0 w 144"/>
                <a:gd name="T33" fmla="*/ 0 h 1773"/>
                <a:gd name="T34" fmla="*/ 0 w 144"/>
                <a:gd name="T35" fmla="*/ 0 h 1773"/>
                <a:gd name="T36" fmla="*/ 0 w 144"/>
                <a:gd name="T37" fmla="*/ 0 h 1773"/>
                <a:gd name="T38" fmla="*/ 0 w 144"/>
                <a:gd name="T39" fmla="*/ 0 h 1773"/>
                <a:gd name="T40" fmla="*/ 0 w 144"/>
                <a:gd name="T41" fmla="*/ 0 h 17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773"/>
                <a:gd name="T65" fmla="*/ 144 w 144"/>
                <a:gd name="T66" fmla="*/ 1773 h 17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773">
                  <a:moveTo>
                    <a:pt x="1" y="0"/>
                  </a:moveTo>
                  <a:lnTo>
                    <a:pt x="1" y="0"/>
                  </a:lnTo>
                  <a:lnTo>
                    <a:pt x="0" y="213"/>
                  </a:lnTo>
                  <a:lnTo>
                    <a:pt x="2" y="446"/>
                  </a:lnTo>
                  <a:lnTo>
                    <a:pt x="7" y="688"/>
                  </a:lnTo>
                  <a:lnTo>
                    <a:pt x="17" y="932"/>
                  </a:lnTo>
                  <a:lnTo>
                    <a:pt x="30" y="1173"/>
                  </a:lnTo>
                  <a:lnTo>
                    <a:pt x="49" y="1397"/>
                  </a:lnTo>
                  <a:lnTo>
                    <a:pt x="74" y="1599"/>
                  </a:lnTo>
                  <a:lnTo>
                    <a:pt x="107" y="1773"/>
                  </a:lnTo>
                  <a:lnTo>
                    <a:pt x="144" y="1765"/>
                  </a:lnTo>
                  <a:lnTo>
                    <a:pt x="114" y="1595"/>
                  </a:lnTo>
                  <a:lnTo>
                    <a:pt x="89" y="1394"/>
                  </a:lnTo>
                  <a:lnTo>
                    <a:pt x="70" y="1170"/>
                  </a:lnTo>
                  <a:lnTo>
                    <a:pt x="56" y="932"/>
                  </a:lnTo>
                  <a:lnTo>
                    <a:pt x="47" y="688"/>
                  </a:lnTo>
                  <a:lnTo>
                    <a:pt x="42" y="446"/>
                  </a:lnTo>
                  <a:lnTo>
                    <a:pt x="40" y="213"/>
                  </a:lnTo>
                  <a:lnTo>
                    <a:pt x="4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1" name="Freeform 186"/>
            <p:cNvSpPr>
              <a:spLocks/>
            </p:cNvSpPr>
            <p:nvPr/>
          </p:nvSpPr>
          <p:spPr bwMode="auto">
            <a:xfrm>
              <a:off x="4936" y="2698"/>
              <a:ext cx="6" cy="114"/>
            </a:xfrm>
            <a:custGeom>
              <a:avLst/>
              <a:gdLst>
                <a:gd name="T0" fmla="*/ 0 w 58"/>
                <a:gd name="T1" fmla="*/ 0 h 1255"/>
                <a:gd name="T2" fmla="*/ 0 w 58"/>
                <a:gd name="T3" fmla="*/ 0 h 1255"/>
                <a:gd name="T4" fmla="*/ 0 w 58"/>
                <a:gd name="T5" fmla="*/ 0 h 1255"/>
                <a:gd name="T6" fmla="*/ 0 w 58"/>
                <a:gd name="T7" fmla="*/ 0 h 1255"/>
                <a:gd name="T8" fmla="*/ 0 w 58"/>
                <a:gd name="T9" fmla="*/ 1 h 1255"/>
                <a:gd name="T10" fmla="*/ 0 w 58"/>
                <a:gd name="T11" fmla="*/ 1 h 1255"/>
                <a:gd name="T12" fmla="*/ 0 w 58"/>
                <a:gd name="T13" fmla="*/ 1 h 1255"/>
                <a:gd name="T14" fmla="*/ 0 w 58"/>
                <a:gd name="T15" fmla="*/ 1 h 1255"/>
                <a:gd name="T16" fmla="*/ 0 w 58"/>
                <a:gd name="T17" fmla="*/ 0 h 1255"/>
                <a:gd name="T18" fmla="*/ 0 w 58"/>
                <a:gd name="T19" fmla="*/ 0 h 1255"/>
                <a:gd name="T20" fmla="*/ 0 w 58"/>
                <a:gd name="T21" fmla="*/ 0 h 1255"/>
                <a:gd name="T22" fmla="*/ 0 w 58"/>
                <a:gd name="T23" fmla="*/ 0 h 1255"/>
                <a:gd name="T24" fmla="*/ 0 w 58"/>
                <a:gd name="T25" fmla="*/ 0 h 1255"/>
                <a:gd name="T26" fmla="*/ 0 w 58"/>
                <a:gd name="T27" fmla="*/ 0 h 1255"/>
                <a:gd name="T28" fmla="*/ 0 w 58"/>
                <a:gd name="T29" fmla="*/ 0 h 1255"/>
                <a:gd name="T30" fmla="*/ 0 w 58"/>
                <a:gd name="T31" fmla="*/ 0 h 1255"/>
                <a:gd name="T32" fmla="*/ 0 w 58"/>
                <a:gd name="T33" fmla="*/ 0 h 1255"/>
                <a:gd name="T34" fmla="*/ 0 w 58"/>
                <a:gd name="T35" fmla="*/ 0 h 1255"/>
                <a:gd name="T36" fmla="*/ 0 w 58"/>
                <a:gd name="T37" fmla="*/ 0 h 1255"/>
                <a:gd name="T38" fmla="*/ 0 w 58"/>
                <a:gd name="T39" fmla="*/ 0 h 1255"/>
                <a:gd name="T40" fmla="*/ 0 w 58"/>
                <a:gd name="T41" fmla="*/ 0 h 1255"/>
                <a:gd name="T42" fmla="*/ 0 w 58"/>
                <a:gd name="T43" fmla="*/ 0 h 12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1255"/>
                <a:gd name="T68" fmla="*/ 58 w 58"/>
                <a:gd name="T69" fmla="*/ 1255 h 125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1255">
                  <a:moveTo>
                    <a:pt x="19" y="14"/>
                  </a:moveTo>
                  <a:lnTo>
                    <a:pt x="18" y="21"/>
                  </a:lnTo>
                  <a:lnTo>
                    <a:pt x="13" y="329"/>
                  </a:lnTo>
                  <a:lnTo>
                    <a:pt x="8" y="637"/>
                  </a:lnTo>
                  <a:lnTo>
                    <a:pt x="4" y="947"/>
                  </a:lnTo>
                  <a:lnTo>
                    <a:pt x="0" y="1255"/>
                  </a:lnTo>
                  <a:lnTo>
                    <a:pt x="40" y="1255"/>
                  </a:lnTo>
                  <a:lnTo>
                    <a:pt x="44" y="947"/>
                  </a:lnTo>
                  <a:lnTo>
                    <a:pt x="48" y="637"/>
                  </a:lnTo>
                  <a:lnTo>
                    <a:pt x="52" y="329"/>
                  </a:lnTo>
                  <a:lnTo>
                    <a:pt x="58" y="21"/>
                  </a:lnTo>
                  <a:lnTo>
                    <a:pt x="57" y="27"/>
                  </a:lnTo>
                  <a:lnTo>
                    <a:pt x="58" y="21"/>
                  </a:lnTo>
                  <a:lnTo>
                    <a:pt x="55" y="12"/>
                  </a:lnTo>
                  <a:lnTo>
                    <a:pt x="51" y="6"/>
                  </a:lnTo>
                  <a:lnTo>
                    <a:pt x="45" y="1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4" y="6"/>
                  </a:lnTo>
                  <a:lnTo>
                    <a:pt x="20" y="12"/>
                  </a:lnTo>
                  <a:lnTo>
                    <a:pt x="18" y="21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2" name="Freeform 187"/>
            <p:cNvSpPr>
              <a:spLocks/>
            </p:cNvSpPr>
            <p:nvPr/>
          </p:nvSpPr>
          <p:spPr bwMode="auto">
            <a:xfrm>
              <a:off x="4938" y="2627"/>
              <a:ext cx="9" cy="73"/>
            </a:xfrm>
            <a:custGeom>
              <a:avLst/>
              <a:gdLst>
                <a:gd name="T0" fmla="*/ 0 w 91"/>
                <a:gd name="T1" fmla="*/ 0 h 810"/>
                <a:gd name="T2" fmla="*/ 0 w 91"/>
                <a:gd name="T3" fmla="*/ 0 h 810"/>
                <a:gd name="T4" fmla="*/ 0 w 91"/>
                <a:gd name="T5" fmla="*/ 0 h 810"/>
                <a:gd name="T6" fmla="*/ 0 w 91"/>
                <a:gd name="T7" fmla="*/ 0 h 810"/>
                <a:gd name="T8" fmla="*/ 0 w 91"/>
                <a:gd name="T9" fmla="*/ 0 h 810"/>
                <a:gd name="T10" fmla="*/ 0 w 91"/>
                <a:gd name="T11" fmla="*/ 0 h 810"/>
                <a:gd name="T12" fmla="*/ 0 w 91"/>
                <a:gd name="T13" fmla="*/ 0 h 810"/>
                <a:gd name="T14" fmla="*/ 0 w 91"/>
                <a:gd name="T15" fmla="*/ 0 h 810"/>
                <a:gd name="T16" fmla="*/ 0 w 91"/>
                <a:gd name="T17" fmla="*/ 1 h 810"/>
                <a:gd name="T18" fmla="*/ 0 w 91"/>
                <a:gd name="T19" fmla="*/ 1 h 810"/>
                <a:gd name="T20" fmla="*/ 0 w 91"/>
                <a:gd name="T21" fmla="*/ 1 h 810"/>
                <a:gd name="T22" fmla="*/ 0 w 91"/>
                <a:gd name="T23" fmla="*/ 1 h 810"/>
                <a:gd name="T24" fmla="*/ 0 w 91"/>
                <a:gd name="T25" fmla="*/ 0 h 810"/>
                <a:gd name="T26" fmla="*/ 0 w 91"/>
                <a:gd name="T27" fmla="*/ 0 h 810"/>
                <a:gd name="T28" fmla="*/ 0 w 91"/>
                <a:gd name="T29" fmla="*/ 0 h 810"/>
                <a:gd name="T30" fmla="*/ 0 w 91"/>
                <a:gd name="T31" fmla="*/ 0 h 810"/>
                <a:gd name="T32" fmla="*/ 0 w 91"/>
                <a:gd name="T33" fmla="*/ 0 h 810"/>
                <a:gd name="T34" fmla="*/ 0 w 91"/>
                <a:gd name="T35" fmla="*/ 0 h 810"/>
                <a:gd name="T36" fmla="*/ 0 w 91"/>
                <a:gd name="T37" fmla="*/ 0 h 810"/>
                <a:gd name="T38" fmla="*/ 0 w 91"/>
                <a:gd name="T39" fmla="*/ 0 h 810"/>
                <a:gd name="T40" fmla="*/ 0 w 91"/>
                <a:gd name="T41" fmla="*/ 0 h 810"/>
                <a:gd name="T42" fmla="*/ 0 w 91"/>
                <a:gd name="T43" fmla="*/ 0 h 810"/>
                <a:gd name="T44" fmla="*/ 0 w 91"/>
                <a:gd name="T45" fmla="*/ 0 h 810"/>
                <a:gd name="T46" fmla="*/ 0 w 91"/>
                <a:gd name="T47" fmla="*/ 0 h 810"/>
                <a:gd name="T48" fmla="*/ 0 w 91"/>
                <a:gd name="T49" fmla="*/ 0 h 810"/>
                <a:gd name="T50" fmla="*/ 0 w 91"/>
                <a:gd name="T51" fmla="*/ 0 h 810"/>
                <a:gd name="T52" fmla="*/ 0 w 91"/>
                <a:gd name="T53" fmla="*/ 0 h 810"/>
                <a:gd name="T54" fmla="*/ 0 w 91"/>
                <a:gd name="T55" fmla="*/ 0 h 810"/>
                <a:gd name="T56" fmla="*/ 0 w 91"/>
                <a:gd name="T57" fmla="*/ 0 h 810"/>
                <a:gd name="T58" fmla="*/ 0 w 91"/>
                <a:gd name="T59" fmla="*/ 0 h 8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1"/>
                <a:gd name="T91" fmla="*/ 0 h 810"/>
                <a:gd name="T92" fmla="*/ 91 w 91"/>
                <a:gd name="T93" fmla="*/ 810 h 8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1" h="810">
                  <a:moveTo>
                    <a:pt x="69" y="41"/>
                  </a:moveTo>
                  <a:lnTo>
                    <a:pt x="49" y="20"/>
                  </a:lnTo>
                  <a:lnTo>
                    <a:pt x="50" y="145"/>
                  </a:lnTo>
                  <a:lnTo>
                    <a:pt x="51" y="260"/>
                  </a:lnTo>
                  <a:lnTo>
                    <a:pt x="51" y="366"/>
                  </a:lnTo>
                  <a:lnTo>
                    <a:pt x="49" y="464"/>
                  </a:lnTo>
                  <a:lnTo>
                    <a:pt x="45" y="555"/>
                  </a:lnTo>
                  <a:lnTo>
                    <a:pt x="35" y="639"/>
                  </a:lnTo>
                  <a:lnTo>
                    <a:pt x="22" y="720"/>
                  </a:lnTo>
                  <a:lnTo>
                    <a:pt x="0" y="797"/>
                  </a:lnTo>
                  <a:lnTo>
                    <a:pt x="38" y="810"/>
                  </a:lnTo>
                  <a:lnTo>
                    <a:pt x="60" y="729"/>
                  </a:lnTo>
                  <a:lnTo>
                    <a:pt x="75" y="643"/>
                  </a:lnTo>
                  <a:lnTo>
                    <a:pt x="85" y="557"/>
                  </a:lnTo>
                  <a:lnTo>
                    <a:pt x="89" y="464"/>
                  </a:lnTo>
                  <a:lnTo>
                    <a:pt x="91" y="366"/>
                  </a:lnTo>
                  <a:lnTo>
                    <a:pt x="91" y="260"/>
                  </a:lnTo>
                  <a:lnTo>
                    <a:pt x="90" y="145"/>
                  </a:lnTo>
                  <a:lnTo>
                    <a:pt x="89" y="20"/>
                  </a:lnTo>
                  <a:lnTo>
                    <a:pt x="69" y="0"/>
                  </a:lnTo>
                  <a:lnTo>
                    <a:pt x="89" y="20"/>
                  </a:lnTo>
                  <a:lnTo>
                    <a:pt x="87" y="12"/>
                  </a:lnTo>
                  <a:lnTo>
                    <a:pt x="83" y="5"/>
                  </a:lnTo>
                  <a:lnTo>
                    <a:pt x="76" y="1"/>
                  </a:lnTo>
                  <a:lnTo>
                    <a:pt x="69" y="0"/>
                  </a:lnTo>
                  <a:lnTo>
                    <a:pt x="62" y="1"/>
                  </a:lnTo>
                  <a:lnTo>
                    <a:pt x="55" y="5"/>
                  </a:lnTo>
                  <a:lnTo>
                    <a:pt x="51" y="12"/>
                  </a:lnTo>
                  <a:lnTo>
                    <a:pt x="49" y="20"/>
                  </a:lnTo>
                  <a:lnTo>
                    <a:pt x="69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3" name="Freeform 188"/>
            <p:cNvSpPr>
              <a:spLocks/>
            </p:cNvSpPr>
            <p:nvPr/>
          </p:nvSpPr>
          <p:spPr bwMode="auto">
            <a:xfrm>
              <a:off x="4778" y="2625"/>
              <a:ext cx="167" cy="7"/>
            </a:xfrm>
            <a:custGeom>
              <a:avLst/>
              <a:gdLst>
                <a:gd name="T0" fmla="*/ 0 w 1674"/>
                <a:gd name="T1" fmla="*/ 0 h 80"/>
                <a:gd name="T2" fmla="*/ 0 w 1674"/>
                <a:gd name="T3" fmla="*/ 0 h 80"/>
                <a:gd name="T4" fmla="*/ 0 w 1674"/>
                <a:gd name="T5" fmla="*/ 0 h 80"/>
                <a:gd name="T6" fmla="*/ 0 w 1674"/>
                <a:gd name="T7" fmla="*/ 0 h 80"/>
                <a:gd name="T8" fmla="*/ 0 w 1674"/>
                <a:gd name="T9" fmla="*/ 0 h 80"/>
                <a:gd name="T10" fmla="*/ 0 w 1674"/>
                <a:gd name="T11" fmla="*/ 0 h 80"/>
                <a:gd name="T12" fmla="*/ 1 w 1674"/>
                <a:gd name="T13" fmla="*/ 0 h 80"/>
                <a:gd name="T14" fmla="*/ 1 w 1674"/>
                <a:gd name="T15" fmla="*/ 0 h 80"/>
                <a:gd name="T16" fmla="*/ 1 w 1674"/>
                <a:gd name="T17" fmla="*/ 0 h 80"/>
                <a:gd name="T18" fmla="*/ 1 w 1674"/>
                <a:gd name="T19" fmla="*/ 0 h 80"/>
                <a:gd name="T20" fmla="*/ 1 w 1674"/>
                <a:gd name="T21" fmla="*/ 0 h 80"/>
                <a:gd name="T22" fmla="*/ 1 w 1674"/>
                <a:gd name="T23" fmla="*/ 0 h 80"/>
                <a:gd name="T24" fmla="*/ 1 w 1674"/>
                <a:gd name="T25" fmla="*/ 0 h 80"/>
                <a:gd name="T26" fmla="*/ 1 w 1674"/>
                <a:gd name="T27" fmla="*/ 0 h 80"/>
                <a:gd name="T28" fmla="*/ 1 w 1674"/>
                <a:gd name="T29" fmla="*/ 0 h 80"/>
                <a:gd name="T30" fmla="*/ 2 w 1674"/>
                <a:gd name="T31" fmla="*/ 0 h 80"/>
                <a:gd name="T32" fmla="*/ 2 w 1674"/>
                <a:gd name="T33" fmla="*/ 0 h 80"/>
                <a:gd name="T34" fmla="*/ 2 w 1674"/>
                <a:gd name="T35" fmla="*/ 0 h 80"/>
                <a:gd name="T36" fmla="*/ 1 w 1674"/>
                <a:gd name="T37" fmla="*/ 0 h 80"/>
                <a:gd name="T38" fmla="*/ 1 w 1674"/>
                <a:gd name="T39" fmla="*/ 0 h 80"/>
                <a:gd name="T40" fmla="*/ 1 w 1674"/>
                <a:gd name="T41" fmla="*/ 0 h 80"/>
                <a:gd name="T42" fmla="*/ 1 w 1674"/>
                <a:gd name="T43" fmla="*/ 0 h 80"/>
                <a:gd name="T44" fmla="*/ 1 w 1674"/>
                <a:gd name="T45" fmla="*/ 0 h 80"/>
                <a:gd name="T46" fmla="*/ 1 w 1674"/>
                <a:gd name="T47" fmla="*/ 0 h 80"/>
                <a:gd name="T48" fmla="*/ 1 w 1674"/>
                <a:gd name="T49" fmla="*/ 0 h 80"/>
                <a:gd name="T50" fmla="*/ 1 w 1674"/>
                <a:gd name="T51" fmla="*/ 0 h 80"/>
                <a:gd name="T52" fmla="*/ 1 w 1674"/>
                <a:gd name="T53" fmla="*/ 0 h 80"/>
                <a:gd name="T54" fmla="*/ 1 w 1674"/>
                <a:gd name="T55" fmla="*/ 0 h 80"/>
                <a:gd name="T56" fmla="*/ 0 w 1674"/>
                <a:gd name="T57" fmla="*/ 0 h 80"/>
                <a:gd name="T58" fmla="*/ 0 w 1674"/>
                <a:gd name="T59" fmla="*/ 0 h 80"/>
                <a:gd name="T60" fmla="*/ 0 w 1674"/>
                <a:gd name="T61" fmla="*/ 0 h 80"/>
                <a:gd name="T62" fmla="*/ 0 w 1674"/>
                <a:gd name="T63" fmla="*/ 0 h 80"/>
                <a:gd name="T64" fmla="*/ 0 w 1674"/>
                <a:gd name="T65" fmla="*/ 0 h 80"/>
                <a:gd name="T66" fmla="*/ 0 w 1674"/>
                <a:gd name="T67" fmla="*/ 0 h 80"/>
                <a:gd name="T68" fmla="*/ 0 w 1674"/>
                <a:gd name="T69" fmla="*/ 0 h 80"/>
                <a:gd name="T70" fmla="*/ 0 w 1674"/>
                <a:gd name="T71" fmla="*/ 0 h 80"/>
                <a:gd name="T72" fmla="*/ 0 w 1674"/>
                <a:gd name="T73" fmla="*/ 0 h 80"/>
                <a:gd name="T74" fmla="*/ 0 w 1674"/>
                <a:gd name="T75" fmla="*/ 0 h 80"/>
                <a:gd name="T76" fmla="*/ 0 w 1674"/>
                <a:gd name="T77" fmla="*/ 0 h 8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674"/>
                <a:gd name="T118" fmla="*/ 0 h 80"/>
                <a:gd name="T119" fmla="*/ 1674 w 1674"/>
                <a:gd name="T120" fmla="*/ 80 h 8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674" h="80">
                  <a:moveTo>
                    <a:pt x="39" y="19"/>
                  </a:moveTo>
                  <a:lnTo>
                    <a:pt x="16" y="41"/>
                  </a:lnTo>
                  <a:lnTo>
                    <a:pt x="68" y="48"/>
                  </a:lnTo>
                  <a:lnTo>
                    <a:pt x="118" y="55"/>
                  </a:lnTo>
                  <a:lnTo>
                    <a:pt x="169" y="61"/>
                  </a:lnTo>
                  <a:lnTo>
                    <a:pt x="219" y="66"/>
                  </a:lnTo>
                  <a:lnTo>
                    <a:pt x="271" y="69"/>
                  </a:lnTo>
                  <a:lnTo>
                    <a:pt x="323" y="73"/>
                  </a:lnTo>
                  <a:lnTo>
                    <a:pt x="376" y="76"/>
                  </a:lnTo>
                  <a:lnTo>
                    <a:pt x="428" y="78"/>
                  </a:lnTo>
                  <a:lnTo>
                    <a:pt x="480" y="79"/>
                  </a:lnTo>
                  <a:lnTo>
                    <a:pt x="533" y="80"/>
                  </a:lnTo>
                  <a:lnTo>
                    <a:pt x="585" y="80"/>
                  </a:lnTo>
                  <a:lnTo>
                    <a:pt x="638" y="80"/>
                  </a:lnTo>
                  <a:lnTo>
                    <a:pt x="691" y="79"/>
                  </a:lnTo>
                  <a:lnTo>
                    <a:pt x="744" y="78"/>
                  </a:lnTo>
                  <a:lnTo>
                    <a:pt x="796" y="77"/>
                  </a:lnTo>
                  <a:lnTo>
                    <a:pt x="850" y="75"/>
                  </a:lnTo>
                  <a:lnTo>
                    <a:pt x="903" y="74"/>
                  </a:lnTo>
                  <a:lnTo>
                    <a:pt x="956" y="71"/>
                  </a:lnTo>
                  <a:lnTo>
                    <a:pt x="1009" y="69"/>
                  </a:lnTo>
                  <a:lnTo>
                    <a:pt x="1061" y="67"/>
                  </a:lnTo>
                  <a:lnTo>
                    <a:pt x="1114" y="65"/>
                  </a:lnTo>
                  <a:lnTo>
                    <a:pt x="1166" y="64"/>
                  </a:lnTo>
                  <a:lnTo>
                    <a:pt x="1218" y="62"/>
                  </a:lnTo>
                  <a:lnTo>
                    <a:pt x="1270" y="60"/>
                  </a:lnTo>
                  <a:lnTo>
                    <a:pt x="1322" y="59"/>
                  </a:lnTo>
                  <a:lnTo>
                    <a:pt x="1373" y="58"/>
                  </a:lnTo>
                  <a:lnTo>
                    <a:pt x="1425" y="57"/>
                  </a:lnTo>
                  <a:lnTo>
                    <a:pt x="1475" y="55"/>
                  </a:lnTo>
                  <a:lnTo>
                    <a:pt x="1525" y="55"/>
                  </a:lnTo>
                  <a:lnTo>
                    <a:pt x="1576" y="57"/>
                  </a:lnTo>
                  <a:lnTo>
                    <a:pt x="1625" y="58"/>
                  </a:lnTo>
                  <a:lnTo>
                    <a:pt x="1674" y="59"/>
                  </a:lnTo>
                  <a:lnTo>
                    <a:pt x="1674" y="18"/>
                  </a:lnTo>
                  <a:lnTo>
                    <a:pt x="1625" y="17"/>
                  </a:lnTo>
                  <a:lnTo>
                    <a:pt x="1576" y="16"/>
                  </a:lnTo>
                  <a:lnTo>
                    <a:pt x="1525" y="15"/>
                  </a:lnTo>
                  <a:lnTo>
                    <a:pt x="1475" y="15"/>
                  </a:lnTo>
                  <a:lnTo>
                    <a:pt x="1425" y="16"/>
                  </a:lnTo>
                  <a:lnTo>
                    <a:pt x="1373" y="17"/>
                  </a:lnTo>
                  <a:lnTo>
                    <a:pt x="1322" y="18"/>
                  </a:lnTo>
                  <a:lnTo>
                    <a:pt x="1270" y="19"/>
                  </a:lnTo>
                  <a:lnTo>
                    <a:pt x="1218" y="21"/>
                  </a:lnTo>
                  <a:lnTo>
                    <a:pt x="1166" y="23"/>
                  </a:lnTo>
                  <a:lnTo>
                    <a:pt x="1114" y="25"/>
                  </a:lnTo>
                  <a:lnTo>
                    <a:pt x="1061" y="27"/>
                  </a:lnTo>
                  <a:lnTo>
                    <a:pt x="1009" y="29"/>
                  </a:lnTo>
                  <a:lnTo>
                    <a:pt x="956" y="31"/>
                  </a:lnTo>
                  <a:lnTo>
                    <a:pt x="903" y="33"/>
                  </a:lnTo>
                  <a:lnTo>
                    <a:pt x="850" y="34"/>
                  </a:lnTo>
                  <a:lnTo>
                    <a:pt x="796" y="36"/>
                  </a:lnTo>
                  <a:lnTo>
                    <a:pt x="744" y="37"/>
                  </a:lnTo>
                  <a:lnTo>
                    <a:pt x="691" y="38"/>
                  </a:lnTo>
                  <a:lnTo>
                    <a:pt x="638" y="39"/>
                  </a:lnTo>
                  <a:lnTo>
                    <a:pt x="585" y="39"/>
                  </a:lnTo>
                  <a:lnTo>
                    <a:pt x="533" y="39"/>
                  </a:lnTo>
                  <a:lnTo>
                    <a:pt x="480" y="38"/>
                  </a:lnTo>
                  <a:lnTo>
                    <a:pt x="428" y="37"/>
                  </a:lnTo>
                  <a:lnTo>
                    <a:pt x="376" y="35"/>
                  </a:lnTo>
                  <a:lnTo>
                    <a:pt x="325" y="32"/>
                  </a:lnTo>
                  <a:lnTo>
                    <a:pt x="273" y="29"/>
                  </a:lnTo>
                  <a:lnTo>
                    <a:pt x="222" y="26"/>
                  </a:lnTo>
                  <a:lnTo>
                    <a:pt x="171" y="20"/>
                  </a:lnTo>
                  <a:lnTo>
                    <a:pt x="122" y="15"/>
                  </a:lnTo>
                  <a:lnTo>
                    <a:pt x="72" y="7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0"/>
                  </a:lnTo>
                  <a:lnTo>
                    <a:pt x="14" y="0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3" y="32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4" name="Freeform 189"/>
            <p:cNvSpPr>
              <a:spLocks/>
            </p:cNvSpPr>
            <p:nvPr/>
          </p:nvSpPr>
          <p:spPr bwMode="auto">
            <a:xfrm>
              <a:off x="4948" y="2628"/>
              <a:ext cx="68" cy="100"/>
            </a:xfrm>
            <a:custGeom>
              <a:avLst/>
              <a:gdLst>
                <a:gd name="T0" fmla="*/ 0 w 681"/>
                <a:gd name="T1" fmla="*/ 1 h 1104"/>
                <a:gd name="T2" fmla="*/ 0 w 681"/>
                <a:gd name="T3" fmla="*/ 1 h 1104"/>
                <a:gd name="T4" fmla="*/ 0 w 681"/>
                <a:gd name="T5" fmla="*/ 1 h 1104"/>
                <a:gd name="T6" fmla="*/ 0 w 681"/>
                <a:gd name="T7" fmla="*/ 1 h 1104"/>
                <a:gd name="T8" fmla="*/ 0 w 681"/>
                <a:gd name="T9" fmla="*/ 1 h 1104"/>
                <a:gd name="T10" fmla="*/ 0 w 681"/>
                <a:gd name="T11" fmla="*/ 1 h 1104"/>
                <a:gd name="T12" fmla="*/ 0 w 681"/>
                <a:gd name="T13" fmla="*/ 1 h 1104"/>
                <a:gd name="T14" fmla="*/ 0 w 681"/>
                <a:gd name="T15" fmla="*/ 1 h 1104"/>
                <a:gd name="T16" fmla="*/ 0 w 681"/>
                <a:gd name="T17" fmla="*/ 1 h 1104"/>
                <a:gd name="T18" fmla="*/ 0 w 681"/>
                <a:gd name="T19" fmla="*/ 1 h 1104"/>
                <a:gd name="T20" fmla="*/ 0 w 681"/>
                <a:gd name="T21" fmla="*/ 1 h 1104"/>
                <a:gd name="T22" fmla="*/ 0 w 681"/>
                <a:gd name="T23" fmla="*/ 1 h 1104"/>
                <a:gd name="T24" fmla="*/ 0 w 681"/>
                <a:gd name="T25" fmla="*/ 1 h 1104"/>
                <a:gd name="T26" fmla="*/ 0 w 681"/>
                <a:gd name="T27" fmla="*/ 1 h 1104"/>
                <a:gd name="T28" fmla="*/ 1 w 681"/>
                <a:gd name="T29" fmla="*/ 0 h 1104"/>
                <a:gd name="T30" fmla="*/ 1 w 681"/>
                <a:gd name="T31" fmla="*/ 0 h 1104"/>
                <a:gd name="T32" fmla="*/ 1 w 681"/>
                <a:gd name="T33" fmla="*/ 0 h 1104"/>
                <a:gd name="T34" fmla="*/ 1 w 681"/>
                <a:gd name="T35" fmla="*/ 0 h 1104"/>
                <a:gd name="T36" fmla="*/ 1 w 681"/>
                <a:gd name="T37" fmla="*/ 0 h 1104"/>
                <a:gd name="T38" fmla="*/ 1 w 681"/>
                <a:gd name="T39" fmla="*/ 0 h 1104"/>
                <a:gd name="T40" fmla="*/ 1 w 681"/>
                <a:gd name="T41" fmla="*/ 0 h 1104"/>
                <a:gd name="T42" fmla="*/ 1 w 681"/>
                <a:gd name="T43" fmla="*/ 0 h 1104"/>
                <a:gd name="T44" fmla="*/ 1 w 681"/>
                <a:gd name="T45" fmla="*/ 0 h 1104"/>
                <a:gd name="T46" fmla="*/ 0 w 681"/>
                <a:gd name="T47" fmla="*/ 0 h 1104"/>
                <a:gd name="T48" fmla="*/ 0 w 681"/>
                <a:gd name="T49" fmla="*/ 0 h 1104"/>
                <a:gd name="T50" fmla="*/ 0 w 681"/>
                <a:gd name="T51" fmla="*/ 0 h 1104"/>
                <a:gd name="T52" fmla="*/ 0 w 681"/>
                <a:gd name="T53" fmla="*/ 0 h 1104"/>
                <a:gd name="T54" fmla="*/ 0 w 681"/>
                <a:gd name="T55" fmla="*/ 0 h 1104"/>
                <a:gd name="T56" fmla="*/ 0 w 681"/>
                <a:gd name="T57" fmla="*/ 0 h 1104"/>
                <a:gd name="T58" fmla="*/ 0 w 681"/>
                <a:gd name="T59" fmla="*/ 0 h 1104"/>
                <a:gd name="T60" fmla="*/ 0 w 681"/>
                <a:gd name="T61" fmla="*/ 0 h 1104"/>
                <a:gd name="T62" fmla="*/ 0 w 681"/>
                <a:gd name="T63" fmla="*/ 0 h 1104"/>
                <a:gd name="T64" fmla="*/ 0 w 681"/>
                <a:gd name="T65" fmla="*/ 0 h 1104"/>
                <a:gd name="T66" fmla="*/ 0 w 681"/>
                <a:gd name="T67" fmla="*/ 0 h 1104"/>
                <a:gd name="T68" fmla="*/ 0 w 681"/>
                <a:gd name="T69" fmla="*/ 0 h 1104"/>
                <a:gd name="T70" fmla="*/ 0 w 681"/>
                <a:gd name="T71" fmla="*/ 0 h 1104"/>
                <a:gd name="T72" fmla="*/ 0 w 681"/>
                <a:gd name="T73" fmla="*/ 1 h 1104"/>
                <a:gd name="T74" fmla="*/ 0 w 681"/>
                <a:gd name="T75" fmla="*/ 1 h 1104"/>
                <a:gd name="T76" fmla="*/ 0 w 681"/>
                <a:gd name="T77" fmla="*/ 1 h 1104"/>
                <a:gd name="T78" fmla="*/ 0 w 681"/>
                <a:gd name="T79" fmla="*/ 1 h 110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81"/>
                <a:gd name="T121" fmla="*/ 0 h 1104"/>
                <a:gd name="T122" fmla="*/ 681 w 681"/>
                <a:gd name="T123" fmla="*/ 1104 h 110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81" h="1104">
                  <a:moveTo>
                    <a:pt x="0" y="1067"/>
                  </a:moveTo>
                  <a:lnTo>
                    <a:pt x="2" y="1071"/>
                  </a:lnTo>
                  <a:lnTo>
                    <a:pt x="9" y="1077"/>
                  </a:lnTo>
                  <a:lnTo>
                    <a:pt x="20" y="1081"/>
                  </a:lnTo>
                  <a:lnTo>
                    <a:pt x="35" y="1085"/>
                  </a:lnTo>
                  <a:lnTo>
                    <a:pt x="51" y="1089"/>
                  </a:lnTo>
                  <a:lnTo>
                    <a:pt x="71" y="1094"/>
                  </a:lnTo>
                  <a:lnTo>
                    <a:pt x="91" y="1097"/>
                  </a:lnTo>
                  <a:lnTo>
                    <a:pt x="113" y="1100"/>
                  </a:lnTo>
                  <a:lnTo>
                    <a:pt x="135" y="1102"/>
                  </a:lnTo>
                  <a:lnTo>
                    <a:pt x="156" y="1103"/>
                  </a:lnTo>
                  <a:lnTo>
                    <a:pt x="177" y="1104"/>
                  </a:lnTo>
                  <a:lnTo>
                    <a:pt x="196" y="1104"/>
                  </a:lnTo>
                  <a:lnTo>
                    <a:pt x="214" y="1102"/>
                  </a:lnTo>
                  <a:lnTo>
                    <a:pt x="227" y="1100"/>
                  </a:lnTo>
                  <a:lnTo>
                    <a:pt x="239" y="1096"/>
                  </a:lnTo>
                  <a:lnTo>
                    <a:pt x="246" y="1090"/>
                  </a:lnTo>
                  <a:lnTo>
                    <a:pt x="276" y="1057"/>
                  </a:lnTo>
                  <a:lnTo>
                    <a:pt x="307" y="1024"/>
                  </a:lnTo>
                  <a:lnTo>
                    <a:pt x="336" y="989"/>
                  </a:lnTo>
                  <a:lnTo>
                    <a:pt x="363" y="954"/>
                  </a:lnTo>
                  <a:lnTo>
                    <a:pt x="391" y="917"/>
                  </a:lnTo>
                  <a:lnTo>
                    <a:pt x="418" y="879"/>
                  </a:lnTo>
                  <a:lnTo>
                    <a:pt x="443" y="840"/>
                  </a:lnTo>
                  <a:lnTo>
                    <a:pt x="468" y="800"/>
                  </a:lnTo>
                  <a:lnTo>
                    <a:pt x="493" y="760"/>
                  </a:lnTo>
                  <a:lnTo>
                    <a:pt x="517" y="719"/>
                  </a:lnTo>
                  <a:lnTo>
                    <a:pt x="541" y="676"/>
                  </a:lnTo>
                  <a:lnTo>
                    <a:pt x="565" y="634"/>
                  </a:lnTo>
                  <a:lnTo>
                    <a:pt x="588" y="591"/>
                  </a:lnTo>
                  <a:lnTo>
                    <a:pt x="612" y="547"/>
                  </a:lnTo>
                  <a:lnTo>
                    <a:pt x="636" y="503"/>
                  </a:lnTo>
                  <a:lnTo>
                    <a:pt x="659" y="458"/>
                  </a:lnTo>
                  <a:lnTo>
                    <a:pt x="670" y="433"/>
                  </a:lnTo>
                  <a:lnTo>
                    <a:pt x="678" y="410"/>
                  </a:lnTo>
                  <a:lnTo>
                    <a:pt x="681" y="385"/>
                  </a:lnTo>
                  <a:lnTo>
                    <a:pt x="680" y="362"/>
                  </a:lnTo>
                  <a:lnTo>
                    <a:pt x="676" y="338"/>
                  </a:lnTo>
                  <a:lnTo>
                    <a:pt x="669" y="314"/>
                  </a:lnTo>
                  <a:lnTo>
                    <a:pt x="661" y="289"/>
                  </a:lnTo>
                  <a:lnTo>
                    <a:pt x="649" y="263"/>
                  </a:lnTo>
                  <a:lnTo>
                    <a:pt x="637" y="236"/>
                  </a:lnTo>
                  <a:lnTo>
                    <a:pt x="622" y="208"/>
                  </a:lnTo>
                  <a:lnTo>
                    <a:pt x="607" y="178"/>
                  </a:lnTo>
                  <a:lnTo>
                    <a:pt x="593" y="147"/>
                  </a:lnTo>
                  <a:lnTo>
                    <a:pt x="577" y="114"/>
                  </a:lnTo>
                  <a:lnTo>
                    <a:pt x="561" y="78"/>
                  </a:lnTo>
                  <a:lnTo>
                    <a:pt x="548" y="41"/>
                  </a:lnTo>
                  <a:lnTo>
                    <a:pt x="534" y="0"/>
                  </a:lnTo>
                  <a:lnTo>
                    <a:pt x="514" y="5"/>
                  </a:lnTo>
                  <a:lnTo>
                    <a:pt x="493" y="12"/>
                  </a:lnTo>
                  <a:lnTo>
                    <a:pt x="471" y="18"/>
                  </a:lnTo>
                  <a:lnTo>
                    <a:pt x="448" y="27"/>
                  </a:lnTo>
                  <a:lnTo>
                    <a:pt x="424" y="34"/>
                  </a:lnTo>
                  <a:lnTo>
                    <a:pt x="399" y="44"/>
                  </a:lnTo>
                  <a:lnTo>
                    <a:pt x="374" y="52"/>
                  </a:lnTo>
                  <a:lnTo>
                    <a:pt x="349" y="61"/>
                  </a:lnTo>
                  <a:lnTo>
                    <a:pt x="324" y="69"/>
                  </a:lnTo>
                  <a:lnTo>
                    <a:pt x="298" y="78"/>
                  </a:lnTo>
                  <a:lnTo>
                    <a:pt x="274" y="85"/>
                  </a:lnTo>
                  <a:lnTo>
                    <a:pt x="250" y="92"/>
                  </a:lnTo>
                  <a:lnTo>
                    <a:pt x="226" y="97"/>
                  </a:lnTo>
                  <a:lnTo>
                    <a:pt x="204" y="101"/>
                  </a:lnTo>
                  <a:lnTo>
                    <a:pt x="183" y="104"/>
                  </a:lnTo>
                  <a:lnTo>
                    <a:pt x="163" y="105"/>
                  </a:lnTo>
                  <a:lnTo>
                    <a:pt x="163" y="177"/>
                  </a:lnTo>
                  <a:lnTo>
                    <a:pt x="162" y="248"/>
                  </a:lnTo>
                  <a:lnTo>
                    <a:pt x="160" y="318"/>
                  </a:lnTo>
                  <a:lnTo>
                    <a:pt x="156" y="386"/>
                  </a:lnTo>
                  <a:lnTo>
                    <a:pt x="148" y="455"/>
                  </a:lnTo>
                  <a:lnTo>
                    <a:pt x="136" y="522"/>
                  </a:lnTo>
                  <a:lnTo>
                    <a:pt x="119" y="587"/>
                  </a:lnTo>
                  <a:lnTo>
                    <a:pt x="97" y="652"/>
                  </a:lnTo>
                  <a:lnTo>
                    <a:pt x="81" y="695"/>
                  </a:lnTo>
                  <a:lnTo>
                    <a:pt x="63" y="744"/>
                  </a:lnTo>
                  <a:lnTo>
                    <a:pt x="47" y="798"/>
                  </a:lnTo>
                  <a:lnTo>
                    <a:pt x="31" y="855"/>
                  </a:lnTo>
                  <a:lnTo>
                    <a:pt x="19" y="912"/>
                  </a:lnTo>
                  <a:lnTo>
                    <a:pt x="8" y="969"/>
                  </a:lnTo>
                  <a:lnTo>
                    <a:pt x="2" y="1021"/>
                  </a:lnTo>
                  <a:lnTo>
                    <a:pt x="0" y="1067"/>
                  </a:lnTo>
                  <a:close/>
                </a:path>
              </a:pathLst>
            </a:custGeom>
            <a:solidFill>
              <a:srgbClr val="FFD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5" name="Freeform 190"/>
            <p:cNvSpPr>
              <a:spLocks/>
            </p:cNvSpPr>
            <p:nvPr/>
          </p:nvSpPr>
          <p:spPr bwMode="auto">
            <a:xfrm>
              <a:off x="4946" y="2724"/>
              <a:ext cx="28" cy="6"/>
            </a:xfrm>
            <a:custGeom>
              <a:avLst/>
              <a:gdLst>
                <a:gd name="T0" fmla="*/ 0 w 286"/>
                <a:gd name="T1" fmla="*/ 0 h 68"/>
                <a:gd name="T2" fmla="*/ 0 w 286"/>
                <a:gd name="T3" fmla="*/ 0 h 68"/>
                <a:gd name="T4" fmla="*/ 0 w 286"/>
                <a:gd name="T5" fmla="*/ 0 h 68"/>
                <a:gd name="T6" fmla="*/ 0 w 286"/>
                <a:gd name="T7" fmla="*/ 0 h 68"/>
                <a:gd name="T8" fmla="*/ 0 w 286"/>
                <a:gd name="T9" fmla="*/ 0 h 68"/>
                <a:gd name="T10" fmla="*/ 0 w 286"/>
                <a:gd name="T11" fmla="*/ 0 h 68"/>
                <a:gd name="T12" fmla="*/ 0 w 286"/>
                <a:gd name="T13" fmla="*/ 0 h 68"/>
                <a:gd name="T14" fmla="*/ 0 w 286"/>
                <a:gd name="T15" fmla="*/ 0 h 68"/>
                <a:gd name="T16" fmla="*/ 0 w 286"/>
                <a:gd name="T17" fmla="*/ 0 h 68"/>
                <a:gd name="T18" fmla="*/ 0 w 286"/>
                <a:gd name="T19" fmla="*/ 0 h 68"/>
                <a:gd name="T20" fmla="*/ 0 w 286"/>
                <a:gd name="T21" fmla="*/ 0 h 68"/>
                <a:gd name="T22" fmla="*/ 0 w 286"/>
                <a:gd name="T23" fmla="*/ 0 h 68"/>
                <a:gd name="T24" fmla="*/ 0 w 286"/>
                <a:gd name="T25" fmla="*/ 0 h 68"/>
                <a:gd name="T26" fmla="*/ 0 w 286"/>
                <a:gd name="T27" fmla="*/ 0 h 68"/>
                <a:gd name="T28" fmla="*/ 0 w 286"/>
                <a:gd name="T29" fmla="*/ 0 h 68"/>
                <a:gd name="T30" fmla="*/ 0 w 286"/>
                <a:gd name="T31" fmla="*/ 0 h 68"/>
                <a:gd name="T32" fmla="*/ 0 w 286"/>
                <a:gd name="T33" fmla="*/ 0 h 68"/>
                <a:gd name="T34" fmla="*/ 0 w 286"/>
                <a:gd name="T35" fmla="*/ 0 h 68"/>
                <a:gd name="T36" fmla="*/ 0 w 286"/>
                <a:gd name="T37" fmla="*/ 0 h 68"/>
                <a:gd name="T38" fmla="*/ 0 w 286"/>
                <a:gd name="T39" fmla="*/ 0 h 68"/>
                <a:gd name="T40" fmla="*/ 0 w 286"/>
                <a:gd name="T41" fmla="*/ 0 h 68"/>
                <a:gd name="T42" fmla="*/ 0 w 286"/>
                <a:gd name="T43" fmla="*/ 0 h 68"/>
                <a:gd name="T44" fmla="*/ 0 w 286"/>
                <a:gd name="T45" fmla="*/ 0 h 68"/>
                <a:gd name="T46" fmla="*/ 0 w 286"/>
                <a:gd name="T47" fmla="*/ 0 h 68"/>
                <a:gd name="T48" fmla="*/ 0 w 286"/>
                <a:gd name="T49" fmla="*/ 0 h 68"/>
                <a:gd name="T50" fmla="*/ 0 w 286"/>
                <a:gd name="T51" fmla="*/ 0 h 68"/>
                <a:gd name="T52" fmla="*/ 0 w 286"/>
                <a:gd name="T53" fmla="*/ 0 h 68"/>
                <a:gd name="T54" fmla="*/ 0 w 286"/>
                <a:gd name="T55" fmla="*/ 0 h 68"/>
                <a:gd name="T56" fmla="*/ 0 w 286"/>
                <a:gd name="T57" fmla="*/ 0 h 68"/>
                <a:gd name="T58" fmla="*/ 0 w 286"/>
                <a:gd name="T59" fmla="*/ 0 h 68"/>
                <a:gd name="T60" fmla="*/ 0 w 286"/>
                <a:gd name="T61" fmla="*/ 0 h 68"/>
                <a:gd name="T62" fmla="*/ 0 w 286"/>
                <a:gd name="T63" fmla="*/ 0 h 68"/>
                <a:gd name="T64" fmla="*/ 0 w 286"/>
                <a:gd name="T65" fmla="*/ 0 h 68"/>
                <a:gd name="T66" fmla="*/ 0 w 286"/>
                <a:gd name="T67" fmla="*/ 0 h 68"/>
                <a:gd name="T68" fmla="*/ 0 w 286"/>
                <a:gd name="T69" fmla="*/ 0 h 68"/>
                <a:gd name="T70" fmla="*/ 0 w 286"/>
                <a:gd name="T71" fmla="*/ 0 h 68"/>
                <a:gd name="T72" fmla="*/ 0 w 286"/>
                <a:gd name="T73" fmla="*/ 0 h 68"/>
                <a:gd name="T74" fmla="*/ 0 w 286"/>
                <a:gd name="T75" fmla="*/ 0 h 68"/>
                <a:gd name="T76" fmla="*/ 0 w 286"/>
                <a:gd name="T77" fmla="*/ 0 h 68"/>
                <a:gd name="T78" fmla="*/ 0 w 286"/>
                <a:gd name="T79" fmla="*/ 0 h 68"/>
                <a:gd name="T80" fmla="*/ 0 w 286"/>
                <a:gd name="T81" fmla="*/ 0 h 68"/>
                <a:gd name="T82" fmla="*/ 0 w 286"/>
                <a:gd name="T83" fmla="*/ 0 h 68"/>
                <a:gd name="T84" fmla="*/ 0 w 286"/>
                <a:gd name="T85" fmla="*/ 0 h 68"/>
                <a:gd name="T86" fmla="*/ 0 w 286"/>
                <a:gd name="T87" fmla="*/ 0 h 68"/>
                <a:gd name="T88" fmla="*/ 0 w 286"/>
                <a:gd name="T89" fmla="*/ 0 h 68"/>
                <a:gd name="T90" fmla="*/ 0 w 286"/>
                <a:gd name="T91" fmla="*/ 0 h 6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86"/>
                <a:gd name="T139" fmla="*/ 0 h 68"/>
                <a:gd name="T140" fmla="*/ 286 w 286"/>
                <a:gd name="T141" fmla="*/ 68 h 6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86" h="68">
                  <a:moveTo>
                    <a:pt x="252" y="20"/>
                  </a:moveTo>
                  <a:lnTo>
                    <a:pt x="251" y="21"/>
                  </a:lnTo>
                  <a:lnTo>
                    <a:pt x="250" y="21"/>
                  </a:lnTo>
                  <a:lnTo>
                    <a:pt x="243" y="24"/>
                  </a:lnTo>
                  <a:lnTo>
                    <a:pt x="232" y="25"/>
                  </a:lnTo>
                  <a:lnTo>
                    <a:pt x="215" y="27"/>
                  </a:lnTo>
                  <a:lnTo>
                    <a:pt x="197" y="27"/>
                  </a:lnTo>
                  <a:lnTo>
                    <a:pt x="176" y="26"/>
                  </a:lnTo>
                  <a:lnTo>
                    <a:pt x="156" y="25"/>
                  </a:lnTo>
                  <a:lnTo>
                    <a:pt x="135" y="23"/>
                  </a:lnTo>
                  <a:lnTo>
                    <a:pt x="113" y="20"/>
                  </a:lnTo>
                  <a:lnTo>
                    <a:pt x="94" y="16"/>
                  </a:lnTo>
                  <a:lnTo>
                    <a:pt x="76" y="13"/>
                  </a:lnTo>
                  <a:lnTo>
                    <a:pt x="59" y="9"/>
                  </a:lnTo>
                  <a:lnTo>
                    <a:pt x="46" y="5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40" y="10"/>
                  </a:lnTo>
                  <a:lnTo>
                    <a:pt x="0" y="10"/>
                  </a:lnTo>
                  <a:lnTo>
                    <a:pt x="8" y="28"/>
                  </a:lnTo>
                  <a:lnTo>
                    <a:pt x="20" y="38"/>
                  </a:lnTo>
                  <a:lnTo>
                    <a:pt x="34" y="43"/>
                  </a:lnTo>
                  <a:lnTo>
                    <a:pt x="50" y="47"/>
                  </a:lnTo>
                  <a:lnTo>
                    <a:pt x="67" y="52"/>
                  </a:lnTo>
                  <a:lnTo>
                    <a:pt x="88" y="57"/>
                  </a:lnTo>
                  <a:lnTo>
                    <a:pt x="109" y="60"/>
                  </a:lnTo>
                  <a:lnTo>
                    <a:pt x="131" y="63"/>
                  </a:lnTo>
                  <a:lnTo>
                    <a:pt x="154" y="65"/>
                  </a:lnTo>
                  <a:lnTo>
                    <a:pt x="176" y="67"/>
                  </a:lnTo>
                  <a:lnTo>
                    <a:pt x="197" y="68"/>
                  </a:lnTo>
                  <a:lnTo>
                    <a:pt x="217" y="68"/>
                  </a:lnTo>
                  <a:lnTo>
                    <a:pt x="236" y="65"/>
                  </a:lnTo>
                  <a:lnTo>
                    <a:pt x="251" y="62"/>
                  </a:lnTo>
                  <a:lnTo>
                    <a:pt x="267" y="57"/>
                  </a:lnTo>
                  <a:lnTo>
                    <a:pt x="281" y="46"/>
                  </a:lnTo>
                  <a:lnTo>
                    <a:pt x="280" y="47"/>
                  </a:lnTo>
                  <a:lnTo>
                    <a:pt x="281" y="46"/>
                  </a:lnTo>
                  <a:lnTo>
                    <a:pt x="285" y="39"/>
                  </a:lnTo>
                  <a:lnTo>
                    <a:pt x="286" y="31"/>
                  </a:lnTo>
                  <a:lnTo>
                    <a:pt x="283" y="25"/>
                  </a:lnTo>
                  <a:lnTo>
                    <a:pt x="279" y="19"/>
                  </a:lnTo>
                  <a:lnTo>
                    <a:pt x="272" y="15"/>
                  </a:lnTo>
                  <a:lnTo>
                    <a:pt x="265" y="14"/>
                  </a:lnTo>
                  <a:lnTo>
                    <a:pt x="258" y="15"/>
                  </a:lnTo>
                  <a:lnTo>
                    <a:pt x="251" y="21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6" name="Freeform 191"/>
            <p:cNvSpPr>
              <a:spLocks/>
            </p:cNvSpPr>
            <p:nvPr/>
          </p:nvSpPr>
          <p:spPr bwMode="auto">
            <a:xfrm>
              <a:off x="4971" y="2668"/>
              <a:ext cx="45" cy="60"/>
            </a:xfrm>
            <a:custGeom>
              <a:avLst/>
              <a:gdLst>
                <a:gd name="T0" fmla="*/ 0 w 447"/>
                <a:gd name="T1" fmla="*/ 0 h 667"/>
                <a:gd name="T2" fmla="*/ 0 w 447"/>
                <a:gd name="T3" fmla="*/ 0 h 667"/>
                <a:gd name="T4" fmla="*/ 0 w 447"/>
                <a:gd name="T5" fmla="*/ 0 h 667"/>
                <a:gd name="T6" fmla="*/ 0 w 447"/>
                <a:gd name="T7" fmla="*/ 0 h 667"/>
                <a:gd name="T8" fmla="*/ 0 w 447"/>
                <a:gd name="T9" fmla="*/ 0 h 667"/>
                <a:gd name="T10" fmla="*/ 0 w 447"/>
                <a:gd name="T11" fmla="*/ 0 h 667"/>
                <a:gd name="T12" fmla="*/ 0 w 447"/>
                <a:gd name="T13" fmla="*/ 0 h 667"/>
                <a:gd name="T14" fmla="*/ 0 w 447"/>
                <a:gd name="T15" fmla="*/ 0 h 667"/>
                <a:gd name="T16" fmla="*/ 0 w 447"/>
                <a:gd name="T17" fmla="*/ 0 h 667"/>
                <a:gd name="T18" fmla="*/ 0 w 447"/>
                <a:gd name="T19" fmla="*/ 0 h 667"/>
                <a:gd name="T20" fmla="*/ 0 w 447"/>
                <a:gd name="T21" fmla="*/ 0 h 667"/>
                <a:gd name="T22" fmla="*/ 0 w 447"/>
                <a:gd name="T23" fmla="*/ 0 h 667"/>
                <a:gd name="T24" fmla="*/ 0 w 447"/>
                <a:gd name="T25" fmla="*/ 0 h 667"/>
                <a:gd name="T26" fmla="*/ 0 w 447"/>
                <a:gd name="T27" fmla="*/ 0 h 667"/>
                <a:gd name="T28" fmla="*/ 0 w 447"/>
                <a:gd name="T29" fmla="*/ 0 h 667"/>
                <a:gd name="T30" fmla="*/ 0 w 447"/>
                <a:gd name="T31" fmla="*/ 0 h 667"/>
                <a:gd name="T32" fmla="*/ 0 w 447"/>
                <a:gd name="T33" fmla="*/ 0 h 667"/>
                <a:gd name="T34" fmla="*/ 0 w 447"/>
                <a:gd name="T35" fmla="*/ 0 h 667"/>
                <a:gd name="T36" fmla="*/ 0 w 447"/>
                <a:gd name="T37" fmla="*/ 0 h 667"/>
                <a:gd name="T38" fmla="*/ 0 w 447"/>
                <a:gd name="T39" fmla="*/ 0 h 667"/>
                <a:gd name="T40" fmla="*/ 0 w 447"/>
                <a:gd name="T41" fmla="*/ 0 h 667"/>
                <a:gd name="T42" fmla="*/ 0 w 447"/>
                <a:gd name="T43" fmla="*/ 0 h 667"/>
                <a:gd name="T44" fmla="*/ 0 w 447"/>
                <a:gd name="T45" fmla="*/ 0 h 667"/>
                <a:gd name="T46" fmla="*/ 0 w 447"/>
                <a:gd name="T47" fmla="*/ 0 h 667"/>
                <a:gd name="T48" fmla="*/ 0 w 447"/>
                <a:gd name="T49" fmla="*/ 0 h 667"/>
                <a:gd name="T50" fmla="*/ 0 w 447"/>
                <a:gd name="T51" fmla="*/ 0 h 667"/>
                <a:gd name="T52" fmla="*/ 0 w 447"/>
                <a:gd name="T53" fmla="*/ 0 h 667"/>
                <a:gd name="T54" fmla="*/ 0 w 447"/>
                <a:gd name="T55" fmla="*/ 0 h 667"/>
                <a:gd name="T56" fmla="*/ 0 w 447"/>
                <a:gd name="T57" fmla="*/ 0 h 667"/>
                <a:gd name="T58" fmla="*/ 0 w 447"/>
                <a:gd name="T59" fmla="*/ 0 h 667"/>
                <a:gd name="T60" fmla="*/ 0 w 447"/>
                <a:gd name="T61" fmla="*/ 0 h 667"/>
                <a:gd name="T62" fmla="*/ 0 w 447"/>
                <a:gd name="T63" fmla="*/ 0 h 667"/>
                <a:gd name="T64" fmla="*/ 0 w 447"/>
                <a:gd name="T65" fmla="*/ 0 h 667"/>
                <a:gd name="T66" fmla="*/ 0 w 447"/>
                <a:gd name="T67" fmla="*/ 0 h 667"/>
                <a:gd name="T68" fmla="*/ 1 w 447"/>
                <a:gd name="T69" fmla="*/ 0 h 667"/>
                <a:gd name="T70" fmla="*/ 1 w 447"/>
                <a:gd name="T71" fmla="*/ 0 h 667"/>
                <a:gd name="T72" fmla="*/ 1 w 447"/>
                <a:gd name="T73" fmla="*/ 0 h 667"/>
                <a:gd name="T74" fmla="*/ 1 w 447"/>
                <a:gd name="T75" fmla="*/ 0 h 667"/>
                <a:gd name="T76" fmla="*/ 1 w 447"/>
                <a:gd name="T77" fmla="*/ 0 h 667"/>
                <a:gd name="T78" fmla="*/ 0 w 447"/>
                <a:gd name="T79" fmla="*/ 0 h 667"/>
                <a:gd name="T80" fmla="*/ 0 w 447"/>
                <a:gd name="T81" fmla="*/ 0 h 667"/>
                <a:gd name="T82" fmla="*/ 0 w 447"/>
                <a:gd name="T83" fmla="*/ 0 h 667"/>
                <a:gd name="T84" fmla="*/ 0 w 447"/>
                <a:gd name="T85" fmla="*/ 0 h 667"/>
                <a:gd name="T86" fmla="*/ 0 w 447"/>
                <a:gd name="T87" fmla="*/ 0 h 667"/>
                <a:gd name="T88" fmla="*/ 0 w 447"/>
                <a:gd name="T89" fmla="*/ 0 h 667"/>
                <a:gd name="T90" fmla="*/ 0 w 447"/>
                <a:gd name="T91" fmla="*/ 0 h 66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47"/>
                <a:gd name="T139" fmla="*/ 0 h 667"/>
                <a:gd name="T140" fmla="*/ 447 w 447"/>
                <a:gd name="T141" fmla="*/ 667 h 66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47" h="667">
                  <a:moveTo>
                    <a:pt x="410" y="11"/>
                  </a:moveTo>
                  <a:lnTo>
                    <a:pt x="409" y="11"/>
                  </a:lnTo>
                  <a:lnTo>
                    <a:pt x="386" y="56"/>
                  </a:lnTo>
                  <a:lnTo>
                    <a:pt x="362" y="101"/>
                  </a:lnTo>
                  <a:lnTo>
                    <a:pt x="339" y="145"/>
                  </a:lnTo>
                  <a:lnTo>
                    <a:pt x="317" y="187"/>
                  </a:lnTo>
                  <a:lnTo>
                    <a:pt x="293" y="230"/>
                  </a:lnTo>
                  <a:lnTo>
                    <a:pt x="269" y="273"/>
                  </a:lnTo>
                  <a:lnTo>
                    <a:pt x="244" y="312"/>
                  </a:lnTo>
                  <a:lnTo>
                    <a:pt x="219" y="353"/>
                  </a:lnTo>
                  <a:lnTo>
                    <a:pt x="194" y="392"/>
                  </a:lnTo>
                  <a:lnTo>
                    <a:pt x="170" y="430"/>
                  </a:lnTo>
                  <a:lnTo>
                    <a:pt x="143" y="468"/>
                  </a:lnTo>
                  <a:lnTo>
                    <a:pt x="116" y="505"/>
                  </a:lnTo>
                  <a:lnTo>
                    <a:pt x="88" y="539"/>
                  </a:lnTo>
                  <a:lnTo>
                    <a:pt x="60" y="575"/>
                  </a:lnTo>
                  <a:lnTo>
                    <a:pt x="30" y="607"/>
                  </a:lnTo>
                  <a:lnTo>
                    <a:pt x="0" y="640"/>
                  </a:lnTo>
                  <a:lnTo>
                    <a:pt x="28" y="667"/>
                  </a:lnTo>
                  <a:lnTo>
                    <a:pt x="59" y="634"/>
                  </a:lnTo>
                  <a:lnTo>
                    <a:pt x="89" y="600"/>
                  </a:lnTo>
                  <a:lnTo>
                    <a:pt x="120" y="565"/>
                  </a:lnTo>
                  <a:lnTo>
                    <a:pt x="147" y="529"/>
                  </a:lnTo>
                  <a:lnTo>
                    <a:pt x="174" y="491"/>
                  </a:lnTo>
                  <a:lnTo>
                    <a:pt x="202" y="454"/>
                  </a:lnTo>
                  <a:lnTo>
                    <a:pt x="228" y="413"/>
                  </a:lnTo>
                  <a:lnTo>
                    <a:pt x="253" y="374"/>
                  </a:lnTo>
                  <a:lnTo>
                    <a:pt x="278" y="333"/>
                  </a:lnTo>
                  <a:lnTo>
                    <a:pt x="302" y="292"/>
                  </a:lnTo>
                  <a:lnTo>
                    <a:pt x="326" y="249"/>
                  </a:lnTo>
                  <a:lnTo>
                    <a:pt x="350" y="206"/>
                  </a:lnTo>
                  <a:lnTo>
                    <a:pt x="374" y="164"/>
                  </a:lnTo>
                  <a:lnTo>
                    <a:pt x="397" y="120"/>
                  </a:lnTo>
                  <a:lnTo>
                    <a:pt x="421" y="75"/>
                  </a:lnTo>
                  <a:lnTo>
                    <a:pt x="444" y="30"/>
                  </a:lnTo>
                  <a:lnTo>
                    <a:pt x="443" y="30"/>
                  </a:lnTo>
                  <a:lnTo>
                    <a:pt x="444" y="30"/>
                  </a:lnTo>
                  <a:lnTo>
                    <a:pt x="447" y="22"/>
                  </a:lnTo>
                  <a:lnTo>
                    <a:pt x="446" y="14"/>
                  </a:lnTo>
                  <a:lnTo>
                    <a:pt x="442" y="8"/>
                  </a:lnTo>
                  <a:lnTo>
                    <a:pt x="436" y="3"/>
                  </a:lnTo>
                  <a:lnTo>
                    <a:pt x="429" y="0"/>
                  </a:lnTo>
                  <a:lnTo>
                    <a:pt x="421" y="0"/>
                  </a:lnTo>
                  <a:lnTo>
                    <a:pt x="414" y="5"/>
                  </a:lnTo>
                  <a:lnTo>
                    <a:pt x="409" y="11"/>
                  </a:lnTo>
                  <a:lnTo>
                    <a:pt x="41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7" name="Freeform 192"/>
            <p:cNvSpPr>
              <a:spLocks/>
            </p:cNvSpPr>
            <p:nvPr/>
          </p:nvSpPr>
          <p:spPr bwMode="auto">
            <a:xfrm>
              <a:off x="4999" y="2626"/>
              <a:ext cx="19" cy="45"/>
            </a:xfrm>
            <a:custGeom>
              <a:avLst/>
              <a:gdLst>
                <a:gd name="T0" fmla="*/ 0 w 186"/>
                <a:gd name="T1" fmla="*/ 0 h 487"/>
                <a:gd name="T2" fmla="*/ 0 w 186"/>
                <a:gd name="T3" fmla="*/ 0 h 487"/>
                <a:gd name="T4" fmla="*/ 0 w 186"/>
                <a:gd name="T5" fmla="*/ 0 h 487"/>
                <a:gd name="T6" fmla="*/ 0 w 186"/>
                <a:gd name="T7" fmla="*/ 0 h 487"/>
                <a:gd name="T8" fmla="*/ 0 w 186"/>
                <a:gd name="T9" fmla="*/ 0 h 487"/>
                <a:gd name="T10" fmla="*/ 0 w 186"/>
                <a:gd name="T11" fmla="*/ 0 h 487"/>
                <a:gd name="T12" fmla="*/ 0 w 186"/>
                <a:gd name="T13" fmla="*/ 0 h 487"/>
                <a:gd name="T14" fmla="*/ 0 w 186"/>
                <a:gd name="T15" fmla="*/ 0 h 487"/>
                <a:gd name="T16" fmla="*/ 0 w 186"/>
                <a:gd name="T17" fmla="*/ 0 h 487"/>
                <a:gd name="T18" fmla="*/ 0 w 186"/>
                <a:gd name="T19" fmla="*/ 0 h 487"/>
                <a:gd name="T20" fmla="*/ 0 w 186"/>
                <a:gd name="T21" fmla="*/ 0 h 487"/>
                <a:gd name="T22" fmla="*/ 0 w 186"/>
                <a:gd name="T23" fmla="*/ 0 h 487"/>
                <a:gd name="T24" fmla="*/ 0 w 186"/>
                <a:gd name="T25" fmla="*/ 0 h 487"/>
                <a:gd name="T26" fmla="*/ 0 w 186"/>
                <a:gd name="T27" fmla="*/ 0 h 487"/>
                <a:gd name="T28" fmla="*/ 0 w 186"/>
                <a:gd name="T29" fmla="*/ 0 h 487"/>
                <a:gd name="T30" fmla="*/ 0 w 186"/>
                <a:gd name="T31" fmla="*/ 0 h 487"/>
                <a:gd name="T32" fmla="*/ 0 w 186"/>
                <a:gd name="T33" fmla="*/ 0 h 487"/>
                <a:gd name="T34" fmla="*/ 0 w 186"/>
                <a:gd name="T35" fmla="*/ 0 h 487"/>
                <a:gd name="T36" fmla="*/ 0 w 186"/>
                <a:gd name="T37" fmla="*/ 0 h 487"/>
                <a:gd name="T38" fmla="*/ 0 w 186"/>
                <a:gd name="T39" fmla="*/ 0 h 487"/>
                <a:gd name="T40" fmla="*/ 0 w 186"/>
                <a:gd name="T41" fmla="*/ 0 h 487"/>
                <a:gd name="T42" fmla="*/ 0 w 186"/>
                <a:gd name="T43" fmla="*/ 0 h 487"/>
                <a:gd name="T44" fmla="*/ 0 w 186"/>
                <a:gd name="T45" fmla="*/ 0 h 487"/>
                <a:gd name="T46" fmla="*/ 0 w 186"/>
                <a:gd name="T47" fmla="*/ 0 h 487"/>
                <a:gd name="T48" fmla="*/ 0 w 186"/>
                <a:gd name="T49" fmla="*/ 0 h 487"/>
                <a:gd name="T50" fmla="*/ 0 w 186"/>
                <a:gd name="T51" fmla="*/ 0 h 487"/>
                <a:gd name="T52" fmla="*/ 0 w 186"/>
                <a:gd name="T53" fmla="*/ 0 h 487"/>
                <a:gd name="T54" fmla="*/ 0 w 186"/>
                <a:gd name="T55" fmla="*/ 0 h 487"/>
                <a:gd name="T56" fmla="*/ 0 w 186"/>
                <a:gd name="T57" fmla="*/ 0 h 487"/>
                <a:gd name="T58" fmla="*/ 0 w 186"/>
                <a:gd name="T59" fmla="*/ 0 h 487"/>
                <a:gd name="T60" fmla="*/ 0 w 186"/>
                <a:gd name="T61" fmla="*/ 0 h 487"/>
                <a:gd name="T62" fmla="*/ 0 w 186"/>
                <a:gd name="T63" fmla="*/ 0 h 487"/>
                <a:gd name="T64" fmla="*/ 0 w 186"/>
                <a:gd name="T65" fmla="*/ 0 h 487"/>
                <a:gd name="T66" fmla="*/ 0 w 186"/>
                <a:gd name="T67" fmla="*/ 0 h 487"/>
                <a:gd name="T68" fmla="*/ 0 w 186"/>
                <a:gd name="T69" fmla="*/ 0 h 487"/>
                <a:gd name="T70" fmla="*/ 0 w 186"/>
                <a:gd name="T71" fmla="*/ 0 h 487"/>
                <a:gd name="T72" fmla="*/ 0 w 186"/>
                <a:gd name="T73" fmla="*/ 0 h 487"/>
                <a:gd name="T74" fmla="*/ 0 w 186"/>
                <a:gd name="T75" fmla="*/ 0 h 487"/>
                <a:gd name="T76" fmla="*/ 0 w 186"/>
                <a:gd name="T77" fmla="*/ 0 h 487"/>
                <a:gd name="T78" fmla="*/ 0 w 186"/>
                <a:gd name="T79" fmla="*/ 0 h 487"/>
                <a:gd name="T80" fmla="*/ 0 w 186"/>
                <a:gd name="T81" fmla="*/ 0 h 487"/>
                <a:gd name="T82" fmla="*/ 0 w 186"/>
                <a:gd name="T83" fmla="*/ 0 h 487"/>
                <a:gd name="T84" fmla="*/ 0 w 186"/>
                <a:gd name="T85" fmla="*/ 0 h 487"/>
                <a:gd name="T86" fmla="*/ 0 w 186"/>
                <a:gd name="T87" fmla="*/ 0 h 487"/>
                <a:gd name="T88" fmla="*/ 0 w 186"/>
                <a:gd name="T89" fmla="*/ 0 h 487"/>
                <a:gd name="T90" fmla="*/ 0 w 186"/>
                <a:gd name="T91" fmla="*/ 0 h 4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6"/>
                <a:gd name="T139" fmla="*/ 0 h 487"/>
                <a:gd name="T140" fmla="*/ 186 w 186"/>
                <a:gd name="T141" fmla="*/ 487 h 4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6" h="487">
                  <a:moveTo>
                    <a:pt x="23" y="39"/>
                  </a:moveTo>
                  <a:lnTo>
                    <a:pt x="0" y="25"/>
                  </a:lnTo>
                  <a:lnTo>
                    <a:pt x="14" y="67"/>
                  </a:lnTo>
                  <a:lnTo>
                    <a:pt x="27" y="105"/>
                  </a:lnTo>
                  <a:lnTo>
                    <a:pt x="44" y="143"/>
                  </a:lnTo>
                  <a:lnTo>
                    <a:pt x="60" y="176"/>
                  </a:lnTo>
                  <a:lnTo>
                    <a:pt x="75" y="207"/>
                  </a:lnTo>
                  <a:lnTo>
                    <a:pt x="89" y="237"/>
                  </a:lnTo>
                  <a:lnTo>
                    <a:pt x="104" y="264"/>
                  </a:lnTo>
                  <a:lnTo>
                    <a:pt x="116" y="291"/>
                  </a:lnTo>
                  <a:lnTo>
                    <a:pt x="127" y="317"/>
                  </a:lnTo>
                  <a:lnTo>
                    <a:pt x="135" y="340"/>
                  </a:lnTo>
                  <a:lnTo>
                    <a:pt x="143" y="363"/>
                  </a:lnTo>
                  <a:lnTo>
                    <a:pt x="145" y="383"/>
                  </a:lnTo>
                  <a:lnTo>
                    <a:pt x="146" y="405"/>
                  </a:lnTo>
                  <a:lnTo>
                    <a:pt x="144" y="425"/>
                  </a:lnTo>
                  <a:lnTo>
                    <a:pt x="136" y="446"/>
                  </a:lnTo>
                  <a:lnTo>
                    <a:pt x="127" y="468"/>
                  </a:lnTo>
                  <a:lnTo>
                    <a:pt x="160" y="487"/>
                  </a:lnTo>
                  <a:lnTo>
                    <a:pt x="174" y="461"/>
                  </a:lnTo>
                  <a:lnTo>
                    <a:pt x="181" y="434"/>
                  </a:lnTo>
                  <a:lnTo>
                    <a:pt x="186" y="405"/>
                  </a:lnTo>
                  <a:lnTo>
                    <a:pt x="184" y="381"/>
                  </a:lnTo>
                  <a:lnTo>
                    <a:pt x="180" y="354"/>
                  </a:lnTo>
                  <a:lnTo>
                    <a:pt x="173" y="327"/>
                  </a:lnTo>
                  <a:lnTo>
                    <a:pt x="165" y="302"/>
                  </a:lnTo>
                  <a:lnTo>
                    <a:pt x="152" y="274"/>
                  </a:lnTo>
                  <a:lnTo>
                    <a:pt x="139" y="247"/>
                  </a:lnTo>
                  <a:lnTo>
                    <a:pt x="125" y="220"/>
                  </a:lnTo>
                  <a:lnTo>
                    <a:pt x="110" y="190"/>
                  </a:lnTo>
                  <a:lnTo>
                    <a:pt x="95" y="159"/>
                  </a:lnTo>
                  <a:lnTo>
                    <a:pt x="80" y="126"/>
                  </a:lnTo>
                  <a:lnTo>
                    <a:pt x="65" y="90"/>
                  </a:lnTo>
                  <a:lnTo>
                    <a:pt x="52" y="54"/>
                  </a:lnTo>
                  <a:lnTo>
                    <a:pt x="38" y="15"/>
                  </a:lnTo>
                  <a:lnTo>
                    <a:pt x="15" y="1"/>
                  </a:lnTo>
                  <a:lnTo>
                    <a:pt x="38" y="15"/>
                  </a:lnTo>
                  <a:lnTo>
                    <a:pt x="34" y="7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8" y="4"/>
                  </a:lnTo>
                  <a:lnTo>
                    <a:pt x="2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23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8" name="Freeform 193"/>
            <p:cNvSpPr>
              <a:spLocks/>
            </p:cNvSpPr>
            <p:nvPr/>
          </p:nvSpPr>
          <p:spPr bwMode="auto">
            <a:xfrm>
              <a:off x="4962" y="2626"/>
              <a:ext cx="40" cy="13"/>
            </a:xfrm>
            <a:custGeom>
              <a:avLst/>
              <a:gdLst>
                <a:gd name="T0" fmla="*/ 0 w 395"/>
                <a:gd name="T1" fmla="*/ 0 h 144"/>
                <a:gd name="T2" fmla="*/ 0 w 395"/>
                <a:gd name="T3" fmla="*/ 0 h 144"/>
                <a:gd name="T4" fmla="*/ 0 w 395"/>
                <a:gd name="T5" fmla="*/ 0 h 144"/>
                <a:gd name="T6" fmla="*/ 0 w 395"/>
                <a:gd name="T7" fmla="*/ 0 h 144"/>
                <a:gd name="T8" fmla="*/ 0 w 395"/>
                <a:gd name="T9" fmla="*/ 0 h 144"/>
                <a:gd name="T10" fmla="*/ 0 w 395"/>
                <a:gd name="T11" fmla="*/ 0 h 144"/>
                <a:gd name="T12" fmla="*/ 0 w 395"/>
                <a:gd name="T13" fmla="*/ 0 h 144"/>
                <a:gd name="T14" fmla="*/ 0 w 395"/>
                <a:gd name="T15" fmla="*/ 0 h 144"/>
                <a:gd name="T16" fmla="*/ 0 w 395"/>
                <a:gd name="T17" fmla="*/ 0 h 144"/>
                <a:gd name="T18" fmla="*/ 0 w 395"/>
                <a:gd name="T19" fmla="*/ 0 h 144"/>
                <a:gd name="T20" fmla="*/ 0 w 395"/>
                <a:gd name="T21" fmla="*/ 0 h 144"/>
                <a:gd name="T22" fmla="*/ 0 w 395"/>
                <a:gd name="T23" fmla="*/ 0 h 144"/>
                <a:gd name="T24" fmla="*/ 0 w 395"/>
                <a:gd name="T25" fmla="*/ 0 h 144"/>
                <a:gd name="T26" fmla="*/ 0 w 395"/>
                <a:gd name="T27" fmla="*/ 0 h 144"/>
                <a:gd name="T28" fmla="*/ 0 w 395"/>
                <a:gd name="T29" fmla="*/ 0 h 144"/>
                <a:gd name="T30" fmla="*/ 0 w 395"/>
                <a:gd name="T31" fmla="*/ 0 h 144"/>
                <a:gd name="T32" fmla="*/ 0 w 395"/>
                <a:gd name="T33" fmla="*/ 0 h 144"/>
                <a:gd name="T34" fmla="*/ 0 w 395"/>
                <a:gd name="T35" fmla="*/ 0 h 144"/>
                <a:gd name="T36" fmla="*/ 0 w 395"/>
                <a:gd name="T37" fmla="*/ 0 h 144"/>
                <a:gd name="T38" fmla="*/ 0 w 395"/>
                <a:gd name="T39" fmla="*/ 0 h 144"/>
                <a:gd name="T40" fmla="*/ 0 w 395"/>
                <a:gd name="T41" fmla="*/ 0 h 144"/>
                <a:gd name="T42" fmla="*/ 0 w 395"/>
                <a:gd name="T43" fmla="*/ 0 h 144"/>
                <a:gd name="T44" fmla="*/ 0 w 395"/>
                <a:gd name="T45" fmla="*/ 0 h 144"/>
                <a:gd name="T46" fmla="*/ 0 w 395"/>
                <a:gd name="T47" fmla="*/ 0 h 144"/>
                <a:gd name="T48" fmla="*/ 0 w 395"/>
                <a:gd name="T49" fmla="*/ 0 h 144"/>
                <a:gd name="T50" fmla="*/ 0 w 395"/>
                <a:gd name="T51" fmla="*/ 0 h 144"/>
                <a:gd name="T52" fmla="*/ 0 w 395"/>
                <a:gd name="T53" fmla="*/ 0 h 144"/>
                <a:gd name="T54" fmla="*/ 0 w 395"/>
                <a:gd name="T55" fmla="*/ 0 h 144"/>
                <a:gd name="T56" fmla="*/ 0 w 395"/>
                <a:gd name="T57" fmla="*/ 0 h 144"/>
                <a:gd name="T58" fmla="*/ 0 w 395"/>
                <a:gd name="T59" fmla="*/ 0 h 144"/>
                <a:gd name="T60" fmla="*/ 0 w 395"/>
                <a:gd name="T61" fmla="*/ 0 h 144"/>
                <a:gd name="T62" fmla="*/ 0 w 395"/>
                <a:gd name="T63" fmla="*/ 0 h 144"/>
                <a:gd name="T64" fmla="*/ 0 w 395"/>
                <a:gd name="T65" fmla="*/ 0 h 144"/>
                <a:gd name="T66" fmla="*/ 0 w 395"/>
                <a:gd name="T67" fmla="*/ 0 h 144"/>
                <a:gd name="T68" fmla="*/ 0 w 395"/>
                <a:gd name="T69" fmla="*/ 0 h 144"/>
                <a:gd name="T70" fmla="*/ 0 w 395"/>
                <a:gd name="T71" fmla="*/ 0 h 144"/>
                <a:gd name="T72" fmla="*/ 0 w 395"/>
                <a:gd name="T73" fmla="*/ 0 h 144"/>
                <a:gd name="T74" fmla="*/ 0 w 395"/>
                <a:gd name="T75" fmla="*/ 0 h 144"/>
                <a:gd name="T76" fmla="*/ 0 w 395"/>
                <a:gd name="T77" fmla="*/ 0 h 144"/>
                <a:gd name="T78" fmla="*/ 0 w 395"/>
                <a:gd name="T79" fmla="*/ 0 h 144"/>
                <a:gd name="T80" fmla="*/ 0 w 395"/>
                <a:gd name="T81" fmla="*/ 0 h 144"/>
                <a:gd name="T82" fmla="*/ 0 w 395"/>
                <a:gd name="T83" fmla="*/ 0 h 1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95"/>
                <a:gd name="T127" fmla="*/ 0 h 144"/>
                <a:gd name="T128" fmla="*/ 395 w 395"/>
                <a:gd name="T129" fmla="*/ 144 h 1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95" h="144">
                  <a:moveTo>
                    <a:pt x="40" y="124"/>
                  </a:moveTo>
                  <a:lnTo>
                    <a:pt x="20" y="144"/>
                  </a:lnTo>
                  <a:lnTo>
                    <a:pt x="41" y="143"/>
                  </a:lnTo>
                  <a:lnTo>
                    <a:pt x="63" y="141"/>
                  </a:lnTo>
                  <a:lnTo>
                    <a:pt x="86" y="136"/>
                  </a:lnTo>
                  <a:lnTo>
                    <a:pt x="111" y="130"/>
                  </a:lnTo>
                  <a:lnTo>
                    <a:pt x="137" y="124"/>
                  </a:lnTo>
                  <a:lnTo>
                    <a:pt x="161" y="116"/>
                  </a:lnTo>
                  <a:lnTo>
                    <a:pt x="187" y="108"/>
                  </a:lnTo>
                  <a:lnTo>
                    <a:pt x="212" y="99"/>
                  </a:lnTo>
                  <a:lnTo>
                    <a:pt x="237" y="91"/>
                  </a:lnTo>
                  <a:lnTo>
                    <a:pt x="262" y="82"/>
                  </a:lnTo>
                  <a:lnTo>
                    <a:pt x="287" y="72"/>
                  </a:lnTo>
                  <a:lnTo>
                    <a:pt x="311" y="65"/>
                  </a:lnTo>
                  <a:lnTo>
                    <a:pt x="335" y="56"/>
                  </a:lnTo>
                  <a:lnTo>
                    <a:pt x="355" y="50"/>
                  </a:lnTo>
                  <a:lnTo>
                    <a:pt x="376" y="44"/>
                  </a:lnTo>
                  <a:lnTo>
                    <a:pt x="395" y="38"/>
                  </a:lnTo>
                  <a:lnTo>
                    <a:pt x="387" y="0"/>
                  </a:lnTo>
                  <a:lnTo>
                    <a:pt x="366" y="5"/>
                  </a:lnTo>
                  <a:lnTo>
                    <a:pt x="345" y="12"/>
                  </a:lnTo>
                  <a:lnTo>
                    <a:pt x="322" y="18"/>
                  </a:lnTo>
                  <a:lnTo>
                    <a:pt x="299" y="27"/>
                  </a:lnTo>
                  <a:lnTo>
                    <a:pt x="275" y="34"/>
                  </a:lnTo>
                  <a:lnTo>
                    <a:pt x="250" y="44"/>
                  </a:lnTo>
                  <a:lnTo>
                    <a:pt x="225" y="52"/>
                  </a:lnTo>
                  <a:lnTo>
                    <a:pt x="199" y="61"/>
                  </a:lnTo>
                  <a:lnTo>
                    <a:pt x="174" y="69"/>
                  </a:lnTo>
                  <a:lnTo>
                    <a:pt x="150" y="78"/>
                  </a:lnTo>
                  <a:lnTo>
                    <a:pt x="126" y="85"/>
                  </a:lnTo>
                  <a:lnTo>
                    <a:pt x="103" y="92"/>
                  </a:lnTo>
                  <a:lnTo>
                    <a:pt x="80" y="96"/>
                  </a:lnTo>
                  <a:lnTo>
                    <a:pt x="59" y="100"/>
                  </a:lnTo>
                  <a:lnTo>
                    <a:pt x="39" y="102"/>
                  </a:lnTo>
                  <a:lnTo>
                    <a:pt x="20" y="103"/>
                  </a:lnTo>
                  <a:lnTo>
                    <a:pt x="0" y="124"/>
                  </a:lnTo>
                  <a:lnTo>
                    <a:pt x="20" y="103"/>
                  </a:lnTo>
                  <a:lnTo>
                    <a:pt x="6" y="110"/>
                  </a:lnTo>
                  <a:lnTo>
                    <a:pt x="0" y="124"/>
                  </a:lnTo>
                  <a:lnTo>
                    <a:pt x="6" y="137"/>
                  </a:lnTo>
                  <a:lnTo>
                    <a:pt x="20" y="144"/>
                  </a:lnTo>
                  <a:lnTo>
                    <a:pt x="40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79" name="Freeform 194"/>
            <p:cNvSpPr>
              <a:spLocks/>
            </p:cNvSpPr>
            <p:nvPr/>
          </p:nvSpPr>
          <p:spPr bwMode="auto">
            <a:xfrm>
              <a:off x="4956" y="2638"/>
              <a:ext cx="10" cy="50"/>
            </a:xfrm>
            <a:custGeom>
              <a:avLst/>
              <a:gdLst>
                <a:gd name="T0" fmla="*/ 0 w 104"/>
                <a:gd name="T1" fmla="*/ 0 h 554"/>
                <a:gd name="T2" fmla="*/ 0 w 104"/>
                <a:gd name="T3" fmla="*/ 0 h 554"/>
                <a:gd name="T4" fmla="*/ 0 w 104"/>
                <a:gd name="T5" fmla="*/ 0 h 554"/>
                <a:gd name="T6" fmla="*/ 0 w 104"/>
                <a:gd name="T7" fmla="*/ 0 h 554"/>
                <a:gd name="T8" fmla="*/ 0 w 104"/>
                <a:gd name="T9" fmla="*/ 0 h 554"/>
                <a:gd name="T10" fmla="*/ 0 w 104"/>
                <a:gd name="T11" fmla="*/ 0 h 554"/>
                <a:gd name="T12" fmla="*/ 0 w 104"/>
                <a:gd name="T13" fmla="*/ 0 h 554"/>
                <a:gd name="T14" fmla="*/ 0 w 104"/>
                <a:gd name="T15" fmla="*/ 0 h 554"/>
                <a:gd name="T16" fmla="*/ 0 w 104"/>
                <a:gd name="T17" fmla="*/ 0 h 554"/>
                <a:gd name="T18" fmla="*/ 0 w 104"/>
                <a:gd name="T19" fmla="*/ 0 h 554"/>
                <a:gd name="T20" fmla="*/ 0 w 104"/>
                <a:gd name="T21" fmla="*/ 0 h 554"/>
                <a:gd name="T22" fmla="*/ 0 w 104"/>
                <a:gd name="T23" fmla="*/ 0 h 554"/>
                <a:gd name="T24" fmla="*/ 0 w 104"/>
                <a:gd name="T25" fmla="*/ 0 h 554"/>
                <a:gd name="T26" fmla="*/ 0 w 104"/>
                <a:gd name="T27" fmla="*/ 0 h 554"/>
                <a:gd name="T28" fmla="*/ 0 w 104"/>
                <a:gd name="T29" fmla="*/ 0 h 554"/>
                <a:gd name="T30" fmla="*/ 0 w 104"/>
                <a:gd name="T31" fmla="*/ 0 h 554"/>
                <a:gd name="T32" fmla="*/ 0 w 104"/>
                <a:gd name="T33" fmla="*/ 0 h 554"/>
                <a:gd name="T34" fmla="*/ 0 w 104"/>
                <a:gd name="T35" fmla="*/ 0 h 554"/>
                <a:gd name="T36" fmla="*/ 0 w 104"/>
                <a:gd name="T37" fmla="*/ 0 h 554"/>
                <a:gd name="T38" fmla="*/ 0 w 104"/>
                <a:gd name="T39" fmla="*/ 0 h 554"/>
                <a:gd name="T40" fmla="*/ 0 w 104"/>
                <a:gd name="T41" fmla="*/ 0 h 5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4"/>
                <a:gd name="T64" fmla="*/ 0 h 554"/>
                <a:gd name="T65" fmla="*/ 104 w 104"/>
                <a:gd name="T66" fmla="*/ 554 h 55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4" h="554">
                  <a:moveTo>
                    <a:pt x="36" y="554"/>
                  </a:moveTo>
                  <a:lnTo>
                    <a:pt x="37" y="554"/>
                  </a:lnTo>
                  <a:lnTo>
                    <a:pt x="59" y="487"/>
                  </a:lnTo>
                  <a:lnTo>
                    <a:pt x="77" y="421"/>
                  </a:lnTo>
                  <a:lnTo>
                    <a:pt x="89" y="352"/>
                  </a:lnTo>
                  <a:lnTo>
                    <a:pt x="97" y="282"/>
                  </a:lnTo>
                  <a:lnTo>
                    <a:pt x="101" y="213"/>
                  </a:lnTo>
                  <a:lnTo>
                    <a:pt x="103" y="143"/>
                  </a:lnTo>
                  <a:lnTo>
                    <a:pt x="104" y="72"/>
                  </a:lnTo>
                  <a:lnTo>
                    <a:pt x="104" y="0"/>
                  </a:lnTo>
                  <a:lnTo>
                    <a:pt x="64" y="0"/>
                  </a:lnTo>
                  <a:lnTo>
                    <a:pt x="64" y="72"/>
                  </a:lnTo>
                  <a:lnTo>
                    <a:pt x="63" y="143"/>
                  </a:lnTo>
                  <a:lnTo>
                    <a:pt x="61" y="213"/>
                  </a:lnTo>
                  <a:lnTo>
                    <a:pt x="57" y="280"/>
                  </a:lnTo>
                  <a:lnTo>
                    <a:pt x="49" y="347"/>
                  </a:lnTo>
                  <a:lnTo>
                    <a:pt x="37" y="413"/>
                  </a:lnTo>
                  <a:lnTo>
                    <a:pt x="22" y="477"/>
                  </a:lnTo>
                  <a:lnTo>
                    <a:pt x="0" y="539"/>
                  </a:lnTo>
                  <a:lnTo>
                    <a:pt x="1" y="539"/>
                  </a:lnTo>
                  <a:lnTo>
                    <a:pt x="36" y="5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80" name="Freeform 195"/>
            <p:cNvSpPr>
              <a:spLocks/>
            </p:cNvSpPr>
            <p:nvPr/>
          </p:nvSpPr>
          <p:spPr bwMode="auto">
            <a:xfrm>
              <a:off x="4946" y="2687"/>
              <a:ext cx="13" cy="40"/>
            </a:xfrm>
            <a:custGeom>
              <a:avLst/>
              <a:gdLst>
                <a:gd name="T0" fmla="*/ 0 w 135"/>
                <a:gd name="T1" fmla="*/ 0 h 443"/>
                <a:gd name="T2" fmla="*/ 0 w 135"/>
                <a:gd name="T3" fmla="*/ 0 h 443"/>
                <a:gd name="T4" fmla="*/ 0 w 135"/>
                <a:gd name="T5" fmla="*/ 0 h 443"/>
                <a:gd name="T6" fmla="*/ 0 w 135"/>
                <a:gd name="T7" fmla="*/ 0 h 443"/>
                <a:gd name="T8" fmla="*/ 0 w 135"/>
                <a:gd name="T9" fmla="*/ 0 h 443"/>
                <a:gd name="T10" fmla="*/ 0 w 135"/>
                <a:gd name="T11" fmla="*/ 0 h 443"/>
                <a:gd name="T12" fmla="*/ 0 w 135"/>
                <a:gd name="T13" fmla="*/ 0 h 443"/>
                <a:gd name="T14" fmla="*/ 0 w 135"/>
                <a:gd name="T15" fmla="*/ 0 h 443"/>
                <a:gd name="T16" fmla="*/ 0 w 135"/>
                <a:gd name="T17" fmla="*/ 0 h 443"/>
                <a:gd name="T18" fmla="*/ 0 w 135"/>
                <a:gd name="T19" fmla="*/ 0 h 443"/>
                <a:gd name="T20" fmla="*/ 0 w 135"/>
                <a:gd name="T21" fmla="*/ 0 h 443"/>
                <a:gd name="T22" fmla="*/ 0 w 135"/>
                <a:gd name="T23" fmla="*/ 0 h 443"/>
                <a:gd name="T24" fmla="*/ 0 w 135"/>
                <a:gd name="T25" fmla="*/ 0 h 443"/>
                <a:gd name="T26" fmla="*/ 0 w 135"/>
                <a:gd name="T27" fmla="*/ 0 h 443"/>
                <a:gd name="T28" fmla="*/ 0 w 135"/>
                <a:gd name="T29" fmla="*/ 0 h 443"/>
                <a:gd name="T30" fmla="*/ 0 w 135"/>
                <a:gd name="T31" fmla="*/ 0 h 443"/>
                <a:gd name="T32" fmla="*/ 0 w 135"/>
                <a:gd name="T33" fmla="*/ 0 h 443"/>
                <a:gd name="T34" fmla="*/ 0 w 135"/>
                <a:gd name="T35" fmla="*/ 0 h 443"/>
                <a:gd name="T36" fmla="*/ 0 w 135"/>
                <a:gd name="T37" fmla="*/ 0 h 443"/>
                <a:gd name="T38" fmla="*/ 0 w 135"/>
                <a:gd name="T39" fmla="*/ 0 h 443"/>
                <a:gd name="T40" fmla="*/ 0 w 135"/>
                <a:gd name="T41" fmla="*/ 0 h 443"/>
                <a:gd name="T42" fmla="*/ 0 w 135"/>
                <a:gd name="T43" fmla="*/ 0 h 443"/>
                <a:gd name="T44" fmla="*/ 0 w 135"/>
                <a:gd name="T45" fmla="*/ 0 h 443"/>
                <a:gd name="T46" fmla="*/ 0 w 135"/>
                <a:gd name="T47" fmla="*/ 0 h 443"/>
                <a:gd name="T48" fmla="*/ 0 w 135"/>
                <a:gd name="T49" fmla="*/ 0 h 443"/>
                <a:gd name="T50" fmla="*/ 0 w 135"/>
                <a:gd name="T51" fmla="*/ 0 h 443"/>
                <a:gd name="T52" fmla="*/ 0 w 135"/>
                <a:gd name="T53" fmla="*/ 0 h 443"/>
                <a:gd name="T54" fmla="*/ 0 w 135"/>
                <a:gd name="T55" fmla="*/ 0 h 443"/>
                <a:gd name="T56" fmla="*/ 0 w 135"/>
                <a:gd name="T57" fmla="*/ 0 h 44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5"/>
                <a:gd name="T88" fmla="*/ 0 h 443"/>
                <a:gd name="T89" fmla="*/ 135 w 135"/>
                <a:gd name="T90" fmla="*/ 443 h 44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5" h="443">
                  <a:moveTo>
                    <a:pt x="40" y="423"/>
                  </a:moveTo>
                  <a:lnTo>
                    <a:pt x="40" y="423"/>
                  </a:lnTo>
                  <a:lnTo>
                    <a:pt x="42" y="378"/>
                  </a:lnTo>
                  <a:lnTo>
                    <a:pt x="48" y="327"/>
                  </a:lnTo>
                  <a:lnTo>
                    <a:pt x="59" y="271"/>
                  </a:lnTo>
                  <a:lnTo>
                    <a:pt x="70" y="215"/>
                  </a:lnTo>
                  <a:lnTo>
                    <a:pt x="86" y="159"/>
                  </a:lnTo>
                  <a:lnTo>
                    <a:pt x="102" y="106"/>
                  </a:lnTo>
                  <a:lnTo>
                    <a:pt x="119" y="57"/>
                  </a:lnTo>
                  <a:lnTo>
                    <a:pt x="135" y="15"/>
                  </a:lnTo>
                  <a:lnTo>
                    <a:pt x="100" y="0"/>
                  </a:lnTo>
                  <a:lnTo>
                    <a:pt x="82" y="44"/>
                  </a:lnTo>
                  <a:lnTo>
                    <a:pt x="64" y="93"/>
                  </a:lnTo>
                  <a:lnTo>
                    <a:pt x="48" y="149"/>
                  </a:lnTo>
                  <a:lnTo>
                    <a:pt x="33" y="206"/>
                  </a:lnTo>
                  <a:lnTo>
                    <a:pt x="19" y="265"/>
                  </a:lnTo>
                  <a:lnTo>
                    <a:pt x="8" y="323"/>
                  </a:lnTo>
                  <a:lnTo>
                    <a:pt x="2" y="376"/>
                  </a:lnTo>
                  <a:lnTo>
                    <a:pt x="0" y="423"/>
                  </a:lnTo>
                  <a:lnTo>
                    <a:pt x="2" y="432"/>
                  </a:lnTo>
                  <a:lnTo>
                    <a:pt x="6" y="438"/>
                  </a:lnTo>
                  <a:lnTo>
                    <a:pt x="13" y="442"/>
                  </a:lnTo>
                  <a:lnTo>
                    <a:pt x="20" y="443"/>
                  </a:lnTo>
                  <a:lnTo>
                    <a:pt x="27" y="442"/>
                  </a:lnTo>
                  <a:lnTo>
                    <a:pt x="34" y="438"/>
                  </a:lnTo>
                  <a:lnTo>
                    <a:pt x="38" y="432"/>
                  </a:lnTo>
                  <a:lnTo>
                    <a:pt x="40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81" name="Freeform 196"/>
            <p:cNvSpPr>
              <a:spLocks/>
            </p:cNvSpPr>
            <p:nvPr/>
          </p:nvSpPr>
          <p:spPr bwMode="auto">
            <a:xfrm>
              <a:off x="4967" y="2657"/>
              <a:ext cx="5" cy="27"/>
            </a:xfrm>
            <a:custGeom>
              <a:avLst/>
              <a:gdLst>
                <a:gd name="T0" fmla="*/ 0 w 57"/>
                <a:gd name="T1" fmla="*/ 0 h 297"/>
                <a:gd name="T2" fmla="*/ 0 w 57"/>
                <a:gd name="T3" fmla="*/ 0 h 297"/>
                <a:gd name="T4" fmla="*/ 0 w 57"/>
                <a:gd name="T5" fmla="*/ 0 h 297"/>
                <a:gd name="T6" fmla="*/ 0 w 57"/>
                <a:gd name="T7" fmla="*/ 0 h 297"/>
                <a:gd name="T8" fmla="*/ 0 w 57"/>
                <a:gd name="T9" fmla="*/ 0 h 297"/>
                <a:gd name="T10" fmla="*/ 0 w 57"/>
                <a:gd name="T11" fmla="*/ 0 h 297"/>
                <a:gd name="T12" fmla="*/ 0 w 57"/>
                <a:gd name="T13" fmla="*/ 0 h 297"/>
                <a:gd name="T14" fmla="*/ 0 w 57"/>
                <a:gd name="T15" fmla="*/ 0 h 297"/>
                <a:gd name="T16" fmla="*/ 0 w 57"/>
                <a:gd name="T17" fmla="*/ 0 h 297"/>
                <a:gd name="T18" fmla="*/ 0 w 57"/>
                <a:gd name="T19" fmla="*/ 0 h 297"/>
                <a:gd name="T20" fmla="*/ 0 w 57"/>
                <a:gd name="T21" fmla="*/ 0 h 297"/>
                <a:gd name="T22" fmla="*/ 0 w 57"/>
                <a:gd name="T23" fmla="*/ 0 h 297"/>
                <a:gd name="T24" fmla="*/ 0 w 57"/>
                <a:gd name="T25" fmla="*/ 0 h 297"/>
                <a:gd name="T26" fmla="*/ 0 w 57"/>
                <a:gd name="T27" fmla="*/ 0 h 297"/>
                <a:gd name="T28" fmla="*/ 0 w 57"/>
                <a:gd name="T29" fmla="*/ 0 h 297"/>
                <a:gd name="T30" fmla="*/ 0 w 57"/>
                <a:gd name="T31" fmla="*/ 0 h 297"/>
                <a:gd name="T32" fmla="*/ 0 w 57"/>
                <a:gd name="T33" fmla="*/ 0 h 297"/>
                <a:gd name="T34" fmla="*/ 0 w 57"/>
                <a:gd name="T35" fmla="*/ 0 h 297"/>
                <a:gd name="T36" fmla="*/ 0 w 57"/>
                <a:gd name="T37" fmla="*/ 0 h 297"/>
                <a:gd name="T38" fmla="*/ 0 w 57"/>
                <a:gd name="T39" fmla="*/ 0 h 297"/>
                <a:gd name="T40" fmla="*/ 0 w 57"/>
                <a:gd name="T41" fmla="*/ 0 h 2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297"/>
                <a:gd name="T65" fmla="*/ 57 w 57"/>
                <a:gd name="T66" fmla="*/ 297 h 2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297">
                  <a:moveTo>
                    <a:pt x="50" y="297"/>
                  </a:moveTo>
                  <a:lnTo>
                    <a:pt x="50" y="297"/>
                  </a:lnTo>
                  <a:lnTo>
                    <a:pt x="53" y="257"/>
                  </a:lnTo>
                  <a:lnTo>
                    <a:pt x="52" y="219"/>
                  </a:lnTo>
                  <a:lnTo>
                    <a:pt x="48" y="183"/>
                  </a:lnTo>
                  <a:lnTo>
                    <a:pt x="43" y="149"/>
                  </a:lnTo>
                  <a:lnTo>
                    <a:pt x="40" y="114"/>
                  </a:lnTo>
                  <a:lnTo>
                    <a:pt x="41" y="80"/>
                  </a:lnTo>
                  <a:lnTo>
                    <a:pt x="46" y="48"/>
                  </a:lnTo>
                  <a:lnTo>
                    <a:pt x="57" y="17"/>
                  </a:lnTo>
                  <a:lnTo>
                    <a:pt x="21" y="0"/>
                  </a:lnTo>
                  <a:lnTo>
                    <a:pt x="8" y="40"/>
                  </a:lnTo>
                  <a:lnTo>
                    <a:pt x="2" y="78"/>
                  </a:lnTo>
                  <a:lnTo>
                    <a:pt x="0" y="114"/>
                  </a:lnTo>
                  <a:lnTo>
                    <a:pt x="4" y="151"/>
                  </a:lnTo>
                  <a:lnTo>
                    <a:pt x="8" y="187"/>
                  </a:lnTo>
                  <a:lnTo>
                    <a:pt x="12" y="221"/>
                  </a:lnTo>
                  <a:lnTo>
                    <a:pt x="13" y="257"/>
                  </a:lnTo>
                  <a:lnTo>
                    <a:pt x="10" y="293"/>
                  </a:lnTo>
                  <a:lnTo>
                    <a:pt x="50" y="2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82" name="Freeform 197"/>
            <p:cNvSpPr>
              <a:spLocks/>
            </p:cNvSpPr>
            <p:nvPr/>
          </p:nvSpPr>
          <p:spPr bwMode="auto">
            <a:xfrm>
              <a:off x="4967" y="2684"/>
              <a:ext cx="11" cy="9"/>
            </a:xfrm>
            <a:custGeom>
              <a:avLst/>
              <a:gdLst>
                <a:gd name="T0" fmla="*/ 0 w 105"/>
                <a:gd name="T1" fmla="*/ 0 h 97"/>
                <a:gd name="T2" fmla="*/ 0 w 105"/>
                <a:gd name="T3" fmla="*/ 0 h 97"/>
                <a:gd name="T4" fmla="*/ 0 w 105"/>
                <a:gd name="T5" fmla="*/ 0 h 97"/>
                <a:gd name="T6" fmla="*/ 0 w 105"/>
                <a:gd name="T7" fmla="*/ 0 h 97"/>
                <a:gd name="T8" fmla="*/ 0 w 105"/>
                <a:gd name="T9" fmla="*/ 0 h 97"/>
                <a:gd name="T10" fmla="*/ 0 w 105"/>
                <a:gd name="T11" fmla="*/ 0 h 97"/>
                <a:gd name="T12" fmla="*/ 0 w 105"/>
                <a:gd name="T13" fmla="*/ 0 h 97"/>
                <a:gd name="T14" fmla="*/ 0 w 105"/>
                <a:gd name="T15" fmla="*/ 0 h 97"/>
                <a:gd name="T16" fmla="*/ 0 w 105"/>
                <a:gd name="T17" fmla="*/ 0 h 97"/>
                <a:gd name="T18" fmla="*/ 0 w 105"/>
                <a:gd name="T19" fmla="*/ 0 h 97"/>
                <a:gd name="T20" fmla="*/ 0 w 105"/>
                <a:gd name="T21" fmla="*/ 0 h 97"/>
                <a:gd name="T22" fmla="*/ 0 w 105"/>
                <a:gd name="T23" fmla="*/ 0 h 97"/>
                <a:gd name="T24" fmla="*/ 0 w 105"/>
                <a:gd name="T25" fmla="*/ 0 h 97"/>
                <a:gd name="T26" fmla="*/ 0 w 105"/>
                <a:gd name="T27" fmla="*/ 0 h 97"/>
                <a:gd name="T28" fmla="*/ 0 w 105"/>
                <a:gd name="T29" fmla="*/ 0 h 97"/>
                <a:gd name="T30" fmla="*/ 0 w 105"/>
                <a:gd name="T31" fmla="*/ 0 h 97"/>
                <a:gd name="T32" fmla="*/ 0 w 105"/>
                <a:gd name="T33" fmla="*/ 0 h 97"/>
                <a:gd name="T34" fmla="*/ 0 w 105"/>
                <a:gd name="T35" fmla="*/ 0 h 97"/>
                <a:gd name="T36" fmla="*/ 0 w 105"/>
                <a:gd name="T37" fmla="*/ 0 h 97"/>
                <a:gd name="T38" fmla="*/ 0 w 105"/>
                <a:gd name="T39" fmla="*/ 0 h 97"/>
                <a:gd name="T40" fmla="*/ 0 w 105"/>
                <a:gd name="T41" fmla="*/ 0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5"/>
                <a:gd name="T64" fmla="*/ 0 h 97"/>
                <a:gd name="T65" fmla="*/ 105 w 105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5" h="97">
                  <a:moveTo>
                    <a:pt x="94" y="54"/>
                  </a:moveTo>
                  <a:lnTo>
                    <a:pt x="94" y="54"/>
                  </a:lnTo>
                  <a:lnTo>
                    <a:pt x="83" y="56"/>
                  </a:lnTo>
                  <a:lnTo>
                    <a:pt x="72" y="55"/>
                  </a:lnTo>
                  <a:lnTo>
                    <a:pt x="62" y="51"/>
                  </a:lnTo>
                  <a:lnTo>
                    <a:pt x="54" y="43"/>
                  </a:lnTo>
                  <a:lnTo>
                    <a:pt x="47" y="36"/>
                  </a:lnTo>
                  <a:lnTo>
                    <a:pt x="43" y="25"/>
                  </a:lnTo>
                  <a:lnTo>
                    <a:pt x="40" y="15"/>
                  </a:lnTo>
                  <a:lnTo>
                    <a:pt x="40" y="4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" y="38"/>
                  </a:lnTo>
                  <a:lnTo>
                    <a:pt x="14" y="57"/>
                  </a:lnTo>
                  <a:lnTo>
                    <a:pt x="27" y="73"/>
                  </a:lnTo>
                  <a:lnTo>
                    <a:pt x="43" y="85"/>
                  </a:lnTo>
                  <a:lnTo>
                    <a:pt x="62" y="94"/>
                  </a:lnTo>
                  <a:lnTo>
                    <a:pt x="83" y="97"/>
                  </a:lnTo>
                  <a:lnTo>
                    <a:pt x="105" y="92"/>
                  </a:lnTo>
                  <a:lnTo>
                    <a:pt x="9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83" name="Freeform 198"/>
            <p:cNvSpPr>
              <a:spLocks/>
            </p:cNvSpPr>
            <p:nvPr/>
          </p:nvSpPr>
          <p:spPr bwMode="auto">
            <a:xfrm>
              <a:off x="4977" y="2683"/>
              <a:ext cx="10" cy="9"/>
            </a:xfrm>
            <a:custGeom>
              <a:avLst/>
              <a:gdLst>
                <a:gd name="T0" fmla="*/ 0 w 104"/>
                <a:gd name="T1" fmla="*/ 0 h 106"/>
                <a:gd name="T2" fmla="*/ 0 w 104"/>
                <a:gd name="T3" fmla="*/ 0 h 106"/>
                <a:gd name="T4" fmla="*/ 0 w 104"/>
                <a:gd name="T5" fmla="*/ 0 h 106"/>
                <a:gd name="T6" fmla="*/ 0 w 104"/>
                <a:gd name="T7" fmla="*/ 0 h 106"/>
                <a:gd name="T8" fmla="*/ 0 w 104"/>
                <a:gd name="T9" fmla="*/ 0 h 106"/>
                <a:gd name="T10" fmla="*/ 0 w 104"/>
                <a:gd name="T11" fmla="*/ 0 h 106"/>
                <a:gd name="T12" fmla="*/ 0 w 104"/>
                <a:gd name="T13" fmla="*/ 0 h 106"/>
                <a:gd name="T14" fmla="*/ 0 w 104"/>
                <a:gd name="T15" fmla="*/ 0 h 106"/>
                <a:gd name="T16" fmla="*/ 0 w 104"/>
                <a:gd name="T17" fmla="*/ 0 h 106"/>
                <a:gd name="T18" fmla="*/ 0 w 104"/>
                <a:gd name="T19" fmla="*/ 0 h 106"/>
                <a:gd name="T20" fmla="*/ 0 w 104"/>
                <a:gd name="T21" fmla="*/ 0 h 106"/>
                <a:gd name="T22" fmla="*/ 0 w 104"/>
                <a:gd name="T23" fmla="*/ 0 h 106"/>
                <a:gd name="T24" fmla="*/ 0 w 104"/>
                <a:gd name="T25" fmla="*/ 0 h 106"/>
                <a:gd name="T26" fmla="*/ 0 w 104"/>
                <a:gd name="T27" fmla="*/ 0 h 106"/>
                <a:gd name="T28" fmla="*/ 0 w 104"/>
                <a:gd name="T29" fmla="*/ 0 h 106"/>
                <a:gd name="T30" fmla="*/ 0 w 104"/>
                <a:gd name="T31" fmla="*/ 0 h 106"/>
                <a:gd name="T32" fmla="*/ 0 w 104"/>
                <a:gd name="T33" fmla="*/ 0 h 106"/>
                <a:gd name="T34" fmla="*/ 0 w 104"/>
                <a:gd name="T35" fmla="*/ 0 h 106"/>
                <a:gd name="T36" fmla="*/ 0 w 104"/>
                <a:gd name="T37" fmla="*/ 0 h 106"/>
                <a:gd name="T38" fmla="*/ 0 w 104"/>
                <a:gd name="T39" fmla="*/ 0 h 106"/>
                <a:gd name="T40" fmla="*/ 0 w 104"/>
                <a:gd name="T41" fmla="*/ 0 h 1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4"/>
                <a:gd name="T64" fmla="*/ 0 h 106"/>
                <a:gd name="T65" fmla="*/ 104 w 104"/>
                <a:gd name="T66" fmla="*/ 106 h 10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4" h="106">
                  <a:moveTo>
                    <a:pt x="66" y="0"/>
                  </a:moveTo>
                  <a:lnTo>
                    <a:pt x="66" y="1"/>
                  </a:lnTo>
                  <a:lnTo>
                    <a:pt x="62" y="9"/>
                  </a:lnTo>
                  <a:lnTo>
                    <a:pt x="57" y="20"/>
                  </a:lnTo>
                  <a:lnTo>
                    <a:pt x="48" y="30"/>
                  </a:lnTo>
                  <a:lnTo>
                    <a:pt x="40" y="40"/>
                  </a:lnTo>
                  <a:lnTo>
                    <a:pt x="31" y="50"/>
                  </a:lnTo>
                  <a:lnTo>
                    <a:pt x="20" y="57"/>
                  </a:lnTo>
                  <a:lnTo>
                    <a:pt x="10" y="64"/>
                  </a:lnTo>
                  <a:lnTo>
                    <a:pt x="0" y="68"/>
                  </a:lnTo>
                  <a:lnTo>
                    <a:pt x="11" y="106"/>
                  </a:lnTo>
                  <a:lnTo>
                    <a:pt x="26" y="100"/>
                  </a:lnTo>
                  <a:lnTo>
                    <a:pt x="41" y="91"/>
                  </a:lnTo>
                  <a:lnTo>
                    <a:pt x="56" y="82"/>
                  </a:lnTo>
                  <a:lnTo>
                    <a:pt x="69" y="68"/>
                  </a:lnTo>
                  <a:lnTo>
                    <a:pt x="80" y="55"/>
                  </a:lnTo>
                  <a:lnTo>
                    <a:pt x="90" y="41"/>
                  </a:lnTo>
                  <a:lnTo>
                    <a:pt x="98" y="26"/>
                  </a:lnTo>
                  <a:lnTo>
                    <a:pt x="104" y="11"/>
                  </a:lnTo>
                  <a:lnTo>
                    <a:pt x="104" y="1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84" name="Freeform 199"/>
            <p:cNvSpPr>
              <a:spLocks/>
            </p:cNvSpPr>
            <p:nvPr/>
          </p:nvSpPr>
          <p:spPr bwMode="auto">
            <a:xfrm>
              <a:off x="4984" y="2662"/>
              <a:ext cx="11" cy="22"/>
            </a:xfrm>
            <a:custGeom>
              <a:avLst/>
              <a:gdLst>
                <a:gd name="T0" fmla="*/ 0 w 118"/>
                <a:gd name="T1" fmla="*/ 0 h 242"/>
                <a:gd name="T2" fmla="*/ 0 w 118"/>
                <a:gd name="T3" fmla="*/ 0 h 242"/>
                <a:gd name="T4" fmla="*/ 0 w 118"/>
                <a:gd name="T5" fmla="*/ 0 h 242"/>
                <a:gd name="T6" fmla="*/ 0 w 118"/>
                <a:gd name="T7" fmla="*/ 0 h 242"/>
                <a:gd name="T8" fmla="*/ 0 w 118"/>
                <a:gd name="T9" fmla="*/ 0 h 242"/>
                <a:gd name="T10" fmla="*/ 0 w 118"/>
                <a:gd name="T11" fmla="*/ 0 h 242"/>
                <a:gd name="T12" fmla="*/ 0 w 118"/>
                <a:gd name="T13" fmla="*/ 0 h 242"/>
                <a:gd name="T14" fmla="*/ 0 w 118"/>
                <a:gd name="T15" fmla="*/ 0 h 242"/>
                <a:gd name="T16" fmla="*/ 0 w 118"/>
                <a:gd name="T17" fmla="*/ 0 h 242"/>
                <a:gd name="T18" fmla="*/ 0 w 118"/>
                <a:gd name="T19" fmla="*/ 0 h 242"/>
                <a:gd name="T20" fmla="*/ 0 w 118"/>
                <a:gd name="T21" fmla="*/ 0 h 242"/>
                <a:gd name="T22" fmla="*/ 0 w 118"/>
                <a:gd name="T23" fmla="*/ 0 h 242"/>
                <a:gd name="T24" fmla="*/ 0 w 118"/>
                <a:gd name="T25" fmla="*/ 0 h 242"/>
                <a:gd name="T26" fmla="*/ 0 w 118"/>
                <a:gd name="T27" fmla="*/ 0 h 242"/>
                <a:gd name="T28" fmla="*/ 0 w 118"/>
                <a:gd name="T29" fmla="*/ 0 h 242"/>
                <a:gd name="T30" fmla="*/ 0 w 118"/>
                <a:gd name="T31" fmla="*/ 0 h 242"/>
                <a:gd name="T32" fmla="*/ 0 w 118"/>
                <a:gd name="T33" fmla="*/ 0 h 242"/>
                <a:gd name="T34" fmla="*/ 0 w 118"/>
                <a:gd name="T35" fmla="*/ 0 h 242"/>
                <a:gd name="T36" fmla="*/ 0 w 118"/>
                <a:gd name="T37" fmla="*/ 0 h 2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8"/>
                <a:gd name="T58" fmla="*/ 0 h 242"/>
                <a:gd name="T59" fmla="*/ 118 w 118"/>
                <a:gd name="T60" fmla="*/ 242 h 2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8" h="242">
                  <a:moveTo>
                    <a:pt x="83" y="0"/>
                  </a:moveTo>
                  <a:lnTo>
                    <a:pt x="68" y="35"/>
                  </a:lnTo>
                  <a:lnTo>
                    <a:pt x="57" y="67"/>
                  </a:lnTo>
                  <a:lnTo>
                    <a:pt x="46" y="94"/>
                  </a:lnTo>
                  <a:lnTo>
                    <a:pt x="38" y="121"/>
                  </a:lnTo>
                  <a:lnTo>
                    <a:pt x="28" y="147"/>
                  </a:lnTo>
                  <a:lnTo>
                    <a:pt x="20" y="172"/>
                  </a:lnTo>
                  <a:lnTo>
                    <a:pt x="11" y="200"/>
                  </a:lnTo>
                  <a:lnTo>
                    <a:pt x="0" y="229"/>
                  </a:lnTo>
                  <a:lnTo>
                    <a:pt x="38" y="242"/>
                  </a:lnTo>
                  <a:lnTo>
                    <a:pt x="48" y="213"/>
                  </a:lnTo>
                  <a:lnTo>
                    <a:pt x="58" y="185"/>
                  </a:lnTo>
                  <a:lnTo>
                    <a:pt x="66" y="159"/>
                  </a:lnTo>
                  <a:lnTo>
                    <a:pt x="76" y="134"/>
                  </a:lnTo>
                  <a:lnTo>
                    <a:pt x="84" y="107"/>
                  </a:lnTo>
                  <a:lnTo>
                    <a:pt x="94" y="79"/>
                  </a:lnTo>
                  <a:lnTo>
                    <a:pt x="106" y="49"/>
                  </a:lnTo>
                  <a:lnTo>
                    <a:pt x="118" y="1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85" name="Freeform 200"/>
            <p:cNvSpPr>
              <a:spLocks/>
            </p:cNvSpPr>
            <p:nvPr/>
          </p:nvSpPr>
          <p:spPr bwMode="auto">
            <a:xfrm>
              <a:off x="4712" y="2646"/>
              <a:ext cx="88" cy="84"/>
            </a:xfrm>
            <a:custGeom>
              <a:avLst/>
              <a:gdLst>
                <a:gd name="T0" fmla="*/ 0 w 883"/>
                <a:gd name="T1" fmla="*/ 0 h 924"/>
                <a:gd name="T2" fmla="*/ 0 w 883"/>
                <a:gd name="T3" fmla="*/ 0 h 924"/>
                <a:gd name="T4" fmla="*/ 0 w 883"/>
                <a:gd name="T5" fmla="*/ 0 h 924"/>
                <a:gd name="T6" fmla="*/ 0 w 883"/>
                <a:gd name="T7" fmla="*/ 0 h 924"/>
                <a:gd name="T8" fmla="*/ 0 w 883"/>
                <a:gd name="T9" fmla="*/ 0 h 924"/>
                <a:gd name="T10" fmla="*/ 0 w 883"/>
                <a:gd name="T11" fmla="*/ 0 h 924"/>
                <a:gd name="T12" fmla="*/ 0 w 883"/>
                <a:gd name="T13" fmla="*/ 0 h 924"/>
                <a:gd name="T14" fmla="*/ 0 w 883"/>
                <a:gd name="T15" fmla="*/ 0 h 924"/>
                <a:gd name="T16" fmla="*/ 0 w 883"/>
                <a:gd name="T17" fmla="*/ 0 h 924"/>
                <a:gd name="T18" fmla="*/ 0 w 883"/>
                <a:gd name="T19" fmla="*/ 0 h 924"/>
                <a:gd name="T20" fmla="*/ 0 w 883"/>
                <a:gd name="T21" fmla="*/ 1 h 924"/>
                <a:gd name="T22" fmla="*/ 0 w 883"/>
                <a:gd name="T23" fmla="*/ 1 h 924"/>
                <a:gd name="T24" fmla="*/ 0 w 883"/>
                <a:gd name="T25" fmla="*/ 1 h 924"/>
                <a:gd name="T26" fmla="*/ 0 w 883"/>
                <a:gd name="T27" fmla="*/ 1 h 924"/>
                <a:gd name="T28" fmla="*/ 0 w 883"/>
                <a:gd name="T29" fmla="*/ 1 h 924"/>
                <a:gd name="T30" fmla="*/ 0 w 883"/>
                <a:gd name="T31" fmla="*/ 1 h 924"/>
                <a:gd name="T32" fmla="*/ 0 w 883"/>
                <a:gd name="T33" fmla="*/ 1 h 924"/>
                <a:gd name="T34" fmla="*/ 0 w 883"/>
                <a:gd name="T35" fmla="*/ 1 h 924"/>
                <a:gd name="T36" fmla="*/ 1 w 883"/>
                <a:gd name="T37" fmla="*/ 1 h 924"/>
                <a:gd name="T38" fmla="*/ 1 w 883"/>
                <a:gd name="T39" fmla="*/ 1 h 924"/>
                <a:gd name="T40" fmla="*/ 1 w 883"/>
                <a:gd name="T41" fmla="*/ 1 h 924"/>
                <a:gd name="T42" fmla="*/ 1 w 883"/>
                <a:gd name="T43" fmla="*/ 1 h 924"/>
                <a:gd name="T44" fmla="*/ 1 w 883"/>
                <a:gd name="T45" fmla="*/ 1 h 924"/>
                <a:gd name="T46" fmla="*/ 1 w 883"/>
                <a:gd name="T47" fmla="*/ 1 h 924"/>
                <a:gd name="T48" fmla="*/ 1 w 883"/>
                <a:gd name="T49" fmla="*/ 1 h 924"/>
                <a:gd name="T50" fmla="*/ 1 w 883"/>
                <a:gd name="T51" fmla="*/ 1 h 924"/>
                <a:gd name="T52" fmla="*/ 1 w 883"/>
                <a:gd name="T53" fmla="*/ 1 h 924"/>
                <a:gd name="T54" fmla="*/ 1 w 883"/>
                <a:gd name="T55" fmla="*/ 1 h 924"/>
                <a:gd name="T56" fmla="*/ 1 w 883"/>
                <a:gd name="T57" fmla="*/ 1 h 924"/>
                <a:gd name="T58" fmla="*/ 1 w 883"/>
                <a:gd name="T59" fmla="*/ 1 h 924"/>
                <a:gd name="T60" fmla="*/ 1 w 883"/>
                <a:gd name="T61" fmla="*/ 0 h 924"/>
                <a:gd name="T62" fmla="*/ 1 w 883"/>
                <a:gd name="T63" fmla="*/ 0 h 924"/>
                <a:gd name="T64" fmla="*/ 1 w 883"/>
                <a:gd name="T65" fmla="*/ 0 h 924"/>
                <a:gd name="T66" fmla="*/ 1 w 883"/>
                <a:gd name="T67" fmla="*/ 0 h 924"/>
                <a:gd name="T68" fmla="*/ 1 w 883"/>
                <a:gd name="T69" fmla="*/ 0 h 924"/>
                <a:gd name="T70" fmla="*/ 1 w 883"/>
                <a:gd name="T71" fmla="*/ 0 h 924"/>
                <a:gd name="T72" fmla="*/ 1 w 883"/>
                <a:gd name="T73" fmla="*/ 0 h 924"/>
                <a:gd name="T74" fmla="*/ 1 w 883"/>
                <a:gd name="T75" fmla="*/ 0 h 924"/>
                <a:gd name="T76" fmla="*/ 1 w 883"/>
                <a:gd name="T77" fmla="*/ 0 h 924"/>
                <a:gd name="T78" fmla="*/ 1 w 883"/>
                <a:gd name="T79" fmla="*/ 0 h 924"/>
                <a:gd name="T80" fmla="*/ 0 w 883"/>
                <a:gd name="T81" fmla="*/ 0 h 924"/>
                <a:gd name="T82" fmla="*/ 0 w 883"/>
                <a:gd name="T83" fmla="*/ 0 h 924"/>
                <a:gd name="T84" fmla="*/ 0 w 883"/>
                <a:gd name="T85" fmla="*/ 0 h 924"/>
                <a:gd name="T86" fmla="*/ 0 w 883"/>
                <a:gd name="T87" fmla="*/ 0 h 924"/>
                <a:gd name="T88" fmla="*/ 0 w 883"/>
                <a:gd name="T89" fmla="*/ 0 h 924"/>
                <a:gd name="T90" fmla="*/ 0 w 883"/>
                <a:gd name="T91" fmla="*/ 0 h 924"/>
                <a:gd name="T92" fmla="*/ 0 w 883"/>
                <a:gd name="T93" fmla="*/ 0 h 924"/>
                <a:gd name="T94" fmla="*/ 0 w 883"/>
                <a:gd name="T95" fmla="*/ 0 h 9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3"/>
                <a:gd name="T145" fmla="*/ 0 h 924"/>
                <a:gd name="T146" fmla="*/ 883 w 883"/>
                <a:gd name="T147" fmla="*/ 924 h 92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3" h="924">
                  <a:moveTo>
                    <a:pt x="65" y="0"/>
                  </a:moveTo>
                  <a:lnTo>
                    <a:pt x="54" y="47"/>
                  </a:lnTo>
                  <a:lnTo>
                    <a:pt x="42" y="101"/>
                  </a:lnTo>
                  <a:lnTo>
                    <a:pt x="28" y="158"/>
                  </a:lnTo>
                  <a:lnTo>
                    <a:pt x="16" y="217"/>
                  </a:lnTo>
                  <a:lnTo>
                    <a:pt x="5" y="277"/>
                  </a:lnTo>
                  <a:lnTo>
                    <a:pt x="0" y="334"/>
                  </a:lnTo>
                  <a:lnTo>
                    <a:pt x="0" y="388"/>
                  </a:lnTo>
                  <a:lnTo>
                    <a:pt x="8" y="435"/>
                  </a:lnTo>
                  <a:lnTo>
                    <a:pt x="17" y="454"/>
                  </a:lnTo>
                  <a:lnTo>
                    <a:pt x="30" y="474"/>
                  </a:lnTo>
                  <a:lnTo>
                    <a:pt x="48" y="493"/>
                  </a:lnTo>
                  <a:lnTo>
                    <a:pt x="68" y="514"/>
                  </a:lnTo>
                  <a:lnTo>
                    <a:pt x="91" y="534"/>
                  </a:lnTo>
                  <a:lnTo>
                    <a:pt x="117" y="554"/>
                  </a:lnTo>
                  <a:lnTo>
                    <a:pt x="143" y="574"/>
                  </a:lnTo>
                  <a:lnTo>
                    <a:pt x="172" y="594"/>
                  </a:lnTo>
                  <a:lnTo>
                    <a:pt x="200" y="613"/>
                  </a:lnTo>
                  <a:lnTo>
                    <a:pt x="228" y="631"/>
                  </a:lnTo>
                  <a:lnTo>
                    <a:pt x="255" y="649"/>
                  </a:lnTo>
                  <a:lnTo>
                    <a:pt x="281" y="667"/>
                  </a:lnTo>
                  <a:lnTo>
                    <a:pt x="305" y="683"/>
                  </a:lnTo>
                  <a:lnTo>
                    <a:pt x="327" y="699"/>
                  </a:lnTo>
                  <a:lnTo>
                    <a:pt x="344" y="713"/>
                  </a:lnTo>
                  <a:lnTo>
                    <a:pt x="359" y="727"/>
                  </a:lnTo>
                  <a:lnTo>
                    <a:pt x="376" y="743"/>
                  </a:lnTo>
                  <a:lnTo>
                    <a:pt x="392" y="759"/>
                  </a:lnTo>
                  <a:lnTo>
                    <a:pt x="408" y="774"/>
                  </a:lnTo>
                  <a:lnTo>
                    <a:pt x="425" y="788"/>
                  </a:lnTo>
                  <a:lnTo>
                    <a:pt x="442" y="802"/>
                  </a:lnTo>
                  <a:lnTo>
                    <a:pt x="459" y="814"/>
                  </a:lnTo>
                  <a:lnTo>
                    <a:pt x="475" y="827"/>
                  </a:lnTo>
                  <a:lnTo>
                    <a:pt x="492" y="839"/>
                  </a:lnTo>
                  <a:lnTo>
                    <a:pt x="509" y="851"/>
                  </a:lnTo>
                  <a:lnTo>
                    <a:pt x="527" y="861"/>
                  </a:lnTo>
                  <a:lnTo>
                    <a:pt x="544" y="872"/>
                  </a:lnTo>
                  <a:lnTo>
                    <a:pt x="562" y="883"/>
                  </a:lnTo>
                  <a:lnTo>
                    <a:pt x="581" y="892"/>
                  </a:lnTo>
                  <a:lnTo>
                    <a:pt x="599" y="902"/>
                  </a:lnTo>
                  <a:lnTo>
                    <a:pt x="618" y="912"/>
                  </a:lnTo>
                  <a:lnTo>
                    <a:pt x="638" y="920"/>
                  </a:lnTo>
                  <a:lnTo>
                    <a:pt x="654" y="924"/>
                  </a:lnTo>
                  <a:lnTo>
                    <a:pt x="672" y="923"/>
                  </a:lnTo>
                  <a:lnTo>
                    <a:pt x="693" y="918"/>
                  </a:lnTo>
                  <a:lnTo>
                    <a:pt x="714" y="909"/>
                  </a:lnTo>
                  <a:lnTo>
                    <a:pt x="736" y="897"/>
                  </a:lnTo>
                  <a:lnTo>
                    <a:pt x="758" y="882"/>
                  </a:lnTo>
                  <a:lnTo>
                    <a:pt x="780" y="866"/>
                  </a:lnTo>
                  <a:lnTo>
                    <a:pt x="801" y="846"/>
                  </a:lnTo>
                  <a:lnTo>
                    <a:pt x="821" y="827"/>
                  </a:lnTo>
                  <a:lnTo>
                    <a:pt x="839" y="808"/>
                  </a:lnTo>
                  <a:lnTo>
                    <a:pt x="854" y="788"/>
                  </a:lnTo>
                  <a:lnTo>
                    <a:pt x="867" y="770"/>
                  </a:lnTo>
                  <a:lnTo>
                    <a:pt x="876" y="753"/>
                  </a:lnTo>
                  <a:lnTo>
                    <a:pt x="882" y="737"/>
                  </a:lnTo>
                  <a:lnTo>
                    <a:pt x="883" y="724"/>
                  </a:lnTo>
                  <a:lnTo>
                    <a:pt x="878" y="714"/>
                  </a:lnTo>
                  <a:lnTo>
                    <a:pt x="867" y="700"/>
                  </a:lnTo>
                  <a:lnTo>
                    <a:pt x="852" y="684"/>
                  </a:lnTo>
                  <a:lnTo>
                    <a:pt x="837" y="667"/>
                  </a:lnTo>
                  <a:lnTo>
                    <a:pt x="819" y="648"/>
                  </a:lnTo>
                  <a:lnTo>
                    <a:pt x="799" y="629"/>
                  </a:lnTo>
                  <a:lnTo>
                    <a:pt x="779" y="607"/>
                  </a:lnTo>
                  <a:lnTo>
                    <a:pt x="758" y="586"/>
                  </a:lnTo>
                  <a:lnTo>
                    <a:pt x="737" y="565"/>
                  </a:lnTo>
                  <a:lnTo>
                    <a:pt x="716" y="542"/>
                  </a:lnTo>
                  <a:lnTo>
                    <a:pt x="695" y="521"/>
                  </a:lnTo>
                  <a:lnTo>
                    <a:pt x="675" y="501"/>
                  </a:lnTo>
                  <a:lnTo>
                    <a:pt x="658" y="480"/>
                  </a:lnTo>
                  <a:lnTo>
                    <a:pt x="641" y="462"/>
                  </a:lnTo>
                  <a:lnTo>
                    <a:pt x="626" y="445"/>
                  </a:lnTo>
                  <a:lnTo>
                    <a:pt x="614" y="429"/>
                  </a:lnTo>
                  <a:lnTo>
                    <a:pt x="604" y="416"/>
                  </a:lnTo>
                  <a:lnTo>
                    <a:pt x="621" y="377"/>
                  </a:lnTo>
                  <a:lnTo>
                    <a:pt x="630" y="333"/>
                  </a:lnTo>
                  <a:lnTo>
                    <a:pt x="633" y="286"/>
                  </a:lnTo>
                  <a:lnTo>
                    <a:pt x="630" y="238"/>
                  </a:lnTo>
                  <a:lnTo>
                    <a:pt x="623" y="192"/>
                  </a:lnTo>
                  <a:lnTo>
                    <a:pt x="611" y="152"/>
                  </a:lnTo>
                  <a:lnTo>
                    <a:pt x="597" y="117"/>
                  </a:lnTo>
                  <a:lnTo>
                    <a:pt x="580" y="92"/>
                  </a:lnTo>
                  <a:lnTo>
                    <a:pt x="543" y="85"/>
                  </a:lnTo>
                  <a:lnTo>
                    <a:pt x="508" y="77"/>
                  </a:lnTo>
                  <a:lnTo>
                    <a:pt x="473" y="70"/>
                  </a:lnTo>
                  <a:lnTo>
                    <a:pt x="439" y="63"/>
                  </a:lnTo>
                  <a:lnTo>
                    <a:pt x="406" y="58"/>
                  </a:lnTo>
                  <a:lnTo>
                    <a:pt x="374" y="52"/>
                  </a:lnTo>
                  <a:lnTo>
                    <a:pt x="341" y="46"/>
                  </a:lnTo>
                  <a:lnTo>
                    <a:pt x="310" y="41"/>
                  </a:lnTo>
                  <a:lnTo>
                    <a:pt x="280" y="36"/>
                  </a:lnTo>
                  <a:lnTo>
                    <a:pt x="248" y="31"/>
                  </a:lnTo>
                  <a:lnTo>
                    <a:pt x="218" y="26"/>
                  </a:lnTo>
                  <a:lnTo>
                    <a:pt x="187" y="21"/>
                  </a:lnTo>
                  <a:lnTo>
                    <a:pt x="157" y="16"/>
                  </a:lnTo>
                  <a:lnTo>
                    <a:pt x="127" y="11"/>
                  </a:lnTo>
                  <a:lnTo>
                    <a:pt x="96" y="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D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86" name="Freeform 201"/>
            <p:cNvSpPr>
              <a:spLocks/>
            </p:cNvSpPr>
            <p:nvPr/>
          </p:nvSpPr>
          <p:spPr bwMode="auto">
            <a:xfrm>
              <a:off x="4710" y="2646"/>
              <a:ext cx="10" cy="40"/>
            </a:xfrm>
            <a:custGeom>
              <a:avLst/>
              <a:gdLst>
                <a:gd name="T0" fmla="*/ 0 w 105"/>
                <a:gd name="T1" fmla="*/ 0 h 444"/>
                <a:gd name="T2" fmla="*/ 0 w 105"/>
                <a:gd name="T3" fmla="*/ 0 h 444"/>
                <a:gd name="T4" fmla="*/ 0 w 105"/>
                <a:gd name="T5" fmla="*/ 0 h 444"/>
                <a:gd name="T6" fmla="*/ 0 w 105"/>
                <a:gd name="T7" fmla="*/ 0 h 444"/>
                <a:gd name="T8" fmla="*/ 0 w 105"/>
                <a:gd name="T9" fmla="*/ 0 h 444"/>
                <a:gd name="T10" fmla="*/ 0 w 105"/>
                <a:gd name="T11" fmla="*/ 0 h 444"/>
                <a:gd name="T12" fmla="*/ 0 w 105"/>
                <a:gd name="T13" fmla="*/ 0 h 444"/>
                <a:gd name="T14" fmla="*/ 0 w 105"/>
                <a:gd name="T15" fmla="*/ 0 h 444"/>
                <a:gd name="T16" fmla="*/ 0 w 105"/>
                <a:gd name="T17" fmla="*/ 0 h 444"/>
                <a:gd name="T18" fmla="*/ 0 w 105"/>
                <a:gd name="T19" fmla="*/ 0 h 444"/>
                <a:gd name="T20" fmla="*/ 0 w 105"/>
                <a:gd name="T21" fmla="*/ 0 h 444"/>
                <a:gd name="T22" fmla="*/ 0 w 105"/>
                <a:gd name="T23" fmla="*/ 0 h 444"/>
                <a:gd name="T24" fmla="*/ 0 w 105"/>
                <a:gd name="T25" fmla="*/ 0 h 444"/>
                <a:gd name="T26" fmla="*/ 0 w 105"/>
                <a:gd name="T27" fmla="*/ 0 h 444"/>
                <a:gd name="T28" fmla="*/ 0 w 105"/>
                <a:gd name="T29" fmla="*/ 0 h 444"/>
                <a:gd name="T30" fmla="*/ 0 w 105"/>
                <a:gd name="T31" fmla="*/ 0 h 444"/>
                <a:gd name="T32" fmla="*/ 0 w 105"/>
                <a:gd name="T33" fmla="*/ 0 h 444"/>
                <a:gd name="T34" fmla="*/ 0 w 105"/>
                <a:gd name="T35" fmla="*/ 0 h 444"/>
                <a:gd name="T36" fmla="*/ 0 w 105"/>
                <a:gd name="T37" fmla="*/ 0 h 444"/>
                <a:gd name="T38" fmla="*/ 0 w 105"/>
                <a:gd name="T39" fmla="*/ 0 h 444"/>
                <a:gd name="T40" fmla="*/ 0 w 105"/>
                <a:gd name="T41" fmla="*/ 0 h 4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5"/>
                <a:gd name="T64" fmla="*/ 0 h 444"/>
                <a:gd name="T65" fmla="*/ 105 w 105"/>
                <a:gd name="T66" fmla="*/ 444 h 4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5" h="444">
                  <a:moveTo>
                    <a:pt x="47" y="431"/>
                  </a:moveTo>
                  <a:lnTo>
                    <a:pt x="47" y="432"/>
                  </a:lnTo>
                  <a:lnTo>
                    <a:pt x="40" y="390"/>
                  </a:lnTo>
                  <a:lnTo>
                    <a:pt x="40" y="337"/>
                  </a:lnTo>
                  <a:lnTo>
                    <a:pt x="45" y="282"/>
                  </a:lnTo>
                  <a:lnTo>
                    <a:pt x="56" y="223"/>
                  </a:lnTo>
                  <a:lnTo>
                    <a:pt x="67" y="166"/>
                  </a:lnTo>
                  <a:lnTo>
                    <a:pt x="81" y="108"/>
                  </a:lnTo>
                  <a:lnTo>
                    <a:pt x="93" y="55"/>
                  </a:lnTo>
                  <a:lnTo>
                    <a:pt x="105" y="7"/>
                  </a:lnTo>
                  <a:lnTo>
                    <a:pt x="65" y="0"/>
                  </a:lnTo>
                  <a:lnTo>
                    <a:pt x="56" y="46"/>
                  </a:lnTo>
                  <a:lnTo>
                    <a:pt x="43" y="99"/>
                  </a:lnTo>
                  <a:lnTo>
                    <a:pt x="29" y="157"/>
                  </a:lnTo>
                  <a:lnTo>
                    <a:pt x="16" y="217"/>
                  </a:lnTo>
                  <a:lnTo>
                    <a:pt x="5" y="278"/>
                  </a:lnTo>
                  <a:lnTo>
                    <a:pt x="0" y="337"/>
                  </a:lnTo>
                  <a:lnTo>
                    <a:pt x="0" y="392"/>
                  </a:lnTo>
                  <a:lnTo>
                    <a:pt x="9" y="443"/>
                  </a:lnTo>
                  <a:lnTo>
                    <a:pt x="9" y="444"/>
                  </a:lnTo>
                  <a:lnTo>
                    <a:pt x="47" y="4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87" name="Freeform 202"/>
            <p:cNvSpPr>
              <a:spLocks/>
            </p:cNvSpPr>
            <p:nvPr/>
          </p:nvSpPr>
          <p:spPr bwMode="auto">
            <a:xfrm>
              <a:off x="4711" y="2685"/>
              <a:ext cx="38" cy="28"/>
            </a:xfrm>
            <a:custGeom>
              <a:avLst/>
              <a:gdLst>
                <a:gd name="T0" fmla="*/ 0 w 384"/>
                <a:gd name="T1" fmla="*/ 0 h 313"/>
                <a:gd name="T2" fmla="*/ 0 w 384"/>
                <a:gd name="T3" fmla="*/ 0 h 313"/>
                <a:gd name="T4" fmla="*/ 0 w 384"/>
                <a:gd name="T5" fmla="*/ 0 h 313"/>
                <a:gd name="T6" fmla="*/ 0 w 384"/>
                <a:gd name="T7" fmla="*/ 0 h 313"/>
                <a:gd name="T8" fmla="*/ 0 w 384"/>
                <a:gd name="T9" fmla="*/ 0 h 313"/>
                <a:gd name="T10" fmla="*/ 0 w 384"/>
                <a:gd name="T11" fmla="*/ 0 h 313"/>
                <a:gd name="T12" fmla="*/ 0 w 384"/>
                <a:gd name="T13" fmla="*/ 0 h 313"/>
                <a:gd name="T14" fmla="*/ 0 w 384"/>
                <a:gd name="T15" fmla="*/ 0 h 313"/>
                <a:gd name="T16" fmla="*/ 0 w 384"/>
                <a:gd name="T17" fmla="*/ 0 h 313"/>
                <a:gd name="T18" fmla="*/ 0 w 384"/>
                <a:gd name="T19" fmla="*/ 0 h 313"/>
                <a:gd name="T20" fmla="*/ 0 w 384"/>
                <a:gd name="T21" fmla="*/ 0 h 313"/>
                <a:gd name="T22" fmla="*/ 0 w 384"/>
                <a:gd name="T23" fmla="*/ 0 h 313"/>
                <a:gd name="T24" fmla="*/ 0 w 384"/>
                <a:gd name="T25" fmla="*/ 0 h 313"/>
                <a:gd name="T26" fmla="*/ 0 w 384"/>
                <a:gd name="T27" fmla="*/ 0 h 313"/>
                <a:gd name="T28" fmla="*/ 0 w 384"/>
                <a:gd name="T29" fmla="*/ 0 h 313"/>
                <a:gd name="T30" fmla="*/ 0 w 384"/>
                <a:gd name="T31" fmla="*/ 0 h 313"/>
                <a:gd name="T32" fmla="*/ 0 w 384"/>
                <a:gd name="T33" fmla="*/ 0 h 313"/>
                <a:gd name="T34" fmla="*/ 0 w 384"/>
                <a:gd name="T35" fmla="*/ 0 h 313"/>
                <a:gd name="T36" fmla="*/ 0 w 384"/>
                <a:gd name="T37" fmla="*/ 0 h 313"/>
                <a:gd name="T38" fmla="*/ 0 w 384"/>
                <a:gd name="T39" fmla="*/ 0 h 313"/>
                <a:gd name="T40" fmla="*/ 0 w 384"/>
                <a:gd name="T41" fmla="*/ 0 h 313"/>
                <a:gd name="T42" fmla="*/ 0 w 384"/>
                <a:gd name="T43" fmla="*/ 0 h 313"/>
                <a:gd name="T44" fmla="*/ 0 w 384"/>
                <a:gd name="T45" fmla="*/ 0 h 313"/>
                <a:gd name="T46" fmla="*/ 0 w 384"/>
                <a:gd name="T47" fmla="*/ 0 h 313"/>
                <a:gd name="T48" fmla="*/ 0 w 384"/>
                <a:gd name="T49" fmla="*/ 0 h 313"/>
                <a:gd name="T50" fmla="*/ 0 w 384"/>
                <a:gd name="T51" fmla="*/ 0 h 313"/>
                <a:gd name="T52" fmla="*/ 0 w 384"/>
                <a:gd name="T53" fmla="*/ 0 h 313"/>
                <a:gd name="T54" fmla="*/ 0 w 384"/>
                <a:gd name="T55" fmla="*/ 0 h 313"/>
                <a:gd name="T56" fmla="*/ 0 w 384"/>
                <a:gd name="T57" fmla="*/ 0 h 313"/>
                <a:gd name="T58" fmla="*/ 0 w 384"/>
                <a:gd name="T59" fmla="*/ 0 h 313"/>
                <a:gd name="T60" fmla="*/ 0 w 384"/>
                <a:gd name="T61" fmla="*/ 0 h 313"/>
                <a:gd name="T62" fmla="*/ 0 w 384"/>
                <a:gd name="T63" fmla="*/ 0 h 313"/>
                <a:gd name="T64" fmla="*/ 0 w 384"/>
                <a:gd name="T65" fmla="*/ 0 h 313"/>
                <a:gd name="T66" fmla="*/ 0 w 384"/>
                <a:gd name="T67" fmla="*/ 0 h 313"/>
                <a:gd name="T68" fmla="*/ 0 w 384"/>
                <a:gd name="T69" fmla="*/ 0 h 313"/>
                <a:gd name="T70" fmla="*/ 0 w 384"/>
                <a:gd name="T71" fmla="*/ 0 h 313"/>
                <a:gd name="T72" fmla="*/ 0 w 384"/>
                <a:gd name="T73" fmla="*/ 0 h 31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84"/>
                <a:gd name="T112" fmla="*/ 0 h 313"/>
                <a:gd name="T113" fmla="*/ 384 w 384"/>
                <a:gd name="T114" fmla="*/ 313 h 31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84" h="313">
                  <a:moveTo>
                    <a:pt x="384" y="285"/>
                  </a:moveTo>
                  <a:lnTo>
                    <a:pt x="384" y="285"/>
                  </a:lnTo>
                  <a:lnTo>
                    <a:pt x="368" y="270"/>
                  </a:lnTo>
                  <a:lnTo>
                    <a:pt x="349" y="255"/>
                  </a:lnTo>
                  <a:lnTo>
                    <a:pt x="326" y="238"/>
                  </a:lnTo>
                  <a:lnTo>
                    <a:pt x="302" y="222"/>
                  </a:lnTo>
                  <a:lnTo>
                    <a:pt x="277" y="204"/>
                  </a:lnTo>
                  <a:lnTo>
                    <a:pt x="250" y="186"/>
                  </a:lnTo>
                  <a:lnTo>
                    <a:pt x="221" y="168"/>
                  </a:lnTo>
                  <a:lnTo>
                    <a:pt x="193" y="149"/>
                  </a:lnTo>
                  <a:lnTo>
                    <a:pt x="166" y="130"/>
                  </a:lnTo>
                  <a:lnTo>
                    <a:pt x="140" y="110"/>
                  </a:lnTo>
                  <a:lnTo>
                    <a:pt x="115" y="90"/>
                  </a:lnTo>
                  <a:lnTo>
                    <a:pt x="93" y="71"/>
                  </a:lnTo>
                  <a:lnTo>
                    <a:pt x="73" y="51"/>
                  </a:lnTo>
                  <a:lnTo>
                    <a:pt x="57" y="33"/>
                  </a:lnTo>
                  <a:lnTo>
                    <a:pt x="44" y="16"/>
                  </a:lnTo>
                  <a:lnTo>
                    <a:pt x="38" y="0"/>
                  </a:lnTo>
                  <a:lnTo>
                    <a:pt x="0" y="13"/>
                  </a:lnTo>
                  <a:lnTo>
                    <a:pt x="11" y="35"/>
                  </a:lnTo>
                  <a:lnTo>
                    <a:pt x="26" y="59"/>
                  </a:lnTo>
                  <a:lnTo>
                    <a:pt x="46" y="79"/>
                  </a:lnTo>
                  <a:lnTo>
                    <a:pt x="65" y="101"/>
                  </a:lnTo>
                  <a:lnTo>
                    <a:pt x="89" y="122"/>
                  </a:lnTo>
                  <a:lnTo>
                    <a:pt x="117" y="142"/>
                  </a:lnTo>
                  <a:lnTo>
                    <a:pt x="143" y="162"/>
                  </a:lnTo>
                  <a:lnTo>
                    <a:pt x="172" y="183"/>
                  </a:lnTo>
                  <a:lnTo>
                    <a:pt x="200" y="202"/>
                  </a:lnTo>
                  <a:lnTo>
                    <a:pt x="229" y="220"/>
                  </a:lnTo>
                  <a:lnTo>
                    <a:pt x="256" y="238"/>
                  </a:lnTo>
                  <a:lnTo>
                    <a:pt x="281" y="256"/>
                  </a:lnTo>
                  <a:lnTo>
                    <a:pt x="305" y="272"/>
                  </a:lnTo>
                  <a:lnTo>
                    <a:pt x="326" y="287"/>
                  </a:lnTo>
                  <a:lnTo>
                    <a:pt x="343" y="300"/>
                  </a:lnTo>
                  <a:lnTo>
                    <a:pt x="356" y="313"/>
                  </a:lnTo>
                  <a:lnTo>
                    <a:pt x="384" y="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88" name="Freeform 203"/>
            <p:cNvSpPr>
              <a:spLocks/>
            </p:cNvSpPr>
            <p:nvPr/>
          </p:nvSpPr>
          <p:spPr bwMode="auto">
            <a:xfrm>
              <a:off x="4747" y="2711"/>
              <a:ext cx="29" cy="20"/>
            </a:xfrm>
            <a:custGeom>
              <a:avLst/>
              <a:gdLst>
                <a:gd name="T0" fmla="*/ 0 w 300"/>
                <a:gd name="T1" fmla="*/ 0 h 225"/>
                <a:gd name="T2" fmla="*/ 0 w 300"/>
                <a:gd name="T3" fmla="*/ 0 h 225"/>
                <a:gd name="T4" fmla="*/ 0 w 300"/>
                <a:gd name="T5" fmla="*/ 0 h 225"/>
                <a:gd name="T6" fmla="*/ 0 w 300"/>
                <a:gd name="T7" fmla="*/ 0 h 225"/>
                <a:gd name="T8" fmla="*/ 0 w 300"/>
                <a:gd name="T9" fmla="*/ 0 h 225"/>
                <a:gd name="T10" fmla="*/ 0 w 300"/>
                <a:gd name="T11" fmla="*/ 0 h 225"/>
                <a:gd name="T12" fmla="*/ 0 w 300"/>
                <a:gd name="T13" fmla="*/ 0 h 225"/>
                <a:gd name="T14" fmla="*/ 0 w 300"/>
                <a:gd name="T15" fmla="*/ 0 h 225"/>
                <a:gd name="T16" fmla="*/ 0 w 300"/>
                <a:gd name="T17" fmla="*/ 0 h 225"/>
                <a:gd name="T18" fmla="*/ 0 w 300"/>
                <a:gd name="T19" fmla="*/ 0 h 225"/>
                <a:gd name="T20" fmla="*/ 0 w 300"/>
                <a:gd name="T21" fmla="*/ 0 h 225"/>
                <a:gd name="T22" fmla="*/ 0 w 300"/>
                <a:gd name="T23" fmla="*/ 0 h 225"/>
                <a:gd name="T24" fmla="*/ 0 w 300"/>
                <a:gd name="T25" fmla="*/ 0 h 225"/>
                <a:gd name="T26" fmla="*/ 0 w 300"/>
                <a:gd name="T27" fmla="*/ 0 h 225"/>
                <a:gd name="T28" fmla="*/ 0 w 300"/>
                <a:gd name="T29" fmla="*/ 0 h 225"/>
                <a:gd name="T30" fmla="*/ 0 w 300"/>
                <a:gd name="T31" fmla="*/ 0 h 225"/>
                <a:gd name="T32" fmla="*/ 0 w 300"/>
                <a:gd name="T33" fmla="*/ 0 h 225"/>
                <a:gd name="T34" fmla="*/ 0 w 300"/>
                <a:gd name="T35" fmla="*/ 0 h 225"/>
                <a:gd name="T36" fmla="*/ 0 w 300"/>
                <a:gd name="T37" fmla="*/ 0 h 225"/>
                <a:gd name="T38" fmla="*/ 0 w 300"/>
                <a:gd name="T39" fmla="*/ 0 h 225"/>
                <a:gd name="T40" fmla="*/ 0 w 300"/>
                <a:gd name="T41" fmla="*/ 0 h 225"/>
                <a:gd name="T42" fmla="*/ 0 w 300"/>
                <a:gd name="T43" fmla="*/ 0 h 225"/>
                <a:gd name="T44" fmla="*/ 0 w 300"/>
                <a:gd name="T45" fmla="*/ 0 h 225"/>
                <a:gd name="T46" fmla="*/ 0 w 300"/>
                <a:gd name="T47" fmla="*/ 0 h 225"/>
                <a:gd name="T48" fmla="*/ 0 w 300"/>
                <a:gd name="T49" fmla="*/ 0 h 225"/>
                <a:gd name="T50" fmla="*/ 0 w 300"/>
                <a:gd name="T51" fmla="*/ 0 h 225"/>
                <a:gd name="T52" fmla="*/ 0 w 300"/>
                <a:gd name="T53" fmla="*/ 0 h 225"/>
                <a:gd name="T54" fmla="*/ 0 w 300"/>
                <a:gd name="T55" fmla="*/ 0 h 225"/>
                <a:gd name="T56" fmla="*/ 0 w 300"/>
                <a:gd name="T57" fmla="*/ 0 h 225"/>
                <a:gd name="T58" fmla="*/ 0 w 300"/>
                <a:gd name="T59" fmla="*/ 0 h 225"/>
                <a:gd name="T60" fmla="*/ 0 w 300"/>
                <a:gd name="T61" fmla="*/ 0 h 225"/>
                <a:gd name="T62" fmla="*/ 0 w 300"/>
                <a:gd name="T63" fmla="*/ 0 h 225"/>
                <a:gd name="T64" fmla="*/ 0 w 300"/>
                <a:gd name="T65" fmla="*/ 0 h 225"/>
                <a:gd name="T66" fmla="*/ 0 w 300"/>
                <a:gd name="T67" fmla="*/ 0 h 225"/>
                <a:gd name="T68" fmla="*/ 0 w 300"/>
                <a:gd name="T69" fmla="*/ 0 h 225"/>
                <a:gd name="T70" fmla="*/ 0 w 300"/>
                <a:gd name="T71" fmla="*/ 0 h 225"/>
                <a:gd name="T72" fmla="*/ 0 w 300"/>
                <a:gd name="T73" fmla="*/ 0 h 22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0"/>
                <a:gd name="T112" fmla="*/ 0 h 225"/>
                <a:gd name="T113" fmla="*/ 300 w 300"/>
                <a:gd name="T114" fmla="*/ 225 h 22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0" h="225">
                  <a:moveTo>
                    <a:pt x="300" y="189"/>
                  </a:moveTo>
                  <a:lnTo>
                    <a:pt x="300" y="189"/>
                  </a:lnTo>
                  <a:lnTo>
                    <a:pt x="281" y="180"/>
                  </a:lnTo>
                  <a:lnTo>
                    <a:pt x="262" y="171"/>
                  </a:lnTo>
                  <a:lnTo>
                    <a:pt x="244" y="161"/>
                  </a:lnTo>
                  <a:lnTo>
                    <a:pt x="227" y="152"/>
                  </a:lnTo>
                  <a:lnTo>
                    <a:pt x="209" y="142"/>
                  </a:lnTo>
                  <a:lnTo>
                    <a:pt x="191" y="131"/>
                  </a:lnTo>
                  <a:lnTo>
                    <a:pt x="174" y="121"/>
                  </a:lnTo>
                  <a:lnTo>
                    <a:pt x="159" y="109"/>
                  </a:lnTo>
                  <a:lnTo>
                    <a:pt x="142" y="98"/>
                  </a:lnTo>
                  <a:lnTo>
                    <a:pt x="125" y="85"/>
                  </a:lnTo>
                  <a:lnTo>
                    <a:pt x="108" y="73"/>
                  </a:lnTo>
                  <a:lnTo>
                    <a:pt x="93" y="59"/>
                  </a:lnTo>
                  <a:lnTo>
                    <a:pt x="76" y="46"/>
                  </a:lnTo>
                  <a:lnTo>
                    <a:pt x="60" y="31"/>
                  </a:lnTo>
                  <a:lnTo>
                    <a:pt x="44" y="15"/>
                  </a:lnTo>
                  <a:lnTo>
                    <a:pt x="28" y="0"/>
                  </a:lnTo>
                  <a:lnTo>
                    <a:pt x="0" y="28"/>
                  </a:lnTo>
                  <a:lnTo>
                    <a:pt x="17" y="45"/>
                  </a:lnTo>
                  <a:lnTo>
                    <a:pt x="33" y="61"/>
                  </a:lnTo>
                  <a:lnTo>
                    <a:pt x="51" y="76"/>
                  </a:lnTo>
                  <a:lnTo>
                    <a:pt x="68" y="91"/>
                  </a:lnTo>
                  <a:lnTo>
                    <a:pt x="85" y="105"/>
                  </a:lnTo>
                  <a:lnTo>
                    <a:pt x="102" y="117"/>
                  </a:lnTo>
                  <a:lnTo>
                    <a:pt x="119" y="130"/>
                  </a:lnTo>
                  <a:lnTo>
                    <a:pt x="136" y="143"/>
                  </a:lnTo>
                  <a:lnTo>
                    <a:pt x="153" y="155"/>
                  </a:lnTo>
                  <a:lnTo>
                    <a:pt x="172" y="165"/>
                  </a:lnTo>
                  <a:lnTo>
                    <a:pt x="190" y="176"/>
                  </a:lnTo>
                  <a:lnTo>
                    <a:pt x="208" y="188"/>
                  </a:lnTo>
                  <a:lnTo>
                    <a:pt x="228" y="197"/>
                  </a:lnTo>
                  <a:lnTo>
                    <a:pt x="246" y="207"/>
                  </a:lnTo>
                  <a:lnTo>
                    <a:pt x="264" y="217"/>
                  </a:lnTo>
                  <a:lnTo>
                    <a:pt x="285" y="225"/>
                  </a:lnTo>
                  <a:lnTo>
                    <a:pt x="300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89" name="Freeform 204"/>
            <p:cNvSpPr>
              <a:spLocks/>
            </p:cNvSpPr>
            <p:nvPr/>
          </p:nvSpPr>
          <p:spPr bwMode="auto">
            <a:xfrm>
              <a:off x="4775" y="2710"/>
              <a:ext cx="27" cy="22"/>
            </a:xfrm>
            <a:custGeom>
              <a:avLst/>
              <a:gdLst>
                <a:gd name="T0" fmla="*/ 0 w 273"/>
                <a:gd name="T1" fmla="*/ 0 h 244"/>
                <a:gd name="T2" fmla="*/ 0 w 273"/>
                <a:gd name="T3" fmla="*/ 0 h 244"/>
                <a:gd name="T4" fmla="*/ 0 w 273"/>
                <a:gd name="T5" fmla="*/ 0 h 244"/>
                <a:gd name="T6" fmla="*/ 0 w 273"/>
                <a:gd name="T7" fmla="*/ 0 h 244"/>
                <a:gd name="T8" fmla="*/ 0 w 273"/>
                <a:gd name="T9" fmla="*/ 0 h 244"/>
                <a:gd name="T10" fmla="*/ 0 w 273"/>
                <a:gd name="T11" fmla="*/ 0 h 244"/>
                <a:gd name="T12" fmla="*/ 0 w 273"/>
                <a:gd name="T13" fmla="*/ 0 h 244"/>
                <a:gd name="T14" fmla="*/ 0 w 273"/>
                <a:gd name="T15" fmla="*/ 0 h 244"/>
                <a:gd name="T16" fmla="*/ 0 w 273"/>
                <a:gd name="T17" fmla="*/ 0 h 244"/>
                <a:gd name="T18" fmla="*/ 0 w 273"/>
                <a:gd name="T19" fmla="*/ 0 h 244"/>
                <a:gd name="T20" fmla="*/ 0 w 273"/>
                <a:gd name="T21" fmla="*/ 0 h 244"/>
                <a:gd name="T22" fmla="*/ 0 w 273"/>
                <a:gd name="T23" fmla="*/ 0 h 244"/>
                <a:gd name="T24" fmla="*/ 0 w 273"/>
                <a:gd name="T25" fmla="*/ 0 h 244"/>
                <a:gd name="T26" fmla="*/ 0 w 273"/>
                <a:gd name="T27" fmla="*/ 0 h 244"/>
                <a:gd name="T28" fmla="*/ 0 w 273"/>
                <a:gd name="T29" fmla="*/ 0 h 244"/>
                <a:gd name="T30" fmla="*/ 0 w 273"/>
                <a:gd name="T31" fmla="*/ 0 h 244"/>
                <a:gd name="T32" fmla="*/ 0 w 273"/>
                <a:gd name="T33" fmla="*/ 0 h 244"/>
                <a:gd name="T34" fmla="*/ 0 w 273"/>
                <a:gd name="T35" fmla="*/ 0 h 244"/>
                <a:gd name="T36" fmla="*/ 0 w 273"/>
                <a:gd name="T37" fmla="*/ 0 h 244"/>
                <a:gd name="T38" fmla="*/ 0 w 273"/>
                <a:gd name="T39" fmla="*/ 0 h 244"/>
                <a:gd name="T40" fmla="*/ 0 w 273"/>
                <a:gd name="T41" fmla="*/ 0 h 244"/>
                <a:gd name="T42" fmla="*/ 0 w 273"/>
                <a:gd name="T43" fmla="*/ 0 h 244"/>
                <a:gd name="T44" fmla="*/ 0 w 273"/>
                <a:gd name="T45" fmla="*/ 0 h 244"/>
                <a:gd name="T46" fmla="*/ 0 w 273"/>
                <a:gd name="T47" fmla="*/ 0 h 244"/>
                <a:gd name="T48" fmla="*/ 0 w 273"/>
                <a:gd name="T49" fmla="*/ 0 h 244"/>
                <a:gd name="T50" fmla="*/ 0 w 273"/>
                <a:gd name="T51" fmla="*/ 0 h 244"/>
                <a:gd name="T52" fmla="*/ 0 w 273"/>
                <a:gd name="T53" fmla="*/ 0 h 244"/>
                <a:gd name="T54" fmla="*/ 0 w 273"/>
                <a:gd name="T55" fmla="*/ 0 h 244"/>
                <a:gd name="T56" fmla="*/ 0 w 273"/>
                <a:gd name="T57" fmla="*/ 0 h 244"/>
                <a:gd name="T58" fmla="*/ 0 w 273"/>
                <a:gd name="T59" fmla="*/ 0 h 244"/>
                <a:gd name="T60" fmla="*/ 0 w 273"/>
                <a:gd name="T61" fmla="*/ 0 h 244"/>
                <a:gd name="T62" fmla="*/ 0 w 273"/>
                <a:gd name="T63" fmla="*/ 0 h 244"/>
                <a:gd name="T64" fmla="*/ 0 w 273"/>
                <a:gd name="T65" fmla="*/ 0 h 244"/>
                <a:gd name="T66" fmla="*/ 0 w 273"/>
                <a:gd name="T67" fmla="*/ 0 h 244"/>
                <a:gd name="T68" fmla="*/ 0 w 273"/>
                <a:gd name="T69" fmla="*/ 0 h 244"/>
                <a:gd name="T70" fmla="*/ 0 w 273"/>
                <a:gd name="T71" fmla="*/ 0 h 244"/>
                <a:gd name="T72" fmla="*/ 0 w 273"/>
                <a:gd name="T73" fmla="*/ 0 h 2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3"/>
                <a:gd name="T112" fmla="*/ 0 h 244"/>
                <a:gd name="T113" fmla="*/ 273 w 273"/>
                <a:gd name="T114" fmla="*/ 244 h 2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3" h="244">
                  <a:moveTo>
                    <a:pt x="233" y="26"/>
                  </a:moveTo>
                  <a:lnTo>
                    <a:pt x="233" y="26"/>
                  </a:lnTo>
                  <a:lnTo>
                    <a:pt x="233" y="25"/>
                  </a:lnTo>
                  <a:lnTo>
                    <a:pt x="233" y="31"/>
                  </a:lnTo>
                  <a:lnTo>
                    <a:pt x="229" y="44"/>
                  </a:lnTo>
                  <a:lnTo>
                    <a:pt x="220" y="58"/>
                  </a:lnTo>
                  <a:lnTo>
                    <a:pt x="209" y="75"/>
                  </a:lnTo>
                  <a:lnTo>
                    <a:pt x="194" y="94"/>
                  </a:lnTo>
                  <a:lnTo>
                    <a:pt x="177" y="112"/>
                  </a:lnTo>
                  <a:lnTo>
                    <a:pt x="157" y="131"/>
                  </a:lnTo>
                  <a:lnTo>
                    <a:pt x="137" y="149"/>
                  </a:lnTo>
                  <a:lnTo>
                    <a:pt x="117" y="165"/>
                  </a:lnTo>
                  <a:lnTo>
                    <a:pt x="96" y="179"/>
                  </a:lnTo>
                  <a:lnTo>
                    <a:pt x="76" y="190"/>
                  </a:lnTo>
                  <a:lnTo>
                    <a:pt x="57" y="198"/>
                  </a:lnTo>
                  <a:lnTo>
                    <a:pt x="39" y="202"/>
                  </a:lnTo>
                  <a:lnTo>
                    <a:pt x="25" y="203"/>
                  </a:lnTo>
                  <a:lnTo>
                    <a:pt x="15" y="201"/>
                  </a:lnTo>
                  <a:lnTo>
                    <a:pt x="0" y="237"/>
                  </a:lnTo>
                  <a:lnTo>
                    <a:pt x="23" y="244"/>
                  </a:lnTo>
                  <a:lnTo>
                    <a:pt x="45" y="243"/>
                  </a:lnTo>
                  <a:lnTo>
                    <a:pt x="69" y="236"/>
                  </a:lnTo>
                  <a:lnTo>
                    <a:pt x="92" y="227"/>
                  </a:lnTo>
                  <a:lnTo>
                    <a:pt x="117" y="213"/>
                  </a:lnTo>
                  <a:lnTo>
                    <a:pt x="140" y="197"/>
                  </a:lnTo>
                  <a:lnTo>
                    <a:pt x="163" y="181"/>
                  </a:lnTo>
                  <a:lnTo>
                    <a:pt x="185" y="160"/>
                  </a:lnTo>
                  <a:lnTo>
                    <a:pt x="205" y="140"/>
                  </a:lnTo>
                  <a:lnTo>
                    <a:pt x="223" y="120"/>
                  </a:lnTo>
                  <a:lnTo>
                    <a:pt x="240" y="99"/>
                  </a:lnTo>
                  <a:lnTo>
                    <a:pt x="254" y="79"/>
                  </a:lnTo>
                  <a:lnTo>
                    <a:pt x="264" y="59"/>
                  </a:lnTo>
                  <a:lnTo>
                    <a:pt x="270" y="40"/>
                  </a:lnTo>
                  <a:lnTo>
                    <a:pt x="273" y="21"/>
                  </a:lnTo>
                  <a:lnTo>
                    <a:pt x="264" y="0"/>
                  </a:lnTo>
                  <a:lnTo>
                    <a:pt x="23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90" name="Freeform 205"/>
            <p:cNvSpPr>
              <a:spLocks/>
            </p:cNvSpPr>
            <p:nvPr/>
          </p:nvSpPr>
          <p:spPr bwMode="auto">
            <a:xfrm>
              <a:off x="4770" y="2682"/>
              <a:ext cx="31" cy="30"/>
            </a:xfrm>
            <a:custGeom>
              <a:avLst/>
              <a:gdLst>
                <a:gd name="T0" fmla="*/ 0 w 310"/>
                <a:gd name="T1" fmla="*/ 0 h 331"/>
                <a:gd name="T2" fmla="*/ 0 w 310"/>
                <a:gd name="T3" fmla="*/ 0 h 331"/>
                <a:gd name="T4" fmla="*/ 0 w 310"/>
                <a:gd name="T5" fmla="*/ 0 h 331"/>
                <a:gd name="T6" fmla="*/ 0 w 310"/>
                <a:gd name="T7" fmla="*/ 0 h 331"/>
                <a:gd name="T8" fmla="*/ 0 w 310"/>
                <a:gd name="T9" fmla="*/ 0 h 331"/>
                <a:gd name="T10" fmla="*/ 0 w 310"/>
                <a:gd name="T11" fmla="*/ 0 h 331"/>
                <a:gd name="T12" fmla="*/ 0 w 310"/>
                <a:gd name="T13" fmla="*/ 0 h 331"/>
                <a:gd name="T14" fmla="*/ 0 w 310"/>
                <a:gd name="T15" fmla="*/ 0 h 331"/>
                <a:gd name="T16" fmla="*/ 0 w 310"/>
                <a:gd name="T17" fmla="*/ 0 h 331"/>
                <a:gd name="T18" fmla="*/ 0 w 310"/>
                <a:gd name="T19" fmla="*/ 0 h 331"/>
                <a:gd name="T20" fmla="*/ 0 w 310"/>
                <a:gd name="T21" fmla="*/ 0 h 331"/>
                <a:gd name="T22" fmla="*/ 0 w 310"/>
                <a:gd name="T23" fmla="*/ 0 h 331"/>
                <a:gd name="T24" fmla="*/ 0 w 310"/>
                <a:gd name="T25" fmla="*/ 0 h 331"/>
                <a:gd name="T26" fmla="*/ 0 w 310"/>
                <a:gd name="T27" fmla="*/ 0 h 331"/>
                <a:gd name="T28" fmla="*/ 0 w 310"/>
                <a:gd name="T29" fmla="*/ 0 h 331"/>
                <a:gd name="T30" fmla="*/ 0 w 310"/>
                <a:gd name="T31" fmla="*/ 0 h 331"/>
                <a:gd name="T32" fmla="*/ 0 w 310"/>
                <a:gd name="T33" fmla="*/ 0 h 331"/>
                <a:gd name="T34" fmla="*/ 0 w 310"/>
                <a:gd name="T35" fmla="*/ 0 h 331"/>
                <a:gd name="T36" fmla="*/ 0 w 310"/>
                <a:gd name="T37" fmla="*/ 0 h 331"/>
                <a:gd name="T38" fmla="*/ 0 w 310"/>
                <a:gd name="T39" fmla="*/ 0 h 331"/>
                <a:gd name="T40" fmla="*/ 0 w 310"/>
                <a:gd name="T41" fmla="*/ 0 h 331"/>
                <a:gd name="T42" fmla="*/ 0 w 310"/>
                <a:gd name="T43" fmla="*/ 0 h 331"/>
                <a:gd name="T44" fmla="*/ 0 w 310"/>
                <a:gd name="T45" fmla="*/ 0 h 331"/>
                <a:gd name="T46" fmla="*/ 0 w 310"/>
                <a:gd name="T47" fmla="*/ 0 h 331"/>
                <a:gd name="T48" fmla="*/ 0 w 310"/>
                <a:gd name="T49" fmla="*/ 0 h 331"/>
                <a:gd name="T50" fmla="*/ 0 w 310"/>
                <a:gd name="T51" fmla="*/ 0 h 331"/>
                <a:gd name="T52" fmla="*/ 0 w 310"/>
                <a:gd name="T53" fmla="*/ 0 h 331"/>
                <a:gd name="T54" fmla="*/ 0 w 310"/>
                <a:gd name="T55" fmla="*/ 0 h 331"/>
                <a:gd name="T56" fmla="*/ 0 w 310"/>
                <a:gd name="T57" fmla="*/ 0 h 331"/>
                <a:gd name="T58" fmla="*/ 0 w 310"/>
                <a:gd name="T59" fmla="*/ 0 h 331"/>
                <a:gd name="T60" fmla="*/ 0 w 310"/>
                <a:gd name="T61" fmla="*/ 0 h 331"/>
                <a:gd name="T62" fmla="*/ 0 w 310"/>
                <a:gd name="T63" fmla="*/ 0 h 331"/>
                <a:gd name="T64" fmla="*/ 0 w 310"/>
                <a:gd name="T65" fmla="*/ 0 h 331"/>
                <a:gd name="T66" fmla="*/ 0 w 310"/>
                <a:gd name="T67" fmla="*/ 0 h 331"/>
                <a:gd name="T68" fmla="*/ 0 w 310"/>
                <a:gd name="T69" fmla="*/ 0 h 331"/>
                <a:gd name="T70" fmla="*/ 0 w 310"/>
                <a:gd name="T71" fmla="*/ 0 h 331"/>
                <a:gd name="T72" fmla="*/ 0 w 310"/>
                <a:gd name="T73" fmla="*/ 0 h 331"/>
                <a:gd name="T74" fmla="*/ 0 w 310"/>
                <a:gd name="T75" fmla="*/ 0 h 331"/>
                <a:gd name="T76" fmla="*/ 0 w 310"/>
                <a:gd name="T77" fmla="*/ 0 h 331"/>
                <a:gd name="T78" fmla="*/ 0 w 310"/>
                <a:gd name="T79" fmla="*/ 0 h 331"/>
                <a:gd name="T80" fmla="*/ 0 w 310"/>
                <a:gd name="T81" fmla="*/ 0 h 331"/>
                <a:gd name="T82" fmla="*/ 0 w 310"/>
                <a:gd name="T83" fmla="*/ 0 h 331"/>
                <a:gd name="T84" fmla="*/ 0 w 310"/>
                <a:gd name="T85" fmla="*/ 0 h 331"/>
                <a:gd name="T86" fmla="*/ 0 w 310"/>
                <a:gd name="T87" fmla="*/ 0 h 331"/>
                <a:gd name="T88" fmla="*/ 0 w 310"/>
                <a:gd name="T89" fmla="*/ 0 h 331"/>
                <a:gd name="T90" fmla="*/ 0 w 310"/>
                <a:gd name="T91" fmla="*/ 0 h 33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10"/>
                <a:gd name="T139" fmla="*/ 0 h 331"/>
                <a:gd name="T140" fmla="*/ 310 w 310"/>
                <a:gd name="T141" fmla="*/ 331 h 33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10" h="331">
                  <a:moveTo>
                    <a:pt x="3" y="11"/>
                  </a:moveTo>
                  <a:lnTo>
                    <a:pt x="3" y="31"/>
                  </a:lnTo>
                  <a:lnTo>
                    <a:pt x="14" y="45"/>
                  </a:lnTo>
                  <a:lnTo>
                    <a:pt x="27" y="62"/>
                  </a:lnTo>
                  <a:lnTo>
                    <a:pt x="42" y="80"/>
                  </a:lnTo>
                  <a:lnTo>
                    <a:pt x="59" y="98"/>
                  </a:lnTo>
                  <a:lnTo>
                    <a:pt x="77" y="119"/>
                  </a:lnTo>
                  <a:lnTo>
                    <a:pt x="98" y="139"/>
                  </a:lnTo>
                  <a:lnTo>
                    <a:pt x="119" y="160"/>
                  </a:lnTo>
                  <a:lnTo>
                    <a:pt x="140" y="183"/>
                  </a:lnTo>
                  <a:lnTo>
                    <a:pt x="160" y="204"/>
                  </a:lnTo>
                  <a:lnTo>
                    <a:pt x="181" y="225"/>
                  </a:lnTo>
                  <a:lnTo>
                    <a:pt x="201" y="247"/>
                  </a:lnTo>
                  <a:lnTo>
                    <a:pt x="221" y="266"/>
                  </a:lnTo>
                  <a:lnTo>
                    <a:pt x="238" y="285"/>
                  </a:lnTo>
                  <a:lnTo>
                    <a:pt x="254" y="302"/>
                  </a:lnTo>
                  <a:lnTo>
                    <a:pt x="268" y="317"/>
                  </a:lnTo>
                  <a:lnTo>
                    <a:pt x="279" y="331"/>
                  </a:lnTo>
                  <a:lnTo>
                    <a:pt x="310" y="305"/>
                  </a:lnTo>
                  <a:lnTo>
                    <a:pt x="298" y="291"/>
                  </a:lnTo>
                  <a:lnTo>
                    <a:pt x="283" y="274"/>
                  </a:lnTo>
                  <a:lnTo>
                    <a:pt x="267" y="257"/>
                  </a:lnTo>
                  <a:lnTo>
                    <a:pt x="248" y="238"/>
                  </a:lnTo>
                  <a:lnTo>
                    <a:pt x="229" y="219"/>
                  </a:lnTo>
                  <a:lnTo>
                    <a:pt x="209" y="198"/>
                  </a:lnTo>
                  <a:lnTo>
                    <a:pt x="188" y="176"/>
                  </a:lnTo>
                  <a:lnTo>
                    <a:pt x="167" y="155"/>
                  </a:lnTo>
                  <a:lnTo>
                    <a:pt x="146" y="133"/>
                  </a:lnTo>
                  <a:lnTo>
                    <a:pt x="125" y="111"/>
                  </a:lnTo>
                  <a:lnTo>
                    <a:pt x="106" y="91"/>
                  </a:lnTo>
                  <a:lnTo>
                    <a:pt x="88" y="71"/>
                  </a:lnTo>
                  <a:lnTo>
                    <a:pt x="71" y="52"/>
                  </a:lnTo>
                  <a:lnTo>
                    <a:pt x="57" y="36"/>
                  </a:lnTo>
                  <a:lnTo>
                    <a:pt x="45" y="22"/>
                  </a:lnTo>
                  <a:lnTo>
                    <a:pt x="37" y="10"/>
                  </a:lnTo>
                  <a:lnTo>
                    <a:pt x="37" y="30"/>
                  </a:lnTo>
                  <a:lnTo>
                    <a:pt x="37" y="10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10" y="3"/>
                  </a:lnTo>
                  <a:lnTo>
                    <a:pt x="4" y="9"/>
                  </a:lnTo>
                  <a:lnTo>
                    <a:pt x="1" y="15"/>
                  </a:lnTo>
                  <a:lnTo>
                    <a:pt x="0" y="23"/>
                  </a:lnTo>
                  <a:lnTo>
                    <a:pt x="3" y="3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91" name="Freeform 206"/>
            <p:cNvSpPr>
              <a:spLocks/>
            </p:cNvSpPr>
            <p:nvPr/>
          </p:nvSpPr>
          <p:spPr bwMode="auto">
            <a:xfrm>
              <a:off x="4768" y="2652"/>
              <a:ext cx="9" cy="33"/>
            </a:xfrm>
            <a:custGeom>
              <a:avLst/>
              <a:gdLst>
                <a:gd name="T0" fmla="*/ 0 w 93"/>
                <a:gd name="T1" fmla="*/ 0 h 354"/>
                <a:gd name="T2" fmla="*/ 0 w 93"/>
                <a:gd name="T3" fmla="*/ 0 h 354"/>
                <a:gd name="T4" fmla="*/ 0 w 93"/>
                <a:gd name="T5" fmla="*/ 0 h 354"/>
                <a:gd name="T6" fmla="*/ 0 w 93"/>
                <a:gd name="T7" fmla="*/ 0 h 354"/>
                <a:gd name="T8" fmla="*/ 0 w 93"/>
                <a:gd name="T9" fmla="*/ 0 h 354"/>
                <a:gd name="T10" fmla="*/ 0 w 93"/>
                <a:gd name="T11" fmla="*/ 0 h 354"/>
                <a:gd name="T12" fmla="*/ 0 w 93"/>
                <a:gd name="T13" fmla="*/ 0 h 354"/>
                <a:gd name="T14" fmla="*/ 0 w 93"/>
                <a:gd name="T15" fmla="*/ 0 h 354"/>
                <a:gd name="T16" fmla="*/ 0 w 93"/>
                <a:gd name="T17" fmla="*/ 0 h 354"/>
                <a:gd name="T18" fmla="*/ 0 w 93"/>
                <a:gd name="T19" fmla="*/ 0 h 354"/>
                <a:gd name="T20" fmla="*/ 0 w 93"/>
                <a:gd name="T21" fmla="*/ 0 h 354"/>
                <a:gd name="T22" fmla="*/ 0 w 93"/>
                <a:gd name="T23" fmla="*/ 0 h 354"/>
                <a:gd name="T24" fmla="*/ 0 w 93"/>
                <a:gd name="T25" fmla="*/ 0 h 354"/>
                <a:gd name="T26" fmla="*/ 0 w 93"/>
                <a:gd name="T27" fmla="*/ 0 h 354"/>
                <a:gd name="T28" fmla="*/ 0 w 93"/>
                <a:gd name="T29" fmla="*/ 0 h 354"/>
                <a:gd name="T30" fmla="*/ 0 w 93"/>
                <a:gd name="T31" fmla="*/ 0 h 354"/>
                <a:gd name="T32" fmla="*/ 0 w 93"/>
                <a:gd name="T33" fmla="*/ 0 h 354"/>
                <a:gd name="T34" fmla="*/ 0 w 93"/>
                <a:gd name="T35" fmla="*/ 0 h 354"/>
                <a:gd name="T36" fmla="*/ 0 w 93"/>
                <a:gd name="T37" fmla="*/ 0 h 354"/>
                <a:gd name="T38" fmla="*/ 0 w 93"/>
                <a:gd name="T39" fmla="*/ 0 h 354"/>
                <a:gd name="T40" fmla="*/ 0 w 93"/>
                <a:gd name="T41" fmla="*/ 0 h 354"/>
                <a:gd name="T42" fmla="*/ 0 w 93"/>
                <a:gd name="T43" fmla="*/ 0 h 354"/>
                <a:gd name="T44" fmla="*/ 0 w 93"/>
                <a:gd name="T45" fmla="*/ 0 h 354"/>
                <a:gd name="T46" fmla="*/ 0 w 93"/>
                <a:gd name="T47" fmla="*/ 0 h 354"/>
                <a:gd name="T48" fmla="*/ 0 w 93"/>
                <a:gd name="T49" fmla="*/ 0 h 354"/>
                <a:gd name="T50" fmla="*/ 0 w 93"/>
                <a:gd name="T51" fmla="*/ 0 h 354"/>
                <a:gd name="T52" fmla="*/ 0 w 93"/>
                <a:gd name="T53" fmla="*/ 0 h 354"/>
                <a:gd name="T54" fmla="*/ 0 w 93"/>
                <a:gd name="T55" fmla="*/ 0 h 354"/>
                <a:gd name="T56" fmla="*/ 0 w 93"/>
                <a:gd name="T57" fmla="*/ 0 h 354"/>
                <a:gd name="T58" fmla="*/ 0 w 93"/>
                <a:gd name="T59" fmla="*/ 0 h 35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3"/>
                <a:gd name="T91" fmla="*/ 0 h 354"/>
                <a:gd name="T92" fmla="*/ 93 w 93"/>
                <a:gd name="T93" fmla="*/ 354 h 35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3" h="354">
                  <a:moveTo>
                    <a:pt x="16" y="40"/>
                  </a:moveTo>
                  <a:lnTo>
                    <a:pt x="5" y="33"/>
                  </a:lnTo>
                  <a:lnTo>
                    <a:pt x="19" y="54"/>
                  </a:lnTo>
                  <a:lnTo>
                    <a:pt x="33" y="86"/>
                  </a:lnTo>
                  <a:lnTo>
                    <a:pt x="44" y="125"/>
                  </a:lnTo>
                  <a:lnTo>
                    <a:pt x="50" y="168"/>
                  </a:lnTo>
                  <a:lnTo>
                    <a:pt x="54" y="214"/>
                  </a:lnTo>
                  <a:lnTo>
                    <a:pt x="50" y="259"/>
                  </a:lnTo>
                  <a:lnTo>
                    <a:pt x="42" y="300"/>
                  </a:lnTo>
                  <a:lnTo>
                    <a:pt x="27" y="335"/>
                  </a:lnTo>
                  <a:lnTo>
                    <a:pt x="61" y="354"/>
                  </a:lnTo>
                  <a:lnTo>
                    <a:pt x="80" y="310"/>
                  </a:lnTo>
                  <a:lnTo>
                    <a:pt x="90" y="263"/>
                  </a:lnTo>
                  <a:lnTo>
                    <a:pt x="93" y="214"/>
                  </a:lnTo>
                  <a:lnTo>
                    <a:pt x="90" y="164"/>
                  </a:lnTo>
                  <a:lnTo>
                    <a:pt x="82" y="116"/>
                  </a:lnTo>
                  <a:lnTo>
                    <a:pt x="70" y="73"/>
                  </a:lnTo>
                  <a:lnTo>
                    <a:pt x="55" y="35"/>
                  </a:lnTo>
                  <a:lnTo>
                    <a:pt x="35" y="7"/>
                  </a:lnTo>
                  <a:lnTo>
                    <a:pt x="24" y="0"/>
                  </a:lnTo>
                  <a:lnTo>
                    <a:pt x="35" y="7"/>
                  </a:lnTo>
                  <a:lnTo>
                    <a:pt x="28" y="2"/>
                  </a:lnTo>
                  <a:lnTo>
                    <a:pt x="21" y="1"/>
                  </a:lnTo>
                  <a:lnTo>
                    <a:pt x="14" y="2"/>
                  </a:lnTo>
                  <a:lnTo>
                    <a:pt x="7" y="5"/>
                  </a:lnTo>
                  <a:lnTo>
                    <a:pt x="3" y="12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5" y="33"/>
                  </a:lnTo>
                  <a:lnTo>
                    <a:pt x="1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92" name="Freeform 207"/>
            <p:cNvSpPr>
              <a:spLocks/>
            </p:cNvSpPr>
            <p:nvPr/>
          </p:nvSpPr>
          <p:spPr bwMode="auto">
            <a:xfrm>
              <a:off x="4716" y="2644"/>
              <a:ext cx="54" cy="12"/>
            </a:xfrm>
            <a:custGeom>
              <a:avLst/>
              <a:gdLst>
                <a:gd name="T0" fmla="*/ 0 w 539"/>
                <a:gd name="T1" fmla="*/ 0 h 132"/>
                <a:gd name="T2" fmla="*/ 0 w 539"/>
                <a:gd name="T3" fmla="*/ 0 h 132"/>
                <a:gd name="T4" fmla="*/ 0 w 539"/>
                <a:gd name="T5" fmla="*/ 0 h 132"/>
                <a:gd name="T6" fmla="*/ 0 w 539"/>
                <a:gd name="T7" fmla="*/ 0 h 132"/>
                <a:gd name="T8" fmla="*/ 0 w 539"/>
                <a:gd name="T9" fmla="*/ 0 h 132"/>
                <a:gd name="T10" fmla="*/ 0 w 539"/>
                <a:gd name="T11" fmla="*/ 0 h 132"/>
                <a:gd name="T12" fmla="*/ 0 w 539"/>
                <a:gd name="T13" fmla="*/ 0 h 132"/>
                <a:gd name="T14" fmla="*/ 0 w 539"/>
                <a:gd name="T15" fmla="*/ 0 h 132"/>
                <a:gd name="T16" fmla="*/ 0 w 539"/>
                <a:gd name="T17" fmla="*/ 0 h 132"/>
                <a:gd name="T18" fmla="*/ 0 w 539"/>
                <a:gd name="T19" fmla="*/ 0 h 132"/>
                <a:gd name="T20" fmla="*/ 0 w 539"/>
                <a:gd name="T21" fmla="*/ 0 h 132"/>
                <a:gd name="T22" fmla="*/ 0 w 539"/>
                <a:gd name="T23" fmla="*/ 0 h 132"/>
                <a:gd name="T24" fmla="*/ 0 w 539"/>
                <a:gd name="T25" fmla="*/ 0 h 132"/>
                <a:gd name="T26" fmla="*/ 0 w 539"/>
                <a:gd name="T27" fmla="*/ 0 h 132"/>
                <a:gd name="T28" fmla="*/ 0 w 539"/>
                <a:gd name="T29" fmla="*/ 0 h 132"/>
                <a:gd name="T30" fmla="*/ 1 w 539"/>
                <a:gd name="T31" fmla="*/ 0 h 132"/>
                <a:gd name="T32" fmla="*/ 1 w 539"/>
                <a:gd name="T33" fmla="*/ 0 h 132"/>
                <a:gd name="T34" fmla="*/ 1 w 539"/>
                <a:gd name="T35" fmla="*/ 0 h 132"/>
                <a:gd name="T36" fmla="*/ 1 w 539"/>
                <a:gd name="T37" fmla="*/ 0 h 132"/>
                <a:gd name="T38" fmla="*/ 1 w 539"/>
                <a:gd name="T39" fmla="*/ 0 h 132"/>
                <a:gd name="T40" fmla="*/ 1 w 539"/>
                <a:gd name="T41" fmla="*/ 0 h 132"/>
                <a:gd name="T42" fmla="*/ 0 w 539"/>
                <a:gd name="T43" fmla="*/ 0 h 132"/>
                <a:gd name="T44" fmla="*/ 0 w 539"/>
                <a:gd name="T45" fmla="*/ 0 h 132"/>
                <a:gd name="T46" fmla="*/ 0 w 539"/>
                <a:gd name="T47" fmla="*/ 0 h 132"/>
                <a:gd name="T48" fmla="*/ 0 w 539"/>
                <a:gd name="T49" fmla="*/ 0 h 132"/>
                <a:gd name="T50" fmla="*/ 0 w 539"/>
                <a:gd name="T51" fmla="*/ 0 h 132"/>
                <a:gd name="T52" fmla="*/ 0 w 539"/>
                <a:gd name="T53" fmla="*/ 0 h 132"/>
                <a:gd name="T54" fmla="*/ 0 w 539"/>
                <a:gd name="T55" fmla="*/ 0 h 132"/>
                <a:gd name="T56" fmla="*/ 0 w 539"/>
                <a:gd name="T57" fmla="*/ 0 h 132"/>
                <a:gd name="T58" fmla="*/ 0 w 539"/>
                <a:gd name="T59" fmla="*/ 0 h 132"/>
                <a:gd name="T60" fmla="*/ 0 w 539"/>
                <a:gd name="T61" fmla="*/ 0 h 132"/>
                <a:gd name="T62" fmla="*/ 0 w 539"/>
                <a:gd name="T63" fmla="*/ 0 h 132"/>
                <a:gd name="T64" fmla="*/ 0 w 539"/>
                <a:gd name="T65" fmla="*/ 0 h 132"/>
                <a:gd name="T66" fmla="*/ 0 w 539"/>
                <a:gd name="T67" fmla="*/ 0 h 132"/>
                <a:gd name="T68" fmla="*/ 0 w 539"/>
                <a:gd name="T69" fmla="*/ 0 h 132"/>
                <a:gd name="T70" fmla="*/ 0 w 539"/>
                <a:gd name="T71" fmla="*/ 0 h 132"/>
                <a:gd name="T72" fmla="*/ 0 w 539"/>
                <a:gd name="T73" fmla="*/ 0 h 132"/>
                <a:gd name="T74" fmla="*/ 0 w 539"/>
                <a:gd name="T75" fmla="*/ 0 h 132"/>
                <a:gd name="T76" fmla="*/ 0 w 539"/>
                <a:gd name="T77" fmla="*/ 0 h 132"/>
                <a:gd name="T78" fmla="*/ 0 w 539"/>
                <a:gd name="T79" fmla="*/ 0 h 132"/>
                <a:gd name="T80" fmla="*/ 0 w 539"/>
                <a:gd name="T81" fmla="*/ 0 h 132"/>
                <a:gd name="T82" fmla="*/ 0 w 539"/>
                <a:gd name="T83" fmla="*/ 0 h 132"/>
                <a:gd name="T84" fmla="*/ 0 w 539"/>
                <a:gd name="T85" fmla="*/ 0 h 132"/>
                <a:gd name="T86" fmla="*/ 0 w 539"/>
                <a:gd name="T87" fmla="*/ 0 h 132"/>
                <a:gd name="T88" fmla="*/ 0 w 539"/>
                <a:gd name="T89" fmla="*/ 0 h 132"/>
                <a:gd name="T90" fmla="*/ 0 w 539"/>
                <a:gd name="T91" fmla="*/ 0 h 1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39"/>
                <a:gd name="T139" fmla="*/ 0 h 132"/>
                <a:gd name="T140" fmla="*/ 539 w 539"/>
                <a:gd name="T141" fmla="*/ 132 h 1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39" h="132">
                  <a:moveTo>
                    <a:pt x="40" y="24"/>
                  </a:moveTo>
                  <a:lnTo>
                    <a:pt x="17" y="41"/>
                  </a:lnTo>
                  <a:lnTo>
                    <a:pt x="48" y="46"/>
                  </a:lnTo>
                  <a:lnTo>
                    <a:pt x="79" y="51"/>
                  </a:lnTo>
                  <a:lnTo>
                    <a:pt x="110" y="57"/>
                  </a:lnTo>
                  <a:lnTo>
                    <a:pt x="140" y="61"/>
                  </a:lnTo>
                  <a:lnTo>
                    <a:pt x="170" y="66"/>
                  </a:lnTo>
                  <a:lnTo>
                    <a:pt x="201" y="72"/>
                  </a:lnTo>
                  <a:lnTo>
                    <a:pt x="232" y="76"/>
                  </a:lnTo>
                  <a:lnTo>
                    <a:pt x="262" y="81"/>
                  </a:lnTo>
                  <a:lnTo>
                    <a:pt x="293" y="87"/>
                  </a:lnTo>
                  <a:lnTo>
                    <a:pt x="326" y="92"/>
                  </a:lnTo>
                  <a:lnTo>
                    <a:pt x="358" y="98"/>
                  </a:lnTo>
                  <a:lnTo>
                    <a:pt x="391" y="104"/>
                  </a:lnTo>
                  <a:lnTo>
                    <a:pt x="425" y="110"/>
                  </a:lnTo>
                  <a:lnTo>
                    <a:pt x="460" y="117"/>
                  </a:lnTo>
                  <a:lnTo>
                    <a:pt x="495" y="125"/>
                  </a:lnTo>
                  <a:lnTo>
                    <a:pt x="531" y="132"/>
                  </a:lnTo>
                  <a:lnTo>
                    <a:pt x="539" y="92"/>
                  </a:lnTo>
                  <a:lnTo>
                    <a:pt x="502" y="84"/>
                  </a:lnTo>
                  <a:lnTo>
                    <a:pt x="466" y="77"/>
                  </a:lnTo>
                  <a:lnTo>
                    <a:pt x="431" y="69"/>
                  </a:lnTo>
                  <a:lnTo>
                    <a:pt x="397" y="63"/>
                  </a:lnTo>
                  <a:lnTo>
                    <a:pt x="364" y="58"/>
                  </a:lnTo>
                  <a:lnTo>
                    <a:pt x="332" y="51"/>
                  </a:lnTo>
                  <a:lnTo>
                    <a:pt x="299" y="46"/>
                  </a:lnTo>
                  <a:lnTo>
                    <a:pt x="268" y="41"/>
                  </a:lnTo>
                  <a:lnTo>
                    <a:pt x="237" y="35"/>
                  </a:lnTo>
                  <a:lnTo>
                    <a:pt x="205" y="31"/>
                  </a:lnTo>
                  <a:lnTo>
                    <a:pt x="176" y="26"/>
                  </a:lnTo>
                  <a:lnTo>
                    <a:pt x="144" y="20"/>
                  </a:lnTo>
                  <a:lnTo>
                    <a:pt x="114" y="16"/>
                  </a:lnTo>
                  <a:lnTo>
                    <a:pt x="85" y="11"/>
                  </a:lnTo>
                  <a:lnTo>
                    <a:pt x="54" y="5"/>
                  </a:lnTo>
                  <a:lnTo>
                    <a:pt x="23" y="0"/>
                  </a:lnTo>
                  <a:lnTo>
                    <a:pt x="0" y="17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3" y="32"/>
                  </a:lnTo>
                  <a:lnTo>
                    <a:pt x="8" y="37"/>
                  </a:lnTo>
                  <a:lnTo>
                    <a:pt x="17" y="41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93" name="Freeform 208"/>
            <p:cNvSpPr>
              <a:spLocks/>
            </p:cNvSpPr>
            <p:nvPr/>
          </p:nvSpPr>
          <p:spPr bwMode="auto">
            <a:xfrm>
              <a:off x="4778" y="2363"/>
              <a:ext cx="167" cy="273"/>
            </a:xfrm>
            <a:custGeom>
              <a:avLst/>
              <a:gdLst>
                <a:gd name="T0" fmla="*/ 0 w 1670"/>
                <a:gd name="T1" fmla="*/ 0 h 3010"/>
                <a:gd name="T2" fmla="*/ 0 w 1670"/>
                <a:gd name="T3" fmla="*/ 0 h 3010"/>
                <a:gd name="T4" fmla="*/ 0 w 1670"/>
                <a:gd name="T5" fmla="*/ 1 h 3010"/>
                <a:gd name="T6" fmla="*/ 0 w 1670"/>
                <a:gd name="T7" fmla="*/ 1 h 3010"/>
                <a:gd name="T8" fmla="*/ 0 w 1670"/>
                <a:gd name="T9" fmla="*/ 1 h 3010"/>
                <a:gd name="T10" fmla="*/ 0 w 1670"/>
                <a:gd name="T11" fmla="*/ 2 h 3010"/>
                <a:gd name="T12" fmla="*/ 0 w 1670"/>
                <a:gd name="T13" fmla="*/ 2 h 3010"/>
                <a:gd name="T14" fmla="*/ 0 w 1670"/>
                <a:gd name="T15" fmla="*/ 2 h 3010"/>
                <a:gd name="T16" fmla="*/ 0 w 1670"/>
                <a:gd name="T17" fmla="*/ 2 h 3010"/>
                <a:gd name="T18" fmla="*/ 0 w 1670"/>
                <a:gd name="T19" fmla="*/ 2 h 3010"/>
                <a:gd name="T20" fmla="*/ 0 w 1670"/>
                <a:gd name="T21" fmla="*/ 2 h 3010"/>
                <a:gd name="T22" fmla="*/ 0 w 1670"/>
                <a:gd name="T23" fmla="*/ 2 h 3010"/>
                <a:gd name="T24" fmla="*/ 0 w 1670"/>
                <a:gd name="T25" fmla="*/ 2 h 3010"/>
                <a:gd name="T26" fmla="*/ 1 w 1670"/>
                <a:gd name="T27" fmla="*/ 2 h 3010"/>
                <a:gd name="T28" fmla="*/ 1 w 1670"/>
                <a:gd name="T29" fmla="*/ 2 h 3010"/>
                <a:gd name="T30" fmla="*/ 1 w 1670"/>
                <a:gd name="T31" fmla="*/ 2 h 3010"/>
                <a:gd name="T32" fmla="*/ 1 w 1670"/>
                <a:gd name="T33" fmla="*/ 2 h 3010"/>
                <a:gd name="T34" fmla="*/ 1 w 1670"/>
                <a:gd name="T35" fmla="*/ 2 h 3010"/>
                <a:gd name="T36" fmla="*/ 1 w 1670"/>
                <a:gd name="T37" fmla="*/ 2 h 3010"/>
                <a:gd name="T38" fmla="*/ 1 w 1670"/>
                <a:gd name="T39" fmla="*/ 2 h 3010"/>
                <a:gd name="T40" fmla="*/ 1 w 1670"/>
                <a:gd name="T41" fmla="*/ 2 h 3010"/>
                <a:gd name="T42" fmla="*/ 1 w 1670"/>
                <a:gd name="T43" fmla="*/ 2 h 3010"/>
                <a:gd name="T44" fmla="*/ 1 w 1670"/>
                <a:gd name="T45" fmla="*/ 2 h 3010"/>
                <a:gd name="T46" fmla="*/ 2 w 1670"/>
                <a:gd name="T47" fmla="*/ 2 h 3010"/>
                <a:gd name="T48" fmla="*/ 2 w 1670"/>
                <a:gd name="T49" fmla="*/ 2 h 3010"/>
                <a:gd name="T50" fmla="*/ 2 w 1670"/>
                <a:gd name="T51" fmla="*/ 2 h 3010"/>
                <a:gd name="T52" fmla="*/ 2 w 1670"/>
                <a:gd name="T53" fmla="*/ 2 h 3010"/>
                <a:gd name="T54" fmla="*/ 2 w 1670"/>
                <a:gd name="T55" fmla="*/ 2 h 3010"/>
                <a:gd name="T56" fmla="*/ 2 w 1670"/>
                <a:gd name="T57" fmla="*/ 1 h 3010"/>
                <a:gd name="T58" fmla="*/ 2 w 1670"/>
                <a:gd name="T59" fmla="*/ 1 h 3010"/>
                <a:gd name="T60" fmla="*/ 2 w 1670"/>
                <a:gd name="T61" fmla="*/ 1 h 3010"/>
                <a:gd name="T62" fmla="*/ 1 w 1670"/>
                <a:gd name="T63" fmla="*/ 1 h 3010"/>
                <a:gd name="T64" fmla="*/ 1 w 1670"/>
                <a:gd name="T65" fmla="*/ 1 h 3010"/>
                <a:gd name="T66" fmla="*/ 1 w 1670"/>
                <a:gd name="T67" fmla="*/ 1 h 3010"/>
                <a:gd name="T68" fmla="*/ 1 w 1670"/>
                <a:gd name="T69" fmla="*/ 0 h 3010"/>
                <a:gd name="T70" fmla="*/ 1 w 1670"/>
                <a:gd name="T71" fmla="*/ 0 h 3010"/>
                <a:gd name="T72" fmla="*/ 1 w 1670"/>
                <a:gd name="T73" fmla="*/ 0 h 3010"/>
                <a:gd name="T74" fmla="*/ 1 w 1670"/>
                <a:gd name="T75" fmla="*/ 0 h 3010"/>
                <a:gd name="T76" fmla="*/ 1 w 1670"/>
                <a:gd name="T77" fmla="*/ 0 h 3010"/>
                <a:gd name="T78" fmla="*/ 1 w 1670"/>
                <a:gd name="T79" fmla="*/ 0 h 3010"/>
                <a:gd name="T80" fmla="*/ 1 w 1670"/>
                <a:gd name="T81" fmla="*/ 0 h 3010"/>
                <a:gd name="T82" fmla="*/ 1 w 1670"/>
                <a:gd name="T83" fmla="*/ 0 h 3010"/>
                <a:gd name="T84" fmla="*/ 1 w 1670"/>
                <a:gd name="T85" fmla="*/ 0 h 3010"/>
                <a:gd name="T86" fmla="*/ 1 w 1670"/>
                <a:gd name="T87" fmla="*/ 0 h 3010"/>
                <a:gd name="T88" fmla="*/ 1 w 1670"/>
                <a:gd name="T89" fmla="*/ 0 h 3010"/>
                <a:gd name="T90" fmla="*/ 1 w 1670"/>
                <a:gd name="T91" fmla="*/ 0 h 3010"/>
                <a:gd name="T92" fmla="*/ 1 w 1670"/>
                <a:gd name="T93" fmla="*/ 0 h 3010"/>
                <a:gd name="T94" fmla="*/ 1 w 1670"/>
                <a:gd name="T95" fmla="*/ 0 h 30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70"/>
                <a:gd name="T145" fmla="*/ 0 h 3010"/>
                <a:gd name="T146" fmla="*/ 1670 w 1670"/>
                <a:gd name="T147" fmla="*/ 3010 h 30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70" h="3010">
                  <a:moveTo>
                    <a:pt x="426" y="159"/>
                  </a:moveTo>
                  <a:lnTo>
                    <a:pt x="367" y="317"/>
                  </a:lnTo>
                  <a:lnTo>
                    <a:pt x="314" y="479"/>
                  </a:lnTo>
                  <a:lnTo>
                    <a:pt x="266" y="646"/>
                  </a:lnTo>
                  <a:lnTo>
                    <a:pt x="222" y="818"/>
                  </a:lnTo>
                  <a:lnTo>
                    <a:pt x="182" y="993"/>
                  </a:lnTo>
                  <a:lnTo>
                    <a:pt x="147" y="1171"/>
                  </a:lnTo>
                  <a:lnTo>
                    <a:pt x="117" y="1352"/>
                  </a:lnTo>
                  <a:lnTo>
                    <a:pt x="91" y="1532"/>
                  </a:lnTo>
                  <a:lnTo>
                    <a:pt x="68" y="1714"/>
                  </a:lnTo>
                  <a:lnTo>
                    <a:pt x="49" y="1896"/>
                  </a:lnTo>
                  <a:lnTo>
                    <a:pt x="33" y="2077"/>
                  </a:lnTo>
                  <a:lnTo>
                    <a:pt x="21" y="2257"/>
                  </a:lnTo>
                  <a:lnTo>
                    <a:pt x="11" y="2436"/>
                  </a:lnTo>
                  <a:lnTo>
                    <a:pt x="5" y="2611"/>
                  </a:lnTo>
                  <a:lnTo>
                    <a:pt x="1" y="2782"/>
                  </a:lnTo>
                  <a:lnTo>
                    <a:pt x="0" y="2950"/>
                  </a:lnTo>
                  <a:lnTo>
                    <a:pt x="40" y="2955"/>
                  </a:lnTo>
                  <a:lnTo>
                    <a:pt x="80" y="2961"/>
                  </a:lnTo>
                  <a:lnTo>
                    <a:pt x="123" y="2966"/>
                  </a:lnTo>
                  <a:lnTo>
                    <a:pt x="167" y="2971"/>
                  </a:lnTo>
                  <a:lnTo>
                    <a:pt x="213" y="2977"/>
                  </a:lnTo>
                  <a:lnTo>
                    <a:pt x="261" y="2981"/>
                  </a:lnTo>
                  <a:lnTo>
                    <a:pt x="309" y="2986"/>
                  </a:lnTo>
                  <a:lnTo>
                    <a:pt x="358" y="2990"/>
                  </a:lnTo>
                  <a:lnTo>
                    <a:pt x="408" y="2994"/>
                  </a:lnTo>
                  <a:lnTo>
                    <a:pt x="460" y="2998"/>
                  </a:lnTo>
                  <a:lnTo>
                    <a:pt x="511" y="3001"/>
                  </a:lnTo>
                  <a:lnTo>
                    <a:pt x="564" y="3004"/>
                  </a:lnTo>
                  <a:lnTo>
                    <a:pt x="618" y="3006"/>
                  </a:lnTo>
                  <a:lnTo>
                    <a:pt x="672" y="3009"/>
                  </a:lnTo>
                  <a:lnTo>
                    <a:pt x="727" y="3010"/>
                  </a:lnTo>
                  <a:lnTo>
                    <a:pt x="782" y="3010"/>
                  </a:lnTo>
                  <a:lnTo>
                    <a:pt x="838" y="3010"/>
                  </a:lnTo>
                  <a:lnTo>
                    <a:pt x="893" y="3010"/>
                  </a:lnTo>
                  <a:lnTo>
                    <a:pt x="949" y="3009"/>
                  </a:lnTo>
                  <a:lnTo>
                    <a:pt x="1004" y="3006"/>
                  </a:lnTo>
                  <a:lnTo>
                    <a:pt x="1061" y="3003"/>
                  </a:lnTo>
                  <a:lnTo>
                    <a:pt x="1116" y="2999"/>
                  </a:lnTo>
                  <a:lnTo>
                    <a:pt x="1172" y="2995"/>
                  </a:lnTo>
                  <a:lnTo>
                    <a:pt x="1227" y="2989"/>
                  </a:lnTo>
                  <a:lnTo>
                    <a:pt x="1281" y="2983"/>
                  </a:lnTo>
                  <a:lnTo>
                    <a:pt x="1336" y="2974"/>
                  </a:lnTo>
                  <a:lnTo>
                    <a:pt x="1389" y="2966"/>
                  </a:lnTo>
                  <a:lnTo>
                    <a:pt x="1443" y="2956"/>
                  </a:lnTo>
                  <a:lnTo>
                    <a:pt x="1495" y="2946"/>
                  </a:lnTo>
                  <a:lnTo>
                    <a:pt x="1546" y="2934"/>
                  </a:lnTo>
                  <a:lnTo>
                    <a:pt x="1598" y="2921"/>
                  </a:lnTo>
                  <a:lnTo>
                    <a:pt x="1647" y="2906"/>
                  </a:lnTo>
                  <a:lnTo>
                    <a:pt x="1657" y="2886"/>
                  </a:lnTo>
                  <a:lnTo>
                    <a:pt x="1665" y="2832"/>
                  </a:lnTo>
                  <a:lnTo>
                    <a:pt x="1669" y="2752"/>
                  </a:lnTo>
                  <a:lnTo>
                    <a:pt x="1670" y="2648"/>
                  </a:lnTo>
                  <a:lnTo>
                    <a:pt x="1669" y="2523"/>
                  </a:lnTo>
                  <a:lnTo>
                    <a:pt x="1666" y="2382"/>
                  </a:lnTo>
                  <a:lnTo>
                    <a:pt x="1658" y="2230"/>
                  </a:lnTo>
                  <a:lnTo>
                    <a:pt x="1649" y="2069"/>
                  </a:lnTo>
                  <a:lnTo>
                    <a:pt x="1636" y="1903"/>
                  </a:lnTo>
                  <a:lnTo>
                    <a:pt x="1622" y="1737"/>
                  </a:lnTo>
                  <a:lnTo>
                    <a:pt x="1604" y="1575"/>
                  </a:lnTo>
                  <a:lnTo>
                    <a:pt x="1584" y="1420"/>
                  </a:lnTo>
                  <a:lnTo>
                    <a:pt x="1561" y="1276"/>
                  </a:lnTo>
                  <a:lnTo>
                    <a:pt x="1536" y="1148"/>
                  </a:lnTo>
                  <a:lnTo>
                    <a:pt x="1508" y="1039"/>
                  </a:lnTo>
                  <a:lnTo>
                    <a:pt x="1476" y="954"/>
                  </a:lnTo>
                  <a:lnTo>
                    <a:pt x="1451" y="897"/>
                  </a:lnTo>
                  <a:lnTo>
                    <a:pt x="1425" y="837"/>
                  </a:lnTo>
                  <a:lnTo>
                    <a:pt x="1396" y="774"/>
                  </a:lnTo>
                  <a:lnTo>
                    <a:pt x="1365" y="709"/>
                  </a:lnTo>
                  <a:lnTo>
                    <a:pt x="1334" y="642"/>
                  </a:lnTo>
                  <a:lnTo>
                    <a:pt x="1300" y="574"/>
                  </a:lnTo>
                  <a:lnTo>
                    <a:pt x="1266" y="507"/>
                  </a:lnTo>
                  <a:lnTo>
                    <a:pt x="1230" y="438"/>
                  </a:lnTo>
                  <a:lnTo>
                    <a:pt x="1192" y="372"/>
                  </a:lnTo>
                  <a:lnTo>
                    <a:pt x="1155" y="308"/>
                  </a:lnTo>
                  <a:lnTo>
                    <a:pt x="1115" y="246"/>
                  </a:lnTo>
                  <a:lnTo>
                    <a:pt x="1075" y="188"/>
                  </a:lnTo>
                  <a:lnTo>
                    <a:pt x="1034" y="133"/>
                  </a:lnTo>
                  <a:lnTo>
                    <a:pt x="994" y="83"/>
                  </a:lnTo>
                  <a:lnTo>
                    <a:pt x="952" y="38"/>
                  </a:lnTo>
                  <a:lnTo>
                    <a:pt x="909" y="0"/>
                  </a:lnTo>
                  <a:lnTo>
                    <a:pt x="879" y="3"/>
                  </a:lnTo>
                  <a:lnTo>
                    <a:pt x="849" y="6"/>
                  </a:lnTo>
                  <a:lnTo>
                    <a:pt x="819" y="10"/>
                  </a:lnTo>
                  <a:lnTo>
                    <a:pt x="788" y="16"/>
                  </a:lnTo>
                  <a:lnTo>
                    <a:pt x="758" y="21"/>
                  </a:lnTo>
                  <a:lnTo>
                    <a:pt x="727" y="29"/>
                  </a:lnTo>
                  <a:lnTo>
                    <a:pt x="695" y="36"/>
                  </a:lnTo>
                  <a:lnTo>
                    <a:pt x="665" y="45"/>
                  </a:lnTo>
                  <a:lnTo>
                    <a:pt x="633" y="54"/>
                  </a:lnTo>
                  <a:lnTo>
                    <a:pt x="603" y="65"/>
                  </a:lnTo>
                  <a:lnTo>
                    <a:pt x="573" y="78"/>
                  </a:lnTo>
                  <a:lnTo>
                    <a:pt x="542" y="90"/>
                  </a:lnTo>
                  <a:lnTo>
                    <a:pt x="513" y="105"/>
                  </a:lnTo>
                  <a:lnTo>
                    <a:pt x="483" y="121"/>
                  </a:lnTo>
                  <a:lnTo>
                    <a:pt x="454" y="140"/>
                  </a:lnTo>
                  <a:lnTo>
                    <a:pt x="426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94" name="Freeform 209"/>
            <p:cNvSpPr>
              <a:spLocks/>
            </p:cNvSpPr>
            <p:nvPr/>
          </p:nvSpPr>
          <p:spPr bwMode="auto">
            <a:xfrm>
              <a:off x="4776" y="2376"/>
              <a:ext cx="47" cy="257"/>
            </a:xfrm>
            <a:custGeom>
              <a:avLst/>
              <a:gdLst>
                <a:gd name="T0" fmla="*/ 0 w 465"/>
                <a:gd name="T1" fmla="*/ 2 h 2819"/>
                <a:gd name="T2" fmla="*/ 0 w 465"/>
                <a:gd name="T3" fmla="*/ 2 h 2819"/>
                <a:gd name="T4" fmla="*/ 0 w 465"/>
                <a:gd name="T5" fmla="*/ 2 h 2819"/>
                <a:gd name="T6" fmla="*/ 0 w 465"/>
                <a:gd name="T7" fmla="*/ 2 h 2819"/>
                <a:gd name="T8" fmla="*/ 0 w 465"/>
                <a:gd name="T9" fmla="*/ 2 h 2819"/>
                <a:gd name="T10" fmla="*/ 0 w 465"/>
                <a:gd name="T11" fmla="*/ 2 h 2819"/>
                <a:gd name="T12" fmla="*/ 0 w 465"/>
                <a:gd name="T13" fmla="*/ 1 h 2819"/>
                <a:gd name="T14" fmla="*/ 0 w 465"/>
                <a:gd name="T15" fmla="*/ 1 h 2819"/>
                <a:gd name="T16" fmla="*/ 0 w 465"/>
                <a:gd name="T17" fmla="*/ 1 h 2819"/>
                <a:gd name="T18" fmla="*/ 0 w 465"/>
                <a:gd name="T19" fmla="*/ 1 h 2819"/>
                <a:gd name="T20" fmla="*/ 0 w 465"/>
                <a:gd name="T21" fmla="*/ 1 h 2819"/>
                <a:gd name="T22" fmla="*/ 0 w 465"/>
                <a:gd name="T23" fmla="*/ 1 h 2819"/>
                <a:gd name="T24" fmla="*/ 0 w 465"/>
                <a:gd name="T25" fmla="*/ 1 h 2819"/>
                <a:gd name="T26" fmla="*/ 0 w 465"/>
                <a:gd name="T27" fmla="*/ 1 h 2819"/>
                <a:gd name="T28" fmla="*/ 0 w 465"/>
                <a:gd name="T29" fmla="*/ 0 h 2819"/>
                <a:gd name="T30" fmla="*/ 0 w 465"/>
                <a:gd name="T31" fmla="*/ 0 h 2819"/>
                <a:gd name="T32" fmla="*/ 0 w 465"/>
                <a:gd name="T33" fmla="*/ 0 h 2819"/>
                <a:gd name="T34" fmla="*/ 1 w 465"/>
                <a:gd name="T35" fmla="*/ 0 h 2819"/>
                <a:gd name="T36" fmla="*/ 0 w 465"/>
                <a:gd name="T37" fmla="*/ 0 h 2819"/>
                <a:gd name="T38" fmla="*/ 0 w 465"/>
                <a:gd name="T39" fmla="*/ 0 h 2819"/>
                <a:gd name="T40" fmla="*/ 0 w 465"/>
                <a:gd name="T41" fmla="*/ 0 h 2819"/>
                <a:gd name="T42" fmla="*/ 0 w 465"/>
                <a:gd name="T43" fmla="*/ 0 h 2819"/>
                <a:gd name="T44" fmla="*/ 0 w 465"/>
                <a:gd name="T45" fmla="*/ 0 h 2819"/>
                <a:gd name="T46" fmla="*/ 0 w 465"/>
                <a:gd name="T47" fmla="*/ 1 h 2819"/>
                <a:gd name="T48" fmla="*/ 0 w 465"/>
                <a:gd name="T49" fmla="*/ 1 h 2819"/>
                <a:gd name="T50" fmla="*/ 0 w 465"/>
                <a:gd name="T51" fmla="*/ 1 h 2819"/>
                <a:gd name="T52" fmla="*/ 0 w 465"/>
                <a:gd name="T53" fmla="*/ 1 h 2819"/>
                <a:gd name="T54" fmla="*/ 0 w 465"/>
                <a:gd name="T55" fmla="*/ 1 h 2819"/>
                <a:gd name="T56" fmla="*/ 0 w 465"/>
                <a:gd name="T57" fmla="*/ 1 h 2819"/>
                <a:gd name="T58" fmla="*/ 0 w 465"/>
                <a:gd name="T59" fmla="*/ 1 h 2819"/>
                <a:gd name="T60" fmla="*/ 0 w 465"/>
                <a:gd name="T61" fmla="*/ 2 h 2819"/>
                <a:gd name="T62" fmla="*/ 0 w 465"/>
                <a:gd name="T63" fmla="*/ 2 h 2819"/>
                <a:gd name="T64" fmla="*/ 0 w 465"/>
                <a:gd name="T65" fmla="*/ 2 h 2819"/>
                <a:gd name="T66" fmla="*/ 0 w 465"/>
                <a:gd name="T67" fmla="*/ 2 h 2819"/>
                <a:gd name="T68" fmla="*/ 0 w 465"/>
                <a:gd name="T69" fmla="*/ 2 h 2819"/>
                <a:gd name="T70" fmla="*/ 0 w 465"/>
                <a:gd name="T71" fmla="*/ 2 h 2819"/>
                <a:gd name="T72" fmla="*/ 0 w 465"/>
                <a:gd name="T73" fmla="*/ 2 h 2819"/>
                <a:gd name="T74" fmla="*/ 0 w 465"/>
                <a:gd name="T75" fmla="*/ 2 h 2819"/>
                <a:gd name="T76" fmla="*/ 0 w 465"/>
                <a:gd name="T77" fmla="*/ 2 h 2819"/>
                <a:gd name="T78" fmla="*/ 0 w 465"/>
                <a:gd name="T79" fmla="*/ 2 h 2819"/>
                <a:gd name="T80" fmla="*/ 0 w 465"/>
                <a:gd name="T81" fmla="*/ 2 h 2819"/>
                <a:gd name="T82" fmla="*/ 0 w 465"/>
                <a:gd name="T83" fmla="*/ 2 h 2819"/>
                <a:gd name="T84" fmla="*/ 0 w 465"/>
                <a:gd name="T85" fmla="*/ 2 h 2819"/>
                <a:gd name="T86" fmla="*/ 0 w 465"/>
                <a:gd name="T87" fmla="*/ 2 h 2819"/>
                <a:gd name="T88" fmla="*/ 0 w 465"/>
                <a:gd name="T89" fmla="*/ 2 h 2819"/>
                <a:gd name="T90" fmla="*/ 0 w 465"/>
                <a:gd name="T91" fmla="*/ 2 h 28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65"/>
                <a:gd name="T139" fmla="*/ 0 h 2819"/>
                <a:gd name="T140" fmla="*/ 465 w 465"/>
                <a:gd name="T141" fmla="*/ 2819 h 28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65" h="2819">
                  <a:moveTo>
                    <a:pt x="22" y="2779"/>
                  </a:moveTo>
                  <a:lnTo>
                    <a:pt x="40" y="2799"/>
                  </a:lnTo>
                  <a:lnTo>
                    <a:pt x="41" y="2631"/>
                  </a:lnTo>
                  <a:lnTo>
                    <a:pt x="45" y="2460"/>
                  </a:lnTo>
                  <a:lnTo>
                    <a:pt x="51" y="2285"/>
                  </a:lnTo>
                  <a:lnTo>
                    <a:pt x="61" y="2107"/>
                  </a:lnTo>
                  <a:lnTo>
                    <a:pt x="73" y="1927"/>
                  </a:lnTo>
                  <a:lnTo>
                    <a:pt x="89" y="1746"/>
                  </a:lnTo>
                  <a:lnTo>
                    <a:pt x="108" y="1565"/>
                  </a:lnTo>
                  <a:lnTo>
                    <a:pt x="131" y="1383"/>
                  </a:lnTo>
                  <a:lnTo>
                    <a:pt x="157" y="1204"/>
                  </a:lnTo>
                  <a:lnTo>
                    <a:pt x="187" y="1023"/>
                  </a:lnTo>
                  <a:lnTo>
                    <a:pt x="222" y="846"/>
                  </a:lnTo>
                  <a:lnTo>
                    <a:pt x="261" y="671"/>
                  </a:lnTo>
                  <a:lnTo>
                    <a:pt x="305" y="501"/>
                  </a:lnTo>
                  <a:lnTo>
                    <a:pt x="353" y="333"/>
                  </a:lnTo>
                  <a:lnTo>
                    <a:pt x="406" y="172"/>
                  </a:lnTo>
                  <a:lnTo>
                    <a:pt x="465" y="15"/>
                  </a:lnTo>
                  <a:lnTo>
                    <a:pt x="427" y="0"/>
                  </a:lnTo>
                  <a:lnTo>
                    <a:pt x="369" y="159"/>
                  </a:lnTo>
                  <a:lnTo>
                    <a:pt x="315" y="322"/>
                  </a:lnTo>
                  <a:lnTo>
                    <a:pt x="267" y="490"/>
                  </a:lnTo>
                  <a:lnTo>
                    <a:pt x="223" y="663"/>
                  </a:lnTo>
                  <a:lnTo>
                    <a:pt x="182" y="838"/>
                  </a:lnTo>
                  <a:lnTo>
                    <a:pt x="148" y="1017"/>
                  </a:lnTo>
                  <a:lnTo>
                    <a:pt x="117" y="1197"/>
                  </a:lnTo>
                  <a:lnTo>
                    <a:pt x="91" y="1379"/>
                  </a:lnTo>
                  <a:lnTo>
                    <a:pt x="68" y="1561"/>
                  </a:lnTo>
                  <a:lnTo>
                    <a:pt x="49" y="1744"/>
                  </a:lnTo>
                  <a:lnTo>
                    <a:pt x="33" y="1925"/>
                  </a:lnTo>
                  <a:lnTo>
                    <a:pt x="21" y="2105"/>
                  </a:lnTo>
                  <a:lnTo>
                    <a:pt x="11" y="2285"/>
                  </a:lnTo>
                  <a:lnTo>
                    <a:pt x="5" y="2460"/>
                  </a:lnTo>
                  <a:lnTo>
                    <a:pt x="1" y="2631"/>
                  </a:lnTo>
                  <a:lnTo>
                    <a:pt x="0" y="2799"/>
                  </a:lnTo>
                  <a:lnTo>
                    <a:pt x="18" y="2819"/>
                  </a:lnTo>
                  <a:lnTo>
                    <a:pt x="0" y="2799"/>
                  </a:lnTo>
                  <a:lnTo>
                    <a:pt x="2" y="2807"/>
                  </a:lnTo>
                  <a:lnTo>
                    <a:pt x="6" y="2814"/>
                  </a:lnTo>
                  <a:lnTo>
                    <a:pt x="12" y="2818"/>
                  </a:lnTo>
                  <a:lnTo>
                    <a:pt x="20" y="2819"/>
                  </a:lnTo>
                  <a:lnTo>
                    <a:pt x="27" y="2818"/>
                  </a:lnTo>
                  <a:lnTo>
                    <a:pt x="33" y="2814"/>
                  </a:lnTo>
                  <a:lnTo>
                    <a:pt x="38" y="2807"/>
                  </a:lnTo>
                  <a:lnTo>
                    <a:pt x="40" y="2799"/>
                  </a:lnTo>
                  <a:lnTo>
                    <a:pt x="22" y="27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95" name="Freeform 210"/>
            <p:cNvSpPr>
              <a:spLocks/>
            </p:cNvSpPr>
            <p:nvPr/>
          </p:nvSpPr>
          <p:spPr bwMode="auto">
            <a:xfrm>
              <a:off x="4778" y="2625"/>
              <a:ext cx="166" cy="13"/>
            </a:xfrm>
            <a:custGeom>
              <a:avLst/>
              <a:gdLst>
                <a:gd name="T0" fmla="*/ 2 w 1654"/>
                <a:gd name="T1" fmla="*/ 0 h 143"/>
                <a:gd name="T2" fmla="*/ 2 w 1654"/>
                <a:gd name="T3" fmla="*/ 0 h 143"/>
                <a:gd name="T4" fmla="*/ 2 w 1654"/>
                <a:gd name="T5" fmla="*/ 0 h 143"/>
                <a:gd name="T6" fmla="*/ 1 w 1654"/>
                <a:gd name="T7" fmla="*/ 0 h 143"/>
                <a:gd name="T8" fmla="*/ 1 w 1654"/>
                <a:gd name="T9" fmla="*/ 0 h 143"/>
                <a:gd name="T10" fmla="*/ 1 w 1654"/>
                <a:gd name="T11" fmla="*/ 0 h 143"/>
                <a:gd name="T12" fmla="*/ 1 w 1654"/>
                <a:gd name="T13" fmla="*/ 0 h 143"/>
                <a:gd name="T14" fmla="*/ 1 w 1654"/>
                <a:gd name="T15" fmla="*/ 0 h 143"/>
                <a:gd name="T16" fmla="*/ 1 w 1654"/>
                <a:gd name="T17" fmla="*/ 0 h 143"/>
                <a:gd name="T18" fmla="*/ 1 w 1654"/>
                <a:gd name="T19" fmla="*/ 0 h 143"/>
                <a:gd name="T20" fmla="*/ 1 w 1654"/>
                <a:gd name="T21" fmla="*/ 0 h 143"/>
                <a:gd name="T22" fmla="*/ 1 w 1654"/>
                <a:gd name="T23" fmla="*/ 0 h 143"/>
                <a:gd name="T24" fmla="*/ 0 w 1654"/>
                <a:gd name="T25" fmla="*/ 0 h 143"/>
                <a:gd name="T26" fmla="*/ 0 w 1654"/>
                <a:gd name="T27" fmla="*/ 0 h 143"/>
                <a:gd name="T28" fmla="*/ 0 w 1654"/>
                <a:gd name="T29" fmla="*/ 0 h 143"/>
                <a:gd name="T30" fmla="*/ 0 w 1654"/>
                <a:gd name="T31" fmla="*/ 0 h 143"/>
                <a:gd name="T32" fmla="*/ 0 w 1654"/>
                <a:gd name="T33" fmla="*/ 0 h 143"/>
                <a:gd name="T34" fmla="*/ 0 w 1654"/>
                <a:gd name="T35" fmla="*/ 0 h 143"/>
                <a:gd name="T36" fmla="*/ 0 w 1654"/>
                <a:gd name="T37" fmla="*/ 0 h 143"/>
                <a:gd name="T38" fmla="*/ 0 w 1654"/>
                <a:gd name="T39" fmla="*/ 0 h 143"/>
                <a:gd name="T40" fmla="*/ 0 w 1654"/>
                <a:gd name="T41" fmla="*/ 0 h 143"/>
                <a:gd name="T42" fmla="*/ 0 w 1654"/>
                <a:gd name="T43" fmla="*/ 0 h 143"/>
                <a:gd name="T44" fmla="*/ 1 w 1654"/>
                <a:gd name="T45" fmla="*/ 0 h 143"/>
                <a:gd name="T46" fmla="*/ 1 w 1654"/>
                <a:gd name="T47" fmla="*/ 0 h 143"/>
                <a:gd name="T48" fmla="*/ 1 w 1654"/>
                <a:gd name="T49" fmla="*/ 0 h 143"/>
                <a:gd name="T50" fmla="*/ 1 w 1654"/>
                <a:gd name="T51" fmla="*/ 0 h 143"/>
                <a:gd name="T52" fmla="*/ 1 w 1654"/>
                <a:gd name="T53" fmla="*/ 0 h 143"/>
                <a:gd name="T54" fmla="*/ 1 w 1654"/>
                <a:gd name="T55" fmla="*/ 0 h 143"/>
                <a:gd name="T56" fmla="*/ 1 w 1654"/>
                <a:gd name="T57" fmla="*/ 0 h 143"/>
                <a:gd name="T58" fmla="*/ 1 w 1654"/>
                <a:gd name="T59" fmla="*/ 0 h 143"/>
                <a:gd name="T60" fmla="*/ 1 w 1654"/>
                <a:gd name="T61" fmla="*/ 0 h 143"/>
                <a:gd name="T62" fmla="*/ 2 w 1654"/>
                <a:gd name="T63" fmla="*/ 0 h 143"/>
                <a:gd name="T64" fmla="*/ 2 w 1654"/>
                <a:gd name="T65" fmla="*/ 0 h 143"/>
                <a:gd name="T66" fmla="*/ 2 w 1654"/>
                <a:gd name="T67" fmla="*/ 0 h 1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54"/>
                <a:gd name="T103" fmla="*/ 0 h 143"/>
                <a:gd name="T104" fmla="*/ 1654 w 1654"/>
                <a:gd name="T105" fmla="*/ 143 h 1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54" h="143">
                  <a:moveTo>
                    <a:pt x="1644" y="0"/>
                  </a:moveTo>
                  <a:lnTo>
                    <a:pt x="1644" y="0"/>
                  </a:lnTo>
                  <a:lnTo>
                    <a:pt x="1594" y="15"/>
                  </a:lnTo>
                  <a:lnTo>
                    <a:pt x="1544" y="28"/>
                  </a:lnTo>
                  <a:lnTo>
                    <a:pt x="1493" y="38"/>
                  </a:lnTo>
                  <a:lnTo>
                    <a:pt x="1442" y="49"/>
                  </a:lnTo>
                  <a:lnTo>
                    <a:pt x="1388" y="59"/>
                  </a:lnTo>
                  <a:lnTo>
                    <a:pt x="1336" y="67"/>
                  </a:lnTo>
                  <a:lnTo>
                    <a:pt x="1281" y="76"/>
                  </a:lnTo>
                  <a:lnTo>
                    <a:pt x="1228" y="82"/>
                  </a:lnTo>
                  <a:lnTo>
                    <a:pt x="1173" y="87"/>
                  </a:lnTo>
                  <a:lnTo>
                    <a:pt x="1117" y="92"/>
                  </a:lnTo>
                  <a:lnTo>
                    <a:pt x="1062" y="96"/>
                  </a:lnTo>
                  <a:lnTo>
                    <a:pt x="1006" y="99"/>
                  </a:lnTo>
                  <a:lnTo>
                    <a:pt x="951" y="101"/>
                  </a:lnTo>
                  <a:lnTo>
                    <a:pt x="895" y="102"/>
                  </a:lnTo>
                  <a:lnTo>
                    <a:pt x="840" y="102"/>
                  </a:lnTo>
                  <a:lnTo>
                    <a:pt x="784" y="102"/>
                  </a:lnTo>
                  <a:lnTo>
                    <a:pt x="729" y="102"/>
                  </a:lnTo>
                  <a:lnTo>
                    <a:pt x="674" y="101"/>
                  </a:lnTo>
                  <a:lnTo>
                    <a:pt x="620" y="99"/>
                  </a:lnTo>
                  <a:lnTo>
                    <a:pt x="566" y="97"/>
                  </a:lnTo>
                  <a:lnTo>
                    <a:pt x="514" y="94"/>
                  </a:lnTo>
                  <a:lnTo>
                    <a:pt x="463" y="91"/>
                  </a:lnTo>
                  <a:lnTo>
                    <a:pt x="411" y="86"/>
                  </a:lnTo>
                  <a:lnTo>
                    <a:pt x="361" y="83"/>
                  </a:lnTo>
                  <a:lnTo>
                    <a:pt x="312" y="79"/>
                  </a:lnTo>
                  <a:lnTo>
                    <a:pt x="264" y="74"/>
                  </a:lnTo>
                  <a:lnTo>
                    <a:pt x="216" y="69"/>
                  </a:lnTo>
                  <a:lnTo>
                    <a:pt x="171" y="64"/>
                  </a:lnTo>
                  <a:lnTo>
                    <a:pt x="127" y="59"/>
                  </a:lnTo>
                  <a:lnTo>
                    <a:pt x="85" y="53"/>
                  </a:lnTo>
                  <a:lnTo>
                    <a:pt x="44" y="48"/>
                  </a:lnTo>
                  <a:lnTo>
                    <a:pt x="4" y="43"/>
                  </a:lnTo>
                  <a:lnTo>
                    <a:pt x="0" y="83"/>
                  </a:lnTo>
                  <a:lnTo>
                    <a:pt x="40" y="88"/>
                  </a:lnTo>
                  <a:lnTo>
                    <a:pt x="80" y="94"/>
                  </a:lnTo>
                  <a:lnTo>
                    <a:pt x="123" y="99"/>
                  </a:lnTo>
                  <a:lnTo>
                    <a:pt x="167" y="104"/>
                  </a:lnTo>
                  <a:lnTo>
                    <a:pt x="214" y="110"/>
                  </a:lnTo>
                  <a:lnTo>
                    <a:pt x="262" y="114"/>
                  </a:lnTo>
                  <a:lnTo>
                    <a:pt x="310" y="119"/>
                  </a:lnTo>
                  <a:lnTo>
                    <a:pt x="359" y="124"/>
                  </a:lnTo>
                  <a:lnTo>
                    <a:pt x="409" y="127"/>
                  </a:lnTo>
                  <a:lnTo>
                    <a:pt x="460" y="131"/>
                  </a:lnTo>
                  <a:lnTo>
                    <a:pt x="512" y="134"/>
                  </a:lnTo>
                  <a:lnTo>
                    <a:pt x="566" y="138"/>
                  </a:lnTo>
                  <a:lnTo>
                    <a:pt x="620" y="140"/>
                  </a:lnTo>
                  <a:lnTo>
                    <a:pt x="674" y="142"/>
                  </a:lnTo>
                  <a:lnTo>
                    <a:pt x="729" y="143"/>
                  </a:lnTo>
                  <a:lnTo>
                    <a:pt x="784" y="143"/>
                  </a:lnTo>
                  <a:lnTo>
                    <a:pt x="840" y="143"/>
                  </a:lnTo>
                  <a:lnTo>
                    <a:pt x="895" y="143"/>
                  </a:lnTo>
                  <a:lnTo>
                    <a:pt x="951" y="142"/>
                  </a:lnTo>
                  <a:lnTo>
                    <a:pt x="1006" y="140"/>
                  </a:lnTo>
                  <a:lnTo>
                    <a:pt x="1064" y="136"/>
                  </a:lnTo>
                  <a:lnTo>
                    <a:pt x="1119" y="132"/>
                  </a:lnTo>
                  <a:lnTo>
                    <a:pt x="1175" y="128"/>
                  </a:lnTo>
                  <a:lnTo>
                    <a:pt x="1230" y="123"/>
                  </a:lnTo>
                  <a:lnTo>
                    <a:pt x="1286" y="116"/>
                  </a:lnTo>
                  <a:lnTo>
                    <a:pt x="1340" y="108"/>
                  </a:lnTo>
                  <a:lnTo>
                    <a:pt x="1394" y="99"/>
                  </a:lnTo>
                  <a:lnTo>
                    <a:pt x="1448" y="90"/>
                  </a:lnTo>
                  <a:lnTo>
                    <a:pt x="1501" y="79"/>
                  </a:lnTo>
                  <a:lnTo>
                    <a:pt x="1553" y="66"/>
                  </a:lnTo>
                  <a:lnTo>
                    <a:pt x="1605" y="53"/>
                  </a:lnTo>
                  <a:lnTo>
                    <a:pt x="1654" y="38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96" name="Freeform 211"/>
            <p:cNvSpPr>
              <a:spLocks/>
            </p:cNvSpPr>
            <p:nvPr/>
          </p:nvSpPr>
          <p:spPr bwMode="auto">
            <a:xfrm>
              <a:off x="4924" y="2449"/>
              <a:ext cx="23" cy="179"/>
            </a:xfrm>
            <a:custGeom>
              <a:avLst/>
              <a:gdLst>
                <a:gd name="T0" fmla="*/ 0 w 232"/>
                <a:gd name="T1" fmla="*/ 0 h 1979"/>
                <a:gd name="T2" fmla="*/ 0 w 232"/>
                <a:gd name="T3" fmla="*/ 0 h 1979"/>
                <a:gd name="T4" fmla="*/ 0 w 232"/>
                <a:gd name="T5" fmla="*/ 0 h 1979"/>
                <a:gd name="T6" fmla="*/ 0 w 232"/>
                <a:gd name="T7" fmla="*/ 0 h 1979"/>
                <a:gd name="T8" fmla="*/ 0 w 232"/>
                <a:gd name="T9" fmla="*/ 0 h 1979"/>
                <a:gd name="T10" fmla="*/ 0 w 232"/>
                <a:gd name="T11" fmla="*/ 0 h 1979"/>
                <a:gd name="T12" fmla="*/ 0 w 232"/>
                <a:gd name="T13" fmla="*/ 0 h 1979"/>
                <a:gd name="T14" fmla="*/ 0 w 232"/>
                <a:gd name="T15" fmla="*/ 1 h 1979"/>
                <a:gd name="T16" fmla="*/ 0 w 232"/>
                <a:gd name="T17" fmla="*/ 1 h 1979"/>
                <a:gd name="T18" fmla="*/ 0 w 232"/>
                <a:gd name="T19" fmla="*/ 1 h 1979"/>
                <a:gd name="T20" fmla="*/ 0 w 232"/>
                <a:gd name="T21" fmla="*/ 1 h 1979"/>
                <a:gd name="T22" fmla="*/ 0 w 232"/>
                <a:gd name="T23" fmla="*/ 1 h 1979"/>
                <a:gd name="T24" fmla="*/ 0 w 232"/>
                <a:gd name="T25" fmla="*/ 1 h 1979"/>
                <a:gd name="T26" fmla="*/ 0 w 232"/>
                <a:gd name="T27" fmla="*/ 1 h 1979"/>
                <a:gd name="T28" fmla="*/ 0 w 232"/>
                <a:gd name="T29" fmla="*/ 1 h 1979"/>
                <a:gd name="T30" fmla="*/ 0 w 232"/>
                <a:gd name="T31" fmla="*/ 1 h 1979"/>
                <a:gd name="T32" fmla="*/ 0 w 232"/>
                <a:gd name="T33" fmla="*/ 1 h 1979"/>
                <a:gd name="T34" fmla="*/ 0 w 232"/>
                <a:gd name="T35" fmla="*/ 1 h 1979"/>
                <a:gd name="T36" fmla="*/ 0 w 232"/>
                <a:gd name="T37" fmla="*/ 1 h 1979"/>
                <a:gd name="T38" fmla="*/ 0 w 232"/>
                <a:gd name="T39" fmla="*/ 1 h 1979"/>
                <a:gd name="T40" fmla="*/ 0 w 232"/>
                <a:gd name="T41" fmla="*/ 1 h 1979"/>
                <a:gd name="T42" fmla="*/ 0 w 232"/>
                <a:gd name="T43" fmla="*/ 1 h 1979"/>
                <a:gd name="T44" fmla="*/ 0 w 232"/>
                <a:gd name="T45" fmla="*/ 1 h 1979"/>
                <a:gd name="T46" fmla="*/ 0 w 232"/>
                <a:gd name="T47" fmla="*/ 1 h 1979"/>
                <a:gd name="T48" fmla="*/ 0 w 232"/>
                <a:gd name="T49" fmla="*/ 1 h 1979"/>
                <a:gd name="T50" fmla="*/ 0 w 232"/>
                <a:gd name="T51" fmla="*/ 1 h 1979"/>
                <a:gd name="T52" fmla="*/ 0 w 232"/>
                <a:gd name="T53" fmla="*/ 1 h 1979"/>
                <a:gd name="T54" fmla="*/ 0 w 232"/>
                <a:gd name="T55" fmla="*/ 1 h 1979"/>
                <a:gd name="T56" fmla="*/ 0 w 232"/>
                <a:gd name="T57" fmla="*/ 1 h 1979"/>
                <a:gd name="T58" fmla="*/ 0 w 232"/>
                <a:gd name="T59" fmla="*/ 0 h 1979"/>
                <a:gd name="T60" fmla="*/ 0 w 232"/>
                <a:gd name="T61" fmla="*/ 0 h 1979"/>
                <a:gd name="T62" fmla="*/ 0 w 232"/>
                <a:gd name="T63" fmla="*/ 0 h 1979"/>
                <a:gd name="T64" fmla="*/ 0 w 232"/>
                <a:gd name="T65" fmla="*/ 0 h 1979"/>
                <a:gd name="T66" fmla="*/ 0 w 232"/>
                <a:gd name="T67" fmla="*/ 0 h 1979"/>
                <a:gd name="T68" fmla="*/ 0 w 232"/>
                <a:gd name="T69" fmla="*/ 0 h 1979"/>
                <a:gd name="T70" fmla="*/ 0 w 232"/>
                <a:gd name="T71" fmla="*/ 0 h 1979"/>
                <a:gd name="T72" fmla="*/ 0 w 232"/>
                <a:gd name="T73" fmla="*/ 0 h 197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979"/>
                <a:gd name="T113" fmla="*/ 232 w 232"/>
                <a:gd name="T114" fmla="*/ 1979 h 197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979">
                  <a:moveTo>
                    <a:pt x="0" y="15"/>
                  </a:moveTo>
                  <a:lnTo>
                    <a:pt x="0" y="15"/>
                  </a:lnTo>
                  <a:lnTo>
                    <a:pt x="31" y="98"/>
                  </a:lnTo>
                  <a:lnTo>
                    <a:pt x="59" y="206"/>
                  </a:lnTo>
                  <a:lnTo>
                    <a:pt x="83" y="333"/>
                  </a:lnTo>
                  <a:lnTo>
                    <a:pt x="106" y="476"/>
                  </a:lnTo>
                  <a:lnTo>
                    <a:pt x="126" y="631"/>
                  </a:lnTo>
                  <a:lnTo>
                    <a:pt x="144" y="792"/>
                  </a:lnTo>
                  <a:lnTo>
                    <a:pt x="159" y="958"/>
                  </a:lnTo>
                  <a:lnTo>
                    <a:pt x="171" y="1124"/>
                  </a:lnTo>
                  <a:lnTo>
                    <a:pt x="181" y="1284"/>
                  </a:lnTo>
                  <a:lnTo>
                    <a:pt x="188" y="1436"/>
                  </a:lnTo>
                  <a:lnTo>
                    <a:pt x="191" y="1577"/>
                  </a:lnTo>
                  <a:lnTo>
                    <a:pt x="192" y="1702"/>
                  </a:lnTo>
                  <a:lnTo>
                    <a:pt x="191" y="1806"/>
                  </a:lnTo>
                  <a:lnTo>
                    <a:pt x="187" y="1885"/>
                  </a:lnTo>
                  <a:lnTo>
                    <a:pt x="181" y="1936"/>
                  </a:lnTo>
                  <a:lnTo>
                    <a:pt x="184" y="1941"/>
                  </a:lnTo>
                  <a:lnTo>
                    <a:pt x="194" y="1979"/>
                  </a:lnTo>
                  <a:lnTo>
                    <a:pt x="218" y="1944"/>
                  </a:lnTo>
                  <a:lnTo>
                    <a:pt x="227" y="1888"/>
                  </a:lnTo>
                  <a:lnTo>
                    <a:pt x="231" y="1806"/>
                  </a:lnTo>
                  <a:lnTo>
                    <a:pt x="232" y="1702"/>
                  </a:lnTo>
                  <a:lnTo>
                    <a:pt x="231" y="1577"/>
                  </a:lnTo>
                  <a:lnTo>
                    <a:pt x="228" y="1436"/>
                  </a:lnTo>
                  <a:lnTo>
                    <a:pt x="220" y="1284"/>
                  </a:lnTo>
                  <a:lnTo>
                    <a:pt x="211" y="1122"/>
                  </a:lnTo>
                  <a:lnTo>
                    <a:pt x="198" y="956"/>
                  </a:lnTo>
                  <a:lnTo>
                    <a:pt x="184" y="790"/>
                  </a:lnTo>
                  <a:lnTo>
                    <a:pt x="166" y="626"/>
                  </a:lnTo>
                  <a:lnTo>
                    <a:pt x="146" y="472"/>
                  </a:lnTo>
                  <a:lnTo>
                    <a:pt x="123" y="327"/>
                  </a:lnTo>
                  <a:lnTo>
                    <a:pt x="97" y="198"/>
                  </a:lnTo>
                  <a:lnTo>
                    <a:pt x="69" y="88"/>
                  </a:lnTo>
                  <a:lnTo>
                    <a:pt x="3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97" name="Freeform 212"/>
            <p:cNvSpPr>
              <a:spLocks/>
            </p:cNvSpPr>
            <p:nvPr/>
          </p:nvSpPr>
          <p:spPr bwMode="auto">
            <a:xfrm>
              <a:off x="4867" y="2361"/>
              <a:ext cx="61" cy="89"/>
            </a:xfrm>
            <a:custGeom>
              <a:avLst/>
              <a:gdLst>
                <a:gd name="T0" fmla="*/ 0 w 605"/>
                <a:gd name="T1" fmla="*/ 0 h 982"/>
                <a:gd name="T2" fmla="*/ 0 w 605"/>
                <a:gd name="T3" fmla="*/ 0 h 982"/>
                <a:gd name="T4" fmla="*/ 0 w 605"/>
                <a:gd name="T5" fmla="*/ 0 h 982"/>
                <a:gd name="T6" fmla="*/ 0 w 605"/>
                <a:gd name="T7" fmla="*/ 0 h 982"/>
                <a:gd name="T8" fmla="*/ 0 w 605"/>
                <a:gd name="T9" fmla="*/ 0 h 982"/>
                <a:gd name="T10" fmla="*/ 0 w 605"/>
                <a:gd name="T11" fmla="*/ 0 h 982"/>
                <a:gd name="T12" fmla="*/ 0 w 605"/>
                <a:gd name="T13" fmla="*/ 0 h 982"/>
                <a:gd name="T14" fmla="*/ 0 w 605"/>
                <a:gd name="T15" fmla="*/ 0 h 982"/>
                <a:gd name="T16" fmla="*/ 0 w 605"/>
                <a:gd name="T17" fmla="*/ 0 h 982"/>
                <a:gd name="T18" fmla="*/ 0 w 605"/>
                <a:gd name="T19" fmla="*/ 0 h 982"/>
                <a:gd name="T20" fmla="*/ 0 w 605"/>
                <a:gd name="T21" fmla="*/ 0 h 982"/>
                <a:gd name="T22" fmla="*/ 0 w 605"/>
                <a:gd name="T23" fmla="*/ 0 h 982"/>
                <a:gd name="T24" fmla="*/ 0 w 605"/>
                <a:gd name="T25" fmla="*/ 1 h 982"/>
                <a:gd name="T26" fmla="*/ 1 w 605"/>
                <a:gd name="T27" fmla="*/ 1 h 982"/>
                <a:gd name="T28" fmla="*/ 1 w 605"/>
                <a:gd name="T29" fmla="*/ 1 h 982"/>
                <a:gd name="T30" fmla="*/ 1 w 605"/>
                <a:gd name="T31" fmla="*/ 1 h 982"/>
                <a:gd name="T32" fmla="*/ 1 w 605"/>
                <a:gd name="T33" fmla="*/ 1 h 982"/>
                <a:gd name="T34" fmla="*/ 1 w 605"/>
                <a:gd name="T35" fmla="*/ 1 h 982"/>
                <a:gd name="T36" fmla="*/ 1 w 605"/>
                <a:gd name="T37" fmla="*/ 1 h 982"/>
                <a:gd name="T38" fmla="*/ 1 w 605"/>
                <a:gd name="T39" fmla="*/ 1 h 982"/>
                <a:gd name="T40" fmla="*/ 1 w 605"/>
                <a:gd name="T41" fmla="*/ 1 h 982"/>
                <a:gd name="T42" fmla="*/ 1 w 605"/>
                <a:gd name="T43" fmla="*/ 1 h 982"/>
                <a:gd name="T44" fmla="*/ 1 w 605"/>
                <a:gd name="T45" fmla="*/ 1 h 982"/>
                <a:gd name="T46" fmla="*/ 1 w 605"/>
                <a:gd name="T47" fmla="*/ 0 h 982"/>
                <a:gd name="T48" fmla="*/ 0 w 605"/>
                <a:gd name="T49" fmla="*/ 0 h 982"/>
                <a:gd name="T50" fmla="*/ 0 w 605"/>
                <a:gd name="T51" fmla="*/ 0 h 982"/>
                <a:gd name="T52" fmla="*/ 0 w 605"/>
                <a:gd name="T53" fmla="*/ 0 h 982"/>
                <a:gd name="T54" fmla="*/ 0 w 605"/>
                <a:gd name="T55" fmla="*/ 0 h 982"/>
                <a:gd name="T56" fmla="*/ 0 w 605"/>
                <a:gd name="T57" fmla="*/ 0 h 982"/>
                <a:gd name="T58" fmla="*/ 0 w 605"/>
                <a:gd name="T59" fmla="*/ 0 h 982"/>
                <a:gd name="T60" fmla="*/ 0 w 605"/>
                <a:gd name="T61" fmla="*/ 0 h 982"/>
                <a:gd name="T62" fmla="*/ 0 w 605"/>
                <a:gd name="T63" fmla="*/ 0 h 982"/>
                <a:gd name="T64" fmla="*/ 0 w 605"/>
                <a:gd name="T65" fmla="*/ 0 h 982"/>
                <a:gd name="T66" fmla="*/ 0 w 605"/>
                <a:gd name="T67" fmla="*/ 0 h 982"/>
                <a:gd name="T68" fmla="*/ 0 w 605"/>
                <a:gd name="T69" fmla="*/ 0 h 982"/>
                <a:gd name="T70" fmla="*/ 0 w 605"/>
                <a:gd name="T71" fmla="*/ 0 h 982"/>
                <a:gd name="T72" fmla="*/ 0 w 605"/>
                <a:gd name="T73" fmla="*/ 0 h 982"/>
                <a:gd name="T74" fmla="*/ 0 w 605"/>
                <a:gd name="T75" fmla="*/ 0 h 982"/>
                <a:gd name="T76" fmla="*/ 0 w 605"/>
                <a:gd name="T77" fmla="*/ 0 h 982"/>
                <a:gd name="T78" fmla="*/ 0 w 605"/>
                <a:gd name="T79" fmla="*/ 0 h 982"/>
                <a:gd name="T80" fmla="*/ 0 w 605"/>
                <a:gd name="T81" fmla="*/ 0 h 982"/>
                <a:gd name="T82" fmla="*/ 0 w 605"/>
                <a:gd name="T83" fmla="*/ 0 h 982"/>
                <a:gd name="T84" fmla="*/ 0 w 605"/>
                <a:gd name="T85" fmla="*/ 0 h 982"/>
                <a:gd name="T86" fmla="*/ 0 w 605"/>
                <a:gd name="T87" fmla="*/ 0 h 982"/>
                <a:gd name="T88" fmla="*/ 0 w 605"/>
                <a:gd name="T89" fmla="*/ 0 h 982"/>
                <a:gd name="T90" fmla="*/ 0 w 605"/>
                <a:gd name="T91" fmla="*/ 0 h 9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05"/>
                <a:gd name="T139" fmla="*/ 0 h 982"/>
                <a:gd name="T140" fmla="*/ 605 w 605"/>
                <a:gd name="T141" fmla="*/ 982 h 9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05" h="982">
                  <a:moveTo>
                    <a:pt x="21" y="41"/>
                  </a:moveTo>
                  <a:lnTo>
                    <a:pt x="7" y="37"/>
                  </a:lnTo>
                  <a:lnTo>
                    <a:pt x="49" y="74"/>
                  </a:lnTo>
                  <a:lnTo>
                    <a:pt x="90" y="117"/>
                  </a:lnTo>
                  <a:lnTo>
                    <a:pt x="130" y="167"/>
                  </a:lnTo>
                  <a:lnTo>
                    <a:pt x="171" y="220"/>
                  </a:lnTo>
                  <a:lnTo>
                    <a:pt x="209" y="278"/>
                  </a:lnTo>
                  <a:lnTo>
                    <a:pt x="249" y="340"/>
                  </a:lnTo>
                  <a:lnTo>
                    <a:pt x="287" y="403"/>
                  </a:lnTo>
                  <a:lnTo>
                    <a:pt x="324" y="469"/>
                  </a:lnTo>
                  <a:lnTo>
                    <a:pt x="359" y="537"/>
                  </a:lnTo>
                  <a:lnTo>
                    <a:pt x="394" y="603"/>
                  </a:lnTo>
                  <a:lnTo>
                    <a:pt x="427" y="672"/>
                  </a:lnTo>
                  <a:lnTo>
                    <a:pt x="458" y="739"/>
                  </a:lnTo>
                  <a:lnTo>
                    <a:pt x="489" y="804"/>
                  </a:lnTo>
                  <a:lnTo>
                    <a:pt x="518" y="867"/>
                  </a:lnTo>
                  <a:lnTo>
                    <a:pt x="544" y="926"/>
                  </a:lnTo>
                  <a:lnTo>
                    <a:pt x="569" y="982"/>
                  </a:lnTo>
                  <a:lnTo>
                    <a:pt x="605" y="967"/>
                  </a:lnTo>
                  <a:lnTo>
                    <a:pt x="580" y="911"/>
                  </a:lnTo>
                  <a:lnTo>
                    <a:pt x="554" y="850"/>
                  </a:lnTo>
                  <a:lnTo>
                    <a:pt x="524" y="787"/>
                  </a:lnTo>
                  <a:lnTo>
                    <a:pt x="494" y="722"/>
                  </a:lnTo>
                  <a:lnTo>
                    <a:pt x="463" y="655"/>
                  </a:lnTo>
                  <a:lnTo>
                    <a:pt x="429" y="586"/>
                  </a:lnTo>
                  <a:lnTo>
                    <a:pt x="395" y="518"/>
                  </a:lnTo>
                  <a:lnTo>
                    <a:pt x="358" y="450"/>
                  </a:lnTo>
                  <a:lnTo>
                    <a:pt x="320" y="384"/>
                  </a:lnTo>
                  <a:lnTo>
                    <a:pt x="283" y="318"/>
                  </a:lnTo>
                  <a:lnTo>
                    <a:pt x="243" y="257"/>
                  </a:lnTo>
                  <a:lnTo>
                    <a:pt x="202" y="197"/>
                  </a:lnTo>
                  <a:lnTo>
                    <a:pt x="161" y="141"/>
                  </a:lnTo>
                  <a:lnTo>
                    <a:pt x="119" y="91"/>
                  </a:lnTo>
                  <a:lnTo>
                    <a:pt x="76" y="44"/>
                  </a:lnTo>
                  <a:lnTo>
                    <a:pt x="32" y="5"/>
                  </a:lnTo>
                  <a:lnTo>
                    <a:pt x="19" y="0"/>
                  </a:lnTo>
                  <a:lnTo>
                    <a:pt x="32" y="5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1" y="29"/>
                  </a:lnTo>
                  <a:lnTo>
                    <a:pt x="7" y="37"/>
                  </a:lnTo>
                  <a:lnTo>
                    <a:pt x="21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98" name="Freeform 213"/>
            <p:cNvSpPr>
              <a:spLocks/>
            </p:cNvSpPr>
            <p:nvPr/>
          </p:nvSpPr>
          <p:spPr bwMode="auto">
            <a:xfrm>
              <a:off x="4819" y="2361"/>
              <a:ext cx="50" cy="18"/>
            </a:xfrm>
            <a:custGeom>
              <a:avLst/>
              <a:gdLst>
                <a:gd name="T0" fmla="*/ 0 w 504"/>
                <a:gd name="T1" fmla="*/ 0 h 199"/>
                <a:gd name="T2" fmla="*/ 0 w 504"/>
                <a:gd name="T3" fmla="*/ 0 h 199"/>
                <a:gd name="T4" fmla="*/ 0 w 504"/>
                <a:gd name="T5" fmla="*/ 0 h 199"/>
                <a:gd name="T6" fmla="*/ 0 w 504"/>
                <a:gd name="T7" fmla="*/ 0 h 199"/>
                <a:gd name="T8" fmla="*/ 0 w 504"/>
                <a:gd name="T9" fmla="*/ 0 h 199"/>
                <a:gd name="T10" fmla="*/ 0 w 504"/>
                <a:gd name="T11" fmla="*/ 0 h 199"/>
                <a:gd name="T12" fmla="*/ 0 w 504"/>
                <a:gd name="T13" fmla="*/ 0 h 199"/>
                <a:gd name="T14" fmla="*/ 0 w 504"/>
                <a:gd name="T15" fmla="*/ 0 h 199"/>
                <a:gd name="T16" fmla="*/ 0 w 504"/>
                <a:gd name="T17" fmla="*/ 0 h 199"/>
                <a:gd name="T18" fmla="*/ 0 w 504"/>
                <a:gd name="T19" fmla="*/ 0 h 199"/>
                <a:gd name="T20" fmla="*/ 0 w 504"/>
                <a:gd name="T21" fmla="*/ 0 h 199"/>
                <a:gd name="T22" fmla="*/ 0 w 504"/>
                <a:gd name="T23" fmla="*/ 0 h 199"/>
                <a:gd name="T24" fmla="*/ 0 w 504"/>
                <a:gd name="T25" fmla="*/ 0 h 199"/>
                <a:gd name="T26" fmla="*/ 0 w 504"/>
                <a:gd name="T27" fmla="*/ 0 h 199"/>
                <a:gd name="T28" fmla="*/ 0 w 504"/>
                <a:gd name="T29" fmla="*/ 0 h 199"/>
                <a:gd name="T30" fmla="*/ 0 w 504"/>
                <a:gd name="T31" fmla="*/ 0 h 199"/>
                <a:gd name="T32" fmla="*/ 0 w 504"/>
                <a:gd name="T33" fmla="*/ 0 h 199"/>
                <a:gd name="T34" fmla="*/ 0 w 504"/>
                <a:gd name="T35" fmla="*/ 0 h 199"/>
                <a:gd name="T36" fmla="*/ 0 w 504"/>
                <a:gd name="T37" fmla="*/ 0 h 199"/>
                <a:gd name="T38" fmla="*/ 0 w 504"/>
                <a:gd name="T39" fmla="*/ 0 h 199"/>
                <a:gd name="T40" fmla="*/ 0 w 504"/>
                <a:gd name="T41" fmla="*/ 0 h 199"/>
                <a:gd name="T42" fmla="*/ 0 w 504"/>
                <a:gd name="T43" fmla="*/ 0 h 199"/>
                <a:gd name="T44" fmla="*/ 0 w 504"/>
                <a:gd name="T45" fmla="*/ 0 h 199"/>
                <a:gd name="T46" fmla="*/ 0 w 504"/>
                <a:gd name="T47" fmla="*/ 0 h 199"/>
                <a:gd name="T48" fmla="*/ 0 w 504"/>
                <a:gd name="T49" fmla="*/ 0 h 199"/>
                <a:gd name="T50" fmla="*/ 0 w 504"/>
                <a:gd name="T51" fmla="*/ 0 h 199"/>
                <a:gd name="T52" fmla="*/ 0 w 504"/>
                <a:gd name="T53" fmla="*/ 0 h 199"/>
                <a:gd name="T54" fmla="*/ 0 w 504"/>
                <a:gd name="T55" fmla="*/ 0 h 199"/>
                <a:gd name="T56" fmla="*/ 0 w 504"/>
                <a:gd name="T57" fmla="*/ 0 h 199"/>
                <a:gd name="T58" fmla="*/ 0 w 504"/>
                <a:gd name="T59" fmla="*/ 0 h 199"/>
                <a:gd name="T60" fmla="*/ 0 w 504"/>
                <a:gd name="T61" fmla="*/ 0 h 199"/>
                <a:gd name="T62" fmla="*/ 0 w 504"/>
                <a:gd name="T63" fmla="*/ 0 h 199"/>
                <a:gd name="T64" fmla="*/ 0 w 504"/>
                <a:gd name="T65" fmla="*/ 0 h 199"/>
                <a:gd name="T66" fmla="*/ 0 w 504"/>
                <a:gd name="T67" fmla="*/ 0 h 199"/>
                <a:gd name="T68" fmla="*/ 0 w 504"/>
                <a:gd name="T69" fmla="*/ 0 h 199"/>
                <a:gd name="T70" fmla="*/ 0 w 504"/>
                <a:gd name="T71" fmla="*/ 0 h 199"/>
                <a:gd name="T72" fmla="*/ 0 w 504"/>
                <a:gd name="T73" fmla="*/ 0 h 199"/>
                <a:gd name="T74" fmla="*/ 0 w 504"/>
                <a:gd name="T75" fmla="*/ 0 h 199"/>
                <a:gd name="T76" fmla="*/ 0 w 504"/>
                <a:gd name="T77" fmla="*/ 0 h 199"/>
                <a:gd name="T78" fmla="*/ 0 w 504"/>
                <a:gd name="T79" fmla="*/ 0 h 199"/>
                <a:gd name="T80" fmla="*/ 0 w 504"/>
                <a:gd name="T81" fmla="*/ 0 h 199"/>
                <a:gd name="T82" fmla="*/ 0 w 504"/>
                <a:gd name="T83" fmla="*/ 0 h 199"/>
                <a:gd name="T84" fmla="*/ 0 w 504"/>
                <a:gd name="T85" fmla="*/ 0 h 199"/>
                <a:gd name="T86" fmla="*/ 0 w 504"/>
                <a:gd name="T87" fmla="*/ 0 h 199"/>
                <a:gd name="T88" fmla="*/ 0 w 504"/>
                <a:gd name="T89" fmla="*/ 0 h 199"/>
                <a:gd name="T90" fmla="*/ 0 w 504"/>
                <a:gd name="T91" fmla="*/ 0 h 19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04"/>
                <a:gd name="T139" fmla="*/ 0 h 199"/>
                <a:gd name="T140" fmla="*/ 504 w 504"/>
                <a:gd name="T141" fmla="*/ 199 h 19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04" h="199">
                  <a:moveTo>
                    <a:pt x="39" y="187"/>
                  </a:moveTo>
                  <a:lnTo>
                    <a:pt x="32" y="196"/>
                  </a:lnTo>
                  <a:lnTo>
                    <a:pt x="59" y="178"/>
                  </a:lnTo>
                  <a:lnTo>
                    <a:pt x="86" y="159"/>
                  </a:lnTo>
                  <a:lnTo>
                    <a:pt x="115" y="145"/>
                  </a:lnTo>
                  <a:lnTo>
                    <a:pt x="145" y="130"/>
                  </a:lnTo>
                  <a:lnTo>
                    <a:pt x="174" y="117"/>
                  </a:lnTo>
                  <a:lnTo>
                    <a:pt x="203" y="105"/>
                  </a:lnTo>
                  <a:lnTo>
                    <a:pt x="233" y="94"/>
                  </a:lnTo>
                  <a:lnTo>
                    <a:pt x="264" y="85"/>
                  </a:lnTo>
                  <a:lnTo>
                    <a:pt x="293" y="76"/>
                  </a:lnTo>
                  <a:lnTo>
                    <a:pt x="325" y="69"/>
                  </a:lnTo>
                  <a:lnTo>
                    <a:pt x="355" y="62"/>
                  </a:lnTo>
                  <a:lnTo>
                    <a:pt x="385" y="57"/>
                  </a:lnTo>
                  <a:lnTo>
                    <a:pt x="415" y="52"/>
                  </a:lnTo>
                  <a:lnTo>
                    <a:pt x="445" y="47"/>
                  </a:lnTo>
                  <a:lnTo>
                    <a:pt x="474" y="44"/>
                  </a:lnTo>
                  <a:lnTo>
                    <a:pt x="504" y="41"/>
                  </a:lnTo>
                  <a:lnTo>
                    <a:pt x="502" y="0"/>
                  </a:lnTo>
                  <a:lnTo>
                    <a:pt x="472" y="4"/>
                  </a:lnTo>
                  <a:lnTo>
                    <a:pt x="441" y="7"/>
                  </a:lnTo>
                  <a:lnTo>
                    <a:pt x="411" y="11"/>
                  </a:lnTo>
                  <a:lnTo>
                    <a:pt x="379" y="17"/>
                  </a:lnTo>
                  <a:lnTo>
                    <a:pt x="349" y="22"/>
                  </a:lnTo>
                  <a:lnTo>
                    <a:pt x="316" y="30"/>
                  </a:lnTo>
                  <a:lnTo>
                    <a:pt x="285" y="38"/>
                  </a:lnTo>
                  <a:lnTo>
                    <a:pt x="254" y="46"/>
                  </a:lnTo>
                  <a:lnTo>
                    <a:pt x="222" y="56"/>
                  </a:lnTo>
                  <a:lnTo>
                    <a:pt x="191" y="67"/>
                  </a:lnTo>
                  <a:lnTo>
                    <a:pt x="159" y="81"/>
                  </a:lnTo>
                  <a:lnTo>
                    <a:pt x="128" y="93"/>
                  </a:lnTo>
                  <a:lnTo>
                    <a:pt x="99" y="108"/>
                  </a:lnTo>
                  <a:lnTo>
                    <a:pt x="67" y="125"/>
                  </a:lnTo>
                  <a:lnTo>
                    <a:pt x="38" y="143"/>
                  </a:lnTo>
                  <a:lnTo>
                    <a:pt x="8" y="164"/>
                  </a:lnTo>
                  <a:lnTo>
                    <a:pt x="1" y="172"/>
                  </a:lnTo>
                  <a:lnTo>
                    <a:pt x="8" y="164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90"/>
                  </a:lnTo>
                  <a:lnTo>
                    <a:pt x="10" y="196"/>
                  </a:lnTo>
                  <a:lnTo>
                    <a:pt x="16" y="199"/>
                  </a:lnTo>
                  <a:lnTo>
                    <a:pt x="23" y="199"/>
                  </a:lnTo>
                  <a:lnTo>
                    <a:pt x="32" y="196"/>
                  </a:lnTo>
                  <a:lnTo>
                    <a:pt x="39" y="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99" name="Freeform 214"/>
            <p:cNvSpPr>
              <a:spLocks/>
            </p:cNvSpPr>
            <p:nvPr/>
          </p:nvSpPr>
          <p:spPr bwMode="auto">
            <a:xfrm>
              <a:off x="4831" y="2397"/>
              <a:ext cx="28" cy="29"/>
            </a:xfrm>
            <a:custGeom>
              <a:avLst/>
              <a:gdLst>
                <a:gd name="T0" fmla="*/ 0 w 285"/>
                <a:gd name="T1" fmla="*/ 0 h 314"/>
                <a:gd name="T2" fmla="*/ 0 w 285"/>
                <a:gd name="T3" fmla="*/ 0 h 314"/>
                <a:gd name="T4" fmla="*/ 0 w 285"/>
                <a:gd name="T5" fmla="*/ 0 h 314"/>
                <a:gd name="T6" fmla="*/ 0 w 285"/>
                <a:gd name="T7" fmla="*/ 0 h 314"/>
                <a:gd name="T8" fmla="*/ 0 w 285"/>
                <a:gd name="T9" fmla="*/ 0 h 314"/>
                <a:gd name="T10" fmla="*/ 0 w 285"/>
                <a:gd name="T11" fmla="*/ 0 h 314"/>
                <a:gd name="T12" fmla="*/ 0 w 285"/>
                <a:gd name="T13" fmla="*/ 0 h 3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5"/>
                <a:gd name="T22" fmla="*/ 0 h 314"/>
                <a:gd name="T23" fmla="*/ 285 w 285"/>
                <a:gd name="T24" fmla="*/ 314 h 3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5" h="314">
                  <a:moveTo>
                    <a:pt x="0" y="96"/>
                  </a:moveTo>
                  <a:lnTo>
                    <a:pt x="77" y="314"/>
                  </a:lnTo>
                  <a:lnTo>
                    <a:pt x="248" y="314"/>
                  </a:lnTo>
                  <a:lnTo>
                    <a:pt x="285" y="134"/>
                  </a:lnTo>
                  <a:lnTo>
                    <a:pt x="180" y="0"/>
                  </a:lnTo>
                  <a:lnTo>
                    <a:pt x="49" y="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517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00" name="Freeform 215"/>
            <p:cNvSpPr>
              <a:spLocks/>
            </p:cNvSpPr>
            <p:nvPr/>
          </p:nvSpPr>
          <p:spPr bwMode="auto">
            <a:xfrm>
              <a:off x="4829" y="2405"/>
              <a:ext cx="12" cy="23"/>
            </a:xfrm>
            <a:custGeom>
              <a:avLst/>
              <a:gdLst>
                <a:gd name="T0" fmla="*/ 0 w 115"/>
                <a:gd name="T1" fmla="*/ 0 h 246"/>
                <a:gd name="T2" fmla="*/ 0 w 115"/>
                <a:gd name="T3" fmla="*/ 0 h 246"/>
                <a:gd name="T4" fmla="*/ 0 w 115"/>
                <a:gd name="T5" fmla="*/ 0 h 246"/>
                <a:gd name="T6" fmla="*/ 0 w 115"/>
                <a:gd name="T7" fmla="*/ 0 h 246"/>
                <a:gd name="T8" fmla="*/ 0 w 115"/>
                <a:gd name="T9" fmla="*/ 0 h 246"/>
                <a:gd name="T10" fmla="*/ 0 w 115"/>
                <a:gd name="T11" fmla="*/ 0 h 246"/>
                <a:gd name="T12" fmla="*/ 0 w 115"/>
                <a:gd name="T13" fmla="*/ 0 h 246"/>
                <a:gd name="T14" fmla="*/ 0 w 115"/>
                <a:gd name="T15" fmla="*/ 0 h 246"/>
                <a:gd name="T16" fmla="*/ 0 w 115"/>
                <a:gd name="T17" fmla="*/ 0 h 246"/>
                <a:gd name="T18" fmla="*/ 0 w 115"/>
                <a:gd name="T19" fmla="*/ 0 h 246"/>
                <a:gd name="T20" fmla="*/ 0 w 115"/>
                <a:gd name="T21" fmla="*/ 0 h 246"/>
                <a:gd name="T22" fmla="*/ 0 w 115"/>
                <a:gd name="T23" fmla="*/ 0 h 246"/>
                <a:gd name="T24" fmla="*/ 0 w 115"/>
                <a:gd name="T25" fmla="*/ 0 h 246"/>
                <a:gd name="T26" fmla="*/ 0 w 115"/>
                <a:gd name="T27" fmla="*/ 0 h 246"/>
                <a:gd name="T28" fmla="*/ 0 w 115"/>
                <a:gd name="T29" fmla="*/ 0 h 246"/>
                <a:gd name="T30" fmla="*/ 0 w 115"/>
                <a:gd name="T31" fmla="*/ 0 h 2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246"/>
                <a:gd name="T50" fmla="*/ 115 w 115"/>
                <a:gd name="T51" fmla="*/ 246 h 24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246">
                  <a:moveTo>
                    <a:pt x="95" y="205"/>
                  </a:moveTo>
                  <a:lnTo>
                    <a:pt x="114" y="219"/>
                  </a:lnTo>
                  <a:lnTo>
                    <a:pt x="37" y="0"/>
                  </a:lnTo>
                  <a:lnTo>
                    <a:pt x="0" y="13"/>
                  </a:lnTo>
                  <a:lnTo>
                    <a:pt x="76" y="232"/>
                  </a:lnTo>
                  <a:lnTo>
                    <a:pt x="95" y="246"/>
                  </a:lnTo>
                  <a:lnTo>
                    <a:pt x="76" y="232"/>
                  </a:lnTo>
                  <a:lnTo>
                    <a:pt x="80" y="239"/>
                  </a:lnTo>
                  <a:lnTo>
                    <a:pt x="87" y="245"/>
                  </a:lnTo>
                  <a:lnTo>
                    <a:pt x="94" y="246"/>
                  </a:lnTo>
                  <a:lnTo>
                    <a:pt x="101" y="245"/>
                  </a:lnTo>
                  <a:lnTo>
                    <a:pt x="107" y="241"/>
                  </a:lnTo>
                  <a:lnTo>
                    <a:pt x="113" y="235"/>
                  </a:lnTo>
                  <a:lnTo>
                    <a:pt x="115" y="228"/>
                  </a:lnTo>
                  <a:lnTo>
                    <a:pt x="114" y="219"/>
                  </a:lnTo>
                  <a:lnTo>
                    <a:pt x="95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01" name="Freeform 216"/>
            <p:cNvSpPr>
              <a:spLocks/>
            </p:cNvSpPr>
            <p:nvPr/>
          </p:nvSpPr>
          <p:spPr bwMode="auto">
            <a:xfrm>
              <a:off x="4839" y="2424"/>
              <a:ext cx="19" cy="4"/>
            </a:xfrm>
            <a:custGeom>
              <a:avLst/>
              <a:gdLst>
                <a:gd name="T0" fmla="*/ 0 w 190"/>
                <a:gd name="T1" fmla="*/ 0 h 41"/>
                <a:gd name="T2" fmla="*/ 0 w 190"/>
                <a:gd name="T3" fmla="*/ 0 h 41"/>
                <a:gd name="T4" fmla="*/ 0 w 190"/>
                <a:gd name="T5" fmla="*/ 0 h 41"/>
                <a:gd name="T6" fmla="*/ 0 w 190"/>
                <a:gd name="T7" fmla="*/ 0 h 41"/>
                <a:gd name="T8" fmla="*/ 0 w 190"/>
                <a:gd name="T9" fmla="*/ 0 h 41"/>
                <a:gd name="T10" fmla="*/ 0 w 190"/>
                <a:gd name="T11" fmla="*/ 0 h 41"/>
                <a:gd name="T12" fmla="*/ 0 w 190"/>
                <a:gd name="T13" fmla="*/ 0 h 41"/>
                <a:gd name="T14" fmla="*/ 0 w 190"/>
                <a:gd name="T15" fmla="*/ 0 h 41"/>
                <a:gd name="T16" fmla="*/ 0 w 190"/>
                <a:gd name="T17" fmla="*/ 0 h 41"/>
                <a:gd name="T18" fmla="*/ 0 w 190"/>
                <a:gd name="T19" fmla="*/ 0 h 41"/>
                <a:gd name="T20" fmla="*/ 0 w 190"/>
                <a:gd name="T21" fmla="*/ 0 h 41"/>
                <a:gd name="T22" fmla="*/ 0 w 190"/>
                <a:gd name="T23" fmla="*/ 0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0"/>
                <a:gd name="T37" fmla="*/ 0 h 41"/>
                <a:gd name="T38" fmla="*/ 190 w 190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0" h="41">
                  <a:moveTo>
                    <a:pt x="151" y="16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171" y="41"/>
                  </a:lnTo>
                  <a:lnTo>
                    <a:pt x="190" y="25"/>
                  </a:lnTo>
                  <a:lnTo>
                    <a:pt x="171" y="41"/>
                  </a:lnTo>
                  <a:lnTo>
                    <a:pt x="185" y="34"/>
                  </a:lnTo>
                  <a:lnTo>
                    <a:pt x="190" y="20"/>
                  </a:lnTo>
                  <a:lnTo>
                    <a:pt x="185" y="7"/>
                  </a:lnTo>
                  <a:lnTo>
                    <a:pt x="171" y="0"/>
                  </a:lnTo>
                  <a:lnTo>
                    <a:pt x="15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02" name="Freeform 217"/>
            <p:cNvSpPr>
              <a:spLocks/>
            </p:cNvSpPr>
            <p:nvPr/>
          </p:nvSpPr>
          <p:spPr bwMode="auto">
            <a:xfrm>
              <a:off x="4854" y="2408"/>
              <a:ext cx="7" cy="18"/>
            </a:xfrm>
            <a:custGeom>
              <a:avLst/>
              <a:gdLst>
                <a:gd name="T0" fmla="*/ 0 w 77"/>
                <a:gd name="T1" fmla="*/ 0 h 205"/>
                <a:gd name="T2" fmla="*/ 0 w 77"/>
                <a:gd name="T3" fmla="*/ 0 h 205"/>
                <a:gd name="T4" fmla="*/ 0 w 77"/>
                <a:gd name="T5" fmla="*/ 0 h 205"/>
                <a:gd name="T6" fmla="*/ 0 w 77"/>
                <a:gd name="T7" fmla="*/ 0 h 205"/>
                <a:gd name="T8" fmla="*/ 0 w 77"/>
                <a:gd name="T9" fmla="*/ 0 h 205"/>
                <a:gd name="T10" fmla="*/ 0 w 77"/>
                <a:gd name="T11" fmla="*/ 0 h 205"/>
                <a:gd name="T12" fmla="*/ 0 w 77"/>
                <a:gd name="T13" fmla="*/ 0 h 205"/>
                <a:gd name="T14" fmla="*/ 0 w 77"/>
                <a:gd name="T15" fmla="*/ 0 h 205"/>
                <a:gd name="T16" fmla="*/ 0 w 77"/>
                <a:gd name="T17" fmla="*/ 0 h 205"/>
                <a:gd name="T18" fmla="*/ 0 w 77"/>
                <a:gd name="T19" fmla="*/ 0 h 205"/>
                <a:gd name="T20" fmla="*/ 0 w 77"/>
                <a:gd name="T21" fmla="*/ 0 h 205"/>
                <a:gd name="T22" fmla="*/ 0 w 77"/>
                <a:gd name="T23" fmla="*/ 0 h 205"/>
                <a:gd name="T24" fmla="*/ 0 w 77"/>
                <a:gd name="T25" fmla="*/ 0 h 205"/>
                <a:gd name="T26" fmla="*/ 0 w 77"/>
                <a:gd name="T27" fmla="*/ 0 h 205"/>
                <a:gd name="T28" fmla="*/ 0 w 77"/>
                <a:gd name="T29" fmla="*/ 0 h 205"/>
                <a:gd name="T30" fmla="*/ 0 w 77"/>
                <a:gd name="T31" fmla="*/ 0 h 2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7"/>
                <a:gd name="T49" fmla="*/ 0 h 205"/>
                <a:gd name="T50" fmla="*/ 77 w 77"/>
                <a:gd name="T51" fmla="*/ 205 h 2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7" h="205">
                  <a:moveTo>
                    <a:pt x="42" y="33"/>
                  </a:moveTo>
                  <a:lnTo>
                    <a:pt x="37" y="16"/>
                  </a:lnTo>
                  <a:lnTo>
                    <a:pt x="0" y="196"/>
                  </a:lnTo>
                  <a:lnTo>
                    <a:pt x="39" y="205"/>
                  </a:lnTo>
                  <a:lnTo>
                    <a:pt x="77" y="24"/>
                  </a:lnTo>
                  <a:lnTo>
                    <a:pt x="73" y="7"/>
                  </a:lnTo>
                  <a:lnTo>
                    <a:pt x="77" y="24"/>
                  </a:lnTo>
                  <a:lnTo>
                    <a:pt x="77" y="15"/>
                  </a:lnTo>
                  <a:lnTo>
                    <a:pt x="74" y="8"/>
                  </a:lnTo>
                  <a:lnTo>
                    <a:pt x="68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1" y="7"/>
                  </a:lnTo>
                  <a:lnTo>
                    <a:pt x="37" y="16"/>
                  </a:lnTo>
                  <a:lnTo>
                    <a:pt x="4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03" name="Freeform 218"/>
            <p:cNvSpPr>
              <a:spLocks/>
            </p:cNvSpPr>
            <p:nvPr/>
          </p:nvSpPr>
          <p:spPr bwMode="auto">
            <a:xfrm>
              <a:off x="4847" y="2395"/>
              <a:ext cx="14" cy="16"/>
            </a:xfrm>
            <a:custGeom>
              <a:avLst/>
              <a:gdLst>
                <a:gd name="T0" fmla="*/ 0 w 141"/>
                <a:gd name="T1" fmla="*/ 0 h 169"/>
                <a:gd name="T2" fmla="*/ 0 w 141"/>
                <a:gd name="T3" fmla="*/ 0 h 169"/>
                <a:gd name="T4" fmla="*/ 0 w 141"/>
                <a:gd name="T5" fmla="*/ 0 h 169"/>
                <a:gd name="T6" fmla="*/ 0 w 141"/>
                <a:gd name="T7" fmla="*/ 0 h 169"/>
                <a:gd name="T8" fmla="*/ 0 w 141"/>
                <a:gd name="T9" fmla="*/ 0 h 169"/>
                <a:gd name="T10" fmla="*/ 0 w 141"/>
                <a:gd name="T11" fmla="*/ 0 h 169"/>
                <a:gd name="T12" fmla="*/ 0 w 141"/>
                <a:gd name="T13" fmla="*/ 0 h 169"/>
                <a:gd name="T14" fmla="*/ 0 w 141"/>
                <a:gd name="T15" fmla="*/ 0 h 169"/>
                <a:gd name="T16" fmla="*/ 0 w 141"/>
                <a:gd name="T17" fmla="*/ 0 h 169"/>
                <a:gd name="T18" fmla="*/ 0 w 141"/>
                <a:gd name="T19" fmla="*/ 0 h 169"/>
                <a:gd name="T20" fmla="*/ 0 w 141"/>
                <a:gd name="T21" fmla="*/ 0 h 169"/>
                <a:gd name="T22" fmla="*/ 0 w 141"/>
                <a:gd name="T23" fmla="*/ 0 h 169"/>
                <a:gd name="T24" fmla="*/ 0 w 141"/>
                <a:gd name="T25" fmla="*/ 0 h 169"/>
                <a:gd name="T26" fmla="*/ 0 w 141"/>
                <a:gd name="T27" fmla="*/ 0 h 169"/>
                <a:gd name="T28" fmla="*/ 0 w 141"/>
                <a:gd name="T29" fmla="*/ 0 h 169"/>
                <a:gd name="T30" fmla="*/ 0 w 141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1"/>
                <a:gd name="T49" fmla="*/ 0 h 169"/>
                <a:gd name="T50" fmla="*/ 141 w 141"/>
                <a:gd name="T51" fmla="*/ 169 h 1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1" h="169">
                  <a:moveTo>
                    <a:pt x="21" y="42"/>
                  </a:moveTo>
                  <a:lnTo>
                    <a:pt x="4" y="34"/>
                  </a:lnTo>
                  <a:lnTo>
                    <a:pt x="110" y="169"/>
                  </a:lnTo>
                  <a:lnTo>
                    <a:pt x="141" y="143"/>
                  </a:lnTo>
                  <a:lnTo>
                    <a:pt x="35" y="9"/>
                  </a:lnTo>
                  <a:lnTo>
                    <a:pt x="18" y="1"/>
                  </a:lnTo>
                  <a:lnTo>
                    <a:pt x="35" y="9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7" y="6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4" y="34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04" name="Freeform 219"/>
            <p:cNvSpPr>
              <a:spLocks/>
            </p:cNvSpPr>
            <p:nvPr/>
          </p:nvSpPr>
          <p:spPr bwMode="auto">
            <a:xfrm>
              <a:off x="4834" y="2395"/>
              <a:ext cx="15" cy="5"/>
            </a:xfrm>
            <a:custGeom>
              <a:avLst/>
              <a:gdLst>
                <a:gd name="T0" fmla="*/ 0 w 152"/>
                <a:gd name="T1" fmla="*/ 0 h 48"/>
                <a:gd name="T2" fmla="*/ 0 w 152"/>
                <a:gd name="T3" fmla="*/ 0 h 48"/>
                <a:gd name="T4" fmla="*/ 0 w 152"/>
                <a:gd name="T5" fmla="*/ 0 h 48"/>
                <a:gd name="T6" fmla="*/ 0 w 152"/>
                <a:gd name="T7" fmla="*/ 0 h 48"/>
                <a:gd name="T8" fmla="*/ 0 w 152"/>
                <a:gd name="T9" fmla="*/ 0 h 48"/>
                <a:gd name="T10" fmla="*/ 0 w 152"/>
                <a:gd name="T11" fmla="*/ 0 h 48"/>
                <a:gd name="T12" fmla="*/ 0 w 152"/>
                <a:gd name="T13" fmla="*/ 0 h 48"/>
                <a:gd name="T14" fmla="*/ 0 w 152"/>
                <a:gd name="T15" fmla="*/ 0 h 48"/>
                <a:gd name="T16" fmla="*/ 0 w 152"/>
                <a:gd name="T17" fmla="*/ 0 h 48"/>
                <a:gd name="T18" fmla="*/ 0 w 152"/>
                <a:gd name="T19" fmla="*/ 0 h 48"/>
                <a:gd name="T20" fmla="*/ 0 w 152"/>
                <a:gd name="T21" fmla="*/ 0 h 48"/>
                <a:gd name="T22" fmla="*/ 0 w 152"/>
                <a:gd name="T23" fmla="*/ 0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2"/>
                <a:gd name="T37" fmla="*/ 0 h 48"/>
                <a:gd name="T38" fmla="*/ 152 w 152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2" h="48">
                  <a:moveTo>
                    <a:pt x="36" y="38"/>
                  </a:moveTo>
                  <a:lnTo>
                    <a:pt x="21" y="48"/>
                  </a:lnTo>
                  <a:lnTo>
                    <a:pt x="152" y="41"/>
                  </a:lnTo>
                  <a:lnTo>
                    <a:pt x="149" y="0"/>
                  </a:lnTo>
                  <a:lnTo>
                    <a:pt x="19" y="8"/>
                  </a:lnTo>
                  <a:lnTo>
                    <a:pt x="3" y="19"/>
                  </a:lnTo>
                  <a:lnTo>
                    <a:pt x="19" y="8"/>
                  </a:lnTo>
                  <a:lnTo>
                    <a:pt x="4" y="14"/>
                  </a:lnTo>
                  <a:lnTo>
                    <a:pt x="0" y="29"/>
                  </a:lnTo>
                  <a:lnTo>
                    <a:pt x="6" y="43"/>
                  </a:lnTo>
                  <a:lnTo>
                    <a:pt x="21" y="48"/>
                  </a:lnTo>
                  <a:lnTo>
                    <a:pt x="36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05" name="Freeform 220"/>
            <p:cNvSpPr>
              <a:spLocks/>
            </p:cNvSpPr>
            <p:nvPr/>
          </p:nvSpPr>
          <p:spPr bwMode="auto">
            <a:xfrm>
              <a:off x="4829" y="2397"/>
              <a:ext cx="8" cy="11"/>
            </a:xfrm>
            <a:custGeom>
              <a:avLst/>
              <a:gdLst>
                <a:gd name="T0" fmla="*/ 0 w 84"/>
                <a:gd name="T1" fmla="*/ 0 h 117"/>
                <a:gd name="T2" fmla="*/ 0 w 84"/>
                <a:gd name="T3" fmla="*/ 0 h 117"/>
                <a:gd name="T4" fmla="*/ 0 w 84"/>
                <a:gd name="T5" fmla="*/ 0 h 117"/>
                <a:gd name="T6" fmla="*/ 0 w 84"/>
                <a:gd name="T7" fmla="*/ 0 h 117"/>
                <a:gd name="T8" fmla="*/ 0 w 84"/>
                <a:gd name="T9" fmla="*/ 0 h 117"/>
                <a:gd name="T10" fmla="*/ 0 w 84"/>
                <a:gd name="T11" fmla="*/ 0 h 117"/>
                <a:gd name="T12" fmla="*/ 0 w 84"/>
                <a:gd name="T13" fmla="*/ 0 h 117"/>
                <a:gd name="T14" fmla="*/ 0 w 84"/>
                <a:gd name="T15" fmla="*/ 0 h 117"/>
                <a:gd name="T16" fmla="*/ 0 w 84"/>
                <a:gd name="T17" fmla="*/ 0 h 117"/>
                <a:gd name="T18" fmla="*/ 0 w 84"/>
                <a:gd name="T19" fmla="*/ 0 h 117"/>
                <a:gd name="T20" fmla="*/ 0 w 84"/>
                <a:gd name="T21" fmla="*/ 0 h 117"/>
                <a:gd name="T22" fmla="*/ 0 w 84"/>
                <a:gd name="T23" fmla="*/ 0 h 117"/>
                <a:gd name="T24" fmla="*/ 0 w 84"/>
                <a:gd name="T25" fmla="*/ 0 h 117"/>
                <a:gd name="T26" fmla="*/ 0 w 84"/>
                <a:gd name="T27" fmla="*/ 0 h 117"/>
                <a:gd name="T28" fmla="*/ 0 w 84"/>
                <a:gd name="T29" fmla="*/ 0 h 117"/>
                <a:gd name="T30" fmla="*/ 0 w 84"/>
                <a:gd name="T31" fmla="*/ 0 h 1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4"/>
                <a:gd name="T49" fmla="*/ 0 h 117"/>
                <a:gd name="T50" fmla="*/ 84 w 84"/>
                <a:gd name="T51" fmla="*/ 117 h 1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4" h="117">
                  <a:moveTo>
                    <a:pt x="38" y="91"/>
                  </a:moveTo>
                  <a:lnTo>
                    <a:pt x="36" y="107"/>
                  </a:lnTo>
                  <a:lnTo>
                    <a:pt x="84" y="19"/>
                  </a:lnTo>
                  <a:lnTo>
                    <a:pt x="51" y="0"/>
                  </a:lnTo>
                  <a:lnTo>
                    <a:pt x="3" y="88"/>
                  </a:lnTo>
                  <a:lnTo>
                    <a:pt x="1" y="104"/>
                  </a:lnTo>
                  <a:lnTo>
                    <a:pt x="3" y="88"/>
                  </a:lnTo>
                  <a:lnTo>
                    <a:pt x="0" y="97"/>
                  </a:lnTo>
                  <a:lnTo>
                    <a:pt x="1" y="104"/>
                  </a:lnTo>
                  <a:lnTo>
                    <a:pt x="5" y="109"/>
                  </a:lnTo>
                  <a:lnTo>
                    <a:pt x="10" y="115"/>
                  </a:lnTo>
                  <a:lnTo>
                    <a:pt x="16" y="117"/>
                  </a:lnTo>
                  <a:lnTo>
                    <a:pt x="24" y="117"/>
                  </a:lnTo>
                  <a:lnTo>
                    <a:pt x="31" y="114"/>
                  </a:lnTo>
                  <a:lnTo>
                    <a:pt x="36" y="107"/>
                  </a:lnTo>
                  <a:lnTo>
                    <a:pt x="38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06" name="Freeform 221"/>
            <p:cNvSpPr>
              <a:spLocks/>
            </p:cNvSpPr>
            <p:nvPr/>
          </p:nvSpPr>
          <p:spPr bwMode="auto">
            <a:xfrm>
              <a:off x="4834" y="2426"/>
              <a:ext cx="48" cy="201"/>
            </a:xfrm>
            <a:custGeom>
              <a:avLst/>
              <a:gdLst>
                <a:gd name="T0" fmla="*/ 0 w 480"/>
                <a:gd name="T1" fmla="*/ 0 h 2210"/>
                <a:gd name="T2" fmla="*/ 0 w 480"/>
                <a:gd name="T3" fmla="*/ 1 h 2210"/>
                <a:gd name="T4" fmla="*/ 0 w 480"/>
                <a:gd name="T5" fmla="*/ 2 h 2210"/>
                <a:gd name="T6" fmla="*/ 1 w 480"/>
                <a:gd name="T7" fmla="*/ 1 h 2210"/>
                <a:gd name="T8" fmla="*/ 0 w 480"/>
                <a:gd name="T9" fmla="*/ 0 h 2210"/>
                <a:gd name="T10" fmla="*/ 0 w 480"/>
                <a:gd name="T11" fmla="*/ 0 h 22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2210"/>
                <a:gd name="T20" fmla="*/ 480 w 480"/>
                <a:gd name="T21" fmla="*/ 2210 h 22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2210">
                  <a:moveTo>
                    <a:pt x="71" y="4"/>
                  </a:moveTo>
                  <a:lnTo>
                    <a:pt x="0" y="1748"/>
                  </a:lnTo>
                  <a:lnTo>
                    <a:pt x="296" y="2210"/>
                  </a:lnTo>
                  <a:lnTo>
                    <a:pt x="480" y="1574"/>
                  </a:lnTo>
                  <a:lnTo>
                    <a:pt x="201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17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07" name="Freeform 222"/>
            <p:cNvSpPr>
              <a:spLocks/>
            </p:cNvSpPr>
            <p:nvPr/>
          </p:nvSpPr>
          <p:spPr bwMode="auto">
            <a:xfrm>
              <a:off x="4832" y="2426"/>
              <a:ext cx="11" cy="161"/>
            </a:xfrm>
            <a:custGeom>
              <a:avLst/>
              <a:gdLst>
                <a:gd name="T0" fmla="*/ 0 w 111"/>
                <a:gd name="T1" fmla="*/ 1 h 1764"/>
                <a:gd name="T2" fmla="*/ 0 w 111"/>
                <a:gd name="T3" fmla="*/ 1 h 1764"/>
                <a:gd name="T4" fmla="*/ 0 w 111"/>
                <a:gd name="T5" fmla="*/ 0 h 1764"/>
                <a:gd name="T6" fmla="*/ 0 w 111"/>
                <a:gd name="T7" fmla="*/ 0 h 1764"/>
                <a:gd name="T8" fmla="*/ 0 w 111"/>
                <a:gd name="T9" fmla="*/ 1 h 1764"/>
                <a:gd name="T10" fmla="*/ 0 w 111"/>
                <a:gd name="T11" fmla="*/ 1 h 1764"/>
                <a:gd name="T12" fmla="*/ 0 w 111"/>
                <a:gd name="T13" fmla="*/ 1 h 1764"/>
                <a:gd name="T14" fmla="*/ 0 w 111"/>
                <a:gd name="T15" fmla="*/ 1 h 1764"/>
                <a:gd name="T16" fmla="*/ 0 w 111"/>
                <a:gd name="T17" fmla="*/ 1 h 1764"/>
                <a:gd name="T18" fmla="*/ 0 w 111"/>
                <a:gd name="T19" fmla="*/ 1 h 1764"/>
                <a:gd name="T20" fmla="*/ 0 w 111"/>
                <a:gd name="T21" fmla="*/ 1 h 1764"/>
                <a:gd name="T22" fmla="*/ 0 w 111"/>
                <a:gd name="T23" fmla="*/ 1 h 1764"/>
                <a:gd name="T24" fmla="*/ 0 w 111"/>
                <a:gd name="T25" fmla="*/ 1 h 1764"/>
                <a:gd name="T26" fmla="*/ 0 w 111"/>
                <a:gd name="T27" fmla="*/ 1 h 1764"/>
                <a:gd name="T28" fmla="*/ 0 w 111"/>
                <a:gd name="T29" fmla="*/ 1 h 1764"/>
                <a:gd name="T30" fmla="*/ 0 w 111"/>
                <a:gd name="T31" fmla="*/ 1 h 17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1"/>
                <a:gd name="T49" fmla="*/ 0 h 1764"/>
                <a:gd name="T50" fmla="*/ 111 w 111"/>
                <a:gd name="T51" fmla="*/ 1764 h 17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1" h="1764">
                  <a:moveTo>
                    <a:pt x="37" y="1733"/>
                  </a:moveTo>
                  <a:lnTo>
                    <a:pt x="40" y="1744"/>
                  </a:lnTo>
                  <a:lnTo>
                    <a:pt x="111" y="0"/>
                  </a:lnTo>
                  <a:lnTo>
                    <a:pt x="71" y="0"/>
                  </a:lnTo>
                  <a:lnTo>
                    <a:pt x="0" y="1744"/>
                  </a:lnTo>
                  <a:lnTo>
                    <a:pt x="3" y="1755"/>
                  </a:lnTo>
                  <a:lnTo>
                    <a:pt x="0" y="1744"/>
                  </a:lnTo>
                  <a:lnTo>
                    <a:pt x="2" y="1753"/>
                  </a:lnTo>
                  <a:lnTo>
                    <a:pt x="6" y="1759"/>
                  </a:lnTo>
                  <a:lnTo>
                    <a:pt x="13" y="1763"/>
                  </a:lnTo>
                  <a:lnTo>
                    <a:pt x="20" y="1764"/>
                  </a:lnTo>
                  <a:lnTo>
                    <a:pt x="27" y="1763"/>
                  </a:lnTo>
                  <a:lnTo>
                    <a:pt x="33" y="1759"/>
                  </a:lnTo>
                  <a:lnTo>
                    <a:pt x="38" y="1753"/>
                  </a:lnTo>
                  <a:lnTo>
                    <a:pt x="40" y="1744"/>
                  </a:lnTo>
                  <a:lnTo>
                    <a:pt x="37" y="17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08" name="Freeform 223"/>
            <p:cNvSpPr>
              <a:spLocks/>
            </p:cNvSpPr>
            <p:nvPr/>
          </p:nvSpPr>
          <p:spPr bwMode="auto">
            <a:xfrm>
              <a:off x="4832" y="2584"/>
              <a:ext cx="34" cy="45"/>
            </a:xfrm>
            <a:custGeom>
              <a:avLst/>
              <a:gdLst>
                <a:gd name="T0" fmla="*/ 0 w 333"/>
                <a:gd name="T1" fmla="*/ 0 h 493"/>
                <a:gd name="T2" fmla="*/ 0 w 333"/>
                <a:gd name="T3" fmla="*/ 0 h 493"/>
                <a:gd name="T4" fmla="*/ 0 w 333"/>
                <a:gd name="T5" fmla="*/ 0 h 493"/>
                <a:gd name="T6" fmla="*/ 0 w 333"/>
                <a:gd name="T7" fmla="*/ 0 h 493"/>
                <a:gd name="T8" fmla="*/ 0 w 333"/>
                <a:gd name="T9" fmla="*/ 0 h 493"/>
                <a:gd name="T10" fmla="*/ 0 w 333"/>
                <a:gd name="T11" fmla="*/ 0 h 493"/>
                <a:gd name="T12" fmla="*/ 0 w 333"/>
                <a:gd name="T13" fmla="*/ 0 h 493"/>
                <a:gd name="T14" fmla="*/ 0 w 333"/>
                <a:gd name="T15" fmla="*/ 0 h 493"/>
                <a:gd name="T16" fmla="*/ 0 w 333"/>
                <a:gd name="T17" fmla="*/ 0 h 493"/>
                <a:gd name="T18" fmla="*/ 0 w 333"/>
                <a:gd name="T19" fmla="*/ 0 h 493"/>
                <a:gd name="T20" fmla="*/ 0 w 333"/>
                <a:gd name="T21" fmla="*/ 0 h 493"/>
                <a:gd name="T22" fmla="*/ 0 w 333"/>
                <a:gd name="T23" fmla="*/ 0 h 493"/>
                <a:gd name="T24" fmla="*/ 0 w 333"/>
                <a:gd name="T25" fmla="*/ 0 h 493"/>
                <a:gd name="T26" fmla="*/ 0 w 333"/>
                <a:gd name="T27" fmla="*/ 0 h 493"/>
                <a:gd name="T28" fmla="*/ 0 w 333"/>
                <a:gd name="T29" fmla="*/ 0 h 493"/>
                <a:gd name="T30" fmla="*/ 0 w 333"/>
                <a:gd name="T31" fmla="*/ 0 h 4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3"/>
                <a:gd name="T49" fmla="*/ 0 h 493"/>
                <a:gd name="T50" fmla="*/ 333 w 333"/>
                <a:gd name="T51" fmla="*/ 493 h 4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3" h="493">
                  <a:moveTo>
                    <a:pt x="294" y="468"/>
                  </a:moveTo>
                  <a:lnTo>
                    <a:pt x="330" y="462"/>
                  </a:lnTo>
                  <a:lnTo>
                    <a:pt x="34" y="0"/>
                  </a:lnTo>
                  <a:lnTo>
                    <a:pt x="0" y="22"/>
                  </a:lnTo>
                  <a:lnTo>
                    <a:pt x="296" y="484"/>
                  </a:lnTo>
                  <a:lnTo>
                    <a:pt x="332" y="478"/>
                  </a:lnTo>
                  <a:lnTo>
                    <a:pt x="296" y="484"/>
                  </a:lnTo>
                  <a:lnTo>
                    <a:pt x="303" y="490"/>
                  </a:lnTo>
                  <a:lnTo>
                    <a:pt x="309" y="493"/>
                  </a:lnTo>
                  <a:lnTo>
                    <a:pt x="316" y="492"/>
                  </a:lnTo>
                  <a:lnTo>
                    <a:pt x="324" y="490"/>
                  </a:lnTo>
                  <a:lnTo>
                    <a:pt x="329" y="485"/>
                  </a:lnTo>
                  <a:lnTo>
                    <a:pt x="332" y="478"/>
                  </a:lnTo>
                  <a:lnTo>
                    <a:pt x="333" y="471"/>
                  </a:lnTo>
                  <a:lnTo>
                    <a:pt x="330" y="462"/>
                  </a:lnTo>
                  <a:lnTo>
                    <a:pt x="294" y="4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09" name="Freeform 224"/>
            <p:cNvSpPr>
              <a:spLocks/>
            </p:cNvSpPr>
            <p:nvPr/>
          </p:nvSpPr>
          <p:spPr bwMode="auto">
            <a:xfrm>
              <a:off x="4862" y="2567"/>
              <a:ext cx="22" cy="60"/>
            </a:xfrm>
            <a:custGeom>
              <a:avLst/>
              <a:gdLst>
                <a:gd name="T0" fmla="*/ 0 w 223"/>
                <a:gd name="T1" fmla="*/ 0 h 661"/>
                <a:gd name="T2" fmla="*/ 0 w 223"/>
                <a:gd name="T3" fmla="*/ 0 h 661"/>
                <a:gd name="T4" fmla="*/ 0 w 223"/>
                <a:gd name="T5" fmla="*/ 0 h 661"/>
                <a:gd name="T6" fmla="*/ 0 w 223"/>
                <a:gd name="T7" fmla="*/ 0 h 661"/>
                <a:gd name="T8" fmla="*/ 0 w 223"/>
                <a:gd name="T9" fmla="*/ 0 h 661"/>
                <a:gd name="T10" fmla="*/ 0 w 223"/>
                <a:gd name="T11" fmla="*/ 0 h 661"/>
                <a:gd name="T12" fmla="*/ 0 w 223"/>
                <a:gd name="T13" fmla="*/ 0 h 661"/>
                <a:gd name="T14" fmla="*/ 0 w 223"/>
                <a:gd name="T15" fmla="*/ 0 h 661"/>
                <a:gd name="T16" fmla="*/ 0 w 223"/>
                <a:gd name="T17" fmla="*/ 0 h 661"/>
                <a:gd name="T18" fmla="*/ 0 w 223"/>
                <a:gd name="T19" fmla="*/ 0 h 661"/>
                <a:gd name="T20" fmla="*/ 0 w 223"/>
                <a:gd name="T21" fmla="*/ 0 h 661"/>
                <a:gd name="T22" fmla="*/ 0 w 223"/>
                <a:gd name="T23" fmla="*/ 0 h 661"/>
                <a:gd name="T24" fmla="*/ 0 w 223"/>
                <a:gd name="T25" fmla="*/ 0 h 661"/>
                <a:gd name="T26" fmla="*/ 0 w 223"/>
                <a:gd name="T27" fmla="*/ 0 h 661"/>
                <a:gd name="T28" fmla="*/ 0 w 223"/>
                <a:gd name="T29" fmla="*/ 0 h 661"/>
                <a:gd name="T30" fmla="*/ 0 w 223"/>
                <a:gd name="T31" fmla="*/ 0 h 6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3"/>
                <a:gd name="T49" fmla="*/ 0 h 661"/>
                <a:gd name="T50" fmla="*/ 223 w 223"/>
                <a:gd name="T51" fmla="*/ 661 h 6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3" h="661">
                  <a:moveTo>
                    <a:pt x="184" y="23"/>
                  </a:moveTo>
                  <a:lnTo>
                    <a:pt x="185" y="15"/>
                  </a:lnTo>
                  <a:lnTo>
                    <a:pt x="0" y="651"/>
                  </a:lnTo>
                  <a:lnTo>
                    <a:pt x="38" y="661"/>
                  </a:lnTo>
                  <a:lnTo>
                    <a:pt x="222" y="26"/>
                  </a:lnTo>
                  <a:lnTo>
                    <a:pt x="223" y="17"/>
                  </a:lnTo>
                  <a:lnTo>
                    <a:pt x="222" y="26"/>
                  </a:lnTo>
                  <a:lnTo>
                    <a:pt x="222" y="17"/>
                  </a:lnTo>
                  <a:lnTo>
                    <a:pt x="220" y="10"/>
                  </a:lnTo>
                  <a:lnTo>
                    <a:pt x="215" y="4"/>
                  </a:lnTo>
                  <a:lnTo>
                    <a:pt x="209" y="1"/>
                  </a:lnTo>
                  <a:lnTo>
                    <a:pt x="201" y="0"/>
                  </a:lnTo>
                  <a:lnTo>
                    <a:pt x="194" y="2"/>
                  </a:lnTo>
                  <a:lnTo>
                    <a:pt x="189" y="7"/>
                  </a:lnTo>
                  <a:lnTo>
                    <a:pt x="185" y="15"/>
                  </a:lnTo>
                  <a:lnTo>
                    <a:pt x="184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0" name="Freeform 225"/>
            <p:cNvSpPr>
              <a:spLocks/>
            </p:cNvSpPr>
            <p:nvPr/>
          </p:nvSpPr>
          <p:spPr bwMode="auto">
            <a:xfrm>
              <a:off x="4852" y="2424"/>
              <a:ext cx="32" cy="145"/>
            </a:xfrm>
            <a:custGeom>
              <a:avLst/>
              <a:gdLst>
                <a:gd name="T0" fmla="*/ 0 w 319"/>
                <a:gd name="T1" fmla="*/ 0 h 1597"/>
                <a:gd name="T2" fmla="*/ 0 w 319"/>
                <a:gd name="T3" fmla="*/ 0 h 1597"/>
                <a:gd name="T4" fmla="*/ 0 w 319"/>
                <a:gd name="T5" fmla="*/ 1 h 1597"/>
                <a:gd name="T6" fmla="*/ 0 w 319"/>
                <a:gd name="T7" fmla="*/ 1 h 1597"/>
                <a:gd name="T8" fmla="*/ 0 w 319"/>
                <a:gd name="T9" fmla="*/ 0 h 1597"/>
                <a:gd name="T10" fmla="*/ 0 w 319"/>
                <a:gd name="T11" fmla="*/ 0 h 1597"/>
                <a:gd name="T12" fmla="*/ 0 w 319"/>
                <a:gd name="T13" fmla="*/ 0 h 1597"/>
                <a:gd name="T14" fmla="*/ 0 w 319"/>
                <a:gd name="T15" fmla="*/ 0 h 1597"/>
                <a:gd name="T16" fmla="*/ 0 w 319"/>
                <a:gd name="T17" fmla="*/ 0 h 1597"/>
                <a:gd name="T18" fmla="*/ 0 w 319"/>
                <a:gd name="T19" fmla="*/ 0 h 1597"/>
                <a:gd name="T20" fmla="*/ 0 w 319"/>
                <a:gd name="T21" fmla="*/ 0 h 1597"/>
                <a:gd name="T22" fmla="*/ 0 w 319"/>
                <a:gd name="T23" fmla="*/ 0 h 1597"/>
                <a:gd name="T24" fmla="*/ 0 w 319"/>
                <a:gd name="T25" fmla="*/ 0 h 1597"/>
                <a:gd name="T26" fmla="*/ 0 w 319"/>
                <a:gd name="T27" fmla="*/ 0 h 1597"/>
                <a:gd name="T28" fmla="*/ 0 w 319"/>
                <a:gd name="T29" fmla="*/ 0 h 1597"/>
                <a:gd name="T30" fmla="*/ 0 w 319"/>
                <a:gd name="T31" fmla="*/ 0 h 15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9"/>
                <a:gd name="T49" fmla="*/ 0 h 1597"/>
                <a:gd name="T50" fmla="*/ 319 w 319"/>
                <a:gd name="T51" fmla="*/ 1597 h 15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9" h="1597">
                  <a:moveTo>
                    <a:pt x="20" y="41"/>
                  </a:moveTo>
                  <a:lnTo>
                    <a:pt x="0" y="24"/>
                  </a:lnTo>
                  <a:lnTo>
                    <a:pt x="280" y="1597"/>
                  </a:lnTo>
                  <a:lnTo>
                    <a:pt x="319" y="1591"/>
                  </a:lnTo>
                  <a:lnTo>
                    <a:pt x="40" y="17"/>
                  </a:lnTo>
                  <a:lnTo>
                    <a:pt x="20" y="0"/>
                  </a:lnTo>
                  <a:lnTo>
                    <a:pt x="40" y="17"/>
                  </a:lnTo>
                  <a:lnTo>
                    <a:pt x="37" y="9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1" name="Freeform 226"/>
            <p:cNvSpPr>
              <a:spLocks/>
            </p:cNvSpPr>
            <p:nvPr/>
          </p:nvSpPr>
          <p:spPr bwMode="auto">
            <a:xfrm>
              <a:off x="4839" y="2424"/>
              <a:ext cx="15" cy="4"/>
            </a:xfrm>
            <a:custGeom>
              <a:avLst/>
              <a:gdLst>
                <a:gd name="T0" fmla="*/ 0 w 150"/>
                <a:gd name="T1" fmla="*/ 0 h 44"/>
                <a:gd name="T2" fmla="*/ 0 w 150"/>
                <a:gd name="T3" fmla="*/ 0 h 44"/>
                <a:gd name="T4" fmla="*/ 0 w 150"/>
                <a:gd name="T5" fmla="*/ 0 h 44"/>
                <a:gd name="T6" fmla="*/ 0 w 150"/>
                <a:gd name="T7" fmla="*/ 0 h 44"/>
                <a:gd name="T8" fmla="*/ 0 w 150"/>
                <a:gd name="T9" fmla="*/ 0 h 44"/>
                <a:gd name="T10" fmla="*/ 0 w 150"/>
                <a:gd name="T11" fmla="*/ 0 h 44"/>
                <a:gd name="T12" fmla="*/ 0 w 150"/>
                <a:gd name="T13" fmla="*/ 0 h 44"/>
                <a:gd name="T14" fmla="*/ 0 w 150"/>
                <a:gd name="T15" fmla="*/ 0 h 44"/>
                <a:gd name="T16" fmla="*/ 0 w 150"/>
                <a:gd name="T17" fmla="*/ 0 h 44"/>
                <a:gd name="T18" fmla="*/ 0 w 150"/>
                <a:gd name="T19" fmla="*/ 0 h 44"/>
                <a:gd name="T20" fmla="*/ 0 w 150"/>
                <a:gd name="T21" fmla="*/ 0 h 44"/>
                <a:gd name="T22" fmla="*/ 0 w 150"/>
                <a:gd name="T23" fmla="*/ 0 h 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"/>
                <a:gd name="T37" fmla="*/ 0 h 44"/>
                <a:gd name="T38" fmla="*/ 150 w 150"/>
                <a:gd name="T39" fmla="*/ 44 h 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" h="44">
                  <a:moveTo>
                    <a:pt x="40" y="24"/>
                  </a:moveTo>
                  <a:lnTo>
                    <a:pt x="20" y="44"/>
                  </a:lnTo>
                  <a:lnTo>
                    <a:pt x="150" y="41"/>
                  </a:lnTo>
                  <a:lnTo>
                    <a:pt x="150" y="0"/>
                  </a:lnTo>
                  <a:lnTo>
                    <a:pt x="20" y="3"/>
                  </a:lnTo>
                  <a:lnTo>
                    <a:pt x="0" y="24"/>
                  </a:lnTo>
                  <a:lnTo>
                    <a:pt x="20" y="3"/>
                  </a:lnTo>
                  <a:lnTo>
                    <a:pt x="5" y="10"/>
                  </a:lnTo>
                  <a:lnTo>
                    <a:pt x="0" y="24"/>
                  </a:lnTo>
                  <a:lnTo>
                    <a:pt x="5" y="38"/>
                  </a:lnTo>
                  <a:lnTo>
                    <a:pt x="20" y="4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2" name="Freeform 227"/>
            <p:cNvSpPr>
              <a:spLocks/>
            </p:cNvSpPr>
            <p:nvPr/>
          </p:nvSpPr>
          <p:spPr bwMode="auto">
            <a:xfrm>
              <a:off x="4843" y="2363"/>
              <a:ext cx="40" cy="59"/>
            </a:xfrm>
            <a:custGeom>
              <a:avLst/>
              <a:gdLst>
                <a:gd name="T0" fmla="*/ 0 w 403"/>
                <a:gd name="T1" fmla="*/ 0 h 652"/>
                <a:gd name="T2" fmla="*/ 0 w 403"/>
                <a:gd name="T3" fmla="*/ 0 h 652"/>
                <a:gd name="T4" fmla="*/ 0 w 403"/>
                <a:gd name="T5" fmla="*/ 0 h 652"/>
                <a:gd name="T6" fmla="*/ 0 w 403"/>
                <a:gd name="T7" fmla="*/ 0 h 652"/>
                <a:gd name="T8" fmla="*/ 0 w 403"/>
                <a:gd name="T9" fmla="*/ 0 h 652"/>
                <a:gd name="T10" fmla="*/ 0 w 403"/>
                <a:gd name="T11" fmla="*/ 0 h 652"/>
                <a:gd name="T12" fmla="*/ 0 w 403"/>
                <a:gd name="T13" fmla="*/ 0 h 652"/>
                <a:gd name="T14" fmla="*/ 0 w 403"/>
                <a:gd name="T15" fmla="*/ 0 h 652"/>
                <a:gd name="T16" fmla="*/ 0 w 403"/>
                <a:gd name="T17" fmla="*/ 0 h 652"/>
                <a:gd name="T18" fmla="*/ 0 w 403"/>
                <a:gd name="T19" fmla="*/ 0 h 652"/>
                <a:gd name="T20" fmla="*/ 0 w 403"/>
                <a:gd name="T21" fmla="*/ 0 h 652"/>
                <a:gd name="T22" fmla="*/ 0 w 403"/>
                <a:gd name="T23" fmla="*/ 0 h 652"/>
                <a:gd name="T24" fmla="*/ 0 w 403"/>
                <a:gd name="T25" fmla="*/ 0 h 652"/>
                <a:gd name="T26" fmla="*/ 0 w 403"/>
                <a:gd name="T27" fmla="*/ 0 h 652"/>
                <a:gd name="T28" fmla="*/ 0 w 403"/>
                <a:gd name="T29" fmla="*/ 0 h 652"/>
                <a:gd name="T30" fmla="*/ 0 w 403"/>
                <a:gd name="T31" fmla="*/ 0 h 652"/>
                <a:gd name="T32" fmla="*/ 0 w 403"/>
                <a:gd name="T33" fmla="*/ 0 h 652"/>
                <a:gd name="T34" fmla="*/ 0 w 403"/>
                <a:gd name="T35" fmla="*/ 0 h 652"/>
                <a:gd name="T36" fmla="*/ 0 w 403"/>
                <a:gd name="T37" fmla="*/ 0 h 652"/>
                <a:gd name="T38" fmla="*/ 0 w 403"/>
                <a:gd name="T39" fmla="*/ 0 h 652"/>
                <a:gd name="T40" fmla="*/ 0 w 403"/>
                <a:gd name="T41" fmla="*/ 0 h 652"/>
                <a:gd name="T42" fmla="*/ 0 w 403"/>
                <a:gd name="T43" fmla="*/ 0 h 652"/>
                <a:gd name="T44" fmla="*/ 0 w 403"/>
                <a:gd name="T45" fmla="*/ 0 h 652"/>
                <a:gd name="T46" fmla="*/ 0 w 403"/>
                <a:gd name="T47" fmla="*/ 0 h 652"/>
                <a:gd name="T48" fmla="*/ 0 w 403"/>
                <a:gd name="T49" fmla="*/ 0 h 652"/>
                <a:gd name="T50" fmla="*/ 0 w 403"/>
                <a:gd name="T51" fmla="*/ 0 h 652"/>
                <a:gd name="T52" fmla="*/ 0 w 403"/>
                <a:gd name="T53" fmla="*/ 0 h 652"/>
                <a:gd name="T54" fmla="*/ 0 w 403"/>
                <a:gd name="T55" fmla="*/ 0 h 652"/>
                <a:gd name="T56" fmla="*/ 0 w 403"/>
                <a:gd name="T57" fmla="*/ 0 h 652"/>
                <a:gd name="T58" fmla="*/ 0 w 403"/>
                <a:gd name="T59" fmla="*/ 0 h 652"/>
                <a:gd name="T60" fmla="*/ 0 w 403"/>
                <a:gd name="T61" fmla="*/ 0 h 652"/>
                <a:gd name="T62" fmla="*/ 0 w 403"/>
                <a:gd name="T63" fmla="*/ 0 h 652"/>
                <a:gd name="T64" fmla="*/ 0 w 403"/>
                <a:gd name="T65" fmla="*/ 0 h 652"/>
                <a:gd name="T66" fmla="*/ 0 w 403"/>
                <a:gd name="T67" fmla="*/ 0 h 652"/>
                <a:gd name="T68" fmla="*/ 0 w 403"/>
                <a:gd name="T69" fmla="*/ 0 h 652"/>
                <a:gd name="T70" fmla="*/ 0 w 403"/>
                <a:gd name="T71" fmla="*/ 0 h 652"/>
                <a:gd name="T72" fmla="*/ 0 w 403"/>
                <a:gd name="T73" fmla="*/ 0 h 652"/>
                <a:gd name="T74" fmla="*/ 0 w 403"/>
                <a:gd name="T75" fmla="*/ 0 h 652"/>
                <a:gd name="T76" fmla="*/ 0 w 403"/>
                <a:gd name="T77" fmla="*/ 0 h 652"/>
                <a:gd name="T78" fmla="*/ 0 w 403"/>
                <a:gd name="T79" fmla="*/ 0 h 652"/>
                <a:gd name="T80" fmla="*/ 0 w 403"/>
                <a:gd name="T81" fmla="*/ 0 h 652"/>
                <a:gd name="T82" fmla="*/ 0 w 403"/>
                <a:gd name="T83" fmla="*/ 0 h 652"/>
                <a:gd name="T84" fmla="*/ 0 w 403"/>
                <a:gd name="T85" fmla="*/ 0 h 6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03"/>
                <a:gd name="T130" fmla="*/ 0 h 652"/>
                <a:gd name="T131" fmla="*/ 403 w 403"/>
                <a:gd name="T132" fmla="*/ 652 h 65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03" h="652">
                  <a:moveTo>
                    <a:pt x="0" y="284"/>
                  </a:moveTo>
                  <a:lnTo>
                    <a:pt x="3" y="303"/>
                  </a:lnTo>
                  <a:lnTo>
                    <a:pt x="11" y="327"/>
                  </a:lnTo>
                  <a:lnTo>
                    <a:pt x="24" y="352"/>
                  </a:lnTo>
                  <a:lnTo>
                    <a:pt x="42" y="380"/>
                  </a:lnTo>
                  <a:lnTo>
                    <a:pt x="63" y="409"/>
                  </a:lnTo>
                  <a:lnTo>
                    <a:pt x="86" y="440"/>
                  </a:lnTo>
                  <a:lnTo>
                    <a:pt x="112" y="470"/>
                  </a:lnTo>
                  <a:lnTo>
                    <a:pt x="139" y="500"/>
                  </a:lnTo>
                  <a:lnTo>
                    <a:pt x="167" y="528"/>
                  </a:lnTo>
                  <a:lnTo>
                    <a:pt x="197" y="556"/>
                  </a:lnTo>
                  <a:lnTo>
                    <a:pt x="225" y="581"/>
                  </a:lnTo>
                  <a:lnTo>
                    <a:pt x="252" y="602"/>
                  </a:lnTo>
                  <a:lnTo>
                    <a:pt x="277" y="621"/>
                  </a:lnTo>
                  <a:lnTo>
                    <a:pt x="301" y="635"/>
                  </a:lnTo>
                  <a:lnTo>
                    <a:pt x="321" y="644"/>
                  </a:lnTo>
                  <a:lnTo>
                    <a:pt x="338" y="648"/>
                  </a:lnTo>
                  <a:lnTo>
                    <a:pt x="403" y="652"/>
                  </a:lnTo>
                  <a:lnTo>
                    <a:pt x="320" y="119"/>
                  </a:lnTo>
                  <a:lnTo>
                    <a:pt x="317" y="106"/>
                  </a:lnTo>
                  <a:lnTo>
                    <a:pt x="313" y="91"/>
                  </a:lnTo>
                  <a:lnTo>
                    <a:pt x="308" y="75"/>
                  </a:lnTo>
                  <a:lnTo>
                    <a:pt x="303" y="59"/>
                  </a:lnTo>
                  <a:lnTo>
                    <a:pt x="296" y="44"/>
                  </a:lnTo>
                  <a:lnTo>
                    <a:pt x="292" y="28"/>
                  </a:lnTo>
                  <a:lnTo>
                    <a:pt x="289" y="13"/>
                  </a:lnTo>
                  <a:lnTo>
                    <a:pt x="288" y="0"/>
                  </a:lnTo>
                  <a:lnTo>
                    <a:pt x="269" y="16"/>
                  </a:lnTo>
                  <a:lnTo>
                    <a:pt x="250" y="33"/>
                  </a:lnTo>
                  <a:lnTo>
                    <a:pt x="231" y="49"/>
                  </a:lnTo>
                  <a:lnTo>
                    <a:pt x="212" y="66"/>
                  </a:lnTo>
                  <a:lnTo>
                    <a:pt x="194" y="83"/>
                  </a:lnTo>
                  <a:lnTo>
                    <a:pt x="175" y="101"/>
                  </a:lnTo>
                  <a:lnTo>
                    <a:pt x="157" y="119"/>
                  </a:lnTo>
                  <a:lnTo>
                    <a:pt x="138" y="136"/>
                  </a:lnTo>
                  <a:lnTo>
                    <a:pt x="119" y="154"/>
                  </a:lnTo>
                  <a:lnTo>
                    <a:pt x="101" y="172"/>
                  </a:lnTo>
                  <a:lnTo>
                    <a:pt x="84" y="190"/>
                  </a:lnTo>
                  <a:lnTo>
                    <a:pt x="66" y="208"/>
                  </a:lnTo>
                  <a:lnTo>
                    <a:pt x="49" y="227"/>
                  </a:lnTo>
                  <a:lnTo>
                    <a:pt x="32" y="246"/>
                  </a:lnTo>
                  <a:lnTo>
                    <a:pt x="16" y="265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3" name="Freeform 228"/>
            <p:cNvSpPr>
              <a:spLocks/>
            </p:cNvSpPr>
            <p:nvPr/>
          </p:nvSpPr>
          <p:spPr bwMode="auto">
            <a:xfrm>
              <a:off x="4841" y="2389"/>
              <a:ext cx="36" cy="35"/>
            </a:xfrm>
            <a:custGeom>
              <a:avLst/>
              <a:gdLst>
                <a:gd name="T0" fmla="*/ 0 w 359"/>
                <a:gd name="T1" fmla="*/ 0 h 384"/>
                <a:gd name="T2" fmla="*/ 0 w 359"/>
                <a:gd name="T3" fmla="*/ 0 h 384"/>
                <a:gd name="T4" fmla="*/ 0 w 359"/>
                <a:gd name="T5" fmla="*/ 0 h 384"/>
                <a:gd name="T6" fmla="*/ 0 w 359"/>
                <a:gd name="T7" fmla="*/ 0 h 384"/>
                <a:gd name="T8" fmla="*/ 0 w 359"/>
                <a:gd name="T9" fmla="*/ 0 h 384"/>
                <a:gd name="T10" fmla="*/ 0 w 359"/>
                <a:gd name="T11" fmla="*/ 0 h 384"/>
                <a:gd name="T12" fmla="*/ 0 w 359"/>
                <a:gd name="T13" fmla="*/ 0 h 384"/>
                <a:gd name="T14" fmla="*/ 0 w 359"/>
                <a:gd name="T15" fmla="*/ 0 h 384"/>
                <a:gd name="T16" fmla="*/ 0 w 359"/>
                <a:gd name="T17" fmla="*/ 0 h 384"/>
                <a:gd name="T18" fmla="*/ 0 w 359"/>
                <a:gd name="T19" fmla="*/ 0 h 384"/>
                <a:gd name="T20" fmla="*/ 0 w 359"/>
                <a:gd name="T21" fmla="*/ 0 h 384"/>
                <a:gd name="T22" fmla="*/ 0 w 359"/>
                <a:gd name="T23" fmla="*/ 0 h 384"/>
                <a:gd name="T24" fmla="*/ 0 w 359"/>
                <a:gd name="T25" fmla="*/ 0 h 384"/>
                <a:gd name="T26" fmla="*/ 0 w 359"/>
                <a:gd name="T27" fmla="*/ 0 h 384"/>
                <a:gd name="T28" fmla="*/ 0 w 359"/>
                <a:gd name="T29" fmla="*/ 0 h 384"/>
                <a:gd name="T30" fmla="*/ 0 w 359"/>
                <a:gd name="T31" fmla="*/ 0 h 384"/>
                <a:gd name="T32" fmla="*/ 0 w 359"/>
                <a:gd name="T33" fmla="*/ 0 h 384"/>
                <a:gd name="T34" fmla="*/ 0 w 359"/>
                <a:gd name="T35" fmla="*/ 0 h 384"/>
                <a:gd name="T36" fmla="*/ 0 w 359"/>
                <a:gd name="T37" fmla="*/ 0 h 384"/>
                <a:gd name="T38" fmla="*/ 0 w 359"/>
                <a:gd name="T39" fmla="*/ 0 h 384"/>
                <a:gd name="T40" fmla="*/ 0 w 359"/>
                <a:gd name="T41" fmla="*/ 0 h 384"/>
                <a:gd name="T42" fmla="*/ 0 w 359"/>
                <a:gd name="T43" fmla="*/ 0 h 384"/>
                <a:gd name="T44" fmla="*/ 0 w 359"/>
                <a:gd name="T45" fmla="*/ 0 h 384"/>
                <a:gd name="T46" fmla="*/ 0 w 359"/>
                <a:gd name="T47" fmla="*/ 0 h 384"/>
                <a:gd name="T48" fmla="*/ 0 w 359"/>
                <a:gd name="T49" fmla="*/ 0 h 384"/>
                <a:gd name="T50" fmla="*/ 0 w 359"/>
                <a:gd name="T51" fmla="*/ 0 h 384"/>
                <a:gd name="T52" fmla="*/ 0 w 359"/>
                <a:gd name="T53" fmla="*/ 0 h 384"/>
                <a:gd name="T54" fmla="*/ 0 w 359"/>
                <a:gd name="T55" fmla="*/ 0 h 384"/>
                <a:gd name="T56" fmla="*/ 0 w 359"/>
                <a:gd name="T57" fmla="*/ 0 h 384"/>
                <a:gd name="T58" fmla="*/ 0 w 359"/>
                <a:gd name="T59" fmla="*/ 0 h 384"/>
                <a:gd name="T60" fmla="*/ 0 w 359"/>
                <a:gd name="T61" fmla="*/ 0 h 384"/>
                <a:gd name="T62" fmla="*/ 0 w 359"/>
                <a:gd name="T63" fmla="*/ 0 h 384"/>
                <a:gd name="T64" fmla="*/ 0 w 359"/>
                <a:gd name="T65" fmla="*/ 0 h 384"/>
                <a:gd name="T66" fmla="*/ 0 w 359"/>
                <a:gd name="T67" fmla="*/ 0 h 384"/>
                <a:gd name="T68" fmla="*/ 0 w 359"/>
                <a:gd name="T69" fmla="*/ 0 h 384"/>
                <a:gd name="T70" fmla="*/ 0 w 359"/>
                <a:gd name="T71" fmla="*/ 0 h 384"/>
                <a:gd name="T72" fmla="*/ 0 w 359"/>
                <a:gd name="T73" fmla="*/ 0 h 3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9"/>
                <a:gd name="T112" fmla="*/ 0 h 384"/>
                <a:gd name="T113" fmla="*/ 359 w 359"/>
                <a:gd name="T114" fmla="*/ 384 h 38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9" h="384">
                  <a:moveTo>
                    <a:pt x="359" y="344"/>
                  </a:moveTo>
                  <a:lnTo>
                    <a:pt x="358" y="344"/>
                  </a:lnTo>
                  <a:lnTo>
                    <a:pt x="348" y="340"/>
                  </a:lnTo>
                  <a:lnTo>
                    <a:pt x="330" y="333"/>
                  </a:lnTo>
                  <a:lnTo>
                    <a:pt x="308" y="320"/>
                  </a:lnTo>
                  <a:lnTo>
                    <a:pt x="284" y="302"/>
                  </a:lnTo>
                  <a:lnTo>
                    <a:pt x="258" y="281"/>
                  </a:lnTo>
                  <a:lnTo>
                    <a:pt x="229" y="257"/>
                  </a:lnTo>
                  <a:lnTo>
                    <a:pt x="201" y="229"/>
                  </a:lnTo>
                  <a:lnTo>
                    <a:pt x="174" y="202"/>
                  </a:lnTo>
                  <a:lnTo>
                    <a:pt x="147" y="172"/>
                  </a:lnTo>
                  <a:lnTo>
                    <a:pt x="121" y="143"/>
                  </a:lnTo>
                  <a:lnTo>
                    <a:pt x="98" y="113"/>
                  </a:lnTo>
                  <a:lnTo>
                    <a:pt x="77" y="84"/>
                  </a:lnTo>
                  <a:lnTo>
                    <a:pt x="61" y="59"/>
                  </a:lnTo>
                  <a:lnTo>
                    <a:pt x="49" y="35"/>
                  </a:lnTo>
                  <a:lnTo>
                    <a:pt x="42" y="14"/>
                  </a:lnTo>
                  <a:lnTo>
                    <a:pt x="40" y="0"/>
                  </a:lnTo>
                  <a:lnTo>
                    <a:pt x="0" y="0"/>
                  </a:lnTo>
                  <a:lnTo>
                    <a:pt x="4" y="25"/>
                  </a:lnTo>
                  <a:lnTo>
                    <a:pt x="14" y="50"/>
                  </a:lnTo>
                  <a:lnTo>
                    <a:pt x="27" y="78"/>
                  </a:lnTo>
                  <a:lnTo>
                    <a:pt x="46" y="108"/>
                  </a:lnTo>
                  <a:lnTo>
                    <a:pt x="67" y="137"/>
                  </a:lnTo>
                  <a:lnTo>
                    <a:pt x="90" y="169"/>
                  </a:lnTo>
                  <a:lnTo>
                    <a:pt x="117" y="200"/>
                  </a:lnTo>
                  <a:lnTo>
                    <a:pt x="145" y="229"/>
                  </a:lnTo>
                  <a:lnTo>
                    <a:pt x="174" y="259"/>
                  </a:lnTo>
                  <a:lnTo>
                    <a:pt x="204" y="287"/>
                  </a:lnTo>
                  <a:lnTo>
                    <a:pt x="232" y="313"/>
                  </a:lnTo>
                  <a:lnTo>
                    <a:pt x="261" y="334"/>
                  </a:lnTo>
                  <a:lnTo>
                    <a:pt x="287" y="354"/>
                  </a:lnTo>
                  <a:lnTo>
                    <a:pt x="313" y="369"/>
                  </a:lnTo>
                  <a:lnTo>
                    <a:pt x="335" y="379"/>
                  </a:lnTo>
                  <a:lnTo>
                    <a:pt x="358" y="384"/>
                  </a:lnTo>
                  <a:lnTo>
                    <a:pt x="357" y="384"/>
                  </a:lnTo>
                  <a:lnTo>
                    <a:pt x="359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4" name="Freeform 229"/>
            <p:cNvSpPr>
              <a:spLocks/>
            </p:cNvSpPr>
            <p:nvPr/>
          </p:nvSpPr>
          <p:spPr bwMode="auto">
            <a:xfrm>
              <a:off x="4877" y="2420"/>
              <a:ext cx="8" cy="4"/>
            </a:xfrm>
            <a:custGeom>
              <a:avLst/>
              <a:gdLst>
                <a:gd name="T0" fmla="*/ 0 w 86"/>
                <a:gd name="T1" fmla="*/ 0 h 44"/>
                <a:gd name="T2" fmla="*/ 0 w 86"/>
                <a:gd name="T3" fmla="*/ 0 h 44"/>
                <a:gd name="T4" fmla="*/ 0 w 86"/>
                <a:gd name="T5" fmla="*/ 0 h 44"/>
                <a:gd name="T6" fmla="*/ 0 w 86"/>
                <a:gd name="T7" fmla="*/ 0 h 44"/>
                <a:gd name="T8" fmla="*/ 0 w 86"/>
                <a:gd name="T9" fmla="*/ 0 h 44"/>
                <a:gd name="T10" fmla="*/ 0 w 86"/>
                <a:gd name="T11" fmla="*/ 0 h 44"/>
                <a:gd name="T12" fmla="*/ 0 w 86"/>
                <a:gd name="T13" fmla="*/ 0 h 44"/>
                <a:gd name="T14" fmla="*/ 0 w 86"/>
                <a:gd name="T15" fmla="*/ 0 h 44"/>
                <a:gd name="T16" fmla="*/ 0 w 86"/>
                <a:gd name="T17" fmla="*/ 0 h 44"/>
                <a:gd name="T18" fmla="*/ 0 w 86"/>
                <a:gd name="T19" fmla="*/ 0 h 44"/>
                <a:gd name="T20" fmla="*/ 0 w 86"/>
                <a:gd name="T21" fmla="*/ 0 h 44"/>
                <a:gd name="T22" fmla="*/ 0 w 86"/>
                <a:gd name="T23" fmla="*/ 0 h 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6"/>
                <a:gd name="T37" fmla="*/ 0 h 44"/>
                <a:gd name="T38" fmla="*/ 86 w 86"/>
                <a:gd name="T39" fmla="*/ 44 h 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6" h="44">
                  <a:moveTo>
                    <a:pt x="46" y="26"/>
                  </a:moveTo>
                  <a:lnTo>
                    <a:pt x="67" y="4"/>
                  </a:lnTo>
                  <a:lnTo>
                    <a:pt x="2" y="0"/>
                  </a:lnTo>
                  <a:lnTo>
                    <a:pt x="0" y="40"/>
                  </a:lnTo>
                  <a:lnTo>
                    <a:pt x="65" y="44"/>
                  </a:lnTo>
                  <a:lnTo>
                    <a:pt x="86" y="22"/>
                  </a:lnTo>
                  <a:lnTo>
                    <a:pt x="65" y="44"/>
                  </a:lnTo>
                  <a:lnTo>
                    <a:pt x="80" y="39"/>
                  </a:lnTo>
                  <a:lnTo>
                    <a:pt x="86" y="25"/>
                  </a:lnTo>
                  <a:lnTo>
                    <a:pt x="82" y="10"/>
                  </a:lnTo>
                  <a:lnTo>
                    <a:pt x="67" y="4"/>
                  </a:lnTo>
                  <a:lnTo>
                    <a:pt x="4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5" name="Freeform 230"/>
            <p:cNvSpPr>
              <a:spLocks/>
            </p:cNvSpPr>
            <p:nvPr/>
          </p:nvSpPr>
          <p:spPr bwMode="auto">
            <a:xfrm>
              <a:off x="4873" y="2374"/>
              <a:ext cx="12" cy="49"/>
            </a:xfrm>
            <a:custGeom>
              <a:avLst/>
              <a:gdLst>
                <a:gd name="T0" fmla="*/ 0 w 123"/>
                <a:gd name="T1" fmla="*/ 0 h 539"/>
                <a:gd name="T2" fmla="*/ 0 w 123"/>
                <a:gd name="T3" fmla="*/ 0 h 539"/>
                <a:gd name="T4" fmla="*/ 0 w 123"/>
                <a:gd name="T5" fmla="*/ 0 h 539"/>
                <a:gd name="T6" fmla="*/ 0 w 123"/>
                <a:gd name="T7" fmla="*/ 0 h 539"/>
                <a:gd name="T8" fmla="*/ 0 w 123"/>
                <a:gd name="T9" fmla="*/ 0 h 539"/>
                <a:gd name="T10" fmla="*/ 0 w 123"/>
                <a:gd name="T11" fmla="*/ 0 h 539"/>
                <a:gd name="T12" fmla="*/ 0 w 123"/>
                <a:gd name="T13" fmla="*/ 0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"/>
                <a:gd name="T22" fmla="*/ 0 h 539"/>
                <a:gd name="T23" fmla="*/ 123 w 123"/>
                <a:gd name="T24" fmla="*/ 539 h 5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" h="539">
                  <a:moveTo>
                    <a:pt x="0" y="7"/>
                  </a:moveTo>
                  <a:lnTo>
                    <a:pt x="0" y="6"/>
                  </a:lnTo>
                  <a:lnTo>
                    <a:pt x="83" y="539"/>
                  </a:lnTo>
                  <a:lnTo>
                    <a:pt x="123" y="535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6" name="Freeform 231"/>
            <p:cNvSpPr>
              <a:spLocks/>
            </p:cNvSpPr>
            <p:nvPr/>
          </p:nvSpPr>
          <p:spPr bwMode="auto">
            <a:xfrm>
              <a:off x="4870" y="2361"/>
              <a:ext cx="7" cy="13"/>
            </a:xfrm>
            <a:custGeom>
              <a:avLst/>
              <a:gdLst>
                <a:gd name="T0" fmla="*/ 0 w 72"/>
                <a:gd name="T1" fmla="*/ 0 h 142"/>
                <a:gd name="T2" fmla="*/ 0 w 72"/>
                <a:gd name="T3" fmla="*/ 0 h 142"/>
                <a:gd name="T4" fmla="*/ 0 w 72"/>
                <a:gd name="T5" fmla="*/ 0 h 142"/>
                <a:gd name="T6" fmla="*/ 0 w 72"/>
                <a:gd name="T7" fmla="*/ 0 h 142"/>
                <a:gd name="T8" fmla="*/ 0 w 72"/>
                <a:gd name="T9" fmla="*/ 0 h 142"/>
                <a:gd name="T10" fmla="*/ 0 w 72"/>
                <a:gd name="T11" fmla="*/ 0 h 142"/>
                <a:gd name="T12" fmla="*/ 0 w 72"/>
                <a:gd name="T13" fmla="*/ 0 h 142"/>
                <a:gd name="T14" fmla="*/ 0 w 72"/>
                <a:gd name="T15" fmla="*/ 0 h 142"/>
                <a:gd name="T16" fmla="*/ 0 w 72"/>
                <a:gd name="T17" fmla="*/ 0 h 142"/>
                <a:gd name="T18" fmla="*/ 0 w 72"/>
                <a:gd name="T19" fmla="*/ 0 h 142"/>
                <a:gd name="T20" fmla="*/ 0 w 72"/>
                <a:gd name="T21" fmla="*/ 0 h 142"/>
                <a:gd name="T22" fmla="*/ 0 w 72"/>
                <a:gd name="T23" fmla="*/ 0 h 142"/>
                <a:gd name="T24" fmla="*/ 0 w 72"/>
                <a:gd name="T25" fmla="*/ 0 h 142"/>
                <a:gd name="T26" fmla="*/ 0 w 72"/>
                <a:gd name="T27" fmla="*/ 0 h 142"/>
                <a:gd name="T28" fmla="*/ 0 w 72"/>
                <a:gd name="T29" fmla="*/ 0 h 142"/>
                <a:gd name="T30" fmla="*/ 0 w 72"/>
                <a:gd name="T31" fmla="*/ 0 h 142"/>
                <a:gd name="T32" fmla="*/ 0 w 72"/>
                <a:gd name="T33" fmla="*/ 0 h 142"/>
                <a:gd name="T34" fmla="*/ 0 w 72"/>
                <a:gd name="T35" fmla="*/ 0 h 142"/>
                <a:gd name="T36" fmla="*/ 0 w 72"/>
                <a:gd name="T37" fmla="*/ 0 h 142"/>
                <a:gd name="T38" fmla="*/ 0 w 72"/>
                <a:gd name="T39" fmla="*/ 0 h 142"/>
                <a:gd name="T40" fmla="*/ 0 w 72"/>
                <a:gd name="T41" fmla="*/ 0 h 142"/>
                <a:gd name="T42" fmla="*/ 0 w 72"/>
                <a:gd name="T43" fmla="*/ 0 h 142"/>
                <a:gd name="T44" fmla="*/ 0 w 72"/>
                <a:gd name="T45" fmla="*/ 0 h 142"/>
                <a:gd name="T46" fmla="*/ 0 w 72"/>
                <a:gd name="T47" fmla="*/ 0 h 142"/>
                <a:gd name="T48" fmla="*/ 0 w 72"/>
                <a:gd name="T49" fmla="*/ 0 h 142"/>
                <a:gd name="T50" fmla="*/ 0 w 72"/>
                <a:gd name="T51" fmla="*/ 0 h 142"/>
                <a:gd name="T52" fmla="*/ 0 w 72"/>
                <a:gd name="T53" fmla="*/ 0 h 142"/>
                <a:gd name="T54" fmla="*/ 0 w 72"/>
                <a:gd name="T55" fmla="*/ 0 h 142"/>
                <a:gd name="T56" fmla="*/ 0 w 72"/>
                <a:gd name="T57" fmla="*/ 0 h 142"/>
                <a:gd name="T58" fmla="*/ 0 w 72"/>
                <a:gd name="T59" fmla="*/ 0 h 1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142"/>
                <a:gd name="T92" fmla="*/ 72 w 72"/>
                <a:gd name="T93" fmla="*/ 142 h 1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142">
                  <a:moveTo>
                    <a:pt x="32" y="35"/>
                  </a:moveTo>
                  <a:lnTo>
                    <a:pt x="0" y="20"/>
                  </a:lnTo>
                  <a:lnTo>
                    <a:pt x="1" y="35"/>
                  </a:lnTo>
                  <a:lnTo>
                    <a:pt x="5" y="52"/>
                  </a:lnTo>
                  <a:lnTo>
                    <a:pt x="9" y="70"/>
                  </a:lnTo>
                  <a:lnTo>
                    <a:pt x="16" y="85"/>
                  </a:lnTo>
                  <a:lnTo>
                    <a:pt x="21" y="101"/>
                  </a:lnTo>
                  <a:lnTo>
                    <a:pt x="26" y="116"/>
                  </a:lnTo>
                  <a:lnTo>
                    <a:pt x="30" y="131"/>
                  </a:lnTo>
                  <a:lnTo>
                    <a:pt x="32" y="142"/>
                  </a:lnTo>
                  <a:lnTo>
                    <a:pt x="72" y="135"/>
                  </a:lnTo>
                  <a:lnTo>
                    <a:pt x="68" y="121"/>
                  </a:lnTo>
                  <a:lnTo>
                    <a:pt x="64" y="106"/>
                  </a:lnTo>
                  <a:lnTo>
                    <a:pt x="59" y="89"/>
                  </a:lnTo>
                  <a:lnTo>
                    <a:pt x="53" y="73"/>
                  </a:lnTo>
                  <a:lnTo>
                    <a:pt x="47" y="58"/>
                  </a:lnTo>
                  <a:lnTo>
                    <a:pt x="43" y="44"/>
                  </a:lnTo>
                  <a:lnTo>
                    <a:pt x="41" y="31"/>
                  </a:lnTo>
                  <a:lnTo>
                    <a:pt x="40" y="20"/>
                  </a:lnTo>
                  <a:lnTo>
                    <a:pt x="7" y="5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3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7" name="Freeform 232"/>
            <p:cNvSpPr>
              <a:spLocks/>
            </p:cNvSpPr>
            <p:nvPr/>
          </p:nvSpPr>
          <p:spPr bwMode="auto">
            <a:xfrm>
              <a:off x="4841" y="2362"/>
              <a:ext cx="32" cy="29"/>
            </a:xfrm>
            <a:custGeom>
              <a:avLst/>
              <a:gdLst>
                <a:gd name="T0" fmla="*/ 0 w 320"/>
                <a:gd name="T1" fmla="*/ 0 h 318"/>
                <a:gd name="T2" fmla="*/ 0 w 320"/>
                <a:gd name="T3" fmla="*/ 0 h 318"/>
                <a:gd name="T4" fmla="*/ 0 w 320"/>
                <a:gd name="T5" fmla="*/ 0 h 318"/>
                <a:gd name="T6" fmla="*/ 0 w 320"/>
                <a:gd name="T7" fmla="*/ 0 h 318"/>
                <a:gd name="T8" fmla="*/ 0 w 320"/>
                <a:gd name="T9" fmla="*/ 0 h 318"/>
                <a:gd name="T10" fmla="*/ 0 w 320"/>
                <a:gd name="T11" fmla="*/ 0 h 318"/>
                <a:gd name="T12" fmla="*/ 0 w 320"/>
                <a:gd name="T13" fmla="*/ 0 h 318"/>
                <a:gd name="T14" fmla="*/ 0 w 320"/>
                <a:gd name="T15" fmla="*/ 0 h 318"/>
                <a:gd name="T16" fmla="*/ 0 w 320"/>
                <a:gd name="T17" fmla="*/ 0 h 318"/>
                <a:gd name="T18" fmla="*/ 0 w 320"/>
                <a:gd name="T19" fmla="*/ 0 h 318"/>
                <a:gd name="T20" fmla="*/ 0 w 320"/>
                <a:gd name="T21" fmla="*/ 0 h 318"/>
                <a:gd name="T22" fmla="*/ 0 w 320"/>
                <a:gd name="T23" fmla="*/ 0 h 318"/>
                <a:gd name="T24" fmla="*/ 0 w 320"/>
                <a:gd name="T25" fmla="*/ 0 h 318"/>
                <a:gd name="T26" fmla="*/ 0 w 320"/>
                <a:gd name="T27" fmla="*/ 0 h 318"/>
                <a:gd name="T28" fmla="*/ 0 w 320"/>
                <a:gd name="T29" fmla="*/ 0 h 318"/>
                <a:gd name="T30" fmla="*/ 0 w 320"/>
                <a:gd name="T31" fmla="*/ 0 h 318"/>
                <a:gd name="T32" fmla="*/ 0 w 320"/>
                <a:gd name="T33" fmla="*/ 0 h 318"/>
                <a:gd name="T34" fmla="*/ 0 w 320"/>
                <a:gd name="T35" fmla="*/ 0 h 318"/>
                <a:gd name="T36" fmla="*/ 0 w 320"/>
                <a:gd name="T37" fmla="*/ 0 h 318"/>
                <a:gd name="T38" fmla="*/ 0 w 320"/>
                <a:gd name="T39" fmla="*/ 0 h 318"/>
                <a:gd name="T40" fmla="*/ 0 w 320"/>
                <a:gd name="T41" fmla="*/ 0 h 318"/>
                <a:gd name="T42" fmla="*/ 0 w 320"/>
                <a:gd name="T43" fmla="*/ 0 h 318"/>
                <a:gd name="T44" fmla="*/ 0 w 320"/>
                <a:gd name="T45" fmla="*/ 0 h 318"/>
                <a:gd name="T46" fmla="*/ 0 w 320"/>
                <a:gd name="T47" fmla="*/ 0 h 318"/>
                <a:gd name="T48" fmla="*/ 0 w 320"/>
                <a:gd name="T49" fmla="*/ 0 h 318"/>
                <a:gd name="T50" fmla="*/ 0 w 320"/>
                <a:gd name="T51" fmla="*/ 0 h 318"/>
                <a:gd name="T52" fmla="*/ 0 w 320"/>
                <a:gd name="T53" fmla="*/ 0 h 318"/>
                <a:gd name="T54" fmla="*/ 0 w 320"/>
                <a:gd name="T55" fmla="*/ 0 h 318"/>
                <a:gd name="T56" fmla="*/ 0 w 320"/>
                <a:gd name="T57" fmla="*/ 0 h 318"/>
                <a:gd name="T58" fmla="*/ 0 w 320"/>
                <a:gd name="T59" fmla="*/ 0 h 318"/>
                <a:gd name="T60" fmla="*/ 0 w 320"/>
                <a:gd name="T61" fmla="*/ 0 h 318"/>
                <a:gd name="T62" fmla="*/ 0 w 320"/>
                <a:gd name="T63" fmla="*/ 0 h 318"/>
                <a:gd name="T64" fmla="*/ 0 w 320"/>
                <a:gd name="T65" fmla="*/ 0 h 318"/>
                <a:gd name="T66" fmla="*/ 0 w 320"/>
                <a:gd name="T67" fmla="*/ 0 h 318"/>
                <a:gd name="T68" fmla="*/ 0 w 320"/>
                <a:gd name="T69" fmla="*/ 0 h 318"/>
                <a:gd name="T70" fmla="*/ 0 w 320"/>
                <a:gd name="T71" fmla="*/ 0 h 318"/>
                <a:gd name="T72" fmla="*/ 0 w 320"/>
                <a:gd name="T73" fmla="*/ 0 h 318"/>
                <a:gd name="T74" fmla="*/ 0 w 320"/>
                <a:gd name="T75" fmla="*/ 0 h 318"/>
                <a:gd name="T76" fmla="*/ 0 w 320"/>
                <a:gd name="T77" fmla="*/ 0 h 318"/>
                <a:gd name="T78" fmla="*/ 0 w 320"/>
                <a:gd name="T79" fmla="*/ 0 h 318"/>
                <a:gd name="T80" fmla="*/ 0 w 320"/>
                <a:gd name="T81" fmla="*/ 0 h 318"/>
                <a:gd name="T82" fmla="*/ 0 w 320"/>
                <a:gd name="T83" fmla="*/ 0 h 318"/>
                <a:gd name="T84" fmla="*/ 0 w 320"/>
                <a:gd name="T85" fmla="*/ 0 h 318"/>
                <a:gd name="T86" fmla="*/ 0 w 320"/>
                <a:gd name="T87" fmla="*/ 0 h 318"/>
                <a:gd name="T88" fmla="*/ 0 w 320"/>
                <a:gd name="T89" fmla="*/ 0 h 318"/>
                <a:gd name="T90" fmla="*/ 0 w 320"/>
                <a:gd name="T91" fmla="*/ 0 h 31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0"/>
                <a:gd name="T139" fmla="*/ 0 h 318"/>
                <a:gd name="T140" fmla="*/ 320 w 320"/>
                <a:gd name="T141" fmla="*/ 318 h 31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0" h="318">
                  <a:moveTo>
                    <a:pt x="40" y="299"/>
                  </a:moveTo>
                  <a:lnTo>
                    <a:pt x="35" y="312"/>
                  </a:lnTo>
                  <a:lnTo>
                    <a:pt x="50" y="293"/>
                  </a:lnTo>
                  <a:lnTo>
                    <a:pt x="67" y="275"/>
                  </a:lnTo>
                  <a:lnTo>
                    <a:pt x="84" y="256"/>
                  </a:lnTo>
                  <a:lnTo>
                    <a:pt x="101" y="237"/>
                  </a:lnTo>
                  <a:lnTo>
                    <a:pt x="117" y="219"/>
                  </a:lnTo>
                  <a:lnTo>
                    <a:pt x="135" y="201"/>
                  </a:lnTo>
                  <a:lnTo>
                    <a:pt x="153" y="183"/>
                  </a:lnTo>
                  <a:lnTo>
                    <a:pt x="172" y="166"/>
                  </a:lnTo>
                  <a:lnTo>
                    <a:pt x="191" y="149"/>
                  </a:lnTo>
                  <a:lnTo>
                    <a:pt x="208" y="130"/>
                  </a:lnTo>
                  <a:lnTo>
                    <a:pt x="226" y="113"/>
                  </a:lnTo>
                  <a:lnTo>
                    <a:pt x="245" y="96"/>
                  </a:lnTo>
                  <a:lnTo>
                    <a:pt x="264" y="79"/>
                  </a:lnTo>
                  <a:lnTo>
                    <a:pt x="283" y="63"/>
                  </a:lnTo>
                  <a:lnTo>
                    <a:pt x="302" y="46"/>
                  </a:lnTo>
                  <a:lnTo>
                    <a:pt x="320" y="30"/>
                  </a:lnTo>
                  <a:lnTo>
                    <a:pt x="295" y="0"/>
                  </a:lnTo>
                  <a:lnTo>
                    <a:pt x="276" y="16"/>
                  </a:lnTo>
                  <a:lnTo>
                    <a:pt x="258" y="33"/>
                  </a:lnTo>
                  <a:lnTo>
                    <a:pt x="239" y="49"/>
                  </a:lnTo>
                  <a:lnTo>
                    <a:pt x="220" y="66"/>
                  </a:lnTo>
                  <a:lnTo>
                    <a:pt x="201" y="84"/>
                  </a:lnTo>
                  <a:lnTo>
                    <a:pt x="181" y="101"/>
                  </a:lnTo>
                  <a:lnTo>
                    <a:pt x="163" y="119"/>
                  </a:lnTo>
                  <a:lnTo>
                    <a:pt x="145" y="136"/>
                  </a:lnTo>
                  <a:lnTo>
                    <a:pt x="126" y="155"/>
                  </a:lnTo>
                  <a:lnTo>
                    <a:pt x="108" y="173"/>
                  </a:lnTo>
                  <a:lnTo>
                    <a:pt x="90" y="191"/>
                  </a:lnTo>
                  <a:lnTo>
                    <a:pt x="71" y="209"/>
                  </a:lnTo>
                  <a:lnTo>
                    <a:pt x="54" y="229"/>
                  </a:lnTo>
                  <a:lnTo>
                    <a:pt x="38" y="247"/>
                  </a:lnTo>
                  <a:lnTo>
                    <a:pt x="21" y="267"/>
                  </a:lnTo>
                  <a:lnTo>
                    <a:pt x="5" y="286"/>
                  </a:lnTo>
                  <a:lnTo>
                    <a:pt x="0" y="299"/>
                  </a:lnTo>
                  <a:lnTo>
                    <a:pt x="5" y="286"/>
                  </a:lnTo>
                  <a:lnTo>
                    <a:pt x="1" y="294"/>
                  </a:lnTo>
                  <a:lnTo>
                    <a:pt x="0" y="301"/>
                  </a:lnTo>
                  <a:lnTo>
                    <a:pt x="3" y="308"/>
                  </a:lnTo>
                  <a:lnTo>
                    <a:pt x="7" y="313"/>
                  </a:lnTo>
                  <a:lnTo>
                    <a:pt x="14" y="317"/>
                  </a:lnTo>
                  <a:lnTo>
                    <a:pt x="21" y="318"/>
                  </a:lnTo>
                  <a:lnTo>
                    <a:pt x="28" y="317"/>
                  </a:lnTo>
                  <a:lnTo>
                    <a:pt x="35" y="312"/>
                  </a:lnTo>
                  <a:lnTo>
                    <a:pt x="40" y="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8" name="Freeform 233"/>
            <p:cNvSpPr>
              <a:spLocks/>
            </p:cNvSpPr>
            <p:nvPr/>
          </p:nvSpPr>
          <p:spPr bwMode="auto">
            <a:xfrm>
              <a:off x="4824" y="2375"/>
              <a:ext cx="18" cy="43"/>
            </a:xfrm>
            <a:custGeom>
              <a:avLst/>
              <a:gdLst>
                <a:gd name="T0" fmla="*/ 0 w 180"/>
                <a:gd name="T1" fmla="*/ 0 h 472"/>
                <a:gd name="T2" fmla="*/ 0 w 180"/>
                <a:gd name="T3" fmla="*/ 0 h 472"/>
                <a:gd name="T4" fmla="*/ 0 w 180"/>
                <a:gd name="T5" fmla="*/ 0 h 472"/>
                <a:gd name="T6" fmla="*/ 0 w 180"/>
                <a:gd name="T7" fmla="*/ 0 h 472"/>
                <a:gd name="T8" fmla="*/ 0 w 180"/>
                <a:gd name="T9" fmla="*/ 0 h 472"/>
                <a:gd name="T10" fmla="*/ 0 w 180"/>
                <a:gd name="T11" fmla="*/ 0 h 472"/>
                <a:gd name="T12" fmla="*/ 0 w 180"/>
                <a:gd name="T13" fmla="*/ 0 h 472"/>
                <a:gd name="T14" fmla="*/ 0 w 180"/>
                <a:gd name="T15" fmla="*/ 0 h 472"/>
                <a:gd name="T16" fmla="*/ 0 w 180"/>
                <a:gd name="T17" fmla="*/ 0 h 472"/>
                <a:gd name="T18" fmla="*/ 0 w 180"/>
                <a:gd name="T19" fmla="*/ 0 h 472"/>
                <a:gd name="T20" fmla="*/ 0 w 180"/>
                <a:gd name="T21" fmla="*/ 0 h 472"/>
                <a:gd name="T22" fmla="*/ 0 w 180"/>
                <a:gd name="T23" fmla="*/ 0 h 472"/>
                <a:gd name="T24" fmla="*/ 0 w 180"/>
                <a:gd name="T25" fmla="*/ 0 h 472"/>
                <a:gd name="T26" fmla="*/ 0 w 180"/>
                <a:gd name="T27" fmla="*/ 0 h 472"/>
                <a:gd name="T28" fmla="*/ 0 w 180"/>
                <a:gd name="T29" fmla="*/ 0 h 472"/>
                <a:gd name="T30" fmla="*/ 0 w 180"/>
                <a:gd name="T31" fmla="*/ 0 h 472"/>
                <a:gd name="T32" fmla="*/ 0 w 180"/>
                <a:gd name="T33" fmla="*/ 0 h 472"/>
                <a:gd name="T34" fmla="*/ 0 w 180"/>
                <a:gd name="T35" fmla="*/ 0 h 472"/>
                <a:gd name="T36" fmla="*/ 0 w 180"/>
                <a:gd name="T37" fmla="*/ 0 h 472"/>
                <a:gd name="T38" fmla="*/ 0 w 180"/>
                <a:gd name="T39" fmla="*/ 0 h 472"/>
                <a:gd name="T40" fmla="*/ 0 w 180"/>
                <a:gd name="T41" fmla="*/ 0 h 472"/>
                <a:gd name="T42" fmla="*/ 0 w 180"/>
                <a:gd name="T43" fmla="*/ 0 h 472"/>
                <a:gd name="T44" fmla="*/ 0 w 180"/>
                <a:gd name="T45" fmla="*/ 0 h 472"/>
                <a:gd name="T46" fmla="*/ 0 w 180"/>
                <a:gd name="T47" fmla="*/ 0 h 472"/>
                <a:gd name="T48" fmla="*/ 0 w 180"/>
                <a:gd name="T49" fmla="*/ 0 h 472"/>
                <a:gd name="T50" fmla="*/ 0 w 180"/>
                <a:gd name="T51" fmla="*/ 0 h 472"/>
                <a:gd name="T52" fmla="*/ 0 w 180"/>
                <a:gd name="T53" fmla="*/ 0 h 472"/>
                <a:gd name="T54" fmla="*/ 0 w 180"/>
                <a:gd name="T55" fmla="*/ 0 h 472"/>
                <a:gd name="T56" fmla="*/ 0 w 180"/>
                <a:gd name="T57" fmla="*/ 0 h 472"/>
                <a:gd name="T58" fmla="*/ 0 w 180"/>
                <a:gd name="T59" fmla="*/ 0 h 472"/>
                <a:gd name="T60" fmla="*/ 0 w 180"/>
                <a:gd name="T61" fmla="*/ 0 h 472"/>
                <a:gd name="T62" fmla="*/ 0 w 180"/>
                <a:gd name="T63" fmla="*/ 0 h 472"/>
                <a:gd name="T64" fmla="*/ 0 w 180"/>
                <a:gd name="T65" fmla="*/ 0 h 472"/>
                <a:gd name="T66" fmla="*/ 0 w 180"/>
                <a:gd name="T67" fmla="*/ 0 h 4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0"/>
                <a:gd name="T103" fmla="*/ 0 h 472"/>
                <a:gd name="T104" fmla="*/ 180 w 180"/>
                <a:gd name="T105" fmla="*/ 472 h 4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0" h="472">
                  <a:moveTo>
                    <a:pt x="4" y="0"/>
                  </a:moveTo>
                  <a:lnTo>
                    <a:pt x="5" y="1"/>
                  </a:lnTo>
                  <a:lnTo>
                    <a:pt x="8" y="4"/>
                  </a:lnTo>
                  <a:lnTo>
                    <a:pt x="14" y="10"/>
                  </a:lnTo>
                  <a:lnTo>
                    <a:pt x="23" y="18"/>
                  </a:lnTo>
                  <a:lnTo>
                    <a:pt x="33" y="27"/>
                  </a:lnTo>
                  <a:lnTo>
                    <a:pt x="45" y="39"/>
                  </a:lnTo>
                  <a:lnTo>
                    <a:pt x="58" y="52"/>
                  </a:lnTo>
                  <a:lnTo>
                    <a:pt x="72" y="65"/>
                  </a:lnTo>
                  <a:lnTo>
                    <a:pt x="86" y="78"/>
                  </a:lnTo>
                  <a:lnTo>
                    <a:pt x="101" y="92"/>
                  </a:lnTo>
                  <a:lnTo>
                    <a:pt x="116" y="105"/>
                  </a:lnTo>
                  <a:lnTo>
                    <a:pt x="130" y="119"/>
                  </a:lnTo>
                  <a:lnTo>
                    <a:pt x="144" y="131"/>
                  </a:lnTo>
                  <a:lnTo>
                    <a:pt x="158" y="143"/>
                  </a:lnTo>
                  <a:lnTo>
                    <a:pt x="169" y="152"/>
                  </a:lnTo>
                  <a:lnTo>
                    <a:pt x="180" y="161"/>
                  </a:lnTo>
                  <a:lnTo>
                    <a:pt x="160" y="185"/>
                  </a:lnTo>
                  <a:lnTo>
                    <a:pt x="142" y="211"/>
                  </a:lnTo>
                  <a:lnTo>
                    <a:pt x="126" y="236"/>
                  </a:lnTo>
                  <a:lnTo>
                    <a:pt x="111" y="261"/>
                  </a:lnTo>
                  <a:lnTo>
                    <a:pt x="96" y="285"/>
                  </a:lnTo>
                  <a:lnTo>
                    <a:pt x="81" y="310"/>
                  </a:lnTo>
                  <a:lnTo>
                    <a:pt x="66" y="332"/>
                  </a:lnTo>
                  <a:lnTo>
                    <a:pt x="50" y="354"/>
                  </a:lnTo>
                  <a:lnTo>
                    <a:pt x="41" y="366"/>
                  </a:lnTo>
                  <a:lnTo>
                    <a:pt x="34" y="380"/>
                  </a:lnTo>
                  <a:lnTo>
                    <a:pt x="28" y="396"/>
                  </a:lnTo>
                  <a:lnTo>
                    <a:pt x="22" y="412"/>
                  </a:lnTo>
                  <a:lnTo>
                    <a:pt x="15" y="430"/>
                  </a:lnTo>
                  <a:lnTo>
                    <a:pt x="10" y="446"/>
                  </a:lnTo>
                  <a:lnTo>
                    <a:pt x="5" y="460"/>
                  </a:lnTo>
                  <a:lnTo>
                    <a:pt x="0" y="47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9" name="Freeform 234"/>
            <p:cNvSpPr>
              <a:spLocks/>
            </p:cNvSpPr>
            <p:nvPr/>
          </p:nvSpPr>
          <p:spPr bwMode="auto">
            <a:xfrm>
              <a:off x="4824" y="2374"/>
              <a:ext cx="20" cy="18"/>
            </a:xfrm>
            <a:custGeom>
              <a:avLst/>
              <a:gdLst>
                <a:gd name="T0" fmla="*/ 0 w 210"/>
                <a:gd name="T1" fmla="*/ 0 h 194"/>
                <a:gd name="T2" fmla="*/ 0 w 210"/>
                <a:gd name="T3" fmla="*/ 0 h 194"/>
                <a:gd name="T4" fmla="*/ 0 w 210"/>
                <a:gd name="T5" fmla="*/ 0 h 194"/>
                <a:gd name="T6" fmla="*/ 0 w 210"/>
                <a:gd name="T7" fmla="*/ 0 h 194"/>
                <a:gd name="T8" fmla="*/ 0 w 210"/>
                <a:gd name="T9" fmla="*/ 0 h 194"/>
                <a:gd name="T10" fmla="*/ 0 w 210"/>
                <a:gd name="T11" fmla="*/ 0 h 194"/>
                <a:gd name="T12" fmla="*/ 0 w 210"/>
                <a:gd name="T13" fmla="*/ 0 h 194"/>
                <a:gd name="T14" fmla="*/ 0 w 210"/>
                <a:gd name="T15" fmla="*/ 0 h 194"/>
                <a:gd name="T16" fmla="*/ 0 w 210"/>
                <a:gd name="T17" fmla="*/ 0 h 194"/>
                <a:gd name="T18" fmla="*/ 0 w 210"/>
                <a:gd name="T19" fmla="*/ 0 h 194"/>
                <a:gd name="T20" fmla="*/ 0 w 210"/>
                <a:gd name="T21" fmla="*/ 0 h 194"/>
                <a:gd name="T22" fmla="*/ 0 w 210"/>
                <a:gd name="T23" fmla="*/ 0 h 194"/>
                <a:gd name="T24" fmla="*/ 0 w 210"/>
                <a:gd name="T25" fmla="*/ 0 h 194"/>
                <a:gd name="T26" fmla="*/ 0 w 210"/>
                <a:gd name="T27" fmla="*/ 0 h 194"/>
                <a:gd name="T28" fmla="*/ 0 w 210"/>
                <a:gd name="T29" fmla="*/ 0 h 194"/>
                <a:gd name="T30" fmla="*/ 0 w 210"/>
                <a:gd name="T31" fmla="*/ 0 h 194"/>
                <a:gd name="T32" fmla="*/ 0 w 210"/>
                <a:gd name="T33" fmla="*/ 0 h 194"/>
                <a:gd name="T34" fmla="*/ 0 w 210"/>
                <a:gd name="T35" fmla="*/ 0 h 194"/>
                <a:gd name="T36" fmla="*/ 0 w 210"/>
                <a:gd name="T37" fmla="*/ 0 h 194"/>
                <a:gd name="T38" fmla="*/ 0 w 210"/>
                <a:gd name="T39" fmla="*/ 0 h 194"/>
                <a:gd name="T40" fmla="*/ 0 w 210"/>
                <a:gd name="T41" fmla="*/ 0 h 194"/>
                <a:gd name="T42" fmla="*/ 0 w 210"/>
                <a:gd name="T43" fmla="*/ 0 h 194"/>
                <a:gd name="T44" fmla="*/ 0 w 210"/>
                <a:gd name="T45" fmla="*/ 0 h 194"/>
                <a:gd name="T46" fmla="*/ 0 w 210"/>
                <a:gd name="T47" fmla="*/ 0 h 194"/>
                <a:gd name="T48" fmla="*/ 0 w 210"/>
                <a:gd name="T49" fmla="*/ 0 h 194"/>
                <a:gd name="T50" fmla="*/ 0 w 210"/>
                <a:gd name="T51" fmla="*/ 0 h 194"/>
                <a:gd name="T52" fmla="*/ 0 w 210"/>
                <a:gd name="T53" fmla="*/ 0 h 194"/>
                <a:gd name="T54" fmla="*/ 0 w 210"/>
                <a:gd name="T55" fmla="*/ 0 h 194"/>
                <a:gd name="T56" fmla="*/ 0 w 210"/>
                <a:gd name="T57" fmla="*/ 0 h 194"/>
                <a:gd name="T58" fmla="*/ 0 w 210"/>
                <a:gd name="T59" fmla="*/ 0 h 194"/>
                <a:gd name="T60" fmla="*/ 0 w 210"/>
                <a:gd name="T61" fmla="*/ 0 h 194"/>
                <a:gd name="T62" fmla="*/ 0 w 210"/>
                <a:gd name="T63" fmla="*/ 0 h 194"/>
                <a:gd name="T64" fmla="*/ 0 w 210"/>
                <a:gd name="T65" fmla="*/ 0 h 194"/>
                <a:gd name="T66" fmla="*/ 0 w 210"/>
                <a:gd name="T67" fmla="*/ 0 h 194"/>
                <a:gd name="T68" fmla="*/ 0 w 210"/>
                <a:gd name="T69" fmla="*/ 0 h 194"/>
                <a:gd name="T70" fmla="*/ 0 w 210"/>
                <a:gd name="T71" fmla="*/ 0 h 194"/>
                <a:gd name="T72" fmla="*/ 0 w 210"/>
                <a:gd name="T73" fmla="*/ 0 h 194"/>
                <a:gd name="T74" fmla="*/ 0 w 210"/>
                <a:gd name="T75" fmla="*/ 0 h 194"/>
                <a:gd name="T76" fmla="*/ 0 w 210"/>
                <a:gd name="T77" fmla="*/ 0 h 194"/>
                <a:gd name="T78" fmla="*/ 0 w 210"/>
                <a:gd name="T79" fmla="*/ 0 h 194"/>
                <a:gd name="T80" fmla="*/ 0 w 210"/>
                <a:gd name="T81" fmla="*/ 0 h 194"/>
                <a:gd name="T82" fmla="*/ 0 w 210"/>
                <a:gd name="T83" fmla="*/ 0 h 194"/>
                <a:gd name="T84" fmla="*/ 0 w 210"/>
                <a:gd name="T85" fmla="*/ 0 h 194"/>
                <a:gd name="T86" fmla="*/ 0 w 210"/>
                <a:gd name="T87" fmla="*/ 0 h 194"/>
                <a:gd name="T88" fmla="*/ 0 w 210"/>
                <a:gd name="T89" fmla="*/ 0 h 194"/>
                <a:gd name="T90" fmla="*/ 0 w 210"/>
                <a:gd name="T91" fmla="*/ 0 h 19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0"/>
                <a:gd name="T139" fmla="*/ 0 h 194"/>
                <a:gd name="T140" fmla="*/ 210 w 210"/>
                <a:gd name="T141" fmla="*/ 194 h 19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0" h="194">
                  <a:moveTo>
                    <a:pt x="204" y="187"/>
                  </a:moveTo>
                  <a:lnTo>
                    <a:pt x="201" y="159"/>
                  </a:lnTo>
                  <a:lnTo>
                    <a:pt x="192" y="150"/>
                  </a:lnTo>
                  <a:lnTo>
                    <a:pt x="180" y="142"/>
                  </a:lnTo>
                  <a:lnTo>
                    <a:pt x="167" y="130"/>
                  </a:lnTo>
                  <a:lnTo>
                    <a:pt x="153" y="118"/>
                  </a:lnTo>
                  <a:lnTo>
                    <a:pt x="138" y="104"/>
                  </a:lnTo>
                  <a:lnTo>
                    <a:pt x="124" y="91"/>
                  </a:lnTo>
                  <a:lnTo>
                    <a:pt x="110" y="78"/>
                  </a:lnTo>
                  <a:lnTo>
                    <a:pt x="95" y="64"/>
                  </a:lnTo>
                  <a:lnTo>
                    <a:pt x="82" y="51"/>
                  </a:lnTo>
                  <a:lnTo>
                    <a:pt x="68" y="38"/>
                  </a:lnTo>
                  <a:lnTo>
                    <a:pt x="57" y="26"/>
                  </a:lnTo>
                  <a:lnTo>
                    <a:pt x="45" y="17"/>
                  </a:lnTo>
                  <a:lnTo>
                    <a:pt x="38" y="9"/>
                  </a:lnTo>
                  <a:lnTo>
                    <a:pt x="32" y="4"/>
                  </a:lnTo>
                  <a:lnTo>
                    <a:pt x="28" y="1"/>
                  </a:lnTo>
                  <a:lnTo>
                    <a:pt x="0" y="27"/>
                  </a:lnTo>
                  <a:lnTo>
                    <a:pt x="27" y="0"/>
                  </a:lnTo>
                  <a:lnTo>
                    <a:pt x="1" y="28"/>
                  </a:lnTo>
                  <a:lnTo>
                    <a:pt x="4" y="32"/>
                  </a:lnTo>
                  <a:lnTo>
                    <a:pt x="11" y="39"/>
                  </a:lnTo>
                  <a:lnTo>
                    <a:pt x="20" y="47"/>
                  </a:lnTo>
                  <a:lnTo>
                    <a:pt x="29" y="56"/>
                  </a:lnTo>
                  <a:lnTo>
                    <a:pt x="41" y="68"/>
                  </a:lnTo>
                  <a:lnTo>
                    <a:pt x="55" y="81"/>
                  </a:lnTo>
                  <a:lnTo>
                    <a:pt x="68" y="94"/>
                  </a:lnTo>
                  <a:lnTo>
                    <a:pt x="83" y="107"/>
                  </a:lnTo>
                  <a:lnTo>
                    <a:pt x="99" y="121"/>
                  </a:lnTo>
                  <a:lnTo>
                    <a:pt x="113" y="134"/>
                  </a:lnTo>
                  <a:lnTo>
                    <a:pt x="128" y="148"/>
                  </a:lnTo>
                  <a:lnTo>
                    <a:pt x="141" y="160"/>
                  </a:lnTo>
                  <a:lnTo>
                    <a:pt x="155" y="171"/>
                  </a:lnTo>
                  <a:lnTo>
                    <a:pt x="167" y="182"/>
                  </a:lnTo>
                  <a:lnTo>
                    <a:pt x="178" y="191"/>
                  </a:lnTo>
                  <a:lnTo>
                    <a:pt x="175" y="162"/>
                  </a:lnTo>
                  <a:lnTo>
                    <a:pt x="178" y="191"/>
                  </a:lnTo>
                  <a:lnTo>
                    <a:pt x="187" y="194"/>
                  </a:lnTo>
                  <a:lnTo>
                    <a:pt x="194" y="194"/>
                  </a:lnTo>
                  <a:lnTo>
                    <a:pt x="200" y="191"/>
                  </a:lnTo>
                  <a:lnTo>
                    <a:pt x="205" y="185"/>
                  </a:lnTo>
                  <a:lnTo>
                    <a:pt x="209" y="179"/>
                  </a:lnTo>
                  <a:lnTo>
                    <a:pt x="210" y="173"/>
                  </a:lnTo>
                  <a:lnTo>
                    <a:pt x="207" y="165"/>
                  </a:lnTo>
                  <a:lnTo>
                    <a:pt x="201" y="159"/>
                  </a:lnTo>
                  <a:lnTo>
                    <a:pt x="204" y="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0" name="Freeform 235"/>
            <p:cNvSpPr>
              <a:spLocks/>
            </p:cNvSpPr>
            <p:nvPr/>
          </p:nvSpPr>
          <p:spPr bwMode="auto">
            <a:xfrm>
              <a:off x="4828" y="2389"/>
              <a:ext cx="16" cy="20"/>
            </a:xfrm>
            <a:custGeom>
              <a:avLst/>
              <a:gdLst>
                <a:gd name="T0" fmla="*/ 0 w 160"/>
                <a:gd name="T1" fmla="*/ 0 h 219"/>
                <a:gd name="T2" fmla="*/ 0 w 160"/>
                <a:gd name="T3" fmla="*/ 0 h 219"/>
                <a:gd name="T4" fmla="*/ 0 w 160"/>
                <a:gd name="T5" fmla="*/ 0 h 219"/>
                <a:gd name="T6" fmla="*/ 0 w 160"/>
                <a:gd name="T7" fmla="*/ 0 h 219"/>
                <a:gd name="T8" fmla="*/ 0 w 160"/>
                <a:gd name="T9" fmla="*/ 0 h 219"/>
                <a:gd name="T10" fmla="*/ 0 w 160"/>
                <a:gd name="T11" fmla="*/ 0 h 219"/>
                <a:gd name="T12" fmla="*/ 0 w 160"/>
                <a:gd name="T13" fmla="*/ 0 h 219"/>
                <a:gd name="T14" fmla="*/ 0 w 160"/>
                <a:gd name="T15" fmla="*/ 0 h 219"/>
                <a:gd name="T16" fmla="*/ 0 w 160"/>
                <a:gd name="T17" fmla="*/ 0 h 219"/>
                <a:gd name="T18" fmla="*/ 0 w 160"/>
                <a:gd name="T19" fmla="*/ 0 h 219"/>
                <a:gd name="T20" fmla="*/ 0 w 160"/>
                <a:gd name="T21" fmla="*/ 0 h 219"/>
                <a:gd name="T22" fmla="*/ 0 w 160"/>
                <a:gd name="T23" fmla="*/ 0 h 219"/>
                <a:gd name="T24" fmla="*/ 0 w 160"/>
                <a:gd name="T25" fmla="*/ 0 h 219"/>
                <a:gd name="T26" fmla="*/ 0 w 160"/>
                <a:gd name="T27" fmla="*/ 0 h 219"/>
                <a:gd name="T28" fmla="*/ 0 w 160"/>
                <a:gd name="T29" fmla="*/ 0 h 219"/>
                <a:gd name="T30" fmla="*/ 0 w 160"/>
                <a:gd name="T31" fmla="*/ 0 h 219"/>
                <a:gd name="T32" fmla="*/ 0 w 160"/>
                <a:gd name="T33" fmla="*/ 0 h 219"/>
                <a:gd name="T34" fmla="*/ 0 w 160"/>
                <a:gd name="T35" fmla="*/ 0 h 219"/>
                <a:gd name="T36" fmla="*/ 0 w 160"/>
                <a:gd name="T37" fmla="*/ 0 h 219"/>
                <a:gd name="T38" fmla="*/ 0 w 160"/>
                <a:gd name="T39" fmla="*/ 0 h 219"/>
                <a:gd name="T40" fmla="*/ 0 w 160"/>
                <a:gd name="T41" fmla="*/ 0 h 2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219"/>
                <a:gd name="T65" fmla="*/ 160 w 160"/>
                <a:gd name="T66" fmla="*/ 219 h 2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219">
                  <a:moveTo>
                    <a:pt x="32" y="219"/>
                  </a:moveTo>
                  <a:lnTo>
                    <a:pt x="32" y="219"/>
                  </a:lnTo>
                  <a:lnTo>
                    <a:pt x="47" y="196"/>
                  </a:lnTo>
                  <a:lnTo>
                    <a:pt x="64" y="173"/>
                  </a:lnTo>
                  <a:lnTo>
                    <a:pt x="79" y="148"/>
                  </a:lnTo>
                  <a:lnTo>
                    <a:pt x="93" y="124"/>
                  </a:lnTo>
                  <a:lnTo>
                    <a:pt x="109" y="99"/>
                  </a:lnTo>
                  <a:lnTo>
                    <a:pt x="125" y="73"/>
                  </a:lnTo>
                  <a:lnTo>
                    <a:pt x="141" y="49"/>
                  </a:lnTo>
                  <a:lnTo>
                    <a:pt x="160" y="25"/>
                  </a:lnTo>
                  <a:lnTo>
                    <a:pt x="131" y="0"/>
                  </a:lnTo>
                  <a:lnTo>
                    <a:pt x="110" y="25"/>
                  </a:lnTo>
                  <a:lnTo>
                    <a:pt x="91" y="52"/>
                  </a:lnTo>
                  <a:lnTo>
                    <a:pt x="76" y="78"/>
                  </a:lnTo>
                  <a:lnTo>
                    <a:pt x="60" y="102"/>
                  </a:lnTo>
                  <a:lnTo>
                    <a:pt x="45" y="127"/>
                  </a:lnTo>
                  <a:lnTo>
                    <a:pt x="30" y="151"/>
                  </a:lnTo>
                  <a:lnTo>
                    <a:pt x="16" y="173"/>
                  </a:lnTo>
                  <a:lnTo>
                    <a:pt x="0" y="193"/>
                  </a:lnTo>
                  <a:lnTo>
                    <a:pt x="32" y="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1" name="Freeform 236"/>
            <p:cNvSpPr>
              <a:spLocks/>
            </p:cNvSpPr>
            <p:nvPr/>
          </p:nvSpPr>
          <p:spPr bwMode="auto">
            <a:xfrm>
              <a:off x="4822" y="2406"/>
              <a:ext cx="9" cy="14"/>
            </a:xfrm>
            <a:custGeom>
              <a:avLst/>
              <a:gdLst>
                <a:gd name="T0" fmla="*/ 0 w 86"/>
                <a:gd name="T1" fmla="*/ 0 h 150"/>
                <a:gd name="T2" fmla="*/ 0 w 86"/>
                <a:gd name="T3" fmla="*/ 0 h 150"/>
                <a:gd name="T4" fmla="*/ 0 w 86"/>
                <a:gd name="T5" fmla="*/ 0 h 150"/>
                <a:gd name="T6" fmla="*/ 0 w 86"/>
                <a:gd name="T7" fmla="*/ 0 h 150"/>
                <a:gd name="T8" fmla="*/ 0 w 86"/>
                <a:gd name="T9" fmla="*/ 0 h 150"/>
                <a:gd name="T10" fmla="*/ 0 w 86"/>
                <a:gd name="T11" fmla="*/ 0 h 150"/>
                <a:gd name="T12" fmla="*/ 0 w 86"/>
                <a:gd name="T13" fmla="*/ 0 h 150"/>
                <a:gd name="T14" fmla="*/ 0 w 86"/>
                <a:gd name="T15" fmla="*/ 0 h 150"/>
                <a:gd name="T16" fmla="*/ 0 w 86"/>
                <a:gd name="T17" fmla="*/ 0 h 150"/>
                <a:gd name="T18" fmla="*/ 0 w 86"/>
                <a:gd name="T19" fmla="*/ 0 h 150"/>
                <a:gd name="T20" fmla="*/ 0 w 86"/>
                <a:gd name="T21" fmla="*/ 0 h 150"/>
                <a:gd name="T22" fmla="*/ 0 w 86"/>
                <a:gd name="T23" fmla="*/ 0 h 150"/>
                <a:gd name="T24" fmla="*/ 0 w 86"/>
                <a:gd name="T25" fmla="*/ 0 h 150"/>
                <a:gd name="T26" fmla="*/ 0 w 86"/>
                <a:gd name="T27" fmla="*/ 0 h 150"/>
                <a:gd name="T28" fmla="*/ 0 w 86"/>
                <a:gd name="T29" fmla="*/ 0 h 150"/>
                <a:gd name="T30" fmla="*/ 0 w 86"/>
                <a:gd name="T31" fmla="*/ 0 h 150"/>
                <a:gd name="T32" fmla="*/ 0 w 86"/>
                <a:gd name="T33" fmla="*/ 0 h 150"/>
                <a:gd name="T34" fmla="*/ 0 w 86"/>
                <a:gd name="T35" fmla="*/ 0 h 150"/>
                <a:gd name="T36" fmla="*/ 0 w 86"/>
                <a:gd name="T37" fmla="*/ 0 h 150"/>
                <a:gd name="T38" fmla="*/ 0 w 86"/>
                <a:gd name="T39" fmla="*/ 0 h 150"/>
                <a:gd name="T40" fmla="*/ 0 w 86"/>
                <a:gd name="T41" fmla="*/ 0 h 150"/>
                <a:gd name="T42" fmla="*/ 0 w 86"/>
                <a:gd name="T43" fmla="*/ 0 h 150"/>
                <a:gd name="T44" fmla="*/ 0 w 86"/>
                <a:gd name="T45" fmla="*/ 0 h 150"/>
                <a:gd name="T46" fmla="*/ 0 w 86"/>
                <a:gd name="T47" fmla="*/ 0 h 150"/>
                <a:gd name="T48" fmla="*/ 0 w 86"/>
                <a:gd name="T49" fmla="*/ 0 h 150"/>
                <a:gd name="T50" fmla="*/ 0 w 86"/>
                <a:gd name="T51" fmla="*/ 0 h 150"/>
                <a:gd name="T52" fmla="*/ 0 w 86"/>
                <a:gd name="T53" fmla="*/ 0 h 150"/>
                <a:gd name="T54" fmla="*/ 0 w 86"/>
                <a:gd name="T55" fmla="*/ 0 h 150"/>
                <a:gd name="T56" fmla="*/ 0 w 86"/>
                <a:gd name="T57" fmla="*/ 0 h 150"/>
                <a:gd name="T58" fmla="*/ 0 w 86"/>
                <a:gd name="T59" fmla="*/ 0 h 1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150"/>
                <a:gd name="T92" fmla="*/ 86 w 86"/>
                <a:gd name="T93" fmla="*/ 150 h 1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150">
                  <a:moveTo>
                    <a:pt x="0" y="131"/>
                  </a:moveTo>
                  <a:lnTo>
                    <a:pt x="37" y="140"/>
                  </a:lnTo>
                  <a:lnTo>
                    <a:pt x="44" y="127"/>
                  </a:lnTo>
                  <a:lnTo>
                    <a:pt x="49" y="111"/>
                  </a:lnTo>
                  <a:lnTo>
                    <a:pt x="54" y="95"/>
                  </a:lnTo>
                  <a:lnTo>
                    <a:pt x="60" y="79"/>
                  </a:lnTo>
                  <a:lnTo>
                    <a:pt x="67" y="63"/>
                  </a:lnTo>
                  <a:lnTo>
                    <a:pt x="72" y="47"/>
                  </a:lnTo>
                  <a:lnTo>
                    <a:pt x="78" y="34"/>
                  </a:lnTo>
                  <a:lnTo>
                    <a:pt x="86" y="26"/>
                  </a:lnTo>
                  <a:lnTo>
                    <a:pt x="54" y="0"/>
                  </a:lnTo>
                  <a:lnTo>
                    <a:pt x="45" y="15"/>
                  </a:lnTo>
                  <a:lnTo>
                    <a:pt x="36" y="32"/>
                  </a:lnTo>
                  <a:lnTo>
                    <a:pt x="29" y="48"/>
                  </a:lnTo>
                  <a:lnTo>
                    <a:pt x="23" y="64"/>
                  </a:lnTo>
                  <a:lnTo>
                    <a:pt x="16" y="82"/>
                  </a:lnTo>
                  <a:lnTo>
                    <a:pt x="11" y="98"/>
                  </a:lnTo>
                  <a:lnTo>
                    <a:pt x="6" y="112"/>
                  </a:lnTo>
                  <a:lnTo>
                    <a:pt x="2" y="123"/>
                  </a:lnTo>
                  <a:lnTo>
                    <a:pt x="39" y="131"/>
                  </a:lnTo>
                  <a:lnTo>
                    <a:pt x="2" y="123"/>
                  </a:lnTo>
                  <a:lnTo>
                    <a:pt x="0" y="131"/>
                  </a:lnTo>
                  <a:lnTo>
                    <a:pt x="2" y="139"/>
                  </a:lnTo>
                  <a:lnTo>
                    <a:pt x="6" y="145"/>
                  </a:lnTo>
                  <a:lnTo>
                    <a:pt x="12" y="148"/>
                  </a:lnTo>
                  <a:lnTo>
                    <a:pt x="19" y="150"/>
                  </a:lnTo>
                  <a:lnTo>
                    <a:pt x="26" y="150"/>
                  </a:lnTo>
                  <a:lnTo>
                    <a:pt x="32" y="147"/>
                  </a:lnTo>
                  <a:lnTo>
                    <a:pt x="37" y="14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2" name="Freeform 237"/>
            <p:cNvSpPr>
              <a:spLocks/>
            </p:cNvSpPr>
            <p:nvPr/>
          </p:nvSpPr>
          <p:spPr bwMode="auto">
            <a:xfrm>
              <a:off x="4822" y="2373"/>
              <a:ext cx="5" cy="45"/>
            </a:xfrm>
            <a:custGeom>
              <a:avLst/>
              <a:gdLst>
                <a:gd name="T0" fmla="*/ 0 w 44"/>
                <a:gd name="T1" fmla="*/ 0 h 493"/>
                <a:gd name="T2" fmla="*/ 0 w 44"/>
                <a:gd name="T3" fmla="*/ 0 h 493"/>
                <a:gd name="T4" fmla="*/ 0 w 44"/>
                <a:gd name="T5" fmla="*/ 0 h 493"/>
                <a:gd name="T6" fmla="*/ 0 w 44"/>
                <a:gd name="T7" fmla="*/ 0 h 493"/>
                <a:gd name="T8" fmla="*/ 0 w 44"/>
                <a:gd name="T9" fmla="*/ 0 h 493"/>
                <a:gd name="T10" fmla="*/ 0 w 44"/>
                <a:gd name="T11" fmla="*/ 0 h 493"/>
                <a:gd name="T12" fmla="*/ 0 w 44"/>
                <a:gd name="T13" fmla="*/ 0 h 493"/>
                <a:gd name="T14" fmla="*/ 0 w 44"/>
                <a:gd name="T15" fmla="*/ 0 h 493"/>
                <a:gd name="T16" fmla="*/ 0 w 44"/>
                <a:gd name="T17" fmla="*/ 0 h 493"/>
                <a:gd name="T18" fmla="*/ 0 w 44"/>
                <a:gd name="T19" fmla="*/ 0 h 493"/>
                <a:gd name="T20" fmla="*/ 0 w 44"/>
                <a:gd name="T21" fmla="*/ 0 h 493"/>
                <a:gd name="T22" fmla="*/ 0 w 44"/>
                <a:gd name="T23" fmla="*/ 0 h 493"/>
                <a:gd name="T24" fmla="*/ 0 w 44"/>
                <a:gd name="T25" fmla="*/ 0 h 493"/>
                <a:gd name="T26" fmla="*/ 0 w 44"/>
                <a:gd name="T27" fmla="*/ 0 h 493"/>
                <a:gd name="T28" fmla="*/ 0 w 44"/>
                <a:gd name="T29" fmla="*/ 0 h 493"/>
                <a:gd name="T30" fmla="*/ 0 w 44"/>
                <a:gd name="T31" fmla="*/ 0 h 4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4"/>
                <a:gd name="T49" fmla="*/ 0 h 493"/>
                <a:gd name="T50" fmla="*/ 44 w 44"/>
                <a:gd name="T51" fmla="*/ 493 h 4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4" h="493">
                  <a:moveTo>
                    <a:pt x="10" y="34"/>
                  </a:moveTo>
                  <a:lnTo>
                    <a:pt x="4" y="21"/>
                  </a:lnTo>
                  <a:lnTo>
                    <a:pt x="0" y="493"/>
                  </a:lnTo>
                  <a:lnTo>
                    <a:pt x="39" y="493"/>
                  </a:lnTo>
                  <a:lnTo>
                    <a:pt x="44" y="21"/>
                  </a:lnTo>
                  <a:lnTo>
                    <a:pt x="37" y="7"/>
                  </a:lnTo>
                  <a:lnTo>
                    <a:pt x="44" y="21"/>
                  </a:lnTo>
                  <a:lnTo>
                    <a:pt x="42" y="12"/>
                  </a:lnTo>
                  <a:lnTo>
                    <a:pt x="37" y="6"/>
                  </a:lnTo>
                  <a:lnTo>
                    <a:pt x="31" y="1"/>
                  </a:lnTo>
                  <a:lnTo>
                    <a:pt x="24" y="0"/>
                  </a:lnTo>
                  <a:lnTo>
                    <a:pt x="16" y="1"/>
                  </a:lnTo>
                  <a:lnTo>
                    <a:pt x="10" y="6"/>
                  </a:lnTo>
                  <a:lnTo>
                    <a:pt x="6" y="12"/>
                  </a:lnTo>
                  <a:lnTo>
                    <a:pt x="4" y="21"/>
                  </a:lnTo>
                  <a:lnTo>
                    <a:pt x="1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3" name="Freeform 238"/>
            <p:cNvSpPr>
              <a:spLocks/>
            </p:cNvSpPr>
            <p:nvPr/>
          </p:nvSpPr>
          <p:spPr bwMode="auto">
            <a:xfrm>
              <a:off x="4702" y="2369"/>
              <a:ext cx="123" cy="317"/>
            </a:xfrm>
            <a:custGeom>
              <a:avLst/>
              <a:gdLst>
                <a:gd name="T0" fmla="*/ 1 w 1234"/>
                <a:gd name="T1" fmla="*/ 0 h 3486"/>
                <a:gd name="T2" fmla="*/ 1 w 1234"/>
                <a:gd name="T3" fmla="*/ 0 h 3486"/>
                <a:gd name="T4" fmla="*/ 1 w 1234"/>
                <a:gd name="T5" fmla="*/ 0 h 3486"/>
                <a:gd name="T6" fmla="*/ 1 w 1234"/>
                <a:gd name="T7" fmla="*/ 0 h 3486"/>
                <a:gd name="T8" fmla="*/ 1 w 1234"/>
                <a:gd name="T9" fmla="*/ 0 h 3486"/>
                <a:gd name="T10" fmla="*/ 1 w 1234"/>
                <a:gd name="T11" fmla="*/ 0 h 3486"/>
                <a:gd name="T12" fmla="*/ 1 w 1234"/>
                <a:gd name="T13" fmla="*/ 0 h 3486"/>
                <a:gd name="T14" fmla="*/ 1 w 1234"/>
                <a:gd name="T15" fmla="*/ 0 h 3486"/>
                <a:gd name="T16" fmla="*/ 1 w 1234"/>
                <a:gd name="T17" fmla="*/ 0 h 3486"/>
                <a:gd name="T18" fmla="*/ 1 w 1234"/>
                <a:gd name="T19" fmla="*/ 0 h 3486"/>
                <a:gd name="T20" fmla="*/ 1 w 1234"/>
                <a:gd name="T21" fmla="*/ 0 h 3486"/>
                <a:gd name="T22" fmla="*/ 1 w 1234"/>
                <a:gd name="T23" fmla="*/ 0 h 3486"/>
                <a:gd name="T24" fmla="*/ 1 w 1234"/>
                <a:gd name="T25" fmla="*/ 0 h 3486"/>
                <a:gd name="T26" fmla="*/ 1 w 1234"/>
                <a:gd name="T27" fmla="*/ 0 h 3486"/>
                <a:gd name="T28" fmla="*/ 1 w 1234"/>
                <a:gd name="T29" fmla="*/ 0 h 3486"/>
                <a:gd name="T30" fmla="*/ 1 w 1234"/>
                <a:gd name="T31" fmla="*/ 0 h 3486"/>
                <a:gd name="T32" fmla="*/ 1 w 1234"/>
                <a:gd name="T33" fmla="*/ 0 h 3486"/>
                <a:gd name="T34" fmla="*/ 1 w 1234"/>
                <a:gd name="T35" fmla="*/ 0 h 3486"/>
                <a:gd name="T36" fmla="*/ 1 w 1234"/>
                <a:gd name="T37" fmla="*/ 0 h 3486"/>
                <a:gd name="T38" fmla="*/ 1 w 1234"/>
                <a:gd name="T39" fmla="*/ 0 h 3486"/>
                <a:gd name="T40" fmla="*/ 1 w 1234"/>
                <a:gd name="T41" fmla="*/ 1 h 3486"/>
                <a:gd name="T42" fmla="*/ 1 w 1234"/>
                <a:gd name="T43" fmla="*/ 1 h 3486"/>
                <a:gd name="T44" fmla="*/ 0 w 1234"/>
                <a:gd name="T45" fmla="*/ 1 h 3486"/>
                <a:gd name="T46" fmla="*/ 0 w 1234"/>
                <a:gd name="T47" fmla="*/ 1 h 3486"/>
                <a:gd name="T48" fmla="*/ 0 w 1234"/>
                <a:gd name="T49" fmla="*/ 1 h 3486"/>
                <a:gd name="T50" fmla="*/ 0 w 1234"/>
                <a:gd name="T51" fmla="*/ 1 h 3486"/>
                <a:gd name="T52" fmla="*/ 0 w 1234"/>
                <a:gd name="T53" fmla="*/ 1 h 3486"/>
                <a:gd name="T54" fmla="*/ 0 w 1234"/>
                <a:gd name="T55" fmla="*/ 1 h 3486"/>
                <a:gd name="T56" fmla="*/ 0 w 1234"/>
                <a:gd name="T57" fmla="*/ 2 h 3486"/>
                <a:gd name="T58" fmla="*/ 0 w 1234"/>
                <a:gd name="T59" fmla="*/ 2 h 3486"/>
                <a:gd name="T60" fmla="*/ 0 w 1234"/>
                <a:gd name="T61" fmla="*/ 2 h 3486"/>
                <a:gd name="T62" fmla="*/ 0 w 1234"/>
                <a:gd name="T63" fmla="*/ 2 h 3486"/>
                <a:gd name="T64" fmla="*/ 0 w 1234"/>
                <a:gd name="T65" fmla="*/ 2 h 3486"/>
                <a:gd name="T66" fmla="*/ 0 w 1234"/>
                <a:gd name="T67" fmla="*/ 2 h 3486"/>
                <a:gd name="T68" fmla="*/ 0 w 1234"/>
                <a:gd name="T69" fmla="*/ 2 h 3486"/>
                <a:gd name="T70" fmla="*/ 0 w 1234"/>
                <a:gd name="T71" fmla="*/ 2 h 3486"/>
                <a:gd name="T72" fmla="*/ 0 w 1234"/>
                <a:gd name="T73" fmla="*/ 2 h 3486"/>
                <a:gd name="T74" fmla="*/ 0 w 1234"/>
                <a:gd name="T75" fmla="*/ 2 h 3486"/>
                <a:gd name="T76" fmla="*/ 0 w 1234"/>
                <a:gd name="T77" fmla="*/ 2 h 3486"/>
                <a:gd name="T78" fmla="*/ 0 w 1234"/>
                <a:gd name="T79" fmla="*/ 2 h 3486"/>
                <a:gd name="T80" fmla="*/ 0 w 1234"/>
                <a:gd name="T81" fmla="*/ 2 h 3486"/>
                <a:gd name="T82" fmla="*/ 0 w 1234"/>
                <a:gd name="T83" fmla="*/ 2 h 3486"/>
                <a:gd name="T84" fmla="*/ 0 w 1234"/>
                <a:gd name="T85" fmla="*/ 2 h 3486"/>
                <a:gd name="T86" fmla="*/ 0 w 1234"/>
                <a:gd name="T87" fmla="*/ 2 h 3486"/>
                <a:gd name="T88" fmla="*/ 0 w 1234"/>
                <a:gd name="T89" fmla="*/ 2 h 3486"/>
                <a:gd name="T90" fmla="*/ 0 w 1234"/>
                <a:gd name="T91" fmla="*/ 2 h 3486"/>
                <a:gd name="T92" fmla="*/ 0 w 1234"/>
                <a:gd name="T93" fmla="*/ 3 h 3486"/>
                <a:gd name="T94" fmla="*/ 0 w 1234"/>
                <a:gd name="T95" fmla="*/ 3 h 3486"/>
                <a:gd name="T96" fmla="*/ 1 w 1234"/>
                <a:gd name="T97" fmla="*/ 3 h 3486"/>
                <a:gd name="T98" fmla="*/ 1 w 1234"/>
                <a:gd name="T99" fmla="*/ 3 h 3486"/>
                <a:gd name="T100" fmla="*/ 1 w 1234"/>
                <a:gd name="T101" fmla="*/ 3 h 3486"/>
                <a:gd name="T102" fmla="*/ 1 w 1234"/>
                <a:gd name="T103" fmla="*/ 3 h 3486"/>
                <a:gd name="T104" fmla="*/ 1 w 1234"/>
                <a:gd name="T105" fmla="*/ 3 h 3486"/>
                <a:gd name="T106" fmla="*/ 1 w 1234"/>
                <a:gd name="T107" fmla="*/ 3 h 3486"/>
                <a:gd name="T108" fmla="*/ 1 w 1234"/>
                <a:gd name="T109" fmla="*/ 3 h 3486"/>
                <a:gd name="T110" fmla="*/ 1 w 1234"/>
                <a:gd name="T111" fmla="*/ 3 h 3486"/>
                <a:gd name="T112" fmla="*/ 1 w 1234"/>
                <a:gd name="T113" fmla="*/ 2 h 3486"/>
                <a:gd name="T114" fmla="*/ 1 w 1234"/>
                <a:gd name="T115" fmla="*/ 2 h 3486"/>
                <a:gd name="T116" fmla="*/ 1 w 1234"/>
                <a:gd name="T117" fmla="*/ 1 h 3486"/>
                <a:gd name="T118" fmla="*/ 1 w 1234"/>
                <a:gd name="T119" fmla="*/ 0 h 348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34"/>
                <a:gd name="T181" fmla="*/ 0 h 3486"/>
                <a:gd name="T182" fmla="*/ 1234 w 1234"/>
                <a:gd name="T183" fmla="*/ 3486 h 348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34" h="3486">
                  <a:moveTo>
                    <a:pt x="1234" y="0"/>
                  </a:moveTo>
                  <a:lnTo>
                    <a:pt x="1218" y="17"/>
                  </a:lnTo>
                  <a:lnTo>
                    <a:pt x="1200" y="33"/>
                  </a:lnTo>
                  <a:lnTo>
                    <a:pt x="1182" y="48"/>
                  </a:lnTo>
                  <a:lnTo>
                    <a:pt x="1163" y="63"/>
                  </a:lnTo>
                  <a:lnTo>
                    <a:pt x="1143" y="78"/>
                  </a:lnTo>
                  <a:lnTo>
                    <a:pt x="1122" y="92"/>
                  </a:lnTo>
                  <a:lnTo>
                    <a:pt x="1101" y="106"/>
                  </a:lnTo>
                  <a:lnTo>
                    <a:pt x="1080" y="119"/>
                  </a:lnTo>
                  <a:lnTo>
                    <a:pt x="1058" y="131"/>
                  </a:lnTo>
                  <a:lnTo>
                    <a:pt x="1037" y="144"/>
                  </a:lnTo>
                  <a:lnTo>
                    <a:pt x="1016" y="156"/>
                  </a:lnTo>
                  <a:lnTo>
                    <a:pt x="995" y="169"/>
                  </a:lnTo>
                  <a:lnTo>
                    <a:pt x="975" y="181"/>
                  </a:lnTo>
                  <a:lnTo>
                    <a:pt x="956" y="192"/>
                  </a:lnTo>
                  <a:lnTo>
                    <a:pt x="938" y="205"/>
                  </a:lnTo>
                  <a:lnTo>
                    <a:pt x="921" y="217"/>
                  </a:lnTo>
                  <a:lnTo>
                    <a:pt x="903" y="230"/>
                  </a:lnTo>
                  <a:lnTo>
                    <a:pt x="885" y="241"/>
                  </a:lnTo>
                  <a:lnTo>
                    <a:pt x="868" y="252"/>
                  </a:lnTo>
                  <a:lnTo>
                    <a:pt x="852" y="262"/>
                  </a:lnTo>
                  <a:lnTo>
                    <a:pt x="835" y="271"/>
                  </a:lnTo>
                  <a:lnTo>
                    <a:pt x="819" y="280"/>
                  </a:lnTo>
                  <a:lnTo>
                    <a:pt x="804" y="288"/>
                  </a:lnTo>
                  <a:lnTo>
                    <a:pt x="789" y="297"/>
                  </a:lnTo>
                  <a:lnTo>
                    <a:pt x="774" y="305"/>
                  </a:lnTo>
                  <a:lnTo>
                    <a:pt x="761" y="315"/>
                  </a:lnTo>
                  <a:lnTo>
                    <a:pt x="748" y="324"/>
                  </a:lnTo>
                  <a:lnTo>
                    <a:pt x="737" y="334"/>
                  </a:lnTo>
                  <a:lnTo>
                    <a:pt x="726" y="345"/>
                  </a:lnTo>
                  <a:lnTo>
                    <a:pt x="717" y="357"/>
                  </a:lnTo>
                  <a:lnTo>
                    <a:pt x="708" y="369"/>
                  </a:lnTo>
                  <a:lnTo>
                    <a:pt x="701" y="383"/>
                  </a:lnTo>
                  <a:lnTo>
                    <a:pt x="690" y="408"/>
                  </a:lnTo>
                  <a:lnTo>
                    <a:pt x="678" y="436"/>
                  </a:lnTo>
                  <a:lnTo>
                    <a:pt x="666" y="464"/>
                  </a:lnTo>
                  <a:lnTo>
                    <a:pt x="654" y="495"/>
                  </a:lnTo>
                  <a:lnTo>
                    <a:pt x="640" y="527"/>
                  </a:lnTo>
                  <a:lnTo>
                    <a:pt x="628" y="561"/>
                  </a:lnTo>
                  <a:lnTo>
                    <a:pt x="614" y="597"/>
                  </a:lnTo>
                  <a:lnTo>
                    <a:pt x="601" y="632"/>
                  </a:lnTo>
                  <a:lnTo>
                    <a:pt x="588" y="668"/>
                  </a:lnTo>
                  <a:lnTo>
                    <a:pt x="575" y="704"/>
                  </a:lnTo>
                  <a:lnTo>
                    <a:pt x="564" y="741"/>
                  </a:lnTo>
                  <a:lnTo>
                    <a:pt x="551" y="777"/>
                  </a:lnTo>
                  <a:lnTo>
                    <a:pt x="541" y="812"/>
                  </a:lnTo>
                  <a:lnTo>
                    <a:pt x="530" y="847"/>
                  </a:lnTo>
                  <a:lnTo>
                    <a:pt x="521" y="882"/>
                  </a:lnTo>
                  <a:lnTo>
                    <a:pt x="512" y="915"/>
                  </a:lnTo>
                  <a:lnTo>
                    <a:pt x="481" y="1043"/>
                  </a:lnTo>
                  <a:lnTo>
                    <a:pt x="450" y="1171"/>
                  </a:lnTo>
                  <a:lnTo>
                    <a:pt x="417" y="1299"/>
                  </a:lnTo>
                  <a:lnTo>
                    <a:pt x="386" y="1427"/>
                  </a:lnTo>
                  <a:lnTo>
                    <a:pt x="354" y="1555"/>
                  </a:lnTo>
                  <a:lnTo>
                    <a:pt x="323" y="1683"/>
                  </a:lnTo>
                  <a:lnTo>
                    <a:pt x="290" y="1811"/>
                  </a:lnTo>
                  <a:lnTo>
                    <a:pt x="259" y="1939"/>
                  </a:lnTo>
                  <a:lnTo>
                    <a:pt x="228" y="2067"/>
                  </a:lnTo>
                  <a:lnTo>
                    <a:pt x="195" y="2195"/>
                  </a:lnTo>
                  <a:lnTo>
                    <a:pt x="164" y="2323"/>
                  </a:lnTo>
                  <a:lnTo>
                    <a:pt x="131" y="2451"/>
                  </a:lnTo>
                  <a:lnTo>
                    <a:pt x="100" y="2579"/>
                  </a:lnTo>
                  <a:lnTo>
                    <a:pt x="68" y="2707"/>
                  </a:lnTo>
                  <a:lnTo>
                    <a:pt x="36" y="2835"/>
                  </a:lnTo>
                  <a:lnTo>
                    <a:pt x="5" y="2963"/>
                  </a:lnTo>
                  <a:lnTo>
                    <a:pt x="1" y="2981"/>
                  </a:lnTo>
                  <a:lnTo>
                    <a:pt x="0" y="2995"/>
                  </a:lnTo>
                  <a:lnTo>
                    <a:pt x="4" y="3005"/>
                  </a:lnTo>
                  <a:lnTo>
                    <a:pt x="8" y="3011"/>
                  </a:lnTo>
                  <a:lnTo>
                    <a:pt x="14" y="3015"/>
                  </a:lnTo>
                  <a:lnTo>
                    <a:pt x="21" y="3018"/>
                  </a:lnTo>
                  <a:lnTo>
                    <a:pt x="30" y="3020"/>
                  </a:lnTo>
                  <a:lnTo>
                    <a:pt x="38" y="3023"/>
                  </a:lnTo>
                  <a:lnTo>
                    <a:pt x="57" y="3030"/>
                  </a:lnTo>
                  <a:lnTo>
                    <a:pt x="80" y="3039"/>
                  </a:lnTo>
                  <a:lnTo>
                    <a:pt x="106" y="3047"/>
                  </a:lnTo>
                  <a:lnTo>
                    <a:pt x="137" y="3055"/>
                  </a:lnTo>
                  <a:lnTo>
                    <a:pt x="170" y="3063"/>
                  </a:lnTo>
                  <a:lnTo>
                    <a:pt x="206" y="3072"/>
                  </a:lnTo>
                  <a:lnTo>
                    <a:pt x="243" y="3081"/>
                  </a:lnTo>
                  <a:lnTo>
                    <a:pt x="281" y="3088"/>
                  </a:lnTo>
                  <a:lnTo>
                    <a:pt x="321" y="3095"/>
                  </a:lnTo>
                  <a:lnTo>
                    <a:pt x="360" y="3103"/>
                  </a:lnTo>
                  <a:lnTo>
                    <a:pt x="398" y="3109"/>
                  </a:lnTo>
                  <a:lnTo>
                    <a:pt x="436" y="3116"/>
                  </a:lnTo>
                  <a:lnTo>
                    <a:pt x="472" y="3121"/>
                  </a:lnTo>
                  <a:lnTo>
                    <a:pt x="506" y="3125"/>
                  </a:lnTo>
                  <a:lnTo>
                    <a:pt x="537" y="3129"/>
                  </a:lnTo>
                  <a:lnTo>
                    <a:pt x="565" y="3132"/>
                  </a:lnTo>
                  <a:lnTo>
                    <a:pt x="556" y="3182"/>
                  </a:lnTo>
                  <a:lnTo>
                    <a:pt x="549" y="3233"/>
                  </a:lnTo>
                  <a:lnTo>
                    <a:pt x="543" y="3283"/>
                  </a:lnTo>
                  <a:lnTo>
                    <a:pt x="540" y="3330"/>
                  </a:lnTo>
                  <a:lnTo>
                    <a:pt x="538" y="3371"/>
                  </a:lnTo>
                  <a:lnTo>
                    <a:pt x="540" y="3402"/>
                  </a:lnTo>
                  <a:lnTo>
                    <a:pt x="544" y="3423"/>
                  </a:lnTo>
                  <a:lnTo>
                    <a:pt x="552" y="3429"/>
                  </a:lnTo>
                  <a:lnTo>
                    <a:pt x="592" y="3437"/>
                  </a:lnTo>
                  <a:lnTo>
                    <a:pt x="632" y="3444"/>
                  </a:lnTo>
                  <a:lnTo>
                    <a:pt x="674" y="3452"/>
                  </a:lnTo>
                  <a:lnTo>
                    <a:pt x="716" y="3458"/>
                  </a:lnTo>
                  <a:lnTo>
                    <a:pt x="759" y="3466"/>
                  </a:lnTo>
                  <a:lnTo>
                    <a:pt x="801" y="3471"/>
                  </a:lnTo>
                  <a:lnTo>
                    <a:pt x="845" y="3476"/>
                  </a:lnTo>
                  <a:lnTo>
                    <a:pt x="889" y="3481"/>
                  </a:lnTo>
                  <a:lnTo>
                    <a:pt x="932" y="3484"/>
                  </a:lnTo>
                  <a:lnTo>
                    <a:pt x="975" y="3486"/>
                  </a:lnTo>
                  <a:lnTo>
                    <a:pt x="1018" y="3486"/>
                  </a:lnTo>
                  <a:lnTo>
                    <a:pt x="1060" y="3484"/>
                  </a:lnTo>
                  <a:lnTo>
                    <a:pt x="1102" y="3481"/>
                  </a:lnTo>
                  <a:lnTo>
                    <a:pt x="1142" y="3475"/>
                  </a:lnTo>
                  <a:lnTo>
                    <a:pt x="1182" y="3468"/>
                  </a:lnTo>
                  <a:lnTo>
                    <a:pt x="1219" y="3457"/>
                  </a:lnTo>
                  <a:lnTo>
                    <a:pt x="1227" y="2995"/>
                  </a:lnTo>
                  <a:lnTo>
                    <a:pt x="1229" y="2549"/>
                  </a:lnTo>
                  <a:lnTo>
                    <a:pt x="1227" y="2115"/>
                  </a:lnTo>
                  <a:lnTo>
                    <a:pt x="1223" y="1690"/>
                  </a:lnTo>
                  <a:lnTo>
                    <a:pt x="1221" y="1270"/>
                  </a:lnTo>
                  <a:lnTo>
                    <a:pt x="1220" y="851"/>
                  </a:lnTo>
                  <a:lnTo>
                    <a:pt x="1225" y="429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3D4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4" name="Freeform 239"/>
            <p:cNvSpPr>
              <a:spLocks/>
            </p:cNvSpPr>
            <p:nvPr/>
          </p:nvSpPr>
          <p:spPr bwMode="auto">
            <a:xfrm>
              <a:off x="4793" y="2368"/>
              <a:ext cx="34" cy="22"/>
            </a:xfrm>
            <a:custGeom>
              <a:avLst/>
              <a:gdLst>
                <a:gd name="T0" fmla="*/ 0 w 340"/>
                <a:gd name="T1" fmla="*/ 0 h 247"/>
                <a:gd name="T2" fmla="*/ 0 w 340"/>
                <a:gd name="T3" fmla="*/ 0 h 247"/>
                <a:gd name="T4" fmla="*/ 0 w 340"/>
                <a:gd name="T5" fmla="*/ 0 h 247"/>
                <a:gd name="T6" fmla="*/ 0 w 340"/>
                <a:gd name="T7" fmla="*/ 0 h 247"/>
                <a:gd name="T8" fmla="*/ 0 w 340"/>
                <a:gd name="T9" fmla="*/ 0 h 247"/>
                <a:gd name="T10" fmla="*/ 0 w 340"/>
                <a:gd name="T11" fmla="*/ 0 h 247"/>
                <a:gd name="T12" fmla="*/ 0 w 340"/>
                <a:gd name="T13" fmla="*/ 0 h 247"/>
                <a:gd name="T14" fmla="*/ 0 w 340"/>
                <a:gd name="T15" fmla="*/ 0 h 247"/>
                <a:gd name="T16" fmla="*/ 0 w 340"/>
                <a:gd name="T17" fmla="*/ 0 h 247"/>
                <a:gd name="T18" fmla="*/ 0 w 340"/>
                <a:gd name="T19" fmla="*/ 0 h 247"/>
                <a:gd name="T20" fmla="*/ 0 w 340"/>
                <a:gd name="T21" fmla="*/ 0 h 247"/>
                <a:gd name="T22" fmla="*/ 0 w 340"/>
                <a:gd name="T23" fmla="*/ 0 h 247"/>
                <a:gd name="T24" fmla="*/ 0 w 340"/>
                <a:gd name="T25" fmla="*/ 0 h 247"/>
                <a:gd name="T26" fmla="*/ 0 w 340"/>
                <a:gd name="T27" fmla="*/ 0 h 247"/>
                <a:gd name="T28" fmla="*/ 0 w 340"/>
                <a:gd name="T29" fmla="*/ 0 h 247"/>
                <a:gd name="T30" fmla="*/ 0 w 340"/>
                <a:gd name="T31" fmla="*/ 0 h 247"/>
                <a:gd name="T32" fmla="*/ 0 w 340"/>
                <a:gd name="T33" fmla="*/ 0 h 247"/>
                <a:gd name="T34" fmla="*/ 0 w 340"/>
                <a:gd name="T35" fmla="*/ 0 h 247"/>
                <a:gd name="T36" fmla="*/ 0 w 340"/>
                <a:gd name="T37" fmla="*/ 0 h 247"/>
                <a:gd name="T38" fmla="*/ 0 w 340"/>
                <a:gd name="T39" fmla="*/ 0 h 247"/>
                <a:gd name="T40" fmla="*/ 0 w 340"/>
                <a:gd name="T41" fmla="*/ 0 h 247"/>
                <a:gd name="T42" fmla="*/ 0 w 340"/>
                <a:gd name="T43" fmla="*/ 0 h 247"/>
                <a:gd name="T44" fmla="*/ 0 w 340"/>
                <a:gd name="T45" fmla="*/ 0 h 247"/>
                <a:gd name="T46" fmla="*/ 0 w 340"/>
                <a:gd name="T47" fmla="*/ 0 h 247"/>
                <a:gd name="T48" fmla="*/ 0 w 340"/>
                <a:gd name="T49" fmla="*/ 0 h 247"/>
                <a:gd name="T50" fmla="*/ 0 w 340"/>
                <a:gd name="T51" fmla="*/ 0 h 247"/>
                <a:gd name="T52" fmla="*/ 0 w 340"/>
                <a:gd name="T53" fmla="*/ 0 h 247"/>
                <a:gd name="T54" fmla="*/ 0 w 340"/>
                <a:gd name="T55" fmla="*/ 0 h 247"/>
                <a:gd name="T56" fmla="*/ 0 w 340"/>
                <a:gd name="T57" fmla="*/ 0 h 247"/>
                <a:gd name="T58" fmla="*/ 0 w 340"/>
                <a:gd name="T59" fmla="*/ 0 h 247"/>
                <a:gd name="T60" fmla="*/ 0 w 340"/>
                <a:gd name="T61" fmla="*/ 0 h 247"/>
                <a:gd name="T62" fmla="*/ 0 w 340"/>
                <a:gd name="T63" fmla="*/ 0 h 247"/>
                <a:gd name="T64" fmla="*/ 0 w 340"/>
                <a:gd name="T65" fmla="*/ 0 h 247"/>
                <a:gd name="T66" fmla="*/ 0 w 340"/>
                <a:gd name="T67" fmla="*/ 0 h 247"/>
                <a:gd name="T68" fmla="*/ 0 w 340"/>
                <a:gd name="T69" fmla="*/ 0 h 247"/>
                <a:gd name="T70" fmla="*/ 0 w 340"/>
                <a:gd name="T71" fmla="*/ 0 h 247"/>
                <a:gd name="T72" fmla="*/ 0 w 340"/>
                <a:gd name="T73" fmla="*/ 0 h 2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40"/>
                <a:gd name="T112" fmla="*/ 0 h 247"/>
                <a:gd name="T113" fmla="*/ 340 w 340"/>
                <a:gd name="T114" fmla="*/ 247 h 2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40" h="247">
                  <a:moveTo>
                    <a:pt x="23" y="247"/>
                  </a:moveTo>
                  <a:lnTo>
                    <a:pt x="23" y="247"/>
                  </a:lnTo>
                  <a:lnTo>
                    <a:pt x="39" y="236"/>
                  </a:lnTo>
                  <a:lnTo>
                    <a:pt x="58" y="223"/>
                  </a:lnTo>
                  <a:lnTo>
                    <a:pt x="76" y="212"/>
                  </a:lnTo>
                  <a:lnTo>
                    <a:pt x="96" y="200"/>
                  </a:lnTo>
                  <a:lnTo>
                    <a:pt x="117" y="187"/>
                  </a:lnTo>
                  <a:lnTo>
                    <a:pt x="137" y="175"/>
                  </a:lnTo>
                  <a:lnTo>
                    <a:pt x="158" y="163"/>
                  </a:lnTo>
                  <a:lnTo>
                    <a:pt x="180" y="150"/>
                  </a:lnTo>
                  <a:lnTo>
                    <a:pt x="202" y="137"/>
                  </a:lnTo>
                  <a:lnTo>
                    <a:pt x="223" y="123"/>
                  </a:lnTo>
                  <a:lnTo>
                    <a:pt x="245" y="108"/>
                  </a:lnTo>
                  <a:lnTo>
                    <a:pt x="265" y="93"/>
                  </a:lnTo>
                  <a:lnTo>
                    <a:pt x="284" y="78"/>
                  </a:lnTo>
                  <a:lnTo>
                    <a:pt x="304" y="63"/>
                  </a:lnTo>
                  <a:lnTo>
                    <a:pt x="323" y="45"/>
                  </a:lnTo>
                  <a:lnTo>
                    <a:pt x="340" y="28"/>
                  </a:lnTo>
                  <a:lnTo>
                    <a:pt x="310" y="0"/>
                  </a:lnTo>
                  <a:lnTo>
                    <a:pt x="296" y="17"/>
                  </a:lnTo>
                  <a:lnTo>
                    <a:pt x="279" y="31"/>
                  </a:lnTo>
                  <a:lnTo>
                    <a:pt x="261" y="46"/>
                  </a:lnTo>
                  <a:lnTo>
                    <a:pt x="242" y="61"/>
                  </a:lnTo>
                  <a:lnTo>
                    <a:pt x="222" y="76"/>
                  </a:lnTo>
                  <a:lnTo>
                    <a:pt x="202" y="89"/>
                  </a:lnTo>
                  <a:lnTo>
                    <a:pt x="181" y="103"/>
                  </a:lnTo>
                  <a:lnTo>
                    <a:pt x="162" y="116"/>
                  </a:lnTo>
                  <a:lnTo>
                    <a:pt x="140" y="128"/>
                  </a:lnTo>
                  <a:lnTo>
                    <a:pt x="119" y="141"/>
                  </a:lnTo>
                  <a:lnTo>
                    <a:pt x="98" y="153"/>
                  </a:lnTo>
                  <a:lnTo>
                    <a:pt x="77" y="166"/>
                  </a:lnTo>
                  <a:lnTo>
                    <a:pt x="57" y="177"/>
                  </a:lnTo>
                  <a:lnTo>
                    <a:pt x="37" y="189"/>
                  </a:lnTo>
                  <a:lnTo>
                    <a:pt x="18" y="202"/>
                  </a:lnTo>
                  <a:lnTo>
                    <a:pt x="0" y="215"/>
                  </a:lnTo>
                  <a:lnTo>
                    <a:pt x="23" y="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5" name="Freeform 240"/>
            <p:cNvSpPr>
              <a:spLocks/>
            </p:cNvSpPr>
            <p:nvPr/>
          </p:nvSpPr>
          <p:spPr bwMode="auto">
            <a:xfrm>
              <a:off x="4770" y="2387"/>
              <a:ext cx="25" cy="18"/>
            </a:xfrm>
            <a:custGeom>
              <a:avLst/>
              <a:gdLst>
                <a:gd name="T0" fmla="*/ 0 w 249"/>
                <a:gd name="T1" fmla="*/ 0 h 191"/>
                <a:gd name="T2" fmla="*/ 0 w 249"/>
                <a:gd name="T3" fmla="*/ 0 h 191"/>
                <a:gd name="T4" fmla="*/ 0 w 249"/>
                <a:gd name="T5" fmla="*/ 0 h 191"/>
                <a:gd name="T6" fmla="*/ 0 w 249"/>
                <a:gd name="T7" fmla="*/ 0 h 191"/>
                <a:gd name="T8" fmla="*/ 0 w 249"/>
                <a:gd name="T9" fmla="*/ 0 h 191"/>
                <a:gd name="T10" fmla="*/ 0 w 249"/>
                <a:gd name="T11" fmla="*/ 0 h 191"/>
                <a:gd name="T12" fmla="*/ 0 w 249"/>
                <a:gd name="T13" fmla="*/ 0 h 191"/>
                <a:gd name="T14" fmla="*/ 0 w 249"/>
                <a:gd name="T15" fmla="*/ 0 h 191"/>
                <a:gd name="T16" fmla="*/ 0 w 249"/>
                <a:gd name="T17" fmla="*/ 0 h 191"/>
                <a:gd name="T18" fmla="*/ 0 w 249"/>
                <a:gd name="T19" fmla="*/ 0 h 191"/>
                <a:gd name="T20" fmla="*/ 0 w 249"/>
                <a:gd name="T21" fmla="*/ 0 h 191"/>
                <a:gd name="T22" fmla="*/ 0 w 249"/>
                <a:gd name="T23" fmla="*/ 0 h 191"/>
                <a:gd name="T24" fmla="*/ 0 w 249"/>
                <a:gd name="T25" fmla="*/ 0 h 191"/>
                <a:gd name="T26" fmla="*/ 0 w 249"/>
                <a:gd name="T27" fmla="*/ 0 h 191"/>
                <a:gd name="T28" fmla="*/ 0 w 249"/>
                <a:gd name="T29" fmla="*/ 0 h 191"/>
                <a:gd name="T30" fmla="*/ 0 w 249"/>
                <a:gd name="T31" fmla="*/ 0 h 191"/>
                <a:gd name="T32" fmla="*/ 0 w 249"/>
                <a:gd name="T33" fmla="*/ 0 h 191"/>
                <a:gd name="T34" fmla="*/ 0 w 249"/>
                <a:gd name="T35" fmla="*/ 0 h 191"/>
                <a:gd name="T36" fmla="*/ 0 w 249"/>
                <a:gd name="T37" fmla="*/ 0 h 191"/>
                <a:gd name="T38" fmla="*/ 0 w 249"/>
                <a:gd name="T39" fmla="*/ 0 h 191"/>
                <a:gd name="T40" fmla="*/ 0 w 249"/>
                <a:gd name="T41" fmla="*/ 0 h 191"/>
                <a:gd name="T42" fmla="*/ 0 w 249"/>
                <a:gd name="T43" fmla="*/ 0 h 191"/>
                <a:gd name="T44" fmla="*/ 0 w 249"/>
                <a:gd name="T45" fmla="*/ 0 h 191"/>
                <a:gd name="T46" fmla="*/ 0 w 249"/>
                <a:gd name="T47" fmla="*/ 0 h 191"/>
                <a:gd name="T48" fmla="*/ 0 w 249"/>
                <a:gd name="T49" fmla="*/ 0 h 191"/>
                <a:gd name="T50" fmla="*/ 0 w 249"/>
                <a:gd name="T51" fmla="*/ 0 h 191"/>
                <a:gd name="T52" fmla="*/ 0 w 249"/>
                <a:gd name="T53" fmla="*/ 0 h 191"/>
                <a:gd name="T54" fmla="*/ 0 w 249"/>
                <a:gd name="T55" fmla="*/ 0 h 191"/>
                <a:gd name="T56" fmla="*/ 0 w 249"/>
                <a:gd name="T57" fmla="*/ 0 h 191"/>
                <a:gd name="T58" fmla="*/ 0 w 249"/>
                <a:gd name="T59" fmla="*/ 0 h 191"/>
                <a:gd name="T60" fmla="*/ 0 w 249"/>
                <a:gd name="T61" fmla="*/ 0 h 191"/>
                <a:gd name="T62" fmla="*/ 0 w 249"/>
                <a:gd name="T63" fmla="*/ 0 h 191"/>
                <a:gd name="T64" fmla="*/ 0 w 249"/>
                <a:gd name="T65" fmla="*/ 0 h 191"/>
                <a:gd name="T66" fmla="*/ 0 w 249"/>
                <a:gd name="T67" fmla="*/ 0 h 191"/>
                <a:gd name="T68" fmla="*/ 0 w 249"/>
                <a:gd name="T69" fmla="*/ 0 h 191"/>
                <a:gd name="T70" fmla="*/ 0 w 249"/>
                <a:gd name="T71" fmla="*/ 0 h 191"/>
                <a:gd name="T72" fmla="*/ 0 w 249"/>
                <a:gd name="T73" fmla="*/ 0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191"/>
                <a:gd name="T113" fmla="*/ 249 w 249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191">
                  <a:moveTo>
                    <a:pt x="36" y="191"/>
                  </a:moveTo>
                  <a:lnTo>
                    <a:pt x="36" y="191"/>
                  </a:lnTo>
                  <a:lnTo>
                    <a:pt x="42" y="178"/>
                  </a:lnTo>
                  <a:lnTo>
                    <a:pt x="49" y="167"/>
                  </a:lnTo>
                  <a:lnTo>
                    <a:pt x="58" y="158"/>
                  </a:lnTo>
                  <a:lnTo>
                    <a:pt x="67" y="148"/>
                  </a:lnTo>
                  <a:lnTo>
                    <a:pt x="77" y="139"/>
                  </a:lnTo>
                  <a:lnTo>
                    <a:pt x="88" y="131"/>
                  </a:lnTo>
                  <a:lnTo>
                    <a:pt x="102" y="121"/>
                  </a:lnTo>
                  <a:lnTo>
                    <a:pt x="115" y="113"/>
                  </a:lnTo>
                  <a:lnTo>
                    <a:pt x="130" y="105"/>
                  </a:lnTo>
                  <a:lnTo>
                    <a:pt x="146" y="97"/>
                  </a:lnTo>
                  <a:lnTo>
                    <a:pt x="161" y="88"/>
                  </a:lnTo>
                  <a:lnTo>
                    <a:pt x="178" y="78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1" y="46"/>
                  </a:lnTo>
                  <a:lnTo>
                    <a:pt x="249" y="32"/>
                  </a:lnTo>
                  <a:lnTo>
                    <a:pt x="226" y="0"/>
                  </a:lnTo>
                  <a:lnTo>
                    <a:pt x="210" y="12"/>
                  </a:lnTo>
                  <a:lnTo>
                    <a:pt x="192" y="23"/>
                  </a:lnTo>
                  <a:lnTo>
                    <a:pt x="176" y="34"/>
                  </a:lnTo>
                  <a:lnTo>
                    <a:pt x="159" y="44"/>
                  </a:lnTo>
                  <a:lnTo>
                    <a:pt x="143" y="52"/>
                  </a:lnTo>
                  <a:lnTo>
                    <a:pt x="127" y="61"/>
                  </a:lnTo>
                  <a:lnTo>
                    <a:pt x="111" y="69"/>
                  </a:lnTo>
                  <a:lnTo>
                    <a:pt x="96" y="79"/>
                  </a:lnTo>
                  <a:lnTo>
                    <a:pt x="81" y="87"/>
                  </a:lnTo>
                  <a:lnTo>
                    <a:pt x="67" y="97"/>
                  </a:lnTo>
                  <a:lnTo>
                    <a:pt x="54" y="107"/>
                  </a:lnTo>
                  <a:lnTo>
                    <a:pt x="40" y="118"/>
                  </a:lnTo>
                  <a:lnTo>
                    <a:pt x="28" y="130"/>
                  </a:lnTo>
                  <a:lnTo>
                    <a:pt x="18" y="144"/>
                  </a:lnTo>
                  <a:lnTo>
                    <a:pt x="9" y="159"/>
                  </a:lnTo>
                  <a:lnTo>
                    <a:pt x="0" y="174"/>
                  </a:lnTo>
                  <a:lnTo>
                    <a:pt x="36" y="1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6" name="Freeform 241"/>
            <p:cNvSpPr>
              <a:spLocks/>
            </p:cNvSpPr>
            <p:nvPr/>
          </p:nvSpPr>
          <p:spPr bwMode="auto">
            <a:xfrm>
              <a:off x="4751" y="2403"/>
              <a:ext cx="23" cy="50"/>
            </a:xfrm>
            <a:custGeom>
              <a:avLst/>
              <a:gdLst>
                <a:gd name="T0" fmla="*/ 0 w 225"/>
                <a:gd name="T1" fmla="*/ 0 h 544"/>
                <a:gd name="T2" fmla="*/ 0 w 225"/>
                <a:gd name="T3" fmla="*/ 0 h 544"/>
                <a:gd name="T4" fmla="*/ 0 w 225"/>
                <a:gd name="T5" fmla="*/ 0 h 544"/>
                <a:gd name="T6" fmla="*/ 0 w 225"/>
                <a:gd name="T7" fmla="*/ 0 h 544"/>
                <a:gd name="T8" fmla="*/ 0 w 225"/>
                <a:gd name="T9" fmla="*/ 0 h 544"/>
                <a:gd name="T10" fmla="*/ 0 w 225"/>
                <a:gd name="T11" fmla="*/ 0 h 544"/>
                <a:gd name="T12" fmla="*/ 0 w 225"/>
                <a:gd name="T13" fmla="*/ 0 h 544"/>
                <a:gd name="T14" fmla="*/ 0 w 225"/>
                <a:gd name="T15" fmla="*/ 0 h 544"/>
                <a:gd name="T16" fmla="*/ 0 w 225"/>
                <a:gd name="T17" fmla="*/ 0 h 544"/>
                <a:gd name="T18" fmla="*/ 0 w 225"/>
                <a:gd name="T19" fmla="*/ 0 h 544"/>
                <a:gd name="T20" fmla="*/ 0 w 225"/>
                <a:gd name="T21" fmla="*/ 0 h 544"/>
                <a:gd name="T22" fmla="*/ 0 w 225"/>
                <a:gd name="T23" fmla="*/ 0 h 544"/>
                <a:gd name="T24" fmla="*/ 0 w 225"/>
                <a:gd name="T25" fmla="*/ 0 h 544"/>
                <a:gd name="T26" fmla="*/ 0 w 225"/>
                <a:gd name="T27" fmla="*/ 0 h 544"/>
                <a:gd name="T28" fmla="*/ 0 w 225"/>
                <a:gd name="T29" fmla="*/ 0 h 544"/>
                <a:gd name="T30" fmla="*/ 0 w 225"/>
                <a:gd name="T31" fmla="*/ 0 h 544"/>
                <a:gd name="T32" fmla="*/ 0 w 225"/>
                <a:gd name="T33" fmla="*/ 0 h 544"/>
                <a:gd name="T34" fmla="*/ 0 w 225"/>
                <a:gd name="T35" fmla="*/ 0 h 544"/>
                <a:gd name="T36" fmla="*/ 0 w 225"/>
                <a:gd name="T37" fmla="*/ 0 h 544"/>
                <a:gd name="T38" fmla="*/ 0 w 225"/>
                <a:gd name="T39" fmla="*/ 0 h 544"/>
                <a:gd name="T40" fmla="*/ 0 w 225"/>
                <a:gd name="T41" fmla="*/ 0 h 544"/>
                <a:gd name="T42" fmla="*/ 0 w 225"/>
                <a:gd name="T43" fmla="*/ 0 h 544"/>
                <a:gd name="T44" fmla="*/ 0 w 225"/>
                <a:gd name="T45" fmla="*/ 0 h 544"/>
                <a:gd name="T46" fmla="*/ 0 w 225"/>
                <a:gd name="T47" fmla="*/ 0 h 544"/>
                <a:gd name="T48" fmla="*/ 0 w 225"/>
                <a:gd name="T49" fmla="*/ 0 h 544"/>
                <a:gd name="T50" fmla="*/ 0 w 225"/>
                <a:gd name="T51" fmla="*/ 0 h 544"/>
                <a:gd name="T52" fmla="*/ 0 w 225"/>
                <a:gd name="T53" fmla="*/ 0 h 544"/>
                <a:gd name="T54" fmla="*/ 0 w 225"/>
                <a:gd name="T55" fmla="*/ 0 h 544"/>
                <a:gd name="T56" fmla="*/ 0 w 225"/>
                <a:gd name="T57" fmla="*/ 0 h 544"/>
                <a:gd name="T58" fmla="*/ 0 w 225"/>
                <a:gd name="T59" fmla="*/ 0 h 544"/>
                <a:gd name="T60" fmla="*/ 0 w 225"/>
                <a:gd name="T61" fmla="*/ 0 h 544"/>
                <a:gd name="T62" fmla="*/ 0 w 225"/>
                <a:gd name="T63" fmla="*/ 0 h 544"/>
                <a:gd name="T64" fmla="*/ 0 w 225"/>
                <a:gd name="T65" fmla="*/ 0 h 544"/>
                <a:gd name="T66" fmla="*/ 0 w 225"/>
                <a:gd name="T67" fmla="*/ 0 h 544"/>
                <a:gd name="T68" fmla="*/ 0 w 225"/>
                <a:gd name="T69" fmla="*/ 0 h 544"/>
                <a:gd name="T70" fmla="*/ 0 w 225"/>
                <a:gd name="T71" fmla="*/ 0 h 544"/>
                <a:gd name="T72" fmla="*/ 0 w 225"/>
                <a:gd name="T73" fmla="*/ 0 h 5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25"/>
                <a:gd name="T112" fmla="*/ 0 h 544"/>
                <a:gd name="T113" fmla="*/ 225 w 225"/>
                <a:gd name="T114" fmla="*/ 544 h 5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25" h="544">
                  <a:moveTo>
                    <a:pt x="37" y="544"/>
                  </a:moveTo>
                  <a:lnTo>
                    <a:pt x="37" y="544"/>
                  </a:lnTo>
                  <a:lnTo>
                    <a:pt x="46" y="512"/>
                  </a:lnTo>
                  <a:lnTo>
                    <a:pt x="55" y="478"/>
                  </a:lnTo>
                  <a:lnTo>
                    <a:pt x="66" y="443"/>
                  </a:lnTo>
                  <a:lnTo>
                    <a:pt x="76" y="408"/>
                  </a:lnTo>
                  <a:lnTo>
                    <a:pt x="89" y="372"/>
                  </a:lnTo>
                  <a:lnTo>
                    <a:pt x="100" y="336"/>
                  </a:lnTo>
                  <a:lnTo>
                    <a:pt x="113" y="300"/>
                  </a:lnTo>
                  <a:lnTo>
                    <a:pt x="126" y="263"/>
                  </a:lnTo>
                  <a:lnTo>
                    <a:pt x="139" y="228"/>
                  </a:lnTo>
                  <a:lnTo>
                    <a:pt x="152" y="193"/>
                  </a:lnTo>
                  <a:lnTo>
                    <a:pt x="165" y="160"/>
                  </a:lnTo>
                  <a:lnTo>
                    <a:pt x="178" y="128"/>
                  </a:lnTo>
                  <a:lnTo>
                    <a:pt x="190" y="97"/>
                  </a:lnTo>
                  <a:lnTo>
                    <a:pt x="202" y="68"/>
                  </a:lnTo>
                  <a:lnTo>
                    <a:pt x="214" y="40"/>
                  </a:lnTo>
                  <a:lnTo>
                    <a:pt x="225" y="17"/>
                  </a:lnTo>
                  <a:lnTo>
                    <a:pt x="189" y="0"/>
                  </a:lnTo>
                  <a:lnTo>
                    <a:pt x="179" y="25"/>
                  </a:lnTo>
                  <a:lnTo>
                    <a:pt x="166" y="53"/>
                  </a:lnTo>
                  <a:lnTo>
                    <a:pt x="155" y="82"/>
                  </a:lnTo>
                  <a:lnTo>
                    <a:pt x="142" y="113"/>
                  </a:lnTo>
                  <a:lnTo>
                    <a:pt x="127" y="145"/>
                  </a:lnTo>
                  <a:lnTo>
                    <a:pt x="115" y="180"/>
                  </a:lnTo>
                  <a:lnTo>
                    <a:pt x="101" y="215"/>
                  </a:lnTo>
                  <a:lnTo>
                    <a:pt x="89" y="250"/>
                  </a:lnTo>
                  <a:lnTo>
                    <a:pt x="75" y="287"/>
                  </a:lnTo>
                  <a:lnTo>
                    <a:pt x="62" y="323"/>
                  </a:lnTo>
                  <a:lnTo>
                    <a:pt x="51" y="359"/>
                  </a:lnTo>
                  <a:lnTo>
                    <a:pt x="38" y="396"/>
                  </a:lnTo>
                  <a:lnTo>
                    <a:pt x="28" y="432"/>
                  </a:lnTo>
                  <a:lnTo>
                    <a:pt x="17" y="467"/>
                  </a:lnTo>
                  <a:lnTo>
                    <a:pt x="8" y="501"/>
                  </a:lnTo>
                  <a:lnTo>
                    <a:pt x="0" y="535"/>
                  </a:lnTo>
                  <a:lnTo>
                    <a:pt x="37" y="5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7" name="Freeform 242"/>
            <p:cNvSpPr>
              <a:spLocks/>
            </p:cNvSpPr>
            <p:nvPr/>
          </p:nvSpPr>
          <p:spPr bwMode="auto">
            <a:xfrm>
              <a:off x="4700" y="2452"/>
              <a:ext cx="55" cy="187"/>
            </a:xfrm>
            <a:custGeom>
              <a:avLst/>
              <a:gdLst>
                <a:gd name="T0" fmla="*/ 0 w 545"/>
                <a:gd name="T1" fmla="*/ 2 h 2057"/>
                <a:gd name="T2" fmla="*/ 0 w 545"/>
                <a:gd name="T3" fmla="*/ 2 h 2057"/>
                <a:gd name="T4" fmla="*/ 0 w 545"/>
                <a:gd name="T5" fmla="*/ 1 h 2057"/>
                <a:gd name="T6" fmla="*/ 0 w 545"/>
                <a:gd name="T7" fmla="*/ 1 h 2057"/>
                <a:gd name="T8" fmla="*/ 0 w 545"/>
                <a:gd name="T9" fmla="*/ 1 h 2057"/>
                <a:gd name="T10" fmla="*/ 0 w 545"/>
                <a:gd name="T11" fmla="*/ 1 h 2057"/>
                <a:gd name="T12" fmla="*/ 0 w 545"/>
                <a:gd name="T13" fmla="*/ 1 h 2057"/>
                <a:gd name="T14" fmla="*/ 0 w 545"/>
                <a:gd name="T15" fmla="*/ 1 h 2057"/>
                <a:gd name="T16" fmla="*/ 0 w 545"/>
                <a:gd name="T17" fmla="*/ 1 h 2057"/>
                <a:gd name="T18" fmla="*/ 0 w 545"/>
                <a:gd name="T19" fmla="*/ 1 h 2057"/>
                <a:gd name="T20" fmla="*/ 0 w 545"/>
                <a:gd name="T21" fmla="*/ 1 h 2057"/>
                <a:gd name="T22" fmla="*/ 0 w 545"/>
                <a:gd name="T23" fmla="*/ 1 h 2057"/>
                <a:gd name="T24" fmla="*/ 0 w 545"/>
                <a:gd name="T25" fmla="*/ 0 h 2057"/>
                <a:gd name="T26" fmla="*/ 0 w 545"/>
                <a:gd name="T27" fmla="*/ 0 h 2057"/>
                <a:gd name="T28" fmla="*/ 1 w 545"/>
                <a:gd name="T29" fmla="*/ 0 h 2057"/>
                <a:gd name="T30" fmla="*/ 1 w 545"/>
                <a:gd name="T31" fmla="*/ 0 h 2057"/>
                <a:gd name="T32" fmla="*/ 1 w 545"/>
                <a:gd name="T33" fmla="*/ 0 h 2057"/>
                <a:gd name="T34" fmla="*/ 1 w 545"/>
                <a:gd name="T35" fmla="*/ 0 h 2057"/>
                <a:gd name="T36" fmla="*/ 1 w 545"/>
                <a:gd name="T37" fmla="*/ 0 h 2057"/>
                <a:gd name="T38" fmla="*/ 1 w 545"/>
                <a:gd name="T39" fmla="*/ 0 h 2057"/>
                <a:gd name="T40" fmla="*/ 1 w 545"/>
                <a:gd name="T41" fmla="*/ 0 h 2057"/>
                <a:gd name="T42" fmla="*/ 0 w 545"/>
                <a:gd name="T43" fmla="*/ 0 h 2057"/>
                <a:gd name="T44" fmla="*/ 0 w 545"/>
                <a:gd name="T45" fmla="*/ 0 h 2057"/>
                <a:gd name="T46" fmla="*/ 0 w 545"/>
                <a:gd name="T47" fmla="*/ 0 h 2057"/>
                <a:gd name="T48" fmla="*/ 0 w 545"/>
                <a:gd name="T49" fmla="*/ 1 h 2057"/>
                <a:gd name="T50" fmla="*/ 0 w 545"/>
                <a:gd name="T51" fmla="*/ 1 h 2057"/>
                <a:gd name="T52" fmla="*/ 0 w 545"/>
                <a:gd name="T53" fmla="*/ 1 h 2057"/>
                <a:gd name="T54" fmla="*/ 0 w 545"/>
                <a:gd name="T55" fmla="*/ 1 h 2057"/>
                <a:gd name="T56" fmla="*/ 0 w 545"/>
                <a:gd name="T57" fmla="*/ 1 h 2057"/>
                <a:gd name="T58" fmla="*/ 0 w 545"/>
                <a:gd name="T59" fmla="*/ 1 h 2057"/>
                <a:gd name="T60" fmla="*/ 0 w 545"/>
                <a:gd name="T61" fmla="*/ 1 h 2057"/>
                <a:gd name="T62" fmla="*/ 0 w 545"/>
                <a:gd name="T63" fmla="*/ 1 h 2057"/>
                <a:gd name="T64" fmla="*/ 0 w 545"/>
                <a:gd name="T65" fmla="*/ 1 h 2057"/>
                <a:gd name="T66" fmla="*/ 0 w 545"/>
                <a:gd name="T67" fmla="*/ 1 h 2057"/>
                <a:gd name="T68" fmla="*/ 0 w 545"/>
                <a:gd name="T69" fmla="*/ 2 h 2057"/>
                <a:gd name="T70" fmla="*/ 0 w 545"/>
                <a:gd name="T71" fmla="*/ 2 h 2057"/>
                <a:gd name="T72" fmla="*/ 0 w 545"/>
                <a:gd name="T73" fmla="*/ 2 h 20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5"/>
                <a:gd name="T112" fmla="*/ 0 h 2057"/>
                <a:gd name="T113" fmla="*/ 545 w 545"/>
                <a:gd name="T114" fmla="*/ 2057 h 20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5" h="2057">
                  <a:moveTo>
                    <a:pt x="37" y="2057"/>
                  </a:moveTo>
                  <a:lnTo>
                    <a:pt x="37" y="2057"/>
                  </a:lnTo>
                  <a:lnTo>
                    <a:pt x="69" y="1929"/>
                  </a:lnTo>
                  <a:lnTo>
                    <a:pt x="101" y="1801"/>
                  </a:lnTo>
                  <a:lnTo>
                    <a:pt x="133" y="1673"/>
                  </a:lnTo>
                  <a:lnTo>
                    <a:pt x="164" y="1545"/>
                  </a:lnTo>
                  <a:lnTo>
                    <a:pt x="197" y="1417"/>
                  </a:lnTo>
                  <a:lnTo>
                    <a:pt x="228" y="1289"/>
                  </a:lnTo>
                  <a:lnTo>
                    <a:pt x="260" y="1161"/>
                  </a:lnTo>
                  <a:lnTo>
                    <a:pt x="292" y="1033"/>
                  </a:lnTo>
                  <a:lnTo>
                    <a:pt x="323" y="905"/>
                  </a:lnTo>
                  <a:lnTo>
                    <a:pt x="356" y="777"/>
                  </a:lnTo>
                  <a:lnTo>
                    <a:pt x="387" y="649"/>
                  </a:lnTo>
                  <a:lnTo>
                    <a:pt x="419" y="521"/>
                  </a:lnTo>
                  <a:lnTo>
                    <a:pt x="450" y="393"/>
                  </a:lnTo>
                  <a:lnTo>
                    <a:pt x="482" y="265"/>
                  </a:lnTo>
                  <a:lnTo>
                    <a:pt x="514" y="137"/>
                  </a:lnTo>
                  <a:lnTo>
                    <a:pt x="545" y="9"/>
                  </a:lnTo>
                  <a:lnTo>
                    <a:pt x="508" y="0"/>
                  </a:lnTo>
                  <a:lnTo>
                    <a:pt x="476" y="128"/>
                  </a:lnTo>
                  <a:lnTo>
                    <a:pt x="445" y="256"/>
                  </a:lnTo>
                  <a:lnTo>
                    <a:pt x="412" y="384"/>
                  </a:lnTo>
                  <a:lnTo>
                    <a:pt x="381" y="512"/>
                  </a:lnTo>
                  <a:lnTo>
                    <a:pt x="350" y="641"/>
                  </a:lnTo>
                  <a:lnTo>
                    <a:pt x="318" y="769"/>
                  </a:lnTo>
                  <a:lnTo>
                    <a:pt x="286" y="897"/>
                  </a:lnTo>
                  <a:lnTo>
                    <a:pt x="254" y="1025"/>
                  </a:lnTo>
                  <a:lnTo>
                    <a:pt x="223" y="1153"/>
                  </a:lnTo>
                  <a:lnTo>
                    <a:pt x="190" y="1281"/>
                  </a:lnTo>
                  <a:lnTo>
                    <a:pt x="159" y="1409"/>
                  </a:lnTo>
                  <a:lnTo>
                    <a:pt x="126" y="1537"/>
                  </a:lnTo>
                  <a:lnTo>
                    <a:pt x="95" y="1665"/>
                  </a:lnTo>
                  <a:lnTo>
                    <a:pt x="64" y="1793"/>
                  </a:lnTo>
                  <a:lnTo>
                    <a:pt x="31" y="1921"/>
                  </a:lnTo>
                  <a:lnTo>
                    <a:pt x="0" y="2049"/>
                  </a:lnTo>
                  <a:lnTo>
                    <a:pt x="37" y="20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8" name="Freeform 243"/>
            <p:cNvSpPr>
              <a:spLocks/>
            </p:cNvSpPr>
            <p:nvPr/>
          </p:nvSpPr>
          <p:spPr bwMode="auto">
            <a:xfrm>
              <a:off x="4700" y="2638"/>
              <a:ext cx="8" cy="8"/>
            </a:xfrm>
            <a:custGeom>
              <a:avLst/>
              <a:gdLst>
                <a:gd name="T0" fmla="*/ 0 w 77"/>
                <a:gd name="T1" fmla="*/ 0 h 84"/>
                <a:gd name="T2" fmla="*/ 0 w 77"/>
                <a:gd name="T3" fmla="*/ 0 h 84"/>
                <a:gd name="T4" fmla="*/ 0 w 77"/>
                <a:gd name="T5" fmla="*/ 0 h 84"/>
                <a:gd name="T6" fmla="*/ 0 w 77"/>
                <a:gd name="T7" fmla="*/ 0 h 84"/>
                <a:gd name="T8" fmla="*/ 0 w 77"/>
                <a:gd name="T9" fmla="*/ 0 h 84"/>
                <a:gd name="T10" fmla="*/ 0 w 77"/>
                <a:gd name="T11" fmla="*/ 0 h 84"/>
                <a:gd name="T12" fmla="*/ 0 w 77"/>
                <a:gd name="T13" fmla="*/ 0 h 84"/>
                <a:gd name="T14" fmla="*/ 0 w 77"/>
                <a:gd name="T15" fmla="*/ 0 h 84"/>
                <a:gd name="T16" fmla="*/ 0 w 77"/>
                <a:gd name="T17" fmla="*/ 0 h 84"/>
                <a:gd name="T18" fmla="*/ 0 w 77"/>
                <a:gd name="T19" fmla="*/ 0 h 84"/>
                <a:gd name="T20" fmla="*/ 0 w 77"/>
                <a:gd name="T21" fmla="*/ 0 h 84"/>
                <a:gd name="T22" fmla="*/ 0 w 77"/>
                <a:gd name="T23" fmla="*/ 0 h 84"/>
                <a:gd name="T24" fmla="*/ 0 w 77"/>
                <a:gd name="T25" fmla="*/ 0 h 84"/>
                <a:gd name="T26" fmla="*/ 0 w 77"/>
                <a:gd name="T27" fmla="*/ 0 h 84"/>
                <a:gd name="T28" fmla="*/ 0 w 77"/>
                <a:gd name="T29" fmla="*/ 0 h 84"/>
                <a:gd name="T30" fmla="*/ 0 w 77"/>
                <a:gd name="T31" fmla="*/ 0 h 84"/>
                <a:gd name="T32" fmla="*/ 0 w 77"/>
                <a:gd name="T33" fmla="*/ 0 h 84"/>
                <a:gd name="T34" fmla="*/ 0 w 77"/>
                <a:gd name="T35" fmla="*/ 0 h 84"/>
                <a:gd name="T36" fmla="*/ 0 w 77"/>
                <a:gd name="T37" fmla="*/ 0 h 84"/>
                <a:gd name="T38" fmla="*/ 0 w 77"/>
                <a:gd name="T39" fmla="*/ 0 h 84"/>
                <a:gd name="T40" fmla="*/ 0 w 77"/>
                <a:gd name="T41" fmla="*/ 0 h 84"/>
                <a:gd name="T42" fmla="*/ 0 w 77"/>
                <a:gd name="T43" fmla="*/ 0 h 84"/>
                <a:gd name="T44" fmla="*/ 0 w 77"/>
                <a:gd name="T45" fmla="*/ 0 h 84"/>
                <a:gd name="T46" fmla="*/ 0 w 77"/>
                <a:gd name="T47" fmla="*/ 0 h 84"/>
                <a:gd name="T48" fmla="*/ 0 w 77"/>
                <a:gd name="T49" fmla="*/ 0 h 84"/>
                <a:gd name="T50" fmla="*/ 0 w 77"/>
                <a:gd name="T51" fmla="*/ 0 h 84"/>
                <a:gd name="T52" fmla="*/ 0 w 77"/>
                <a:gd name="T53" fmla="*/ 0 h 84"/>
                <a:gd name="T54" fmla="*/ 0 w 77"/>
                <a:gd name="T55" fmla="*/ 0 h 84"/>
                <a:gd name="T56" fmla="*/ 0 w 77"/>
                <a:gd name="T57" fmla="*/ 0 h 84"/>
                <a:gd name="T58" fmla="*/ 0 w 77"/>
                <a:gd name="T59" fmla="*/ 0 h 8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7"/>
                <a:gd name="T91" fmla="*/ 0 h 84"/>
                <a:gd name="T92" fmla="*/ 77 w 77"/>
                <a:gd name="T93" fmla="*/ 84 h 8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7" h="84">
                  <a:moveTo>
                    <a:pt x="65" y="46"/>
                  </a:moveTo>
                  <a:lnTo>
                    <a:pt x="63" y="45"/>
                  </a:lnTo>
                  <a:lnTo>
                    <a:pt x="54" y="41"/>
                  </a:lnTo>
                  <a:lnTo>
                    <a:pt x="46" y="39"/>
                  </a:lnTo>
                  <a:lnTo>
                    <a:pt x="41" y="38"/>
                  </a:lnTo>
                  <a:lnTo>
                    <a:pt x="40" y="38"/>
                  </a:lnTo>
                  <a:lnTo>
                    <a:pt x="40" y="37"/>
                  </a:lnTo>
                  <a:lnTo>
                    <a:pt x="39" y="35"/>
                  </a:lnTo>
                  <a:lnTo>
                    <a:pt x="40" y="24"/>
                  </a:lnTo>
                  <a:lnTo>
                    <a:pt x="42" y="8"/>
                  </a:lnTo>
                  <a:lnTo>
                    <a:pt x="5" y="0"/>
                  </a:lnTo>
                  <a:lnTo>
                    <a:pt x="1" y="20"/>
                  </a:lnTo>
                  <a:lnTo>
                    <a:pt x="0" y="37"/>
                  </a:lnTo>
                  <a:lnTo>
                    <a:pt x="5" y="54"/>
                  </a:lnTo>
                  <a:lnTo>
                    <a:pt x="13" y="66"/>
                  </a:lnTo>
                  <a:lnTo>
                    <a:pt x="25" y="75"/>
                  </a:lnTo>
                  <a:lnTo>
                    <a:pt x="35" y="78"/>
                  </a:lnTo>
                  <a:lnTo>
                    <a:pt x="44" y="80"/>
                  </a:lnTo>
                  <a:lnTo>
                    <a:pt x="51" y="83"/>
                  </a:lnTo>
                  <a:lnTo>
                    <a:pt x="49" y="82"/>
                  </a:lnTo>
                  <a:lnTo>
                    <a:pt x="51" y="83"/>
                  </a:lnTo>
                  <a:lnTo>
                    <a:pt x="59" y="84"/>
                  </a:lnTo>
                  <a:lnTo>
                    <a:pt x="67" y="82"/>
                  </a:lnTo>
                  <a:lnTo>
                    <a:pt x="73" y="77"/>
                  </a:lnTo>
                  <a:lnTo>
                    <a:pt x="76" y="70"/>
                  </a:lnTo>
                  <a:lnTo>
                    <a:pt x="77" y="63"/>
                  </a:lnTo>
                  <a:lnTo>
                    <a:pt x="76" y="55"/>
                  </a:lnTo>
                  <a:lnTo>
                    <a:pt x="71" y="49"/>
                  </a:lnTo>
                  <a:lnTo>
                    <a:pt x="63" y="45"/>
                  </a:lnTo>
                  <a:lnTo>
                    <a:pt x="6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9" name="Freeform 244"/>
            <p:cNvSpPr>
              <a:spLocks/>
            </p:cNvSpPr>
            <p:nvPr/>
          </p:nvSpPr>
          <p:spPr bwMode="auto">
            <a:xfrm>
              <a:off x="4705" y="2642"/>
              <a:ext cx="55" cy="14"/>
            </a:xfrm>
            <a:custGeom>
              <a:avLst/>
              <a:gdLst>
                <a:gd name="T0" fmla="*/ 0 w 555"/>
                <a:gd name="T1" fmla="*/ 0 h 147"/>
                <a:gd name="T2" fmla="*/ 0 w 555"/>
                <a:gd name="T3" fmla="*/ 0 h 147"/>
                <a:gd name="T4" fmla="*/ 0 w 555"/>
                <a:gd name="T5" fmla="*/ 0 h 147"/>
                <a:gd name="T6" fmla="*/ 0 w 555"/>
                <a:gd name="T7" fmla="*/ 0 h 147"/>
                <a:gd name="T8" fmla="*/ 0 w 555"/>
                <a:gd name="T9" fmla="*/ 0 h 147"/>
                <a:gd name="T10" fmla="*/ 0 w 555"/>
                <a:gd name="T11" fmla="*/ 0 h 147"/>
                <a:gd name="T12" fmla="*/ 0 w 555"/>
                <a:gd name="T13" fmla="*/ 0 h 147"/>
                <a:gd name="T14" fmla="*/ 0 w 555"/>
                <a:gd name="T15" fmla="*/ 0 h 147"/>
                <a:gd name="T16" fmla="*/ 0 w 555"/>
                <a:gd name="T17" fmla="*/ 0 h 147"/>
                <a:gd name="T18" fmla="*/ 0 w 555"/>
                <a:gd name="T19" fmla="*/ 0 h 147"/>
                <a:gd name="T20" fmla="*/ 0 w 555"/>
                <a:gd name="T21" fmla="*/ 0 h 147"/>
                <a:gd name="T22" fmla="*/ 0 w 555"/>
                <a:gd name="T23" fmla="*/ 0 h 147"/>
                <a:gd name="T24" fmla="*/ 0 w 555"/>
                <a:gd name="T25" fmla="*/ 0 h 147"/>
                <a:gd name="T26" fmla="*/ 0 w 555"/>
                <a:gd name="T27" fmla="*/ 0 h 147"/>
                <a:gd name="T28" fmla="*/ 0 w 555"/>
                <a:gd name="T29" fmla="*/ 0 h 147"/>
                <a:gd name="T30" fmla="*/ 0 w 555"/>
                <a:gd name="T31" fmla="*/ 0 h 147"/>
                <a:gd name="T32" fmla="*/ 0 w 555"/>
                <a:gd name="T33" fmla="*/ 0 h 147"/>
                <a:gd name="T34" fmla="*/ 0 w 555"/>
                <a:gd name="T35" fmla="*/ 0 h 147"/>
                <a:gd name="T36" fmla="*/ 0 w 555"/>
                <a:gd name="T37" fmla="*/ 0 h 147"/>
                <a:gd name="T38" fmla="*/ 0 w 555"/>
                <a:gd name="T39" fmla="*/ 0 h 147"/>
                <a:gd name="T40" fmla="*/ 0 w 555"/>
                <a:gd name="T41" fmla="*/ 0 h 147"/>
                <a:gd name="T42" fmla="*/ 0 w 555"/>
                <a:gd name="T43" fmla="*/ 0 h 147"/>
                <a:gd name="T44" fmla="*/ 0 w 555"/>
                <a:gd name="T45" fmla="*/ 0 h 147"/>
                <a:gd name="T46" fmla="*/ 0 w 555"/>
                <a:gd name="T47" fmla="*/ 0 h 147"/>
                <a:gd name="T48" fmla="*/ 0 w 555"/>
                <a:gd name="T49" fmla="*/ 0 h 147"/>
                <a:gd name="T50" fmla="*/ 0 w 555"/>
                <a:gd name="T51" fmla="*/ 0 h 147"/>
                <a:gd name="T52" fmla="*/ 0 w 555"/>
                <a:gd name="T53" fmla="*/ 0 h 147"/>
                <a:gd name="T54" fmla="*/ 0 w 555"/>
                <a:gd name="T55" fmla="*/ 0 h 147"/>
                <a:gd name="T56" fmla="*/ 0 w 555"/>
                <a:gd name="T57" fmla="*/ 0 h 147"/>
                <a:gd name="T58" fmla="*/ 0 w 555"/>
                <a:gd name="T59" fmla="*/ 0 h 147"/>
                <a:gd name="T60" fmla="*/ 0 w 555"/>
                <a:gd name="T61" fmla="*/ 0 h 147"/>
                <a:gd name="T62" fmla="*/ 0 w 555"/>
                <a:gd name="T63" fmla="*/ 0 h 147"/>
                <a:gd name="T64" fmla="*/ 0 w 555"/>
                <a:gd name="T65" fmla="*/ 0 h 147"/>
                <a:gd name="T66" fmla="*/ 0 w 555"/>
                <a:gd name="T67" fmla="*/ 0 h 147"/>
                <a:gd name="T68" fmla="*/ 0 w 555"/>
                <a:gd name="T69" fmla="*/ 0 h 147"/>
                <a:gd name="T70" fmla="*/ 0 w 555"/>
                <a:gd name="T71" fmla="*/ 0 h 147"/>
                <a:gd name="T72" fmla="*/ 0 w 555"/>
                <a:gd name="T73" fmla="*/ 0 h 147"/>
                <a:gd name="T74" fmla="*/ 0 w 555"/>
                <a:gd name="T75" fmla="*/ 0 h 147"/>
                <a:gd name="T76" fmla="*/ 0 w 555"/>
                <a:gd name="T77" fmla="*/ 0 h 147"/>
                <a:gd name="T78" fmla="*/ 0 w 555"/>
                <a:gd name="T79" fmla="*/ 0 h 147"/>
                <a:gd name="T80" fmla="*/ 0 w 555"/>
                <a:gd name="T81" fmla="*/ 0 h 147"/>
                <a:gd name="T82" fmla="*/ 0 w 555"/>
                <a:gd name="T83" fmla="*/ 0 h 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55"/>
                <a:gd name="T127" fmla="*/ 0 h 147"/>
                <a:gd name="T128" fmla="*/ 555 w 555"/>
                <a:gd name="T129" fmla="*/ 147 h 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55" h="147">
                  <a:moveTo>
                    <a:pt x="555" y="130"/>
                  </a:moveTo>
                  <a:lnTo>
                    <a:pt x="536" y="106"/>
                  </a:lnTo>
                  <a:lnTo>
                    <a:pt x="509" y="103"/>
                  </a:lnTo>
                  <a:lnTo>
                    <a:pt x="478" y="100"/>
                  </a:lnTo>
                  <a:lnTo>
                    <a:pt x="444" y="96"/>
                  </a:lnTo>
                  <a:lnTo>
                    <a:pt x="408" y="90"/>
                  </a:lnTo>
                  <a:lnTo>
                    <a:pt x="371" y="84"/>
                  </a:lnTo>
                  <a:lnTo>
                    <a:pt x="333" y="78"/>
                  </a:lnTo>
                  <a:lnTo>
                    <a:pt x="294" y="70"/>
                  </a:lnTo>
                  <a:lnTo>
                    <a:pt x="254" y="63"/>
                  </a:lnTo>
                  <a:lnTo>
                    <a:pt x="216" y="55"/>
                  </a:lnTo>
                  <a:lnTo>
                    <a:pt x="180" y="48"/>
                  </a:lnTo>
                  <a:lnTo>
                    <a:pt x="144" y="39"/>
                  </a:lnTo>
                  <a:lnTo>
                    <a:pt x="111" y="31"/>
                  </a:lnTo>
                  <a:lnTo>
                    <a:pt x="81" y="23"/>
                  </a:lnTo>
                  <a:lnTo>
                    <a:pt x="56" y="15"/>
                  </a:lnTo>
                  <a:lnTo>
                    <a:pt x="33" y="6"/>
                  </a:lnTo>
                  <a:lnTo>
                    <a:pt x="16" y="0"/>
                  </a:lnTo>
                  <a:lnTo>
                    <a:pt x="0" y="36"/>
                  </a:lnTo>
                  <a:lnTo>
                    <a:pt x="21" y="45"/>
                  </a:lnTo>
                  <a:lnTo>
                    <a:pt x="44" y="53"/>
                  </a:lnTo>
                  <a:lnTo>
                    <a:pt x="71" y="62"/>
                  </a:lnTo>
                  <a:lnTo>
                    <a:pt x="102" y="69"/>
                  </a:lnTo>
                  <a:lnTo>
                    <a:pt x="136" y="78"/>
                  </a:lnTo>
                  <a:lnTo>
                    <a:pt x="171" y="86"/>
                  </a:lnTo>
                  <a:lnTo>
                    <a:pt x="210" y="96"/>
                  </a:lnTo>
                  <a:lnTo>
                    <a:pt x="248" y="103"/>
                  </a:lnTo>
                  <a:lnTo>
                    <a:pt x="288" y="111"/>
                  </a:lnTo>
                  <a:lnTo>
                    <a:pt x="326" y="118"/>
                  </a:lnTo>
                  <a:lnTo>
                    <a:pt x="365" y="125"/>
                  </a:lnTo>
                  <a:lnTo>
                    <a:pt x="404" y="131"/>
                  </a:lnTo>
                  <a:lnTo>
                    <a:pt x="440" y="136"/>
                  </a:lnTo>
                  <a:lnTo>
                    <a:pt x="474" y="141"/>
                  </a:lnTo>
                  <a:lnTo>
                    <a:pt x="504" y="144"/>
                  </a:lnTo>
                  <a:lnTo>
                    <a:pt x="534" y="147"/>
                  </a:lnTo>
                  <a:lnTo>
                    <a:pt x="515" y="124"/>
                  </a:lnTo>
                  <a:lnTo>
                    <a:pt x="534" y="147"/>
                  </a:lnTo>
                  <a:lnTo>
                    <a:pt x="548" y="142"/>
                  </a:lnTo>
                  <a:lnTo>
                    <a:pt x="555" y="128"/>
                  </a:lnTo>
                  <a:lnTo>
                    <a:pt x="551" y="113"/>
                  </a:lnTo>
                  <a:lnTo>
                    <a:pt x="536" y="106"/>
                  </a:lnTo>
                  <a:lnTo>
                    <a:pt x="555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30" name="Freeform 245"/>
            <p:cNvSpPr>
              <a:spLocks/>
            </p:cNvSpPr>
            <p:nvPr/>
          </p:nvSpPr>
          <p:spPr bwMode="auto">
            <a:xfrm>
              <a:off x="4754" y="2653"/>
              <a:ext cx="6" cy="30"/>
            </a:xfrm>
            <a:custGeom>
              <a:avLst/>
              <a:gdLst>
                <a:gd name="T0" fmla="*/ 0 w 67"/>
                <a:gd name="T1" fmla="*/ 0 h 321"/>
                <a:gd name="T2" fmla="*/ 0 w 67"/>
                <a:gd name="T3" fmla="*/ 0 h 321"/>
                <a:gd name="T4" fmla="*/ 0 w 67"/>
                <a:gd name="T5" fmla="*/ 0 h 321"/>
                <a:gd name="T6" fmla="*/ 0 w 67"/>
                <a:gd name="T7" fmla="*/ 0 h 321"/>
                <a:gd name="T8" fmla="*/ 0 w 67"/>
                <a:gd name="T9" fmla="*/ 0 h 321"/>
                <a:gd name="T10" fmla="*/ 0 w 67"/>
                <a:gd name="T11" fmla="*/ 0 h 321"/>
                <a:gd name="T12" fmla="*/ 0 w 67"/>
                <a:gd name="T13" fmla="*/ 0 h 321"/>
                <a:gd name="T14" fmla="*/ 0 w 67"/>
                <a:gd name="T15" fmla="*/ 0 h 321"/>
                <a:gd name="T16" fmla="*/ 0 w 67"/>
                <a:gd name="T17" fmla="*/ 0 h 321"/>
                <a:gd name="T18" fmla="*/ 0 w 67"/>
                <a:gd name="T19" fmla="*/ 0 h 321"/>
                <a:gd name="T20" fmla="*/ 0 w 67"/>
                <a:gd name="T21" fmla="*/ 0 h 321"/>
                <a:gd name="T22" fmla="*/ 0 w 67"/>
                <a:gd name="T23" fmla="*/ 0 h 321"/>
                <a:gd name="T24" fmla="*/ 0 w 67"/>
                <a:gd name="T25" fmla="*/ 0 h 321"/>
                <a:gd name="T26" fmla="*/ 0 w 67"/>
                <a:gd name="T27" fmla="*/ 0 h 321"/>
                <a:gd name="T28" fmla="*/ 0 w 67"/>
                <a:gd name="T29" fmla="*/ 0 h 321"/>
                <a:gd name="T30" fmla="*/ 0 w 67"/>
                <a:gd name="T31" fmla="*/ 0 h 321"/>
                <a:gd name="T32" fmla="*/ 0 w 67"/>
                <a:gd name="T33" fmla="*/ 0 h 321"/>
                <a:gd name="T34" fmla="*/ 0 w 67"/>
                <a:gd name="T35" fmla="*/ 0 h 321"/>
                <a:gd name="T36" fmla="*/ 0 w 67"/>
                <a:gd name="T37" fmla="*/ 0 h 321"/>
                <a:gd name="T38" fmla="*/ 0 w 67"/>
                <a:gd name="T39" fmla="*/ 0 h 321"/>
                <a:gd name="T40" fmla="*/ 0 w 67"/>
                <a:gd name="T41" fmla="*/ 0 h 321"/>
                <a:gd name="T42" fmla="*/ 0 w 67"/>
                <a:gd name="T43" fmla="*/ 0 h 321"/>
                <a:gd name="T44" fmla="*/ 0 w 67"/>
                <a:gd name="T45" fmla="*/ 0 h 321"/>
                <a:gd name="T46" fmla="*/ 0 w 67"/>
                <a:gd name="T47" fmla="*/ 0 h 321"/>
                <a:gd name="T48" fmla="*/ 0 w 67"/>
                <a:gd name="T49" fmla="*/ 0 h 321"/>
                <a:gd name="T50" fmla="*/ 0 w 67"/>
                <a:gd name="T51" fmla="*/ 0 h 3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7"/>
                <a:gd name="T79" fmla="*/ 0 h 321"/>
                <a:gd name="T80" fmla="*/ 67 w 67"/>
                <a:gd name="T81" fmla="*/ 321 h 3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7" h="321">
                  <a:moveTo>
                    <a:pt x="37" y="280"/>
                  </a:moveTo>
                  <a:lnTo>
                    <a:pt x="33" y="280"/>
                  </a:lnTo>
                  <a:lnTo>
                    <a:pt x="44" y="285"/>
                  </a:lnTo>
                  <a:lnTo>
                    <a:pt x="42" y="271"/>
                  </a:lnTo>
                  <a:lnTo>
                    <a:pt x="39" y="242"/>
                  </a:lnTo>
                  <a:lnTo>
                    <a:pt x="42" y="202"/>
                  </a:lnTo>
                  <a:lnTo>
                    <a:pt x="45" y="155"/>
                  </a:lnTo>
                  <a:lnTo>
                    <a:pt x="51" y="106"/>
                  </a:lnTo>
                  <a:lnTo>
                    <a:pt x="58" y="55"/>
                  </a:lnTo>
                  <a:lnTo>
                    <a:pt x="67" y="6"/>
                  </a:lnTo>
                  <a:lnTo>
                    <a:pt x="27" y="0"/>
                  </a:lnTo>
                  <a:lnTo>
                    <a:pt x="19" y="51"/>
                  </a:lnTo>
                  <a:lnTo>
                    <a:pt x="11" y="102"/>
                  </a:lnTo>
                  <a:lnTo>
                    <a:pt x="5" y="153"/>
                  </a:lnTo>
                  <a:lnTo>
                    <a:pt x="2" y="200"/>
                  </a:lnTo>
                  <a:lnTo>
                    <a:pt x="0" y="242"/>
                  </a:lnTo>
                  <a:lnTo>
                    <a:pt x="2" y="275"/>
                  </a:lnTo>
                  <a:lnTo>
                    <a:pt x="8" y="303"/>
                  </a:lnTo>
                  <a:lnTo>
                    <a:pt x="35" y="321"/>
                  </a:lnTo>
                  <a:lnTo>
                    <a:pt x="31" y="321"/>
                  </a:lnTo>
                  <a:lnTo>
                    <a:pt x="35" y="321"/>
                  </a:lnTo>
                  <a:lnTo>
                    <a:pt x="50" y="313"/>
                  </a:lnTo>
                  <a:lnTo>
                    <a:pt x="54" y="299"/>
                  </a:lnTo>
                  <a:lnTo>
                    <a:pt x="48" y="285"/>
                  </a:lnTo>
                  <a:lnTo>
                    <a:pt x="33" y="280"/>
                  </a:lnTo>
                  <a:lnTo>
                    <a:pt x="37" y="2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31" name="Freeform 246"/>
            <p:cNvSpPr>
              <a:spLocks/>
            </p:cNvSpPr>
            <p:nvPr/>
          </p:nvSpPr>
          <p:spPr bwMode="auto">
            <a:xfrm>
              <a:off x="4757" y="2679"/>
              <a:ext cx="69" cy="9"/>
            </a:xfrm>
            <a:custGeom>
              <a:avLst/>
              <a:gdLst>
                <a:gd name="T0" fmla="*/ 1 w 690"/>
                <a:gd name="T1" fmla="*/ 0 h 97"/>
                <a:gd name="T2" fmla="*/ 1 w 690"/>
                <a:gd name="T3" fmla="*/ 0 h 97"/>
                <a:gd name="T4" fmla="*/ 1 w 690"/>
                <a:gd name="T5" fmla="*/ 0 h 97"/>
                <a:gd name="T6" fmla="*/ 1 w 690"/>
                <a:gd name="T7" fmla="*/ 0 h 97"/>
                <a:gd name="T8" fmla="*/ 1 w 690"/>
                <a:gd name="T9" fmla="*/ 0 h 97"/>
                <a:gd name="T10" fmla="*/ 1 w 690"/>
                <a:gd name="T11" fmla="*/ 0 h 97"/>
                <a:gd name="T12" fmla="*/ 1 w 690"/>
                <a:gd name="T13" fmla="*/ 0 h 97"/>
                <a:gd name="T14" fmla="*/ 0 w 690"/>
                <a:gd name="T15" fmla="*/ 0 h 97"/>
                <a:gd name="T16" fmla="*/ 0 w 690"/>
                <a:gd name="T17" fmla="*/ 0 h 97"/>
                <a:gd name="T18" fmla="*/ 0 w 690"/>
                <a:gd name="T19" fmla="*/ 0 h 97"/>
                <a:gd name="T20" fmla="*/ 0 w 690"/>
                <a:gd name="T21" fmla="*/ 0 h 97"/>
                <a:gd name="T22" fmla="*/ 0 w 690"/>
                <a:gd name="T23" fmla="*/ 0 h 97"/>
                <a:gd name="T24" fmla="*/ 0 w 690"/>
                <a:gd name="T25" fmla="*/ 0 h 97"/>
                <a:gd name="T26" fmla="*/ 0 w 690"/>
                <a:gd name="T27" fmla="*/ 0 h 97"/>
                <a:gd name="T28" fmla="*/ 0 w 690"/>
                <a:gd name="T29" fmla="*/ 0 h 97"/>
                <a:gd name="T30" fmla="*/ 0 w 690"/>
                <a:gd name="T31" fmla="*/ 0 h 97"/>
                <a:gd name="T32" fmla="*/ 0 w 690"/>
                <a:gd name="T33" fmla="*/ 0 h 97"/>
                <a:gd name="T34" fmla="*/ 0 w 690"/>
                <a:gd name="T35" fmla="*/ 0 h 97"/>
                <a:gd name="T36" fmla="*/ 0 w 690"/>
                <a:gd name="T37" fmla="*/ 0 h 97"/>
                <a:gd name="T38" fmla="*/ 0 w 690"/>
                <a:gd name="T39" fmla="*/ 0 h 97"/>
                <a:gd name="T40" fmla="*/ 0 w 690"/>
                <a:gd name="T41" fmla="*/ 0 h 97"/>
                <a:gd name="T42" fmla="*/ 0 w 690"/>
                <a:gd name="T43" fmla="*/ 0 h 97"/>
                <a:gd name="T44" fmla="*/ 0 w 690"/>
                <a:gd name="T45" fmla="*/ 0 h 97"/>
                <a:gd name="T46" fmla="*/ 0 w 690"/>
                <a:gd name="T47" fmla="*/ 0 h 97"/>
                <a:gd name="T48" fmla="*/ 0 w 690"/>
                <a:gd name="T49" fmla="*/ 0 h 97"/>
                <a:gd name="T50" fmla="*/ 0 w 690"/>
                <a:gd name="T51" fmla="*/ 0 h 97"/>
                <a:gd name="T52" fmla="*/ 0 w 690"/>
                <a:gd name="T53" fmla="*/ 0 h 97"/>
                <a:gd name="T54" fmla="*/ 0 w 690"/>
                <a:gd name="T55" fmla="*/ 0 h 97"/>
                <a:gd name="T56" fmla="*/ 0 w 690"/>
                <a:gd name="T57" fmla="*/ 0 h 97"/>
                <a:gd name="T58" fmla="*/ 1 w 690"/>
                <a:gd name="T59" fmla="*/ 0 h 97"/>
                <a:gd name="T60" fmla="*/ 1 w 690"/>
                <a:gd name="T61" fmla="*/ 0 h 97"/>
                <a:gd name="T62" fmla="*/ 1 w 690"/>
                <a:gd name="T63" fmla="*/ 0 h 97"/>
                <a:gd name="T64" fmla="*/ 1 w 690"/>
                <a:gd name="T65" fmla="*/ 0 h 97"/>
                <a:gd name="T66" fmla="*/ 1 w 690"/>
                <a:gd name="T67" fmla="*/ 0 h 97"/>
                <a:gd name="T68" fmla="*/ 1 w 690"/>
                <a:gd name="T69" fmla="*/ 0 h 97"/>
                <a:gd name="T70" fmla="*/ 1 w 690"/>
                <a:gd name="T71" fmla="*/ 0 h 97"/>
                <a:gd name="T72" fmla="*/ 1 w 690"/>
                <a:gd name="T73" fmla="*/ 0 h 97"/>
                <a:gd name="T74" fmla="*/ 1 w 690"/>
                <a:gd name="T75" fmla="*/ 0 h 97"/>
                <a:gd name="T76" fmla="*/ 1 w 690"/>
                <a:gd name="T77" fmla="*/ 0 h 97"/>
                <a:gd name="T78" fmla="*/ 1 w 690"/>
                <a:gd name="T79" fmla="*/ 0 h 97"/>
                <a:gd name="T80" fmla="*/ 1 w 690"/>
                <a:gd name="T81" fmla="*/ 0 h 97"/>
                <a:gd name="T82" fmla="*/ 1 w 690"/>
                <a:gd name="T83" fmla="*/ 0 h 97"/>
                <a:gd name="T84" fmla="*/ 1 w 690"/>
                <a:gd name="T85" fmla="*/ 0 h 97"/>
                <a:gd name="T86" fmla="*/ 1 w 690"/>
                <a:gd name="T87" fmla="*/ 0 h 97"/>
                <a:gd name="T88" fmla="*/ 1 w 690"/>
                <a:gd name="T89" fmla="*/ 0 h 97"/>
                <a:gd name="T90" fmla="*/ 1 w 690"/>
                <a:gd name="T91" fmla="*/ 0 h 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90"/>
                <a:gd name="T139" fmla="*/ 0 h 97"/>
                <a:gd name="T140" fmla="*/ 690 w 690"/>
                <a:gd name="T141" fmla="*/ 97 h 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90" h="97">
                  <a:moveTo>
                    <a:pt x="650" y="48"/>
                  </a:moveTo>
                  <a:lnTo>
                    <a:pt x="665" y="29"/>
                  </a:lnTo>
                  <a:lnTo>
                    <a:pt x="628" y="40"/>
                  </a:lnTo>
                  <a:lnTo>
                    <a:pt x="591" y="46"/>
                  </a:lnTo>
                  <a:lnTo>
                    <a:pt x="552" y="51"/>
                  </a:lnTo>
                  <a:lnTo>
                    <a:pt x="510" y="55"/>
                  </a:lnTo>
                  <a:lnTo>
                    <a:pt x="469" y="57"/>
                  </a:lnTo>
                  <a:lnTo>
                    <a:pt x="426" y="57"/>
                  </a:lnTo>
                  <a:lnTo>
                    <a:pt x="384" y="55"/>
                  </a:lnTo>
                  <a:lnTo>
                    <a:pt x="341" y="51"/>
                  </a:lnTo>
                  <a:lnTo>
                    <a:pt x="299" y="47"/>
                  </a:lnTo>
                  <a:lnTo>
                    <a:pt x="255" y="42"/>
                  </a:lnTo>
                  <a:lnTo>
                    <a:pt x="212" y="36"/>
                  </a:lnTo>
                  <a:lnTo>
                    <a:pt x="170" y="29"/>
                  </a:lnTo>
                  <a:lnTo>
                    <a:pt x="128" y="23"/>
                  </a:lnTo>
                  <a:lnTo>
                    <a:pt x="86" y="15"/>
                  </a:lnTo>
                  <a:lnTo>
                    <a:pt x="46" y="8"/>
                  </a:lnTo>
                  <a:lnTo>
                    <a:pt x="6" y="0"/>
                  </a:lnTo>
                  <a:lnTo>
                    <a:pt x="0" y="41"/>
                  </a:lnTo>
                  <a:lnTo>
                    <a:pt x="40" y="48"/>
                  </a:lnTo>
                  <a:lnTo>
                    <a:pt x="80" y="56"/>
                  </a:lnTo>
                  <a:lnTo>
                    <a:pt x="122" y="63"/>
                  </a:lnTo>
                  <a:lnTo>
                    <a:pt x="163" y="69"/>
                  </a:lnTo>
                  <a:lnTo>
                    <a:pt x="207" y="77"/>
                  </a:lnTo>
                  <a:lnTo>
                    <a:pt x="250" y="82"/>
                  </a:lnTo>
                  <a:lnTo>
                    <a:pt x="294" y="88"/>
                  </a:lnTo>
                  <a:lnTo>
                    <a:pt x="339" y="92"/>
                  </a:lnTo>
                  <a:lnTo>
                    <a:pt x="382" y="95"/>
                  </a:lnTo>
                  <a:lnTo>
                    <a:pt x="426" y="97"/>
                  </a:lnTo>
                  <a:lnTo>
                    <a:pt x="469" y="97"/>
                  </a:lnTo>
                  <a:lnTo>
                    <a:pt x="512" y="95"/>
                  </a:lnTo>
                  <a:lnTo>
                    <a:pt x="554" y="92"/>
                  </a:lnTo>
                  <a:lnTo>
                    <a:pt x="595" y="87"/>
                  </a:lnTo>
                  <a:lnTo>
                    <a:pt x="637" y="78"/>
                  </a:lnTo>
                  <a:lnTo>
                    <a:pt x="676" y="67"/>
                  </a:lnTo>
                  <a:lnTo>
                    <a:pt x="690" y="48"/>
                  </a:lnTo>
                  <a:lnTo>
                    <a:pt x="676" y="67"/>
                  </a:lnTo>
                  <a:lnTo>
                    <a:pt x="683" y="63"/>
                  </a:lnTo>
                  <a:lnTo>
                    <a:pt x="688" y="58"/>
                  </a:lnTo>
                  <a:lnTo>
                    <a:pt x="690" y="50"/>
                  </a:lnTo>
                  <a:lnTo>
                    <a:pt x="689" y="43"/>
                  </a:lnTo>
                  <a:lnTo>
                    <a:pt x="686" y="36"/>
                  </a:lnTo>
                  <a:lnTo>
                    <a:pt x="681" y="31"/>
                  </a:lnTo>
                  <a:lnTo>
                    <a:pt x="673" y="29"/>
                  </a:lnTo>
                  <a:lnTo>
                    <a:pt x="665" y="29"/>
                  </a:lnTo>
                  <a:lnTo>
                    <a:pt x="65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32" name="Freeform 247"/>
            <p:cNvSpPr>
              <a:spLocks/>
            </p:cNvSpPr>
            <p:nvPr/>
          </p:nvSpPr>
          <p:spPr bwMode="auto">
            <a:xfrm>
              <a:off x="4822" y="2367"/>
              <a:ext cx="5" cy="316"/>
            </a:xfrm>
            <a:custGeom>
              <a:avLst/>
              <a:gdLst>
                <a:gd name="T0" fmla="*/ 0 w 55"/>
                <a:gd name="T1" fmla="*/ 0 h 3477"/>
                <a:gd name="T2" fmla="*/ 0 w 55"/>
                <a:gd name="T3" fmla="*/ 0 h 3477"/>
                <a:gd name="T4" fmla="*/ 0 w 55"/>
                <a:gd name="T5" fmla="*/ 0 h 3477"/>
                <a:gd name="T6" fmla="*/ 0 w 55"/>
                <a:gd name="T7" fmla="*/ 1 h 3477"/>
                <a:gd name="T8" fmla="*/ 0 w 55"/>
                <a:gd name="T9" fmla="*/ 1 h 3477"/>
                <a:gd name="T10" fmla="*/ 0 w 55"/>
                <a:gd name="T11" fmla="*/ 1 h 3477"/>
                <a:gd name="T12" fmla="*/ 0 w 55"/>
                <a:gd name="T13" fmla="*/ 2 h 3477"/>
                <a:gd name="T14" fmla="*/ 0 w 55"/>
                <a:gd name="T15" fmla="*/ 2 h 3477"/>
                <a:gd name="T16" fmla="*/ 0 w 55"/>
                <a:gd name="T17" fmla="*/ 2 h 3477"/>
                <a:gd name="T18" fmla="*/ 0 w 55"/>
                <a:gd name="T19" fmla="*/ 3 h 3477"/>
                <a:gd name="T20" fmla="*/ 0 w 55"/>
                <a:gd name="T21" fmla="*/ 3 h 3477"/>
                <a:gd name="T22" fmla="*/ 0 w 55"/>
                <a:gd name="T23" fmla="*/ 2 h 3477"/>
                <a:gd name="T24" fmla="*/ 0 w 55"/>
                <a:gd name="T25" fmla="*/ 2 h 3477"/>
                <a:gd name="T26" fmla="*/ 0 w 55"/>
                <a:gd name="T27" fmla="*/ 2 h 3477"/>
                <a:gd name="T28" fmla="*/ 0 w 55"/>
                <a:gd name="T29" fmla="*/ 1 h 3477"/>
                <a:gd name="T30" fmla="*/ 0 w 55"/>
                <a:gd name="T31" fmla="*/ 1 h 3477"/>
                <a:gd name="T32" fmla="*/ 0 w 55"/>
                <a:gd name="T33" fmla="*/ 1 h 3477"/>
                <a:gd name="T34" fmla="*/ 0 w 55"/>
                <a:gd name="T35" fmla="*/ 0 h 3477"/>
                <a:gd name="T36" fmla="*/ 0 w 55"/>
                <a:gd name="T37" fmla="*/ 0 h 3477"/>
                <a:gd name="T38" fmla="*/ 0 w 55"/>
                <a:gd name="T39" fmla="*/ 0 h 3477"/>
                <a:gd name="T40" fmla="*/ 0 w 55"/>
                <a:gd name="T41" fmla="*/ 0 h 3477"/>
                <a:gd name="T42" fmla="*/ 0 w 55"/>
                <a:gd name="T43" fmla="*/ 0 h 3477"/>
                <a:gd name="T44" fmla="*/ 0 w 55"/>
                <a:gd name="T45" fmla="*/ 0 h 3477"/>
                <a:gd name="T46" fmla="*/ 0 w 55"/>
                <a:gd name="T47" fmla="*/ 0 h 3477"/>
                <a:gd name="T48" fmla="*/ 0 w 55"/>
                <a:gd name="T49" fmla="*/ 0 h 3477"/>
                <a:gd name="T50" fmla="*/ 0 w 55"/>
                <a:gd name="T51" fmla="*/ 0 h 3477"/>
                <a:gd name="T52" fmla="*/ 0 w 55"/>
                <a:gd name="T53" fmla="*/ 0 h 3477"/>
                <a:gd name="T54" fmla="*/ 0 w 55"/>
                <a:gd name="T55" fmla="*/ 0 h 3477"/>
                <a:gd name="T56" fmla="*/ 0 w 55"/>
                <a:gd name="T57" fmla="*/ 0 h 3477"/>
                <a:gd name="T58" fmla="*/ 0 w 55"/>
                <a:gd name="T59" fmla="*/ 0 h 347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477"/>
                <a:gd name="T92" fmla="*/ 55 w 55"/>
                <a:gd name="T93" fmla="*/ 3477 h 347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477">
                  <a:moveTo>
                    <a:pt x="50" y="34"/>
                  </a:moveTo>
                  <a:lnTo>
                    <a:pt x="15" y="20"/>
                  </a:lnTo>
                  <a:lnTo>
                    <a:pt x="6" y="449"/>
                  </a:lnTo>
                  <a:lnTo>
                    <a:pt x="1" y="871"/>
                  </a:lnTo>
                  <a:lnTo>
                    <a:pt x="2" y="1290"/>
                  </a:lnTo>
                  <a:lnTo>
                    <a:pt x="5" y="1710"/>
                  </a:lnTo>
                  <a:lnTo>
                    <a:pt x="8" y="2135"/>
                  </a:lnTo>
                  <a:lnTo>
                    <a:pt x="10" y="2569"/>
                  </a:lnTo>
                  <a:lnTo>
                    <a:pt x="8" y="3015"/>
                  </a:lnTo>
                  <a:lnTo>
                    <a:pt x="0" y="3477"/>
                  </a:lnTo>
                  <a:lnTo>
                    <a:pt x="40" y="3477"/>
                  </a:lnTo>
                  <a:lnTo>
                    <a:pt x="47" y="3015"/>
                  </a:lnTo>
                  <a:lnTo>
                    <a:pt x="50" y="2569"/>
                  </a:lnTo>
                  <a:lnTo>
                    <a:pt x="47" y="2135"/>
                  </a:lnTo>
                  <a:lnTo>
                    <a:pt x="44" y="1710"/>
                  </a:lnTo>
                  <a:lnTo>
                    <a:pt x="42" y="1290"/>
                  </a:lnTo>
                  <a:lnTo>
                    <a:pt x="41" y="871"/>
                  </a:lnTo>
                  <a:lnTo>
                    <a:pt x="45" y="449"/>
                  </a:lnTo>
                  <a:lnTo>
                    <a:pt x="55" y="20"/>
                  </a:lnTo>
                  <a:lnTo>
                    <a:pt x="20" y="6"/>
                  </a:lnTo>
                  <a:lnTo>
                    <a:pt x="55" y="20"/>
                  </a:lnTo>
                  <a:lnTo>
                    <a:pt x="53" y="12"/>
                  </a:lnTo>
                  <a:lnTo>
                    <a:pt x="49" y="5"/>
                  </a:lnTo>
                  <a:lnTo>
                    <a:pt x="42" y="1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1" y="5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5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33" name="Freeform 248"/>
            <p:cNvSpPr>
              <a:spLocks/>
            </p:cNvSpPr>
            <p:nvPr/>
          </p:nvSpPr>
          <p:spPr bwMode="auto">
            <a:xfrm>
              <a:off x="4791" y="2367"/>
              <a:ext cx="33" cy="174"/>
            </a:xfrm>
            <a:custGeom>
              <a:avLst/>
              <a:gdLst>
                <a:gd name="T0" fmla="*/ 0 w 336"/>
                <a:gd name="T1" fmla="*/ 1 h 1911"/>
                <a:gd name="T2" fmla="*/ 0 w 336"/>
                <a:gd name="T3" fmla="*/ 1 h 1911"/>
                <a:gd name="T4" fmla="*/ 0 w 336"/>
                <a:gd name="T5" fmla="*/ 1 h 1911"/>
                <a:gd name="T6" fmla="*/ 0 w 336"/>
                <a:gd name="T7" fmla="*/ 1 h 1911"/>
                <a:gd name="T8" fmla="*/ 0 w 336"/>
                <a:gd name="T9" fmla="*/ 1 h 1911"/>
                <a:gd name="T10" fmla="*/ 0 w 336"/>
                <a:gd name="T11" fmla="*/ 1 h 1911"/>
                <a:gd name="T12" fmla="*/ 0 w 336"/>
                <a:gd name="T13" fmla="*/ 1 h 1911"/>
                <a:gd name="T14" fmla="*/ 0 w 336"/>
                <a:gd name="T15" fmla="*/ 1 h 1911"/>
                <a:gd name="T16" fmla="*/ 0 w 336"/>
                <a:gd name="T17" fmla="*/ 1 h 1911"/>
                <a:gd name="T18" fmla="*/ 0 w 336"/>
                <a:gd name="T19" fmla="*/ 1 h 1911"/>
                <a:gd name="T20" fmla="*/ 0 w 336"/>
                <a:gd name="T21" fmla="*/ 1 h 1911"/>
                <a:gd name="T22" fmla="*/ 0 w 336"/>
                <a:gd name="T23" fmla="*/ 1 h 1911"/>
                <a:gd name="T24" fmla="*/ 0 w 336"/>
                <a:gd name="T25" fmla="*/ 1 h 1911"/>
                <a:gd name="T26" fmla="*/ 0 w 336"/>
                <a:gd name="T27" fmla="*/ 1 h 1911"/>
                <a:gd name="T28" fmla="*/ 0 w 336"/>
                <a:gd name="T29" fmla="*/ 1 h 1911"/>
                <a:gd name="T30" fmla="*/ 0 w 336"/>
                <a:gd name="T31" fmla="*/ 1 h 1911"/>
                <a:gd name="T32" fmla="*/ 0 w 336"/>
                <a:gd name="T33" fmla="*/ 1 h 1911"/>
                <a:gd name="T34" fmla="*/ 0 w 336"/>
                <a:gd name="T35" fmla="*/ 1 h 1911"/>
                <a:gd name="T36" fmla="*/ 0 w 336"/>
                <a:gd name="T37" fmla="*/ 1 h 1911"/>
                <a:gd name="T38" fmla="*/ 0 w 336"/>
                <a:gd name="T39" fmla="*/ 1 h 1911"/>
                <a:gd name="T40" fmla="*/ 0 w 336"/>
                <a:gd name="T41" fmla="*/ 1 h 1911"/>
                <a:gd name="T42" fmla="*/ 0 w 336"/>
                <a:gd name="T43" fmla="*/ 1 h 1911"/>
                <a:gd name="T44" fmla="*/ 0 w 336"/>
                <a:gd name="T45" fmla="*/ 1 h 1911"/>
                <a:gd name="T46" fmla="*/ 0 w 336"/>
                <a:gd name="T47" fmla="*/ 1 h 1911"/>
                <a:gd name="T48" fmla="*/ 0 w 336"/>
                <a:gd name="T49" fmla="*/ 1 h 1911"/>
                <a:gd name="T50" fmla="*/ 0 w 336"/>
                <a:gd name="T51" fmla="*/ 1 h 1911"/>
                <a:gd name="T52" fmla="*/ 0 w 336"/>
                <a:gd name="T53" fmla="*/ 1 h 1911"/>
                <a:gd name="T54" fmla="*/ 0 w 336"/>
                <a:gd name="T55" fmla="*/ 1 h 1911"/>
                <a:gd name="T56" fmla="*/ 0 w 336"/>
                <a:gd name="T57" fmla="*/ 1 h 1911"/>
                <a:gd name="T58" fmla="*/ 0 w 336"/>
                <a:gd name="T59" fmla="*/ 1 h 1911"/>
                <a:gd name="T60" fmla="*/ 0 w 336"/>
                <a:gd name="T61" fmla="*/ 1 h 1911"/>
                <a:gd name="T62" fmla="*/ 0 w 336"/>
                <a:gd name="T63" fmla="*/ 1 h 1911"/>
                <a:gd name="T64" fmla="*/ 0 w 336"/>
                <a:gd name="T65" fmla="*/ 1 h 1911"/>
                <a:gd name="T66" fmla="*/ 0 w 336"/>
                <a:gd name="T67" fmla="*/ 1 h 1911"/>
                <a:gd name="T68" fmla="*/ 0 w 336"/>
                <a:gd name="T69" fmla="*/ 0 h 1911"/>
                <a:gd name="T70" fmla="*/ 0 w 336"/>
                <a:gd name="T71" fmla="*/ 0 h 1911"/>
                <a:gd name="T72" fmla="*/ 0 w 336"/>
                <a:gd name="T73" fmla="*/ 0 h 1911"/>
                <a:gd name="T74" fmla="*/ 0 w 336"/>
                <a:gd name="T75" fmla="*/ 0 h 1911"/>
                <a:gd name="T76" fmla="*/ 0 w 336"/>
                <a:gd name="T77" fmla="*/ 0 h 1911"/>
                <a:gd name="T78" fmla="*/ 0 w 336"/>
                <a:gd name="T79" fmla="*/ 0 h 1911"/>
                <a:gd name="T80" fmla="*/ 0 w 336"/>
                <a:gd name="T81" fmla="*/ 0 h 1911"/>
                <a:gd name="T82" fmla="*/ 0 w 336"/>
                <a:gd name="T83" fmla="*/ 0 h 1911"/>
                <a:gd name="T84" fmla="*/ 0 w 336"/>
                <a:gd name="T85" fmla="*/ 0 h 1911"/>
                <a:gd name="T86" fmla="*/ 0 w 336"/>
                <a:gd name="T87" fmla="*/ 0 h 1911"/>
                <a:gd name="T88" fmla="*/ 0 w 336"/>
                <a:gd name="T89" fmla="*/ 0 h 1911"/>
                <a:gd name="T90" fmla="*/ 0 w 336"/>
                <a:gd name="T91" fmla="*/ 0 h 1911"/>
                <a:gd name="T92" fmla="*/ 0 w 336"/>
                <a:gd name="T93" fmla="*/ 0 h 1911"/>
                <a:gd name="T94" fmla="*/ 0 w 336"/>
                <a:gd name="T95" fmla="*/ 0 h 1911"/>
                <a:gd name="T96" fmla="*/ 0 w 336"/>
                <a:gd name="T97" fmla="*/ 0 h 1911"/>
                <a:gd name="T98" fmla="*/ 0 w 336"/>
                <a:gd name="T99" fmla="*/ 0 h 1911"/>
                <a:gd name="T100" fmla="*/ 0 w 336"/>
                <a:gd name="T101" fmla="*/ 0 h 1911"/>
                <a:gd name="T102" fmla="*/ 0 w 336"/>
                <a:gd name="T103" fmla="*/ 0 h 1911"/>
                <a:gd name="T104" fmla="*/ 0 w 336"/>
                <a:gd name="T105" fmla="*/ 0 h 1911"/>
                <a:gd name="T106" fmla="*/ 0 w 336"/>
                <a:gd name="T107" fmla="*/ 0 h 1911"/>
                <a:gd name="T108" fmla="*/ 0 w 336"/>
                <a:gd name="T109" fmla="*/ 0 h 1911"/>
                <a:gd name="T110" fmla="*/ 0 w 336"/>
                <a:gd name="T111" fmla="*/ 1 h 191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36"/>
                <a:gd name="T169" fmla="*/ 0 h 1911"/>
                <a:gd name="T170" fmla="*/ 336 w 336"/>
                <a:gd name="T171" fmla="*/ 1911 h 191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36" h="1911">
                  <a:moveTo>
                    <a:pt x="336" y="1911"/>
                  </a:moveTo>
                  <a:lnTo>
                    <a:pt x="314" y="1862"/>
                  </a:lnTo>
                  <a:lnTo>
                    <a:pt x="294" y="1808"/>
                  </a:lnTo>
                  <a:lnTo>
                    <a:pt x="276" y="1753"/>
                  </a:lnTo>
                  <a:lnTo>
                    <a:pt x="259" y="1695"/>
                  </a:lnTo>
                  <a:lnTo>
                    <a:pt x="244" y="1635"/>
                  </a:lnTo>
                  <a:lnTo>
                    <a:pt x="230" y="1575"/>
                  </a:lnTo>
                  <a:lnTo>
                    <a:pt x="216" y="1513"/>
                  </a:lnTo>
                  <a:lnTo>
                    <a:pt x="204" y="1450"/>
                  </a:lnTo>
                  <a:lnTo>
                    <a:pt x="190" y="1388"/>
                  </a:lnTo>
                  <a:lnTo>
                    <a:pt x="177" y="1325"/>
                  </a:lnTo>
                  <a:lnTo>
                    <a:pt x="164" y="1264"/>
                  </a:lnTo>
                  <a:lnTo>
                    <a:pt x="150" y="1203"/>
                  </a:lnTo>
                  <a:lnTo>
                    <a:pt x="136" y="1146"/>
                  </a:lnTo>
                  <a:lnTo>
                    <a:pt x="120" y="1089"/>
                  </a:lnTo>
                  <a:lnTo>
                    <a:pt x="103" y="1035"/>
                  </a:lnTo>
                  <a:lnTo>
                    <a:pt x="84" y="985"/>
                  </a:lnTo>
                  <a:lnTo>
                    <a:pt x="79" y="974"/>
                  </a:lnTo>
                  <a:lnTo>
                    <a:pt x="72" y="957"/>
                  </a:lnTo>
                  <a:lnTo>
                    <a:pt x="63" y="938"/>
                  </a:lnTo>
                  <a:lnTo>
                    <a:pt x="54" y="915"/>
                  </a:lnTo>
                  <a:lnTo>
                    <a:pt x="46" y="894"/>
                  </a:lnTo>
                  <a:lnTo>
                    <a:pt x="38" y="874"/>
                  </a:lnTo>
                  <a:lnTo>
                    <a:pt x="35" y="858"/>
                  </a:lnTo>
                  <a:lnTo>
                    <a:pt x="35" y="846"/>
                  </a:lnTo>
                  <a:lnTo>
                    <a:pt x="185" y="745"/>
                  </a:lnTo>
                  <a:lnTo>
                    <a:pt x="174" y="738"/>
                  </a:lnTo>
                  <a:lnTo>
                    <a:pt x="155" y="730"/>
                  </a:lnTo>
                  <a:lnTo>
                    <a:pt x="131" y="721"/>
                  </a:lnTo>
                  <a:lnTo>
                    <a:pt x="104" y="711"/>
                  </a:lnTo>
                  <a:lnTo>
                    <a:pt x="79" y="702"/>
                  </a:lnTo>
                  <a:lnTo>
                    <a:pt x="56" y="693"/>
                  </a:lnTo>
                  <a:lnTo>
                    <a:pt x="41" y="686"/>
                  </a:lnTo>
                  <a:lnTo>
                    <a:pt x="35" y="679"/>
                  </a:lnTo>
                  <a:lnTo>
                    <a:pt x="20" y="498"/>
                  </a:lnTo>
                  <a:lnTo>
                    <a:pt x="16" y="445"/>
                  </a:lnTo>
                  <a:lnTo>
                    <a:pt x="10" y="372"/>
                  </a:lnTo>
                  <a:lnTo>
                    <a:pt x="4" y="304"/>
                  </a:lnTo>
                  <a:lnTo>
                    <a:pt x="0" y="261"/>
                  </a:lnTo>
                  <a:lnTo>
                    <a:pt x="3" y="247"/>
                  </a:lnTo>
                  <a:lnTo>
                    <a:pt x="10" y="231"/>
                  </a:lnTo>
                  <a:lnTo>
                    <a:pt x="21" y="212"/>
                  </a:lnTo>
                  <a:lnTo>
                    <a:pt x="38" y="192"/>
                  </a:lnTo>
                  <a:lnTo>
                    <a:pt x="57" y="170"/>
                  </a:lnTo>
                  <a:lnTo>
                    <a:pt x="80" y="148"/>
                  </a:lnTo>
                  <a:lnTo>
                    <a:pt x="105" y="126"/>
                  </a:lnTo>
                  <a:lnTo>
                    <a:pt x="131" y="103"/>
                  </a:lnTo>
                  <a:lnTo>
                    <a:pt x="160" y="82"/>
                  </a:lnTo>
                  <a:lnTo>
                    <a:pt x="188" y="62"/>
                  </a:lnTo>
                  <a:lnTo>
                    <a:pt x="216" y="44"/>
                  </a:lnTo>
                  <a:lnTo>
                    <a:pt x="243" y="29"/>
                  </a:lnTo>
                  <a:lnTo>
                    <a:pt x="270" y="16"/>
                  </a:lnTo>
                  <a:lnTo>
                    <a:pt x="295" y="6"/>
                  </a:lnTo>
                  <a:lnTo>
                    <a:pt x="317" y="1"/>
                  </a:lnTo>
                  <a:lnTo>
                    <a:pt x="336" y="0"/>
                  </a:lnTo>
                  <a:lnTo>
                    <a:pt x="336" y="1911"/>
                  </a:lnTo>
                  <a:close/>
                </a:path>
              </a:pathLst>
            </a:custGeom>
            <a:solidFill>
              <a:srgbClr val="3D4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34" name="Freeform 249"/>
            <p:cNvSpPr>
              <a:spLocks/>
            </p:cNvSpPr>
            <p:nvPr/>
          </p:nvSpPr>
          <p:spPr bwMode="auto">
            <a:xfrm>
              <a:off x="4797" y="2456"/>
              <a:ext cx="29" cy="85"/>
            </a:xfrm>
            <a:custGeom>
              <a:avLst/>
              <a:gdLst>
                <a:gd name="T0" fmla="*/ 0 w 288"/>
                <a:gd name="T1" fmla="*/ 0 h 942"/>
                <a:gd name="T2" fmla="*/ 0 w 288"/>
                <a:gd name="T3" fmla="*/ 0 h 942"/>
                <a:gd name="T4" fmla="*/ 0 w 288"/>
                <a:gd name="T5" fmla="*/ 0 h 942"/>
                <a:gd name="T6" fmla="*/ 0 w 288"/>
                <a:gd name="T7" fmla="*/ 0 h 942"/>
                <a:gd name="T8" fmla="*/ 0 w 288"/>
                <a:gd name="T9" fmla="*/ 0 h 942"/>
                <a:gd name="T10" fmla="*/ 0 w 288"/>
                <a:gd name="T11" fmla="*/ 0 h 942"/>
                <a:gd name="T12" fmla="*/ 0 w 288"/>
                <a:gd name="T13" fmla="*/ 0 h 942"/>
                <a:gd name="T14" fmla="*/ 0 w 288"/>
                <a:gd name="T15" fmla="*/ 0 h 942"/>
                <a:gd name="T16" fmla="*/ 0 w 288"/>
                <a:gd name="T17" fmla="*/ 0 h 942"/>
                <a:gd name="T18" fmla="*/ 0 w 288"/>
                <a:gd name="T19" fmla="*/ 0 h 942"/>
                <a:gd name="T20" fmla="*/ 0 w 288"/>
                <a:gd name="T21" fmla="*/ 0 h 942"/>
                <a:gd name="T22" fmla="*/ 0 w 288"/>
                <a:gd name="T23" fmla="*/ 0 h 942"/>
                <a:gd name="T24" fmla="*/ 0 w 288"/>
                <a:gd name="T25" fmla="*/ 0 h 942"/>
                <a:gd name="T26" fmla="*/ 0 w 288"/>
                <a:gd name="T27" fmla="*/ 1 h 942"/>
                <a:gd name="T28" fmla="*/ 0 w 288"/>
                <a:gd name="T29" fmla="*/ 1 h 942"/>
                <a:gd name="T30" fmla="*/ 0 w 288"/>
                <a:gd name="T31" fmla="*/ 1 h 942"/>
                <a:gd name="T32" fmla="*/ 0 w 288"/>
                <a:gd name="T33" fmla="*/ 1 h 942"/>
                <a:gd name="T34" fmla="*/ 0 w 288"/>
                <a:gd name="T35" fmla="*/ 1 h 942"/>
                <a:gd name="T36" fmla="*/ 0 w 288"/>
                <a:gd name="T37" fmla="*/ 1 h 942"/>
                <a:gd name="T38" fmla="*/ 0 w 288"/>
                <a:gd name="T39" fmla="*/ 1 h 942"/>
                <a:gd name="T40" fmla="*/ 0 w 288"/>
                <a:gd name="T41" fmla="*/ 1 h 942"/>
                <a:gd name="T42" fmla="*/ 0 w 288"/>
                <a:gd name="T43" fmla="*/ 1 h 942"/>
                <a:gd name="T44" fmla="*/ 0 w 288"/>
                <a:gd name="T45" fmla="*/ 1 h 942"/>
                <a:gd name="T46" fmla="*/ 0 w 288"/>
                <a:gd name="T47" fmla="*/ 0 h 942"/>
                <a:gd name="T48" fmla="*/ 0 w 288"/>
                <a:gd name="T49" fmla="*/ 0 h 942"/>
                <a:gd name="T50" fmla="*/ 0 w 288"/>
                <a:gd name="T51" fmla="*/ 0 h 942"/>
                <a:gd name="T52" fmla="*/ 0 w 288"/>
                <a:gd name="T53" fmla="*/ 0 h 942"/>
                <a:gd name="T54" fmla="*/ 0 w 288"/>
                <a:gd name="T55" fmla="*/ 0 h 942"/>
                <a:gd name="T56" fmla="*/ 0 w 288"/>
                <a:gd name="T57" fmla="*/ 0 h 942"/>
                <a:gd name="T58" fmla="*/ 0 w 288"/>
                <a:gd name="T59" fmla="*/ 0 h 942"/>
                <a:gd name="T60" fmla="*/ 0 w 288"/>
                <a:gd name="T61" fmla="*/ 0 h 942"/>
                <a:gd name="T62" fmla="*/ 0 w 288"/>
                <a:gd name="T63" fmla="*/ 0 h 942"/>
                <a:gd name="T64" fmla="*/ 0 w 288"/>
                <a:gd name="T65" fmla="*/ 0 h 942"/>
                <a:gd name="T66" fmla="*/ 0 w 288"/>
                <a:gd name="T67" fmla="*/ 0 h 942"/>
                <a:gd name="T68" fmla="*/ 0 w 288"/>
                <a:gd name="T69" fmla="*/ 0 h 942"/>
                <a:gd name="T70" fmla="*/ 0 w 288"/>
                <a:gd name="T71" fmla="*/ 0 h 942"/>
                <a:gd name="T72" fmla="*/ 0 w 288"/>
                <a:gd name="T73" fmla="*/ 0 h 9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942"/>
                <a:gd name="T113" fmla="*/ 288 w 288"/>
                <a:gd name="T114" fmla="*/ 942 h 9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942">
                  <a:moveTo>
                    <a:pt x="0" y="15"/>
                  </a:moveTo>
                  <a:lnTo>
                    <a:pt x="0" y="15"/>
                  </a:lnTo>
                  <a:lnTo>
                    <a:pt x="19" y="64"/>
                  </a:lnTo>
                  <a:lnTo>
                    <a:pt x="36" y="117"/>
                  </a:lnTo>
                  <a:lnTo>
                    <a:pt x="52" y="174"/>
                  </a:lnTo>
                  <a:lnTo>
                    <a:pt x="66" y="231"/>
                  </a:lnTo>
                  <a:lnTo>
                    <a:pt x="80" y="291"/>
                  </a:lnTo>
                  <a:lnTo>
                    <a:pt x="93" y="352"/>
                  </a:lnTo>
                  <a:lnTo>
                    <a:pt x="105" y="415"/>
                  </a:lnTo>
                  <a:lnTo>
                    <a:pt x="119" y="477"/>
                  </a:lnTo>
                  <a:lnTo>
                    <a:pt x="131" y="540"/>
                  </a:lnTo>
                  <a:lnTo>
                    <a:pt x="146" y="602"/>
                  </a:lnTo>
                  <a:lnTo>
                    <a:pt x="161" y="663"/>
                  </a:lnTo>
                  <a:lnTo>
                    <a:pt x="175" y="723"/>
                  </a:lnTo>
                  <a:lnTo>
                    <a:pt x="192" y="781"/>
                  </a:lnTo>
                  <a:lnTo>
                    <a:pt x="210" y="838"/>
                  </a:lnTo>
                  <a:lnTo>
                    <a:pt x="231" y="892"/>
                  </a:lnTo>
                  <a:lnTo>
                    <a:pt x="253" y="942"/>
                  </a:lnTo>
                  <a:lnTo>
                    <a:pt x="288" y="925"/>
                  </a:lnTo>
                  <a:lnTo>
                    <a:pt x="266" y="877"/>
                  </a:lnTo>
                  <a:lnTo>
                    <a:pt x="248" y="825"/>
                  </a:lnTo>
                  <a:lnTo>
                    <a:pt x="230" y="770"/>
                  </a:lnTo>
                  <a:lnTo>
                    <a:pt x="213" y="713"/>
                  </a:lnTo>
                  <a:lnTo>
                    <a:pt x="198" y="654"/>
                  </a:lnTo>
                  <a:lnTo>
                    <a:pt x="184" y="593"/>
                  </a:lnTo>
                  <a:lnTo>
                    <a:pt x="171" y="531"/>
                  </a:lnTo>
                  <a:lnTo>
                    <a:pt x="159" y="468"/>
                  </a:lnTo>
                  <a:lnTo>
                    <a:pt x="145" y="407"/>
                  </a:lnTo>
                  <a:lnTo>
                    <a:pt x="132" y="344"/>
                  </a:lnTo>
                  <a:lnTo>
                    <a:pt x="118" y="283"/>
                  </a:lnTo>
                  <a:lnTo>
                    <a:pt x="104" y="222"/>
                  </a:lnTo>
                  <a:lnTo>
                    <a:pt x="89" y="163"/>
                  </a:lnTo>
                  <a:lnTo>
                    <a:pt x="74" y="107"/>
                  </a:lnTo>
                  <a:lnTo>
                    <a:pt x="57" y="51"/>
                  </a:lnTo>
                  <a:lnTo>
                    <a:pt x="3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35" name="Freeform 250"/>
            <p:cNvSpPr>
              <a:spLocks/>
            </p:cNvSpPr>
            <p:nvPr/>
          </p:nvSpPr>
          <p:spPr bwMode="auto">
            <a:xfrm>
              <a:off x="4792" y="2442"/>
              <a:ext cx="9" cy="15"/>
            </a:xfrm>
            <a:custGeom>
              <a:avLst/>
              <a:gdLst>
                <a:gd name="T0" fmla="*/ 0 w 88"/>
                <a:gd name="T1" fmla="*/ 0 h 163"/>
                <a:gd name="T2" fmla="*/ 0 w 88"/>
                <a:gd name="T3" fmla="*/ 0 h 163"/>
                <a:gd name="T4" fmla="*/ 0 w 88"/>
                <a:gd name="T5" fmla="*/ 0 h 163"/>
                <a:gd name="T6" fmla="*/ 0 w 88"/>
                <a:gd name="T7" fmla="*/ 0 h 163"/>
                <a:gd name="T8" fmla="*/ 0 w 88"/>
                <a:gd name="T9" fmla="*/ 0 h 163"/>
                <a:gd name="T10" fmla="*/ 0 w 88"/>
                <a:gd name="T11" fmla="*/ 0 h 163"/>
                <a:gd name="T12" fmla="*/ 0 w 88"/>
                <a:gd name="T13" fmla="*/ 0 h 163"/>
                <a:gd name="T14" fmla="*/ 0 w 88"/>
                <a:gd name="T15" fmla="*/ 0 h 163"/>
                <a:gd name="T16" fmla="*/ 0 w 88"/>
                <a:gd name="T17" fmla="*/ 0 h 163"/>
                <a:gd name="T18" fmla="*/ 0 w 88"/>
                <a:gd name="T19" fmla="*/ 0 h 163"/>
                <a:gd name="T20" fmla="*/ 0 w 88"/>
                <a:gd name="T21" fmla="*/ 0 h 163"/>
                <a:gd name="T22" fmla="*/ 0 w 88"/>
                <a:gd name="T23" fmla="*/ 0 h 163"/>
                <a:gd name="T24" fmla="*/ 0 w 88"/>
                <a:gd name="T25" fmla="*/ 0 h 163"/>
                <a:gd name="T26" fmla="*/ 0 w 88"/>
                <a:gd name="T27" fmla="*/ 0 h 163"/>
                <a:gd name="T28" fmla="*/ 0 w 88"/>
                <a:gd name="T29" fmla="*/ 0 h 163"/>
                <a:gd name="T30" fmla="*/ 0 w 88"/>
                <a:gd name="T31" fmla="*/ 0 h 163"/>
                <a:gd name="T32" fmla="*/ 0 w 88"/>
                <a:gd name="T33" fmla="*/ 0 h 163"/>
                <a:gd name="T34" fmla="*/ 0 w 88"/>
                <a:gd name="T35" fmla="*/ 0 h 163"/>
                <a:gd name="T36" fmla="*/ 0 w 88"/>
                <a:gd name="T37" fmla="*/ 0 h 163"/>
                <a:gd name="T38" fmla="*/ 0 w 88"/>
                <a:gd name="T39" fmla="*/ 0 h 163"/>
                <a:gd name="T40" fmla="*/ 0 w 88"/>
                <a:gd name="T41" fmla="*/ 0 h 1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8"/>
                <a:gd name="T64" fmla="*/ 0 h 163"/>
                <a:gd name="T65" fmla="*/ 88 w 88"/>
                <a:gd name="T66" fmla="*/ 163 h 1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8" h="163">
                  <a:moveTo>
                    <a:pt x="10" y="0"/>
                  </a:moveTo>
                  <a:lnTo>
                    <a:pt x="1" y="10"/>
                  </a:lnTo>
                  <a:lnTo>
                    <a:pt x="0" y="31"/>
                  </a:lnTo>
                  <a:lnTo>
                    <a:pt x="4" y="50"/>
                  </a:lnTo>
                  <a:lnTo>
                    <a:pt x="12" y="71"/>
                  </a:lnTo>
                  <a:lnTo>
                    <a:pt x="21" y="94"/>
                  </a:lnTo>
                  <a:lnTo>
                    <a:pt x="31" y="116"/>
                  </a:lnTo>
                  <a:lnTo>
                    <a:pt x="39" y="135"/>
                  </a:lnTo>
                  <a:lnTo>
                    <a:pt x="46" y="153"/>
                  </a:lnTo>
                  <a:lnTo>
                    <a:pt x="50" y="163"/>
                  </a:lnTo>
                  <a:lnTo>
                    <a:pt x="88" y="148"/>
                  </a:lnTo>
                  <a:lnTo>
                    <a:pt x="82" y="136"/>
                  </a:lnTo>
                  <a:lnTo>
                    <a:pt x="74" y="120"/>
                  </a:lnTo>
                  <a:lnTo>
                    <a:pt x="66" y="101"/>
                  </a:lnTo>
                  <a:lnTo>
                    <a:pt x="57" y="79"/>
                  </a:lnTo>
                  <a:lnTo>
                    <a:pt x="49" y="58"/>
                  </a:lnTo>
                  <a:lnTo>
                    <a:pt x="42" y="39"/>
                  </a:lnTo>
                  <a:lnTo>
                    <a:pt x="40" y="26"/>
                  </a:lnTo>
                  <a:lnTo>
                    <a:pt x="39" y="23"/>
                  </a:lnTo>
                  <a:lnTo>
                    <a:pt x="31" y="3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36" name="Freeform 251"/>
            <p:cNvSpPr>
              <a:spLocks/>
            </p:cNvSpPr>
            <p:nvPr/>
          </p:nvSpPr>
          <p:spPr bwMode="auto">
            <a:xfrm>
              <a:off x="4793" y="2433"/>
              <a:ext cx="18" cy="12"/>
            </a:xfrm>
            <a:custGeom>
              <a:avLst/>
              <a:gdLst>
                <a:gd name="T0" fmla="*/ 0 w 180"/>
                <a:gd name="T1" fmla="*/ 0 h 139"/>
                <a:gd name="T2" fmla="*/ 0 w 180"/>
                <a:gd name="T3" fmla="*/ 0 h 139"/>
                <a:gd name="T4" fmla="*/ 0 w 180"/>
                <a:gd name="T5" fmla="*/ 0 h 139"/>
                <a:gd name="T6" fmla="*/ 0 w 180"/>
                <a:gd name="T7" fmla="*/ 0 h 139"/>
                <a:gd name="T8" fmla="*/ 0 w 180"/>
                <a:gd name="T9" fmla="*/ 0 h 139"/>
                <a:gd name="T10" fmla="*/ 0 w 180"/>
                <a:gd name="T11" fmla="*/ 0 h 139"/>
                <a:gd name="T12" fmla="*/ 0 w 180"/>
                <a:gd name="T13" fmla="*/ 0 h 139"/>
                <a:gd name="T14" fmla="*/ 0 w 180"/>
                <a:gd name="T15" fmla="*/ 0 h 139"/>
                <a:gd name="T16" fmla="*/ 0 w 180"/>
                <a:gd name="T17" fmla="*/ 0 h 139"/>
                <a:gd name="T18" fmla="*/ 0 w 180"/>
                <a:gd name="T19" fmla="*/ 0 h 139"/>
                <a:gd name="T20" fmla="*/ 0 w 180"/>
                <a:gd name="T21" fmla="*/ 0 h 139"/>
                <a:gd name="T22" fmla="*/ 0 w 180"/>
                <a:gd name="T23" fmla="*/ 0 h 139"/>
                <a:gd name="T24" fmla="*/ 0 w 180"/>
                <a:gd name="T25" fmla="*/ 0 h 139"/>
                <a:gd name="T26" fmla="*/ 0 w 180"/>
                <a:gd name="T27" fmla="*/ 0 h 139"/>
                <a:gd name="T28" fmla="*/ 0 w 180"/>
                <a:gd name="T29" fmla="*/ 0 h 139"/>
                <a:gd name="T30" fmla="*/ 0 w 180"/>
                <a:gd name="T31" fmla="*/ 0 h 1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0"/>
                <a:gd name="T49" fmla="*/ 0 h 139"/>
                <a:gd name="T50" fmla="*/ 180 w 180"/>
                <a:gd name="T51" fmla="*/ 139 h 1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0" h="139">
                  <a:moveTo>
                    <a:pt x="146" y="34"/>
                  </a:moveTo>
                  <a:lnTo>
                    <a:pt x="149" y="3"/>
                  </a:lnTo>
                  <a:lnTo>
                    <a:pt x="0" y="105"/>
                  </a:lnTo>
                  <a:lnTo>
                    <a:pt x="21" y="139"/>
                  </a:lnTo>
                  <a:lnTo>
                    <a:pt x="170" y="38"/>
                  </a:lnTo>
                  <a:lnTo>
                    <a:pt x="173" y="7"/>
                  </a:lnTo>
                  <a:lnTo>
                    <a:pt x="170" y="38"/>
                  </a:lnTo>
                  <a:lnTo>
                    <a:pt x="177" y="31"/>
                  </a:lnTo>
                  <a:lnTo>
                    <a:pt x="180" y="25"/>
                  </a:lnTo>
                  <a:lnTo>
                    <a:pt x="179" y="17"/>
                  </a:lnTo>
                  <a:lnTo>
                    <a:pt x="177" y="10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49" y="3"/>
                  </a:lnTo>
                  <a:lnTo>
                    <a:pt x="14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37" name="Freeform 252"/>
            <p:cNvSpPr>
              <a:spLocks/>
            </p:cNvSpPr>
            <p:nvPr/>
          </p:nvSpPr>
          <p:spPr bwMode="auto">
            <a:xfrm>
              <a:off x="4792" y="2428"/>
              <a:ext cx="19" cy="8"/>
            </a:xfrm>
            <a:custGeom>
              <a:avLst/>
              <a:gdLst>
                <a:gd name="T0" fmla="*/ 0 w 183"/>
                <a:gd name="T1" fmla="*/ 0 h 89"/>
                <a:gd name="T2" fmla="*/ 0 w 183"/>
                <a:gd name="T3" fmla="*/ 0 h 89"/>
                <a:gd name="T4" fmla="*/ 0 w 183"/>
                <a:gd name="T5" fmla="*/ 0 h 89"/>
                <a:gd name="T6" fmla="*/ 0 w 183"/>
                <a:gd name="T7" fmla="*/ 0 h 89"/>
                <a:gd name="T8" fmla="*/ 0 w 183"/>
                <a:gd name="T9" fmla="*/ 0 h 89"/>
                <a:gd name="T10" fmla="*/ 0 w 183"/>
                <a:gd name="T11" fmla="*/ 0 h 89"/>
                <a:gd name="T12" fmla="*/ 0 w 183"/>
                <a:gd name="T13" fmla="*/ 0 h 89"/>
                <a:gd name="T14" fmla="*/ 0 w 183"/>
                <a:gd name="T15" fmla="*/ 0 h 89"/>
                <a:gd name="T16" fmla="*/ 0 w 183"/>
                <a:gd name="T17" fmla="*/ 0 h 89"/>
                <a:gd name="T18" fmla="*/ 0 w 183"/>
                <a:gd name="T19" fmla="*/ 0 h 89"/>
                <a:gd name="T20" fmla="*/ 0 w 183"/>
                <a:gd name="T21" fmla="*/ 0 h 89"/>
                <a:gd name="T22" fmla="*/ 0 w 183"/>
                <a:gd name="T23" fmla="*/ 0 h 89"/>
                <a:gd name="T24" fmla="*/ 0 w 183"/>
                <a:gd name="T25" fmla="*/ 0 h 89"/>
                <a:gd name="T26" fmla="*/ 0 w 183"/>
                <a:gd name="T27" fmla="*/ 0 h 89"/>
                <a:gd name="T28" fmla="*/ 0 w 183"/>
                <a:gd name="T29" fmla="*/ 0 h 89"/>
                <a:gd name="T30" fmla="*/ 0 w 183"/>
                <a:gd name="T31" fmla="*/ 0 h 89"/>
                <a:gd name="T32" fmla="*/ 0 w 183"/>
                <a:gd name="T33" fmla="*/ 0 h 89"/>
                <a:gd name="T34" fmla="*/ 0 w 183"/>
                <a:gd name="T35" fmla="*/ 0 h 89"/>
                <a:gd name="T36" fmla="*/ 0 w 183"/>
                <a:gd name="T37" fmla="*/ 0 h 89"/>
                <a:gd name="T38" fmla="*/ 0 w 183"/>
                <a:gd name="T39" fmla="*/ 0 h 89"/>
                <a:gd name="T40" fmla="*/ 0 w 183"/>
                <a:gd name="T41" fmla="*/ 0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3"/>
                <a:gd name="T64" fmla="*/ 0 h 89"/>
                <a:gd name="T65" fmla="*/ 183 w 183"/>
                <a:gd name="T66" fmla="*/ 89 h 8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3" h="89">
                  <a:moveTo>
                    <a:pt x="0" y="11"/>
                  </a:moveTo>
                  <a:lnTo>
                    <a:pt x="0" y="10"/>
                  </a:lnTo>
                  <a:lnTo>
                    <a:pt x="16" y="34"/>
                  </a:lnTo>
                  <a:lnTo>
                    <a:pt x="34" y="42"/>
                  </a:lnTo>
                  <a:lnTo>
                    <a:pt x="58" y="52"/>
                  </a:lnTo>
                  <a:lnTo>
                    <a:pt x="83" y="62"/>
                  </a:lnTo>
                  <a:lnTo>
                    <a:pt x="110" y="71"/>
                  </a:lnTo>
                  <a:lnTo>
                    <a:pt x="133" y="80"/>
                  </a:lnTo>
                  <a:lnTo>
                    <a:pt x="151" y="87"/>
                  </a:lnTo>
                  <a:lnTo>
                    <a:pt x="156" y="89"/>
                  </a:lnTo>
                  <a:lnTo>
                    <a:pt x="183" y="62"/>
                  </a:lnTo>
                  <a:lnTo>
                    <a:pt x="168" y="51"/>
                  </a:lnTo>
                  <a:lnTo>
                    <a:pt x="148" y="41"/>
                  </a:lnTo>
                  <a:lnTo>
                    <a:pt x="123" y="33"/>
                  </a:lnTo>
                  <a:lnTo>
                    <a:pt x="95" y="23"/>
                  </a:lnTo>
                  <a:lnTo>
                    <a:pt x="70" y="14"/>
                  </a:lnTo>
                  <a:lnTo>
                    <a:pt x="48" y="6"/>
                  </a:lnTo>
                  <a:lnTo>
                    <a:pt x="37" y="0"/>
                  </a:lnTo>
                  <a:lnTo>
                    <a:pt x="40" y="10"/>
                  </a:lnTo>
                  <a:lnTo>
                    <a:pt x="40" y="9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38" name="Freeform 253"/>
            <p:cNvSpPr>
              <a:spLocks/>
            </p:cNvSpPr>
            <p:nvPr/>
          </p:nvSpPr>
          <p:spPr bwMode="auto">
            <a:xfrm>
              <a:off x="4791" y="2412"/>
              <a:ext cx="5" cy="17"/>
            </a:xfrm>
            <a:custGeom>
              <a:avLst/>
              <a:gdLst>
                <a:gd name="T0" fmla="*/ 0 w 55"/>
                <a:gd name="T1" fmla="*/ 0 h 183"/>
                <a:gd name="T2" fmla="*/ 0 w 55"/>
                <a:gd name="T3" fmla="*/ 0 h 183"/>
                <a:gd name="T4" fmla="*/ 0 w 55"/>
                <a:gd name="T5" fmla="*/ 0 h 183"/>
                <a:gd name="T6" fmla="*/ 0 w 55"/>
                <a:gd name="T7" fmla="*/ 0 h 183"/>
                <a:gd name="T8" fmla="*/ 0 w 55"/>
                <a:gd name="T9" fmla="*/ 0 h 183"/>
                <a:gd name="T10" fmla="*/ 0 w 55"/>
                <a:gd name="T11" fmla="*/ 0 h 183"/>
                <a:gd name="T12" fmla="*/ 0 w 55"/>
                <a:gd name="T13" fmla="*/ 0 h 1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183"/>
                <a:gd name="T23" fmla="*/ 55 w 55"/>
                <a:gd name="T24" fmla="*/ 183 h 1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183">
                  <a:moveTo>
                    <a:pt x="0" y="2"/>
                  </a:moveTo>
                  <a:lnTo>
                    <a:pt x="0" y="2"/>
                  </a:lnTo>
                  <a:lnTo>
                    <a:pt x="15" y="183"/>
                  </a:lnTo>
                  <a:lnTo>
                    <a:pt x="55" y="181"/>
                  </a:lnTo>
                  <a:lnTo>
                    <a:pt x="4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39" name="Freeform 254"/>
            <p:cNvSpPr>
              <a:spLocks/>
            </p:cNvSpPr>
            <p:nvPr/>
          </p:nvSpPr>
          <p:spPr bwMode="auto">
            <a:xfrm>
              <a:off x="4789" y="2391"/>
              <a:ext cx="6" cy="21"/>
            </a:xfrm>
            <a:custGeom>
              <a:avLst/>
              <a:gdLst>
                <a:gd name="T0" fmla="*/ 0 w 59"/>
                <a:gd name="T1" fmla="*/ 0 h 239"/>
                <a:gd name="T2" fmla="*/ 0 w 59"/>
                <a:gd name="T3" fmla="*/ 0 h 239"/>
                <a:gd name="T4" fmla="*/ 0 w 59"/>
                <a:gd name="T5" fmla="*/ 0 h 239"/>
                <a:gd name="T6" fmla="*/ 0 w 59"/>
                <a:gd name="T7" fmla="*/ 0 h 239"/>
                <a:gd name="T8" fmla="*/ 0 w 59"/>
                <a:gd name="T9" fmla="*/ 0 h 239"/>
                <a:gd name="T10" fmla="*/ 0 w 59"/>
                <a:gd name="T11" fmla="*/ 0 h 239"/>
                <a:gd name="T12" fmla="*/ 0 w 59"/>
                <a:gd name="T13" fmla="*/ 0 h 239"/>
                <a:gd name="T14" fmla="*/ 0 w 59"/>
                <a:gd name="T15" fmla="*/ 0 h 239"/>
                <a:gd name="T16" fmla="*/ 0 w 59"/>
                <a:gd name="T17" fmla="*/ 0 h 239"/>
                <a:gd name="T18" fmla="*/ 0 w 59"/>
                <a:gd name="T19" fmla="*/ 0 h 239"/>
                <a:gd name="T20" fmla="*/ 0 w 59"/>
                <a:gd name="T21" fmla="*/ 0 h 239"/>
                <a:gd name="T22" fmla="*/ 0 w 59"/>
                <a:gd name="T23" fmla="*/ 0 h 239"/>
                <a:gd name="T24" fmla="*/ 0 w 59"/>
                <a:gd name="T25" fmla="*/ 0 h 2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239"/>
                <a:gd name="T41" fmla="*/ 59 w 59"/>
                <a:gd name="T42" fmla="*/ 239 h 2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239">
                  <a:moveTo>
                    <a:pt x="0" y="2"/>
                  </a:moveTo>
                  <a:lnTo>
                    <a:pt x="0" y="2"/>
                  </a:lnTo>
                  <a:lnTo>
                    <a:pt x="3" y="45"/>
                  </a:lnTo>
                  <a:lnTo>
                    <a:pt x="9" y="113"/>
                  </a:lnTo>
                  <a:lnTo>
                    <a:pt x="15" y="186"/>
                  </a:lnTo>
                  <a:lnTo>
                    <a:pt x="19" y="239"/>
                  </a:lnTo>
                  <a:lnTo>
                    <a:pt x="59" y="237"/>
                  </a:lnTo>
                  <a:lnTo>
                    <a:pt x="55" y="184"/>
                  </a:lnTo>
                  <a:lnTo>
                    <a:pt x="49" y="111"/>
                  </a:lnTo>
                  <a:lnTo>
                    <a:pt x="43" y="43"/>
                  </a:lnTo>
                  <a:lnTo>
                    <a:pt x="3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40" name="Freeform 255"/>
            <p:cNvSpPr>
              <a:spLocks/>
            </p:cNvSpPr>
            <p:nvPr/>
          </p:nvSpPr>
          <p:spPr bwMode="auto">
            <a:xfrm>
              <a:off x="4789" y="2365"/>
              <a:ext cx="37" cy="26"/>
            </a:xfrm>
            <a:custGeom>
              <a:avLst/>
              <a:gdLst>
                <a:gd name="T0" fmla="*/ 0 w 374"/>
                <a:gd name="T1" fmla="*/ 0 h 282"/>
                <a:gd name="T2" fmla="*/ 0 w 374"/>
                <a:gd name="T3" fmla="*/ 0 h 282"/>
                <a:gd name="T4" fmla="*/ 0 w 374"/>
                <a:gd name="T5" fmla="*/ 0 h 282"/>
                <a:gd name="T6" fmla="*/ 0 w 374"/>
                <a:gd name="T7" fmla="*/ 0 h 282"/>
                <a:gd name="T8" fmla="*/ 0 w 374"/>
                <a:gd name="T9" fmla="*/ 0 h 282"/>
                <a:gd name="T10" fmla="*/ 0 w 374"/>
                <a:gd name="T11" fmla="*/ 0 h 282"/>
                <a:gd name="T12" fmla="*/ 0 w 374"/>
                <a:gd name="T13" fmla="*/ 0 h 282"/>
                <a:gd name="T14" fmla="*/ 0 w 374"/>
                <a:gd name="T15" fmla="*/ 0 h 282"/>
                <a:gd name="T16" fmla="*/ 0 w 374"/>
                <a:gd name="T17" fmla="*/ 0 h 282"/>
                <a:gd name="T18" fmla="*/ 0 w 374"/>
                <a:gd name="T19" fmla="*/ 0 h 282"/>
                <a:gd name="T20" fmla="*/ 0 w 374"/>
                <a:gd name="T21" fmla="*/ 0 h 282"/>
                <a:gd name="T22" fmla="*/ 0 w 374"/>
                <a:gd name="T23" fmla="*/ 0 h 282"/>
                <a:gd name="T24" fmla="*/ 0 w 374"/>
                <a:gd name="T25" fmla="*/ 0 h 282"/>
                <a:gd name="T26" fmla="*/ 0 w 374"/>
                <a:gd name="T27" fmla="*/ 0 h 282"/>
                <a:gd name="T28" fmla="*/ 0 w 374"/>
                <a:gd name="T29" fmla="*/ 0 h 282"/>
                <a:gd name="T30" fmla="*/ 0 w 374"/>
                <a:gd name="T31" fmla="*/ 0 h 282"/>
                <a:gd name="T32" fmla="*/ 0 w 374"/>
                <a:gd name="T33" fmla="*/ 0 h 282"/>
                <a:gd name="T34" fmla="*/ 0 w 374"/>
                <a:gd name="T35" fmla="*/ 0 h 282"/>
                <a:gd name="T36" fmla="*/ 0 w 374"/>
                <a:gd name="T37" fmla="*/ 0 h 282"/>
                <a:gd name="T38" fmla="*/ 0 w 374"/>
                <a:gd name="T39" fmla="*/ 0 h 282"/>
                <a:gd name="T40" fmla="*/ 0 w 374"/>
                <a:gd name="T41" fmla="*/ 0 h 282"/>
                <a:gd name="T42" fmla="*/ 0 w 374"/>
                <a:gd name="T43" fmla="*/ 0 h 282"/>
                <a:gd name="T44" fmla="*/ 0 w 374"/>
                <a:gd name="T45" fmla="*/ 0 h 282"/>
                <a:gd name="T46" fmla="*/ 0 w 374"/>
                <a:gd name="T47" fmla="*/ 0 h 282"/>
                <a:gd name="T48" fmla="*/ 0 w 374"/>
                <a:gd name="T49" fmla="*/ 0 h 282"/>
                <a:gd name="T50" fmla="*/ 0 w 374"/>
                <a:gd name="T51" fmla="*/ 0 h 282"/>
                <a:gd name="T52" fmla="*/ 0 w 374"/>
                <a:gd name="T53" fmla="*/ 0 h 282"/>
                <a:gd name="T54" fmla="*/ 0 w 374"/>
                <a:gd name="T55" fmla="*/ 0 h 282"/>
                <a:gd name="T56" fmla="*/ 0 w 374"/>
                <a:gd name="T57" fmla="*/ 0 h 282"/>
                <a:gd name="T58" fmla="*/ 0 w 374"/>
                <a:gd name="T59" fmla="*/ 0 h 282"/>
                <a:gd name="T60" fmla="*/ 0 w 374"/>
                <a:gd name="T61" fmla="*/ 0 h 282"/>
                <a:gd name="T62" fmla="*/ 0 w 374"/>
                <a:gd name="T63" fmla="*/ 0 h 282"/>
                <a:gd name="T64" fmla="*/ 0 w 374"/>
                <a:gd name="T65" fmla="*/ 0 h 282"/>
                <a:gd name="T66" fmla="*/ 0 w 374"/>
                <a:gd name="T67" fmla="*/ 0 h 282"/>
                <a:gd name="T68" fmla="*/ 0 w 374"/>
                <a:gd name="T69" fmla="*/ 0 h 282"/>
                <a:gd name="T70" fmla="*/ 0 w 374"/>
                <a:gd name="T71" fmla="*/ 0 h 282"/>
                <a:gd name="T72" fmla="*/ 0 w 374"/>
                <a:gd name="T73" fmla="*/ 0 h 282"/>
                <a:gd name="T74" fmla="*/ 0 w 374"/>
                <a:gd name="T75" fmla="*/ 0 h 282"/>
                <a:gd name="T76" fmla="*/ 0 w 374"/>
                <a:gd name="T77" fmla="*/ 0 h 282"/>
                <a:gd name="T78" fmla="*/ 0 w 374"/>
                <a:gd name="T79" fmla="*/ 0 h 282"/>
                <a:gd name="T80" fmla="*/ 0 w 374"/>
                <a:gd name="T81" fmla="*/ 0 h 282"/>
                <a:gd name="T82" fmla="*/ 0 w 374"/>
                <a:gd name="T83" fmla="*/ 0 h 2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4"/>
                <a:gd name="T127" fmla="*/ 0 h 282"/>
                <a:gd name="T128" fmla="*/ 374 w 374"/>
                <a:gd name="T129" fmla="*/ 282 h 2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4" h="282">
                  <a:moveTo>
                    <a:pt x="374" y="20"/>
                  </a:moveTo>
                  <a:lnTo>
                    <a:pt x="356" y="0"/>
                  </a:lnTo>
                  <a:lnTo>
                    <a:pt x="334" y="1"/>
                  </a:lnTo>
                  <a:lnTo>
                    <a:pt x="308" y="7"/>
                  </a:lnTo>
                  <a:lnTo>
                    <a:pt x="281" y="18"/>
                  </a:lnTo>
                  <a:lnTo>
                    <a:pt x="254" y="30"/>
                  </a:lnTo>
                  <a:lnTo>
                    <a:pt x="226" y="46"/>
                  </a:lnTo>
                  <a:lnTo>
                    <a:pt x="196" y="65"/>
                  </a:lnTo>
                  <a:lnTo>
                    <a:pt x="167" y="86"/>
                  </a:lnTo>
                  <a:lnTo>
                    <a:pt x="138" y="107"/>
                  </a:lnTo>
                  <a:lnTo>
                    <a:pt x="112" y="131"/>
                  </a:lnTo>
                  <a:lnTo>
                    <a:pt x="85" y="153"/>
                  </a:lnTo>
                  <a:lnTo>
                    <a:pt x="62" y="177"/>
                  </a:lnTo>
                  <a:lnTo>
                    <a:pt x="43" y="199"/>
                  </a:lnTo>
                  <a:lnTo>
                    <a:pt x="25" y="220"/>
                  </a:lnTo>
                  <a:lnTo>
                    <a:pt x="11" y="242"/>
                  </a:lnTo>
                  <a:lnTo>
                    <a:pt x="3" y="262"/>
                  </a:lnTo>
                  <a:lnTo>
                    <a:pt x="0" y="282"/>
                  </a:lnTo>
                  <a:lnTo>
                    <a:pt x="39" y="280"/>
                  </a:lnTo>
                  <a:lnTo>
                    <a:pt x="40" y="273"/>
                  </a:lnTo>
                  <a:lnTo>
                    <a:pt x="47" y="261"/>
                  </a:lnTo>
                  <a:lnTo>
                    <a:pt x="56" y="244"/>
                  </a:lnTo>
                  <a:lnTo>
                    <a:pt x="72" y="225"/>
                  </a:lnTo>
                  <a:lnTo>
                    <a:pt x="90" y="204"/>
                  </a:lnTo>
                  <a:lnTo>
                    <a:pt x="113" y="183"/>
                  </a:lnTo>
                  <a:lnTo>
                    <a:pt x="137" y="161"/>
                  </a:lnTo>
                  <a:lnTo>
                    <a:pt x="163" y="139"/>
                  </a:lnTo>
                  <a:lnTo>
                    <a:pt x="190" y="118"/>
                  </a:lnTo>
                  <a:lnTo>
                    <a:pt x="217" y="99"/>
                  </a:lnTo>
                  <a:lnTo>
                    <a:pt x="245" y="81"/>
                  </a:lnTo>
                  <a:lnTo>
                    <a:pt x="271" y="67"/>
                  </a:lnTo>
                  <a:lnTo>
                    <a:pt x="296" y="54"/>
                  </a:lnTo>
                  <a:lnTo>
                    <a:pt x="319" y="45"/>
                  </a:lnTo>
                  <a:lnTo>
                    <a:pt x="338" y="41"/>
                  </a:lnTo>
                  <a:lnTo>
                    <a:pt x="354" y="40"/>
                  </a:lnTo>
                  <a:lnTo>
                    <a:pt x="335" y="20"/>
                  </a:lnTo>
                  <a:lnTo>
                    <a:pt x="354" y="40"/>
                  </a:lnTo>
                  <a:lnTo>
                    <a:pt x="368" y="35"/>
                  </a:lnTo>
                  <a:lnTo>
                    <a:pt x="374" y="21"/>
                  </a:lnTo>
                  <a:lnTo>
                    <a:pt x="370" y="6"/>
                  </a:lnTo>
                  <a:lnTo>
                    <a:pt x="356" y="0"/>
                  </a:lnTo>
                  <a:lnTo>
                    <a:pt x="3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41" name="Freeform 256"/>
            <p:cNvSpPr>
              <a:spLocks/>
            </p:cNvSpPr>
            <p:nvPr/>
          </p:nvSpPr>
          <p:spPr bwMode="auto">
            <a:xfrm>
              <a:off x="4822" y="2367"/>
              <a:ext cx="4" cy="175"/>
            </a:xfrm>
            <a:custGeom>
              <a:avLst/>
              <a:gdLst>
                <a:gd name="T0" fmla="*/ 0 w 39"/>
                <a:gd name="T1" fmla="*/ 1 h 1931"/>
                <a:gd name="T2" fmla="*/ 0 w 39"/>
                <a:gd name="T3" fmla="*/ 1 h 1931"/>
                <a:gd name="T4" fmla="*/ 0 w 39"/>
                <a:gd name="T5" fmla="*/ 0 h 1931"/>
                <a:gd name="T6" fmla="*/ 0 w 39"/>
                <a:gd name="T7" fmla="*/ 0 h 1931"/>
                <a:gd name="T8" fmla="*/ 0 w 39"/>
                <a:gd name="T9" fmla="*/ 1 h 1931"/>
                <a:gd name="T10" fmla="*/ 0 w 39"/>
                <a:gd name="T11" fmla="*/ 1 h 1931"/>
                <a:gd name="T12" fmla="*/ 0 w 39"/>
                <a:gd name="T13" fmla="*/ 1 h 1931"/>
                <a:gd name="T14" fmla="*/ 0 w 39"/>
                <a:gd name="T15" fmla="*/ 1 h 1931"/>
                <a:gd name="T16" fmla="*/ 0 w 39"/>
                <a:gd name="T17" fmla="*/ 1 h 1931"/>
                <a:gd name="T18" fmla="*/ 0 w 39"/>
                <a:gd name="T19" fmla="*/ 1 h 1931"/>
                <a:gd name="T20" fmla="*/ 0 w 39"/>
                <a:gd name="T21" fmla="*/ 1 h 1931"/>
                <a:gd name="T22" fmla="*/ 0 w 39"/>
                <a:gd name="T23" fmla="*/ 1 h 1931"/>
                <a:gd name="T24" fmla="*/ 0 w 39"/>
                <a:gd name="T25" fmla="*/ 1 h 1931"/>
                <a:gd name="T26" fmla="*/ 0 w 39"/>
                <a:gd name="T27" fmla="*/ 1 h 1931"/>
                <a:gd name="T28" fmla="*/ 0 w 39"/>
                <a:gd name="T29" fmla="*/ 1 h 1931"/>
                <a:gd name="T30" fmla="*/ 0 w 39"/>
                <a:gd name="T31" fmla="*/ 1 h 19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"/>
                <a:gd name="T49" fmla="*/ 0 h 1931"/>
                <a:gd name="T50" fmla="*/ 39 w 39"/>
                <a:gd name="T51" fmla="*/ 1931 h 19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" h="1931">
                  <a:moveTo>
                    <a:pt x="2" y="1919"/>
                  </a:moveTo>
                  <a:lnTo>
                    <a:pt x="39" y="1911"/>
                  </a:lnTo>
                  <a:lnTo>
                    <a:pt x="39" y="0"/>
                  </a:lnTo>
                  <a:lnTo>
                    <a:pt x="0" y="0"/>
                  </a:lnTo>
                  <a:lnTo>
                    <a:pt x="0" y="1911"/>
                  </a:lnTo>
                  <a:lnTo>
                    <a:pt x="37" y="1902"/>
                  </a:lnTo>
                  <a:lnTo>
                    <a:pt x="0" y="1911"/>
                  </a:lnTo>
                  <a:lnTo>
                    <a:pt x="2" y="1919"/>
                  </a:lnTo>
                  <a:lnTo>
                    <a:pt x="6" y="1926"/>
                  </a:lnTo>
                  <a:lnTo>
                    <a:pt x="12" y="1930"/>
                  </a:lnTo>
                  <a:lnTo>
                    <a:pt x="20" y="1931"/>
                  </a:lnTo>
                  <a:lnTo>
                    <a:pt x="27" y="1930"/>
                  </a:lnTo>
                  <a:lnTo>
                    <a:pt x="33" y="1926"/>
                  </a:lnTo>
                  <a:lnTo>
                    <a:pt x="37" y="1919"/>
                  </a:lnTo>
                  <a:lnTo>
                    <a:pt x="39" y="1911"/>
                  </a:lnTo>
                  <a:lnTo>
                    <a:pt x="2" y="19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42" name="Freeform 257"/>
            <p:cNvSpPr>
              <a:spLocks/>
            </p:cNvSpPr>
            <p:nvPr/>
          </p:nvSpPr>
          <p:spPr bwMode="auto">
            <a:xfrm>
              <a:off x="4757" y="2469"/>
              <a:ext cx="24" cy="183"/>
            </a:xfrm>
            <a:custGeom>
              <a:avLst/>
              <a:gdLst>
                <a:gd name="T0" fmla="*/ 0 w 242"/>
                <a:gd name="T1" fmla="*/ 0 h 2017"/>
                <a:gd name="T2" fmla="*/ 0 w 242"/>
                <a:gd name="T3" fmla="*/ 0 h 2017"/>
                <a:gd name="T4" fmla="*/ 0 w 242"/>
                <a:gd name="T5" fmla="*/ 0 h 2017"/>
                <a:gd name="T6" fmla="*/ 0 w 242"/>
                <a:gd name="T7" fmla="*/ 0 h 2017"/>
                <a:gd name="T8" fmla="*/ 0 w 242"/>
                <a:gd name="T9" fmla="*/ 0 h 2017"/>
                <a:gd name="T10" fmla="*/ 0 w 242"/>
                <a:gd name="T11" fmla="*/ 0 h 2017"/>
                <a:gd name="T12" fmla="*/ 0 w 242"/>
                <a:gd name="T13" fmla="*/ 1 h 2017"/>
                <a:gd name="T14" fmla="*/ 0 w 242"/>
                <a:gd name="T15" fmla="*/ 1 h 2017"/>
                <a:gd name="T16" fmla="*/ 0 w 242"/>
                <a:gd name="T17" fmla="*/ 1 h 2017"/>
                <a:gd name="T18" fmla="*/ 0 w 242"/>
                <a:gd name="T19" fmla="*/ 1 h 2017"/>
                <a:gd name="T20" fmla="*/ 0 w 242"/>
                <a:gd name="T21" fmla="*/ 1 h 2017"/>
                <a:gd name="T22" fmla="*/ 0 w 242"/>
                <a:gd name="T23" fmla="*/ 1 h 2017"/>
                <a:gd name="T24" fmla="*/ 0 w 242"/>
                <a:gd name="T25" fmla="*/ 1 h 2017"/>
                <a:gd name="T26" fmla="*/ 0 w 242"/>
                <a:gd name="T27" fmla="*/ 1 h 2017"/>
                <a:gd name="T28" fmla="*/ 0 w 242"/>
                <a:gd name="T29" fmla="*/ 1 h 2017"/>
                <a:gd name="T30" fmla="*/ 0 w 242"/>
                <a:gd name="T31" fmla="*/ 1 h 2017"/>
                <a:gd name="T32" fmla="*/ 0 w 242"/>
                <a:gd name="T33" fmla="*/ 2 h 2017"/>
                <a:gd name="T34" fmla="*/ 0 w 242"/>
                <a:gd name="T35" fmla="*/ 2 h 2017"/>
                <a:gd name="T36" fmla="*/ 0 w 242"/>
                <a:gd name="T37" fmla="*/ 1 h 2017"/>
                <a:gd name="T38" fmla="*/ 0 w 242"/>
                <a:gd name="T39" fmla="*/ 1 h 2017"/>
                <a:gd name="T40" fmla="*/ 0 w 242"/>
                <a:gd name="T41" fmla="*/ 1 h 2017"/>
                <a:gd name="T42" fmla="*/ 0 w 242"/>
                <a:gd name="T43" fmla="*/ 1 h 2017"/>
                <a:gd name="T44" fmla="*/ 0 w 242"/>
                <a:gd name="T45" fmla="*/ 1 h 2017"/>
                <a:gd name="T46" fmla="*/ 0 w 242"/>
                <a:gd name="T47" fmla="*/ 1 h 2017"/>
                <a:gd name="T48" fmla="*/ 0 w 242"/>
                <a:gd name="T49" fmla="*/ 1 h 2017"/>
                <a:gd name="T50" fmla="*/ 0 w 242"/>
                <a:gd name="T51" fmla="*/ 1 h 2017"/>
                <a:gd name="T52" fmla="*/ 0 w 242"/>
                <a:gd name="T53" fmla="*/ 1 h 2017"/>
                <a:gd name="T54" fmla="*/ 0 w 242"/>
                <a:gd name="T55" fmla="*/ 1 h 2017"/>
                <a:gd name="T56" fmla="*/ 0 w 242"/>
                <a:gd name="T57" fmla="*/ 0 h 2017"/>
                <a:gd name="T58" fmla="*/ 0 w 242"/>
                <a:gd name="T59" fmla="*/ 0 h 2017"/>
                <a:gd name="T60" fmla="*/ 0 w 242"/>
                <a:gd name="T61" fmla="*/ 0 h 2017"/>
                <a:gd name="T62" fmla="*/ 0 w 242"/>
                <a:gd name="T63" fmla="*/ 0 h 2017"/>
                <a:gd name="T64" fmla="*/ 0 w 242"/>
                <a:gd name="T65" fmla="*/ 0 h 2017"/>
                <a:gd name="T66" fmla="*/ 0 w 242"/>
                <a:gd name="T67" fmla="*/ 0 h 2017"/>
                <a:gd name="T68" fmla="*/ 0 w 242"/>
                <a:gd name="T69" fmla="*/ 0 h 20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2"/>
                <a:gd name="T106" fmla="*/ 0 h 2017"/>
                <a:gd name="T107" fmla="*/ 242 w 242"/>
                <a:gd name="T108" fmla="*/ 2017 h 20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2" h="2017">
                  <a:moveTo>
                    <a:pt x="202" y="0"/>
                  </a:moveTo>
                  <a:lnTo>
                    <a:pt x="193" y="139"/>
                  </a:lnTo>
                  <a:lnTo>
                    <a:pt x="183" y="273"/>
                  </a:lnTo>
                  <a:lnTo>
                    <a:pt x="173" y="403"/>
                  </a:lnTo>
                  <a:lnTo>
                    <a:pt x="161" y="531"/>
                  </a:lnTo>
                  <a:lnTo>
                    <a:pt x="150" y="657"/>
                  </a:lnTo>
                  <a:lnTo>
                    <a:pt x="137" y="781"/>
                  </a:lnTo>
                  <a:lnTo>
                    <a:pt x="125" y="903"/>
                  </a:lnTo>
                  <a:lnTo>
                    <a:pt x="112" y="1022"/>
                  </a:lnTo>
                  <a:lnTo>
                    <a:pt x="99" y="1143"/>
                  </a:lnTo>
                  <a:lnTo>
                    <a:pt x="85" y="1263"/>
                  </a:lnTo>
                  <a:lnTo>
                    <a:pt x="71" y="1384"/>
                  </a:lnTo>
                  <a:lnTo>
                    <a:pt x="57" y="1505"/>
                  </a:lnTo>
                  <a:lnTo>
                    <a:pt x="43" y="1629"/>
                  </a:lnTo>
                  <a:lnTo>
                    <a:pt x="28" y="1754"/>
                  </a:lnTo>
                  <a:lnTo>
                    <a:pt x="15" y="1882"/>
                  </a:lnTo>
                  <a:lnTo>
                    <a:pt x="0" y="2012"/>
                  </a:lnTo>
                  <a:lnTo>
                    <a:pt x="40" y="2017"/>
                  </a:lnTo>
                  <a:lnTo>
                    <a:pt x="55" y="1886"/>
                  </a:lnTo>
                  <a:lnTo>
                    <a:pt x="68" y="1758"/>
                  </a:lnTo>
                  <a:lnTo>
                    <a:pt x="83" y="1633"/>
                  </a:lnTo>
                  <a:lnTo>
                    <a:pt x="97" y="1510"/>
                  </a:lnTo>
                  <a:lnTo>
                    <a:pt x="111" y="1388"/>
                  </a:lnTo>
                  <a:lnTo>
                    <a:pt x="125" y="1268"/>
                  </a:lnTo>
                  <a:lnTo>
                    <a:pt x="138" y="1147"/>
                  </a:lnTo>
                  <a:lnTo>
                    <a:pt x="152" y="1026"/>
                  </a:lnTo>
                  <a:lnTo>
                    <a:pt x="165" y="905"/>
                  </a:lnTo>
                  <a:lnTo>
                    <a:pt x="177" y="783"/>
                  </a:lnTo>
                  <a:lnTo>
                    <a:pt x="190" y="659"/>
                  </a:lnTo>
                  <a:lnTo>
                    <a:pt x="201" y="533"/>
                  </a:lnTo>
                  <a:lnTo>
                    <a:pt x="213" y="405"/>
                  </a:lnTo>
                  <a:lnTo>
                    <a:pt x="223" y="275"/>
                  </a:lnTo>
                  <a:lnTo>
                    <a:pt x="233" y="141"/>
                  </a:lnTo>
                  <a:lnTo>
                    <a:pt x="242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43" name="Freeform 258"/>
            <p:cNvSpPr>
              <a:spLocks/>
            </p:cNvSpPr>
            <p:nvPr/>
          </p:nvSpPr>
          <p:spPr bwMode="auto">
            <a:xfrm>
              <a:off x="4872" y="2363"/>
              <a:ext cx="141" cy="322"/>
            </a:xfrm>
            <a:custGeom>
              <a:avLst/>
              <a:gdLst>
                <a:gd name="T0" fmla="*/ 0 w 1406"/>
                <a:gd name="T1" fmla="*/ 0 h 3546"/>
                <a:gd name="T2" fmla="*/ 0 w 1406"/>
                <a:gd name="T3" fmla="*/ 0 h 3546"/>
                <a:gd name="T4" fmla="*/ 0 w 1406"/>
                <a:gd name="T5" fmla="*/ 1 h 3546"/>
                <a:gd name="T6" fmla="*/ 0 w 1406"/>
                <a:gd name="T7" fmla="*/ 1 h 3546"/>
                <a:gd name="T8" fmla="*/ 0 w 1406"/>
                <a:gd name="T9" fmla="*/ 1 h 3546"/>
                <a:gd name="T10" fmla="*/ 0 w 1406"/>
                <a:gd name="T11" fmla="*/ 2 h 3546"/>
                <a:gd name="T12" fmla="*/ 0 w 1406"/>
                <a:gd name="T13" fmla="*/ 2 h 3546"/>
                <a:gd name="T14" fmla="*/ 0 w 1406"/>
                <a:gd name="T15" fmla="*/ 2 h 3546"/>
                <a:gd name="T16" fmla="*/ 0 w 1406"/>
                <a:gd name="T17" fmla="*/ 2 h 3546"/>
                <a:gd name="T18" fmla="*/ 0 w 1406"/>
                <a:gd name="T19" fmla="*/ 3 h 3546"/>
                <a:gd name="T20" fmla="*/ 1 w 1406"/>
                <a:gd name="T21" fmla="*/ 3 h 3546"/>
                <a:gd name="T22" fmla="*/ 1 w 1406"/>
                <a:gd name="T23" fmla="*/ 3 h 3546"/>
                <a:gd name="T24" fmla="*/ 1 w 1406"/>
                <a:gd name="T25" fmla="*/ 3 h 3546"/>
                <a:gd name="T26" fmla="*/ 1 w 1406"/>
                <a:gd name="T27" fmla="*/ 3 h 3546"/>
                <a:gd name="T28" fmla="*/ 1 w 1406"/>
                <a:gd name="T29" fmla="*/ 3 h 3546"/>
                <a:gd name="T30" fmla="*/ 1 w 1406"/>
                <a:gd name="T31" fmla="*/ 3 h 3546"/>
                <a:gd name="T32" fmla="*/ 1 w 1406"/>
                <a:gd name="T33" fmla="*/ 3 h 3546"/>
                <a:gd name="T34" fmla="*/ 1 w 1406"/>
                <a:gd name="T35" fmla="*/ 2 h 3546"/>
                <a:gd name="T36" fmla="*/ 1 w 1406"/>
                <a:gd name="T37" fmla="*/ 2 h 3546"/>
                <a:gd name="T38" fmla="*/ 1 w 1406"/>
                <a:gd name="T39" fmla="*/ 2 h 3546"/>
                <a:gd name="T40" fmla="*/ 1 w 1406"/>
                <a:gd name="T41" fmla="*/ 2 h 3546"/>
                <a:gd name="T42" fmla="*/ 1 w 1406"/>
                <a:gd name="T43" fmla="*/ 2 h 3546"/>
                <a:gd name="T44" fmla="*/ 1 w 1406"/>
                <a:gd name="T45" fmla="*/ 2 h 3546"/>
                <a:gd name="T46" fmla="*/ 1 w 1406"/>
                <a:gd name="T47" fmla="*/ 2 h 3546"/>
                <a:gd name="T48" fmla="*/ 1 w 1406"/>
                <a:gd name="T49" fmla="*/ 2 h 3546"/>
                <a:gd name="T50" fmla="*/ 1 w 1406"/>
                <a:gd name="T51" fmla="*/ 2 h 3546"/>
                <a:gd name="T52" fmla="*/ 1 w 1406"/>
                <a:gd name="T53" fmla="*/ 2 h 3546"/>
                <a:gd name="T54" fmla="*/ 1 w 1406"/>
                <a:gd name="T55" fmla="*/ 2 h 3546"/>
                <a:gd name="T56" fmla="*/ 1 w 1406"/>
                <a:gd name="T57" fmla="*/ 2 h 3546"/>
                <a:gd name="T58" fmla="*/ 1 w 1406"/>
                <a:gd name="T59" fmla="*/ 2 h 3546"/>
                <a:gd name="T60" fmla="*/ 1 w 1406"/>
                <a:gd name="T61" fmla="*/ 2 h 3546"/>
                <a:gd name="T62" fmla="*/ 1 w 1406"/>
                <a:gd name="T63" fmla="*/ 2 h 3546"/>
                <a:gd name="T64" fmla="*/ 1 w 1406"/>
                <a:gd name="T65" fmla="*/ 1 h 3546"/>
                <a:gd name="T66" fmla="*/ 1 w 1406"/>
                <a:gd name="T67" fmla="*/ 1 h 3546"/>
                <a:gd name="T68" fmla="*/ 1 w 1406"/>
                <a:gd name="T69" fmla="*/ 1 h 3546"/>
                <a:gd name="T70" fmla="*/ 1 w 1406"/>
                <a:gd name="T71" fmla="*/ 1 h 3546"/>
                <a:gd name="T72" fmla="*/ 1 w 1406"/>
                <a:gd name="T73" fmla="*/ 1 h 3546"/>
                <a:gd name="T74" fmla="*/ 1 w 1406"/>
                <a:gd name="T75" fmla="*/ 0 h 3546"/>
                <a:gd name="T76" fmla="*/ 1 w 1406"/>
                <a:gd name="T77" fmla="*/ 0 h 3546"/>
                <a:gd name="T78" fmla="*/ 1 w 1406"/>
                <a:gd name="T79" fmla="*/ 0 h 3546"/>
                <a:gd name="T80" fmla="*/ 1 w 1406"/>
                <a:gd name="T81" fmla="*/ 0 h 3546"/>
                <a:gd name="T82" fmla="*/ 0 w 1406"/>
                <a:gd name="T83" fmla="*/ 0 h 3546"/>
                <a:gd name="T84" fmla="*/ 0 w 1406"/>
                <a:gd name="T85" fmla="*/ 0 h 3546"/>
                <a:gd name="T86" fmla="*/ 0 w 1406"/>
                <a:gd name="T87" fmla="*/ 0 h 3546"/>
                <a:gd name="T88" fmla="*/ 0 w 1406"/>
                <a:gd name="T89" fmla="*/ 0 h 3546"/>
                <a:gd name="T90" fmla="*/ 0 w 1406"/>
                <a:gd name="T91" fmla="*/ 0 h 3546"/>
                <a:gd name="T92" fmla="*/ 0 w 1406"/>
                <a:gd name="T93" fmla="*/ 0 h 3546"/>
                <a:gd name="T94" fmla="*/ 0 w 1406"/>
                <a:gd name="T95" fmla="*/ 0 h 35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06"/>
                <a:gd name="T145" fmla="*/ 0 h 3546"/>
                <a:gd name="T146" fmla="*/ 1406 w 1406"/>
                <a:gd name="T147" fmla="*/ 3546 h 354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06" h="3546">
                  <a:moveTo>
                    <a:pt x="0" y="0"/>
                  </a:moveTo>
                  <a:lnTo>
                    <a:pt x="15" y="85"/>
                  </a:lnTo>
                  <a:lnTo>
                    <a:pt x="28" y="169"/>
                  </a:lnTo>
                  <a:lnTo>
                    <a:pt x="43" y="255"/>
                  </a:lnTo>
                  <a:lnTo>
                    <a:pt x="57" y="339"/>
                  </a:lnTo>
                  <a:lnTo>
                    <a:pt x="71" y="424"/>
                  </a:lnTo>
                  <a:lnTo>
                    <a:pt x="85" y="509"/>
                  </a:lnTo>
                  <a:lnTo>
                    <a:pt x="99" y="594"/>
                  </a:lnTo>
                  <a:lnTo>
                    <a:pt x="114" y="679"/>
                  </a:lnTo>
                  <a:lnTo>
                    <a:pt x="140" y="830"/>
                  </a:lnTo>
                  <a:lnTo>
                    <a:pt x="157" y="995"/>
                  </a:lnTo>
                  <a:lnTo>
                    <a:pt x="169" y="1170"/>
                  </a:lnTo>
                  <a:lnTo>
                    <a:pt x="176" y="1349"/>
                  </a:lnTo>
                  <a:lnTo>
                    <a:pt x="182" y="1529"/>
                  </a:lnTo>
                  <a:lnTo>
                    <a:pt x="192" y="1703"/>
                  </a:lnTo>
                  <a:lnTo>
                    <a:pt x="205" y="1865"/>
                  </a:lnTo>
                  <a:lnTo>
                    <a:pt x="227" y="2010"/>
                  </a:lnTo>
                  <a:lnTo>
                    <a:pt x="240" y="2144"/>
                  </a:lnTo>
                  <a:lnTo>
                    <a:pt x="250" y="2280"/>
                  </a:lnTo>
                  <a:lnTo>
                    <a:pt x="261" y="2415"/>
                  </a:lnTo>
                  <a:lnTo>
                    <a:pt x="270" y="2550"/>
                  </a:lnTo>
                  <a:lnTo>
                    <a:pt x="279" y="2682"/>
                  </a:lnTo>
                  <a:lnTo>
                    <a:pt x="288" y="2810"/>
                  </a:lnTo>
                  <a:lnTo>
                    <a:pt x="298" y="2932"/>
                  </a:lnTo>
                  <a:lnTo>
                    <a:pt x="311" y="3047"/>
                  </a:lnTo>
                  <a:lnTo>
                    <a:pt x="325" y="3154"/>
                  </a:lnTo>
                  <a:lnTo>
                    <a:pt x="340" y="3251"/>
                  </a:lnTo>
                  <a:lnTo>
                    <a:pt x="359" y="3336"/>
                  </a:lnTo>
                  <a:lnTo>
                    <a:pt x="381" y="3409"/>
                  </a:lnTo>
                  <a:lnTo>
                    <a:pt x="406" y="3467"/>
                  </a:lnTo>
                  <a:lnTo>
                    <a:pt x="437" y="3510"/>
                  </a:lnTo>
                  <a:lnTo>
                    <a:pt x="471" y="3536"/>
                  </a:lnTo>
                  <a:lnTo>
                    <a:pt x="511" y="3543"/>
                  </a:lnTo>
                  <a:lnTo>
                    <a:pt x="542" y="3543"/>
                  </a:lnTo>
                  <a:lnTo>
                    <a:pt x="579" y="3544"/>
                  </a:lnTo>
                  <a:lnTo>
                    <a:pt x="619" y="3545"/>
                  </a:lnTo>
                  <a:lnTo>
                    <a:pt x="662" y="3546"/>
                  </a:lnTo>
                  <a:lnTo>
                    <a:pt x="707" y="3546"/>
                  </a:lnTo>
                  <a:lnTo>
                    <a:pt x="752" y="3546"/>
                  </a:lnTo>
                  <a:lnTo>
                    <a:pt x="798" y="3545"/>
                  </a:lnTo>
                  <a:lnTo>
                    <a:pt x="843" y="3543"/>
                  </a:lnTo>
                  <a:lnTo>
                    <a:pt x="887" y="3540"/>
                  </a:lnTo>
                  <a:lnTo>
                    <a:pt x="929" y="3535"/>
                  </a:lnTo>
                  <a:lnTo>
                    <a:pt x="966" y="3527"/>
                  </a:lnTo>
                  <a:lnTo>
                    <a:pt x="1001" y="3519"/>
                  </a:lnTo>
                  <a:lnTo>
                    <a:pt x="1030" y="3507"/>
                  </a:lnTo>
                  <a:lnTo>
                    <a:pt x="1053" y="3493"/>
                  </a:lnTo>
                  <a:lnTo>
                    <a:pt x="1070" y="3476"/>
                  </a:lnTo>
                  <a:lnTo>
                    <a:pt x="1080" y="3456"/>
                  </a:lnTo>
                  <a:lnTo>
                    <a:pt x="1081" y="3402"/>
                  </a:lnTo>
                  <a:lnTo>
                    <a:pt x="1079" y="3348"/>
                  </a:lnTo>
                  <a:lnTo>
                    <a:pt x="1072" y="3291"/>
                  </a:lnTo>
                  <a:lnTo>
                    <a:pt x="1065" y="3235"/>
                  </a:lnTo>
                  <a:lnTo>
                    <a:pt x="1057" y="3177"/>
                  </a:lnTo>
                  <a:lnTo>
                    <a:pt x="1047" y="3120"/>
                  </a:lnTo>
                  <a:lnTo>
                    <a:pt x="1040" y="3063"/>
                  </a:lnTo>
                  <a:lnTo>
                    <a:pt x="1034" y="3007"/>
                  </a:lnTo>
                  <a:lnTo>
                    <a:pt x="1044" y="3006"/>
                  </a:lnTo>
                  <a:lnTo>
                    <a:pt x="1059" y="3003"/>
                  </a:lnTo>
                  <a:lnTo>
                    <a:pt x="1077" y="2997"/>
                  </a:lnTo>
                  <a:lnTo>
                    <a:pt x="1099" y="2990"/>
                  </a:lnTo>
                  <a:lnTo>
                    <a:pt x="1125" y="2982"/>
                  </a:lnTo>
                  <a:lnTo>
                    <a:pt x="1152" y="2972"/>
                  </a:lnTo>
                  <a:lnTo>
                    <a:pt x="1180" y="2962"/>
                  </a:lnTo>
                  <a:lnTo>
                    <a:pt x="1209" y="2950"/>
                  </a:lnTo>
                  <a:lnTo>
                    <a:pt x="1239" y="2938"/>
                  </a:lnTo>
                  <a:lnTo>
                    <a:pt x="1268" y="2926"/>
                  </a:lnTo>
                  <a:lnTo>
                    <a:pt x="1295" y="2915"/>
                  </a:lnTo>
                  <a:lnTo>
                    <a:pt x="1321" y="2904"/>
                  </a:lnTo>
                  <a:lnTo>
                    <a:pt x="1344" y="2893"/>
                  </a:lnTo>
                  <a:lnTo>
                    <a:pt x="1365" y="2885"/>
                  </a:lnTo>
                  <a:lnTo>
                    <a:pt x="1382" y="2876"/>
                  </a:lnTo>
                  <a:lnTo>
                    <a:pt x="1395" y="2870"/>
                  </a:lnTo>
                  <a:lnTo>
                    <a:pt x="1403" y="2860"/>
                  </a:lnTo>
                  <a:lnTo>
                    <a:pt x="1406" y="2842"/>
                  </a:lnTo>
                  <a:lnTo>
                    <a:pt x="1406" y="2818"/>
                  </a:lnTo>
                  <a:lnTo>
                    <a:pt x="1403" y="2786"/>
                  </a:lnTo>
                  <a:lnTo>
                    <a:pt x="1398" y="2749"/>
                  </a:lnTo>
                  <a:lnTo>
                    <a:pt x="1390" y="2708"/>
                  </a:lnTo>
                  <a:lnTo>
                    <a:pt x="1379" y="2664"/>
                  </a:lnTo>
                  <a:lnTo>
                    <a:pt x="1368" y="2618"/>
                  </a:lnTo>
                  <a:lnTo>
                    <a:pt x="1355" y="2570"/>
                  </a:lnTo>
                  <a:lnTo>
                    <a:pt x="1341" y="2523"/>
                  </a:lnTo>
                  <a:lnTo>
                    <a:pt x="1328" y="2477"/>
                  </a:lnTo>
                  <a:lnTo>
                    <a:pt x="1315" y="2433"/>
                  </a:lnTo>
                  <a:lnTo>
                    <a:pt x="1304" y="2392"/>
                  </a:lnTo>
                  <a:lnTo>
                    <a:pt x="1293" y="2356"/>
                  </a:lnTo>
                  <a:lnTo>
                    <a:pt x="1284" y="2325"/>
                  </a:lnTo>
                  <a:lnTo>
                    <a:pt x="1277" y="2299"/>
                  </a:lnTo>
                  <a:lnTo>
                    <a:pt x="1268" y="2268"/>
                  </a:lnTo>
                  <a:lnTo>
                    <a:pt x="1260" y="2237"/>
                  </a:lnTo>
                  <a:lnTo>
                    <a:pt x="1250" y="2206"/>
                  </a:lnTo>
                  <a:lnTo>
                    <a:pt x="1242" y="2175"/>
                  </a:lnTo>
                  <a:lnTo>
                    <a:pt x="1234" y="2145"/>
                  </a:lnTo>
                  <a:lnTo>
                    <a:pt x="1225" y="2114"/>
                  </a:lnTo>
                  <a:lnTo>
                    <a:pt x="1216" y="2084"/>
                  </a:lnTo>
                  <a:lnTo>
                    <a:pt x="1207" y="2053"/>
                  </a:lnTo>
                  <a:lnTo>
                    <a:pt x="1178" y="1955"/>
                  </a:lnTo>
                  <a:lnTo>
                    <a:pt x="1148" y="1861"/>
                  </a:lnTo>
                  <a:lnTo>
                    <a:pt x="1115" y="1769"/>
                  </a:lnTo>
                  <a:lnTo>
                    <a:pt x="1083" y="1679"/>
                  </a:lnTo>
                  <a:lnTo>
                    <a:pt x="1048" y="1591"/>
                  </a:lnTo>
                  <a:lnTo>
                    <a:pt x="1015" y="1503"/>
                  </a:lnTo>
                  <a:lnTo>
                    <a:pt x="980" y="1415"/>
                  </a:lnTo>
                  <a:lnTo>
                    <a:pt x="948" y="1326"/>
                  </a:lnTo>
                  <a:lnTo>
                    <a:pt x="916" y="1236"/>
                  </a:lnTo>
                  <a:lnTo>
                    <a:pt x="886" y="1146"/>
                  </a:lnTo>
                  <a:lnTo>
                    <a:pt x="858" y="1051"/>
                  </a:lnTo>
                  <a:lnTo>
                    <a:pt x="832" y="954"/>
                  </a:lnTo>
                  <a:lnTo>
                    <a:pt x="810" y="853"/>
                  </a:lnTo>
                  <a:lnTo>
                    <a:pt x="792" y="748"/>
                  </a:lnTo>
                  <a:lnTo>
                    <a:pt x="777" y="637"/>
                  </a:lnTo>
                  <a:lnTo>
                    <a:pt x="766" y="520"/>
                  </a:lnTo>
                  <a:lnTo>
                    <a:pt x="756" y="486"/>
                  </a:lnTo>
                  <a:lnTo>
                    <a:pt x="739" y="455"/>
                  </a:lnTo>
                  <a:lnTo>
                    <a:pt x="717" y="428"/>
                  </a:lnTo>
                  <a:lnTo>
                    <a:pt x="691" y="402"/>
                  </a:lnTo>
                  <a:lnTo>
                    <a:pt x="662" y="379"/>
                  </a:lnTo>
                  <a:lnTo>
                    <a:pt x="628" y="357"/>
                  </a:lnTo>
                  <a:lnTo>
                    <a:pt x="593" y="337"/>
                  </a:lnTo>
                  <a:lnTo>
                    <a:pt x="556" y="320"/>
                  </a:lnTo>
                  <a:lnTo>
                    <a:pt x="517" y="303"/>
                  </a:lnTo>
                  <a:lnTo>
                    <a:pt x="479" y="288"/>
                  </a:lnTo>
                  <a:lnTo>
                    <a:pt x="440" y="275"/>
                  </a:lnTo>
                  <a:lnTo>
                    <a:pt x="401" y="262"/>
                  </a:lnTo>
                  <a:lnTo>
                    <a:pt x="364" y="249"/>
                  </a:lnTo>
                  <a:lnTo>
                    <a:pt x="330" y="239"/>
                  </a:lnTo>
                  <a:lnTo>
                    <a:pt x="298" y="227"/>
                  </a:lnTo>
                  <a:lnTo>
                    <a:pt x="270" y="216"/>
                  </a:lnTo>
                  <a:lnTo>
                    <a:pt x="251" y="207"/>
                  </a:lnTo>
                  <a:lnTo>
                    <a:pt x="234" y="196"/>
                  </a:lnTo>
                  <a:lnTo>
                    <a:pt x="216" y="183"/>
                  </a:lnTo>
                  <a:lnTo>
                    <a:pt x="198" y="170"/>
                  </a:lnTo>
                  <a:lnTo>
                    <a:pt x="181" y="156"/>
                  </a:lnTo>
                  <a:lnTo>
                    <a:pt x="163" y="140"/>
                  </a:lnTo>
                  <a:lnTo>
                    <a:pt x="147" y="124"/>
                  </a:lnTo>
                  <a:lnTo>
                    <a:pt x="130" y="108"/>
                  </a:lnTo>
                  <a:lnTo>
                    <a:pt x="113" y="92"/>
                  </a:lnTo>
                  <a:lnTo>
                    <a:pt x="97" y="76"/>
                  </a:lnTo>
                  <a:lnTo>
                    <a:pt x="81" y="61"/>
                  </a:lnTo>
                  <a:lnTo>
                    <a:pt x="65" y="46"/>
                  </a:lnTo>
                  <a:lnTo>
                    <a:pt x="48" y="32"/>
                  </a:lnTo>
                  <a:lnTo>
                    <a:pt x="32" y="20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44" name="Freeform 259"/>
            <p:cNvSpPr>
              <a:spLocks/>
            </p:cNvSpPr>
            <p:nvPr/>
          </p:nvSpPr>
          <p:spPr bwMode="auto">
            <a:xfrm>
              <a:off x="4870" y="2362"/>
              <a:ext cx="16" cy="64"/>
            </a:xfrm>
            <a:custGeom>
              <a:avLst/>
              <a:gdLst>
                <a:gd name="T0" fmla="*/ 0 w 154"/>
                <a:gd name="T1" fmla="*/ 1 h 703"/>
                <a:gd name="T2" fmla="*/ 0 w 154"/>
                <a:gd name="T3" fmla="*/ 1 h 703"/>
                <a:gd name="T4" fmla="*/ 0 w 154"/>
                <a:gd name="T5" fmla="*/ 0 h 703"/>
                <a:gd name="T6" fmla="*/ 0 w 154"/>
                <a:gd name="T7" fmla="*/ 0 h 703"/>
                <a:gd name="T8" fmla="*/ 0 w 154"/>
                <a:gd name="T9" fmla="*/ 0 h 703"/>
                <a:gd name="T10" fmla="*/ 0 w 154"/>
                <a:gd name="T11" fmla="*/ 0 h 703"/>
                <a:gd name="T12" fmla="*/ 0 w 154"/>
                <a:gd name="T13" fmla="*/ 0 h 703"/>
                <a:gd name="T14" fmla="*/ 0 w 154"/>
                <a:gd name="T15" fmla="*/ 0 h 703"/>
                <a:gd name="T16" fmla="*/ 0 w 154"/>
                <a:gd name="T17" fmla="*/ 0 h 703"/>
                <a:gd name="T18" fmla="*/ 0 w 154"/>
                <a:gd name="T19" fmla="*/ 0 h 703"/>
                <a:gd name="T20" fmla="*/ 0 w 154"/>
                <a:gd name="T21" fmla="*/ 0 h 703"/>
                <a:gd name="T22" fmla="*/ 0 w 154"/>
                <a:gd name="T23" fmla="*/ 0 h 703"/>
                <a:gd name="T24" fmla="*/ 0 w 154"/>
                <a:gd name="T25" fmla="*/ 0 h 703"/>
                <a:gd name="T26" fmla="*/ 0 w 154"/>
                <a:gd name="T27" fmla="*/ 0 h 703"/>
                <a:gd name="T28" fmla="*/ 0 w 154"/>
                <a:gd name="T29" fmla="*/ 0 h 703"/>
                <a:gd name="T30" fmla="*/ 0 w 154"/>
                <a:gd name="T31" fmla="*/ 0 h 703"/>
                <a:gd name="T32" fmla="*/ 0 w 154"/>
                <a:gd name="T33" fmla="*/ 0 h 703"/>
                <a:gd name="T34" fmla="*/ 0 w 154"/>
                <a:gd name="T35" fmla="*/ 0 h 703"/>
                <a:gd name="T36" fmla="*/ 0 w 154"/>
                <a:gd name="T37" fmla="*/ 1 h 703"/>
                <a:gd name="T38" fmla="*/ 0 w 154"/>
                <a:gd name="T39" fmla="*/ 1 h 703"/>
                <a:gd name="T40" fmla="*/ 0 w 154"/>
                <a:gd name="T41" fmla="*/ 1 h 703"/>
                <a:gd name="T42" fmla="*/ 0 w 154"/>
                <a:gd name="T43" fmla="*/ 1 h 703"/>
                <a:gd name="T44" fmla="*/ 0 w 154"/>
                <a:gd name="T45" fmla="*/ 1 h 703"/>
                <a:gd name="T46" fmla="*/ 0 w 154"/>
                <a:gd name="T47" fmla="*/ 1 h 703"/>
                <a:gd name="T48" fmla="*/ 0 w 154"/>
                <a:gd name="T49" fmla="*/ 1 h 703"/>
                <a:gd name="T50" fmla="*/ 0 w 154"/>
                <a:gd name="T51" fmla="*/ 1 h 703"/>
                <a:gd name="T52" fmla="*/ 0 w 154"/>
                <a:gd name="T53" fmla="*/ 1 h 703"/>
                <a:gd name="T54" fmla="*/ 0 w 154"/>
                <a:gd name="T55" fmla="*/ 1 h 703"/>
                <a:gd name="T56" fmla="*/ 0 w 154"/>
                <a:gd name="T57" fmla="*/ 1 h 703"/>
                <a:gd name="T58" fmla="*/ 0 w 154"/>
                <a:gd name="T59" fmla="*/ 1 h 70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4"/>
                <a:gd name="T91" fmla="*/ 0 h 703"/>
                <a:gd name="T92" fmla="*/ 154 w 154"/>
                <a:gd name="T93" fmla="*/ 703 h 70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4" h="703">
                  <a:moveTo>
                    <a:pt x="153" y="678"/>
                  </a:moveTo>
                  <a:lnTo>
                    <a:pt x="154" y="679"/>
                  </a:lnTo>
                  <a:lnTo>
                    <a:pt x="139" y="594"/>
                  </a:lnTo>
                  <a:lnTo>
                    <a:pt x="125" y="509"/>
                  </a:lnTo>
                  <a:lnTo>
                    <a:pt x="111" y="424"/>
                  </a:lnTo>
                  <a:lnTo>
                    <a:pt x="96" y="339"/>
                  </a:lnTo>
                  <a:lnTo>
                    <a:pt x="83" y="255"/>
                  </a:lnTo>
                  <a:lnTo>
                    <a:pt x="68" y="169"/>
                  </a:lnTo>
                  <a:lnTo>
                    <a:pt x="55" y="85"/>
                  </a:lnTo>
                  <a:lnTo>
                    <a:pt x="40" y="0"/>
                  </a:lnTo>
                  <a:lnTo>
                    <a:pt x="0" y="6"/>
                  </a:lnTo>
                  <a:lnTo>
                    <a:pt x="15" y="91"/>
                  </a:lnTo>
                  <a:lnTo>
                    <a:pt x="28" y="176"/>
                  </a:lnTo>
                  <a:lnTo>
                    <a:pt x="43" y="261"/>
                  </a:lnTo>
                  <a:lnTo>
                    <a:pt x="57" y="345"/>
                  </a:lnTo>
                  <a:lnTo>
                    <a:pt x="71" y="431"/>
                  </a:lnTo>
                  <a:lnTo>
                    <a:pt x="85" y="515"/>
                  </a:lnTo>
                  <a:lnTo>
                    <a:pt x="100" y="600"/>
                  </a:lnTo>
                  <a:lnTo>
                    <a:pt x="114" y="686"/>
                  </a:lnTo>
                  <a:lnTo>
                    <a:pt x="115" y="687"/>
                  </a:lnTo>
                  <a:lnTo>
                    <a:pt x="114" y="686"/>
                  </a:lnTo>
                  <a:lnTo>
                    <a:pt x="117" y="694"/>
                  </a:lnTo>
                  <a:lnTo>
                    <a:pt x="123" y="699"/>
                  </a:lnTo>
                  <a:lnTo>
                    <a:pt x="130" y="703"/>
                  </a:lnTo>
                  <a:lnTo>
                    <a:pt x="137" y="703"/>
                  </a:lnTo>
                  <a:lnTo>
                    <a:pt x="145" y="699"/>
                  </a:lnTo>
                  <a:lnTo>
                    <a:pt x="150" y="695"/>
                  </a:lnTo>
                  <a:lnTo>
                    <a:pt x="154" y="688"/>
                  </a:lnTo>
                  <a:lnTo>
                    <a:pt x="154" y="679"/>
                  </a:lnTo>
                  <a:lnTo>
                    <a:pt x="153" y="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45" name="Freeform 260"/>
            <p:cNvSpPr>
              <a:spLocks/>
            </p:cNvSpPr>
            <p:nvPr/>
          </p:nvSpPr>
          <p:spPr bwMode="auto">
            <a:xfrm>
              <a:off x="4882" y="2424"/>
              <a:ext cx="15" cy="123"/>
            </a:xfrm>
            <a:custGeom>
              <a:avLst/>
              <a:gdLst>
                <a:gd name="T0" fmla="*/ 0 w 152"/>
                <a:gd name="T1" fmla="*/ 1 h 1355"/>
                <a:gd name="T2" fmla="*/ 0 w 152"/>
                <a:gd name="T3" fmla="*/ 1 h 1355"/>
                <a:gd name="T4" fmla="*/ 0 w 152"/>
                <a:gd name="T5" fmla="*/ 1 h 1355"/>
                <a:gd name="T6" fmla="*/ 0 w 152"/>
                <a:gd name="T7" fmla="*/ 1 h 1355"/>
                <a:gd name="T8" fmla="*/ 0 w 152"/>
                <a:gd name="T9" fmla="*/ 1 h 1355"/>
                <a:gd name="T10" fmla="*/ 0 w 152"/>
                <a:gd name="T11" fmla="*/ 1 h 1355"/>
                <a:gd name="T12" fmla="*/ 0 w 152"/>
                <a:gd name="T13" fmla="*/ 0 h 1355"/>
                <a:gd name="T14" fmla="*/ 0 w 152"/>
                <a:gd name="T15" fmla="*/ 0 h 1355"/>
                <a:gd name="T16" fmla="*/ 0 w 152"/>
                <a:gd name="T17" fmla="*/ 0 h 1355"/>
                <a:gd name="T18" fmla="*/ 0 w 152"/>
                <a:gd name="T19" fmla="*/ 0 h 1355"/>
                <a:gd name="T20" fmla="*/ 0 w 152"/>
                <a:gd name="T21" fmla="*/ 0 h 1355"/>
                <a:gd name="T22" fmla="*/ 0 w 152"/>
                <a:gd name="T23" fmla="*/ 0 h 1355"/>
                <a:gd name="T24" fmla="*/ 0 w 152"/>
                <a:gd name="T25" fmla="*/ 0 h 1355"/>
                <a:gd name="T26" fmla="*/ 0 w 152"/>
                <a:gd name="T27" fmla="*/ 0 h 1355"/>
                <a:gd name="T28" fmla="*/ 0 w 152"/>
                <a:gd name="T29" fmla="*/ 1 h 1355"/>
                <a:gd name="T30" fmla="*/ 0 w 152"/>
                <a:gd name="T31" fmla="*/ 1 h 1355"/>
                <a:gd name="T32" fmla="*/ 0 w 152"/>
                <a:gd name="T33" fmla="*/ 1 h 1355"/>
                <a:gd name="T34" fmla="*/ 0 w 152"/>
                <a:gd name="T35" fmla="*/ 1 h 1355"/>
                <a:gd name="T36" fmla="*/ 0 w 152"/>
                <a:gd name="T37" fmla="*/ 1 h 1355"/>
                <a:gd name="T38" fmla="*/ 0 w 152"/>
                <a:gd name="T39" fmla="*/ 1 h 1355"/>
                <a:gd name="T40" fmla="*/ 0 w 152"/>
                <a:gd name="T41" fmla="*/ 1 h 1355"/>
                <a:gd name="T42" fmla="*/ 0 w 152"/>
                <a:gd name="T43" fmla="*/ 1 h 1355"/>
                <a:gd name="T44" fmla="*/ 0 w 152"/>
                <a:gd name="T45" fmla="*/ 1 h 1355"/>
                <a:gd name="T46" fmla="*/ 0 w 152"/>
                <a:gd name="T47" fmla="*/ 1 h 1355"/>
                <a:gd name="T48" fmla="*/ 0 w 152"/>
                <a:gd name="T49" fmla="*/ 1 h 1355"/>
                <a:gd name="T50" fmla="*/ 0 w 152"/>
                <a:gd name="T51" fmla="*/ 1 h 1355"/>
                <a:gd name="T52" fmla="*/ 0 w 152"/>
                <a:gd name="T53" fmla="*/ 1 h 1355"/>
                <a:gd name="T54" fmla="*/ 0 w 152"/>
                <a:gd name="T55" fmla="*/ 1 h 1355"/>
                <a:gd name="T56" fmla="*/ 0 w 152"/>
                <a:gd name="T57" fmla="*/ 1 h 1355"/>
                <a:gd name="T58" fmla="*/ 0 w 152"/>
                <a:gd name="T59" fmla="*/ 1 h 135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2"/>
                <a:gd name="T91" fmla="*/ 0 h 1355"/>
                <a:gd name="T92" fmla="*/ 152 w 152"/>
                <a:gd name="T93" fmla="*/ 1355 h 135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2" h="1355">
                  <a:moveTo>
                    <a:pt x="152" y="1334"/>
                  </a:moveTo>
                  <a:lnTo>
                    <a:pt x="152" y="1332"/>
                  </a:lnTo>
                  <a:lnTo>
                    <a:pt x="130" y="1188"/>
                  </a:lnTo>
                  <a:lnTo>
                    <a:pt x="117" y="1027"/>
                  </a:lnTo>
                  <a:lnTo>
                    <a:pt x="107" y="854"/>
                  </a:lnTo>
                  <a:lnTo>
                    <a:pt x="101" y="674"/>
                  </a:lnTo>
                  <a:lnTo>
                    <a:pt x="93" y="495"/>
                  </a:lnTo>
                  <a:lnTo>
                    <a:pt x="82" y="319"/>
                  </a:lnTo>
                  <a:lnTo>
                    <a:pt x="65" y="153"/>
                  </a:lnTo>
                  <a:lnTo>
                    <a:pt x="38" y="0"/>
                  </a:lnTo>
                  <a:lnTo>
                    <a:pt x="0" y="9"/>
                  </a:lnTo>
                  <a:lnTo>
                    <a:pt x="25" y="157"/>
                  </a:lnTo>
                  <a:lnTo>
                    <a:pt x="42" y="321"/>
                  </a:lnTo>
                  <a:lnTo>
                    <a:pt x="54" y="495"/>
                  </a:lnTo>
                  <a:lnTo>
                    <a:pt x="61" y="674"/>
                  </a:lnTo>
                  <a:lnTo>
                    <a:pt x="67" y="854"/>
                  </a:lnTo>
                  <a:lnTo>
                    <a:pt x="77" y="1029"/>
                  </a:lnTo>
                  <a:lnTo>
                    <a:pt x="90" y="1192"/>
                  </a:lnTo>
                  <a:lnTo>
                    <a:pt x="112" y="1338"/>
                  </a:lnTo>
                  <a:lnTo>
                    <a:pt x="112" y="1336"/>
                  </a:lnTo>
                  <a:lnTo>
                    <a:pt x="112" y="1338"/>
                  </a:lnTo>
                  <a:lnTo>
                    <a:pt x="115" y="1347"/>
                  </a:lnTo>
                  <a:lnTo>
                    <a:pt x="121" y="1352"/>
                  </a:lnTo>
                  <a:lnTo>
                    <a:pt x="128" y="1355"/>
                  </a:lnTo>
                  <a:lnTo>
                    <a:pt x="135" y="1355"/>
                  </a:lnTo>
                  <a:lnTo>
                    <a:pt x="143" y="1352"/>
                  </a:lnTo>
                  <a:lnTo>
                    <a:pt x="148" y="1348"/>
                  </a:lnTo>
                  <a:lnTo>
                    <a:pt x="152" y="1340"/>
                  </a:lnTo>
                  <a:lnTo>
                    <a:pt x="152" y="1332"/>
                  </a:lnTo>
                  <a:lnTo>
                    <a:pt x="152" y="13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46" name="Freeform 261"/>
            <p:cNvSpPr>
              <a:spLocks/>
            </p:cNvSpPr>
            <p:nvPr/>
          </p:nvSpPr>
          <p:spPr bwMode="auto">
            <a:xfrm>
              <a:off x="4893" y="2545"/>
              <a:ext cx="32" cy="141"/>
            </a:xfrm>
            <a:custGeom>
              <a:avLst/>
              <a:gdLst>
                <a:gd name="T0" fmla="*/ 0 w 324"/>
                <a:gd name="T1" fmla="*/ 1 h 1554"/>
                <a:gd name="T2" fmla="*/ 0 w 324"/>
                <a:gd name="T3" fmla="*/ 1 h 1554"/>
                <a:gd name="T4" fmla="*/ 0 w 324"/>
                <a:gd name="T5" fmla="*/ 1 h 1554"/>
                <a:gd name="T6" fmla="*/ 0 w 324"/>
                <a:gd name="T7" fmla="*/ 1 h 1554"/>
                <a:gd name="T8" fmla="*/ 0 w 324"/>
                <a:gd name="T9" fmla="*/ 1 h 1554"/>
                <a:gd name="T10" fmla="*/ 0 w 324"/>
                <a:gd name="T11" fmla="*/ 1 h 1554"/>
                <a:gd name="T12" fmla="*/ 0 w 324"/>
                <a:gd name="T13" fmla="*/ 1 h 1554"/>
                <a:gd name="T14" fmla="*/ 0 w 324"/>
                <a:gd name="T15" fmla="*/ 1 h 1554"/>
                <a:gd name="T16" fmla="*/ 0 w 324"/>
                <a:gd name="T17" fmla="*/ 1 h 1554"/>
                <a:gd name="T18" fmla="*/ 0 w 324"/>
                <a:gd name="T19" fmla="*/ 1 h 1554"/>
                <a:gd name="T20" fmla="*/ 0 w 324"/>
                <a:gd name="T21" fmla="*/ 1 h 1554"/>
                <a:gd name="T22" fmla="*/ 0 w 324"/>
                <a:gd name="T23" fmla="*/ 1 h 1554"/>
                <a:gd name="T24" fmla="*/ 0 w 324"/>
                <a:gd name="T25" fmla="*/ 1 h 1554"/>
                <a:gd name="T26" fmla="*/ 0 w 324"/>
                <a:gd name="T27" fmla="*/ 0 h 1554"/>
                <a:gd name="T28" fmla="*/ 0 w 324"/>
                <a:gd name="T29" fmla="*/ 0 h 1554"/>
                <a:gd name="T30" fmla="*/ 0 w 324"/>
                <a:gd name="T31" fmla="*/ 0 h 1554"/>
                <a:gd name="T32" fmla="*/ 0 w 324"/>
                <a:gd name="T33" fmla="*/ 0 h 1554"/>
                <a:gd name="T34" fmla="*/ 0 w 324"/>
                <a:gd name="T35" fmla="*/ 0 h 1554"/>
                <a:gd name="T36" fmla="*/ 0 w 324"/>
                <a:gd name="T37" fmla="*/ 0 h 1554"/>
                <a:gd name="T38" fmla="*/ 0 w 324"/>
                <a:gd name="T39" fmla="*/ 0 h 1554"/>
                <a:gd name="T40" fmla="*/ 0 w 324"/>
                <a:gd name="T41" fmla="*/ 0 h 1554"/>
                <a:gd name="T42" fmla="*/ 0 w 324"/>
                <a:gd name="T43" fmla="*/ 0 h 1554"/>
                <a:gd name="T44" fmla="*/ 0 w 324"/>
                <a:gd name="T45" fmla="*/ 0 h 1554"/>
                <a:gd name="T46" fmla="*/ 0 w 324"/>
                <a:gd name="T47" fmla="*/ 1 h 1554"/>
                <a:gd name="T48" fmla="*/ 0 w 324"/>
                <a:gd name="T49" fmla="*/ 1 h 1554"/>
                <a:gd name="T50" fmla="*/ 0 w 324"/>
                <a:gd name="T51" fmla="*/ 1 h 1554"/>
                <a:gd name="T52" fmla="*/ 0 w 324"/>
                <a:gd name="T53" fmla="*/ 1 h 1554"/>
                <a:gd name="T54" fmla="*/ 0 w 324"/>
                <a:gd name="T55" fmla="*/ 1 h 1554"/>
                <a:gd name="T56" fmla="*/ 0 w 324"/>
                <a:gd name="T57" fmla="*/ 1 h 1554"/>
                <a:gd name="T58" fmla="*/ 0 w 324"/>
                <a:gd name="T59" fmla="*/ 1 h 1554"/>
                <a:gd name="T60" fmla="*/ 0 w 324"/>
                <a:gd name="T61" fmla="*/ 1 h 1554"/>
                <a:gd name="T62" fmla="*/ 0 w 324"/>
                <a:gd name="T63" fmla="*/ 1 h 1554"/>
                <a:gd name="T64" fmla="*/ 0 w 324"/>
                <a:gd name="T65" fmla="*/ 1 h 1554"/>
                <a:gd name="T66" fmla="*/ 0 w 324"/>
                <a:gd name="T67" fmla="*/ 1 h 1554"/>
                <a:gd name="T68" fmla="*/ 0 w 324"/>
                <a:gd name="T69" fmla="*/ 1 h 1554"/>
                <a:gd name="T70" fmla="*/ 0 w 324"/>
                <a:gd name="T71" fmla="*/ 1 h 1554"/>
                <a:gd name="T72" fmla="*/ 0 w 324"/>
                <a:gd name="T73" fmla="*/ 1 h 1554"/>
                <a:gd name="T74" fmla="*/ 0 w 324"/>
                <a:gd name="T75" fmla="*/ 1 h 1554"/>
                <a:gd name="T76" fmla="*/ 0 w 324"/>
                <a:gd name="T77" fmla="*/ 1 h 1554"/>
                <a:gd name="T78" fmla="*/ 0 w 324"/>
                <a:gd name="T79" fmla="*/ 1 h 1554"/>
                <a:gd name="T80" fmla="*/ 0 w 324"/>
                <a:gd name="T81" fmla="*/ 1 h 1554"/>
                <a:gd name="T82" fmla="*/ 0 w 324"/>
                <a:gd name="T83" fmla="*/ 1 h 15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4"/>
                <a:gd name="T127" fmla="*/ 0 h 1554"/>
                <a:gd name="T128" fmla="*/ 324 w 324"/>
                <a:gd name="T129" fmla="*/ 1554 h 15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4" h="1554">
                  <a:moveTo>
                    <a:pt x="304" y="1514"/>
                  </a:moveTo>
                  <a:lnTo>
                    <a:pt x="303" y="1514"/>
                  </a:lnTo>
                  <a:lnTo>
                    <a:pt x="272" y="1508"/>
                  </a:lnTo>
                  <a:lnTo>
                    <a:pt x="243" y="1487"/>
                  </a:lnTo>
                  <a:lnTo>
                    <a:pt x="216" y="1449"/>
                  </a:lnTo>
                  <a:lnTo>
                    <a:pt x="193" y="1393"/>
                  </a:lnTo>
                  <a:lnTo>
                    <a:pt x="171" y="1323"/>
                  </a:lnTo>
                  <a:lnTo>
                    <a:pt x="153" y="1239"/>
                  </a:lnTo>
                  <a:lnTo>
                    <a:pt x="137" y="1143"/>
                  </a:lnTo>
                  <a:lnTo>
                    <a:pt x="124" y="1036"/>
                  </a:lnTo>
                  <a:lnTo>
                    <a:pt x="111" y="922"/>
                  </a:lnTo>
                  <a:lnTo>
                    <a:pt x="101" y="800"/>
                  </a:lnTo>
                  <a:lnTo>
                    <a:pt x="91" y="672"/>
                  </a:lnTo>
                  <a:lnTo>
                    <a:pt x="83" y="540"/>
                  </a:lnTo>
                  <a:lnTo>
                    <a:pt x="74" y="405"/>
                  </a:lnTo>
                  <a:lnTo>
                    <a:pt x="63" y="270"/>
                  </a:lnTo>
                  <a:lnTo>
                    <a:pt x="53" y="134"/>
                  </a:lnTo>
                  <a:lnTo>
                    <a:pt x="40" y="0"/>
                  </a:lnTo>
                  <a:lnTo>
                    <a:pt x="0" y="2"/>
                  </a:lnTo>
                  <a:lnTo>
                    <a:pt x="13" y="136"/>
                  </a:lnTo>
                  <a:lnTo>
                    <a:pt x="23" y="272"/>
                  </a:lnTo>
                  <a:lnTo>
                    <a:pt x="34" y="407"/>
                  </a:lnTo>
                  <a:lnTo>
                    <a:pt x="43" y="542"/>
                  </a:lnTo>
                  <a:lnTo>
                    <a:pt x="52" y="674"/>
                  </a:lnTo>
                  <a:lnTo>
                    <a:pt x="61" y="802"/>
                  </a:lnTo>
                  <a:lnTo>
                    <a:pt x="72" y="924"/>
                  </a:lnTo>
                  <a:lnTo>
                    <a:pt x="84" y="1040"/>
                  </a:lnTo>
                  <a:lnTo>
                    <a:pt x="98" y="1147"/>
                  </a:lnTo>
                  <a:lnTo>
                    <a:pt x="113" y="1245"/>
                  </a:lnTo>
                  <a:lnTo>
                    <a:pt x="133" y="1331"/>
                  </a:lnTo>
                  <a:lnTo>
                    <a:pt x="155" y="1406"/>
                  </a:lnTo>
                  <a:lnTo>
                    <a:pt x="183" y="1468"/>
                  </a:lnTo>
                  <a:lnTo>
                    <a:pt x="216" y="1515"/>
                  </a:lnTo>
                  <a:lnTo>
                    <a:pt x="257" y="1545"/>
                  </a:lnTo>
                  <a:lnTo>
                    <a:pt x="305" y="1554"/>
                  </a:lnTo>
                  <a:lnTo>
                    <a:pt x="304" y="1554"/>
                  </a:lnTo>
                  <a:lnTo>
                    <a:pt x="305" y="1554"/>
                  </a:lnTo>
                  <a:lnTo>
                    <a:pt x="320" y="1547"/>
                  </a:lnTo>
                  <a:lnTo>
                    <a:pt x="324" y="1533"/>
                  </a:lnTo>
                  <a:lnTo>
                    <a:pt x="318" y="1519"/>
                  </a:lnTo>
                  <a:lnTo>
                    <a:pt x="303" y="1514"/>
                  </a:lnTo>
                  <a:lnTo>
                    <a:pt x="304" y="1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47" name="Freeform 262"/>
            <p:cNvSpPr>
              <a:spLocks/>
            </p:cNvSpPr>
            <p:nvPr/>
          </p:nvSpPr>
          <p:spPr bwMode="auto">
            <a:xfrm>
              <a:off x="4923" y="2675"/>
              <a:ext cx="59" cy="12"/>
            </a:xfrm>
            <a:custGeom>
              <a:avLst/>
              <a:gdLst>
                <a:gd name="T0" fmla="*/ 1 w 588"/>
                <a:gd name="T1" fmla="*/ 0 h 131"/>
                <a:gd name="T2" fmla="*/ 1 w 588"/>
                <a:gd name="T3" fmla="*/ 0 h 131"/>
                <a:gd name="T4" fmla="*/ 1 w 588"/>
                <a:gd name="T5" fmla="*/ 0 h 131"/>
                <a:gd name="T6" fmla="*/ 1 w 588"/>
                <a:gd name="T7" fmla="*/ 0 h 131"/>
                <a:gd name="T8" fmla="*/ 1 w 588"/>
                <a:gd name="T9" fmla="*/ 0 h 131"/>
                <a:gd name="T10" fmla="*/ 1 w 588"/>
                <a:gd name="T11" fmla="*/ 0 h 131"/>
                <a:gd name="T12" fmla="*/ 1 w 588"/>
                <a:gd name="T13" fmla="*/ 0 h 131"/>
                <a:gd name="T14" fmla="*/ 0 w 588"/>
                <a:gd name="T15" fmla="*/ 0 h 131"/>
                <a:gd name="T16" fmla="*/ 0 w 588"/>
                <a:gd name="T17" fmla="*/ 0 h 131"/>
                <a:gd name="T18" fmla="*/ 0 w 588"/>
                <a:gd name="T19" fmla="*/ 0 h 131"/>
                <a:gd name="T20" fmla="*/ 0 w 588"/>
                <a:gd name="T21" fmla="*/ 0 h 131"/>
                <a:gd name="T22" fmla="*/ 0 w 588"/>
                <a:gd name="T23" fmla="*/ 0 h 131"/>
                <a:gd name="T24" fmla="*/ 0 w 588"/>
                <a:gd name="T25" fmla="*/ 0 h 131"/>
                <a:gd name="T26" fmla="*/ 0 w 588"/>
                <a:gd name="T27" fmla="*/ 0 h 131"/>
                <a:gd name="T28" fmla="*/ 0 w 588"/>
                <a:gd name="T29" fmla="*/ 0 h 131"/>
                <a:gd name="T30" fmla="*/ 0 w 588"/>
                <a:gd name="T31" fmla="*/ 0 h 131"/>
                <a:gd name="T32" fmla="*/ 0 w 588"/>
                <a:gd name="T33" fmla="*/ 0 h 131"/>
                <a:gd name="T34" fmla="*/ 0 w 588"/>
                <a:gd name="T35" fmla="*/ 0 h 131"/>
                <a:gd name="T36" fmla="*/ 0 w 588"/>
                <a:gd name="T37" fmla="*/ 0 h 131"/>
                <a:gd name="T38" fmla="*/ 0 w 588"/>
                <a:gd name="T39" fmla="*/ 0 h 131"/>
                <a:gd name="T40" fmla="*/ 0 w 588"/>
                <a:gd name="T41" fmla="*/ 0 h 131"/>
                <a:gd name="T42" fmla="*/ 0 w 588"/>
                <a:gd name="T43" fmla="*/ 0 h 131"/>
                <a:gd name="T44" fmla="*/ 0 w 588"/>
                <a:gd name="T45" fmla="*/ 0 h 131"/>
                <a:gd name="T46" fmla="*/ 0 w 588"/>
                <a:gd name="T47" fmla="*/ 0 h 131"/>
                <a:gd name="T48" fmla="*/ 0 w 588"/>
                <a:gd name="T49" fmla="*/ 0 h 131"/>
                <a:gd name="T50" fmla="*/ 0 w 588"/>
                <a:gd name="T51" fmla="*/ 0 h 131"/>
                <a:gd name="T52" fmla="*/ 0 w 588"/>
                <a:gd name="T53" fmla="*/ 0 h 131"/>
                <a:gd name="T54" fmla="*/ 0 w 588"/>
                <a:gd name="T55" fmla="*/ 0 h 131"/>
                <a:gd name="T56" fmla="*/ 0 w 588"/>
                <a:gd name="T57" fmla="*/ 0 h 131"/>
                <a:gd name="T58" fmla="*/ 1 w 588"/>
                <a:gd name="T59" fmla="*/ 0 h 131"/>
                <a:gd name="T60" fmla="*/ 1 w 588"/>
                <a:gd name="T61" fmla="*/ 0 h 131"/>
                <a:gd name="T62" fmla="*/ 1 w 588"/>
                <a:gd name="T63" fmla="*/ 0 h 131"/>
                <a:gd name="T64" fmla="*/ 1 w 588"/>
                <a:gd name="T65" fmla="*/ 0 h 131"/>
                <a:gd name="T66" fmla="*/ 1 w 588"/>
                <a:gd name="T67" fmla="*/ 0 h 131"/>
                <a:gd name="T68" fmla="*/ 1 w 588"/>
                <a:gd name="T69" fmla="*/ 0 h 131"/>
                <a:gd name="T70" fmla="*/ 1 w 588"/>
                <a:gd name="T71" fmla="*/ 0 h 131"/>
                <a:gd name="T72" fmla="*/ 1 w 588"/>
                <a:gd name="T73" fmla="*/ 0 h 131"/>
                <a:gd name="T74" fmla="*/ 1 w 588"/>
                <a:gd name="T75" fmla="*/ 0 h 131"/>
                <a:gd name="T76" fmla="*/ 1 w 588"/>
                <a:gd name="T77" fmla="*/ 0 h 131"/>
                <a:gd name="T78" fmla="*/ 1 w 588"/>
                <a:gd name="T79" fmla="*/ 0 h 131"/>
                <a:gd name="T80" fmla="*/ 1 w 588"/>
                <a:gd name="T81" fmla="*/ 0 h 131"/>
                <a:gd name="T82" fmla="*/ 1 w 588"/>
                <a:gd name="T83" fmla="*/ 0 h 131"/>
                <a:gd name="T84" fmla="*/ 1 w 588"/>
                <a:gd name="T85" fmla="*/ 0 h 131"/>
                <a:gd name="T86" fmla="*/ 1 w 588"/>
                <a:gd name="T87" fmla="*/ 0 h 131"/>
                <a:gd name="T88" fmla="*/ 1 w 588"/>
                <a:gd name="T89" fmla="*/ 0 h 131"/>
                <a:gd name="T90" fmla="*/ 1 w 588"/>
                <a:gd name="T91" fmla="*/ 0 h 13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88"/>
                <a:gd name="T139" fmla="*/ 0 h 131"/>
                <a:gd name="T140" fmla="*/ 588 w 588"/>
                <a:gd name="T141" fmla="*/ 131 h 13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88" h="131">
                  <a:moveTo>
                    <a:pt x="549" y="19"/>
                  </a:moveTo>
                  <a:lnTo>
                    <a:pt x="550" y="15"/>
                  </a:lnTo>
                  <a:lnTo>
                    <a:pt x="543" y="28"/>
                  </a:lnTo>
                  <a:lnTo>
                    <a:pt x="531" y="41"/>
                  </a:lnTo>
                  <a:lnTo>
                    <a:pt x="511" y="53"/>
                  </a:lnTo>
                  <a:lnTo>
                    <a:pt x="485" y="63"/>
                  </a:lnTo>
                  <a:lnTo>
                    <a:pt x="451" y="71"/>
                  </a:lnTo>
                  <a:lnTo>
                    <a:pt x="416" y="78"/>
                  </a:lnTo>
                  <a:lnTo>
                    <a:pt x="375" y="84"/>
                  </a:lnTo>
                  <a:lnTo>
                    <a:pt x="331" y="87"/>
                  </a:lnTo>
                  <a:lnTo>
                    <a:pt x="287" y="89"/>
                  </a:lnTo>
                  <a:lnTo>
                    <a:pt x="241" y="90"/>
                  </a:lnTo>
                  <a:lnTo>
                    <a:pt x="196" y="90"/>
                  </a:lnTo>
                  <a:lnTo>
                    <a:pt x="151" y="90"/>
                  </a:lnTo>
                  <a:lnTo>
                    <a:pt x="108" y="89"/>
                  </a:lnTo>
                  <a:lnTo>
                    <a:pt x="68" y="88"/>
                  </a:lnTo>
                  <a:lnTo>
                    <a:pt x="31" y="87"/>
                  </a:lnTo>
                  <a:lnTo>
                    <a:pt x="0" y="87"/>
                  </a:lnTo>
                  <a:lnTo>
                    <a:pt x="0" y="127"/>
                  </a:lnTo>
                  <a:lnTo>
                    <a:pt x="31" y="127"/>
                  </a:lnTo>
                  <a:lnTo>
                    <a:pt x="68" y="128"/>
                  </a:lnTo>
                  <a:lnTo>
                    <a:pt x="108" y="129"/>
                  </a:lnTo>
                  <a:lnTo>
                    <a:pt x="151" y="131"/>
                  </a:lnTo>
                  <a:lnTo>
                    <a:pt x="196" y="131"/>
                  </a:lnTo>
                  <a:lnTo>
                    <a:pt x="241" y="131"/>
                  </a:lnTo>
                  <a:lnTo>
                    <a:pt x="287" y="129"/>
                  </a:lnTo>
                  <a:lnTo>
                    <a:pt x="333" y="127"/>
                  </a:lnTo>
                  <a:lnTo>
                    <a:pt x="377" y="124"/>
                  </a:lnTo>
                  <a:lnTo>
                    <a:pt x="420" y="119"/>
                  </a:lnTo>
                  <a:lnTo>
                    <a:pt x="460" y="111"/>
                  </a:lnTo>
                  <a:lnTo>
                    <a:pt x="495" y="102"/>
                  </a:lnTo>
                  <a:lnTo>
                    <a:pt x="528" y="89"/>
                  </a:lnTo>
                  <a:lnTo>
                    <a:pt x="554" y="73"/>
                  </a:lnTo>
                  <a:lnTo>
                    <a:pt x="575" y="52"/>
                  </a:lnTo>
                  <a:lnTo>
                    <a:pt x="587" y="24"/>
                  </a:lnTo>
                  <a:lnTo>
                    <a:pt x="588" y="21"/>
                  </a:lnTo>
                  <a:lnTo>
                    <a:pt x="587" y="24"/>
                  </a:lnTo>
                  <a:lnTo>
                    <a:pt x="587" y="15"/>
                  </a:lnTo>
                  <a:lnTo>
                    <a:pt x="584" y="8"/>
                  </a:lnTo>
                  <a:lnTo>
                    <a:pt x="579" y="4"/>
                  </a:lnTo>
                  <a:lnTo>
                    <a:pt x="573" y="0"/>
                  </a:lnTo>
                  <a:lnTo>
                    <a:pt x="565" y="0"/>
                  </a:lnTo>
                  <a:lnTo>
                    <a:pt x="558" y="3"/>
                  </a:lnTo>
                  <a:lnTo>
                    <a:pt x="553" y="7"/>
                  </a:lnTo>
                  <a:lnTo>
                    <a:pt x="550" y="15"/>
                  </a:lnTo>
                  <a:lnTo>
                    <a:pt x="54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48" name="Freeform 263"/>
            <p:cNvSpPr>
              <a:spLocks/>
            </p:cNvSpPr>
            <p:nvPr/>
          </p:nvSpPr>
          <p:spPr bwMode="auto">
            <a:xfrm>
              <a:off x="4973" y="2634"/>
              <a:ext cx="9" cy="43"/>
            </a:xfrm>
            <a:custGeom>
              <a:avLst/>
              <a:gdLst>
                <a:gd name="T0" fmla="*/ 0 w 87"/>
                <a:gd name="T1" fmla="*/ 0 h 470"/>
                <a:gd name="T2" fmla="*/ 0 w 87"/>
                <a:gd name="T3" fmla="*/ 0 h 470"/>
                <a:gd name="T4" fmla="*/ 0 w 87"/>
                <a:gd name="T5" fmla="*/ 0 h 470"/>
                <a:gd name="T6" fmla="*/ 0 w 87"/>
                <a:gd name="T7" fmla="*/ 0 h 470"/>
                <a:gd name="T8" fmla="*/ 0 w 87"/>
                <a:gd name="T9" fmla="*/ 0 h 470"/>
                <a:gd name="T10" fmla="*/ 0 w 87"/>
                <a:gd name="T11" fmla="*/ 0 h 470"/>
                <a:gd name="T12" fmla="*/ 0 w 87"/>
                <a:gd name="T13" fmla="*/ 0 h 470"/>
                <a:gd name="T14" fmla="*/ 0 w 87"/>
                <a:gd name="T15" fmla="*/ 0 h 470"/>
                <a:gd name="T16" fmla="*/ 0 w 87"/>
                <a:gd name="T17" fmla="*/ 0 h 470"/>
                <a:gd name="T18" fmla="*/ 0 w 87"/>
                <a:gd name="T19" fmla="*/ 0 h 470"/>
                <a:gd name="T20" fmla="*/ 0 w 87"/>
                <a:gd name="T21" fmla="*/ 0 h 470"/>
                <a:gd name="T22" fmla="*/ 0 w 87"/>
                <a:gd name="T23" fmla="*/ 0 h 470"/>
                <a:gd name="T24" fmla="*/ 0 w 87"/>
                <a:gd name="T25" fmla="*/ 0 h 470"/>
                <a:gd name="T26" fmla="*/ 0 w 87"/>
                <a:gd name="T27" fmla="*/ 0 h 470"/>
                <a:gd name="T28" fmla="*/ 0 w 87"/>
                <a:gd name="T29" fmla="*/ 0 h 470"/>
                <a:gd name="T30" fmla="*/ 0 w 87"/>
                <a:gd name="T31" fmla="*/ 0 h 470"/>
                <a:gd name="T32" fmla="*/ 0 w 87"/>
                <a:gd name="T33" fmla="*/ 0 h 470"/>
                <a:gd name="T34" fmla="*/ 0 w 87"/>
                <a:gd name="T35" fmla="*/ 0 h 470"/>
                <a:gd name="T36" fmla="*/ 0 w 87"/>
                <a:gd name="T37" fmla="*/ 0 h 470"/>
                <a:gd name="T38" fmla="*/ 0 w 87"/>
                <a:gd name="T39" fmla="*/ 0 h 470"/>
                <a:gd name="T40" fmla="*/ 0 w 87"/>
                <a:gd name="T41" fmla="*/ 0 h 470"/>
                <a:gd name="T42" fmla="*/ 0 w 87"/>
                <a:gd name="T43" fmla="*/ 0 h 470"/>
                <a:gd name="T44" fmla="*/ 0 w 87"/>
                <a:gd name="T45" fmla="*/ 0 h 470"/>
                <a:gd name="T46" fmla="*/ 0 w 87"/>
                <a:gd name="T47" fmla="*/ 0 h 470"/>
                <a:gd name="T48" fmla="*/ 0 w 87"/>
                <a:gd name="T49" fmla="*/ 0 h 470"/>
                <a:gd name="T50" fmla="*/ 0 w 87"/>
                <a:gd name="T51" fmla="*/ 0 h 470"/>
                <a:gd name="T52" fmla="*/ 0 w 87"/>
                <a:gd name="T53" fmla="*/ 0 h 470"/>
                <a:gd name="T54" fmla="*/ 0 w 87"/>
                <a:gd name="T55" fmla="*/ 0 h 470"/>
                <a:gd name="T56" fmla="*/ 0 w 87"/>
                <a:gd name="T57" fmla="*/ 0 h 470"/>
                <a:gd name="T58" fmla="*/ 0 w 87"/>
                <a:gd name="T59" fmla="*/ 0 h 47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7"/>
                <a:gd name="T91" fmla="*/ 0 h 470"/>
                <a:gd name="T92" fmla="*/ 87 w 87"/>
                <a:gd name="T93" fmla="*/ 470 h 47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7" h="470">
                  <a:moveTo>
                    <a:pt x="20" y="0"/>
                  </a:moveTo>
                  <a:lnTo>
                    <a:pt x="0" y="22"/>
                  </a:lnTo>
                  <a:lnTo>
                    <a:pt x="6" y="78"/>
                  </a:lnTo>
                  <a:lnTo>
                    <a:pt x="13" y="135"/>
                  </a:lnTo>
                  <a:lnTo>
                    <a:pt x="23" y="192"/>
                  </a:lnTo>
                  <a:lnTo>
                    <a:pt x="31" y="250"/>
                  </a:lnTo>
                  <a:lnTo>
                    <a:pt x="38" y="306"/>
                  </a:lnTo>
                  <a:lnTo>
                    <a:pt x="45" y="362"/>
                  </a:lnTo>
                  <a:lnTo>
                    <a:pt x="47" y="415"/>
                  </a:lnTo>
                  <a:lnTo>
                    <a:pt x="46" y="468"/>
                  </a:lnTo>
                  <a:lnTo>
                    <a:pt x="85" y="470"/>
                  </a:lnTo>
                  <a:lnTo>
                    <a:pt x="87" y="415"/>
                  </a:lnTo>
                  <a:lnTo>
                    <a:pt x="84" y="360"/>
                  </a:lnTo>
                  <a:lnTo>
                    <a:pt x="78" y="302"/>
                  </a:lnTo>
                  <a:lnTo>
                    <a:pt x="71" y="246"/>
                  </a:lnTo>
                  <a:lnTo>
                    <a:pt x="62" y="188"/>
                  </a:lnTo>
                  <a:lnTo>
                    <a:pt x="53" y="130"/>
                  </a:lnTo>
                  <a:lnTo>
                    <a:pt x="46" y="74"/>
                  </a:lnTo>
                  <a:lnTo>
                    <a:pt x="39" y="19"/>
                  </a:lnTo>
                  <a:lnTo>
                    <a:pt x="20" y="41"/>
                  </a:lnTo>
                  <a:lnTo>
                    <a:pt x="39" y="19"/>
                  </a:lnTo>
                  <a:lnTo>
                    <a:pt x="37" y="11"/>
                  </a:lnTo>
                  <a:lnTo>
                    <a:pt x="33" y="4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5" y="7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49" name="Freeform 264"/>
            <p:cNvSpPr>
              <a:spLocks/>
            </p:cNvSpPr>
            <p:nvPr/>
          </p:nvSpPr>
          <p:spPr bwMode="auto">
            <a:xfrm>
              <a:off x="4975" y="2622"/>
              <a:ext cx="39" cy="16"/>
            </a:xfrm>
            <a:custGeom>
              <a:avLst/>
              <a:gdLst>
                <a:gd name="T0" fmla="*/ 0 w 381"/>
                <a:gd name="T1" fmla="*/ 0 h 178"/>
                <a:gd name="T2" fmla="*/ 0 w 381"/>
                <a:gd name="T3" fmla="*/ 0 h 178"/>
                <a:gd name="T4" fmla="*/ 0 w 381"/>
                <a:gd name="T5" fmla="*/ 0 h 178"/>
                <a:gd name="T6" fmla="*/ 0 w 381"/>
                <a:gd name="T7" fmla="*/ 0 h 178"/>
                <a:gd name="T8" fmla="*/ 0 w 381"/>
                <a:gd name="T9" fmla="*/ 0 h 178"/>
                <a:gd name="T10" fmla="*/ 0 w 381"/>
                <a:gd name="T11" fmla="*/ 0 h 178"/>
                <a:gd name="T12" fmla="*/ 0 w 381"/>
                <a:gd name="T13" fmla="*/ 0 h 178"/>
                <a:gd name="T14" fmla="*/ 0 w 381"/>
                <a:gd name="T15" fmla="*/ 0 h 178"/>
                <a:gd name="T16" fmla="*/ 0 w 381"/>
                <a:gd name="T17" fmla="*/ 0 h 178"/>
                <a:gd name="T18" fmla="*/ 0 w 381"/>
                <a:gd name="T19" fmla="*/ 0 h 178"/>
                <a:gd name="T20" fmla="*/ 0 w 381"/>
                <a:gd name="T21" fmla="*/ 0 h 178"/>
                <a:gd name="T22" fmla="*/ 0 w 381"/>
                <a:gd name="T23" fmla="*/ 0 h 178"/>
                <a:gd name="T24" fmla="*/ 0 w 381"/>
                <a:gd name="T25" fmla="*/ 0 h 178"/>
                <a:gd name="T26" fmla="*/ 0 w 381"/>
                <a:gd name="T27" fmla="*/ 0 h 178"/>
                <a:gd name="T28" fmla="*/ 0 w 381"/>
                <a:gd name="T29" fmla="*/ 0 h 178"/>
                <a:gd name="T30" fmla="*/ 0 w 381"/>
                <a:gd name="T31" fmla="*/ 0 h 178"/>
                <a:gd name="T32" fmla="*/ 0 w 381"/>
                <a:gd name="T33" fmla="*/ 0 h 178"/>
                <a:gd name="T34" fmla="*/ 0 w 381"/>
                <a:gd name="T35" fmla="*/ 0 h 178"/>
                <a:gd name="T36" fmla="*/ 0 w 381"/>
                <a:gd name="T37" fmla="*/ 0 h 178"/>
                <a:gd name="T38" fmla="*/ 0 w 381"/>
                <a:gd name="T39" fmla="*/ 0 h 178"/>
                <a:gd name="T40" fmla="*/ 0 w 381"/>
                <a:gd name="T41" fmla="*/ 0 h 178"/>
                <a:gd name="T42" fmla="*/ 0 w 381"/>
                <a:gd name="T43" fmla="*/ 0 h 178"/>
                <a:gd name="T44" fmla="*/ 0 w 381"/>
                <a:gd name="T45" fmla="*/ 0 h 178"/>
                <a:gd name="T46" fmla="*/ 0 w 381"/>
                <a:gd name="T47" fmla="*/ 0 h 178"/>
                <a:gd name="T48" fmla="*/ 0 w 381"/>
                <a:gd name="T49" fmla="*/ 0 h 178"/>
                <a:gd name="T50" fmla="*/ 0 w 381"/>
                <a:gd name="T51" fmla="*/ 0 h 178"/>
                <a:gd name="T52" fmla="*/ 0 w 381"/>
                <a:gd name="T53" fmla="*/ 0 h 178"/>
                <a:gd name="T54" fmla="*/ 0 w 381"/>
                <a:gd name="T55" fmla="*/ 0 h 178"/>
                <a:gd name="T56" fmla="*/ 0 w 381"/>
                <a:gd name="T57" fmla="*/ 0 h 178"/>
                <a:gd name="T58" fmla="*/ 0 w 381"/>
                <a:gd name="T59" fmla="*/ 0 h 178"/>
                <a:gd name="T60" fmla="*/ 0 w 381"/>
                <a:gd name="T61" fmla="*/ 0 h 178"/>
                <a:gd name="T62" fmla="*/ 0 w 381"/>
                <a:gd name="T63" fmla="*/ 0 h 178"/>
                <a:gd name="T64" fmla="*/ 0 w 381"/>
                <a:gd name="T65" fmla="*/ 0 h 178"/>
                <a:gd name="T66" fmla="*/ 0 w 381"/>
                <a:gd name="T67" fmla="*/ 0 h 178"/>
                <a:gd name="T68" fmla="*/ 0 w 381"/>
                <a:gd name="T69" fmla="*/ 0 h 178"/>
                <a:gd name="T70" fmla="*/ 0 w 381"/>
                <a:gd name="T71" fmla="*/ 0 h 178"/>
                <a:gd name="T72" fmla="*/ 0 w 381"/>
                <a:gd name="T73" fmla="*/ 0 h 178"/>
                <a:gd name="T74" fmla="*/ 0 w 381"/>
                <a:gd name="T75" fmla="*/ 0 h 178"/>
                <a:gd name="T76" fmla="*/ 0 w 381"/>
                <a:gd name="T77" fmla="*/ 0 h 178"/>
                <a:gd name="T78" fmla="*/ 0 w 381"/>
                <a:gd name="T79" fmla="*/ 0 h 178"/>
                <a:gd name="T80" fmla="*/ 0 w 381"/>
                <a:gd name="T81" fmla="*/ 0 h 178"/>
                <a:gd name="T82" fmla="*/ 0 w 381"/>
                <a:gd name="T83" fmla="*/ 0 h 178"/>
                <a:gd name="T84" fmla="*/ 0 w 381"/>
                <a:gd name="T85" fmla="*/ 0 h 178"/>
                <a:gd name="T86" fmla="*/ 0 w 381"/>
                <a:gd name="T87" fmla="*/ 0 h 178"/>
                <a:gd name="T88" fmla="*/ 0 w 381"/>
                <a:gd name="T89" fmla="*/ 0 h 178"/>
                <a:gd name="T90" fmla="*/ 0 w 381"/>
                <a:gd name="T91" fmla="*/ 0 h 17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81"/>
                <a:gd name="T139" fmla="*/ 0 h 178"/>
                <a:gd name="T140" fmla="*/ 381 w 381"/>
                <a:gd name="T141" fmla="*/ 178 h 17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81" h="178">
                  <a:moveTo>
                    <a:pt x="352" y="2"/>
                  </a:moveTo>
                  <a:lnTo>
                    <a:pt x="351" y="2"/>
                  </a:lnTo>
                  <a:lnTo>
                    <a:pt x="340" y="8"/>
                  </a:lnTo>
                  <a:lnTo>
                    <a:pt x="324" y="17"/>
                  </a:lnTo>
                  <a:lnTo>
                    <a:pt x="303" y="25"/>
                  </a:lnTo>
                  <a:lnTo>
                    <a:pt x="280" y="36"/>
                  </a:lnTo>
                  <a:lnTo>
                    <a:pt x="254" y="47"/>
                  </a:lnTo>
                  <a:lnTo>
                    <a:pt x="227" y="57"/>
                  </a:lnTo>
                  <a:lnTo>
                    <a:pt x="197" y="69"/>
                  </a:lnTo>
                  <a:lnTo>
                    <a:pt x="168" y="81"/>
                  </a:lnTo>
                  <a:lnTo>
                    <a:pt x="140" y="92"/>
                  </a:lnTo>
                  <a:lnTo>
                    <a:pt x="112" y="103"/>
                  </a:lnTo>
                  <a:lnTo>
                    <a:pt x="84" y="113"/>
                  </a:lnTo>
                  <a:lnTo>
                    <a:pt x="60" y="121"/>
                  </a:lnTo>
                  <a:lnTo>
                    <a:pt x="38" y="128"/>
                  </a:lnTo>
                  <a:lnTo>
                    <a:pt x="19" y="134"/>
                  </a:lnTo>
                  <a:lnTo>
                    <a:pt x="7" y="136"/>
                  </a:lnTo>
                  <a:lnTo>
                    <a:pt x="0" y="137"/>
                  </a:lnTo>
                  <a:lnTo>
                    <a:pt x="0" y="178"/>
                  </a:lnTo>
                  <a:lnTo>
                    <a:pt x="13" y="177"/>
                  </a:lnTo>
                  <a:lnTo>
                    <a:pt x="30" y="172"/>
                  </a:lnTo>
                  <a:lnTo>
                    <a:pt x="49" y="166"/>
                  </a:lnTo>
                  <a:lnTo>
                    <a:pt x="71" y="160"/>
                  </a:lnTo>
                  <a:lnTo>
                    <a:pt x="97" y="151"/>
                  </a:lnTo>
                  <a:lnTo>
                    <a:pt x="124" y="141"/>
                  </a:lnTo>
                  <a:lnTo>
                    <a:pt x="152" y="131"/>
                  </a:lnTo>
                  <a:lnTo>
                    <a:pt x="183" y="119"/>
                  </a:lnTo>
                  <a:lnTo>
                    <a:pt x="212" y="107"/>
                  </a:lnTo>
                  <a:lnTo>
                    <a:pt x="241" y="96"/>
                  </a:lnTo>
                  <a:lnTo>
                    <a:pt x="269" y="83"/>
                  </a:lnTo>
                  <a:lnTo>
                    <a:pt x="295" y="72"/>
                  </a:lnTo>
                  <a:lnTo>
                    <a:pt x="318" y="61"/>
                  </a:lnTo>
                  <a:lnTo>
                    <a:pt x="339" y="53"/>
                  </a:lnTo>
                  <a:lnTo>
                    <a:pt x="357" y="44"/>
                  </a:lnTo>
                  <a:lnTo>
                    <a:pt x="370" y="38"/>
                  </a:lnTo>
                  <a:lnTo>
                    <a:pt x="369" y="38"/>
                  </a:lnTo>
                  <a:lnTo>
                    <a:pt x="370" y="38"/>
                  </a:lnTo>
                  <a:lnTo>
                    <a:pt x="376" y="33"/>
                  </a:lnTo>
                  <a:lnTo>
                    <a:pt x="381" y="25"/>
                  </a:lnTo>
                  <a:lnTo>
                    <a:pt x="381" y="18"/>
                  </a:lnTo>
                  <a:lnTo>
                    <a:pt x="379" y="10"/>
                  </a:lnTo>
                  <a:lnTo>
                    <a:pt x="373" y="4"/>
                  </a:lnTo>
                  <a:lnTo>
                    <a:pt x="367" y="1"/>
                  </a:lnTo>
                  <a:lnTo>
                    <a:pt x="360" y="0"/>
                  </a:lnTo>
                  <a:lnTo>
                    <a:pt x="351" y="2"/>
                  </a:lnTo>
                  <a:lnTo>
                    <a:pt x="35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50" name="Freeform 265"/>
            <p:cNvSpPr>
              <a:spLocks/>
            </p:cNvSpPr>
            <p:nvPr/>
          </p:nvSpPr>
          <p:spPr bwMode="auto">
            <a:xfrm>
              <a:off x="4998" y="2570"/>
              <a:ext cx="17" cy="55"/>
            </a:xfrm>
            <a:custGeom>
              <a:avLst/>
              <a:gdLst>
                <a:gd name="T0" fmla="*/ 0 w 167"/>
                <a:gd name="T1" fmla="*/ 0 h 608"/>
                <a:gd name="T2" fmla="*/ 0 w 167"/>
                <a:gd name="T3" fmla="*/ 0 h 608"/>
                <a:gd name="T4" fmla="*/ 0 w 167"/>
                <a:gd name="T5" fmla="*/ 0 h 608"/>
                <a:gd name="T6" fmla="*/ 0 w 167"/>
                <a:gd name="T7" fmla="*/ 0 h 608"/>
                <a:gd name="T8" fmla="*/ 0 w 167"/>
                <a:gd name="T9" fmla="*/ 0 h 608"/>
                <a:gd name="T10" fmla="*/ 0 w 167"/>
                <a:gd name="T11" fmla="*/ 0 h 608"/>
                <a:gd name="T12" fmla="*/ 0 w 167"/>
                <a:gd name="T13" fmla="*/ 0 h 608"/>
                <a:gd name="T14" fmla="*/ 0 w 167"/>
                <a:gd name="T15" fmla="*/ 0 h 608"/>
                <a:gd name="T16" fmla="*/ 0 w 167"/>
                <a:gd name="T17" fmla="*/ 0 h 608"/>
                <a:gd name="T18" fmla="*/ 0 w 167"/>
                <a:gd name="T19" fmla="*/ 0 h 608"/>
                <a:gd name="T20" fmla="*/ 0 w 167"/>
                <a:gd name="T21" fmla="*/ 0 h 608"/>
                <a:gd name="T22" fmla="*/ 0 w 167"/>
                <a:gd name="T23" fmla="*/ 0 h 608"/>
                <a:gd name="T24" fmla="*/ 0 w 167"/>
                <a:gd name="T25" fmla="*/ 0 h 608"/>
                <a:gd name="T26" fmla="*/ 0 w 167"/>
                <a:gd name="T27" fmla="*/ 0 h 608"/>
                <a:gd name="T28" fmla="*/ 0 w 167"/>
                <a:gd name="T29" fmla="*/ 0 h 608"/>
                <a:gd name="T30" fmla="*/ 0 w 167"/>
                <a:gd name="T31" fmla="*/ 0 h 608"/>
                <a:gd name="T32" fmla="*/ 0 w 167"/>
                <a:gd name="T33" fmla="*/ 0 h 608"/>
                <a:gd name="T34" fmla="*/ 0 w 167"/>
                <a:gd name="T35" fmla="*/ 0 h 608"/>
                <a:gd name="T36" fmla="*/ 0 w 167"/>
                <a:gd name="T37" fmla="*/ 0 h 608"/>
                <a:gd name="T38" fmla="*/ 0 w 167"/>
                <a:gd name="T39" fmla="*/ 0 h 608"/>
                <a:gd name="T40" fmla="*/ 0 w 167"/>
                <a:gd name="T41" fmla="*/ 0 h 608"/>
                <a:gd name="T42" fmla="*/ 0 w 167"/>
                <a:gd name="T43" fmla="*/ 0 h 608"/>
                <a:gd name="T44" fmla="*/ 0 w 167"/>
                <a:gd name="T45" fmla="*/ 0 h 608"/>
                <a:gd name="T46" fmla="*/ 0 w 167"/>
                <a:gd name="T47" fmla="*/ 0 h 608"/>
                <a:gd name="T48" fmla="*/ 0 w 167"/>
                <a:gd name="T49" fmla="*/ 0 h 608"/>
                <a:gd name="T50" fmla="*/ 0 w 167"/>
                <a:gd name="T51" fmla="*/ 0 h 608"/>
                <a:gd name="T52" fmla="*/ 0 w 167"/>
                <a:gd name="T53" fmla="*/ 0 h 608"/>
                <a:gd name="T54" fmla="*/ 0 w 167"/>
                <a:gd name="T55" fmla="*/ 0 h 608"/>
                <a:gd name="T56" fmla="*/ 0 w 167"/>
                <a:gd name="T57" fmla="*/ 0 h 608"/>
                <a:gd name="T58" fmla="*/ 0 w 167"/>
                <a:gd name="T59" fmla="*/ 0 h 608"/>
                <a:gd name="T60" fmla="*/ 0 w 167"/>
                <a:gd name="T61" fmla="*/ 0 h 608"/>
                <a:gd name="T62" fmla="*/ 0 w 167"/>
                <a:gd name="T63" fmla="*/ 0 h 608"/>
                <a:gd name="T64" fmla="*/ 0 w 167"/>
                <a:gd name="T65" fmla="*/ 0 h 608"/>
                <a:gd name="T66" fmla="*/ 0 w 167"/>
                <a:gd name="T67" fmla="*/ 0 h 608"/>
                <a:gd name="T68" fmla="*/ 0 w 167"/>
                <a:gd name="T69" fmla="*/ 0 h 608"/>
                <a:gd name="T70" fmla="*/ 0 w 167"/>
                <a:gd name="T71" fmla="*/ 0 h 608"/>
                <a:gd name="T72" fmla="*/ 0 w 167"/>
                <a:gd name="T73" fmla="*/ 0 h 608"/>
                <a:gd name="T74" fmla="*/ 0 w 167"/>
                <a:gd name="T75" fmla="*/ 0 h 608"/>
                <a:gd name="T76" fmla="*/ 0 w 167"/>
                <a:gd name="T77" fmla="*/ 0 h 608"/>
                <a:gd name="T78" fmla="*/ 0 w 167"/>
                <a:gd name="T79" fmla="*/ 0 h 608"/>
                <a:gd name="T80" fmla="*/ 0 w 167"/>
                <a:gd name="T81" fmla="*/ 0 h 608"/>
                <a:gd name="T82" fmla="*/ 0 w 167"/>
                <a:gd name="T83" fmla="*/ 0 h 608"/>
                <a:gd name="T84" fmla="*/ 0 w 167"/>
                <a:gd name="T85" fmla="*/ 0 h 608"/>
                <a:gd name="T86" fmla="*/ 0 w 167"/>
                <a:gd name="T87" fmla="*/ 0 h 608"/>
                <a:gd name="T88" fmla="*/ 0 w 167"/>
                <a:gd name="T89" fmla="*/ 0 h 608"/>
                <a:gd name="T90" fmla="*/ 0 w 167"/>
                <a:gd name="T91" fmla="*/ 0 h 60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7"/>
                <a:gd name="T139" fmla="*/ 0 h 608"/>
                <a:gd name="T140" fmla="*/ 167 w 167"/>
                <a:gd name="T141" fmla="*/ 608 h 60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7" h="608">
                  <a:moveTo>
                    <a:pt x="0" y="24"/>
                  </a:moveTo>
                  <a:lnTo>
                    <a:pt x="0" y="23"/>
                  </a:lnTo>
                  <a:lnTo>
                    <a:pt x="6" y="50"/>
                  </a:lnTo>
                  <a:lnTo>
                    <a:pt x="15" y="81"/>
                  </a:lnTo>
                  <a:lnTo>
                    <a:pt x="26" y="117"/>
                  </a:lnTo>
                  <a:lnTo>
                    <a:pt x="37" y="159"/>
                  </a:lnTo>
                  <a:lnTo>
                    <a:pt x="50" y="203"/>
                  </a:lnTo>
                  <a:lnTo>
                    <a:pt x="64" y="248"/>
                  </a:lnTo>
                  <a:lnTo>
                    <a:pt x="77" y="295"/>
                  </a:lnTo>
                  <a:lnTo>
                    <a:pt x="90" y="342"/>
                  </a:lnTo>
                  <a:lnTo>
                    <a:pt x="101" y="388"/>
                  </a:lnTo>
                  <a:lnTo>
                    <a:pt x="112" y="432"/>
                  </a:lnTo>
                  <a:lnTo>
                    <a:pt x="119" y="472"/>
                  </a:lnTo>
                  <a:lnTo>
                    <a:pt x="124" y="508"/>
                  </a:lnTo>
                  <a:lnTo>
                    <a:pt x="127" y="539"/>
                  </a:lnTo>
                  <a:lnTo>
                    <a:pt x="127" y="561"/>
                  </a:lnTo>
                  <a:lnTo>
                    <a:pt x="126" y="573"/>
                  </a:lnTo>
                  <a:lnTo>
                    <a:pt x="127" y="572"/>
                  </a:lnTo>
                  <a:lnTo>
                    <a:pt x="144" y="608"/>
                  </a:lnTo>
                  <a:lnTo>
                    <a:pt x="162" y="588"/>
                  </a:lnTo>
                  <a:lnTo>
                    <a:pt x="167" y="563"/>
                  </a:lnTo>
                  <a:lnTo>
                    <a:pt x="167" y="536"/>
                  </a:lnTo>
                  <a:lnTo>
                    <a:pt x="164" y="503"/>
                  </a:lnTo>
                  <a:lnTo>
                    <a:pt x="159" y="466"/>
                  </a:lnTo>
                  <a:lnTo>
                    <a:pt x="149" y="423"/>
                  </a:lnTo>
                  <a:lnTo>
                    <a:pt x="139" y="380"/>
                  </a:lnTo>
                  <a:lnTo>
                    <a:pt x="127" y="334"/>
                  </a:lnTo>
                  <a:lnTo>
                    <a:pt x="115" y="285"/>
                  </a:lnTo>
                  <a:lnTo>
                    <a:pt x="101" y="238"/>
                  </a:lnTo>
                  <a:lnTo>
                    <a:pt x="88" y="192"/>
                  </a:lnTo>
                  <a:lnTo>
                    <a:pt x="75" y="148"/>
                  </a:lnTo>
                  <a:lnTo>
                    <a:pt x="64" y="107"/>
                  </a:lnTo>
                  <a:lnTo>
                    <a:pt x="53" y="70"/>
                  </a:lnTo>
                  <a:lnTo>
                    <a:pt x="44" y="39"/>
                  </a:lnTo>
                  <a:lnTo>
                    <a:pt x="37" y="15"/>
                  </a:lnTo>
                  <a:lnTo>
                    <a:pt x="37" y="14"/>
                  </a:lnTo>
                  <a:lnTo>
                    <a:pt x="37" y="15"/>
                  </a:lnTo>
                  <a:lnTo>
                    <a:pt x="34" y="6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3" y="7"/>
                  </a:lnTo>
                  <a:lnTo>
                    <a:pt x="0" y="15"/>
                  </a:lnTo>
                  <a:lnTo>
                    <a:pt x="0" y="23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51" name="Freeform 266"/>
            <p:cNvSpPr>
              <a:spLocks/>
            </p:cNvSpPr>
            <p:nvPr/>
          </p:nvSpPr>
          <p:spPr bwMode="auto">
            <a:xfrm>
              <a:off x="4991" y="2547"/>
              <a:ext cx="11" cy="25"/>
            </a:xfrm>
            <a:custGeom>
              <a:avLst/>
              <a:gdLst>
                <a:gd name="T0" fmla="*/ 0 w 108"/>
                <a:gd name="T1" fmla="*/ 0 h 272"/>
                <a:gd name="T2" fmla="*/ 0 w 108"/>
                <a:gd name="T3" fmla="*/ 0 h 272"/>
                <a:gd name="T4" fmla="*/ 0 w 108"/>
                <a:gd name="T5" fmla="*/ 0 h 272"/>
                <a:gd name="T6" fmla="*/ 0 w 108"/>
                <a:gd name="T7" fmla="*/ 0 h 272"/>
                <a:gd name="T8" fmla="*/ 0 w 108"/>
                <a:gd name="T9" fmla="*/ 0 h 272"/>
                <a:gd name="T10" fmla="*/ 0 w 108"/>
                <a:gd name="T11" fmla="*/ 0 h 272"/>
                <a:gd name="T12" fmla="*/ 0 w 108"/>
                <a:gd name="T13" fmla="*/ 0 h 272"/>
                <a:gd name="T14" fmla="*/ 0 w 108"/>
                <a:gd name="T15" fmla="*/ 0 h 272"/>
                <a:gd name="T16" fmla="*/ 0 w 108"/>
                <a:gd name="T17" fmla="*/ 0 h 272"/>
                <a:gd name="T18" fmla="*/ 0 w 108"/>
                <a:gd name="T19" fmla="*/ 0 h 272"/>
                <a:gd name="T20" fmla="*/ 0 w 108"/>
                <a:gd name="T21" fmla="*/ 0 h 272"/>
                <a:gd name="T22" fmla="*/ 0 w 108"/>
                <a:gd name="T23" fmla="*/ 0 h 272"/>
                <a:gd name="T24" fmla="*/ 0 w 108"/>
                <a:gd name="T25" fmla="*/ 0 h 272"/>
                <a:gd name="T26" fmla="*/ 0 w 108"/>
                <a:gd name="T27" fmla="*/ 0 h 272"/>
                <a:gd name="T28" fmla="*/ 0 w 108"/>
                <a:gd name="T29" fmla="*/ 0 h 272"/>
                <a:gd name="T30" fmla="*/ 0 w 108"/>
                <a:gd name="T31" fmla="*/ 0 h 272"/>
                <a:gd name="T32" fmla="*/ 0 w 108"/>
                <a:gd name="T33" fmla="*/ 0 h 272"/>
                <a:gd name="T34" fmla="*/ 0 w 108"/>
                <a:gd name="T35" fmla="*/ 0 h 272"/>
                <a:gd name="T36" fmla="*/ 0 w 108"/>
                <a:gd name="T37" fmla="*/ 0 h 272"/>
                <a:gd name="T38" fmla="*/ 0 w 108"/>
                <a:gd name="T39" fmla="*/ 0 h 272"/>
                <a:gd name="T40" fmla="*/ 0 w 108"/>
                <a:gd name="T41" fmla="*/ 0 h 272"/>
                <a:gd name="T42" fmla="*/ 0 w 108"/>
                <a:gd name="T43" fmla="*/ 0 h 272"/>
                <a:gd name="T44" fmla="*/ 0 w 108"/>
                <a:gd name="T45" fmla="*/ 0 h 272"/>
                <a:gd name="T46" fmla="*/ 0 w 108"/>
                <a:gd name="T47" fmla="*/ 0 h 272"/>
                <a:gd name="T48" fmla="*/ 0 w 108"/>
                <a:gd name="T49" fmla="*/ 0 h 272"/>
                <a:gd name="T50" fmla="*/ 0 w 108"/>
                <a:gd name="T51" fmla="*/ 0 h 272"/>
                <a:gd name="T52" fmla="*/ 0 w 108"/>
                <a:gd name="T53" fmla="*/ 0 h 272"/>
                <a:gd name="T54" fmla="*/ 0 w 108"/>
                <a:gd name="T55" fmla="*/ 0 h 272"/>
                <a:gd name="T56" fmla="*/ 0 w 108"/>
                <a:gd name="T57" fmla="*/ 0 h 2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8"/>
                <a:gd name="T88" fmla="*/ 0 h 272"/>
                <a:gd name="T89" fmla="*/ 108 w 108"/>
                <a:gd name="T90" fmla="*/ 272 h 27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8" h="272">
                  <a:moveTo>
                    <a:pt x="0" y="26"/>
                  </a:moveTo>
                  <a:lnTo>
                    <a:pt x="0" y="26"/>
                  </a:lnTo>
                  <a:lnTo>
                    <a:pt x="9" y="57"/>
                  </a:lnTo>
                  <a:lnTo>
                    <a:pt x="18" y="88"/>
                  </a:lnTo>
                  <a:lnTo>
                    <a:pt x="27" y="119"/>
                  </a:lnTo>
                  <a:lnTo>
                    <a:pt x="35" y="149"/>
                  </a:lnTo>
                  <a:lnTo>
                    <a:pt x="43" y="180"/>
                  </a:lnTo>
                  <a:lnTo>
                    <a:pt x="53" y="210"/>
                  </a:lnTo>
                  <a:lnTo>
                    <a:pt x="61" y="241"/>
                  </a:lnTo>
                  <a:lnTo>
                    <a:pt x="71" y="272"/>
                  </a:lnTo>
                  <a:lnTo>
                    <a:pt x="108" y="262"/>
                  </a:lnTo>
                  <a:lnTo>
                    <a:pt x="99" y="231"/>
                  </a:lnTo>
                  <a:lnTo>
                    <a:pt x="91" y="200"/>
                  </a:lnTo>
                  <a:lnTo>
                    <a:pt x="81" y="169"/>
                  </a:lnTo>
                  <a:lnTo>
                    <a:pt x="73" y="138"/>
                  </a:lnTo>
                  <a:lnTo>
                    <a:pt x="64" y="108"/>
                  </a:lnTo>
                  <a:lnTo>
                    <a:pt x="56" y="77"/>
                  </a:lnTo>
                  <a:lnTo>
                    <a:pt x="47" y="46"/>
                  </a:lnTo>
                  <a:lnTo>
                    <a:pt x="38" y="15"/>
                  </a:lnTo>
                  <a:lnTo>
                    <a:pt x="34" y="8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8" y="5"/>
                  </a:lnTo>
                  <a:lnTo>
                    <a:pt x="3" y="10"/>
                  </a:lnTo>
                  <a:lnTo>
                    <a:pt x="0" y="1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52" name="Freeform 267"/>
            <p:cNvSpPr>
              <a:spLocks/>
            </p:cNvSpPr>
            <p:nvPr/>
          </p:nvSpPr>
          <p:spPr bwMode="auto">
            <a:xfrm>
              <a:off x="4947" y="2408"/>
              <a:ext cx="48" cy="142"/>
            </a:xfrm>
            <a:custGeom>
              <a:avLst/>
              <a:gdLst>
                <a:gd name="T0" fmla="*/ 0 w 479"/>
                <a:gd name="T1" fmla="*/ 0 h 1558"/>
                <a:gd name="T2" fmla="*/ 0 w 479"/>
                <a:gd name="T3" fmla="*/ 0 h 1558"/>
                <a:gd name="T4" fmla="*/ 0 w 479"/>
                <a:gd name="T5" fmla="*/ 0 h 1558"/>
                <a:gd name="T6" fmla="*/ 0 w 479"/>
                <a:gd name="T7" fmla="*/ 0 h 1558"/>
                <a:gd name="T8" fmla="*/ 0 w 479"/>
                <a:gd name="T9" fmla="*/ 0 h 1558"/>
                <a:gd name="T10" fmla="*/ 0 w 479"/>
                <a:gd name="T11" fmla="*/ 0 h 1558"/>
                <a:gd name="T12" fmla="*/ 0 w 479"/>
                <a:gd name="T13" fmla="*/ 0 h 1558"/>
                <a:gd name="T14" fmla="*/ 0 w 479"/>
                <a:gd name="T15" fmla="*/ 0 h 1558"/>
                <a:gd name="T16" fmla="*/ 0 w 479"/>
                <a:gd name="T17" fmla="*/ 1 h 1558"/>
                <a:gd name="T18" fmla="*/ 0 w 479"/>
                <a:gd name="T19" fmla="*/ 1 h 1558"/>
                <a:gd name="T20" fmla="*/ 0 w 479"/>
                <a:gd name="T21" fmla="*/ 1 h 1558"/>
                <a:gd name="T22" fmla="*/ 0 w 479"/>
                <a:gd name="T23" fmla="*/ 1 h 1558"/>
                <a:gd name="T24" fmla="*/ 0 w 479"/>
                <a:gd name="T25" fmla="*/ 1 h 1558"/>
                <a:gd name="T26" fmla="*/ 0 w 479"/>
                <a:gd name="T27" fmla="*/ 1 h 1558"/>
                <a:gd name="T28" fmla="*/ 0 w 479"/>
                <a:gd name="T29" fmla="*/ 1 h 1558"/>
                <a:gd name="T30" fmla="*/ 0 w 479"/>
                <a:gd name="T31" fmla="*/ 1 h 1558"/>
                <a:gd name="T32" fmla="*/ 0 w 479"/>
                <a:gd name="T33" fmla="*/ 1 h 1558"/>
                <a:gd name="T34" fmla="*/ 0 w 479"/>
                <a:gd name="T35" fmla="*/ 1 h 1558"/>
                <a:gd name="T36" fmla="*/ 1 w 479"/>
                <a:gd name="T37" fmla="*/ 1 h 1558"/>
                <a:gd name="T38" fmla="*/ 1 w 479"/>
                <a:gd name="T39" fmla="*/ 1 h 1558"/>
                <a:gd name="T40" fmla="*/ 0 w 479"/>
                <a:gd name="T41" fmla="*/ 1 h 1558"/>
                <a:gd name="T42" fmla="*/ 0 w 479"/>
                <a:gd name="T43" fmla="*/ 1 h 1558"/>
                <a:gd name="T44" fmla="*/ 0 w 479"/>
                <a:gd name="T45" fmla="*/ 1 h 1558"/>
                <a:gd name="T46" fmla="*/ 0 w 479"/>
                <a:gd name="T47" fmla="*/ 1 h 1558"/>
                <a:gd name="T48" fmla="*/ 0 w 479"/>
                <a:gd name="T49" fmla="*/ 1 h 1558"/>
                <a:gd name="T50" fmla="*/ 0 w 479"/>
                <a:gd name="T51" fmla="*/ 1 h 1558"/>
                <a:gd name="T52" fmla="*/ 0 w 479"/>
                <a:gd name="T53" fmla="*/ 1 h 1558"/>
                <a:gd name="T54" fmla="*/ 0 w 479"/>
                <a:gd name="T55" fmla="*/ 1 h 1558"/>
                <a:gd name="T56" fmla="*/ 0 w 479"/>
                <a:gd name="T57" fmla="*/ 0 h 1558"/>
                <a:gd name="T58" fmla="*/ 0 w 479"/>
                <a:gd name="T59" fmla="*/ 0 h 1558"/>
                <a:gd name="T60" fmla="*/ 0 w 479"/>
                <a:gd name="T61" fmla="*/ 0 h 1558"/>
                <a:gd name="T62" fmla="*/ 0 w 479"/>
                <a:gd name="T63" fmla="*/ 0 h 1558"/>
                <a:gd name="T64" fmla="*/ 0 w 479"/>
                <a:gd name="T65" fmla="*/ 0 h 1558"/>
                <a:gd name="T66" fmla="*/ 0 w 479"/>
                <a:gd name="T67" fmla="*/ 0 h 1558"/>
                <a:gd name="T68" fmla="*/ 0 w 479"/>
                <a:gd name="T69" fmla="*/ 0 h 1558"/>
                <a:gd name="T70" fmla="*/ 0 w 479"/>
                <a:gd name="T71" fmla="*/ 0 h 1558"/>
                <a:gd name="T72" fmla="*/ 0 w 479"/>
                <a:gd name="T73" fmla="*/ 0 h 1558"/>
                <a:gd name="T74" fmla="*/ 0 w 479"/>
                <a:gd name="T75" fmla="*/ 0 h 1558"/>
                <a:gd name="T76" fmla="*/ 0 w 479"/>
                <a:gd name="T77" fmla="*/ 0 h 1558"/>
                <a:gd name="T78" fmla="*/ 0 w 479"/>
                <a:gd name="T79" fmla="*/ 0 h 1558"/>
                <a:gd name="T80" fmla="*/ 0 w 479"/>
                <a:gd name="T81" fmla="*/ 0 h 1558"/>
                <a:gd name="T82" fmla="*/ 0 w 479"/>
                <a:gd name="T83" fmla="*/ 0 h 1558"/>
                <a:gd name="T84" fmla="*/ 0 w 479"/>
                <a:gd name="T85" fmla="*/ 0 h 1558"/>
                <a:gd name="T86" fmla="*/ 0 w 479"/>
                <a:gd name="T87" fmla="*/ 0 h 1558"/>
                <a:gd name="T88" fmla="*/ 0 w 479"/>
                <a:gd name="T89" fmla="*/ 0 h 1558"/>
                <a:gd name="T90" fmla="*/ 0 w 479"/>
                <a:gd name="T91" fmla="*/ 0 h 155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79"/>
                <a:gd name="T139" fmla="*/ 0 h 1558"/>
                <a:gd name="T140" fmla="*/ 479 w 479"/>
                <a:gd name="T141" fmla="*/ 1558 h 155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79" h="1558">
                  <a:moveTo>
                    <a:pt x="1" y="25"/>
                  </a:moveTo>
                  <a:lnTo>
                    <a:pt x="0" y="22"/>
                  </a:lnTo>
                  <a:lnTo>
                    <a:pt x="10" y="139"/>
                  </a:lnTo>
                  <a:lnTo>
                    <a:pt x="25" y="250"/>
                  </a:lnTo>
                  <a:lnTo>
                    <a:pt x="44" y="357"/>
                  </a:lnTo>
                  <a:lnTo>
                    <a:pt x="67" y="458"/>
                  </a:lnTo>
                  <a:lnTo>
                    <a:pt x="92" y="556"/>
                  </a:lnTo>
                  <a:lnTo>
                    <a:pt x="120" y="651"/>
                  </a:lnTo>
                  <a:lnTo>
                    <a:pt x="150" y="743"/>
                  </a:lnTo>
                  <a:lnTo>
                    <a:pt x="182" y="832"/>
                  </a:lnTo>
                  <a:lnTo>
                    <a:pt x="214" y="922"/>
                  </a:lnTo>
                  <a:lnTo>
                    <a:pt x="249" y="1011"/>
                  </a:lnTo>
                  <a:lnTo>
                    <a:pt x="282" y="1098"/>
                  </a:lnTo>
                  <a:lnTo>
                    <a:pt x="317" y="1186"/>
                  </a:lnTo>
                  <a:lnTo>
                    <a:pt x="349" y="1275"/>
                  </a:lnTo>
                  <a:lnTo>
                    <a:pt x="382" y="1367"/>
                  </a:lnTo>
                  <a:lnTo>
                    <a:pt x="412" y="1461"/>
                  </a:lnTo>
                  <a:lnTo>
                    <a:pt x="441" y="1558"/>
                  </a:lnTo>
                  <a:lnTo>
                    <a:pt x="479" y="1547"/>
                  </a:lnTo>
                  <a:lnTo>
                    <a:pt x="450" y="1450"/>
                  </a:lnTo>
                  <a:lnTo>
                    <a:pt x="419" y="1354"/>
                  </a:lnTo>
                  <a:lnTo>
                    <a:pt x="387" y="1262"/>
                  </a:lnTo>
                  <a:lnTo>
                    <a:pt x="355" y="1173"/>
                  </a:lnTo>
                  <a:lnTo>
                    <a:pt x="320" y="1083"/>
                  </a:lnTo>
                  <a:lnTo>
                    <a:pt x="287" y="996"/>
                  </a:lnTo>
                  <a:lnTo>
                    <a:pt x="252" y="907"/>
                  </a:lnTo>
                  <a:lnTo>
                    <a:pt x="219" y="820"/>
                  </a:lnTo>
                  <a:lnTo>
                    <a:pt x="188" y="730"/>
                  </a:lnTo>
                  <a:lnTo>
                    <a:pt x="158" y="640"/>
                  </a:lnTo>
                  <a:lnTo>
                    <a:pt x="129" y="545"/>
                  </a:lnTo>
                  <a:lnTo>
                    <a:pt x="104" y="449"/>
                  </a:lnTo>
                  <a:lnTo>
                    <a:pt x="83" y="350"/>
                  </a:lnTo>
                  <a:lnTo>
                    <a:pt x="65" y="246"/>
                  </a:lnTo>
                  <a:lnTo>
                    <a:pt x="50" y="135"/>
                  </a:lnTo>
                  <a:lnTo>
                    <a:pt x="39" y="19"/>
                  </a:lnTo>
                  <a:lnTo>
                    <a:pt x="38" y="16"/>
                  </a:lnTo>
                  <a:lnTo>
                    <a:pt x="39" y="19"/>
                  </a:lnTo>
                  <a:lnTo>
                    <a:pt x="37" y="11"/>
                  </a:lnTo>
                  <a:lnTo>
                    <a:pt x="33" y="4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5" y="7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53" name="Freeform 268"/>
            <p:cNvSpPr>
              <a:spLocks/>
            </p:cNvSpPr>
            <p:nvPr/>
          </p:nvSpPr>
          <p:spPr bwMode="auto">
            <a:xfrm>
              <a:off x="4897" y="2380"/>
              <a:ext cx="54" cy="30"/>
            </a:xfrm>
            <a:custGeom>
              <a:avLst/>
              <a:gdLst>
                <a:gd name="T0" fmla="*/ 0 w 535"/>
                <a:gd name="T1" fmla="*/ 0 h 329"/>
                <a:gd name="T2" fmla="*/ 0 w 535"/>
                <a:gd name="T3" fmla="*/ 0 h 329"/>
                <a:gd name="T4" fmla="*/ 0 w 535"/>
                <a:gd name="T5" fmla="*/ 0 h 329"/>
                <a:gd name="T6" fmla="*/ 0 w 535"/>
                <a:gd name="T7" fmla="*/ 0 h 329"/>
                <a:gd name="T8" fmla="*/ 0 w 535"/>
                <a:gd name="T9" fmla="*/ 0 h 329"/>
                <a:gd name="T10" fmla="*/ 0 w 535"/>
                <a:gd name="T11" fmla="*/ 0 h 329"/>
                <a:gd name="T12" fmla="*/ 0 w 535"/>
                <a:gd name="T13" fmla="*/ 0 h 329"/>
                <a:gd name="T14" fmla="*/ 0 w 535"/>
                <a:gd name="T15" fmla="*/ 0 h 329"/>
                <a:gd name="T16" fmla="*/ 0 w 535"/>
                <a:gd name="T17" fmla="*/ 0 h 329"/>
                <a:gd name="T18" fmla="*/ 0 w 535"/>
                <a:gd name="T19" fmla="*/ 0 h 329"/>
                <a:gd name="T20" fmla="*/ 0 w 535"/>
                <a:gd name="T21" fmla="*/ 0 h 329"/>
                <a:gd name="T22" fmla="*/ 0 w 535"/>
                <a:gd name="T23" fmla="*/ 0 h 329"/>
                <a:gd name="T24" fmla="*/ 0 w 535"/>
                <a:gd name="T25" fmla="*/ 0 h 329"/>
                <a:gd name="T26" fmla="*/ 0 w 535"/>
                <a:gd name="T27" fmla="*/ 0 h 329"/>
                <a:gd name="T28" fmla="*/ 1 w 535"/>
                <a:gd name="T29" fmla="*/ 0 h 329"/>
                <a:gd name="T30" fmla="*/ 1 w 535"/>
                <a:gd name="T31" fmla="*/ 0 h 329"/>
                <a:gd name="T32" fmla="*/ 1 w 535"/>
                <a:gd name="T33" fmla="*/ 0 h 329"/>
                <a:gd name="T34" fmla="*/ 1 w 535"/>
                <a:gd name="T35" fmla="*/ 0 h 329"/>
                <a:gd name="T36" fmla="*/ 1 w 535"/>
                <a:gd name="T37" fmla="*/ 0 h 329"/>
                <a:gd name="T38" fmla="*/ 1 w 535"/>
                <a:gd name="T39" fmla="*/ 0 h 329"/>
                <a:gd name="T40" fmla="*/ 1 w 535"/>
                <a:gd name="T41" fmla="*/ 0 h 329"/>
                <a:gd name="T42" fmla="*/ 1 w 535"/>
                <a:gd name="T43" fmla="*/ 0 h 329"/>
                <a:gd name="T44" fmla="*/ 1 w 535"/>
                <a:gd name="T45" fmla="*/ 0 h 329"/>
                <a:gd name="T46" fmla="*/ 0 w 535"/>
                <a:gd name="T47" fmla="*/ 0 h 329"/>
                <a:gd name="T48" fmla="*/ 0 w 535"/>
                <a:gd name="T49" fmla="*/ 0 h 329"/>
                <a:gd name="T50" fmla="*/ 0 w 535"/>
                <a:gd name="T51" fmla="*/ 0 h 329"/>
                <a:gd name="T52" fmla="*/ 0 w 535"/>
                <a:gd name="T53" fmla="*/ 0 h 329"/>
                <a:gd name="T54" fmla="*/ 0 w 535"/>
                <a:gd name="T55" fmla="*/ 0 h 329"/>
                <a:gd name="T56" fmla="*/ 0 w 535"/>
                <a:gd name="T57" fmla="*/ 0 h 329"/>
                <a:gd name="T58" fmla="*/ 0 w 535"/>
                <a:gd name="T59" fmla="*/ 0 h 329"/>
                <a:gd name="T60" fmla="*/ 0 w 535"/>
                <a:gd name="T61" fmla="*/ 0 h 329"/>
                <a:gd name="T62" fmla="*/ 0 w 535"/>
                <a:gd name="T63" fmla="*/ 0 h 329"/>
                <a:gd name="T64" fmla="*/ 0 w 535"/>
                <a:gd name="T65" fmla="*/ 0 h 329"/>
                <a:gd name="T66" fmla="*/ 0 w 535"/>
                <a:gd name="T67" fmla="*/ 0 h 329"/>
                <a:gd name="T68" fmla="*/ 0 w 535"/>
                <a:gd name="T69" fmla="*/ 0 h 329"/>
                <a:gd name="T70" fmla="*/ 0 w 535"/>
                <a:gd name="T71" fmla="*/ 0 h 329"/>
                <a:gd name="T72" fmla="*/ 0 w 535"/>
                <a:gd name="T73" fmla="*/ 0 h 329"/>
                <a:gd name="T74" fmla="*/ 0 w 535"/>
                <a:gd name="T75" fmla="*/ 0 h 329"/>
                <a:gd name="T76" fmla="*/ 0 w 535"/>
                <a:gd name="T77" fmla="*/ 0 h 329"/>
                <a:gd name="T78" fmla="*/ 0 w 535"/>
                <a:gd name="T79" fmla="*/ 0 h 329"/>
                <a:gd name="T80" fmla="*/ 0 w 535"/>
                <a:gd name="T81" fmla="*/ 0 h 329"/>
                <a:gd name="T82" fmla="*/ 0 w 535"/>
                <a:gd name="T83" fmla="*/ 0 h 329"/>
                <a:gd name="T84" fmla="*/ 0 w 535"/>
                <a:gd name="T85" fmla="*/ 0 h 329"/>
                <a:gd name="T86" fmla="*/ 0 w 535"/>
                <a:gd name="T87" fmla="*/ 0 h 329"/>
                <a:gd name="T88" fmla="*/ 0 w 535"/>
                <a:gd name="T89" fmla="*/ 0 h 329"/>
                <a:gd name="T90" fmla="*/ 0 w 535"/>
                <a:gd name="T91" fmla="*/ 0 h 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35"/>
                <a:gd name="T139" fmla="*/ 0 h 329"/>
                <a:gd name="T140" fmla="*/ 535 w 535"/>
                <a:gd name="T141" fmla="*/ 329 h 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35" h="329">
                  <a:moveTo>
                    <a:pt x="13" y="38"/>
                  </a:moveTo>
                  <a:lnTo>
                    <a:pt x="13" y="40"/>
                  </a:lnTo>
                  <a:lnTo>
                    <a:pt x="42" y="50"/>
                  </a:lnTo>
                  <a:lnTo>
                    <a:pt x="74" y="62"/>
                  </a:lnTo>
                  <a:lnTo>
                    <a:pt x="109" y="73"/>
                  </a:lnTo>
                  <a:lnTo>
                    <a:pt x="145" y="85"/>
                  </a:lnTo>
                  <a:lnTo>
                    <a:pt x="185" y="98"/>
                  </a:lnTo>
                  <a:lnTo>
                    <a:pt x="222" y="111"/>
                  </a:lnTo>
                  <a:lnTo>
                    <a:pt x="260" y="126"/>
                  </a:lnTo>
                  <a:lnTo>
                    <a:pt x="299" y="142"/>
                  </a:lnTo>
                  <a:lnTo>
                    <a:pt x="334" y="159"/>
                  </a:lnTo>
                  <a:lnTo>
                    <a:pt x="369" y="178"/>
                  </a:lnTo>
                  <a:lnTo>
                    <a:pt x="400" y="199"/>
                  </a:lnTo>
                  <a:lnTo>
                    <a:pt x="429" y="221"/>
                  </a:lnTo>
                  <a:lnTo>
                    <a:pt x="453" y="245"/>
                  </a:lnTo>
                  <a:lnTo>
                    <a:pt x="473" y="270"/>
                  </a:lnTo>
                  <a:lnTo>
                    <a:pt x="488" y="298"/>
                  </a:lnTo>
                  <a:lnTo>
                    <a:pt x="498" y="329"/>
                  </a:lnTo>
                  <a:lnTo>
                    <a:pt x="535" y="320"/>
                  </a:lnTo>
                  <a:lnTo>
                    <a:pt x="524" y="283"/>
                  </a:lnTo>
                  <a:lnTo>
                    <a:pt x="506" y="249"/>
                  </a:lnTo>
                  <a:lnTo>
                    <a:pt x="482" y="218"/>
                  </a:lnTo>
                  <a:lnTo>
                    <a:pt x="454" y="191"/>
                  </a:lnTo>
                  <a:lnTo>
                    <a:pt x="423" y="167"/>
                  </a:lnTo>
                  <a:lnTo>
                    <a:pt x="388" y="144"/>
                  </a:lnTo>
                  <a:lnTo>
                    <a:pt x="351" y="123"/>
                  </a:lnTo>
                  <a:lnTo>
                    <a:pt x="313" y="106"/>
                  </a:lnTo>
                  <a:lnTo>
                    <a:pt x="275" y="88"/>
                  </a:lnTo>
                  <a:lnTo>
                    <a:pt x="235" y="73"/>
                  </a:lnTo>
                  <a:lnTo>
                    <a:pt x="195" y="60"/>
                  </a:lnTo>
                  <a:lnTo>
                    <a:pt x="157" y="47"/>
                  </a:lnTo>
                  <a:lnTo>
                    <a:pt x="120" y="34"/>
                  </a:lnTo>
                  <a:lnTo>
                    <a:pt x="86" y="24"/>
                  </a:lnTo>
                  <a:lnTo>
                    <a:pt x="55" y="12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5" y="34"/>
                  </a:lnTo>
                  <a:lnTo>
                    <a:pt x="13" y="40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54" name="Freeform 269"/>
            <p:cNvSpPr>
              <a:spLocks/>
            </p:cNvSpPr>
            <p:nvPr/>
          </p:nvSpPr>
          <p:spPr bwMode="auto">
            <a:xfrm>
              <a:off x="4870" y="2361"/>
              <a:ext cx="30" cy="23"/>
            </a:xfrm>
            <a:custGeom>
              <a:avLst/>
              <a:gdLst>
                <a:gd name="T0" fmla="*/ 0 w 297"/>
                <a:gd name="T1" fmla="*/ 0 h 255"/>
                <a:gd name="T2" fmla="*/ 0 w 297"/>
                <a:gd name="T3" fmla="*/ 0 h 255"/>
                <a:gd name="T4" fmla="*/ 0 w 297"/>
                <a:gd name="T5" fmla="*/ 0 h 255"/>
                <a:gd name="T6" fmla="*/ 0 w 297"/>
                <a:gd name="T7" fmla="*/ 0 h 255"/>
                <a:gd name="T8" fmla="*/ 0 w 297"/>
                <a:gd name="T9" fmla="*/ 0 h 255"/>
                <a:gd name="T10" fmla="*/ 0 w 297"/>
                <a:gd name="T11" fmla="*/ 0 h 255"/>
                <a:gd name="T12" fmla="*/ 0 w 297"/>
                <a:gd name="T13" fmla="*/ 0 h 255"/>
                <a:gd name="T14" fmla="*/ 0 w 297"/>
                <a:gd name="T15" fmla="*/ 0 h 255"/>
                <a:gd name="T16" fmla="*/ 0 w 297"/>
                <a:gd name="T17" fmla="*/ 0 h 255"/>
                <a:gd name="T18" fmla="*/ 0 w 297"/>
                <a:gd name="T19" fmla="*/ 0 h 255"/>
                <a:gd name="T20" fmla="*/ 0 w 297"/>
                <a:gd name="T21" fmla="*/ 0 h 255"/>
                <a:gd name="T22" fmla="*/ 0 w 297"/>
                <a:gd name="T23" fmla="*/ 0 h 255"/>
                <a:gd name="T24" fmla="*/ 0 w 297"/>
                <a:gd name="T25" fmla="*/ 0 h 255"/>
                <a:gd name="T26" fmla="*/ 0 w 297"/>
                <a:gd name="T27" fmla="*/ 0 h 255"/>
                <a:gd name="T28" fmla="*/ 0 w 297"/>
                <a:gd name="T29" fmla="*/ 0 h 255"/>
                <a:gd name="T30" fmla="*/ 0 w 297"/>
                <a:gd name="T31" fmla="*/ 0 h 255"/>
                <a:gd name="T32" fmla="*/ 0 w 297"/>
                <a:gd name="T33" fmla="*/ 0 h 255"/>
                <a:gd name="T34" fmla="*/ 0 w 297"/>
                <a:gd name="T35" fmla="*/ 0 h 255"/>
                <a:gd name="T36" fmla="*/ 0 w 297"/>
                <a:gd name="T37" fmla="*/ 0 h 255"/>
                <a:gd name="T38" fmla="*/ 0 w 297"/>
                <a:gd name="T39" fmla="*/ 0 h 255"/>
                <a:gd name="T40" fmla="*/ 0 w 297"/>
                <a:gd name="T41" fmla="*/ 0 h 255"/>
                <a:gd name="T42" fmla="*/ 0 w 297"/>
                <a:gd name="T43" fmla="*/ 0 h 255"/>
                <a:gd name="T44" fmla="*/ 0 w 297"/>
                <a:gd name="T45" fmla="*/ 0 h 255"/>
                <a:gd name="T46" fmla="*/ 0 w 297"/>
                <a:gd name="T47" fmla="*/ 0 h 255"/>
                <a:gd name="T48" fmla="*/ 0 w 297"/>
                <a:gd name="T49" fmla="*/ 0 h 255"/>
                <a:gd name="T50" fmla="*/ 0 w 297"/>
                <a:gd name="T51" fmla="*/ 0 h 255"/>
                <a:gd name="T52" fmla="*/ 0 w 297"/>
                <a:gd name="T53" fmla="*/ 0 h 255"/>
                <a:gd name="T54" fmla="*/ 0 w 297"/>
                <a:gd name="T55" fmla="*/ 0 h 255"/>
                <a:gd name="T56" fmla="*/ 0 w 297"/>
                <a:gd name="T57" fmla="*/ 0 h 255"/>
                <a:gd name="T58" fmla="*/ 0 w 297"/>
                <a:gd name="T59" fmla="*/ 0 h 255"/>
                <a:gd name="T60" fmla="*/ 0 w 297"/>
                <a:gd name="T61" fmla="*/ 0 h 255"/>
                <a:gd name="T62" fmla="*/ 0 w 297"/>
                <a:gd name="T63" fmla="*/ 0 h 255"/>
                <a:gd name="T64" fmla="*/ 0 w 297"/>
                <a:gd name="T65" fmla="*/ 0 h 255"/>
                <a:gd name="T66" fmla="*/ 0 w 297"/>
                <a:gd name="T67" fmla="*/ 0 h 255"/>
                <a:gd name="T68" fmla="*/ 0 w 297"/>
                <a:gd name="T69" fmla="*/ 0 h 255"/>
                <a:gd name="T70" fmla="*/ 0 w 297"/>
                <a:gd name="T71" fmla="*/ 0 h 255"/>
                <a:gd name="T72" fmla="*/ 0 w 297"/>
                <a:gd name="T73" fmla="*/ 0 h 255"/>
                <a:gd name="T74" fmla="*/ 0 w 297"/>
                <a:gd name="T75" fmla="*/ 0 h 255"/>
                <a:gd name="T76" fmla="*/ 0 w 297"/>
                <a:gd name="T77" fmla="*/ 0 h 255"/>
                <a:gd name="T78" fmla="*/ 0 w 297"/>
                <a:gd name="T79" fmla="*/ 0 h 255"/>
                <a:gd name="T80" fmla="*/ 0 w 297"/>
                <a:gd name="T81" fmla="*/ 0 h 255"/>
                <a:gd name="T82" fmla="*/ 0 w 297"/>
                <a:gd name="T83" fmla="*/ 0 h 255"/>
                <a:gd name="T84" fmla="*/ 0 w 297"/>
                <a:gd name="T85" fmla="*/ 0 h 255"/>
                <a:gd name="T86" fmla="*/ 0 w 297"/>
                <a:gd name="T87" fmla="*/ 0 h 255"/>
                <a:gd name="T88" fmla="*/ 0 w 297"/>
                <a:gd name="T89" fmla="*/ 0 h 255"/>
                <a:gd name="T90" fmla="*/ 0 w 297"/>
                <a:gd name="T91" fmla="*/ 0 h 25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97"/>
                <a:gd name="T139" fmla="*/ 0 h 255"/>
                <a:gd name="T140" fmla="*/ 297 w 297"/>
                <a:gd name="T141" fmla="*/ 255 h 25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97" h="255">
                  <a:moveTo>
                    <a:pt x="40" y="18"/>
                  </a:moveTo>
                  <a:lnTo>
                    <a:pt x="12" y="39"/>
                  </a:lnTo>
                  <a:lnTo>
                    <a:pt x="25" y="46"/>
                  </a:lnTo>
                  <a:lnTo>
                    <a:pt x="41" y="57"/>
                  </a:lnTo>
                  <a:lnTo>
                    <a:pt x="57" y="69"/>
                  </a:lnTo>
                  <a:lnTo>
                    <a:pt x="72" y="82"/>
                  </a:lnTo>
                  <a:lnTo>
                    <a:pt x="87" y="97"/>
                  </a:lnTo>
                  <a:lnTo>
                    <a:pt x="104" y="111"/>
                  </a:lnTo>
                  <a:lnTo>
                    <a:pt x="119" y="127"/>
                  </a:lnTo>
                  <a:lnTo>
                    <a:pt x="136" y="143"/>
                  </a:lnTo>
                  <a:lnTo>
                    <a:pt x="153" y="159"/>
                  </a:lnTo>
                  <a:lnTo>
                    <a:pt x="170" y="175"/>
                  </a:lnTo>
                  <a:lnTo>
                    <a:pt x="189" y="191"/>
                  </a:lnTo>
                  <a:lnTo>
                    <a:pt x="205" y="207"/>
                  </a:lnTo>
                  <a:lnTo>
                    <a:pt x="224" y="220"/>
                  </a:lnTo>
                  <a:lnTo>
                    <a:pt x="243" y="234"/>
                  </a:lnTo>
                  <a:lnTo>
                    <a:pt x="262" y="246"/>
                  </a:lnTo>
                  <a:lnTo>
                    <a:pt x="283" y="255"/>
                  </a:lnTo>
                  <a:lnTo>
                    <a:pt x="297" y="219"/>
                  </a:lnTo>
                  <a:lnTo>
                    <a:pt x="281" y="210"/>
                  </a:lnTo>
                  <a:lnTo>
                    <a:pt x="264" y="200"/>
                  </a:lnTo>
                  <a:lnTo>
                    <a:pt x="247" y="188"/>
                  </a:lnTo>
                  <a:lnTo>
                    <a:pt x="230" y="175"/>
                  </a:lnTo>
                  <a:lnTo>
                    <a:pt x="214" y="162"/>
                  </a:lnTo>
                  <a:lnTo>
                    <a:pt x="197" y="146"/>
                  </a:lnTo>
                  <a:lnTo>
                    <a:pt x="180" y="130"/>
                  </a:lnTo>
                  <a:lnTo>
                    <a:pt x="163" y="114"/>
                  </a:lnTo>
                  <a:lnTo>
                    <a:pt x="147" y="98"/>
                  </a:lnTo>
                  <a:lnTo>
                    <a:pt x="131" y="82"/>
                  </a:lnTo>
                  <a:lnTo>
                    <a:pt x="114" y="67"/>
                  </a:lnTo>
                  <a:lnTo>
                    <a:pt x="97" y="52"/>
                  </a:lnTo>
                  <a:lnTo>
                    <a:pt x="80" y="37"/>
                  </a:lnTo>
                  <a:lnTo>
                    <a:pt x="64" y="25"/>
                  </a:lnTo>
                  <a:lnTo>
                    <a:pt x="46" y="12"/>
                  </a:lnTo>
                  <a:lnTo>
                    <a:pt x="28" y="3"/>
                  </a:lnTo>
                  <a:lnTo>
                    <a:pt x="0" y="24"/>
                  </a:lnTo>
                  <a:lnTo>
                    <a:pt x="28" y="3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6" y="7"/>
                  </a:lnTo>
                  <a:lnTo>
                    <a:pt x="3" y="12"/>
                  </a:lnTo>
                  <a:lnTo>
                    <a:pt x="1" y="20"/>
                  </a:lnTo>
                  <a:lnTo>
                    <a:pt x="1" y="27"/>
                  </a:lnTo>
                  <a:lnTo>
                    <a:pt x="4" y="34"/>
                  </a:lnTo>
                  <a:lnTo>
                    <a:pt x="12" y="39"/>
                  </a:lnTo>
                  <a:lnTo>
                    <a:pt x="4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55" name="Freeform 270"/>
            <p:cNvSpPr>
              <a:spLocks/>
            </p:cNvSpPr>
            <p:nvPr/>
          </p:nvSpPr>
          <p:spPr bwMode="auto">
            <a:xfrm>
              <a:off x="4934" y="2451"/>
              <a:ext cx="44" cy="185"/>
            </a:xfrm>
            <a:custGeom>
              <a:avLst/>
              <a:gdLst>
                <a:gd name="T0" fmla="*/ 0 w 437"/>
                <a:gd name="T1" fmla="*/ 0 h 2034"/>
                <a:gd name="T2" fmla="*/ 0 w 437"/>
                <a:gd name="T3" fmla="*/ 0 h 2034"/>
                <a:gd name="T4" fmla="*/ 0 w 437"/>
                <a:gd name="T5" fmla="*/ 0 h 2034"/>
                <a:gd name="T6" fmla="*/ 0 w 437"/>
                <a:gd name="T7" fmla="*/ 0 h 2034"/>
                <a:gd name="T8" fmla="*/ 0 w 437"/>
                <a:gd name="T9" fmla="*/ 0 h 2034"/>
                <a:gd name="T10" fmla="*/ 0 w 437"/>
                <a:gd name="T11" fmla="*/ 0 h 2034"/>
                <a:gd name="T12" fmla="*/ 0 w 437"/>
                <a:gd name="T13" fmla="*/ 1 h 2034"/>
                <a:gd name="T14" fmla="*/ 0 w 437"/>
                <a:gd name="T15" fmla="*/ 1 h 2034"/>
                <a:gd name="T16" fmla="*/ 0 w 437"/>
                <a:gd name="T17" fmla="*/ 1 h 2034"/>
                <a:gd name="T18" fmla="*/ 0 w 437"/>
                <a:gd name="T19" fmla="*/ 1 h 2034"/>
                <a:gd name="T20" fmla="*/ 0 w 437"/>
                <a:gd name="T21" fmla="*/ 1 h 2034"/>
                <a:gd name="T22" fmla="*/ 0 w 437"/>
                <a:gd name="T23" fmla="*/ 1 h 2034"/>
                <a:gd name="T24" fmla="*/ 0 w 437"/>
                <a:gd name="T25" fmla="*/ 1 h 2034"/>
                <a:gd name="T26" fmla="*/ 0 w 437"/>
                <a:gd name="T27" fmla="*/ 1 h 2034"/>
                <a:gd name="T28" fmla="*/ 0 w 437"/>
                <a:gd name="T29" fmla="*/ 1 h 2034"/>
                <a:gd name="T30" fmla="*/ 0 w 437"/>
                <a:gd name="T31" fmla="*/ 1 h 2034"/>
                <a:gd name="T32" fmla="*/ 0 w 437"/>
                <a:gd name="T33" fmla="*/ 2 h 2034"/>
                <a:gd name="T34" fmla="*/ 0 w 437"/>
                <a:gd name="T35" fmla="*/ 2 h 2034"/>
                <a:gd name="T36" fmla="*/ 0 w 437"/>
                <a:gd name="T37" fmla="*/ 1 h 2034"/>
                <a:gd name="T38" fmla="*/ 0 w 437"/>
                <a:gd name="T39" fmla="*/ 1 h 2034"/>
                <a:gd name="T40" fmla="*/ 0 w 437"/>
                <a:gd name="T41" fmla="*/ 1 h 2034"/>
                <a:gd name="T42" fmla="*/ 0 w 437"/>
                <a:gd name="T43" fmla="*/ 1 h 2034"/>
                <a:gd name="T44" fmla="*/ 0 w 437"/>
                <a:gd name="T45" fmla="*/ 1 h 2034"/>
                <a:gd name="T46" fmla="*/ 0 w 437"/>
                <a:gd name="T47" fmla="*/ 1 h 2034"/>
                <a:gd name="T48" fmla="*/ 0 w 437"/>
                <a:gd name="T49" fmla="*/ 1 h 2034"/>
                <a:gd name="T50" fmla="*/ 0 w 437"/>
                <a:gd name="T51" fmla="*/ 1 h 2034"/>
                <a:gd name="T52" fmla="*/ 0 w 437"/>
                <a:gd name="T53" fmla="*/ 1 h 2034"/>
                <a:gd name="T54" fmla="*/ 0 w 437"/>
                <a:gd name="T55" fmla="*/ 1 h 2034"/>
                <a:gd name="T56" fmla="*/ 0 w 437"/>
                <a:gd name="T57" fmla="*/ 0 h 2034"/>
                <a:gd name="T58" fmla="*/ 0 w 437"/>
                <a:gd name="T59" fmla="*/ 0 h 2034"/>
                <a:gd name="T60" fmla="*/ 0 w 437"/>
                <a:gd name="T61" fmla="*/ 0 h 2034"/>
                <a:gd name="T62" fmla="*/ 0 w 437"/>
                <a:gd name="T63" fmla="*/ 0 h 2034"/>
                <a:gd name="T64" fmla="*/ 0 w 437"/>
                <a:gd name="T65" fmla="*/ 0 h 2034"/>
                <a:gd name="T66" fmla="*/ 0 w 437"/>
                <a:gd name="T67" fmla="*/ 0 h 2034"/>
                <a:gd name="T68" fmla="*/ 0 w 437"/>
                <a:gd name="T69" fmla="*/ 0 h 20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7"/>
                <a:gd name="T106" fmla="*/ 0 h 2034"/>
                <a:gd name="T107" fmla="*/ 437 w 437"/>
                <a:gd name="T108" fmla="*/ 2034 h 20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7" h="2034">
                  <a:moveTo>
                    <a:pt x="0" y="11"/>
                  </a:moveTo>
                  <a:lnTo>
                    <a:pt x="31" y="130"/>
                  </a:lnTo>
                  <a:lnTo>
                    <a:pt x="61" y="255"/>
                  </a:lnTo>
                  <a:lnTo>
                    <a:pt x="90" y="381"/>
                  </a:lnTo>
                  <a:lnTo>
                    <a:pt x="116" y="508"/>
                  </a:lnTo>
                  <a:lnTo>
                    <a:pt x="142" y="638"/>
                  </a:lnTo>
                  <a:lnTo>
                    <a:pt x="168" y="768"/>
                  </a:lnTo>
                  <a:lnTo>
                    <a:pt x="193" y="900"/>
                  </a:lnTo>
                  <a:lnTo>
                    <a:pt x="217" y="1032"/>
                  </a:lnTo>
                  <a:lnTo>
                    <a:pt x="241" y="1163"/>
                  </a:lnTo>
                  <a:lnTo>
                    <a:pt x="264" y="1293"/>
                  </a:lnTo>
                  <a:lnTo>
                    <a:pt x="286" y="1422"/>
                  </a:lnTo>
                  <a:lnTo>
                    <a:pt x="308" y="1549"/>
                  </a:lnTo>
                  <a:lnTo>
                    <a:pt x="331" y="1675"/>
                  </a:lnTo>
                  <a:lnTo>
                    <a:pt x="353" y="1798"/>
                  </a:lnTo>
                  <a:lnTo>
                    <a:pt x="375" y="1917"/>
                  </a:lnTo>
                  <a:lnTo>
                    <a:pt x="397" y="2034"/>
                  </a:lnTo>
                  <a:lnTo>
                    <a:pt x="437" y="2027"/>
                  </a:lnTo>
                  <a:lnTo>
                    <a:pt x="415" y="1911"/>
                  </a:lnTo>
                  <a:lnTo>
                    <a:pt x="393" y="1791"/>
                  </a:lnTo>
                  <a:lnTo>
                    <a:pt x="371" y="1669"/>
                  </a:lnTo>
                  <a:lnTo>
                    <a:pt x="348" y="1543"/>
                  </a:lnTo>
                  <a:lnTo>
                    <a:pt x="326" y="1416"/>
                  </a:lnTo>
                  <a:lnTo>
                    <a:pt x="304" y="1287"/>
                  </a:lnTo>
                  <a:lnTo>
                    <a:pt x="281" y="1157"/>
                  </a:lnTo>
                  <a:lnTo>
                    <a:pt x="256" y="1025"/>
                  </a:lnTo>
                  <a:lnTo>
                    <a:pt x="232" y="893"/>
                  </a:lnTo>
                  <a:lnTo>
                    <a:pt x="208" y="762"/>
                  </a:lnTo>
                  <a:lnTo>
                    <a:pt x="182" y="632"/>
                  </a:lnTo>
                  <a:lnTo>
                    <a:pt x="156" y="502"/>
                  </a:lnTo>
                  <a:lnTo>
                    <a:pt x="128" y="372"/>
                  </a:lnTo>
                  <a:lnTo>
                    <a:pt x="98" y="247"/>
                  </a:lnTo>
                  <a:lnTo>
                    <a:pt x="69" y="122"/>
                  </a:lnTo>
                  <a:lnTo>
                    <a:pt x="3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56" name="Freeform 271"/>
            <p:cNvSpPr>
              <a:spLocks/>
            </p:cNvSpPr>
            <p:nvPr/>
          </p:nvSpPr>
          <p:spPr bwMode="auto">
            <a:xfrm>
              <a:off x="4870" y="2361"/>
              <a:ext cx="40" cy="158"/>
            </a:xfrm>
            <a:custGeom>
              <a:avLst/>
              <a:gdLst>
                <a:gd name="T0" fmla="*/ 0 w 401"/>
                <a:gd name="T1" fmla="*/ 0 h 1742"/>
                <a:gd name="T2" fmla="*/ 0 w 401"/>
                <a:gd name="T3" fmla="*/ 0 h 1742"/>
                <a:gd name="T4" fmla="*/ 0 w 401"/>
                <a:gd name="T5" fmla="*/ 0 h 1742"/>
                <a:gd name="T6" fmla="*/ 0 w 401"/>
                <a:gd name="T7" fmla="*/ 0 h 1742"/>
                <a:gd name="T8" fmla="*/ 0 w 401"/>
                <a:gd name="T9" fmla="*/ 0 h 1742"/>
                <a:gd name="T10" fmla="*/ 0 w 401"/>
                <a:gd name="T11" fmla="*/ 0 h 1742"/>
                <a:gd name="T12" fmla="*/ 0 w 401"/>
                <a:gd name="T13" fmla="*/ 0 h 1742"/>
                <a:gd name="T14" fmla="*/ 0 w 401"/>
                <a:gd name="T15" fmla="*/ 0 h 1742"/>
                <a:gd name="T16" fmla="*/ 0 w 401"/>
                <a:gd name="T17" fmla="*/ 0 h 1742"/>
                <a:gd name="T18" fmla="*/ 0 w 401"/>
                <a:gd name="T19" fmla="*/ 0 h 1742"/>
                <a:gd name="T20" fmla="*/ 0 w 401"/>
                <a:gd name="T21" fmla="*/ 0 h 1742"/>
                <a:gd name="T22" fmla="*/ 0 w 401"/>
                <a:gd name="T23" fmla="*/ 1 h 1742"/>
                <a:gd name="T24" fmla="*/ 0 w 401"/>
                <a:gd name="T25" fmla="*/ 1 h 1742"/>
                <a:gd name="T26" fmla="*/ 0 w 401"/>
                <a:gd name="T27" fmla="*/ 1 h 1742"/>
                <a:gd name="T28" fmla="*/ 0 w 401"/>
                <a:gd name="T29" fmla="*/ 1 h 1742"/>
                <a:gd name="T30" fmla="*/ 0 w 401"/>
                <a:gd name="T31" fmla="*/ 1 h 1742"/>
                <a:gd name="T32" fmla="*/ 0 w 401"/>
                <a:gd name="T33" fmla="*/ 1 h 1742"/>
                <a:gd name="T34" fmla="*/ 0 w 401"/>
                <a:gd name="T35" fmla="*/ 1 h 1742"/>
                <a:gd name="T36" fmla="*/ 0 w 401"/>
                <a:gd name="T37" fmla="*/ 1 h 1742"/>
                <a:gd name="T38" fmla="*/ 0 w 401"/>
                <a:gd name="T39" fmla="*/ 1 h 1742"/>
                <a:gd name="T40" fmla="*/ 0 w 401"/>
                <a:gd name="T41" fmla="*/ 1 h 1742"/>
                <a:gd name="T42" fmla="*/ 0 w 401"/>
                <a:gd name="T43" fmla="*/ 1 h 1742"/>
                <a:gd name="T44" fmla="*/ 0 w 401"/>
                <a:gd name="T45" fmla="*/ 1 h 1742"/>
                <a:gd name="T46" fmla="*/ 0 w 401"/>
                <a:gd name="T47" fmla="*/ 1 h 1742"/>
                <a:gd name="T48" fmla="*/ 0 w 401"/>
                <a:gd name="T49" fmla="*/ 1 h 1742"/>
                <a:gd name="T50" fmla="*/ 0 w 401"/>
                <a:gd name="T51" fmla="*/ 1 h 1742"/>
                <a:gd name="T52" fmla="*/ 0 w 401"/>
                <a:gd name="T53" fmla="*/ 1 h 1742"/>
                <a:gd name="T54" fmla="*/ 0 w 401"/>
                <a:gd name="T55" fmla="*/ 1 h 1742"/>
                <a:gd name="T56" fmla="*/ 0 w 401"/>
                <a:gd name="T57" fmla="*/ 0 h 1742"/>
                <a:gd name="T58" fmla="*/ 0 w 401"/>
                <a:gd name="T59" fmla="*/ 0 h 1742"/>
                <a:gd name="T60" fmla="*/ 0 w 401"/>
                <a:gd name="T61" fmla="*/ 0 h 1742"/>
                <a:gd name="T62" fmla="*/ 0 w 401"/>
                <a:gd name="T63" fmla="*/ 0 h 1742"/>
                <a:gd name="T64" fmla="*/ 0 w 401"/>
                <a:gd name="T65" fmla="*/ 0 h 17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1"/>
                <a:gd name="T100" fmla="*/ 0 h 1742"/>
                <a:gd name="T101" fmla="*/ 401 w 401"/>
                <a:gd name="T102" fmla="*/ 1742 h 17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1" h="1742">
                  <a:moveTo>
                    <a:pt x="5" y="3"/>
                  </a:moveTo>
                  <a:lnTo>
                    <a:pt x="11" y="0"/>
                  </a:lnTo>
                  <a:lnTo>
                    <a:pt x="19" y="3"/>
                  </a:lnTo>
                  <a:lnTo>
                    <a:pt x="30" y="7"/>
                  </a:lnTo>
                  <a:lnTo>
                    <a:pt x="42" y="14"/>
                  </a:lnTo>
                  <a:lnTo>
                    <a:pt x="56" y="24"/>
                  </a:lnTo>
                  <a:lnTo>
                    <a:pt x="71" y="36"/>
                  </a:lnTo>
                  <a:lnTo>
                    <a:pt x="88" y="50"/>
                  </a:lnTo>
                  <a:lnTo>
                    <a:pt x="105" y="63"/>
                  </a:lnTo>
                  <a:lnTo>
                    <a:pt x="123" y="79"/>
                  </a:lnTo>
                  <a:lnTo>
                    <a:pt x="141" y="95"/>
                  </a:lnTo>
                  <a:lnTo>
                    <a:pt x="158" y="111"/>
                  </a:lnTo>
                  <a:lnTo>
                    <a:pt x="175" y="126"/>
                  </a:lnTo>
                  <a:lnTo>
                    <a:pt x="192" y="142"/>
                  </a:lnTo>
                  <a:lnTo>
                    <a:pt x="208" y="156"/>
                  </a:lnTo>
                  <a:lnTo>
                    <a:pt x="222" y="169"/>
                  </a:lnTo>
                  <a:lnTo>
                    <a:pt x="235" y="180"/>
                  </a:lnTo>
                  <a:lnTo>
                    <a:pt x="253" y="211"/>
                  </a:lnTo>
                  <a:lnTo>
                    <a:pt x="273" y="277"/>
                  </a:lnTo>
                  <a:lnTo>
                    <a:pt x="295" y="369"/>
                  </a:lnTo>
                  <a:lnTo>
                    <a:pt x="316" y="474"/>
                  </a:lnTo>
                  <a:lnTo>
                    <a:pt x="333" y="583"/>
                  </a:lnTo>
                  <a:lnTo>
                    <a:pt x="346" y="683"/>
                  </a:lnTo>
                  <a:lnTo>
                    <a:pt x="350" y="764"/>
                  </a:lnTo>
                  <a:lnTo>
                    <a:pt x="345" y="816"/>
                  </a:lnTo>
                  <a:lnTo>
                    <a:pt x="343" y="827"/>
                  </a:lnTo>
                  <a:lnTo>
                    <a:pt x="335" y="839"/>
                  </a:lnTo>
                  <a:lnTo>
                    <a:pt x="326" y="852"/>
                  </a:lnTo>
                  <a:lnTo>
                    <a:pt x="314" y="865"/>
                  </a:lnTo>
                  <a:lnTo>
                    <a:pt x="303" y="876"/>
                  </a:lnTo>
                  <a:lnTo>
                    <a:pt x="291" y="887"/>
                  </a:lnTo>
                  <a:lnTo>
                    <a:pt x="281" y="896"/>
                  </a:lnTo>
                  <a:lnTo>
                    <a:pt x="273" y="902"/>
                  </a:lnTo>
                  <a:lnTo>
                    <a:pt x="279" y="906"/>
                  </a:lnTo>
                  <a:lnTo>
                    <a:pt x="293" y="916"/>
                  </a:lnTo>
                  <a:lnTo>
                    <a:pt x="314" y="930"/>
                  </a:lnTo>
                  <a:lnTo>
                    <a:pt x="337" y="946"/>
                  </a:lnTo>
                  <a:lnTo>
                    <a:pt x="360" y="962"/>
                  </a:lnTo>
                  <a:lnTo>
                    <a:pt x="381" y="976"/>
                  </a:lnTo>
                  <a:lnTo>
                    <a:pt x="396" y="985"/>
                  </a:lnTo>
                  <a:lnTo>
                    <a:pt x="401" y="990"/>
                  </a:lnTo>
                  <a:lnTo>
                    <a:pt x="393" y="1046"/>
                  </a:lnTo>
                  <a:lnTo>
                    <a:pt x="383" y="1098"/>
                  </a:lnTo>
                  <a:lnTo>
                    <a:pt x="374" y="1144"/>
                  </a:lnTo>
                  <a:lnTo>
                    <a:pt x="364" y="1187"/>
                  </a:lnTo>
                  <a:lnTo>
                    <a:pt x="352" y="1227"/>
                  </a:lnTo>
                  <a:lnTo>
                    <a:pt x="341" y="1265"/>
                  </a:lnTo>
                  <a:lnTo>
                    <a:pt x="328" y="1302"/>
                  </a:lnTo>
                  <a:lnTo>
                    <a:pt x="315" y="1338"/>
                  </a:lnTo>
                  <a:lnTo>
                    <a:pt x="303" y="1376"/>
                  </a:lnTo>
                  <a:lnTo>
                    <a:pt x="290" y="1415"/>
                  </a:lnTo>
                  <a:lnTo>
                    <a:pt x="278" y="1458"/>
                  </a:lnTo>
                  <a:lnTo>
                    <a:pt x="265" y="1503"/>
                  </a:lnTo>
                  <a:lnTo>
                    <a:pt x="253" y="1554"/>
                  </a:lnTo>
                  <a:lnTo>
                    <a:pt x="240" y="1609"/>
                  </a:lnTo>
                  <a:lnTo>
                    <a:pt x="228" y="1672"/>
                  </a:lnTo>
                  <a:lnTo>
                    <a:pt x="217" y="1742"/>
                  </a:lnTo>
                  <a:lnTo>
                    <a:pt x="61" y="310"/>
                  </a:lnTo>
                  <a:lnTo>
                    <a:pt x="55" y="269"/>
                  </a:lnTo>
                  <a:lnTo>
                    <a:pt x="44" y="222"/>
                  </a:lnTo>
                  <a:lnTo>
                    <a:pt x="33" y="173"/>
                  </a:lnTo>
                  <a:lnTo>
                    <a:pt x="20" y="125"/>
                  </a:lnTo>
                  <a:lnTo>
                    <a:pt x="10" y="81"/>
                  </a:lnTo>
                  <a:lnTo>
                    <a:pt x="2" y="43"/>
                  </a:lnTo>
                  <a:lnTo>
                    <a:pt x="0" y="17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3D4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57" name="Freeform 272"/>
            <p:cNvSpPr>
              <a:spLocks/>
            </p:cNvSpPr>
            <p:nvPr/>
          </p:nvSpPr>
          <p:spPr bwMode="auto">
            <a:xfrm>
              <a:off x="4870" y="2359"/>
              <a:ext cx="26" cy="20"/>
            </a:xfrm>
            <a:custGeom>
              <a:avLst/>
              <a:gdLst>
                <a:gd name="T0" fmla="*/ 0 w 263"/>
                <a:gd name="T1" fmla="*/ 0 h 220"/>
                <a:gd name="T2" fmla="*/ 0 w 263"/>
                <a:gd name="T3" fmla="*/ 0 h 220"/>
                <a:gd name="T4" fmla="*/ 0 w 263"/>
                <a:gd name="T5" fmla="*/ 0 h 220"/>
                <a:gd name="T6" fmla="*/ 0 w 263"/>
                <a:gd name="T7" fmla="*/ 0 h 220"/>
                <a:gd name="T8" fmla="*/ 0 w 263"/>
                <a:gd name="T9" fmla="*/ 0 h 220"/>
                <a:gd name="T10" fmla="*/ 0 w 263"/>
                <a:gd name="T11" fmla="*/ 0 h 220"/>
                <a:gd name="T12" fmla="*/ 0 w 263"/>
                <a:gd name="T13" fmla="*/ 0 h 220"/>
                <a:gd name="T14" fmla="*/ 0 w 263"/>
                <a:gd name="T15" fmla="*/ 0 h 220"/>
                <a:gd name="T16" fmla="*/ 0 w 263"/>
                <a:gd name="T17" fmla="*/ 0 h 220"/>
                <a:gd name="T18" fmla="*/ 0 w 263"/>
                <a:gd name="T19" fmla="*/ 0 h 220"/>
                <a:gd name="T20" fmla="*/ 0 w 263"/>
                <a:gd name="T21" fmla="*/ 0 h 220"/>
                <a:gd name="T22" fmla="*/ 0 w 263"/>
                <a:gd name="T23" fmla="*/ 0 h 220"/>
                <a:gd name="T24" fmla="*/ 0 w 263"/>
                <a:gd name="T25" fmla="*/ 0 h 220"/>
                <a:gd name="T26" fmla="*/ 0 w 263"/>
                <a:gd name="T27" fmla="*/ 0 h 220"/>
                <a:gd name="T28" fmla="*/ 0 w 263"/>
                <a:gd name="T29" fmla="*/ 0 h 220"/>
                <a:gd name="T30" fmla="*/ 0 w 263"/>
                <a:gd name="T31" fmla="*/ 0 h 220"/>
                <a:gd name="T32" fmla="*/ 0 w 263"/>
                <a:gd name="T33" fmla="*/ 0 h 220"/>
                <a:gd name="T34" fmla="*/ 0 w 263"/>
                <a:gd name="T35" fmla="*/ 0 h 220"/>
                <a:gd name="T36" fmla="*/ 0 w 263"/>
                <a:gd name="T37" fmla="*/ 0 h 220"/>
                <a:gd name="T38" fmla="*/ 0 w 263"/>
                <a:gd name="T39" fmla="*/ 0 h 220"/>
                <a:gd name="T40" fmla="*/ 0 w 263"/>
                <a:gd name="T41" fmla="*/ 0 h 220"/>
                <a:gd name="T42" fmla="*/ 0 w 263"/>
                <a:gd name="T43" fmla="*/ 0 h 220"/>
                <a:gd name="T44" fmla="*/ 0 w 263"/>
                <a:gd name="T45" fmla="*/ 0 h 220"/>
                <a:gd name="T46" fmla="*/ 0 w 263"/>
                <a:gd name="T47" fmla="*/ 0 h 220"/>
                <a:gd name="T48" fmla="*/ 0 w 263"/>
                <a:gd name="T49" fmla="*/ 0 h 220"/>
                <a:gd name="T50" fmla="*/ 0 w 263"/>
                <a:gd name="T51" fmla="*/ 0 h 220"/>
                <a:gd name="T52" fmla="*/ 0 w 263"/>
                <a:gd name="T53" fmla="*/ 0 h 220"/>
                <a:gd name="T54" fmla="*/ 0 w 263"/>
                <a:gd name="T55" fmla="*/ 0 h 220"/>
                <a:gd name="T56" fmla="*/ 0 w 263"/>
                <a:gd name="T57" fmla="*/ 0 h 220"/>
                <a:gd name="T58" fmla="*/ 0 w 263"/>
                <a:gd name="T59" fmla="*/ 0 h 220"/>
                <a:gd name="T60" fmla="*/ 0 w 263"/>
                <a:gd name="T61" fmla="*/ 0 h 220"/>
                <a:gd name="T62" fmla="*/ 0 w 263"/>
                <a:gd name="T63" fmla="*/ 0 h 220"/>
                <a:gd name="T64" fmla="*/ 0 w 263"/>
                <a:gd name="T65" fmla="*/ 0 h 220"/>
                <a:gd name="T66" fmla="*/ 0 w 263"/>
                <a:gd name="T67" fmla="*/ 0 h 220"/>
                <a:gd name="T68" fmla="*/ 0 w 263"/>
                <a:gd name="T69" fmla="*/ 0 h 220"/>
                <a:gd name="T70" fmla="*/ 0 w 263"/>
                <a:gd name="T71" fmla="*/ 0 h 220"/>
                <a:gd name="T72" fmla="*/ 0 w 263"/>
                <a:gd name="T73" fmla="*/ 0 h 220"/>
                <a:gd name="T74" fmla="*/ 0 w 263"/>
                <a:gd name="T75" fmla="*/ 0 h 220"/>
                <a:gd name="T76" fmla="*/ 0 w 263"/>
                <a:gd name="T77" fmla="*/ 0 h 220"/>
                <a:gd name="T78" fmla="*/ 0 w 263"/>
                <a:gd name="T79" fmla="*/ 0 h 220"/>
                <a:gd name="T80" fmla="*/ 0 w 263"/>
                <a:gd name="T81" fmla="*/ 0 h 220"/>
                <a:gd name="T82" fmla="*/ 0 w 263"/>
                <a:gd name="T83" fmla="*/ 0 h 220"/>
                <a:gd name="T84" fmla="*/ 0 w 263"/>
                <a:gd name="T85" fmla="*/ 0 h 220"/>
                <a:gd name="T86" fmla="*/ 0 w 263"/>
                <a:gd name="T87" fmla="*/ 0 h 220"/>
                <a:gd name="T88" fmla="*/ 0 w 263"/>
                <a:gd name="T89" fmla="*/ 0 h 220"/>
                <a:gd name="T90" fmla="*/ 0 w 263"/>
                <a:gd name="T91" fmla="*/ 0 h 22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63"/>
                <a:gd name="T139" fmla="*/ 0 h 220"/>
                <a:gd name="T140" fmla="*/ 263 w 263"/>
                <a:gd name="T141" fmla="*/ 220 h 22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63" h="220">
                  <a:moveTo>
                    <a:pt x="251" y="182"/>
                  </a:moveTo>
                  <a:lnTo>
                    <a:pt x="254" y="184"/>
                  </a:lnTo>
                  <a:lnTo>
                    <a:pt x="242" y="174"/>
                  </a:lnTo>
                  <a:lnTo>
                    <a:pt x="227" y="161"/>
                  </a:lnTo>
                  <a:lnTo>
                    <a:pt x="212" y="147"/>
                  </a:lnTo>
                  <a:lnTo>
                    <a:pt x="196" y="131"/>
                  </a:lnTo>
                  <a:lnTo>
                    <a:pt x="178" y="117"/>
                  </a:lnTo>
                  <a:lnTo>
                    <a:pt x="160" y="101"/>
                  </a:lnTo>
                  <a:lnTo>
                    <a:pt x="142" y="85"/>
                  </a:lnTo>
                  <a:lnTo>
                    <a:pt x="124" y="69"/>
                  </a:lnTo>
                  <a:lnTo>
                    <a:pt x="108" y="54"/>
                  </a:lnTo>
                  <a:lnTo>
                    <a:pt x="90" y="40"/>
                  </a:lnTo>
                  <a:lnTo>
                    <a:pt x="74" y="28"/>
                  </a:lnTo>
                  <a:lnTo>
                    <a:pt x="60" y="17"/>
                  </a:lnTo>
                  <a:lnTo>
                    <a:pt x="45" y="9"/>
                  </a:lnTo>
                  <a:lnTo>
                    <a:pt x="32" y="3"/>
                  </a:lnTo>
                  <a:lnTo>
                    <a:pt x="18" y="0"/>
                  </a:lnTo>
                  <a:lnTo>
                    <a:pt x="0" y="7"/>
                  </a:lnTo>
                  <a:lnTo>
                    <a:pt x="25" y="39"/>
                  </a:lnTo>
                  <a:lnTo>
                    <a:pt x="18" y="41"/>
                  </a:lnTo>
                  <a:lnTo>
                    <a:pt x="20" y="42"/>
                  </a:lnTo>
                  <a:lnTo>
                    <a:pt x="28" y="45"/>
                  </a:lnTo>
                  <a:lnTo>
                    <a:pt x="39" y="51"/>
                  </a:lnTo>
                  <a:lnTo>
                    <a:pt x="51" y="60"/>
                  </a:lnTo>
                  <a:lnTo>
                    <a:pt x="67" y="72"/>
                  </a:lnTo>
                  <a:lnTo>
                    <a:pt x="83" y="86"/>
                  </a:lnTo>
                  <a:lnTo>
                    <a:pt x="99" y="98"/>
                  </a:lnTo>
                  <a:lnTo>
                    <a:pt x="117" y="114"/>
                  </a:lnTo>
                  <a:lnTo>
                    <a:pt x="135" y="130"/>
                  </a:lnTo>
                  <a:lnTo>
                    <a:pt x="153" y="146"/>
                  </a:lnTo>
                  <a:lnTo>
                    <a:pt x="168" y="161"/>
                  </a:lnTo>
                  <a:lnTo>
                    <a:pt x="185" y="177"/>
                  </a:lnTo>
                  <a:lnTo>
                    <a:pt x="202" y="191"/>
                  </a:lnTo>
                  <a:lnTo>
                    <a:pt x="217" y="204"/>
                  </a:lnTo>
                  <a:lnTo>
                    <a:pt x="229" y="216"/>
                  </a:lnTo>
                  <a:lnTo>
                    <a:pt x="232" y="218"/>
                  </a:lnTo>
                  <a:lnTo>
                    <a:pt x="229" y="216"/>
                  </a:lnTo>
                  <a:lnTo>
                    <a:pt x="238" y="220"/>
                  </a:lnTo>
                  <a:lnTo>
                    <a:pt x="245" y="220"/>
                  </a:lnTo>
                  <a:lnTo>
                    <a:pt x="252" y="218"/>
                  </a:lnTo>
                  <a:lnTo>
                    <a:pt x="257" y="213"/>
                  </a:lnTo>
                  <a:lnTo>
                    <a:pt x="261" y="206"/>
                  </a:lnTo>
                  <a:lnTo>
                    <a:pt x="263" y="199"/>
                  </a:lnTo>
                  <a:lnTo>
                    <a:pt x="261" y="191"/>
                  </a:lnTo>
                  <a:lnTo>
                    <a:pt x="254" y="184"/>
                  </a:lnTo>
                  <a:lnTo>
                    <a:pt x="251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58" name="Freeform 273"/>
            <p:cNvSpPr>
              <a:spLocks/>
            </p:cNvSpPr>
            <p:nvPr/>
          </p:nvSpPr>
          <p:spPr bwMode="auto">
            <a:xfrm>
              <a:off x="4893" y="2375"/>
              <a:ext cx="14" cy="60"/>
            </a:xfrm>
            <a:custGeom>
              <a:avLst/>
              <a:gdLst>
                <a:gd name="T0" fmla="*/ 0 w 145"/>
                <a:gd name="T1" fmla="*/ 0 h 660"/>
                <a:gd name="T2" fmla="*/ 0 w 145"/>
                <a:gd name="T3" fmla="*/ 0 h 660"/>
                <a:gd name="T4" fmla="*/ 0 w 145"/>
                <a:gd name="T5" fmla="*/ 0 h 660"/>
                <a:gd name="T6" fmla="*/ 0 w 145"/>
                <a:gd name="T7" fmla="*/ 0 h 660"/>
                <a:gd name="T8" fmla="*/ 0 w 145"/>
                <a:gd name="T9" fmla="*/ 0 h 660"/>
                <a:gd name="T10" fmla="*/ 0 w 145"/>
                <a:gd name="T11" fmla="*/ 0 h 660"/>
                <a:gd name="T12" fmla="*/ 0 w 145"/>
                <a:gd name="T13" fmla="*/ 0 h 660"/>
                <a:gd name="T14" fmla="*/ 0 w 145"/>
                <a:gd name="T15" fmla="*/ 0 h 660"/>
                <a:gd name="T16" fmla="*/ 0 w 145"/>
                <a:gd name="T17" fmla="*/ 0 h 660"/>
                <a:gd name="T18" fmla="*/ 0 w 145"/>
                <a:gd name="T19" fmla="*/ 0 h 660"/>
                <a:gd name="T20" fmla="*/ 0 w 145"/>
                <a:gd name="T21" fmla="*/ 0 h 660"/>
                <a:gd name="T22" fmla="*/ 0 w 145"/>
                <a:gd name="T23" fmla="*/ 0 h 660"/>
                <a:gd name="T24" fmla="*/ 0 w 145"/>
                <a:gd name="T25" fmla="*/ 0 h 660"/>
                <a:gd name="T26" fmla="*/ 0 w 145"/>
                <a:gd name="T27" fmla="*/ 0 h 660"/>
                <a:gd name="T28" fmla="*/ 0 w 145"/>
                <a:gd name="T29" fmla="*/ 0 h 660"/>
                <a:gd name="T30" fmla="*/ 0 w 145"/>
                <a:gd name="T31" fmla="*/ 0 h 660"/>
                <a:gd name="T32" fmla="*/ 0 w 145"/>
                <a:gd name="T33" fmla="*/ 0 h 660"/>
                <a:gd name="T34" fmla="*/ 0 w 145"/>
                <a:gd name="T35" fmla="*/ 0 h 660"/>
                <a:gd name="T36" fmla="*/ 0 w 145"/>
                <a:gd name="T37" fmla="*/ 0 h 660"/>
                <a:gd name="T38" fmla="*/ 0 w 145"/>
                <a:gd name="T39" fmla="*/ 0 h 660"/>
                <a:gd name="T40" fmla="*/ 0 w 145"/>
                <a:gd name="T41" fmla="*/ 0 h 6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5"/>
                <a:gd name="T64" fmla="*/ 0 h 660"/>
                <a:gd name="T65" fmla="*/ 145 w 145"/>
                <a:gd name="T66" fmla="*/ 660 h 6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5" h="660">
                  <a:moveTo>
                    <a:pt x="140" y="654"/>
                  </a:moveTo>
                  <a:lnTo>
                    <a:pt x="139" y="660"/>
                  </a:lnTo>
                  <a:lnTo>
                    <a:pt x="145" y="602"/>
                  </a:lnTo>
                  <a:lnTo>
                    <a:pt x="141" y="520"/>
                  </a:lnTo>
                  <a:lnTo>
                    <a:pt x="128" y="419"/>
                  </a:lnTo>
                  <a:lnTo>
                    <a:pt x="111" y="309"/>
                  </a:lnTo>
                  <a:lnTo>
                    <a:pt x="89" y="202"/>
                  </a:lnTo>
                  <a:lnTo>
                    <a:pt x="67" y="110"/>
                  </a:lnTo>
                  <a:lnTo>
                    <a:pt x="46" y="41"/>
                  </a:lnTo>
                  <a:lnTo>
                    <a:pt x="19" y="0"/>
                  </a:lnTo>
                  <a:lnTo>
                    <a:pt x="0" y="36"/>
                  </a:lnTo>
                  <a:lnTo>
                    <a:pt x="9" y="56"/>
                  </a:lnTo>
                  <a:lnTo>
                    <a:pt x="30" y="120"/>
                  </a:lnTo>
                  <a:lnTo>
                    <a:pt x="52" y="211"/>
                  </a:lnTo>
                  <a:lnTo>
                    <a:pt x="72" y="315"/>
                  </a:lnTo>
                  <a:lnTo>
                    <a:pt x="88" y="423"/>
                  </a:lnTo>
                  <a:lnTo>
                    <a:pt x="101" y="522"/>
                  </a:lnTo>
                  <a:lnTo>
                    <a:pt x="105" y="602"/>
                  </a:lnTo>
                  <a:lnTo>
                    <a:pt x="101" y="647"/>
                  </a:lnTo>
                  <a:lnTo>
                    <a:pt x="100" y="654"/>
                  </a:lnTo>
                  <a:lnTo>
                    <a:pt x="140" y="6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59" name="Freeform 274"/>
            <p:cNvSpPr>
              <a:spLocks/>
            </p:cNvSpPr>
            <p:nvPr/>
          </p:nvSpPr>
          <p:spPr bwMode="auto">
            <a:xfrm>
              <a:off x="4896" y="2435"/>
              <a:ext cx="11" cy="9"/>
            </a:xfrm>
            <a:custGeom>
              <a:avLst/>
              <a:gdLst>
                <a:gd name="T0" fmla="*/ 0 w 111"/>
                <a:gd name="T1" fmla="*/ 0 h 106"/>
                <a:gd name="T2" fmla="*/ 0 w 111"/>
                <a:gd name="T3" fmla="*/ 0 h 106"/>
                <a:gd name="T4" fmla="*/ 0 w 111"/>
                <a:gd name="T5" fmla="*/ 0 h 106"/>
                <a:gd name="T6" fmla="*/ 0 w 111"/>
                <a:gd name="T7" fmla="*/ 0 h 106"/>
                <a:gd name="T8" fmla="*/ 0 w 111"/>
                <a:gd name="T9" fmla="*/ 0 h 106"/>
                <a:gd name="T10" fmla="*/ 0 w 111"/>
                <a:gd name="T11" fmla="*/ 0 h 106"/>
                <a:gd name="T12" fmla="*/ 0 w 111"/>
                <a:gd name="T13" fmla="*/ 0 h 106"/>
                <a:gd name="T14" fmla="*/ 0 w 111"/>
                <a:gd name="T15" fmla="*/ 0 h 106"/>
                <a:gd name="T16" fmla="*/ 0 w 111"/>
                <a:gd name="T17" fmla="*/ 0 h 106"/>
                <a:gd name="T18" fmla="*/ 0 w 111"/>
                <a:gd name="T19" fmla="*/ 0 h 106"/>
                <a:gd name="T20" fmla="*/ 0 w 111"/>
                <a:gd name="T21" fmla="*/ 0 h 106"/>
                <a:gd name="T22" fmla="*/ 0 w 111"/>
                <a:gd name="T23" fmla="*/ 0 h 106"/>
                <a:gd name="T24" fmla="*/ 0 w 111"/>
                <a:gd name="T25" fmla="*/ 0 h 106"/>
                <a:gd name="T26" fmla="*/ 0 w 111"/>
                <a:gd name="T27" fmla="*/ 0 h 106"/>
                <a:gd name="T28" fmla="*/ 0 w 111"/>
                <a:gd name="T29" fmla="*/ 0 h 106"/>
                <a:gd name="T30" fmla="*/ 0 w 111"/>
                <a:gd name="T31" fmla="*/ 0 h 106"/>
                <a:gd name="T32" fmla="*/ 0 w 111"/>
                <a:gd name="T33" fmla="*/ 0 h 106"/>
                <a:gd name="T34" fmla="*/ 0 w 111"/>
                <a:gd name="T35" fmla="*/ 0 h 106"/>
                <a:gd name="T36" fmla="*/ 0 w 111"/>
                <a:gd name="T37" fmla="*/ 0 h 106"/>
                <a:gd name="T38" fmla="*/ 0 w 111"/>
                <a:gd name="T39" fmla="*/ 0 h 106"/>
                <a:gd name="T40" fmla="*/ 0 w 111"/>
                <a:gd name="T41" fmla="*/ 0 h 106"/>
                <a:gd name="T42" fmla="*/ 0 w 111"/>
                <a:gd name="T43" fmla="*/ 0 h 106"/>
                <a:gd name="T44" fmla="*/ 0 w 111"/>
                <a:gd name="T45" fmla="*/ 0 h 106"/>
                <a:gd name="T46" fmla="*/ 0 w 111"/>
                <a:gd name="T47" fmla="*/ 0 h 106"/>
                <a:gd name="T48" fmla="*/ 0 w 111"/>
                <a:gd name="T49" fmla="*/ 0 h 106"/>
                <a:gd name="T50" fmla="*/ 0 w 111"/>
                <a:gd name="T51" fmla="*/ 0 h 106"/>
                <a:gd name="T52" fmla="*/ 0 w 111"/>
                <a:gd name="T53" fmla="*/ 0 h 106"/>
                <a:gd name="T54" fmla="*/ 0 w 111"/>
                <a:gd name="T55" fmla="*/ 0 h 106"/>
                <a:gd name="T56" fmla="*/ 0 w 111"/>
                <a:gd name="T57" fmla="*/ 0 h 106"/>
                <a:gd name="T58" fmla="*/ 0 w 111"/>
                <a:gd name="T59" fmla="*/ 0 h 10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1"/>
                <a:gd name="T91" fmla="*/ 0 h 106"/>
                <a:gd name="T92" fmla="*/ 111 w 111"/>
                <a:gd name="T93" fmla="*/ 106 h 10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1" h="106">
                  <a:moveTo>
                    <a:pt x="30" y="69"/>
                  </a:moveTo>
                  <a:lnTo>
                    <a:pt x="33" y="101"/>
                  </a:lnTo>
                  <a:lnTo>
                    <a:pt x="39" y="96"/>
                  </a:lnTo>
                  <a:lnTo>
                    <a:pt x="50" y="86"/>
                  </a:lnTo>
                  <a:lnTo>
                    <a:pt x="62" y="75"/>
                  </a:lnTo>
                  <a:lnTo>
                    <a:pt x="75" y="63"/>
                  </a:lnTo>
                  <a:lnTo>
                    <a:pt x="87" y="49"/>
                  </a:lnTo>
                  <a:lnTo>
                    <a:pt x="97" y="35"/>
                  </a:lnTo>
                  <a:lnTo>
                    <a:pt x="107" y="19"/>
                  </a:lnTo>
                  <a:lnTo>
                    <a:pt x="111" y="0"/>
                  </a:lnTo>
                  <a:lnTo>
                    <a:pt x="71" y="0"/>
                  </a:lnTo>
                  <a:lnTo>
                    <a:pt x="70" y="4"/>
                  </a:lnTo>
                  <a:lnTo>
                    <a:pt x="66" y="11"/>
                  </a:lnTo>
                  <a:lnTo>
                    <a:pt x="57" y="23"/>
                  </a:lnTo>
                  <a:lnTo>
                    <a:pt x="46" y="35"/>
                  </a:lnTo>
                  <a:lnTo>
                    <a:pt x="35" y="46"/>
                  </a:lnTo>
                  <a:lnTo>
                    <a:pt x="25" y="56"/>
                  </a:lnTo>
                  <a:lnTo>
                    <a:pt x="14" y="64"/>
                  </a:lnTo>
                  <a:lnTo>
                    <a:pt x="6" y="71"/>
                  </a:lnTo>
                  <a:lnTo>
                    <a:pt x="9" y="103"/>
                  </a:lnTo>
                  <a:lnTo>
                    <a:pt x="6" y="71"/>
                  </a:lnTo>
                  <a:lnTo>
                    <a:pt x="1" y="79"/>
                  </a:lnTo>
                  <a:lnTo>
                    <a:pt x="0" y="86"/>
                  </a:lnTo>
                  <a:lnTo>
                    <a:pt x="2" y="94"/>
                  </a:lnTo>
                  <a:lnTo>
                    <a:pt x="6" y="100"/>
                  </a:lnTo>
                  <a:lnTo>
                    <a:pt x="11" y="104"/>
                  </a:lnTo>
                  <a:lnTo>
                    <a:pt x="18" y="106"/>
                  </a:lnTo>
                  <a:lnTo>
                    <a:pt x="26" y="105"/>
                  </a:lnTo>
                  <a:lnTo>
                    <a:pt x="33" y="101"/>
                  </a:lnTo>
                  <a:lnTo>
                    <a:pt x="3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60" name="Freeform 275"/>
            <p:cNvSpPr>
              <a:spLocks/>
            </p:cNvSpPr>
            <p:nvPr/>
          </p:nvSpPr>
          <p:spPr bwMode="auto">
            <a:xfrm>
              <a:off x="4897" y="2441"/>
              <a:ext cx="15" cy="11"/>
            </a:xfrm>
            <a:custGeom>
              <a:avLst/>
              <a:gdLst>
                <a:gd name="T0" fmla="*/ 0 w 158"/>
                <a:gd name="T1" fmla="*/ 0 h 122"/>
                <a:gd name="T2" fmla="*/ 0 w 158"/>
                <a:gd name="T3" fmla="*/ 0 h 122"/>
                <a:gd name="T4" fmla="*/ 0 w 158"/>
                <a:gd name="T5" fmla="*/ 0 h 122"/>
                <a:gd name="T6" fmla="*/ 0 w 158"/>
                <a:gd name="T7" fmla="*/ 0 h 122"/>
                <a:gd name="T8" fmla="*/ 0 w 158"/>
                <a:gd name="T9" fmla="*/ 0 h 122"/>
                <a:gd name="T10" fmla="*/ 0 w 158"/>
                <a:gd name="T11" fmla="*/ 0 h 122"/>
                <a:gd name="T12" fmla="*/ 0 w 158"/>
                <a:gd name="T13" fmla="*/ 0 h 122"/>
                <a:gd name="T14" fmla="*/ 0 w 158"/>
                <a:gd name="T15" fmla="*/ 0 h 122"/>
                <a:gd name="T16" fmla="*/ 0 w 158"/>
                <a:gd name="T17" fmla="*/ 0 h 122"/>
                <a:gd name="T18" fmla="*/ 0 w 158"/>
                <a:gd name="T19" fmla="*/ 0 h 122"/>
                <a:gd name="T20" fmla="*/ 0 w 158"/>
                <a:gd name="T21" fmla="*/ 0 h 122"/>
                <a:gd name="T22" fmla="*/ 0 w 158"/>
                <a:gd name="T23" fmla="*/ 0 h 122"/>
                <a:gd name="T24" fmla="*/ 0 w 158"/>
                <a:gd name="T25" fmla="*/ 0 h 122"/>
                <a:gd name="T26" fmla="*/ 0 w 158"/>
                <a:gd name="T27" fmla="*/ 0 h 122"/>
                <a:gd name="T28" fmla="*/ 0 w 158"/>
                <a:gd name="T29" fmla="*/ 0 h 122"/>
                <a:gd name="T30" fmla="*/ 0 w 158"/>
                <a:gd name="T31" fmla="*/ 0 h 122"/>
                <a:gd name="T32" fmla="*/ 0 w 158"/>
                <a:gd name="T33" fmla="*/ 0 h 122"/>
                <a:gd name="T34" fmla="*/ 0 w 158"/>
                <a:gd name="T35" fmla="*/ 0 h 122"/>
                <a:gd name="T36" fmla="*/ 0 w 158"/>
                <a:gd name="T37" fmla="*/ 0 h 122"/>
                <a:gd name="T38" fmla="*/ 0 w 158"/>
                <a:gd name="T39" fmla="*/ 0 h 122"/>
                <a:gd name="T40" fmla="*/ 0 w 158"/>
                <a:gd name="T41" fmla="*/ 0 h 12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8"/>
                <a:gd name="T64" fmla="*/ 0 h 122"/>
                <a:gd name="T65" fmla="*/ 158 w 158"/>
                <a:gd name="T66" fmla="*/ 122 h 12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8" h="122">
                  <a:moveTo>
                    <a:pt x="158" y="107"/>
                  </a:moveTo>
                  <a:lnTo>
                    <a:pt x="149" y="87"/>
                  </a:lnTo>
                  <a:lnTo>
                    <a:pt x="143" y="83"/>
                  </a:lnTo>
                  <a:lnTo>
                    <a:pt x="129" y="74"/>
                  </a:lnTo>
                  <a:lnTo>
                    <a:pt x="108" y="60"/>
                  </a:lnTo>
                  <a:lnTo>
                    <a:pt x="85" y="44"/>
                  </a:lnTo>
                  <a:lnTo>
                    <a:pt x="62" y="28"/>
                  </a:lnTo>
                  <a:lnTo>
                    <a:pt x="41" y="14"/>
                  </a:lnTo>
                  <a:lnTo>
                    <a:pt x="26" y="4"/>
                  </a:lnTo>
                  <a:lnTo>
                    <a:pt x="21" y="0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20" y="48"/>
                  </a:lnTo>
                  <a:lnTo>
                    <a:pt x="41" y="62"/>
                  </a:lnTo>
                  <a:lnTo>
                    <a:pt x="64" y="78"/>
                  </a:lnTo>
                  <a:lnTo>
                    <a:pt x="87" y="94"/>
                  </a:lnTo>
                  <a:lnTo>
                    <a:pt x="108" y="108"/>
                  </a:lnTo>
                  <a:lnTo>
                    <a:pt x="123" y="117"/>
                  </a:lnTo>
                  <a:lnTo>
                    <a:pt x="128" y="122"/>
                  </a:lnTo>
                  <a:lnTo>
                    <a:pt x="118" y="102"/>
                  </a:lnTo>
                  <a:lnTo>
                    <a:pt x="158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61" name="Freeform 276"/>
            <p:cNvSpPr>
              <a:spLocks/>
            </p:cNvSpPr>
            <p:nvPr/>
          </p:nvSpPr>
          <p:spPr bwMode="auto">
            <a:xfrm>
              <a:off x="4890" y="2450"/>
              <a:ext cx="22" cy="71"/>
            </a:xfrm>
            <a:custGeom>
              <a:avLst/>
              <a:gdLst>
                <a:gd name="T0" fmla="*/ 0 w 224"/>
                <a:gd name="T1" fmla="*/ 1 h 775"/>
                <a:gd name="T2" fmla="*/ 0 w 224"/>
                <a:gd name="T3" fmla="*/ 1 h 775"/>
                <a:gd name="T4" fmla="*/ 0 w 224"/>
                <a:gd name="T5" fmla="*/ 1 h 775"/>
                <a:gd name="T6" fmla="*/ 0 w 224"/>
                <a:gd name="T7" fmla="*/ 0 h 775"/>
                <a:gd name="T8" fmla="*/ 0 w 224"/>
                <a:gd name="T9" fmla="*/ 0 h 775"/>
                <a:gd name="T10" fmla="*/ 0 w 224"/>
                <a:gd name="T11" fmla="*/ 0 h 775"/>
                <a:gd name="T12" fmla="*/ 0 w 224"/>
                <a:gd name="T13" fmla="*/ 0 h 775"/>
                <a:gd name="T14" fmla="*/ 0 w 224"/>
                <a:gd name="T15" fmla="*/ 0 h 775"/>
                <a:gd name="T16" fmla="*/ 0 w 224"/>
                <a:gd name="T17" fmla="*/ 0 h 775"/>
                <a:gd name="T18" fmla="*/ 0 w 224"/>
                <a:gd name="T19" fmla="*/ 0 h 775"/>
                <a:gd name="T20" fmla="*/ 0 w 224"/>
                <a:gd name="T21" fmla="*/ 0 h 775"/>
                <a:gd name="T22" fmla="*/ 0 w 224"/>
                <a:gd name="T23" fmla="*/ 0 h 775"/>
                <a:gd name="T24" fmla="*/ 0 w 224"/>
                <a:gd name="T25" fmla="*/ 0 h 775"/>
                <a:gd name="T26" fmla="*/ 0 w 224"/>
                <a:gd name="T27" fmla="*/ 0 h 775"/>
                <a:gd name="T28" fmla="*/ 0 w 224"/>
                <a:gd name="T29" fmla="*/ 0 h 775"/>
                <a:gd name="T30" fmla="*/ 0 w 224"/>
                <a:gd name="T31" fmla="*/ 0 h 775"/>
                <a:gd name="T32" fmla="*/ 0 w 224"/>
                <a:gd name="T33" fmla="*/ 0 h 775"/>
                <a:gd name="T34" fmla="*/ 0 w 224"/>
                <a:gd name="T35" fmla="*/ 0 h 775"/>
                <a:gd name="T36" fmla="*/ 0 w 224"/>
                <a:gd name="T37" fmla="*/ 0 h 775"/>
                <a:gd name="T38" fmla="*/ 0 w 224"/>
                <a:gd name="T39" fmla="*/ 0 h 775"/>
                <a:gd name="T40" fmla="*/ 0 w 224"/>
                <a:gd name="T41" fmla="*/ 0 h 775"/>
                <a:gd name="T42" fmla="*/ 0 w 224"/>
                <a:gd name="T43" fmla="*/ 0 h 775"/>
                <a:gd name="T44" fmla="*/ 0 w 224"/>
                <a:gd name="T45" fmla="*/ 0 h 775"/>
                <a:gd name="T46" fmla="*/ 0 w 224"/>
                <a:gd name="T47" fmla="*/ 0 h 775"/>
                <a:gd name="T48" fmla="*/ 0 w 224"/>
                <a:gd name="T49" fmla="*/ 0 h 775"/>
                <a:gd name="T50" fmla="*/ 0 w 224"/>
                <a:gd name="T51" fmla="*/ 0 h 775"/>
                <a:gd name="T52" fmla="*/ 0 w 224"/>
                <a:gd name="T53" fmla="*/ 0 h 775"/>
                <a:gd name="T54" fmla="*/ 0 w 224"/>
                <a:gd name="T55" fmla="*/ 0 h 775"/>
                <a:gd name="T56" fmla="*/ 0 w 224"/>
                <a:gd name="T57" fmla="*/ 0 h 775"/>
                <a:gd name="T58" fmla="*/ 0 w 224"/>
                <a:gd name="T59" fmla="*/ 0 h 775"/>
                <a:gd name="T60" fmla="*/ 0 w 224"/>
                <a:gd name="T61" fmla="*/ 0 h 775"/>
                <a:gd name="T62" fmla="*/ 0 w 224"/>
                <a:gd name="T63" fmla="*/ 0 h 775"/>
                <a:gd name="T64" fmla="*/ 0 w 224"/>
                <a:gd name="T65" fmla="*/ 0 h 775"/>
                <a:gd name="T66" fmla="*/ 0 w 224"/>
                <a:gd name="T67" fmla="*/ 1 h 775"/>
                <a:gd name="T68" fmla="*/ 0 w 224"/>
                <a:gd name="T69" fmla="*/ 1 h 775"/>
                <a:gd name="T70" fmla="*/ 0 w 224"/>
                <a:gd name="T71" fmla="*/ 1 h 775"/>
                <a:gd name="T72" fmla="*/ 0 w 224"/>
                <a:gd name="T73" fmla="*/ 1 h 775"/>
                <a:gd name="T74" fmla="*/ 0 w 224"/>
                <a:gd name="T75" fmla="*/ 1 h 775"/>
                <a:gd name="T76" fmla="*/ 0 w 224"/>
                <a:gd name="T77" fmla="*/ 1 h 775"/>
                <a:gd name="T78" fmla="*/ 0 w 224"/>
                <a:gd name="T79" fmla="*/ 1 h 775"/>
                <a:gd name="T80" fmla="*/ 0 w 224"/>
                <a:gd name="T81" fmla="*/ 1 h 775"/>
                <a:gd name="T82" fmla="*/ 0 w 224"/>
                <a:gd name="T83" fmla="*/ 1 h 775"/>
                <a:gd name="T84" fmla="*/ 0 w 224"/>
                <a:gd name="T85" fmla="*/ 1 h 775"/>
                <a:gd name="T86" fmla="*/ 0 w 224"/>
                <a:gd name="T87" fmla="*/ 1 h 775"/>
                <a:gd name="T88" fmla="*/ 0 w 224"/>
                <a:gd name="T89" fmla="*/ 1 h 775"/>
                <a:gd name="T90" fmla="*/ 0 w 224"/>
                <a:gd name="T91" fmla="*/ 1 h 7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4"/>
                <a:gd name="T139" fmla="*/ 0 h 775"/>
                <a:gd name="T140" fmla="*/ 224 w 224"/>
                <a:gd name="T141" fmla="*/ 775 h 7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4" h="775">
                  <a:moveTo>
                    <a:pt x="0" y="757"/>
                  </a:moveTo>
                  <a:lnTo>
                    <a:pt x="40" y="757"/>
                  </a:lnTo>
                  <a:lnTo>
                    <a:pt x="51" y="689"/>
                  </a:lnTo>
                  <a:lnTo>
                    <a:pt x="63" y="626"/>
                  </a:lnTo>
                  <a:lnTo>
                    <a:pt x="74" y="571"/>
                  </a:lnTo>
                  <a:lnTo>
                    <a:pt x="87" y="520"/>
                  </a:lnTo>
                  <a:lnTo>
                    <a:pt x="100" y="476"/>
                  </a:lnTo>
                  <a:lnTo>
                    <a:pt x="112" y="434"/>
                  </a:lnTo>
                  <a:lnTo>
                    <a:pt x="125" y="395"/>
                  </a:lnTo>
                  <a:lnTo>
                    <a:pt x="137" y="358"/>
                  </a:lnTo>
                  <a:lnTo>
                    <a:pt x="150" y="322"/>
                  </a:lnTo>
                  <a:lnTo>
                    <a:pt x="162" y="284"/>
                  </a:lnTo>
                  <a:lnTo>
                    <a:pt x="174" y="246"/>
                  </a:lnTo>
                  <a:lnTo>
                    <a:pt x="185" y="205"/>
                  </a:lnTo>
                  <a:lnTo>
                    <a:pt x="196" y="162"/>
                  </a:lnTo>
                  <a:lnTo>
                    <a:pt x="206" y="115"/>
                  </a:lnTo>
                  <a:lnTo>
                    <a:pt x="216" y="62"/>
                  </a:lnTo>
                  <a:lnTo>
                    <a:pt x="224" y="5"/>
                  </a:lnTo>
                  <a:lnTo>
                    <a:pt x="184" y="0"/>
                  </a:lnTo>
                  <a:lnTo>
                    <a:pt x="176" y="56"/>
                  </a:lnTo>
                  <a:lnTo>
                    <a:pt x="167" y="108"/>
                  </a:lnTo>
                  <a:lnTo>
                    <a:pt x="158" y="153"/>
                  </a:lnTo>
                  <a:lnTo>
                    <a:pt x="148" y="195"/>
                  </a:lnTo>
                  <a:lnTo>
                    <a:pt x="136" y="235"/>
                  </a:lnTo>
                  <a:lnTo>
                    <a:pt x="125" y="271"/>
                  </a:lnTo>
                  <a:lnTo>
                    <a:pt x="112" y="309"/>
                  </a:lnTo>
                  <a:lnTo>
                    <a:pt x="100" y="345"/>
                  </a:lnTo>
                  <a:lnTo>
                    <a:pt x="87" y="382"/>
                  </a:lnTo>
                  <a:lnTo>
                    <a:pt x="74" y="423"/>
                  </a:lnTo>
                  <a:lnTo>
                    <a:pt x="62" y="466"/>
                  </a:lnTo>
                  <a:lnTo>
                    <a:pt x="49" y="511"/>
                  </a:lnTo>
                  <a:lnTo>
                    <a:pt x="37" y="563"/>
                  </a:lnTo>
                  <a:lnTo>
                    <a:pt x="23" y="619"/>
                  </a:lnTo>
                  <a:lnTo>
                    <a:pt x="12" y="682"/>
                  </a:lnTo>
                  <a:lnTo>
                    <a:pt x="0" y="753"/>
                  </a:lnTo>
                  <a:lnTo>
                    <a:pt x="40" y="753"/>
                  </a:lnTo>
                  <a:lnTo>
                    <a:pt x="0" y="753"/>
                  </a:lnTo>
                  <a:lnTo>
                    <a:pt x="1" y="761"/>
                  </a:lnTo>
                  <a:lnTo>
                    <a:pt x="5" y="769"/>
                  </a:lnTo>
                  <a:lnTo>
                    <a:pt x="12" y="773"/>
                  </a:lnTo>
                  <a:lnTo>
                    <a:pt x="19" y="775"/>
                  </a:lnTo>
                  <a:lnTo>
                    <a:pt x="26" y="774"/>
                  </a:lnTo>
                  <a:lnTo>
                    <a:pt x="33" y="771"/>
                  </a:lnTo>
                  <a:lnTo>
                    <a:pt x="38" y="765"/>
                  </a:lnTo>
                  <a:lnTo>
                    <a:pt x="40" y="757"/>
                  </a:lnTo>
                  <a:lnTo>
                    <a:pt x="0" y="7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62" name="Freeform 277"/>
            <p:cNvSpPr>
              <a:spLocks/>
            </p:cNvSpPr>
            <p:nvPr/>
          </p:nvSpPr>
          <p:spPr bwMode="auto">
            <a:xfrm>
              <a:off x="4874" y="2389"/>
              <a:ext cx="20" cy="130"/>
            </a:xfrm>
            <a:custGeom>
              <a:avLst/>
              <a:gdLst>
                <a:gd name="T0" fmla="*/ 0 w 196"/>
                <a:gd name="T1" fmla="*/ 0 h 1436"/>
                <a:gd name="T2" fmla="*/ 0 w 196"/>
                <a:gd name="T3" fmla="*/ 0 h 1436"/>
                <a:gd name="T4" fmla="*/ 0 w 196"/>
                <a:gd name="T5" fmla="*/ 1 h 1436"/>
                <a:gd name="T6" fmla="*/ 0 w 196"/>
                <a:gd name="T7" fmla="*/ 1 h 1436"/>
                <a:gd name="T8" fmla="*/ 0 w 196"/>
                <a:gd name="T9" fmla="*/ 0 h 1436"/>
                <a:gd name="T10" fmla="*/ 0 w 196"/>
                <a:gd name="T11" fmla="*/ 0 h 1436"/>
                <a:gd name="T12" fmla="*/ 0 w 196"/>
                <a:gd name="T13" fmla="*/ 0 h 14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6"/>
                <a:gd name="T22" fmla="*/ 0 h 1436"/>
                <a:gd name="T23" fmla="*/ 196 w 196"/>
                <a:gd name="T24" fmla="*/ 1436 h 14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6" h="1436">
                  <a:moveTo>
                    <a:pt x="0" y="4"/>
                  </a:moveTo>
                  <a:lnTo>
                    <a:pt x="0" y="4"/>
                  </a:lnTo>
                  <a:lnTo>
                    <a:pt x="156" y="1436"/>
                  </a:lnTo>
                  <a:lnTo>
                    <a:pt x="196" y="1432"/>
                  </a:lnTo>
                  <a:lnTo>
                    <a:pt x="4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63" name="Freeform 278"/>
            <p:cNvSpPr>
              <a:spLocks/>
            </p:cNvSpPr>
            <p:nvPr/>
          </p:nvSpPr>
          <p:spPr bwMode="auto">
            <a:xfrm>
              <a:off x="4868" y="2359"/>
              <a:ext cx="10" cy="30"/>
            </a:xfrm>
            <a:custGeom>
              <a:avLst/>
              <a:gdLst>
                <a:gd name="T0" fmla="*/ 0 w 101"/>
                <a:gd name="T1" fmla="*/ 0 h 330"/>
                <a:gd name="T2" fmla="*/ 0 w 101"/>
                <a:gd name="T3" fmla="*/ 0 h 330"/>
                <a:gd name="T4" fmla="*/ 0 w 101"/>
                <a:gd name="T5" fmla="*/ 0 h 330"/>
                <a:gd name="T6" fmla="*/ 0 w 101"/>
                <a:gd name="T7" fmla="*/ 0 h 330"/>
                <a:gd name="T8" fmla="*/ 0 w 101"/>
                <a:gd name="T9" fmla="*/ 0 h 330"/>
                <a:gd name="T10" fmla="*/ 0 w 101"/>
                <a:gd name="T11" fmla="*/ 0 h 330"/>
                <a:gd name="T12" fmla="*/ 0 w 101"/>
                <a:gd name="T13" fmla="*/ 0 h 330"/>
                <a:gd name="T14" fmla="*/ 0 w 101"/>
                <a:gd name="T15" fmla="*/ 0 h 330"/>
                <a:gd name="T16" fmla="*/ 0 w 101"/>
                <a:gd name="T17" fmla="*/ 0 h 330"/>
                <a:gd name="T18" fmla="*/ 0 w 101"/>
                <a:gd name="T19" fmla="*/ 0 h 330"/>
                <a:gd name="T20" fmla="*/ 0 w 101"/>
                <a:gd name="T21" fmla="*/ 0 h 330"/>
                <a:gd name="T22" fmla="*/ 0 w 101"/>
                <a:gd name="T23" fmla="*/ 0 h 330"/>
                <a:gd name="T24" fmla="*/ 0 w 101"/>
                <a:gd name="T25" fmla="*/ 0 h 330"/>
                <a:gd name="T26" fmla="*/ 0 w 101"/>
                <a:gd name="T27" fmla="*/ 0 h 330"/>
                <a:gd name="T28" fmla="*/ 0 w 101"/>
                <a:gd name="T29" fmla="*/ 0 h 330"/>
                <a:gd name="T30" fmla="*/ 0 w 101"/>
                <a:gd name="T31" fmla="*/ 0 h 330"/>
                <a:gd name="T32" fmla="*/ 0 w 101"/>
                <a:gd name="T33" fmla="*/ 0 h 330"/>
                <a:gd name="T34" fmla="*/ 0 w 101"/>
                <a:gd name="T35" fmla="*/ 0 h 330"/>
                <a:gd name="T36" fmla="*/ 0 w 101"/>
                <a:gd name="T37" fmla="*/ 0 h 330"/>
                <a:gd name="T38" fmla="*/ 0 w 101"/>
                <a:gd name="T39" fmla="*/ 0 h 330"/>
                <a:gd name="T40" fmla="*/ 0 w 101"/>
                <a:gd name="T41" fmla="*/ 0 h 330"/>
                <a:gd name="T42" fmla="*/ 0 w 101"/>
                <a:gd name="T43" fmla="*/ 0 h 330"/>
                <a:gd name="T44" fmla="*/ 0 w 101"/>
                <a:gd name="T45" fmla="*/ 0 h 330"/>
                <a:gd name="T46" fmla="*/ 0 w 101"/>
                <a:gd name="T47" fmla="*/ 0 h 330"/>
                <a:gd name="T48" fmla="*/ 0 w 101"/>
                <a:gd name="T49" fmla="*/ 0 h 330"/>
                <a:gd name="T50" fmla="*/ 0 w 101"/>
                <a:gd name="T51" fmla="*/ 0 h 330"/>
                <a:gd name="T52" fmla="*/ 0 w 101"/>
                <a:gd name="T53" fmla="*/ 0 h 330"/>
                <a:gd name="T54" fmla="*/ 0 w 101"/>
                <a:gd name="T55" fmla="*/ 0 h 330"/>
                <a:gd name="T56" fmla="*/ 0 w 101"/>
                <a:gd name="T57" fmla="*/ 0 h 330"/>
                <a:gd name="T58" fmla="*/ 0 w 101"/>
                <a:gd name="T59" fmla="*/ 0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1"/>
                <a:gd name="T91" fmla="*/ 0 h 330"/>
                <a:gd name="T92" fmla="*/ 101 w 101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1" h="330">
                  <a:moveTo>
                    <a:pt x="13" y="5"/>
                  </a:moveTo>
                  <a:lnTo>
                    <a:pt x="15" y="4"/>
                  </a:lnTo>
                  <a:lnTo>
                    <a:pt x="0" y="33"/>
                  </a:lnTo>
                  <a:lnTo>
                    <a:pt x="2" y="63"/>
                  </a:lnTo>
                  <a:lnTo>
                    <a:pt x="11" y="103"/>
                  </a:lnTo>
                  <a:lnTo>
                    <a:pt x="21" y="148"/>
                  </a:lnTo>
                  <a:lnTo>
                    <a:pt x="34" y="196"/>
                  </a:lnTo>
                  <a:lnTo>
                    <a:pt x="45" y="245"/>
                  </a:lnTo>
                  <a:lnTo>
                    <a:pt x="55" y="291"/>
                  </a:lnTo>
                  <a:lnTo>
                    <a:pt x="61" y="330"/>
                  </a:lnTo>
                  <a:lnTo>
                    <a:pt x="101" y="326"/>
                  </a:lnTo>
                  <a:lnTo>
                    <a:pt x="95" y="284"/>
                  </a:lnTo>
                  <a:lnTo>
                    <a:pt x="83" y="236"/>
                  </a:lnTo>
                  <a:lnTo>
                    <a:pt x="72" y="187"/>
                  </a:lnTo>
                  <a:lnTo>
                    <a:pt x="59" y="139"/>
                  </a:lnTo>
                  <a:lnTo>
                    <a:pt x="48" y="94"/>
                  </a:lnTo>
                  <a:lnTo>
                    <a:pt x="42" y="59"/>
                  </a:lnTo>
                  <a:lnTo>
                    <a:pt x="40" y="36"/>
                  </a:lnTo>
                  <a:lnTo>
                    <a:pt x="36" y="38"/>
                  </a:lnTo>
                  <a:lnTo>
                    <a:pt x="38" y="37"/>
                  </a:lnTo>
                  <a:lnTo>
                    <a:pt x="36" y="38"/>
                  </a:lnTo>
                  <a:lnTo>
                    <a:pt x="42" y="31"/>
                  </a:lnTo>
                  <a:lnTo>
                    <a:pt x="45" y="25"/>
                  </a:lnTo>
                  <a:lnTo>
                    <a:pt x="44" y="17"/>
                  </a:lnTo>
                  <a:lnTo>
                    <a:pt x="42" y="10"/>
                  </a:lnTo>
                  <a:lnTo>
                    <a:pt x="37" y="5"/>
                  </a:lnTo>
                  <a:lnTo>
                    <a:pt x="31" y="1"/>
                  </a:lnTo>
                  <a:lnTo>
                    <a:pt x="23" y="0"/>
                  </a:lnTo>
                  <a:lnTo>
                    <a:pt x="15" y="4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64" name="Freeform 279"/>
            <p:cNvSpPr>
              <a:spLocks/>
            </p:cNvSpPr>
            <p:nvPr/>
          </p:nvSpPr>
          <p:spPr bwMode="auto">
            <a:xfrm>
              <a:off x="4728" y="2236"/>
              <a:ext cx="157" cy="154"/>
            </a:xfrm>
            <a:custGeom>
              <a:avLst/>
              <a:gdLst>
                <a:gd name="T0" fmla="*/ 0 w 1572"/>
                <a:gd name="T1" fmla="*/ 0 h 1687"/>
                <a:gd name="T2" fmla="*/ 0 w 1572"/>
                <a:gd name="T3" fmla="*/ 0 h 1687"/>
                <a:gd name="T4" fmla="*/ 0 w 1572"/>
                <a:gd name="T5" fmla="*/ 0 h 1687"/>
                <a:gd name="T6" fmla="*/ 0 w 1572"/>
                <a:gd name="T7" fmla="*/ 0 h 1687"/>
                <a:gd name="T8" fmla="*/ 0 w 1572"/>
                <a:gd name="T9" fmla="*/ 0 h 1687"/>
                <a:gd name="T10" fmla="*/ 0 w 1572"/>
                <a:gd name="T11" fmla="*/ 0 h 1687"/>
                <a:gd name="T12" fmla="*/ 0 w 1572"/>
                <a:gd name="T13" fmla="*/ 0 h 1687"/>
                <a:gd name="T14" fmla="*/ 0 w 1572"/>
                <a:gd name="T15" fmla="*/ 0 h 1687"/>
                <a:gd name="T16" fmla="*/ 0 w 1572"/>
                <a:gd name="T17" fmla="*/ 0 h 1687"/>
                <a:gd name="T18" fmla="*/ 0 w 1572"/>
                <a:gd name="T19" fmla="*/ 0 h 1687"/>
                <a:gd name="T20" fmla="*/ 0 w 1572"/>
                <a:gd name="T21" fmla="*/ 0 h 1687"/>
                <a:gd name="T22" fmla="*/ 0 w 1572"/>
                <a:gd name="T23" fmla="*/ 0 h 1687"/>
                <a:gd name="T24" fmla="*/ 0 w 1572"/>
                <a:gd name="T25" fmla="*/ 0 h 1687"/>
                <a:gd name="T26" fmla="*/ 0 w 1572"/>
                <a:gd name="T27" fmla="*/ 0 h 1687"/>
                <a:gd name="T28" fmla="*/ 0 w 1572"/>
                <a:gd name="T29" fmla="*/ 0 h 1687"/>
                <a:gd name="T30" fmla="*/ 0 w 1572"/>
                <a:gd name="T31" fmla="*/ 0 h 1687"/>
                <a:gd name="T32" fmla="*/ 0 w 1572"/>
                <a:gd name="T33" fmla="*/ 0 h 1687"/>
                <a:gd name="T34" fmla="*/ 0 w 1572"/>
                <a:gd name="T35" fmla="*/ 0 h 1687"/>
                <a:gd name="T36" fmla="*/ 0 w 1572"/>
                <a:gd name="T37" fmla="*/ 0 h 1687"/>
                <a:gd name="T38" fmla="*/ 0 w 1572"/>
                <a:gd name="T39" fmla="*/ 1 h 1687"/>
                <a:gd name="T40" fmla="*/ 0 w 1572"/>
                <a:gd name="T41" fmla="*/ 1 h 1687"/>
                <a:gd name="T42" fmla="*/ 0 w 1572"/>
                <a:gd name="T43" fmla="*/ 1 h 1687"/>
                <a:gd name="T44" fmla="*/ 0 w 1572"/>
                <a:gd name="T45" fmla="*/ 1 h 1687"/>
                <a:gd name="T46" fmla="*/ 0 w 1572"/>
                <a:gd name="T47" fmla="*/ 1 h 1687"/>
                <a:gd name="T48" fmla="*/ 0 w 1572"/>
                <a:gd name="T49" fmla="*/ 1 h 1687"/>
                <a:gd name="T50" fmla="*/ 0 w 1572"/>
                <a:gd name="T51" fmla="*/ 1 h 1687"/>
                <a:gd name="T52" fmla="*/ 0 w 1572"/>
                <a:gd name="T53" fmla="*/ 1 h 1687"/>
                <a:gd name="T54" fmla="*/ 1 w 1572"/>
                <a:gd name="T55" fmla="*/ 1 h 1687"/>
                <a:gd name="T56" fmla="*/ 1 w 1572"/>
                <a:gd name="T57" fmla="*/ 1 h 1687"/>
                <a:gd name="T58" fmla="*/ 1 w 1572"/>
                <a:gd name="T59" fmla="*/ 1 h 1687"/>
                <a:gd name="T60" fmla="*/ 1 w 1572"/>
                <a:gd name="T61" fmla="*/ 1 h 1687"/>
                <a:gd name="T62" fmla="*/ 1 w 1572"/>
                <a:gd name="T63" fmla="*/ 1 h 1687"/>
                <a:gd name="T64" fmla="*/ 1 w 1572"/>
                <a:gd name="T65" fmla="*/ 1 h 1687"/>
                <a:gd name="T66" fmla="*/ 1 w 1572"/>
                <a:gd name="T67" fmla="*/ 1 h 1687"/>
                <a:gd name="T68" fmla="*/ 1 w 1572"/>
                <a:gd name="T69" fmla="*/ 1 h 1687"/>
                <a:gd name="T70" fmla="*/ 1 w 1572"/>
                <a:gd name="T71" fmla="*/ 1 h 1687"/>
                <a:gd name="T72" fmla="*/ 1 w 1572"/>
                <a:gd name="T73" fmla="*/ 1 h 1687"/>
                <a:gd name="T74" fmla="*/ 1 w 1572"/>
                <a:gd name="T75" fmla="*/ 1 h 1687"/>
                <a:gd name="T76" fmla="*/ 1 w 1572"/>
                <a:gd name="T77" fmla="*/ 1 h 1687"/>
                <a:gd name="T78" fmla="*/ 1 w 1572"/>
                <a:gd name="T79" fmla="*/ 1 h 1687"/>
                <a:gd name="T80" fmla="*/ 1 w 1572"/>
                <a:gd name="T81" fmla="*/ 1 h 1687"/>
                <a:gd name="T82" fmla="*/ 1 w 1572"/>
                <a:gd name="T83" fmla="*/ 1 h 1687"/>
                <a:gd name="T84" fmla="*/ 1 w 1572"/>
                <a:gd name="T85" fmla="*/ 1 h 1687"/>
                <a:gd name="T86" fmla="*/ 1 w 1572"/>
                <a:gd name="T87" fmla="*/ 1 h 1687"/>
                <a:gd name="T88" fmla="*/ 1 w 1572"/>
                <a:gd name="T89" fmla="*/ 1 h 1687"/>
                <a:gd name="T90" fmla="*/ 1 w 1572"/>
                <a:gd name="T91" fmla="*/ 1 h 1687"/>
                <a:gd name="T92" fmla="*/ 1 w 1572"/>
                <a:gd name="T93" fmla="*/ 1 h 1687"/>
                <a:gd name="T94" fmla="*/ 1 w 1572"/>
                <a:gd name="T95" fmla="*/ 1 h 1687"/>
                <a:gd name="T96" fmla="*/ 1 w 1572"/>
                <a:gd name="T97" fmla="*/ 1 h 1687"/>
                <a:gd name="T98" fmla="*/ 1 w 1572"/>
                <a:gd name="T99" fmla="*/ 1 h 1687"/>
                <a:gd name="T100" fmla="*/ 1 w 1572"/>
                <a:gd name="T101" fmla="*/ 1 h 1687"/>
                <a:gd name="T102" fmla="*/ 1 w 1572"/>
                <a:gd name="T103" fmla="*/ 1 h 1687"/>
                <a:gd name="T104" fmla="*/ 1 w 1572"/>
                <a:gd name="T105" fmla="*/ 1 h 1687"/>
                <a:gd name="T106" fmla="*/ 1 w 1572"/>
                <a:gd name="T107" fmla="*/ 1 h 1687"/>
                <a:gd name="T108" fmla="*/ 2 w 1572"/>
                <a:gd name="T109" fmla="*/ 0 h 1687"/>
                <a:gd name="T110" fmla="*/ 2 w 1572"/>
                <a:gd name="T111" fmla="*/ 0 h 1687"/>
                <a:gd name="T112" fmla="*/ 2 w 1572"/>
                <a:gd name="T113" fmla="*/ 0 h 1687"/>
                <a:gd name="T114" fmla="*/ 1 w 1572"/>
                <a:gd name="T115" fmla="*/ 0 h 1687"/>
                <a:gd name="T116" fmla="*/ 1 w 1572"/>
                <a:gd name="T117" fmla="*/ 0 h 1687"/>
                <a:gd name="T118" fmla="*/ 1 w 1572"/>
                <a:gd name="T119" fmla="*/ 0 h 1687"/>
                <a:gd name="T120" fmla="*/ 0 w 1572"/>
                <a:gd name="T121" fmla="*/ 0 h 168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72"/>
                <a:gd name="T184" fmla="*/ 0 h 1687"/>
                <a:gd name="T185" fmla="*/ 1572 w 1572"/>
                <a:gd name="T186" fmla="*/ 1687 h 168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72" h="1687">
                  <a:moveTo>
                    <a:pt x="528" y="0"/>
                  </a:moveTo>
                  <a:lnTo>
                    <a:pt x="520" y="32"/>
                  </a:lnTo>
                  <a:lnTo>
                    <a:pt x="510" y="62"/>
                  </a:lnTo>
                  <a:lnTo>
                    <a:pt x="500" y="95"/>
                  </a:lnTo>
                  <a:lnTo>
                    <a:pt x="490" y="127"/>
                  </a:lnTo>
                  <a:lnTo>
                    <a:pt x="481" y="159"/>
                  </a:lnTo>
                  <a:lnTo>
                    <a:pt x="472" y="191"/>
                  </a:lnTo>
                  <a:lnTo>
                    <a:pt x="467" y="224"/>
                  </a:lnTo>
                  <a:lnTo>
                    <a:pt x="464" y="258"/>
                  </a:lnTo>
                  <a:lnTo>
                    <a:pt x="458" y="277"/>
                  </a:lnTo>
                  <a:lnTo>
                    <a:pt x="443" y="295"/>
                  </a:lnTo>
                  <a:lnTo>
                    <a:pt x="420" y="311"/>
                  </a:lnTo>
                  <a:lnTo>
                    <a:pt x="391" y="327"/>
                  </a:lnTo>
                  <a:lnTo>
                    <a:pt x="355" y="341"/>
                  </a:lnTo>
                  <a:lnTo>
                    <a:pt x="316" y="355"/>
                  </a:lnTo>
                  <a:lnTo>
                    <a:pt x="276" y="368"/>
                  </a:lnTo>
                  <a:lnTo>
                    <a:pt x="233" y="379"/>
                  </a:lnTo>
                  <a:lnTo>
                    <a:pt x="190" y="390"/>
                  </a:lnTo>
                  <a:lnTo>
                    <a:pt x="149" y="401"/>
                  </a:lnTo>
                  <a:lnTo>
                    <a:pt x="110" y="410"/>
                  </a:lnTo>
                  <a:lnTo>
                    <a:pt x="75" y="419"/>
                  </a:lnTo>
                  <a:lnTo>
                    <a:pt x="45" y="428"/>
                  </a:lnTo>
                  <a:lnTo>
                    <a:pt x="22" y="437"/>
                  </a:lnTo>
                  <a:lnTo>
                    <a:pt x="6" y="444"/>
                  </a:lnTo>
                  <a:lnTo>
                    <a:pt x="0" y="453"/>
                  </a:lnTo>
                  <a:lnTo>
                    <a:pt x="5" y="491"/>
                  </a:lnTo>
                  <a:lnTo>
                    <a:pt x="21" y="522"/>
                  </a:lnTo>
                  <a:lnTo>
                    <a:pt x="45" y="548"/>
                  </a:lnTo>
                  <a:lnTo>
                    <a:pt x="77" y="568"/>
                  </a:lnTo>
                  <a:lnTo>
                    <a:pt x="113" y="583"/>
                  </a:lnTo>
                  <a:lnTo>
                    <a:pt x="155" y="595"/>
                  </a:lnTo>
                  <a:lnTo>
                    <a:pt x="200" y="603"/>
                  </a:lnTo>
                  <a:lnTo>
                    <a:pt x="246" y="610"/>
                  </a:lnTo>
                  <a:lnTo>
                    <a:pt x="293" y="616"/>
                  </a:lnTo>
                  <a:lnTo>
                    <a:pt x="339" y="621"/>
                  </a:lnTo>
                  <a:lnTo>
                    <a:pt x="382" y="626"/>
                  </a:lnTo>
                  <a:lnTo>
                    <a:pt x="422" y="632"/>
                  </a:lnTo>
                  <a:lnTo>
                    <a:pt x="457" y="642"/>
                  </a:lnTo>
                  <a:lnTo>
                    <a:pt x="485" y="653"/>
                  </a:lnTo>
                  <a:lnTo>
                    <a:pt x="506" y="669"/>
                  </a:lnTo>
                  <a:lnTo>
                    <a:pt x="516" y="688"/>
                  </a:lnTo>
                  <a:lnTo>
                    <a:pt x="522" y="726"/>
                  </a:lnTo>
                  <a:lnTo>
                    <a:pt x="522" y="770"/>
                  </a:lnTo>
                  <a:lnTo>
                    <a:pt x="517" y="817"/>
                  </a:lnTo>
                  <a:lnTo>
                    <a:pt x="510" y="867"/>
                  </a:lnTo>
                  <a:lnTo>
                    <a:pt x="502" y="917"/>
                  </a:lnTo>
                  <a:lnTo>
                    <a:pt x="493" y="968"/>
                  </a:lnTo>
                  <a:lnTo>
                    <a:pt x="487" y="1017"/>
                  </a:lnTo>
                  <a:lnTo>
                    <a:pt x="483" y="1064"/>
                  </a:lnTo>
                  <a:lnTo>
                    <a:pt x="485" y="1073"/>
                  </a:lnTo>
                  <a:lnTo>
                    <a:pt x="491" y="1079"/>
                  </a:lnTo>
                  <a:lnTo>
                    <a:pt x="503" y="1084"/>
                  </a:lnTo>
                  <a:lnTo>
                    <a:pt x="516" y="1087"/>
                  </a:lnTo>
                  <a:lnTo>
                    <a:pt x="533" y="1088"/>
                  </a:lnTo>
                  <a:lnTo>
                    <a:pt x="552" y="1089"/>
                  </a:lnTo>
                  <a:lnTo>
                    <a:pt x="573" y="1088"/>
                  </a:lnTo>
                  <a:lnTo>
                    <a:pt x="595" y="1086"/>
                  </a:lnTo>
                  <a:lnTo>
                    <a:pt x="617" y="1084"/>
                  </a:lnTo>
                  <a:lnTo>
                    <a:pt x="640" y="1081"/>
                  </a:lnTo>
                  <a:lnTo>
                    <a:pt x="661" y="1078"/>
                  </a:lnTo>
                  <a:lnTo>
                    <a:pt x="682" y="1075"/>
                  </a:lnTo>
                  <a:lnTo>
                    <a:pt x="700" y="1072"/>
                  </a:lnTo>
                  <a:lnTo>
                    <a:pt x="716" y="1069"/>
                  </a:lnTo>
                  <a:lnTo>
                    <a:pt x="729" y="1065"/>
                  </a:lnTo>
                  <a:lnTo>
                    <a:pt x="738" y="1063"/>
                  </a:lnTo>
                  <a:lnTo>
                    <a:pt x="741" y="1110"/>
                  </a:lnTo>
                  <a:lnTo>
                    <a:pt x="748" y="1156"/>
                  </a:lnTo>
                  <a:lnTo>
                    <a:pt x="760" y="1203"/>
                  </a:lnTo>
                  <a:lnTo>
                    <a:pt x="776" y="1249"/>
                  </a:lnTo>
                  <a:lnTo>
                    <a:pt x="795" y="1294"/>
                  </a:lnTo>
                  <a:lnTo>
                    <a:pt x="818" y="1339"/>
                  </a:lnTo>
                  <a:lnTo>
                    <a:pt x="844" y="1381"/>
                  </a:lnTo>
                  <a:lnTo>
                    <a:pt x="871" y="1424"/>
                  </a:lnTo>
                  <a:lnTo>
                    <a:pt x="902" y="1464"/>
                  </a:lnTo>
                  <a:lnTo>
                    <a:pt x="934" y="1503"/>
                  </a:lnTo>
                  <a:lnTo>
                    <a:pt x="967" y="1540"/>
                  </a:lnTo>
                  <a:lnTo>
                    <a:pt x="1001" y="1574"/>
                  </a:lnTo>
                  <a:lnTo>
                    <a:pt x="1036" y="1607"/>
                  </a:lnTo>
                  <a:lnTo>
                    <a:pt x="1070" y="1637"/>
                  </a:lnTo>
                  <a:lnTo>
                    <a:pt x="1106" y="1664"/>
                  </a:lnTo>
                  <a:lnTo>
                    <a:pt x="1139" y="1687"/>
                  </a:lnTo>
                  <a:lnTo>
                    <a:pt x="1155" y="1673"/>
                  </a:lnTo>
                  <a:lnTo>
                    <a:pt x="1173" y="1657"/>
                  </a:lnTo>
                  <a:lnTo>
                    <a:pt x="1193" y="1638"/>
                  </a:lnTo>
                  <a:lnTo>
                    <a:pt x="1215" y="1620"/>
                  </a:lnTo>
                  <a:lnTo>
                    <a:pt x="1237" y="1601"/>
                  </a:lnTo>
                  <a:lnTo>
                    <a:pt x="1261" y="1582"/>
                  </a:lnTo>
                  <a:lnTo>
                    <a:pt x="1285" y="1562"/>
                  </a:lnTo>
                  <a:lnTo>
                    <a:pt x="1309" y="1540"/>
                  </a:lnTo>
                  <a:lnTo>
                    <a:pt x="1332" y="1520"/>
                  </a:lnTo>
                  <a:lnTo>
                    <a:pt x="1355" y="1500"/>
                  </a:lnTo>
                  <a:lnTo>
                    <a:pt x="1376" y="1479"/>
                  </a:lnTo>
                  <a:lnTo>
                    <a:pt x="1396" y="1459"/>
                  </a:lnTo>
                  <a:lnTo>
                    <a:pt x="1413" y="1440"/>
                  </a:lnTo>
                  <a:lnTo>
                    <a:pt x="1427" y="1421"/>
                  </a:lnTo>
                  <a:lnTo>
                    <a:pt x="1439" y="1404"/>
                  </a:lnTo>
                  <a:lnTo>
                    <a:pt x="1446" y="1387"/>
                  </a:lnTo>
                  <a:lnTo>
                    <a:pt x="1463" y="1328"/>
                  </a:lnTo>
                  <a:lnTo>
                    <a:pt x="1476" y="1264"/>
                  </a:lnTo>
                  <a:lnTo>
                    <a:pt x="1484" y="1197"/>
                  </a:lnTo>
                  <a:lnTo>
                    <a:pt x="1491" y="1128"/>
                  </a:lnTo>
                  <a:lnTo>
                    <a:pt x="1497" y="1060"/>
                  </a:lnTo>
                  <a:lnTo>
                    <a:pt x="1502" y="993"/>
                  </a:lnTo>
                  <a:lnTo>
                    <a:pt x="1509" y="929"/>
                  </a:lnTo>
                  <a:lnTo>
                    <a:pt x="1520" y="870"/>
                  </a:lnTo>
                  <a:lnTo>
                    <a:pt x="1531" y="810"/>
                  </a:lnTo>
                  <a:lnTo>
                    <a:pt x="1544" y="750"/>
                  </a:lnTo>
                  <a:lnTo>
                    <a:pt x="1554" y="689"/>
                  </a:lnTo>
                  <a:lnTo>
                    <a:pt x="1563" y="627"/>
                  </a:lnTo>
                  <a:lnTo>
                    <a:pt x="1569" y="565"/>
                  </a:lnTo>
                  <a:lnTo>
                    <a:pt x="1572" y="505"/>
                  </a:lnTo>
                  <a:lnTo>
                    <a:pt x="1572" y="446"/>
                  </a:lnTo>
                  <a:lnTo>
                    <a:pt x="1568" y="389"/>
                  </a:lnTo>
                  <a:lnTo>
                    <a:pt x="1558" y="336"/>
                  </a:lnTo>
                  <a:lnTo>
                    <a:pt x="1544" y="284"/>
                  </a:lnTo>
                  <a:lnTo>
                    <a:pt x="1522" y="239"/>
                  </a:lnTo>
                  <a:lnTo>
                    <a:pt x="1493" y="196"/>
                  </a:lnTo>
                  <a:lnTo>
                    <a:pt x="1458" y="160"/>
                  </a:lnTo>
                  <a:lnTo>
                    <a:pt x="1414" y="129"/>
                  </a:lnTo>
                  <a:lnTo>
                    <a:pt x="1361" y="104"/>
                  </a:lnTo>
                  <a:lnTo>
                    <a:pt x="1299" y="8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FFD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65" name="Freeform 280"/>
            <p:cNvSpPr>
              <a:spLocks/>
            </p:cNvSpPr>
            <p:nvPr/>
          </p:nvSpPr>
          <p:spPr bwMode="auto">
            <a:xfrm>
              <a:off x="4773" y="2236"/>
              <a:ext cx="10" cy="24"/>
            </a:xfrm>
            <a:custGeom>
              <a:avLst/>
              <a:gdLst>
                <a:gd name="T0" fmla="*/ 0 w 103"/>
                <a:gd name="T1" fmla="*/ 0 h 263"/>
                <a:gd name="T2" fmla="*/ 0 w 103"/>
                <a:gd name="T3" fmla="*/ 0 h 263"/>
                <a:gd name="T4" fmla="*/ 0 w 103"/>
                <a:gd name="T5" fmla="*/ 0 h 263"/>
                <a:gd name="T6" fmla="*/ 0 w 103"/>
                <a:gd name="T7" fmla="*/ 0 h 263"/>
                <a:gd name="T8" fmla="*/ 0 w 103"/>
                <a:gd name="T9" fmla="*/ 0 h 263"/>
                <a:gd name="T10" fmla="*/ 0 w 103"/>
                <a:gd name="T11" fmla="*/ 0 h 263"/>
                <a:gd name="T12" fmla="*/ 0 w 103"/>
                <a:gd name="T13" fmla="*/ 0 h 263"/>
                <a:gd name="T14" fmla="*/ 0 w 103"/>
                <a:gd name="T15" fmla="*/ 0 h 263"/>
                <a:gd name="T16" fmla="*/ 0 w 103"/>
                <a:gd name="T17" fmla="*/ 0 h 263"/>
                <a:gd name="T18" fmla="*/ 0 w 103"/>
                <a:gd name="T19" fmla="*/ 0 h 263"/>
                <a:gd name="T20" fmla="*/ 0 w 103"/>
                <a:gd name="T21" fmla="*/ 0 h 263"/>
                <a:gd name="T22" fmla="*/ 0 w 103"/>
                <a:gd name="T23" fmla="*/ 0 h 263"/>
                <a:gd name="T24" fmla="*/ 0 w 103"/>
                <a:gd name="T25" fmla="*/ 0 h 263"/>
                <a:gd name="T26" fmla="*/ 0 w 103"/>
                <a:gd name="T27" fmla="*/ 0 h 263"/>
                <a:gd name="T28" fmla="*/ 0 w 103"/>
                <a:gd name="T29" fmla="*/ 0 h 263"/>
                <a:gd name="T30" fmla="*/ 0 w 103"/>
                <a:gd name="T31" fmla="*/ 0 h 263"/>
                <a:gd name="T32" fmla="*/ 0 w 103"/>
                <a:gd name="T33" fmla="*/ 0 h 263"/>
                <a:gd name="T34" fmla="*/ 0 w 103"/>
                <a:gd name="T35" fmla="*/ 0 h 263"/>
                <a:gd name="T36" fmla="*/ 0 w 103"/>
                <a:gd name="T37" fmla="*/ 0 h 263"/>
                <a:gd name="T38" fmla="*/ 0 w 103"/>
                <a:gd name="T39" fmla="*/ 0 h 263"/>
                <a:gd name="T40" fmla="*/ 0 w 103"/>
                <a:gd name="T41" fmla="*/ 0 h 2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3"/>
                <a:gd name="T64" fmla="*/ 0 h 263"/>
                <a:gd name="T65" fmla="*/ 103 w 103"/>
                <a:gd name="T66" fmla="*/ 263 h 2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3" h="263">
                  <a:moveTo>
                    <a:pt x="40" y="263"/>
                  </a:moveTo>
                  <a:lnTo>
                    <a:pt x="40" y="263"/>
                  </a:lnTo>
                  <a:lnTo>
                    <a:pt x="43" y="231"/>
                  </a:lnTo>
                  <a:lnTo>
                    <a:pt x="48" y="200"/>
                  </a:lnTo>
                  <a:lnTo>
                    <a:pt x="56" y="169"/>
                  </a:lnTo>
                  <a:lnTo>
                    <a:pt x="65" y="137"/>
                  </a:lnTo>
                  <a:lnTo>
                    <a:pt x="75" y="105"/>
                  </a:lnTo>
                  <a:lnTo>
                    <a:pt x="85" y="73"/>
                  </a:lnTo>
                  <a:lnTo>
                    <a:pt x="94" y="42"/>
                  </a:lnTo>
                  <a:lnTo>
                    <a:pt x="103" y="9"/>
                  </a:lnTo>
                  <a:lnTo>
                    <a:pt x="65" y="0"/>
                  </a:lnTo>
                  <a:lnTo>
                    <a:pt x="57" y="31"/>
                  </a:lnTo>
                  <a:lnTo>
                    <a:pt x="47" y="62"/>
                  </a:lnTo>
                  <a:lnTo>
                    <a:pt x="37" y="94"/>
                  </a:lnTo>
                  <a:lnTo>
                    <a:pt x="27" y="126"/>
                  </a:lnTo>
                  <a:lnTo>
                    <a:pt x="18" y="158"/>
                  </a:lnTo>
                  <a:lnTo>
                    <a:pt x="9" y="191"/>
                  </a:lnTo>
                  <a:lnTo>
                    <a:pt x="3" y="226"/>
                  </a:lnTo>
                  <a:lnTo>
                    <a:pt x="0" y="263"/>
                  </a:lnTo>
                  <a:lnTo>
                    <a:pt x="40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66" name="Freeform 281"/>
            <p:cNvSpPr>
              <a:spLocks/>
            </p:cNvSpPr>
            <p:nvPr/>
          </p:nvSpPr>
          <p:spPr bwMode="auto">
            <a:xfrm>
              <a:off x="4726" y="2260"/>
              <a:ext cx="50" cy="19"/>
            </a:xfrm>
            <a:custGeom>
              <a:avLst/>
              <a:gdLst>
                <a:gd name="T0" fmla="*/ 0 w 504"/>
                <a:gd name="T1" fmla="*/ 0 h 215"/>
                <a:gd name="T2" fmla="*/ 0 w 504"/>
                <a:gd name="T3" fmla="*/ 0 h 215"/>
                <a:gd name="T4" fmla="*/ 0 w 504"/>
                <a:gd name="T5" fmla="*/ 0 h 215"/>
                <a:gd name="T6" fmla="*/ 0 w 504"/>
                <a:gd name="T7" fmla="*/ 0 h 215"/>
                <a:gd name="T8" fmla="*/ 0 w 504"/>
                <a:gd name="T9" fmla="*/ 0 h 215"/>
                <a:gd name="T10" fmla="*/ 0 w 504"/>
                <a:gd name="T11" fmla="*/ 0 h 215"/>
                <a:gd name="T12" fmla="*/ 0 w 504"/>
                <a:gd name="T13" fmla="*/ 0 h 215"/>
                <a:gd name="T14" fmla="*/ 0 w 504"/>
                <a:gd name="T15" fmla="*/ 0 h 215"/>
                <a:gd name="T16" fmla="*/ 0 w 504"/>
                <a:gd name="T17" fmla="*/ 0 h 215"/>
                <a:gd name="T18" fmla="*/ 0 w 504"/>
                <a:gd name="T19" fmla="*/ 0 h 215"/>
                <a:gd name="T20" fmla="*/ 0 w 504"/>
                <a:gd name="T21" fmla="*/ 0 h 215"/>
                <a:gd name="T22" fmla="*/ 0 w 504"/>
                <a:gd name="T23" fmla="*/ 0 h 215"/>
                <a:gd name="T24" fmla="*/ 0 w 504"/>
                <a:gd name="T25" fmla="*/ 0 h 215"/>
                <a:gd name="T26" fmla="*/ 0 w 504"/>
                <a:gd name="T27" fmla="*/ 0 h 215"/>
                <a:gd name="T28" fmla="*/ 0 w 504"/>
                <a:gd name="T29" fmla="*/ 0 h 215"/>
                <a:gd name="T30" fmla="*/ 0 w 504"/>
                <a:gd name="T31" fmla="*/ 0 h 215"/>
                <a:gd name="T32" fmla="*/ 0 w 504"/>
                <a:gd name="T33" fmla="*/ 0 h 215"/>
                <a:gd name="T34" fmla="*/ 0 w 504"/>
                <a:gd name="T35" fmla="*/ 0 h 215"/>
                <a:gd name="T36" fmla="*/ 0 w 504"/>
                <a:gd name="T37" fmla="*/ 0 h 215"/>
                <a:gd name="T38" fmla="*/ 0 w 504"/>
                <a:gd name="T39" fmla="*/ 0 h 215"/>
                <a:gd name="T40" fmla="*/ 0 w 504"/>
                <a:gd name="T41" fmla="*/ 0 h 215"/>
                <a:gd name="T42" fmla="*/ 0 w 504"/>
                <a:gd name="T43" fmla="*/ 0 h 215"/>
                <a:gd name="T44" fmla="*/ 0 w 504"/>
                <a:gd name="T45" fmla="*/ 0 h 215"/>
                <a:gd name="T46" fmla="*/ 0 w 504"/>
                <a:gd name="T47" fmla="*/ 0 h 215"/>
                <a:gd name="T48" fmla="*/ 0 w 504"/>
                <a:gd name="T49" fmla="*/ 0 h 215"/>
                <a:gd name="T50" fmla="*/ 0 w 504"/>
                <a:gd name="T51" fmla="*/ 0 h 215"/>
                <a:gd name="T52" fmla="*/ 0 w 504"/>
                <a:gd name="T53" fmla="*/ 0 h 215"/>
                <a:gd name="T54" fmla="*/ 0 w 504"/>
                <a:gd name="T55" fmla="*/ 0 h 215"/>
                <a:gd name="T56" fmla="*/ 0 w 504"/>
                <a:gd name="T57" fmla="*/ 0 h 215"/>
                <a:gd name="T58" fmla="*/ 0 w 504"/>
                <a:gd name="T59" fmla="*/ 0 h 215"/>
                <a:gd name="T60" fmla="*/ 0 w 504"/>
                <a:gd name="T61" fmla="*/ 0 h 215"/>
                <a:gd name="T62" fmla="*/ 0 w 504"/>
                <a:gd name="T63" fmla="*/ 0 h 215"/>
                <a:gd name="T64" fmla="*/ 0 w 504"/>
                <a:gd name="T65" fmla="*/ 0 h 215"/>
                <a:gd name="T66" fmla="*/ 0 w 504"/>
                <a:gd name="T67" fmla="*/ 0 h 215"/>
                <a:gd name="T68" fmla="*/ 0 w 504"/>
                <a:gd name="T69" fmla="*/ 0 h 215"/>
                <a:gd name="T70" fmla="*/ 0 w 504"/>
                <a:gd name="T71" fmla="*/ 0 h 215"/>
                <a:gd name="T72" fmla="*/ 0 w 504"/>
                <a:gd name="T73" fmla="*/ 0 h 215"/>
                <a:gd name="T74" fmla="*/ 0 w 504"/>
                <a:gd name="T75" fmla="*/ 0 h 215"/>
                <a:gd name="T76" fmla="*/ 0 w 504"/>
                <a:gd name="T77" fmla="*/ 0 h 215"/>
                <a:gd name="T78" fmla="*/ 0 w 504"/>
                <a:gd name="T79" fmla="*/ 0 h 215"/>
                <a:gd name="T80" fmla="*/ 0 w 504"/>
                <a:gd name="T81" fmla="*/ 0 h 215"/>
                <a:gd name="T82" fmla="*/ 0 w 504"/>
                <a:gd name="T83" fmla="*/ 0 h 215"/>
                <a:gd name="T84" fmla="*/ 0 w 504"/>
                <a:gd name="T85" fmla="*/ 0 h 215"/>
                <a:gd name="T86" fmla="*/ 0 w 504"/>
                <a:gd name="T87" fmla="*/ 0 h 215"/>
                <a:gd name="T88" fmla="*/ 0 w 504"/>
                <a:gd name="T89" fmla="*/ 0 h 215"/>
                <a:gd name="T90" fmla="*/ 0 w 504"/>
                <a:gd name="T91" fmla="*/ 0 h 21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04"/>
                <a:gd name="T139" fmla="*/ 0 h 215"/>
                <a:gd name="T140" fmla="*/ 504 w 504"/>
                <a:gd name="T141" fmla="*/ 215 h 21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04" h="215">
                  <a:moveTo>
                    <a:pt x="40" y="195"/>
                  </a:moveTo>
                  <a:lnTo>
                    <a:pt x="40" y="198"/>
                  </a:lnTo>
                  <a:lnTo>
                    <a:pt x="38" y="202"/>
                  </a:lnTo>
                  <a:lnTo>
                    <a:pt x="50" y="198"/>
                  </a:lnTo>
                  <a:lnTo>
                    <a:pt x="72" y="190"/>
                  </a:lnTo>
                  <a:lnTo>
                    <a:pt x="100" y="180"/>
                  </a:lnTo>
                  <a:lnTo>
                    <a:pt x="134" y="172"/>
                  </a:lnTo>
                  <a:lnTo>
                    <a:pt x="173" y="162"/>
                  </a:lnTo>
                  <a:lnTo>
                    <a:pt x="214" y="151"/>
                  </a:lnTo>
                  <a:lnTo>
                    <a:pt x="257" y="141"/>
                  </a:lnTo>
                  <a:lnTo>
                    <a:pt x="301" y="129"/>
                  </a:lnTo>
                  <a:lnTo>
                    <a:pt x="343" y="116"/>
                  </a:lnTo>
                  <a:lnTo>
                    <a:pt x="381" y="102"/>
                  </a:lnTo>
                  <a:lnTo>
                    <a:pt x="418" y="87"/>
                  </a:lnTo>
                  <a:lnTo>
                    <a:pt x="450" y="70"/>
                  </a:lnTo>
                  <a:lnTo>
                    <a:pt x="476" y="52"/>
                  </a:lnTo>
                  <a:lnTo>
                    <a:pt x="495" y="29"/>
                  </a:lnTo>
                  <a:lnTo>
                    <a:pt x="504" y="0"/>
                  </a:lnTo>
                  <a:lnTo>
                    <a:pt x="464" y="0"/>
                  </a:lnTo>
                  <a:lnTo>
                    <a:pt x="461" y="9"/>
                  </a:lnTo>
                  <a:lnTo>
                    <a:pt x="451" y="22"/>
                  </a:lnTo>
                  <a:lnTo>
                    <a:pt x="431" y="36"/>
                  </a:lnTo>
                  <a:lnTo>
                    <a:pt x="403" y="51"/>
                  </a:lnTo>
                  <a:lnTo>
                    <a:pt x="369" y="64"/>
                  </a:lnTo>
                  <a:lnTo>
                    <a:pt x="330" y="78"/>
                  </a:lnTo>
                  <a:lnTo>
                    <a:pt x="290" y="90"/>
                  </a:lnTo>
                  <a:lnTo>
                    <a:pt x="248" y="102"/>
                  </a:lnTo>
                  <a:lnTo>
                    <a:pt x="206" y="113"/>
                  </a:lnTo>
                  <a:lnTo>
                    <a:pt x="165" y="124"/>
                  </a:lnTo>
                  <a:lnTo>
                    <a:pt x="126" y="133"/>
                  </a:lnTo>
                  <a:lnTo>
                    <a:pt x="89" y="142"/>
                  </a:lnTo>
                  <a:lnTo>
                    <a:pt x="59" y="151"/>
                  </a:lnTo>
                  <a:lnTo>
                    <a:pt x="35" y="160"/>
                  </a:lnTo>
                  <a:lnTo>
                    <a:pt x="15" y="170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0" y="192"/>
                  </a:lnTo>
                  <a:lnTo>
                    <a:pt x="0" y="200"/>
                  </a:lnTo>
                  <a:lnTo>
                    <a:pt x="4" y="208"/>
                  </a:lnTo>
                  <a:lnTo>
                    <a:pt x="10" y="212"/>
                  </a:lnTo>
                  <a:lnTo>
                    <a:pt x="17" y="215"/>
                  </a:lnTo>
                  <a:lnTo>
                    <a:pt x="24" y="215"/>
                  </a:lnTo>
                  <a:lnTo>
                    <a:pt x="32" y="212"/>
                  </a:lnTo>
                  <a:lnTo>
                    <a:pt x="37" y="207"/>
                  </a:lnTo>
                  <a:lnTo>
                    <a:pt x="40" y="198"/>
                  </a:lnTo>
                  <a:lnTo>
                    <a:pt x="40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67" name="Freeform 282"/>
            <p:cNvSpPr>
              <a:spLocks/>
            </p:cNvSpPr>
            <p:nvPr/>
          </p:nvSpPr>
          <p:spPr bwMode="auto">
            <a:xfrm>
              <a:off x="4726" y="2277"/>
              <a:ext cx="56" cy="22"/>
            </a:xfrm>
            <a:custGeom>
              <a:avLst/>
              <a:gdLst>
                <a:gd name="T0" fmla="*/ 1 w 555"/>
                <a:gd name="T1" fmla="*/ 0 h 240"/>
                <a:gd name="T2" fmla="*/ 1 w 555"/>
                <a:gd name="T3" fmla="*/ 0 h 240"/>
                <a:gd name="T4" fmla="*/ 1 w 555"/>
                <a:gd name="T5" fmla="*/ 0 h 240"/>
                <a:gd name="T6" fmla="*/ 1 w 555"/>
                <a:gd name="T7" fmla="*/ 0 h 240"/>
                <a:gd name="T8" fmla="*/ 1 w 555"/>
                <a:gd name="T9" fmla="*/ 0 h 240"/>
                <a:gd name="T10" fmla="*/ 1 w 555"/>
                <a:gd name="T11" fmla="*/ 0 h 240"/>
                <a:gd name="T12" fmla="*/ 0 w 555"/>
                <a:gd name="T13" fmla="*/ 0 h 240"/>
                <a:gd name="T14" fmla="*/ 0 w 555"/>
                <a:gd name="T15" fmla="*/ 0 h 240"/>
                <a:gd name="T16" fmla="*/ 0 w 555"/>
                <a:gd name="T17" fmla="*/ 0 h 240"/>
                <a:gd name="T18" fmla="*/ 0 w 555"/>
                <a:gd name="T19" fmla="*/ 0 h 240"/>
                <a:gd name="T20" fmla="*/ 0 w 555"/>
                <a:gd name="T21" fmla="*/ 0 h 240"/>
                <a:gd name="T22" fmla="*/ 0 w 555"/>
                <a:gd name="T23" fmla="*/ 0 h 240"/>
                <a:gd name="T24" fmla="*/ 0 w 555"/>
                <a:gd name="T25" fmla="*/ 0 h 240"/>
                <a:gd name="T26" fmla="*/ 0 w 555"/>
                <a:gd name="T27" fmla="*/ 0 h 240"/>
                <a:gd name="T28" fmla="*/ 0 w 555"/>
                <a:gd name="T29" fmla="*/ 0 h 240"/>
                <a:gd name="T30" fmla="*/ 0 w 555"/>
                <a:gd name="T31" fmla="*/ 0 h 240"/>
                <a:gd name="T32" fmla="*/ 0 w 555"/>
                <a:gd name="T33" fmla="*/ 0 h 240"/>
                <a:gd name="T34" fmla="*/ 0 w 555"/>
                <a:gd name="T35" fmla="*/ 0 h 240"/>
                <a:gd name="T36" fmla="*/ 0 w 555"/>
                <a:gd name="T37" fmla="*/ 0 h 240"/>
                <a:gd name="T38" fmla="*/ 0 w 555"/>
                <a:gd name="T39" fmla="*/ 0 h 240"/>
                <a:gd name="T40" fmla="*/ 0 w 555"/>
                <a:gd name="T41" fmla="*/ 0 h 240"/>
                <a:gd name="T42" fmla="*/ 0 w 555"/>
                <a:gd name="T43" fmla="*/ 0 h 240"/>
                <a:gd name="T44" fmla="*/ 0 w 555"/>
                <a:gd name="T45" fmla="*/ 0 h 240"/>
                <a:gd name="T46" fmla="*/ 0 w 555"/>
                <a:gd name="T47" fmla="*/ 0 h 240"/>
                <a:gd name="T48" fmla="*/ 0 w 555"/>
                <a:gd name="T49" fmla="*/ 0 h 240"/>
                <a:gd name="T50" fmla="*/ 0 w 555"/>
                <a:gd name="T51" fmla="*/ 0 h 240"/>
                <a:gd name="T52" fmla="*/ 0 w 555"/>
                <a:gd name="T53" fmla="*/ 0 h 240"/>
                <a:gd name="T54" fmla="*/ 0 w 555"/>
                <a:gd name="T55" fmla="*/ 0 h 240"/>
                <a:gd name="T56" fmla="*/ 0 w 555"/>
                <a:gd name="T57" fmla="*/ 0 h 240"/>
                <a:gd name="T58" fmla="*/ 0 w 555"/>
                <a:gd name="T59" fmla="*/ 0 h 240"/>
                <a:gd name="T60" fmla="*/ 0 w 555"/>
                <a:gd name="T61" fmla="*/ 0 h 240"/>
                <a:gd name="T62" fmla="*/ 1 w 555"/>
                <a:gd name="T63" fmla="*/ 0 h 240"/>
                <a:gd name="T64" fmla="*/ 1 w 555"/>
                <a:gd name="T65" fmla="*/ 0 h 240"/>
                <a:gd name="T66" fmla="*/ 1 w 555"/>
                <a:gd name="T67" fmla="*/ 0 h 240"/>
                <a:gd name="T68" fmla="*/ 1 w 555"/>
                <a:gd name="T69" fmla="*/ 0 h 240"/>
                <a:gd name="T70" fmla="*/ 1 w 555"/>
                <a:gd name="T71" fmla="*/ 0 h 240"/>
                <a:gd name="T72" fmla="*/ 1 w 555"/>
                <a:gd name="T73" fmla="*/ 0 h 2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55"/>
                <a:gd name="T112" fmla="*/ 0 h 240"/>
                <a:gd name="T113" fmla="*/ 555 w 555"/>
                <a:gd name="T114" fmla="*/ 240 h 2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55" h="240">
                  <a:moveTo>
                    <a:pt x="555" y="230"/>
                  </a:moveTo>
                  <a:lnTo>
                    <a:pt x="555" y="229"/>
                  </a:lnTo>
                  <a:lnTo>
                    <a:pt x="541" y="202"/>
                  </a:lnTo>
                  <a:lnTo>
                    <a:pt x="514" y="181"/>
                  </a:lnTo>
                  <a:lnTo>
                    <a:pt x="482" y="170"/>
                  </a:lnTo>
                  <a:lnTo>
                    <a:pt x="445" y="159"/>
                  </a:lnTo>
                  <a:lnTo>
                    <a:pt x="404" y="153"/>
                  </a:lnTo>
                  <a:lnTo>
                    <a:pt x="361" y="147"/>
                  </a:lnTo>
                  <a:lnTo>
                    <a:pt x="315" y="143"/>
                  </a:lnTo>
                  <a:lnTo>
                    <a:pt x="268" y="137"/>
                  </a:lnTo>
                  <a:lnTo>
                    <a:pt x="223" y="130"/>
                  </a:lnTo>
                  <a:lnTo>
                    <a:pt x="179" y="123"/>
                  </a:lnTo>
                  <a:lnTo>
                    <a:pt x="140" y="111"/>
                  </a:lnTo>
                  <a:lnTo>
                    <a:pt x="105" y="97"/>
                  </a:lnTo>
                  <a:lnTo>
                    <a:pt x="78" y="79"/>
                  </a:lnTo>
                  <a:lnTo>
                    <a:pt x="57" y="58"/>
                  </a:lnTo>
                  <a:lnTo>
                    <a:pt x="44" y="33"/>
                  </a:lnTo>
                  <a:lnTo>
                    <a:pt x="40" y="0"/>
                  </a:lnTo>
                  <a:lnTo>
                    <a:pt x="0" y="0"/>
                  </a:lnTo>
                  <a:lnTo>
                    <a:pt x="7" y="44"/>
                  </a:lnTo>
                  <a:lnTo>
                    <a:pt x="25" y="81"/>
                  </a:lnTo>
                  <a:lnTo>
                    <a:pt x="53" y="111"/>
                  </a:lnTo>
                  <a:lnTo>
                    <a:pt x="88" y="133"/>
                  </a:lnTo>
                  <a:lnTo>
                    <a:pt x="127" y="149"/>
                  </a:lnTo>
                  <a:lnTo>
                    <a:pt x="171" y="161"/>
                  </a:lnTo>
                  <a:lnTo>
                    <a:pt x="217" y="171"/>
                  </a:lnTo>
                  <a:lnTo>
                    <a:pt x="264" y="177"/>
                  </a:lnTo>
                  <a:lnTo>
                    <a:pt x="311" y="184"/>
                  </a:lnTo>
                  <a:lnTo>
                    <a:pt x="358" y="188"/>
                  </a:lnTo>
                  <a:lnTo>
                    <a:pt x="400" y="193"/>
                  </a:lnTo>
                  <a:lnTo>
                    <a:pt x="439" y="200"/>
                  </a:lnTo>
                  <a:lnTo>
                    <a:pt x="472" y="208"/>
                  </a:lnTo>
                  <a:lnTo>
                    <a:pt x="496" y="218"/>
                  </a:lnTo>
                  <a:lnTo>
                    <a:pt x="511" y="229"/>
                  </a:lnTo>
                  <a:lnTo>
                    <a:pt x="518" y="240"/>
                  </a:lnTo>
                  <a:lnTo>
                    <a:pt x="518" y="239"/>
                  </a:lnTo>
                  <a:lnTo>
                    <a:pt x="555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68" name="Freeform 283"/>
            <p:cNvSpPr>
              <a:spLocks/>
            </p:cNvSpPr>
            <p:nvPr/>
          </p:nvSpPr>
          <p:spPr bwMode="auto">
            <a:xfrm>
              <a:off x="4774" y="2298"/>
              <a:ext cx="8" cy="35"/>
            </a:xfrm>
            <a:custGeom>
              <a:avLst/>
              <a:gdLst>
                <a:gd name="T0" fmla="*/ 0 w 79"/>
                <a:gd name="T1" fmla="*/ 0 h 381"/>
                <a:gd name="T2" fmla="*/ 0 w 79"/>
                <a:gd name="T3" fmla="*/ 0 h 381"/>
                <a:gd name="T4" fmla="*/ 0 w 79"/>
                <a:gd name="T5" fmla="*/ 0 h 381"/>
                <a:gd name="T6" fmla="*/ 0 w 79"/>
                <a:gd name="T7" fmla="*/ 0 h 381"/>
                <a:gd name="T8" fmla="*/ 0 w 79"/>
                <a:gd name="T9" fmla="*/ 0 h 381"/>
                <a:gd name="T10" fmla="*/ 0 w 79"/>
                <a:gd name="T11" fmla="*/ 0 h 381"/>
                <a:gd name="T12" fmla="*/ 0 w 79"/>
                <a:gd name="T13" fmla="*/ 0 h 381"/>
                <a:gd name="T14" fmla="*/ 0 w 79"/>
                <a:gd name="T15" fmla="*/ 0 h 381"/>
                <a:gd name="T16" fmla="*/ 0 w 79"/>
                <a:gd name="T17" fmla="*/ 0 h 381"/>
                <a:gd name="T18" fmla="*/ 0 w 79"/>
                <a:gd name="T19" fmla="*/ 0 h 381"/>
                <a:gd name="T20" fmla="*/ 0 w 79"/>
                <a:gd name="T21" fmla="*/ 0 h 381"/>
                <a:gd name="T22" fmla="*/ 0 w 79"/>
                <a:gd name="T23" fmla="*/ 0 h 381"/>
                <a:gd name="T24" fmla="*/ 0 w 79"/>
                <a:gd name="T25" fmla="*/ 0 h 381"/>
                <a:gd name="T26" fmla="*/ 0 w 79"/>
                <a:gd name="T27" fmla="*/ 0 h 381"/>
                <a:gd name="T28" fmla="*/ 0 w 79"/>
                <a:gd name="T29" fmla="*/ 0 h 381"/>
                <a:gd name="T30" fmla="*/ 0 w 79"/>
                <a:gd name="T31" fmla="*/ 0 h 381"/>
                <a:gd name="T32" fmla="*/ 0 w 79"/>
                <a:gd name="T33" fmla="*/ 0 h 381"/>
                <a:gd name="T34" fmla="*/ 0 w 79"/>
                <a:gd name="T35" fmla="*/ 0 h 381"/>
                <a:gd name="T36" fmla="*/ 0 w 79"/>
                <a:gd name="T37" fmla="*/ 0 h 381"/>
                <a:gd name="T38" fmla="*/ 0 w 79"/>
                <a:gd name="T39" fmla="*/ 0 h 381"/>
                <a:gd name="T40" fmla="*/ 0 w 79"/>
                <a:gd name="T41" fmla="*/ 0 h 3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9"/>
                <a:gd name="T64" fmla="*/ 0 h 381"/>
                <a:gd name="T65" fmla="*/ 79 w 79"/>
                <a:gd name="T66" fmla="*/ 381 h 3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9" h="381">
                  <a:moveTo>
                    <a:pt x="40" y="381"/>
                  </a:moveTo>
                  <a:lnTo>
                    <a:pt x="40" y="381"/>
                  </a:lnTo>
                  <a:lnTo>
                    <a:pt x="44" y="337"/>
                  </a:lnTo>
                  <a:lnTo>
                    <a:pt x="50" y="287"/>
                  </a:lnTo>
                  <a:lnTo>
                    <a:pt x="59" y="237"/>
                  </a:lnTo>
                  <a:lnTo>
                    <a:pt x="67" y="187"/>
                  </a:lnTo>
                  <a:lnTo>
                    <a:pt x="74" y="136"/>
                  </a:lnTo>
                  <a:lnTo>
                    <a:pt x="79" y="87"/>
                  </a:lnTo>
                  <a:lnTo>
                    <a:pt x="79" y="42"/>
                  </a:lnTo>
                  <a:lnTo>
                    <a:pt x="72" y="0"/>
                  </a:lnTo>
                  <a:lnTo>
                    <a:pt x="35" y="9"/>
                  </a:lnTo>
                  <a:lnTo>
                    <a:pt x="39" y="44"/>
                  </a:lnTo>
                  <a:lnTo>
                    <a:pt x="39" y="87"/>
                  </a:lnTo>
                  <a:lnTo>
                    <a:pt x="35" y="132"/>
                  </a:lnTo>
                  <a:lnTo>
                    <a:pt x="27" y="181"/>
                  </a:lnTo>
                  <a:lnTo>
                    <a:pt x="19" y="231"/>
                  </a:lnTo>
                  <a:lnTo>
                    <a:pt x="11" y="283"/>
                  </a:lnTo>
                  <a:lnTo>
                    <a:pt x="4" y="332"/>
                  </a:lnTo>
                  <a:lnTo>
                    <a:pt x="0" y="381"/>
                  </a:lnTo>
                  <a:lnTo>
                    <a:pt x="4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69" name="Freeform 284"/>
            <p:cNvSpPr>
              <a:spLocks/>
            </p:cNvSpPr>
            <p:nvPr/>
          </p:nvSpPr>
          <p:spPr bwMode="auto">
            <a:xfrm>
              <a:off x="4774" y="2331"/>
              <a:ext cx="30" cy="6"/>
            </a:xfrm>
            <a:custGeom>
              <a:avLst/>
              <a:gdLst>
                <a:gd name="T0" fmla="*/ 0 w 295"/>
                <a:gd name="T1" fmla="*/ 0 h 65"/>
                <a:gd name="T2" fmla="*/ 0 w 295"/>
                <a:gd name="T3" fmla="*/ 0 h 65"/>
                <a:gd name="T4" fmla="*/ 0 w 295"/>
                <a:gd name="T5" fmla="*/ 0 h 65"/>
                <a:gd name="T6" fmla="*/ 0 w 295"/>
                <a:gd name="T7" fmla="*/ 0 h 65"/>
                <a:gd name="T8" fmla="*/ 0 w 295"/>
                <a:gd name="T9" fmla="*/ 0 h 65"/>
                <a:gd name="T10" fmla="*/ 0 w 295"/>
                <a:gd name="T11" fmla="*/ 0 h 65"/>
                <a:gd name="T12" fmla="*/ 0 w 295"/>
                <a:gd name="T13" fmla="*/ 0 h 65"/>
                <a:gd name="T14" fmla="*/ 0 w 295"/>
                <a:gd name="T15" fmla="*/ 0 h 65"/>
                <a:gd name="T16" fmla="*/ 0 w 295"/>
                <a:gd name="T17" fmla="*/ 0 h 65"/>
                <a:gd name="T18" fmla="*/ 0 w 295"/>
                <a:gd name="T19" fmla="*/ 0 h 65"/>
                <a:gd name="T20" fmla="*/ 0 w 295"/>
                <a:gd name="T21" fmla="*/ 0 h 65"/>
                <a:gd name="T22" fmla="*/ 0 w 295"/>
                <a:gd name="T23" fmla="*/ 0 h 65"/>
                <a:gd name="T24" fmla="*/ 0 w 295"/>
                <a:gd name="T25" fmla="*/ 0 h 65"/>
                <a:gd name="T26" fmla="*/ 0 w 295"/>
                <a:gd name="T27" fmla="*/ 0 h 65"/>
                <a:gd name="T28" fmla="*/ 0 w 295"/>
                <a:gd name="T29" fmla="*/ 0 h 65"/>
                <a:gd name="T30" fmla="*/ 0 w 295"/>
                <a:gd name="T31" fmla="*/ 0 h 65"/>
                <a:gd name="T32" fmla="*/ 0 w 295"/>
                <a:gd name="T33" fmla="*/ 0 h 65"/>
                <a:gd name="T34" fmla="*/ 0 w 295"/>
                <a:gd name="T35" fmla="*/ 0 h 65"/>
                <a:gd name="T36" fmla="*/ 0 w 295"/>
                <a:gd name="T37" fmla="*/ 0 h 65"/>
                <a:gd name="T38" fmla="*/ 0 w 295"/>
                <a:gd name="T39" fmla="*/ 0 h 65"/>
                <a:gd name="T40" fmla="*/ 0 w 295"/>
                <a:gd name="T41" fmla="*/ 0 h 65"/>
                <a:gd name="T42" fmla="*/ 0 w 295"/>
                <a:gd name="T43" fmla="*/ 0 h 65"/>
                <a:gd name="T44" fmla="*/ 0 w 295"/>
                <a:gd name="T45" fmla="*/ 0 h 65"/>
                <a:gd name="T46" fmla="*/ 0 w 295"/>
                <a:gd name="T47" fmla="*/ 0 h 65"/>
                <a:gd name="T48" fmla="*/ 0 w 295"/>
                <a:gd name="T49" fmla="*/ 0 h 65"/>
                <a:gd name="T50" fmla="*/ 0 w 295"/>
                <a:gd name="T51" fmla="*/ 0 h 65"/>
                <a:gd name="T52" fmla="*/ 0 w 295"/>
                <a:gd name="T53" fmla="*/ 0 h 65"/>
                <a:gd name="T54" fmla="*/ 0 w 295"/>
                <a:gd name="T55" fmla="*/ 0 h 65"/>
                <a:gd name="T56" fmla="*/ 0 w 295"/>
                <a:gd name="T57" fmla="*/ 0 h 65"/>
                <a:gd name="T58" fmla="*/ 0 w 295"/>
                <a:gd name="T59" fmla="*/ 0 h 65"/>
                <a:gd name="T60" fmla="*/ 0 w 295"/>
                <a:gd name="T61" fmla="*/ 0 h 65"/>
                <a:gd name="T62" fmla="*/ 0 w 295"/>
                <a:gd name="T63" fmla="*/ 0 h 65"/>
                <a:gd name="T64" fmla="*/ 0 w 295"/>
                <a:gd name="T65" fmla="*/ 0 h 65"/>
                <a:gd name="T66" fmla="*/ 0 w 295"/>
                <a:gd name="T67" fmla="*/ 0 h 65"/>
                <a:gd name="T68" fmla="*/ 0 w 295"/>
                <a:gd name="T69" fmla="*/ 0 h 65"/>
                <a:gd name="T70" fmla="*/ 0 w 295"/>
                <a:gd name="T71" fmla="*/ 0 h 65"/>
                <a:gd name="T72" fmla="*/ 0 w 295"/>
                <a:gd name="T73" fmla="*/ 0 h 65"/>
                <a:gd name="T74" fmla="*/ 0 w 295"/>
                <a:gd name="T75" fmla="*/ 0 h 65"/>
                <a:gd name="T76" fmla="*/ 0 w 295"/>
                <a:gd name="T77" fmla="*/ 0 h 65"/>
                <a:gd name="T78" fmla="*/ 0 w 295"/>
                <a:gd name="T79" fmla="*/ 0 h 65"/>
                <a:gd name="T80" fmla="*/ 0 w 295"/>
                <a:gd name="T81" fmla="*/ 0 h 65"/>
                <a:gd name="T82" fmla="*/ 0 w 295"/>
                <a:gd name="T83" fmla="*/ 0 h 65"/>
                <a:gd name="T84" fmla="*/ 0 w 295"/>
                <a:gd name="T85" fmla="*/ 0 h 65"/>
                <a:gd name="T86" fmla="*/ 0 w 295"/>
                <a:gd name="T87" fmla="*/ 0 h 65"/>
                <a:gd name="T88" fmla="*/ 0 w 295"/>
                <a:gd name="T89" fmla="*/ 0 h 65"/>
                <a:gd name="T90" fmla="*/ 0 w 295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95"/>
                <a:gd name="T139" fmla="*/ 0 h 65"/>
                <a:gd name="T140" fmla="*/ 295 w 295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95" h="65">
                  <a:moveTo>
                    <a:pt x="295" y="19"/>
                  </a:moveTo>
                  <a:lnTo>
                    <a:pt x="271" y="0"/>
                  </a:lnTo>
                  <a:lnTo>
                    <a:pt x="262" y="2"/>
                  </a:lnTo>
                  <a:lnTo>
                    <a:pt x="249" y="4"/>
                  </a:lnTo>
                  <a:lnTo>
                    <a:pt x="234" y="8"/>
                  </a:lnTo>
                  <a:lnTo>
                    <a:pt x="216" y="11"/>
                  </a:lnTo>
                  <a:lnTo>
                    <a:pt x="196" y="14"/>
                  </a:lnTo>
                  <a:lnTo>
                    <a:pt x="175" y="17"/>
                  </a:lnTo>
                  <a:lnTo>
                    <a:pt x="153" y="19"/>
                  </a:lnTo>
                  <a:lnTo>
                    <a:pt x="131" y="21"/>
                  </a:lnTo>
                  <a:lnTo>
                    <a:pt x="109" y="24"/>
                  </a:lnTo>
                  <a:lnTo>
                    <a:pt x="89" y="25"/>
                  </a:lnTo>
                  <a:lnTo>
                    <a:pt x="71" y="24"/>
                  </a:lnTo>
                  <a:lnTo>
                    <a:pt x="56" y="22"/>
                  </a:lnTo>
                  <a:lnTo>
                    <a:pt x="45" y="20"/>
                  </a:lnTo>
                  <a:lnTo>
                    <a:pt x="38" y="18"/>
                  </a:lnTo>
                  <a:lnTo>
                    <a:pt x="39" y="19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5" y="38"/>
                  </a:lnTo>
                  <a:lnTo>
                    <a:pt x="19" y="52"/>
                  </a:lnTo>
                  <a:lnTo>
                    <a:pt x="35" y="59"/>
                  </a:lnTo>
                  <a:lnTo>
                    <a:pt x="51" y="63"/>
                  </a:lnTo>
                  <a:lnTo>
                    <a:pt x="69" y="64"/>
                  </a:lnTo>
                  <a:lnTo>
                    <a:pt x="89" y="65"/>
                  </a:lnTo>
                  <a:lnTo>
                    <a:pt x="111" y="64"/>
                  </a:lnTo>
                  <a:lnTo>
                    <a:pt x="133" y="62"/>
                  </a:lnTo>
                  <a:lnTo>
                    <a:pt x="155" y="60"/>
                  </a:lnTo>
                  <a:lnTo>
                    <a:pt x="179" y="58"/>
                  </a:lnTo>
                  <a:lnTo>
                    <a:pt x="200" y="54"/>
                  </a:lnTo>
                  <a:lnTo>
                    <a:pt x="222" y="51"/>
                  </a:lnTo>
                  <a:lnTo>
                    <a:pt x="240" y="48"/>
                  </a:lnTo>
                  <a:lnTo>
                    <a:pt x="258" y="45"/>
                  </a:lnTo>
                  <a:lnTo>
                    <a:pt x="270" y="41"/>
                  </a:lnTo>
                  <a:lnTo>
                    <a:pt x="280" y="38"/>
                  </a:lnTo>
                  <a:lnTo>
                    <a:pt x="256" y="19"/>
                  </a:lnTo>
                  <a:lnTo>
                    <a:pt x="280" y="38"/>
                  </a:lnTo>
                  <a:lnTo>
                    <a:pt x="288" y="35"/>
                  </a:lnTo>
                  <a:lnTo>
                    <a:pt x="292" y="30"/>
                  </a:lnTo>
                  <a:lnTo>
                    <a:pt x="294" y="22"/>
                  </a:lnTo>
                  <a:lnTo>
                    <a:pt x="294" y="15"/>
                  </a:lnTo>
                  <a:lnTo>
                    <a:pt x="291" y="9"/>
                  </a:lnTo>
                  <a:lnTo>
                    <a:pt x="287" y="3"/>
                  </a:lnTo>
                  <a:lnTo>
                    <a:pt x="280" y="0"/>
                  </a:lnTo>
                  <a:lnTo>
                    <a:pt x="271" y="0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70" name="Freeform 285"/>
            <p:cNvSpPr>
              <a:spLocks/>
            </p:cNvSpPr>
            <p:nvPr/>
          </p:nvSpPr>
          <p:spPr bwMode="auto">
            <a:xfrm>
              <a:off x="4800" y="2333"/>
              <a:ext cx="44" cy="58"/>
            </a:xfrm>
            <a:custGeom>
              <a:avLst/>
              <a:gdLst>
                <a:gd name="T0" fmla="*/ 0 w 440"/>
                <a:gd name="T1" fmla="*/ 0 h 645"/>
                <a:gd name="T2" fmla="*/ 0 w 440"/>
                <a:gd name="T3" fmla="*/ 0 h 645"/>
                <a:gd name="T4" fmla="*/ 0 w 440"/>
                <a:gd name="T5" fmla="*/ 0 h 645"/>
                <a:gd name="T6" fmla="*/ 0 w 440"/>
                <a:gd name="T7" fmla="*/ 0 h 645"/>
                <a:gd name="T8" fmla="*/ 0 w 440"/>
                <a:gd name="T9" fmla="*/ 0 h 645"/>
                <a:gd name="T10" fmla="*/ 0 w 440"/>
                <a:gd name="T11" fmla="*/ 0 h 645"/>
                <a:gd name="T12" fmla="*/ 0 w 440"/>
                <a:gd name="T13" fmla="*/ 0 h 645"/>
                <a:gd name="T14" fmla="*/ 0 w 440"/>
                <a:gd name="T15" fmla="*/ 0 h 645"/>
                <a:gd name="T16" fmla="*/ 0 w 440"/>
                <a:gd name="T17" fmla="*/ 0 h 645"/>
                <a:gd name="T18" fmla="*/ 0 w 440"/>
                <a:gd name="T19" fmla="*/ 0 h 645"/>
                <a:gd name="T20" fmla="*/ 0 w 440"/>
                <a:gd name="T21" fmla="*/ 0 h 645"/>
                <a:gd name="T22" fmla="*/ 0 w 440"/>
                <a:gd name="T23" fmla="*/ 0 h 645"/>
                <a:gd name="T24" fmla="*/ 0 w 440"/>
                <a:gd name="T25" fmla="*/ 0 h 645"/>
                <a:gd name="T26" fmla="*/ 0 w 440"/>
                <a:gd name="T27" fmla="*/ 0 h 645"/>
                <a:gd name="T28" fmla="*/ 0 w 440"/>
                <a:gd name="T29" fmla="*/ 0 h 645"/>
                <a:gd name="T30" fmla="*/ 0 w 440"/>
                <a:gd name="T31" fmla="*/ 0 h 645"/>
                <a:gd name="T32" fmla="*/ 0 w 440"/>
                <a:gd name="T33" fmla="*/ 0 h 645"/>
                <a:gd name="T34" fmla="*/ 0 w 440"/>
                <a:gd name="T35" fmla="*/ 0 h 645"/>
                <a:gd name="T36" fmla="*/ 0 w 440"/>
                <a:gd name="T37" fmla="*/ 0 h 645"/>
                <a:gd name="T38" fmla="*/ 0 w 440"/>
                <a:gd name="T39" fmla="*/ 0 h 645"/>
                <a:gd name="T40" fmla="*/ 0 w 440"/>
                <a:gd name="T41" fmla="*/ 0 h 645"/>
                <a:gd name="T42" fmla="*/ 0 w 440"/>
                <a:gd name="T43" fmla="*/ 0 h 645"/>
                <a:gd name="T44" fmla="*/ 0 w 440"/>
                <a:gd name="T45" fmla="*/ 0 h 645"/>
                <a:gd name="T46" fmla="*/ 0 w 440"/>
                <a:gd name="T47" fmla="*/ 0 h 645"/>
                <a:gd name="T48" fmla="*/ 0 w 440"/>
                <a:gd name="T49" fmla="*/ 0 h 645"/>
                <a:gd name="T50" fmla="*/ 0 w 440"/>
                <a:gd name="T51" fmla="*/ 0 h 645"/>
                <a:gd name="T52" fmla="*/ 0 w 440"/>
                <a:gd name="T53" fmla="*/ 0 h 645"/>
                <a:gd name="T54" fmla="*/ 0 w 440"/>
                <a:gd name="T55" fmla="*/ 0 h 645"/>
                <a:gd name="T56" fmla="*/ 0 w 440"/>
                <a:gd name="T57" fmla="*/ 0 h 645"/>
                <a:gd name="T58" fmla="*/ 0 w 440"/>
                <a:gd name="T59" fmla="*/ 0 h 645"/>
                <a:gd name="T60" fmla="*/ 0 w 440"/>
                <a:gd name="T61" fmla="*/ 0 h 645"/>
                <a:gd name="T62" fmla="*/ 0 w 440"/>
                <a:gd name="T63" fmla="*/ 0 h 645"/>
                <a:gd name="T64" fmla="*/ 0 w 440"/>
                <a:gd name="T65" fmla="*/ 0 h 645"/>
                <a:gd name="T66" fmla="*/ 0 w 440"/>
                <a:gd name="T67" fmla="*/ 0 h 645"/>
                <a:gd name="T68" fmla="*/ 0 w 440"/>
                <a:gd name="T69" fmla="*/ 0 h 645"/>
                <a:gd name="T70" fmla="*/ 0 w 440"/>
                <a:gd name="T71" fmla="*/ 0 h 645"/>
                <a:gd name="T72" fmla="*/ 0 w 440"/>
                <a:gd name="T73" fmla="*/ 0 h 645"/>
                <a:gd name="T74" fmla="*/ 0 w 440"/>
                <a:gd name="T75" fmla="*/ 0 h 645"/>
                <a:gd name="T76" fmla="*/ 0 w 440"/>
                <a:gd name="T77" fmla="*/ 0 h 645"/>
                <a:gd name="T78" fmla="*/ 0 w 440"/>
                <a:gd name="T79" fmla="*/ 0 h 645"/>
                <a:gd name="T80" fmla="*/ 0 w 440"/>
                <a:gd name="T81" fmla="*/ 0 h 645"/>
                <a:gd name="T82" fmla="*/ 0 w 440"/>
                <a:gd name="T83" fmla="*/ 0 h 645"/>
                <a:gd name="T84" fmla="*/ 0 w 440"/>
                <a:gd name="T85" fmla="*/ 0 h 645"/>
                <a:gd name="T86" fmla="*/ 0 w 440"/>
                <a:gd name="T87" fmla="*/ 0 h 645"/>
                <a:gd name="T88" fmla="*/ 0 w 440"/>
                <a:gd name="T89" fmla="*/ 0 h 645"/>
                <a:gd name="T90" fmla="*/ 0 w 440"/>
                <a:gd name="T91" fmla="*/ 0 h 6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40"/>
                <a:gd name="T139" fmla="*/ 0 h 645"/>
                <a:gd name="T140" fmla="*/ 440 w 440"/>
                <a:gd name="T141" fmla="*/ 645 h 6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40" h="645">
                  <a:moveTo>
                    <a:pt x="407" y="611"/>
                  </a:moveTo>
                  <a:lnTo>
                    <a:pt x="431" y="607"/>
                  </a:lnTo>
                  <a:lnTo>
                    <a:pt x="398" y="585"/>
                  </a:lnTo>
                  <a:lnTo>
                    <a:pt x="364" y="558"/>
                  </a:lnTo>
                  <a:lnTo>
                    <a:pt x="329" y="529"/>
                  </a:lnTo>
                  <a:lnTo>
                    <a:pt x="296" y="496"/>
                  </a:lnTo>
                  <a:lnTo>
                    <a:pt x="262" y="463"/>
                  </a:lnTo>
                  <a:lnTo>
                    <a:pt x="230" y="427"/>
                  </a:lnTo>
                  <a:lnTo>
                    <a:pt x="198" y="389"/>
                  </a:lnTo>
                  <a:lnTo>
                    <a:pt x="168" y="349"/>
                  </a:lnTo>
                  <a:lnTo>
                    <a:pt x="142" y="308"/>
                  </a:lnTo>
                  <a:lnTo>
                    <a:pt x="116" y="266"/>
                  </a:lnTo>
                  <a:lnTo>
                    <a:pt x="94" y="222"/>
                  </a:lnTo>
                  <a:lnTo>
                    <a:pt x="76" y="178"/>
                  </a:lnTo>
                  <a:lnTo>
                    <a:pt x="60" y="135"/>
                  </a:lnTo>
                  <a:lnTo>
                    <a:pt x="49" y="89"/>
                  </a:lnTo>
                  <a:lnTo>
                    <a:pt x="41" y="46"/>
                  </a:lnTo>
                  <a:lnTo>
                    <a:pt x="39" y="0"/>
                  </a:lnTo>
                  <a:lnTo>
                    <a:pt x="0" y="0"/>
                  </a:lnTo>
                  <a:lnTo>
                    <a:pt x="2" y="48"/>
                  </a:lnTo>
                  <a:lnTo>
                    <a:pt x="9" y="97"/>
                  </a:lnTo>
                  <a:lnTo>
                    <a:pt x="23" y="145"/>
                  </a:lnTo>
                  <a:lnTo>
                    <a:pt x="38" y="193"/>
                  </a:lnTo>
                  <a:lnTo>
                    <a:pt x="58" y="239"/>
                  </a:lnTo>
                  <a:lnTo>
                    <a:pt x="82" y="285"/>
                  </a:lnTo>
                  <a:lnTo>
                    <a:pt x="108" y="329"/>
                  </a:lnTo>
                  <a:lnTo>
                    <a:pt x="137" y="373"/>
                  </a:lnTo>
                  <a:lnTo>
                    <a:pt x="167" y="414"/>
                  </a:lnTo>
                  <a:lnTo>
                    <a:pt x="201" y="453"/>
                  </a:lnTo>
                  <a:lnTo>
                    <a:pt x="233" y="491"/>
                  </a:lnTo>
                  <a:lnTo>
                    <a:pt x="269" y="526"/>
                  </a:lnTo>
                  <a:lnTo>
                    <a:pt x="304" y="559"/>
                  </a:lnTo>
                  <a:lnTo>
                    <a:pt x="339" y="590"/>
                  </a:lnTo>
                  <a:lnTo>
                    <a:pt x="375" y="617"/>
                  </a:lnTo>
                  <a:lnTo>
                    <a:pt x="410" y="642"/>
                  </a:lnTo>
                  <a:lnTo>
                    <a:pt x="434" y="638"/>
                  </a:lnTo>
                  <a:lnTo>
                    <a:pt x="410" y="642"/>
                  </a:lnTo>
                  <a:lnTo>
                    <a:pt x="418" y="645"/>
                  </a:lnTo>
                  <a:lnTo>
                    <a:pt x="426" y="644"/>
                  </a:lnTo>
                  <a:lnTo>
                    <a:pt x="432" y="640"/>
                  </a:lnTo>
                  <a:lnTo>
                    <a:pt x="437" y="635"/>
                  </a:lnTo>
                  <a:lnTo>
                    <a:pt x="439" y="628"/>
                  </a:lnTo>
                  <a:lnTo>
                    <a:pt x="440" y="620"/>
                  </a:lnTo>
                  <a:lnTo>
                    <a:pt x="437" y="614"/>
                  </a:lnTo>
                  <a:lnTo>
                    <a:pt x="431" y="607"/>
                  </a:lnTo>
                  <a:lnTo>
                    <a:pt x="407" y="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71" name="Freeform 286"/>
            <p:cNvSpPr>
              <a:spLocks/>
            </p:cNvSpPr>
            <p:nvPr/>
          </p:nvSpPr>
          <p:spPr bwMode="auto">
            <a:xfrm>
              <a:off x="4841" y="2362"/>
              <a:ext cx="34" cy="29"/>
            </a:xfrm>
            <a:custGeom>
              <a:avLst/>
              <a:gdLst>
                <a:gd name="T0" fmla="*/ 0 w 339"/>
                <a:gd name="T1" fmla="*/ 0 h 321"/>
                <a:gd name="T2" fmla="*/ 0 w 339"/>
                <a:gd name="T3" fmla="*/ 0 h 321"/>
                <a:gd name="T4" fmla="*/ 0 w 339"/>
                <a:gd name="T5" fmla="*/ 0 h 321"/>
                <a:gd name="T6" fmla="*/ 0 w 339"/>
                <a:gd name="T7" fmla="*/ 0 h 321"/>
                <a:gd name="T8" fmla="*/ 0 w 339"/>
                <a:gd name="T9" fmla="*/ 0 h 321"/>
                <a:gd name="T10" fmla="*/ 0 w 339"/>
                <a:gd name="T11" fmla="*/ 0 h 321"/>
                <a:gd name="T12" fmla="*/ 0 w 339"/>
                <a:gd name="T13" fmla="*/ 0 h 321"/>
                <a:gd name="T14" fmla="*/ 0 w 339"/>
                <a:gd name="T15" fmla="*/ 0 h 321"/>
                <a:gd name="T16" fmla="*/ 0 w 339"/>
                <a:gd name="T17" fmla="*/ 0 h 321"/>
                <a:gd name="T18" fmla="*/ 0 w 339"/>
                <a:gd name="T19" fmla="*/ 0 h 321"/>
                <a:gd name="T20" fmla="*/ 0 w 339"/>
                <a:gd name="T21" fmla="*/ 0 h 321"/>
                <a:gd name="T22" fmla="*/ 0 w 339"/>
                <a:gd name="T23" fmla="*/ 0 h 321"/>
                <a:gd name="T24" fmla="*/ 0 w 339"/>
                <a:gd name="T25" fmla="*/ 0 h 321"/>
                <a:gd name="T26" fmla="*/ 0 w 339"/>
                <a:gd name="T27" fmla="*/ 0 h 321"/>
                <a:gd name="T28" fmla="*/ 0 w 339"/>
                <a:gd name="T29" fmla="*/ 0 h 321"/>
                <a:gd name="T30" fmla="*/ 0 w 339"/>
                <a:gd name="T31" fmla="*/ 0 h 321"/>
                <a:gd name="T32" fmla="*/ 0 w 339"/>
                <a:gd name="T33" fmla="*/ 0 h 321"/>
                <a:gd name="T34" fmla="*/ 0 w 339"/>
                <a:gd name="T35" fmla="*/ 0 h 321"/>
                <a:gd name="T36" fmla="*/ 0 w 339"/>
                <a:gd name="T37" fmla="*/ 0 h 321"/>
                <a:gd name="T38" fmla="*/ 0 w 339"/>
                <a:gd name="T39" fmla="*/ 0 h 321"/>
                <a:gd name="T40" fmla="*/ 0 w 339"/>
                <a:gd name="T41" fmla="*/ 0 h 321"/>
                <a:gd name="T42" fmla="*/ 0 w 339"/>
                <a:gd name="T43" fmla="*/ 0 h 321"/>
                <a:gd name="T44" fmla="*/ 0 w 339"/>
                <a:gd name="T45" fmla="*/ 0 h 321"/>
                <a:gd name="T46" fmla="*/ 0 w 339"/>
                <a:gd name="T47" fmla="*/ 0 h 321"/>
                <a:gd name="T48" fmla="*/ 0 w 339"/>
                <a:gd name="T49" fmla="*/ 0 h 321"/>
                <a:gd name="T50" fmla="*/ 0 w 339"/>
                <a:gd name="T51" fmla="*/ 0 h 321"/>
                <a:gd name="T52" fmla="*/ 0 w 339"/>
                <a:gd name="T53" fmla="*/ 0 h 321"/>
                <a:gd name="T54" fmla="*/ 0 w 339"/>
                <a:gd name="T55" fmla="*/ 0 h 321"/>
                <a:gd name="T56" fmla="*/ 0 w 339"/>
                <a:gd name="T57" fmla="*/ 0 h 321"/>
                <a:gd name="T58" fmla="*/ 0 w 339"/>
                <a:gd name="T59" fmla="*/ 0 h 321"/>
                <a:gd name="T60" fmla="*/ 0 w 339"/>
                <a:gd name="T61" fmla="*/ 0 h 321"/>
                <a:gd name="T62" fmla="*/ 0 w 339"/>
                <a:gd name="T63" fmla="*/ 0 h 321"/>
                <a:gd name="T64" fmla="*/ 0 w 339"/>
                <a:gd name="T65" fmla="*/ 0 h 321"/>
                <a:gd name="T66" fmla="*/ 0 w 339"/>
                <a:gd name="T67" fmla="*/ 0 h 321"/>
                <a:gd name="T68" fmla="*/ 0 w 339"/>
                <a:gd name="T69" fmla="*/ 0 h 321"/>
                <a:gd name="T70" fmla="*/ 0 w 339"/>
                <a:gd name="T71" fmla="*/ 0 h 321"/>
                <a:gd name="T72" fmla="*/ 0 w 339"/>
                <a:gd name="T73" fmla="*/ 0 h 3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9"/>
                <a:gd name="T112" fmla="*/ 0 h 321"/>
                <a:gd name="T113" fmla="*/ 339 w 339"/>
                <a:gd name="T114" fmla="*/ 321 h 3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9" h="321">
                  <a:moveTo>
                    <a:pt x="301" y="0"/>
                  </a:moveTo>
                  <a:lnTo>
                    <a:pt x="301" y="0"/>
                  </a:lnTo>
                  <a:lnTo>
                    <a:pt x="296" y="14"/>
                  </a:lnTo>
                  <a:lnTo>
                    <a:pt x="286" y="29"/>
                  </a:lnTo>
                  <a:lnTo>
                    <a:pt x="272" y="47"/>
                  </a:lnTo>
                  <a:lnTo>
                    <a:pt x="255" y="65"/>
                  </a:lnTo>
                  <a:lnTo>
                    <a:pt x="237" y="86"/>
                  </a:lnTo>
                  <a:lnTo>
                    <a:pt x="216" y="105"/>
                  </a:lnTo>
                  <a:lnTo>
                    <a:pt x="194" y="125"/>
                  </a:lnTo>
                  <a:lnTo>
                    <a:pt x="171" y="145"/>
                  </a:lnTo>
                  <a:lnTo>
                    <a:pt x="146" y="167"/>
                  </a:lnTo>
                  <a:lnTo>
                    <a:pt x="122" y="186"/>
                  </a:lnTo>
                  <a:lnTo>
                    <a:pt x="98" y="205"/>
                  </a:lnTo>
                  <a:lnTo>
                    <a:pt x="76" y="225"/>
                  </a:lnTo>
                  <a:lnTo>
                    <a:pt x="54" y="243"/>
                  </a:lnTo>
                  <a:lnTo>
                    <a:pt x="34" y="262"/>
                  </a:lnTo>
                  <a:lnTo>
                    <a:pt x="16" y="278"/>
                  </a:lnTo>
                  <a:lnTo>
                    <a:pt x="0" y="294"/>
                  </a:lnTo>
                  <a:lnTo>
                    <a:pt x="27" y="321"/>
                  </a:lnTo>
                  <a:lnTo>
                    <a:pt x="43" y="307"/>
                  </a:lnTo>
                  <a:lnTo>
                    <a:pt x="60" y="291"/>
                  </a:lnTo>
                  <a:lnTo>
                    <a:pt x="79" y="273"/>
                  </a:lnTo>
                  <a:lnTo>
                    <a:pt x="101" y="255"/>
                  </a:lnTo>
                  <a:lnTo>
                    <a:pt x="123" y="237"/>
                  </a:lnTo>
                  <a:lnTo>
                    <a:pt x="148" y="218"/>
                  </a:lnTo>
                  <a:lnTo>
                    <a:pt x="172" y="196"/>
                  </a:lnTo>
                  <a:lnTo>
                    <a:pt x="196" y="175"/>
                  </a:lnTo>
                  <a:lnTo>
                    <a:pt x="219" y="155"/>
                  </a:lnTo>
                  <a:lnTo>
                    <a:pt x="243" y="135"/>
                  </a:lnTo>
                  <a:lnTo>
                    <a:pt x="264" y="113"/>
                  </a:lnTo>
                  <a:lnTo>
                    <a:pt x="285" y="93"/>
                  </a:lnTo>
                  <a:lnTo>
                    <a:pt x="301" y="73"/>
                  </a:lnTo>
                  <a:lnTo>
                    <a:pt x="317" y="52"/>
                  </a:lnTo>
                  <a:lnTo>
                    <a:pt x="330" y="33"/>
                  </a:lnTo>
                  <a:lnTo>
                    <a:pt x="339" y="1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72" name="Freeform 287"/>
            <p:cNvSpPr>
              <a:spLocks/>
            </p:cNvSpPr>
            <p:nvPr/>
          </p:nvSpPr>
          <p:spPr bwMode="auto">
            <a:xfrm>
              <a:off x="4871" y="2315"/>
              <a:ext cx="11" cy="48"/>
            </a:xfrm>
            <a:custGeom>
              <a:avLst/>
              <a:gdLst>
                <a:gd name="T0" fmla="*/ 0 w 112"/>
                <a:gd name="T1" fmla="*/ 0 h 527"/>
                <a:gd name="T2" fmla="*/ 0 w 112"/>
                <a:gd name="T3" fmla="*/ 0 h 527"/>
                <a:gd name="T4" fmla="*/ 0 w 112"/>
                <a:gd name="T5" fmla="*/ 0 h 527"/>
                <a:gd name="T6" fmla="*/ 0 w 112"/>
                <a:gd name="T7" fmla="*/ 0 h 527"/>
                <a:gd name="T8" fmla="*/ 0 w 112"/>
                <a:gd name="T9" fmla="*/ 0 h 527"/>
                <a:gd name="T10" fmla="*/ 0 w 112"/>
                <a:gd name="T11" fmla="*/ 0 h 527"/>
                <a:gd name="T12" fmla="*/ 0 w 112"/>
                <a:gd name="T13" fmla="*/ 0 h 527"/>
                <a:gd name="T14" fmla="*/ 0 w 112"/>
                <a:gd name="T15" fmla="*/ 0 h 527"/>
                <a:gd name="T16" fmla="*/ 0 w 112"/>
                <a:gd name="T17" fmla="*/ 0 h 527"/>
                <a:gd name="T18" fmla="*/ 0 w 112"/>
                <a:gd name="T19" fmla="*/ 0 h 527"/>
                <a:gd name="T20" fmla="*/ 0 w 112"/>
                <a:gd name="T21" fmla="*/ 0 h 527"/>
                <a:gd name="T22" fmla="*/ 0 w 112"/>
                <a:gd name="T23" fmla="*/ 0 h 527"/>
                <a:gd name="T24" fmla="*/ 0 w 112"/>
                <a:gd name="T25" fmla="*/ 0 h 527"/>
                <a:gd name="T26" fmla="*/ 0 w 112"/>
                <a:gd name="T27" fmla="*/ 0 h 527"/>
                <a:gd name="T28" fmla="*/ 0 w 112"/>
                <a:gd name="T29" fmla="*/ 0 h 527"/>
                <a:gd name="T30" fmla="*/ 0 w 112"/>
                <a:gd name="T31" fmla="*/ 0 h 527"/>
                <a:gd name="T32" fmla="*/ 0 w 112"/>
                <a:gd name="T33" fmla="*/ 0 h 527"/>
                <a:gd name="T34" fmla="*/ 0 w 112"/>
                <a:gd name="T35" fmla="*/ 0 h 527"/>
                <a:gd name="T36" fmla="*/ 0 w 112"/>
                <a:gd name="T37" fmla="*/ 0 h 527"/>
                <a:gd name="T38" fmla="*/ 0 w 112"/>
                <a:gd name="T39" fmla="*/ 0 h 527"/>
                <a:gd name="T40" fmla="*/ 0 w 112"/>
                <a:gd name="T41" fmla="*/ 0 h 5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2"/>
                <a:gd name="T64" fmla="*/ 0 h 527"/>
                <a:gd name="T65" fmla="*/ 112 w 112"/>
                <a:gd name="T66" fmla="*/ 527 h 52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2" h="527">
                  <a:moveTo>
                    <a:pt x="73" y="1"/>
                  </a:moveTo>
                  <a:lnTo>
                    <a:pt x="73" y="0"/>
                  </a:lnTo>
                  <a:lnTo>
                    <a:pt x="62" y="61"/>
                  </a:lnTo>
                  <a:lnTo>
                    <a:pt x="55" y="126"/>
                  </a:lnTo>
                  <a:lnTo>
                    <a:pt x="50" y="193"/>
                  </a:lnTo>
                  <a:lnTo>
                    <a:pt x="44" y="261"/>
                  </a:lnTo>
                  <a:lnTo>
                    <a:pt x="37" y="329"/>
                  </a:lnTo>
                  <a:lnTo>
                    <a:pt x="29" y="395"/>
                  </a:lnTo>
                  <a:lnTo>
                    <a:pt x="17" y="458"/>
                  </a:lnTo>
                  <a:lnTo>
                    <a:pt x="0" y="514"/>
                  </a:lnTo>
                  <a:lnTo>
                    <a:pt x="38" y="527"/>
                  </a:lnTo>
                  <a:lnTo>
                    <a:pt x="55" y="466"/>
                  </a:lnTo>
                  <a:lnTo>
                    <a:pt x="68" y="401"/>
                  </a:lnTo>
                  <a:lnTo>
                    <a:pt x="77" y="333"/>
                  </a:lnTo>
                  <a:lnTo>
                    <a:pt x="84" y="263"/>
                  </a:lnTo>
                  <a:lnTo>
                    <a:pt x="89" y="195"/>
                  </a:lnTo>
                  <a:lnTo>
                    <a:pt x="95" y="128"/>
                  </a:lnTo>
                  <a:lnTo>
                    <a:pt x="102" y="65"/>
                  </a:lnTo>
                  <a:lnTo>
                    <a:pt x="112" y="8"/>
                  </a:lnTo>
                  <a:lnTo>
                    <a:pt x="112" y="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73" name="Freeform 288"/>
            <p:cNvSpPr>
              <a:spLocks/>
            </p:cNvSpPr>
            <p:nvPr/>
          </p:nvSpPr>
          <p:spPr bwMode="auto">
            <a:xfrm>
              <a:off x="4858" y="2242"/>
              <a:ext cx="29" cy="74"/>
            </a:xfrm>
            <a:custGeom>
              <a:avLst/>
              <a:gdLst>
                <a:gd name="T0" fmla="*/ 0 w 297"/>
                <a:gd name="T1" fmla="*/ 0 h 807"/>
                <a:gd name="T2" fmla="*/ 0 w 297"/>
                <a:gd name="T3" fmla="*/ 0 h 807"/>
                <a:gd name="T4" fmla="*/ 0 w 297"/>
                <a:gd name="T5" fmla="*/ 0 h 807"/>
                <a:gd name="T6" fmla="*/ 0 w 297"/>
                <a:gd name="T7" fmla="*/ 0 h 807"/>
                <a:gd name="T8" fmla="*/ 0 w 297"/>
                <a:gd name="T9" fmla="*/ 0 h 807"/>
                <a:gd name="T10" fmla="*/ 0 w 297"/>
                <a:gd name="T11" fmla="*/ 0 h 807"/>
                <a:gd name="T12" fmla="*/ 0 w 297"/>
                <a:gd name="T13" fmla="*/ 0 h 807"/>
                <a:gd name="T14" fmla="*/ 0 w 297"/>
                <a:gd name="T15" fmla="*/ 0 h 807"/>
                <a:gd name="T16" fmla="*/ 0 w 297"/>
                <a:gd name="T17" fmla="*/ 0 h 807"/>
                <a:gd name="T18" fmla="*/ 0 w 297"/>
                <a:gd name="T19" fmla="*/ 0 h 807"/>
                <a:gd name="T20" fmla="*/ 0 w 297"/>
                <a:gd name="T21" fmla="*/ 0 h 807"/>
                <a:gd name="T22" fmla="*/ 0 w 297"/>
                <a:gd name="T23" fmla="*/ 0 h 807"/>
                <a:gd name="T24" fmla="*/ 0 w 297"/>
                <a:gd name="T25" fmla="*/ 0 h 807"/>
                <a:gd name="T26" fmla="*/ 0 w 297"/>
                <a:gd name="T27" fmla="*/ 0 h 807"/>
                <a:gd name="T28" fmla="*/ 0 w 297"/>
                <a:gd name="T29" fmla="*/ 0 h 807"/>
                <a:gd name="T30" fmla="*/ 0 w 297"/>
                <a:gd name="T31" fmla="*/ 1 h 807"/>
                <a:gd name="T32" fmla="*/ 0 w 297"/>
                <a:gd name="T33" fmla="*/ 1 h 807"/>
                <a:gd name="T34" fmla="*/ 0 w 297"/>
                <a:gd name="T35" fmla="*/ 1 h 807"/>
                <a:gd name="T36" fmla="*/ 0 w 297"/>
                <a:gd name="T37" fmla="*/ 1 h 807"/>
                <a:gd name="T38" fmla="*/ 0 w 297"/>
                <a:gd name="T39" fmla="*/ 1 h 807"/>
                <a:gd name="T40" fmla="*/ 0 w 297"/>
                <a:gd name="T41" fmla="*/ 1 h 807"/>
                <a:gd name="T42" fmla="*/ 0 w 297"/>
                <a:gd name="T43" fmla="*/ 0 h 807"/>
                <a:gd name="T44" fmla="*/ 0 w 297"/>
                <a:gd name="T45" fmla="*/ 0 h 807"/>
                <a:gd name="T46" fmla="*/ 0 w 297"/>
                <a:gd name="T47" fmla="*/ 0 h 807"/>
                <a:gd name="T48" fmla="*/ 0 w 297"/>
                <a:gd name="T49" fmla="*/ 0 h 807"/>
                <a:gd name="T50" fmla="*/ 0 w 297"/>
                <a:gd name="T51" fmla="*/ 0 h 807"/>
                <a:gd name="T52" fmla="*/ 0 w 297"/>
                <a:gd name="T53" fmla="*/ 0 h 807"/>
                <a:gd name="T54" fmla="*/ 0 w 297"/>
                <a:gd name="T55" fmla="*/ 0 h 807"/>
                <a:gd name="T56" fmla="*/ 0 w 297"/>
                <a:gd name="T57" fmla="*/ 0 h 807"/>
                <a:gd name="T58" fmla="*/ 0 w 297"/>
                <a:gd name="T59" fmla="*/ 0 h 807"/>
                <a:gd name="T60" fmla="*/ 0 w 297"/>
                <a:gd name="T61" fmla="*/ 0 h 807"/>
                <a:gd name="T62" fmla="*/ 0 w 297"/>
                <a:gd name="T63" fmla="*/ 0 h 807"/>
                <a:gd name="T64" fmla="*/ 0 w 297"/>
                <a:gd name="T65" fmla="*/ 0 h 807"/>
                <a:gd name="T66" fmla="*/ 0 w 297"/>
                <a:gd name="T67" fmla="*/ 0 h 807"/>
                <a:gd name="T68" fmla="*/ 0 w 297"/>
                <a:gd name="T69" fmla="*/ 0 h 807"/>
                <a:gd name="T70" fmla="*/ 0 w 297"/>
                <a:gd name="T71" fmla="*/ 0 h 807"/>
                <a:gd name="T72" fmla="*/ 0 w 297"/>
                <a:gd name="T73" fmla="*/ 0 h 8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97"/>
                <a:gd name="T112" fmla="*/ 0 h 807"/>
                <a:gd name="T113" fmla="*/ 297 w 297"/>
                <a:gd name="T114" fmla="*/ 807 h 8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97" h="807">
                  <a:moveTo>
                    <a:pt x="2" y="40"/>
                  </a:moveTo>
                  <a:lnTo>
                    <a:pt x="0" y="40"/>
                  </a:lnTo>
                  <a:lnTo>
                    <a:pt x="60" y="57"/>
                  </a:lnTo>
                  <a:lnTo>
                    <a:pt x="109" y="80"/>
                  </a:lnTo>
                  <a:lnTo>
                    <a:pt x="150" y="110"/>
                  </a:lnTo>
                  <a:lnTo>
                    <a:pt x="183" y="143"/>
                  </a:lnTo>
                  <a:lnTo>
                    <a:pt x="210" y="182"/>
                  </a:lnTo>
                  <a:lnTo>
                    <a:pt x="230" y="225"/>
                  </a:lnTo>
                  <a:lnTo>
                    <a:pt x="244" y="274"/>
                  </a:lnTo>
                  <a:lnTo>
                    <a:pt x="253" y="325"/>
                  </a:lnTo>
                  <a:lnTo>
                    <a:pt x="257" y="380"/>
                  </a:lnTo>
                  <a:lnTo>
                    <a:pt x="257" y="439"/>
                  </a:lnTo>
                  <a:lnTo>
                    <a:pt x="254" y="498"/>
                  </a:lnTo>
                  <a:lnTo>
                    <a:pt x="248" y="559"/>
                  </a:lnTo>
                  <a:lnTo>
                    <a:pt x="239" y="621"/>
                  </a:lnTo>
                  <a:lnTo>
                    <a:pt x="229" y="680"/>
                  </a:lnTo>
                  <a:lnTo>
                    <a:pt x="216" y="741"/>
                  </a:lnTo>
                  <a:lnTo>
                    <a:pt x="205" y="801"/>
                  </a:lnTo>
                  <a:lnTo>
                    <a:pt x="244" y="807"/>
                  </a:lnTo>
                  <a:lnTo>
                    <a:pt x="256" y="748"/>
                  </a:lnTo>
                  <a:lnTo>
                    <a:pt x="269" y="687"/>
                  </a:lnTo>
                  <a:lnTo>
                    <a:pt x="279" y="625"/>
                  </a:lnTo>
                  <a:lnTo>
                    <a:pt x="287" y="563"/>
                  </a:lnTo>
                  <a:lnTo>
                    <a:pt x="294" y="500"/>
                  </a:lnTo>
                  <a:lnTo>
                    <a:pt x="297" y="439"/>
                  </a:lnTo>
                  <a:lnTo>
                    <a:pt x="297" y="380"/>
                  </a:lnTo>
                  <a:lnTo>
                    <a:pt x="293" y="321"/>
                  </a:lnTo>
                  <a:lnTo>
                    <a:pt x="282" y="265"/>
                  </a:lnTo>
                  <a:lnTo>
                    <a:pt x="268" y="212"/>
                  </a:lnTo>
                  <a:lnTo>
                    <a:pt x="243" y="163"/>
                  </a:lnTo>
                  <a:lnTo>
                    <a:pt x="214" y="117"/>
                  </a:lnTo>
                  <a:lnTo>
                    <a:pt x="175" y="78"/>
                  </a:lnTo>
                  <a:lnTo>
                    <a:pt x="128" y="46"/>
                  </a:lnTo>
                  <a:lnTo>
                    <a:pt x="73" y="19"/>
                  </a:lnTo>
                  <a:lnTo>
                    <a:pt x="7" y="0"/>
                  </a:lnTo>
                  <a:lnTo>
                    <a:pt x="6" y="0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74" name="Freeform 289"/>
            <p:cNvSpPr>
              <a:spLocks/>
            </p:cNvSpPr>
            <p:nvPr/>
          </p:nvSpPr>
          <p:spPr bwMode="auto">
            <a:xfrm>
              <a:off x="4779" y="2234"/>
              <a:ext cx="79" cy="12"/>
            </a:xfrm>
            <a:custGeom>
              <a:avLst/>
              <a:gdLst>
                <a:gd name="T0" fmla="*/ 0 w 793"/>
                <a:gd name="T1" fmla="*/ 0 h 127"/>
                <a:gd name="T2" fmla="*/ 0 w 793"/>
                <a:gd name="T3" fmla="*/ 0 h 127"/>
                <a:gd name="T4" fmla="*/ 1 w 793"/>
                <a:gd name="T5" fmla="*/ 0 h 127"/>
                <a:gd name="T6" fmla="*/ 1 w 793"/>
                <a:gd name="T7" fmla="*/ 0 h 127"/>
                <a:gd name="T8" fmla="*/ 0 w 793"/>
                <a:gd name="T9" fmla="*/ 0 h 127"/>
                <a:gd name="T10" fmla="*/ 0 w 793"/>
                <a:gd name="T11" fmla="*/ 0 h 127"/>
                <a:gd name="T12" fmla="*/ 0 w 793"/>
                <a:gd name="T13" fmla="*/ 0 h 127"/>
                <a:gd name="T14" fmla="*/ 0 w 793"/>
                <a:gd name="T15" fmla="*/ 0 h 127"/>
                <a:gd name="T16" fmla="*/ 0 w 793"/>
                <a:gd name="T17" fmla="*/ 0 h 127"/>
                <a:gd name="T18" fmla="*/ 0 w 793"/>
                <a:gd name="T19" fmla="*/ 0 h 127"/>
                <a:gd name="T20" fmla="*/ 0 w 793"/>
                <a:gd name="T21" fmla="*/ 0 h 127"/>
                <a:gd name="T22" fmla="*/ 0 w 793"/>
                <a:gd name="T23" fmla="*/ 0 h 1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93"/>
                <a:gd name="T37" fmla="*/ 0 h 127"/>
                <a:gd name="T38" fmla="*/ 793 w 793"/>
                <a:gd name="T39" fmla="*/ 127 h 12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93" h="127">
                  <a:moveTo>
                    <a:pt x="39" y="25"/>
                  </a:moveTo>
                  <a:lnTo>
                    <a:pt x="18" y="41"/>
                  </a:lnTo>
                  <a:lnTo>
                    <a:pt x="789" y="127"/>
                  </a:lnTo>
                  <a:lnTo>
                    <a:pt x="793" y="87"/>
                  </a:lnTo>
                  <a:lnTo>
                    <a:pt x="22" y="0"/>
                  </a:lnTo>
                  <a:lnTo>
                    <a:pt x="1" y="16"/>
                  </a:lnTo>
                  <a:lnTo>
                    <a:pt x="22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18" y="41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75" name="Freeform 290"/>
            <p:cNvSpPr>
              <a:spLocks/>
            </p:cNvSpPr>
            <p:nvPr/>
          </p:nvSpPr>
          <p:spPr bwMode="auto">
            <a:xfrm>
              <a:off x="4761" y="2172"/>
              <a:ext cx="155" cy="153"/>
            </a:xfrm>
            <a:custGeom>
              <a:avLst/>
              <a:gdLst>
                <a:gd name="T0" fmla="*/ 0 w 1546"/>
                <a:gd name="T1" fmla="*/ 0 h 1683"/>
                <a:gd name="T2" fmla="*/ 0 w 1546"/>
                <a:gd name="T3" fmla="*/ 0 h 1683"/>
                <a:gd name="T4" fmla="*/ 0 w 1546"/>
                <a:gd name="T5" fmla="*/ 0 h 1683"/>
                <a:gd name="T6" fmla="*/ 0 w 1546"/>
                <a:gd name="T7" fmla="*/ 0 h 1683"/>
                <a:gd name="T8" fmla="*/ 0 w 1546"/>
                <a:gd name="T9" fmla="*/ 0 h 1683"/>
                <a:gd name="T10" fmla="*/ 0 w 1546"/>
                <a:gd name="T11" fmla="*/ 0 h 1683"/>
                <a:gd name="T12" fmla="*/ 0 w 1546"/>
                <a:gd name="T13" fmla="*/ 1 h 1683"/>
                <a:gd name="T14" fmla="*/ 0 w 1546"/>
                <a:gd name="T15" fmla="*/ 1 h 1683"/>
                <a:gd name="T16" fmla="*/ 0 w 1546"/>
                <a:gd name="T17" fmla="*/ 1 h 1683"/>
                <a:gd name="T18" fmla="*/ 1 w 1546"/>
                <a:gd name="T19" fmla="*/ 1 h 1683"/>
                <a:gd name="T20" fmla="*/ 1 w 1546"/>
                <a:gd name="T21" fmla="*/ 1 h 1683"/>
                <a:gd name="T22" fmla="*/ 1 w 1546"/>
                <a:gd name="T23" fmla="*/ 1 h 1683"/>
                <a:gd name="T24" fmla="*/ 1 w 1546"/>
                <a:gd name="T25" fmla="*/ 1 h 1683"/>
                <a:gd name="T26" fmla="*/ 1 w 1546"/>
                <a:gd name="T27" fmla="*/ 1 h 1683"/>
                <a:gd name="T28" fmla="*/ 1 w 1546"/>
                <a:gd name="T29" fmla="*/ 1 h 1683"/>
                <a:gd name="T30" fmla="*/ 1 w 1546"/>
                <a:gd name="T31" fmla="*/ 1 h 1683"/>
                <a:gd name="T32" fmla="*/ 1 w 1546"/>
                <a:gd name="T33" fmla="*/ 1 h 1683"/>
                <a:gd name="T34" fmla="*/ 1 w 1546"/>
                <a:gd name="T35" fmla="*/ 1 h 1683"/>
                <a:gd name="T36" fmla="*/ 1 w 1546"/>
                <a:gd name="T37" fmla="*/ 1 h 1683"/>
                <a:gd name="T38" fmla="*/ 1 w 1546"/>
                <a:gd name="T39" fmla="*/ 1 h 1683"/>
                <a:gd name="T40" fmla="*/ 1 w 1546"/>
                <a:gd name="T41" fmla="*/ 1 h 1683"/>
                <a:gd name="T42" fmla="*/ 1 w 1546"/>
                <a:gd name="T43" fmla="*/ 1 h 1683"/>
                <a:gd name="T44" fmla="*/ 1 w 1546"/>
                <a:gd name="T45" fmla="*/ 1 h 1683"/>
                <a:gd name="T46" fmla="*/ 1 w 1546"/>
                <a:gd name="T47" fmla="*/ 1 h 1683"/>
                <a:gd name="T48" fmla="*/ 1 w 1546"/>
                <a:gd name="T49" fmla="*/ 1 h 1683"/>
                <a:gd name="T50" fmla="*/ 1 w 1546"/>
                <a:gd name="T51" fmla="*/ 1 h 1683"/>
                <a:gd name="T52" fmla="*/ 1 w 1546"/>
                <a:gd name="T53" fmla="*/ 1 h 1683"/>
                <a:gd name="T54" fmla="*/ 1 w 1546"/>
                <a:gd name="T55" fmla="*/ 1 h 1683"/>
                <a:gd name="T56" fmla="*/ 1 w 1546"/>
                <a:gd name="T57" fmla="*/ 1 h 1683"/>
                <a:gd name="T58" fmla="*/ 1 w 1546"/>
                <a:gd name="T59" fmla="*/ 1 h 1683"/>
                <a:gd name="T60" fmla="*/ 1 w 1546"/>
                <a:gd name="T61" fmla="*/ 1 h 1683"/>
                <a:gd name="T62" fmla="*/ 1 w 1546"/>
                <a:gd name="T63" fmla="*/ 1 h 1683"/>
                <a:gd name="T64" fmla="*/ 2 w 1546"/>
                <a:gd name="T65" fmla="*/ 1 h 1683"/>
                <a:gd name="T66" fmla="*/ 2 w 1546"/>
                <a:gd name="T67" fmla="*/ 1 h 1683"/>
                <a:gd name="T68" fmla="*/ 2 w 1546"/>
                <a:gd name="T69" fmla="*/ 1 h 1683"/>
                <a:gd name="T70" fmla="*/ 2 w 1546"/>
                <a:gd name="T71" fmla="*/ 1 h 1683"/>
                <a:gd name="T72" fmla="*/ 2 w 1546"/>
                <a:gd name="T73" fmla="*/ 1 h 1683"/>
                <a:gd name="T74" fmla="*/ 1 w 1546"/>
                <a:gd name="T75" fmla="*/ 1 h 1683"/>
                <a:gd name="T76" fmla="*/ 2 w 1546"/>
                <a:gd name="T77" fmla="*/ 1 h 1683"/>
                <a:gd name="T78" fmla="*/ 2 w 1546"/>
                <a:gd name="T79" fmla="*/ 1 h 1683"/>
                <a:gd name="T80" fmla="*/ 2 w 1546"/>
                <a:gd name="T81" fmla="*/ 0 h 1683"/>
                <a:gd name="T82" fmla="*/ 2 w 1546"/>
                <a:gd name="T83" fmla="*/ 0 h 1683"/>
                <a:gd name="T84" fmla="*/ 1 w 1546"/>
                <a:gd name="T85" fmla="*/ 0 h 1683"/>
                <a:gd name="T86" fmla="*/ 1 w 1546"/>
                <a:gd name="T87" fmla="*/ 0 h 1683"/>
                <a:gd name="T88" fmla="*/ 1 w 1546"/>
                <a:gd name="T89" fmla="*/ 0 h 1683"/>
                <a:gd name="T90" fmla="*/ 1 w 1546"/>
                <a:gd name="T91" fmla="*/ 0 h 1683"/>
                <a:gd name="T92" fmla="*/ 1 w 1546"/>
                <a:gd name="T93" fmla="*/ 0 h 1683"/>
                <a:gd name="T94" fmla="*/ 1 w 1546"/>
                <a:gd name="T95" fmla="*/ 0 h 1683"/>
                <a:gd name="T96" fmla="*/ 1 w 1546"/>
                <a:gd name="T97" fmla="*/ 0 h 1683"/>
                <a:gd name="T98" fmla="*/ 1 w 1546"/>
                <a:gd name="T99" fmla="*/ 0 h 1683"/>
                <a:gd name="T100" fmla="*/ 1 w 1546"/>
                <a:gd name="T101" fmla="*/ 0 h 1683"/>
                <a:gd name="T102" fmla="*/ 1 w 1546"/>
                <a:gd name="T103" fmla="*/ 0 h 1683"/>
                <a:gd name="T104" fmla="*/ 1 w 1546"/>
                <a:gd name="T105" fmla="*/ 0 h 1683"/>
                <a:gd name="T106" fmla="*/ 1 w 1546"/>
                <a:gd name="T107" fmla="*/ 0 h 1683"/>
                <a:gd name="T108" fmla="*/ 1 w 1546"/>
                <a:gd name="T109" fmla="*/ 0 h 1683"/>
                <a:gd name="T110" fmla="*/ 1 w 1546"/>
                <a:gd name="T111" fmla="*/ 0 h 16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46"/>
                <a:gd name="T169" fmla="*/ 0 h 1683"/>
                <a:gd name="T170" fmla="*/ 1546 w 1546"/>
                <a:gd name="T171" fmla="*/ 1683 h 16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46" h="1683">
                  <a:moveTo>
                    <a:pt x="527" y="56"/>
                  </a:moveTo>
                  <a:lnTo>
                    <a:pt x="468" y="26"/>
                  </a:lnTo>
                  <a:lnTo>
                    <a:pt x="410" y="8"/>
                  </a:lnTo>
                  <a:lnTo>
                    <a:pt x="353" y="0"/>
                  </a:lnTo>
                  <a:lnTo>
                    <a:pt x="299" y="2"/>
                  </a:lnTo>
                  <a:lnTo>
                    <a:pt x="246" y="14"/>
                  </a:lnTo>
                  <a:lnTo>
                    <a:pt x="197" y="33"/>
                  </a:lnTo>
                  <a:lnTo>
                    <a:pt x="152" y="61"/>
                  </a:lnTo>
                  <a:lnTo>
                    <a:pt x="111" y="95"/>
                  </a:lnTo>
                  <a:lnTo>
                    <a:pt x="77" y="136"/>
                  </a:lnTo>
                  <a:lnTo>
                    <a:pt x="46" y="182"/>
                  </a:lnTo>
                  <a:lnTo>
                    <a:pt x="23" y="233"/>
                  </a:lnTo>
                  <a:lnTo>
                    <a:pt x="7" y="287"/>
                  </a:lnTo>
                  <a:lnTo>
                    <a:pt x="0" y="346"/>
                  </a:lnTo>
                  <a:lnTo>
                    <a:pt x="0" y="408"/>
                  </a:lnTo>
                  <a:lnTo>
                    <a:pt x="10" y="471"/>
                  </a:lnTo>
                  <a:lnTo>
                    <a:pt x="28" y="536"/>
                  </a:lnTo>
                  <a:lnTo>
                    <a:pt x="48" y="582"/>
                  </a:lnTo>
                  <a:lnTo>
                    <a:pt x="74" y="620"/>
                  </a:lnTo>
                  <a:lnTo>
                    <a:pt x="105" y="652"/>
                  </a:lnTo>
                  <a:lnTo>
                    <a:pt x="139" y="679"/>
                  </a:lnTo>
                  <a:lnTo>
                    <a:pt x="178" y="701"/>
                  </a:lnTo>
                  <a:lnTo>
                    <a:pt x="219" y="718"/>
                  </a:lnTo>
                  <a:lnTo>
                    <a:pt x="263" y="732"/>
                  </a:lnTo>
                  <a:lnTo>
                    <a:pt x="309" y="744"/>
                  </a:lnTo>
                  <a:lnTo>
                    <a:pt x="355" y="754"/>
                  </a:lnTo>
                  <a:lnTo>
                    <a:pt x="403" y="761"/>
                  </a:lnTo>
                  <a:lnTo>
                    <a:pt x="450" y="768"/>
                  </a:lnTo>
                  <a:lnTo>
                    <a:pt x="496" y="775"/>
                  </a:lnTo>
                  <a:lnTo>
                    <a:pt x="543" y="782"/>
                  </a:lnTo>
                  <a:lnTo>
                    <a:pt x="585" y="792"/>
                  </a:lnTo>
                  <a:lnTo>
                    <a:pt x="627" y="804"/>
                  </a:lnTo>
                  <a:lnTo>
                    <a:pt x="665" y="818"/>
                  </a:lnTo>
                  <a:lnTo>
                    <a:pt x="699" y="842"/>
                  </a:lnTo>
                  <a:lnTo>
                    <a:pt x="725" y="878"/>
                  </a:lnTo>
                  <a:lnTo>
                    <a:pt x="743" y="922"/>
                  </a:lnTo>
                  <a:lnTo>
                    <a:pt x="753" y="971"/>
                  </a:lnTo>
                  <a:lnTo>
                    <a:pt x="757" y="1022"/>
                  </a:lnTo>
                  <a:lnTo>
                    <a:pt x="755" y="1072"/>
                  </a:lnTo>
                  <a:lnTo>
                    <a:pt x="747" y="1116"/>
                  </a:lnTo>
                  <a:lnTo>
                    <a:pt x="734" y="1152"/>
                  </a:lnTo>
                  <a:lnTo>
                    <a:pt x="737" y="1171"/>
                  </a:lnTo>
                  <a:lnTo>
                    <a:pt x="749" y="1185"/>
                  </a:lnTo>
                  <a:lnTo>
                    <a:pt x="768" y="1193"/>
                  </a:lnTo>
                  <a:lnTo>
                    <a:pt x="791" y="1198"/>
                  </a:lnTo>
                  <a:lnTo>
                    <a:pt x="816" y="1200"/>
                  </a:lnTo>
                  <a:lnTo>
                    <a:pt x="841" y="1198"/>
                  </a:lnTo>
                  <a:lnTo>
                    <a:pt x="863" y="1194"/>
                  </a:lnTo>
                  <a:lnTo>
                    <a:pt x="881" y="1188"/>
                  </a:lnTo>
                  <a:lnTo>
                    <a:pt x="899" y="1162"/>
                  </a:lnTo>
                  <a:lnTo>
                    <a:pt x="916" y="1130"/>
                  </a:lnTo>
                  <a:lnTo>
                    <a:pt x="931" y="1092"/>
                  </a:lnTo>
                  <a:lnTo>
                    <a:pt x="946" y="1051"/>
                  </a:lnTo>
                  <a:lnTo>
                    <a:pt x="957" y="1010"/>
                  </a:lnTo>
                  <a:lnTo>
                    <a:pt x="966" y="968"/>
                  </a:lnTo>
                  <a:lnTo>
                    <a:pt x="971" y="931"/>
                  </a:lnTo>
                  <a:lnTo>
                    <a:pt x="973" y="899"/>
                  </a:lnTo>
                  <a:lnTo>
                    <a:pt x="990" y="906"/>
                  </a:lnTo>
                  <a:lnTo>
                    <a:pt x="1012" y="917"/>
                  </a:lnTo>
                  <a:lnTo>
                    <a:pt x="1037" y="929"/>
                  </a:lnTo>
                  <a:lnTo>
                    <a:pt x="1063" y="941"/>
                  </a:lnTo>
                  <a:lnTo>
                    <a:pt x="1087" y="956"/>
                  </a:lnTo>
                  <a:lnTo>
                    <a:pt x="1109" y="972"/>
                  </a:lnTo>
                  <a:lnTo>
                    <a:pt x="1126" y="988"/>
                  </a:lnTo>
                  <a:lnTo>
                    <a:pt x="1136" y="1006"/>
                  </a:lnTo>
                  <a:lnTo>
                    <a:pt x="1151" y="1062"/>
                  </a:lnTo>
                  <a:lnTo>
                    <a:pt x="1156" y="1116"/>
                  </a:lnTo>
                  <a:lnTo>
                    <a:pt x="1152" y="1171"/>
                  </a:lnTo>
                  <a:lnTo>
                    <a:pt x="1142" y="1223"/>
                  </a:lnTo>
                  <a:lnTo>
                    <a:pt x="1125" y="1274"/>
                  </a:lnTo>
                  <a:lnTo>
                    <a:pt x="1106" y="1324"/>
                  </a:lnTo>
                  <a:lnTo>
                    <a:pt x="1084" y="1372"/>
                  </a:lnTo>
                  <a:lnTo>
                    <a:pt x="1063" y="1419"/>
                  </a:lnTo>
                  <a:lnTo>
                    <a:pt x="1078" y="1452"/>
                  </a:lnTo>
                  <a:lnTo>
                    <a:pt x="1090" y="1487"/>
                  </a:lnTo>
                  <a:lnTo>
                    <a:pt x="1102" y="1522"/>
                  </a:lnTo>
                  <a:lnTo>
                    <a:pt x="1113" y="1556"/>
                  </a:lnTo>
                  <a:lnTo>
                    <a:pt x="1127" y="1590"/>
                  </a:lnTo>
                  <a:lnTo>
                    <a:pt x="1144" y="1622"/>
                  </a:lnTo>
                  <a:lnTo>
                    <a:pt x="1165" y="1654"/>
                  </a:lnTo>
                  <a:lnTo>
                    <a:pt x="1192" y="1683"/>
                  </a:lnTo>
                  <a:lnTo>
                    <a:pt x="1213" y="1675"/>
                  </a:lnTo>
                  <a:lnTo>
                    <a:pt x="1228" y="1662"/>
                  </a:lnTo>
                  <a:lnTo>
                    <a:pt x="1240" y="1642"/>
                  </a:lnTo>
                  <a:lnTo>
                    <a:pt x="1248" y="1619"/>
                  </a:lnTo>
                  <a:lnTo>
                    <a:pt x="1254" y="1594"/>
                  </a:lnTo>
                  <a:lnTo>
                    <a:pt x="1260" y="1569"/>
                  </a:lnTo>
                  <a:lnTo>
                    <a:pt x="1266" y="1544"/>
                  </a:lnTo>
                  <a:lnTo>
                    <a:pt x="1276" y="1523"/>
                  </a:lnTo>
                  <a:lnTo>
                    <a:pt x="1283" y="1515"/>
                  </a:lnTo>
                  <a:lnTo>
                    <a:pt x="1295" y="1509"/>
                  </a:lnTo>
                  <a:lnTo>
                    <a:pt x="1311" y="1504"/>
                  </a:lnTo>
                  <a:lnTo>
                    <a:pt x="1331" y="1499"/>
                  </a:lnTo>
                  <a:lnTo>
                    <a:pt x="1352" y="1496"/>
                  </a:lnTo>
                  <a:lnTo>
                    <a:pt x="1375" y="1492"/>
                  </a:lnTo>
                  <a:lnTo>
                    <a:pt x="1400" y="1488"/>
                  </a:lnTo>
                  <a:lnTo>
                    <a:pt x="1424" y="1482"/>
                  </a:lnTo>
                  <a:lnTo>
                    <a:pt x="1448" y="1475"/>
                  </a:lnTo>
                  <a:lnTo>
                    <a:pt x="1471" y="1466"/>
                  </a:lnTo>
                  <a:lnTo>
                    <a:pt x="1492" y="1455"/>
                  </a:lnTo>
                  <a:lnTo>
                    <a:pt x="1511" y="1441"/>
                  </a:lnTo>
                  <a:lnTo>
                    <a:pt x="1527" y="1423"/>
                  </a:lnTo>
                  <a:lnTo>
                    <a:pt x="1538" y="1401"/>
                  </a:lnTo>
                  <a:lnTo>
                    <a:pt x="1545" y="1376"/>
                  </a:lnTo>
                  <a:lnTo>
                    <a:pt x="1546" y="1346"/>
                  </a:lnTo>
                  <a:lnTo>
                    <a:pt x="1540" y="1312"/>
                  </a:lnTo>
                  <a:lnTo>
                    <a:pt x="1531" y="1278"/>
                  </a:lnTo>
                  <a:lnTo>
                    <a:pt x="1518" y="1249"/>
                  </a:lnTo>
                  <a:lnTo>
                    <a:pt x="1503" y="1221"/>
                  </a:lnTo>
                  <a:lnTo>
                    <a:pt x="1487" y="1194"/>
                  </a:lnTo>
                  <a:lnTo>
                    <a:pt x="1472" y="1169"/>
                  </a:lnTo>
                  <a:lnTo>
                    <a:pt x="1460" y="1143"/>
                  </a:lnTo>
                  <a:lnTo>
                    <a:pt x="1450" y="1118"/>
                  </a:lnTo>
                  <a:lnTo>
                    <a:pt x="1438" y="1062"/>
                  </a:lnTo>
                  <a:lnTo>
                    <a:pt x="1441" y="1005"/>
                  </a:lnTo>
                  <a:lnTo>
                    <a:pt x="1452" y="949"/>
                  </a:lnTo>
                  <a:lnTo>
                    <a:pt x="1470" y="891"/>
                  </a:lnTo>
                  <a:lnTo>
                    <a:pt x="1487" y="834"/>
                  </a:lnTo>
                  <a:lnTo>
                    <a:pt x="1501" y="776"/>
                  </a:lnTo>
                  <a:lnTo>
                    <a:pt x="1506" y="717"/>
                  </a:lnTo>
                  <a:lnTo>
                    <a:pt x="1496" y="658"/>
                  </a:lnTo>
                  <a:lnTo>
                    <a:pt x="1492" y="642"/>
                  </a:lnTo>
                  <a:lnTo>
                    <a:pt x="1486" y="626"/>
                  </a:lnTo>
                  <a:lnTo>
                    <a:pt x="1479" y="611"/>
                  </a:lnTo>
                  <a:lnTo>
                    <a:pt x="1469" y="596"/>
                  </a:lnTo>
                  <a:lnTo>
                    <a:pt x="1459" y="581"/>
                  </a:lnTo>
                  <a:lnTo>
                    <a:pt x="1447" y="566"/>
                  </a:lnTo>
                  <a:lnTo>
                    <a:pt x="1435" y="552"/>
                  </a:lnTo>
                  <a:lnTo>
                    <a:pt x="1421" y="538"/>
                  </a:lnTo>
                  <a:lnTo>
                    <a:pt x="1406" y="525"/>
                  </a:lnTo>
                  <a:lnTo>
                    <a:pt x="1392" y="513"/>
                  </a:lnTo>
                  <a:lnTo>
                    <a:pt x="1377" y="502"/>
                  </a:lnTo>
                  <a:lnTo>
                    <a:pt x="1361" y="491"/>
                  </a:lnTo>
                  <a:lnTo>
                    <a:pt x="1347" y="481"/>
                  </a:lnTo>
                  <a:lnTo>
                    <a:pt x="1332" y="473"/>
                  </a:lnTo>
                  <a:lnTo>
                    <a:pt x="1317" y="467"/>
                  </a:lnTo>
                  <a:lnTo>
                    <a:pt x="1303" y="460"/>
                  </a:lnTo>
                  <a:lnTo>
                    <a:pt x="1280" y="452"/>
                  </a:lnTo>
                  <a:lnTo>
                    <a:pt x="1257" y="442"/>
                  </a:lnTo>
                  <a:lnTo>
                    <a:pt x="1233" y="433"/>
                  </a:lnTo>
                  <a:lnTo>
                    <a:pt x="1207" y="424"/>
                  </a:lnTo>
                  <a:lnTo>
                    <a:pt x="1182" y="414"/>
                  </a:lnTo>
                  <a:lnTo>
                    <a:pt x="1156" y="405"/>
                  </a:lnTo>
                  <a:lnTo>
                    <a:pt x="1130" y="394"/>
                  </a:lnTo>
                  <a:lnTo>
                    <a:pt x="1104" y="384"/>
                  </a:lnTo>
                  <a:lnTo>
                    <a:pt x="1077" y="374"/>
                  </a:lnTo>
                  <a:lnTo>
                    <a:pt x="1050" y="363"/>
                  </a:lnTo>
                  <a:lnTo>
                    <a:pt x="1023" y="352"/>
                  </a:lnTo>
                  <a:lnTo>
                    <a:pt x="996" y="341"/>
                  </a:lnTo>
                  <a:lnTo>
                    <a:pt x="969" y="329"/>
                  </a:lnTo>
                  <a:lnTo>
                    <a:pt x="942" y="317"/>
                  </a:lnTo>
                  <a:lnTo>
                    <a:pt x="914" y="305"/>
                  </a:lnTo>
                  <a:lnTo>
                    <a:pt x="887" y="294"/>
                  </a:lnTo>
                  <a:lnTo>
                    <a:pt x="861" y="281"/>
                  </a:lnTo>
                  <a:lnTo>
                    <a:pt x="834" y="268"/>
                  </a:lnTo>
                  <a:lnTo>
                    <a:pt x="809" y="255"/>
                  </a:lnTo>
                  <a:lnTo>
                    <a:pt x="782" y="241"/>
                  </a:lnTo>
                  <a:lnTo>
                    <a:pt x="757" y="229"/>
                  </a:lnTo>
                  <a:lnTo>
                    <a:pt x="732" y="215"/>
                  </a:lnTo>
                  <a:lnTo>
                    <a:pt x="708" y="200"/>
                  </a:lnTo>
                  <a:lnTo>
                    <a:pt x="685" y="186"/>
                  </a:lnTo>
                  <a:lnTo>
                    <a:pt x="662" y="170"/>
                  </a:lnTo>
                  <a:lnTo>
                    <a:pt x="640" y="155"/>
                  </a:lnTo>
                  <a:lnTo>
                    <a:pt x="619" y="139"/>
                  </a:lnTo>
                  <a:lnTo>
                    <a:pt x="598" y="123"/>
                  </a:lnTo>
                  <a:lnTo>
                    <a:pt x="579" y="107"/>
                  </a:lnTo>
                  <a:lnTo>
                    <a:pt x="560" y="90"/>
                  </a:lnTo>
                  <a:lnTo>
                    <a:pt x="543" y="73"/>
                  </a:lnTo>
                  <a:lnTo>
                    <a:pt x="527" y="56"/>
                  </a:lnTo>
                  <a:close/>
                </a:path>
              </a:pathLst>
            </a:custGeom>
            <a:solidFill>
              <a:srgbClr val="3A1E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76" name="Freeform 291"/>
            <p:cNvSpPr>
              <a:spLocks/>
            </p:cNvSpPr>
            <p:nvPr/>
          </p:nvSpPr>
          <p:spPr bwMode="auto">
            <a:xfrm>
              <a:off x="4759" y="2170"/>
              <a:ext cx="56" cy="51"/>
            </a:xfrm>
            <a:custGeom>
              <a:avLst/>
              <a:gdLst>
                <a:gd name="T0" fmla="*/ 0 w 556"/>
                <a:gd name="T1" fmla="*/ 0 h 562"/>
                <a:gd name="T2" fmla="*/ 0 w 556"/>
                <a:gd name="T3" fmla="*/ 0 h 562"/>
                <a:gd name="T4" fmla="*/ 0 w 556"/>
                <a:gd name="T5" fmla="*/ 0 h 562"/>
                <a:gd name="T6" fmla="*/ 0 w 556"/>
                <a:gd name="T7" fmla="*/ 0 h 562"/>
                <a:gd name="T8" fmla="*/ 0 w 556"/>
                <a:gd name="T9" fmla="*/ 0 h 562"/>
                <a:gd name="T10" fmla="*/ 0 w 556"/>
                <a:gd name="T11" fmla="*/ 0 h 562"/>
                <a:gd name="T12" fmla="*/ 0 w 556"/>
                <a:gd name="T13" fmla="*/ 0 h 562"/>
                <a:gd name="T14" fmla="*/ 0 w 556"/>
                <a:gd name="T15" fmla="*/ 0 h 562"/>
                <a:gd name="T16" fmla="*/ 0 w 556"/>
                <a:gd name="T17" fmla="*/ 0 h 562"/>
                <a:gd name="T18" fmla="*/ 0 w 556"/>
                <a:gd name="T19" fmla="*/ 0 h 562"/>
                <a:gd name="T20" fmla="*/ 0 w 556"/>
                <a:gd name="T21" fmla="*/ 0 h 562"/>
                <a:gd name="T22" fmla="*/ 0 w 556"/>
                <a:gd name="T23" fmla="*/ 0 h 562"/>
                <a:gd name="T24" fmla="*/ 0 w 556"/>
                <a:gd name="T25" fmla="*/ 0 h 562"/>
                <a:gd name="T26" fmla="*/ 0 w 556"/>
                <a:gd name="T27" fmla="*/ 0 h 562"/>
                <a:gd name="T28" fmla="*/ 0 w 556"/>
                <a:gd name="T29" fmla="*/ 0 h 562"/>
                <a:gd name="T30" fmla="*/ 0 w 556"/>
                <a:gd name="T31" fmla="*/ 0 h 562"/>
                <a:gd name="T32" fmla="*/ 1 w 556"/>
                <a:gd name="T33" fmla="*/ 0 h 562"/>
                <a:gd name="T34" fmla="*/ 1 w 556"/>
                <a:gd name="T35" fmla="*/ 0 h 562"/>
                <a:gd name="T36" fmla="*/ 1 w 556"/>
                <a:gd name="T37" fmla="*/ 0 h 562"/>
                <a:gd name="T38" fmla="*/ 1 w 556"/>
                <a:gd name="T39" fmla="*/ 0 h 562"/>
                <a:gd name="T40" fmla="*/ 0 w 556"/>
                <a:gd name="T41" fmla="*/ 0 h 562"/>
                <a:gd name="T42" fmla="*/ 0 w 556"/>
                <a:gd name="T43" fmla="*/ 0 h 562"/>
                <a:gd name="T44" fmla="*/ 0 w 556"/>
                <a:gd name="T45" fmla="*/ 0 h 562"/>
                <a:gd name="T46" fmla="*/ 0 w 556"/>
                <a:gd name="T47" fmla="*/ 0 h 562"/>
                <a:gd name="T48" fmla="*/ 0 w 556"/>
                <a:gd name="T49" fmla="*/ 0 h 562"/>
                <a:gd name="T50" fmla="*/ 0 w 556"/>
                <a:gd name="T51" fmla="*/ 0 h 562"/>
                <a:gd name="T52" fmla="*/ 0 w 556"/>
                <a:gd name="T53" fmla="*/ 0 h 562"/>
                <a:gd name="T54" fmla="*/ 0 w 556"/>
                <a:gd name="T55" fmla="*/ 0 h 562"/>
                <a:gd name="T56" fmla="*/ 0 w 556"/>
                <a:gd name="T57" fmla="*/ 0 h 562"/>
                <a:gd name="T58" fmla="*/ 0 w 556"/>
                <a:gd name="T59" fmla="*/ 0 h 562"/>
                <a:gd name="T60" fmla="*/ 0 w 556"/>
                <a:gd name="T61" fmla="*/ 0 h 562"/>
                <a:gd name="T62" fmla="*/ 0 w 556"/>
                <a:gd name="T63" fmla="*/ 0 h 562"/>
                <a:gd name="T64" fmla="*/ 0 w 556"/>
                <a:gd name="T65" fmla="*/ 0 h 562"/>
                <a:gd name="T66" fmla="*/ 0 w 556"/>
                <a:gd name="T67" fmla="*/ 0 h 562"/>
                <a:gd name="T68" fmla="*/ 0 w 556"/>
                <a:gd name="T69" fmla="*/ 0 h 562"/>
                <a:gd name="T70" fmla="*/ 0 w 556"/>
                <a:gd name="T71" fmla="*/ 0 h 562"/>
                <a:gd name="T72" fmla="*/ 0 w 556"/>
                <a:gd name="T73" fmla="*/ 0 h 56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56"/>
                <a:gd name="T112" fmla="*/ 0 h 562"/>
                <a:gd name="T113" fmla="*/ 556 w 556"/>
                <a:gd name="T114" fmla="*/ 562 h 56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56" h="562">
                  <a:moveTo>
                    <a:pt x="67" y="550"/>
                  </a:moveTo>
                  <a:lnTo>
                    <a:pt x="67" y="550"/>
                  </a:lnTo>
                  <a:lnTo>
                    <a:pt x="48" y="487"/>
                  </a:lnTo>
                  <a:lnTo>
                    <a:pt x="40" y="427"/>
                  </a:lnTo>
                  <a:lnTo>
                    <a:pt x="40" y="367"/>
                  </a:lnTo>
                  <a:lnTo>
                    <a:pt x="47" y="311"/>
                  </a:lnTo>
                  <a:lnTo>
                    <a:pt x="62" y="259"/>
                  </a:lnTo>
                  <a:lnTo>
                    <a:pt x="83" y="211"/>
                  </a:lnTo>
                  <a:lnTo>
                    <a:pt x="112" y="168"/>
                  </a:lnTo>
                  <a:lnTo>
                    <a:pt x="145" y="129"/>
                  </a:lnTo>
                  <a:lnTo>
                    <a:pt x="183" y="97"/>
                  </a:lnTo>
                  <a:lnTo>
                    <a:pt x="225" y="72"/>
                  </a:lnTo>
                  <a:lnTo>
                    <a:pt x="271" y="53"/>
                  </a:lnTo>
                  <a:lnTo>
                    <a:pt x="321" y="43"/>
                  </a:lnTo>
                  <a:lnTo>
                    <a:pt x="373" y="41"/>
                  </a:lnTo>
                  <a:lnTo>
                    <a:pt x="425" y="48"/>
                  </a:lnTo>
                  <a:lnTo>
                    <a:pt x="481" y="65"/>
                  </a:lnTo>
                  <a:lnTo>
                    <a:pt x="537" y="93"/>
                  </a:lnTo>
                  <a:lnTo>
                    <a:pt x="556" y="59"/>
                  </a:lnTo>
                  <a:lnTo>
                    <a:pt x="496" y="27"/>
                  </a:lnTo>
                  <a:lnTo>
                    <a:pt x="434" y="7"/>
                  </a:lnTo>
                  <a:lnTo>
                    <a:pt x="373" y="0"/>
                  </a:lnTo>
                  <a:lnTo>
                    <a:pt x="316" y="2"/>
                  </a:lnTo>
                  <a:lnTo>
                    <a:pt x="261" y="15"/>
                  </a:lnTo>
                  <a:lnTo>
                    <a:pt x="209" y="35"/>
                  </a:lnTo>
                  <a:lnTo>
                    <a:pt x="160" y="65"/>
                  </a:lnTo>
                  <a:lnTo>
                    <a:pt x="118" y="101"/>
                  </a:lnTo>
                  <a:lnTo>
                    <a:pt x="81" y="144"/>
                  </a:lnTo>
                  <a:lnTo>
                    <a:pt x="49" y="192"/>
                  </a:lnTo>
                  <a:lnTo>
                    <a:pt x="24" y="246"/>
                  </a:lnTo>
                  <a:lnTo>
                    <a:pt x="8" y="304"/>
                  </a:lnTo>
                  <a:lnTo>
                    <a:pt x="0" y="365"/>
                  </a:lnTo>
                  <a:lnTo>
                    <a:pt x="0" y="429"/>
                  </a:lnTo>
                  <a:lnTo>
                    <a:pt x="11" y="495"/>
                  </a:lnTo>
                  <a:lnTo>
                    <a:pt x="30" y="562"/>
                  </a:lnTo>
                  <a:lnTo>
                    <a:pt x="67" y="5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77" name="Freeform 292"/>
            <p:cNvSpPr>
              <a:spLocks/>
            </p:cNvSpPr>
            <p:nvPr/>
          </p:nvSpPr>
          <p:spPr bwMode="auto">
            <a:xfrm>
              <a:off x="4762" y="2220"/>
              <a:ext cx="67" cy="28"/>
            </a:xfrm>
            <a:custGeom>
              <a:avLst/>
              <a:gdLst>
                <a:gd name="T0" fmla="*/ 1 w 662"/>
                <a:gd name="T1" fmla="*/ 0 h 306"/>
                <a:gd name="T2" fmla="*/ 1 w 662"/>
                <a:gd name="T3" fmla="*/ 0 h 306"/>
                <a:gd name="T4" fmla="*/ 1 w 662"/>
                <a:gd name="T5" fmla="*/ 0 h 306"/>
                <a:gd name="T6" fmla="*/ 1 w 662"/>
                <a:gd name="T7" fmla="*/ 0 h 306"/>
                <a:gd name="T8" fmla="*/ 1 w 662"/>
                <a:gd name="T9" fmla="*/ 0 h 306"/>
                <a:gd name="T10" fmla="*/ 1 w 662"/>
                <a:gd name="T11" fmla="*/ 0 h 306"/>
                <a:gd name="T12" fmla="*/ 1 w 662"/>
                <a:gd name="T13" fmla="*/ 0 h 306"/>
                <a:gd name="T14" fmla="*/ 0 w 662"/>
                <a:gd name="T15" fmla="*/ 0 h 306"/>
                <a:gd name="T16" fmla="*/ 0 w 662"/>
                <a:gd name="T17" fmla="*/ 0 h 306"/>
                <a:gd name="T18" fmla="*/ 0 w 662"/>
                <a:gd name="T19" fmla="*/ 0 h 306"/>
                <a:gd name="T20" fmla="*/ 0 w 662"/>
                <a:gd name="T21" fmla="*/ 0 h 306"/>
                <a:gd name="T22" fmla="*/ 0 w 662"/>
                <a:gd name="T23" fmla="*/ 0 h 306"/>
                <a:gd name="T24" fmla="*/ 0 w 662"/>
                <a:gd name="T25" fmla="*/ 0 h 306"/>
                <a:gd name="T26" fmla="*/ 0 w 662"/>
                <a:gd name="T27" fmla="*/ 0 h 306"/>
                <a:gd name="T28" fmla="*/ 0 w 662"/>
                <a:gd name="T29" fmla="*/ 0 h 306"/>
                <a:gd name="T30" fmla="*/ 0 w 662"/>
                <a:gd name="T31" fmla="*/ 0 h 306"/>
                <a:gd name="T32" fmla="*/ 0 w 662"/>
                <a:gd name="T33" fmla="*/ 0 h 306"/>
                <a:gd name="T34" fmla="*/ 0 w 662"/>
                <a:gd name="T35" fmla="*/ 0 h 306"/>
                <a:gd name="T36" fmla="*/ 0 w 662"/>
                <a:gd name="T37" fmla="*/ 0 h 306"/>
                <a:gd name="T38" fmla="*/ 0 w 662"/>
                <a:gd name="T39" fmla="*/ 0 h 306"/>
                <a:gd name="T40" fmla="*/ 0 w 662"/>
                <a:gd name="T41" fmla="*/ 0 h 306"/>
                <a:gd name="T42" fmla="*/ 0 w 662"/>
                <a:gd name="T43" fmla="*/ 0 h 306"/>
                <a:gd name="T44" fmla="*/ 0 w 662"/>
                <a:gd name="T45" fmla="*/ 0 h 306"/>
                <a:gd name="T46" fmla="*/ 0 w 662"/>
                <a:gd name="T47" fmla="*/ 0 h 306"/>
                <a:gd name="T48" fmla="*/ 0 w 662"/>
                <a:gd name="T49" fmla="*/ 0 h 306"/>
                <a:gd name="T50" fmla="*/ 0 w 662"/>
                <a:gd name="T51" fmla="*/ 0 h 306"/>
                <a:gd name="T52" fmla="*/ 0 w 662"/>
                <a:gd name="T53" fmla="*/ 0 h 306"/>
                <a:gd name="T54" fmla="*/ 0 w 662"/>
                <a:gd name="T55" fmla="*/ 0 h 306"/>
                <a:gd name="T56" fmla="*/ 0 w 662"/>
                <a:gd name="T57" fmla="*/ 0 h 306"/>
                <a:gd name="T58" fmla="*/ 0 w 662"/>
                <a:gd name="T59" fmla="*/ 0 h 306"/>
                <a:gd name="T60" fmla="*/ 1 w 662"/>
                <a:gd name="T61" fmla="*/ 0 h 306"/>
                <a:gd name="T62" fmla="*/ 1 w 662"/>
                <a:gd name="T63" fmla="*/ 0 h 306"/>
                <a:gd name="T64" fmla="*/ 1 w 662"/>
                <a:gd name="T65" fmla="*/ 0 h 306"/>
                <a:gd name="T66" fmla="*/ 1 w 662"/>
                <a:gd name="T67" fmla="*/ 0 h 306"/>
                <a:gd name="T68" fmla="*/ 1 w 662"/>
                <a:gd name="T69" fmla="*/ 0 h 306"/>
                <a:gd name="T70" fmla="*/ 1 w 662"/>
                <a:gd name="T71" fmla="*/ 0 h 306"/>
                <a:gd name="T72" fmla="*/ 1 w 662"/>
                <a:gd name="T73" fmla="*/ 0 h 30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62"/>
                <a:gd name="T112" fmla="*/ 0 h 306"/>
                <a:gd name="T113" fmla="*/ 662 w 662"/>
                <a:gd name="T114" fmla="*/ 306 h 30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62" h="306">
                  <a:moveTo>
                    <a:pt x="662" y="269"/>
                  </a:moveTo>
                  <a:lnTo>
                    <a:pt x="662" y="269"/>
                  </a:lnTo>
                  <a:lnTo>
                    <a:pt x="623" y="255"/>
                  </a:lnTo>
                  <a:lnTo>
                    <a:pt x="580" y="243"/>
                  </a:lnTo>
                  <a:lnTo>
                    <a:pt x="536" y="232"/>
                  </a:lnTo>
                  <a:lnTo>
                    <a:pt x="489" y="225"/>
                  </a:lnTo>
                  <a:lnTo>
                    <a:pt x="442" y="218"/>
                  </a:lnTo>
                  <a:lnTo>
                    <a:pt x="395" y="211"/>
                  </a:lnTo>
                  <a:lnTo>
                    <a:pt x="348" y="203"/>
                  </a:lnTo>
                  <a:lnTo>
                    <a:pt x="303" y="195"/>
                  </a:lnTo>
                  <a:lnTo>
                    <a:pt x="258" y="183"/>
                  </a:lnTo>
                  <a:lnTo>
                    <a:pt x="215" y="169"/>
                  </a:lnTo>
                  <a:lnTo>
                    <a:pt x="177" y="153"/>
                  </a:lnTo>
                  <a:lnTo>
                    <a:pt x="140" y="132"/>
                  </a:lnTo>
                  <a:lnTo>
                    <a:pt x="107" y="107"/>
                  </a:lnTo>
                  <a:lnTo>
                    <a:pt x="80" y="77"/>
                  </a:lnTo>
                  <a:lnTo>
                    <a:pt x="55" y="42"/>
                  </a:lnTo>
                  <a:lnTo>
                    <a:pt x="37" y="0"/>
                  </a:lnTo>
                  <a:lnTo>
                    <a:pt x="0" y="12"/>
                  </a:lnTo>
                  <a:lnTo>
                    <a:pt x="22" y="61"/>
                  </a:lnTo>
                  <a:lnTo>
                    <a:pt x="49" y="103"/>
                  </a:lnTo>
                  <a:lnTo>
                    <a:pt x="82" y="137"/>
                  </a:lnTo>
                  <a:lnTo>
                    <a:pt x="119" y="166"/>
                  </a:lnTo>
                  <a:lnTo>
                    <a:pt x="160" y="189"/>
                  </a:lnTo>
                  <a:lnTo>
                    <a:pt x="203" y="208"/>
                  </a:lnTo>
                  <a:lnTo>
                    <a:pt x="248" y="221"/>
                  </a:lnTo>
                  <a:lnTo>
                    <a:pt x="295" y="233"/>
                  </a:lnTo>
                  <a:lnTo>
                    <a:pt x="342" y="244"/>
                  </a:lnTo>
                  <a:lnTo>
                    <a:pt x="391" y="251"/>
                  </a:lnTo>
                  <a:lnTo>
                    <a:pt x="438" y="259"/>
                  </a:lnTo>
                  <a:lnTo>
                    <a:pt x="484" y="265"/>
                  </a:lnTo>
                  <a:lnTo>
                    <a:pt x="529" y="273"/>
                  </a:lnTo>
                  <a:lnTo>
                    <a:pt x="571" y="281"/>
                  </a:lnTo>
                  <a:lnTo>
                    <a:pt x="612" y="293"/>
                  </a:lnTo>
                  <a:lnTo>
                    <a:pt x="648" y="306"/>
                  </a:lnTo>
                  <a:lnTo>
                    <a:pt x="662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78" name="Freeform 293"/>
            <p:cNvSpPr>
              <a:spLocks/>
            </p:cNvSpPr>
            <p:nvPr/>
          </p:nvSpPr>
          <p:spPr bwMode="auto">
            <a:xfrm>
              <a:off x="4827" y="2245"/>
              <a:ext cx="12" cy="33"/>
            </a:xfrm>
            <a:custGeom>
              <a:avLst/>
              <a:gdLst>
                <a:gd name="T0" fmla="*/ 0 w 119"/>
                <a:gd name="T1" fmla="*/ 0 h 372"/>
                <a:gd name="T2" fmla="*/ 0 w 119"/>
                <a:gd name="T3" fmla="*/ 0 h 372"/>
                <a:gd name="T4" fmla="*/ 0 w 119"/>
                <a:gd name="T5" fmla="*/ 0 h 372"/>
                <a:gd name="T6" fmla="*/ 0 w 119"/>
                <a:gd name="T7" fmla="*/ 0 h 372"/>
                <a:gd name="T8" fmla="*/ 0 w 119"/>
                <a:gd name="T9" fmla="*/ 0 h 372"/>
                <a:gd name="T10" fmla="*/ 0 w 119"/>
                <a:gd name="T11" fmla="*/ 0 h 372"/>
                <a:gd name="T12" fmla="*/ 0 w 119"/>
                <a:gd name="T13" fmla="*/ 0 h 372"/>
                <a:gd name="T14" fmla="*/ 0 w 119"/>
                <a:gd name="T15" fmla="*/ 0 h 372"/>
                <a:gd name="T16" fmla="*/ 0 w 119"/>
                <a:gd name="T17" fmla="*/ 0 h 372"/>
                <a:gd name="T18" fmla="*/ 0 w 119"/>
                <a:gd name="T19" fmla="*/ 0 h 372"/>
                <a:gd name="T20" fmla="*/ 0 w 119"/>
                <a:gd name="T21" fmla="*/ 0 h 372"/>
                <a:gd name="T22" fmla="*/ 0 w 119"/>
                <a:gd name="T23" fmla="*/ 0 h 372"/>
                <a:gd name="T24" fmla="*/ 0 w 119"/>
                <a:gd name="T25" fmla="*/ 0 h 372"/>
                <a:gd name="T26" fmla="*/ 0 w 119"/>
                <a:gd name="T27" fmla="*/ 0 h 372"/>
                <a:gd name="T28" fmla="*/ 0 w 119"/>
                <a:gd name="T29" fmla="*/ 0 h 372"/>
                <a:gd name="T30" fmla="*/ 0 w 119"/>
                <a:gd name="T31" fmla="*/ 0 h 372"/>
                <a:gd name="T32" fmla="*/ 0 w 119"/>
                <a:gd name="T33" fmla="*/ 0 h 372"/>
                <a:gd name="T34" fmla="*/ 0 w 119"/>
                <a:gd name="T35" fmla="*/ 0 h 372"/>
                <a:gd name="T36" fmla="*/ 0 w 119"/>
                <a:gd name="T37" fmla="*/ 0 h 372"/>
                <a:gd name="T38" fmla="*/ 0 w 119"/>
                <a:gd name="T39" fmla="*/ 0 h 372"/>
                <a:gd name="T40" fmla="*/ 0 w 119"/>
                <a:gd name="T41" fmla="*/ 0 h 372"/>
                <a:gd name="T42" fmla="*/ 0 w 119"/>
                <a:gd name="T43" fmla="*/ 0 h 372"/>
                <a:gd name="T44" fmla="*/ 0 w 119"/>
                <a:gd name="T45" fmla="*/ 0 h 372"/>
                <a:gd name="T46" fmla="*/ 0 w 119"/>
                <a:gd name="T47" fmla="*/ 0 h 372"/>
                <a:gd name="T48" fmla="*/ 0 w 119"/>
                <a:gd name="T49" fmla="*/ 0 h 372"/>
                <a:gd name="T50" fmla="*/ 0 w 119"/>
                <a:gd name="T51" fmla="*/ 0 h 372"/>
                <a:gd name="T52" fmla="*/ 0 w 119"/>
                <a:gd name="T53" fmla="*/ 0 h 372"/>
                <a:gd name="T54" fmla="*/ 0 w 119"/>
                <a:gd name="T55" fmla="*/ 0 h 372"/>
                <a:gd name="T56" fmla="*/ 0 w 119"/>
                <a:gd name="T57" fmla="*/ 0 h 372"/>
                <a:gd name="T58" fmla="*/ 0 w 119"/>
                <a:gd name="T59" fmla="*/ 0 h 37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9"/>
                <a:gd name="T91" fmla="*/ 0 h 372"/>
                <a:gd name="T92" fmla="*/ 119 w 119"/>
                <a:gd name="T93" fmla="*/ 372 h 37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9" h="372">
                  <a:moveTo>
                    <a:pt x="96" y="355"/>
                  </a:moveTo>
                  <a:lnTo>
                    <a:pt x="94" y="361"/>
                  </a:lnTo>
                  <a:lnTo>
                    <a:pt x="108" y="322"/>
                  </a:lnTo>
                  <a:lnTo>
                    <a:pt x="117" y="275"/>
                  </a:lnTo>
                  <a:lnTo>
                    <a:pt x="119" y="223"/>
                  </a:lnTo>
                  <a:lnTo>
                    <a:pt x="115" y="170"/>
                  </a:lnTo>
                  <a:lnTo>
                    <a:pt x="103" y="118"/>
                  </a:lnTo>
                  <a:lnTo>
                    <a:pt x="84" y="70"/>
                  </a:lnTo>
                  <a:lnTo>
                    <a:pt x="54" y="29"/>
                  </a:lnTo>
                  <a:lnTo>
                    <a:pt x="14" y="0"/>
                  </a:lnTo>
                  <a:lnTo>
                    <a:pt x="0" y="37"/>
                  </a:lnTo>
                  <a:lnTo>
                    <a:pt x="27" y="57"/>
                  </a:lnTo>
                  <a:lnTo>
                    <a:pt x="50" y="89"/>
                  </a:lnTo>
                  <a:lnTo>
                    <a:pt x="66" y="128"/>
                  </a:lnTo>
                  <a:lnTo>
                    <a:pt x="75" y="174"/>
                  </a:lnTo>
                  <a:lnTo>
                    <a:pt x="79" y="223"/>
                  </a:lnTo>
                  <a:lnTo>
                    <a:pt x="77" y="270"/>
                  </a:lnTo>
                  <a:lnTo>
                    <a:pt x="70" y="313"/>
                  </a:lnTo>
                  <a:lnTo>
                    <a:pt x="58" y="344"/>
                  </a:lnTo>
                  <a:lnTo>
                    <a:pt x="56" y="350"/>
                  </a:lnTo>
                  <a:lnTo>
                    <a:pt x="58" y="344"/>
                  </a:lnTo>
                  <a:lnTo>
                    <a:pt x="56" y="353"/>
                  </a:lnTo>
                  <a:lnTo>
                    <a:pt x="58" y="360"/>
                  </a:lnTo>
                  <a:lnTo>
                    <a:pt x="63" y="366"/>
                  </a:lnTo>
                  <a:lnTo>
                    <a:pt x="69" y="370"/>
                  </a:lnTo>
                  <a:lnTo>
                    <a:pt x="75" y="372"/>
                  </a:lnTo>
                  <a:lnTo>
                    <a:pt x="82" y="372"/>
                  </a:lnTo>
                  <a:lnTo>
                    <a:pt x="89" y="369"/>
                  </a:lnTo>
                  <a:lnTo>
                    <a:pt x="94" y="361"/>
                  </a:lnTo>
                  <a:lnTo>
                    <a:pt x="96" y="3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79" name="Freeform 294"/>
            <p:cNvSpPr>
              <a:spLocks/>
            </p:cNvSpPr>
            <p:nvPr/>
          </p:nvSpPr>
          <p:spPr bwMode="auto">
            <a:xfrm>
              <a:off x="4833" y="2276"/>
              <a:ext cx="18" cy="7"/>
            </a:xfrm>
            <a:custGeom>
              <a:avLst/>
              <a:gdLst>
                <a:gd name="T0" fmla="*/ 0 w 186"/>
                <a:gd name="T1" fmla="*/ 0 h 71"/>
                <a:gd name="T2" fmla="*/ 0 w 186"/>
                <a:gd name="T3" fmla="*/ 0 h 71"/>
                <a:gd name="T4" fmla="*/ 0 w 186"/>
                <a:gd name="T5" fmla="*/ 0 h 71"/>
                <a:gd name="T6" fmla="*/ 0 w 186"/>
                <a:gd name="T7" fmla="*/ 0 h 71"/>
                <a:gd name="T8" fmla="*/ 0 w 186"/>
                <a:gd name="T9" fmla="*/ 0 h 71"/>
                <a:gd name="T10" fmla="*/ 0 w 186"/>
                <a:gd name="T11" fmla="*/ 0 h 71"/>
                <a:gd name="T12" fmla="*/ 0 w 186"/>
                <a:gd name="T13" fmla="*/ 0 h 71"/>
                <a:gd name="T14" fmla="*/ 0 w 186"/>
                <a:gd name="T15" fmla="*/ 0 h 71"/>
                <a:gd name="T16" fmla="*/ 0 w 186"/>
                <a:gd name="T17" fmla="*/ 0 h 71"/>
                <a:gd name="T18" fmla="*/ 0 w 186"/>
                <a:gd name="T19" fmla="*/ 0 h 71"/>
                <a:gd name="T20" fmla="*/ 0 w 186"/>
                <a:gd name="T21" fmla="*/ 0 h 71"/>
                <a:gd name="T22" fmla="*/ 0 w 186"/>
                <a:gd name="T23" fmla="*/ 0 h 71"/>
                <a:gd name="T24" fmla="*/ 0 w 186"/>
                <a:gd name="T25" fmla="*/ 0 h 71"/>
                <a:gd name="T26" fmla="*/ 0 w 186"/>
                <a:gd name="T27" fmla="*/ 0 h 71"/>
                <a:gd name="T28" fmla="*/ 0 w 186"/>
                <a:gd name="T29" fmla="*/ 0 h 71"/>
                <a:gd name="T30" fmla="*/ 0 w 186"/>
                <a:gd name="T31" fmla="*/ 0 h 71"/>
                <a:gd name="T32" fmla="*/ 0 w 186"/>
                <a:gd name="T33" fmla="*/ 0 h 71"/>
                <a:gd name="T34" fmla="*/ 0 w 186"/>
                <a:gd name="T35" fmla="*/ 0 h 71"/>
                <a:gd name="T36" fmla="*/ 0 w 186"/>
                <a:gd name="T37" fmla="*/ 0 h 71"/>
                <a:gd name="T38" fmla="*/ 0 w 186"/>
                <a:gd name="T39" fmla="*/ 0 h 71"/>
                <a:gd name="T40" fmla="*/ 0 w 186"/>
                <a:gd name="T41" fmla="*/ 0 h 71"/>
                <a:gd name="T42" fmla="*/ 0 w 186"/>
                <a:gd name="T43" fmla="*/ 0 h 71"/>
                <a:gd name="T44" fmla="*/ 0 w 186"/>
                <a:gd name="T45" fmla="*/ 0 h 71"/>
                <a:gd name="T46" fmla="*/ 0 w 186"/>
                <a:gd name="T47" fmla="*/ 0 h 71"/>
                <a:gd name="T48" fmla="*/ 0 w 186"/>
                <a:gd name="T49" fmla="*/ 0 h 71"/>
                <a:gd name="T50" fmla="*/ 0 w 186"/>
                <a:gd name="T51" fmla="*/ 0 h 71"/>
                <a:gd name="T52" fmla="*/ 0 w 186"/>
                <a:gd name="T53" fmla="*/ 0 h 71"/>
                <a:gd name="T54" fmla="*/ 0 w 186"/>
                <a:gd name="T55" fmla="*/ 0 h 71"/>
                <a:gd name="T56" fmla="*/ 0 w 186"/>
                <a:gd name="T57" fmla="*/ 0 h 71"/>
                <a:gd name="T58" fmla="*/ 0 w 186"/>
                <a:gd name="T59" fmla="*/ 0 h 7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86"/>
                <a:gd name="T91" fmla="*/ 0 h 71"/>
                <a:gd name="T92" fmla="*/ 186 w 186"/>
                <a:gd name="T93" fmla="*/ 71 h 7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86" h="71">
                  <a:moveTo>
                    <a:pt x="152" y="25"/>
                  </a:moveTo>
                  <a:lnTo>
                    <a:pt x="158" y="21"/>
                  </a:lnTo>
                  <a:lnTo>
                    <a:pt x="145" y="26"/>
                  </a:lnTo>
                  <a:lnTo>
                    <a:pt x="125" y="29"/>
                  </a:lnTo>
                  <a:lnTo>
                    <a:pt x="102" y="30"/>
                  </a:lnTo>
                  <a:lnTo>
                    <a:pt x="79" y="29"/>
                  </a:lnTo>
                  <a:lnTo>
                    <a:pt x="60" y="25"/>
                  </a:lnTo>
                  <a:lnTo>
                    <a:pt x="46" y="20"/>
                  </a:lnTo>
                  <a:lnTo>
                    <a:pt x="41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6" y="29"/>
                  </a:lnTo>
                  <a:lnTo>
                    <a:pt x="23" y="52"/>
                  </a:lnTo>
                  <a:lnTo>
                    <a:pt x="47" y="63"/>
                  </a:lnTo>
                  <a:lnTo>
                    <a:pt x="75" y="70"/>
                  </a:lnTo>
                  <a:lnTo>
                    <a:pt x="102" y="71"/>
                  </a:lnTo>
                  <a:lnTo>
                    <a:pt x="129" y="70"/>
                  </a:lnTo>
                  <a:lnTo>
                    <a:pt x="153" y="64"/>
                  </a:lnTo>
                  <a:lnTo>
                    <a:pt x="175" y="57"/>
                  </a:lnTo>
                  <a:lnTo>
                    <a:pt x="181" y="53"/>
                  </a:lnTo>
                  <a:lnTo>
                    <a:pt x="175" y="57"/>
                  </a:lnTo>
                  <a:lnTo>
                    <a:pt x="182" y="52"/>
                  </a:lnTo>
                  <a:lnTo>
                    <a:pt x="186" y="45"/>
                  </a:lnTo>
                  <a:lnTo>
                    <a:pt x="186" y="38"/>
                  </a:lnTo>
                  <a:lnTo>
                    <a:pt x="185" y="30"/>
                  </a:lnTo>
                  <a:lnTo>
                    <a:pt x="180" y="25"/>
                  </a:lnTo>
                  <a:lnTo>
                    <a:pt x="174" y="21"/>
                  </a:lnTo>
                  <a:lnTo>
                    <a:pt x="167" y="19"/>
                  </a:lnTo>
                  <a:lnTo>
                    <a:pt x="158" y="21"/>
                  </a:lnTo>
                  <a:lnTo>
                    <a:pt x="15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80" name="Freeform 295"/>
            <p:cNvSpPr>
              <a:spLocks/>
            </p:cNvSpPr>
            <p:nvPr/>
          </p:nvSpPr>
          <p:spPr bwMode="auto">
            <a:xfrm>
              <a:off x="4848" y="2252"/>
              <a:ext cx="13" cy="29"/>
            </a:xfrm>
            <a:custGeom>
              <a:avLst/>
              <a:gdLst>
                <a:gd name="T0" fmla="*/ 0 w 127"/>
                <a:gd name="T1" fmla="*/ 0 h 324"/>
                <a:gd name="T2" fmla="*/ 0 w 127"/>
                <a:gd name="T3" fmla="*/ 0 h 324"/>
                <a:gd name="T4" fmla="*/ 0 w 127"/>
                <a:gd name="T5" fmla="*/ 0 h 324"/>
                <a:gd name="T6" fmla="*/ 0 w 127"/>
                <a:gd name="T7" fmla="*/ 0 h 324"/>
                <a:gd name="T8" fmla="*/ 0 w 127"/>
                <a:gd name="T9" fmla="*/ 0 h 324"/>
                <a:gd name="T10" fmla="*/ 0 w 127"/>
                <a:gd name="T11" fmla="*/ 0 h 324"/>
                <a:gd name="T12" fmla="*/ 0 w 127"/>
                <a:gd name="T13" fmla="*/ 0 h 324"/>
                <a:gd name="T14" fmla="*/ 0 w 127"/>
                <a:gd name="T15" fmla="*/ 0 h 324"/>
                <a:gd name="T16" fmla="*/ 0 w 127"/>
                <a:gd name="T17" fmla="*/ 0 h 324"/>
                <a:gd name="T18" fmla="*/ 0 w 127"/>
                <a:gd name="T19" fmla="*/ 0 h 324"/>
                <a:gd name="T20" fmla="*/ 0 w 127"/>
                <a:gd name="T21" fmla="*/ 0 h 324"/>
                <a:gd name="T22" fmla="*/ 0 w 127"/>
                <a:gd name="T23" fmla="*/ 0 h 324"/>
                <a:gd name="T24" fmla="*/ 0 w 127"/>
                <a:gd name="T25" fmla="*/ 0 h 324"/>
                <a:gd name="T26" fmla="*/ 0 w 127"/>
                <a:gd name="T27" fmla="*/ 0 h 324"/>
                <a:gd name="T28" fmla="*/ 0 w 127"/>
                <a:gd name="T29" fmla="*/ 0 h 324"/>
                <a:gd name="T30" fmla="*/ 0 w 127"/>
                <a:gd name="T31" fmla="*/ 0 h 324"/>
                <a:gd name="T32" fmla="*/ 0 w 127"/>
                <a:gd name="T33" fmla="*/ 0 h 324"/>
                <a:gd name="T34" fmla="*/ 0 w 127"/>
                <a:gd name="T35" fmla="*/ 0 h 324"/>
                <a:gd name="T36" fmla="*/ 0 w 127"/>
                <a:gd name="T37" fmla="*/ 0 h 324"/>
                <a:gd name="T38" fmla="*/ 0 w 127"/>
                <a:gd name="T39" fmla="*/ 0 h 324"/>
                <a:gd name="T40" fmla="*/ 0 w 127"/>
                <a:gd name="T41" fmla="*/ 0 h 324"/>
                <a:gd name="T42" fmla="*/ 0 w 127"/>
                <a:gd name="T43" fmla="*/ 0 h 324"/>
                <a:gd name="T44" fmla="*/ 0 w 127"/>
                <a:gd name="T45" fmla="*/ 0 h 324"/>
                <a:gd name="T46" fmla="*/ 0 w 127"/>
                <a:gd name="T47" fmla="*/ 0 h 324"/>
                <a:gd name="T48" fmla="*/ 0 w 127"/>
                <a:gd name="T49" fmla="*/ 0 h 324"/>
                <a:gd name="T50" fmla="*/ 0 w 127"/>
                <a:gd name="T51" fmla="*/ 0 h 324"/>
                <a:gd name="T52" fmla="*/ 0 w 127"/>
                <a:gd name="T53" fmla="*/ 0 h 324"/>
                <a:gd name="T54" fmla="*/ 0 w 127"/>
                <a:gd name="T55" fmla="*/ 0 h 324"/>
                <a:gd name="T56" fmla="*/ 0 w 127"/>
                <a:gd name="T57" fmla="*/ 0 h 324"/>
                <a:gd name="T58" fmla="*/ 0 w 127"/>
                <a:gd name="T59" fmla="*/ 0 h 3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7"/>
                <a:gd name="T91" fmla="*/ 0 h 324"/>
                <a:gd name="T92" fmla="*/ 127 w 127"/>
                <a:gd name="T93" fmla="*/ 324 h 3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7" h="324">
                  <a:moveTo>
                    <a:pt x="115" y="3"/>
                  </a:moveTo>
                  <a:lnTo>
                    <a:pt x="87" y="21"/>
                  </a:lnTo>
                  <a:lnTo>
                    <a:pt x="85" y="51"/>
                  </a:lnTo>
                  <a:lnTo>
                    <a:pt x="80" y="87"/>
                  </a:lnTo>
                  <a:lnTo>
                    <a:pt x="72" y="127"/>
                  </a:lnTo>
                  <a:lnTo>
                    <a:pt x="61" y="167"/>
                  </a:lnTo>
                  <a:lnTo>
                    <a:pt x="46" y="207"/>
                  </a:lnTo>
                  <a:lnTo>
                    <a:pt x="33" y="244"/>
                  </a:lnTo>
                  <a:lnTo>
                    <a:pt x="16" y="274"/>
                  </a:lnTo>
                  <a:lnTo>
                    <a:pt x="0" y="296"/>
                  </a:lnTo>
                  <a:lnTo>
                    <a:pt x="29" y="324"/>
                  </a:lnTo>
                  <a:lnTo>
                    <a:pt x="49" y="295"/>
                  </a:lnTo>
                  <a:lnTo>
                    <a:pt x="68" y="261"/>
                  </a:lnTo>
                  <a:lnTo>
                    <a:pt x="84" y="220"/>
                  </a:lnTo>
                  <a:lnTo>
                    <a:pt x="99" y="180"/>
                  </a:lnTo>
                  <a:lnTo>
                    <a:pt x="110" y="136"/>
                  </a:lnTo>
                  <a:lnTo>
                    <a:pt x="119" y="93"/>
                  </a:lnTo>
                  <a:lnTo>
                    <a:pt x="125" y="55"/>
                  </a:lnTo>
                  <a:lnTo>
                    <a:pt x="127" y="21"/>
                  </a:lnTo>
                  <a:lnTo>
                    <a:pt x="99" y="39"/>
                  </a:lnTo>
                  <a:lnTo>
                    <a:pt x="127" y="21"/>
                  </a:lnTo>
                  <a:lnTo>
                    <a:pt x="125" y="12"/>
                  </a:lnTo>
                  <a:lnTo>
                    <a:pt x="121" y="6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0" y="1"/>
                  </a:lnTo>
                  <a:lnTo>
                    <a:pt x="93" y="6"/>
                  </a:lnTo>
                  <a:lnTo>
                    <a:pt x="89" y="12"/>
                  </a:lnTo>
                  <a:lnTo>
                    <a:pt x="87" y="21"/>
                  </a:lnTo>
                  <a:lnTo>
                    <a:pt x="11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81" name="Freeform 296"/>
            <p:cNvSpPr>
              <a:spLocks/>
            </p:cNvSpPr>
            <p:nvPr/>
          </p:nvSpPr>
          <p:spPr bwMode="auto">
            <a:xfrm>
              <a:off x="4858" y="2252"/>
              <a:ext cx="19" cy="12"/>
            </a:xfrm>
            <a:custGeom>
              <a:avLst/>
              <a:gdLst>
                <a:gd name="T0" fmla="*/ 0 w 190"/>
                <a:gd name="T1" fmla="*/ 0 h 132"/>
                <a:gd name="T2" fmla="*/ 0 w 190"/>
                <a:gd name="T3" fmla="*/ 0 h 132"/>
                <a:gd name="T4" fmla="*/ 0 w 190"/>
                <a:gd name="T5" fmla="*/ 0 h 132"/>
                <a:gd name="T6" fmla="*/ 0 w 190"/>
                <a:gd name="T7" fmla="*/ 0 h 132"/>
                <a:gd name="T8" fmla="*/ 0 w 190"/>
                <a:gd name="T9" fmla="*/ 0 h 132"/>
                <a:gd name="T10" fmla="*/ 0 w 190"/>
                <a:gd name="T11" fmla="*/ 0 h 132"/>
                <a:gd name="T12" fmla="*/ 0 w 190"/>
                <a:gd name="T13" fmla="*/ 0 h 132"/>
                <a:gd name="T14" fmla="*/ 0 w 190"/>
                <a:gd name="T15" fmla="*/ 0 h 132"/>
                <a:gd name="T16" fmla="*/ 0 w 190"/>
                <a:gd name="T17" fmla="*/ 0 h 132"/>
                <a:gd name="T18" fmla="*/ 0 w 190"/>
                <a:gd name="T19" fmla="*/ 0 h 132"/>
                <a:gd name="T20" fmla="*/ 0 w 190"/>
                <a:gd name="T21" fmla="*/ 0 h 132"/>
                <a:gd name="T22" fmla="*/ 0 w 190"/>
                <a:gd name="T23" fmla="*/ 0 h 132"/>
                <a:gd name="T24" fmla="*/ 0 w 190"/>
                <a:gd name="T25" fmla="*/ 0 h 132"/>
                <a:gd name="T26" fmla="*/ 0 w 190"/>
                <a:gd name="T27" fmla="*/ 0 h 132"/>
                <a:gd name="T28" fmla="*/ 0 w 190"/>
                <a:gd name="T29" fmla="*/ 0 h 132"/>
                <a:gd name="T30" fmla="*/ 0 w 190"/>
                <a:gd name="T31" fmla="*/ 0 h 132"/>
                <a:gd name="T32" fmla="*/ 0 w 190"/>
                <a:gd name="T33" fmla="*/ 0 h 132"/>
                <a:gd name="T34" fmla="*/ 0 w 190"/>
                <a:gd name="T35" fmla="*/ 0 h 132"/>
                <a:gd name="T36" fmla="*/ 0 w 190"/>
                <a:gd name="T37" fmla="*/ 0 h 132"/>
                <a:gd name="T38" fmla="*/ 0 w 190"/>
                <a:gd name="T39" fmla="*/ 0 h 132"/>
                <a:gd name="T40" fmla="*/ 0 w 190"/>
                <a:gd name="T41" fmla="*/ 0 h 1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0"/>
                <a:gd name="T64" fmla="*/ 0 h 132"/>
                <a:gd name="T65" fmla="*/ 190 w 190"/>
                <a:gd name="T66" fmla="*/ 132 h 1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0" h="132">
                  <a:moveTo>
                    <a:pt x="190" y="119"/>
                  </a:moveTo>
                  <a:lnTo>
                    <a:pt x="190" y="119"/>
                  </a:lnTo>
                  <a:lnTo>
                    <a:pt x="177" y="94"/>
                  </a:lnTo>
                  <a:lnTo>
                    <a:pt x="157" y="75"/>
                  </a:lnTo>
                  <a:lnTo>
                    <a:pt x="133" y="58"/>
                  </a:lnTo>
                  <a:lnTo>
                    <a:pt x="107" y="42"/>
                  </a:lnTo>
                  <a:lnTo>
                    <a:pt x="80" y="29"/>
                  </a:lnTo>
                  <a:lnTo>
                    <a:pt x="55" y="18"/>
                  </a:lnTo>
                  <a:lnTo>
                    <a:pt x="33" y="7"/>
                  </a:lnTo>
                  <a:lnTo>
                    <a:pt x="16" y="0"/>
                  </a:lnTo>
                  <a:lnTo>
                    <a:pt x="0" y="36"/>
                  </a:lnTo>
                  <a:lnTo>
                    <a:pt x="16" y="43"/>
                  </a:lnTo>
                  <a:lnTo>
                    <a:pt x="38" y="54"/>
                  </a:lnTo>
                  <a:lnTo>
                    <a:pt x="63" y="66"/>
                  </a:lnTo>
                  <a:lnTo>
                    <a:pt x="89" y="78"/>
                  </a:lnTo>
                  <a:lnTo>
                    <a:pt x="112" y="92"/>
                  </a:lnTo>
                  <a:lnTo>
                    <a:pt x="131" y="107"/>
                  </a:lnTo>
                  <a:lnTo>
                    <a:pt x="145" y="120"/>
                  </a:lnTo>
                  <a:lnTo>
                    <a:pt x="152" y="132"/>
                  </a:lnTo>
                  <a:lnTo>
                    <a:pt x="190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82" name="Freeform 297"/>
            <p:cNvSpPr>
              <a:spLocks/>
            </p:cNvSpPr>
            <p:nvPr/>
          </p:nvSpPr>
          <p:spPr bwMode="auto">
            <a:xfrm>
              <a:off x="4866" y="2263"/>
              <a:ext cx="13" cy="39"/>
            </a:xfrm>
            <a:custGeom>
              <a:avLst/>
              <a:gdLst>
                <a:gd name="T0" fmla="*/ 0 w 131"/>
                <a:gd name="T1" fmla="*/ 0 h 428"/>
                <a:gd name="T2" fmla="*/ 0 w 131"/>
                <a:gd name="T3" fmla="*/ 0 h 428"/>
                <a:gd name="T4" fmla="*/ 0 w 131"/>
                <a:gd name="T5" fmla="*/ 0 h 428"/>
                <a:gd name="T6" fmla="*/ 0 w 131"/>
                <a:gd name="T7" fmla="*/ 0 h 428"/>
                <a:gd name="T8" fmla="*/ 0 w 131"/>
                <a:gd name="T9" fmla="*/ 0 h 428"/>
                <a:gd name="T10" fmla="*/ 0 w 131"/>
                <a:gd name="T11" fmla="*/ 0 h 428"/>
                <a:gd name="T12" fmla="*/ 0 w 131"/>
                <a:gd name="T13" fmla="*/ 0 h 428"/>
                <a:gd name="T14" fmla="*/ 0 w 131"/>
                <a:gd name="T15" fmla="*/ 0 h 428"/>
                <a:gd name="T16" fmla="*/ 0 w 131"/>
                <a:gd name="T17" fmla="*/ 0 h 428"/>
                <a:gd name="T18" fmla="*/ 0 w 131"/>
                <a:gd name="T19" fmla="*/ 0 h 428"/>
                <a:gd name="T20" fmla="*/ 0 w 131"/>
                <a:gd name="T21" fmla="*/ 0 h 428"/>
                <a:gd name="T22" fmla="*/ 0 w 131"/>
                <a:gd name="T23" fmla="*/ 0 h 428"/>
                <a:gd name="T24" fmla="*/ 0 w 131"/>
                <a:gd name="T25" fmla="*/ 0 h 428"/>
                <a:gd name="T26" fmla="*/ 0 w 131"/>
                <a:gd name="T27" fmla="*/ 0 h 428"/>
                <a:gd name="T28" fmla="*/ 0 w 131"/>
                <a:gd name="T29" fmla="*/ 0 h 428"/>
                <a:gd name="T30" fmla="*/ 0 w 131"/>
                <a:gd name="T31" fmla="*/ 0 h 428"/>
                <a:gd name="T32" fmla="*/ 0 w 131"/>
                <a:gd name="T33" fmla="*/ 0 h 428"/>
                <a:gd name="T34" fmla="*/ 0 w 131"/>
                <a:gd name="T35" fmla="*/ 0 h 428"/>
                <a:gd name="T36" fmla="*/ 0 w 131"/>
                <a:gd name="T37" fmla="*/ 0 h 428"/>
                <a:gd name="T38" fmla="*/ 0 w 131"/>
                <a:gd name="T39" fmla="*/ 0 h 428"/>
                <a:gd name="T40" fmla="*/ 0 w 131"/>
                <a:gd name="T41" fmla="*/ 0 h 4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1"/>
                <a:gd name="T64" fmla="*/ 0 h 428"/>
                <a:gd name="T65" fmla="*/ 131 w 131"/>
                <a:gd name="T66" fmla="*/ 428 h 4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1" h="428">
                  <a:moveTo>
                    <a:pt x="36" y="411"/>
                  </a:moveTo>
                  <a:lnTo>
                    <a:pt x="36" y="428"/>
                  </a:lnTo>
                  <a:lnTo>
                    <a:pt x="57" y="381"/>
                  </a:lnTo>
                  <a:lnTo>
                    <a:pt x="79" y="332"/>
                  </a:lnTo>
                  <a:lnTo>
                    <a:pt x="99" y="281"/>
                  </a:lnTo>
                  <a:lnTo>
                    <a:pt x="115" y="228"/>
                  </a:lnTo>
                  <a:lnTo>
                    <a:pt x="127" y="173"/>
                  </a:lnTo>
                  <a:lnTo>
                    <a:pt x="131" y="116"/>
                  </a:lnTo>
                  <a:lnTo>
                    <a:pt x="126" y="59"/>
                  </a:lnTo>
                  <a:lnTo>
                    <a:pt x="110" y="0"/>
                  </a:lnTo>
                  <a:lnTo>
                    <a:pt x="72" y="13"/>
                  </a:lnTo>
                  <a:lnTo>
                    <a:pt x="86" y="65"/>
                  </a:lnTo>
                  <a:lnTo>
                    <a:pt x="91" y="116"/>
                  </a:lnTo>
                  <a:lnTo>
                    <a:pt x="87" y="169"/>
                  </a:lnTo>
                  <a:lnTo>
                    <a:pt x="78" y="218"/>
                  </a:lnTo>
                  <a:lnTo>
                    <a:pt x="61" y="268"/>
                  </a:lnTo>
                  <a:lnTo>
                    <a:pt x="43" y="317"/>
                  </a:lnTo>
                  <a:lnTo>
                    <a:pt x="21" y="364"/>
                  </a:lnTo>
                  <a:lnTo>
                    <a:pt x="0" y="411"/>
                  </a:lnTo>
                  <a:lnTo>
                    <a:pt x="0" y="428"/>
                  </a:lnTo>
                  <a:lnTo>
                    <a:pt x="36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83" name="Freeform 298"/>
            <p:cNvSpPr>
              <a:spLocks/>
            </p:cNvSpPr>
            <p:nvPr/>
          </p:nvSpPr>
          <p:spPr bwMode="auto">
            <a:xfrm>
              <a:off x="4866" y="2300"/>
              <a:ext cx="16" cy="27"/>
            </a:xfrm>
            <a:custGeom>
              <a:avLst/>
              <a:gdLst>
                <a:gd name="T0" fmla="*/ 0 w 167"/>
                <a:gd name="T1" fmla="*/ 0 h 292"/>
                <a:gd name="T2" fmla="*/ 0 w 167"/>
                <a:gd name="T3" fmla="*/ 0 h 292"/>
                <a:gd name="T4" fmla="*/ 0 w 167"/>
                <a:gd name="T5" fmla="*/ 0 h 292"/>
                <a:gd name="T6" fmla="*/ 0 w 167"/>
                <a:gd name="T7" fmla="*/ 0 h 292"/>
                <a:gd name="T8" fmla="*/ 0 w 167"/>
                <a:gd name="T9" fmla="*/ 0 h 292"/>
                <a:gd name="T10" fmla="*/ 0 w 167"/>
                <a:gd name="T11" fmla="*/ 0 h 292"/>
                <a:gd name="T12" fmla="*/ 0 w 167"/>
                <a:gd name="T13" fmla="*/ 0 h 292"/>
                <a:gd name="T14" fmla="*/ 0 w 167"/>
                <a:gd name="T15" fmla="*/ 0 h 292"/>
                <a:gd name="T16" fmla="*/ 0 w 167"/>
                <a:gd name="T17" fmla="*/ 0 h 292"/>
                <a:gd name="T18" fmla="*/ 0 w 167"/>
                <a:gd name="T19" fmla="*/ 0 h 292"/>
                <a:gd name="T20" fmla="*/ 0 w 167"/>
                <a:gd name="T21" fmla="*/ 0 h 292"/>
                <a:gd name="T22" fmla="*/ 0 w 167"/>
                <a:gd name="T23" fmla="*/ 0 h 292"/>
                <a:gd name="T24" fmla="*/ 0 w 167"/>
                <a:gd name="T25" fmla="*/ 0 h 292"/>
                <a:gd name="T26" fmla="*/ 0 w 167"/>
                <a:gd name="T27" fmla="*/ 0 h 292"/>
                <a:gd name="T28" fmla="*/ 0 w 167"/>
                <a:gd name="T29" fmla="*/ 0 h 292"/>
                <a:gd name="T30" fmla="*/ 0 w 167"/>
                <a:gd name="T31" fmla="*/ 0 h 292"/>
                <a:gd name="T32" fmla="*/ 0 w 167"/>
                <a:gd name="T33" fmla="*/ 0 h 292"/>
                <a:gd name="T34" fmla="*/ 0 w 167"/>
                <a:gd name="T35" fmla="*/ 0 h 292"/>
                <a:gd name="T36" fmla="*/ 0 w 167"/>
                <a:gd name="T37" fmla="*/ 0 h 292"/>
                <a:gd name="T38" fmla="*/ 0 w 167"/>
                <a:gd name="T39" fmla="*/ 0 h 292"/>
                <a:gd name="T40" fmla="*/ 0 w 167"/>
                <a:gd name="T41" fmla="*/ 0 h 292"/>
                <a:gd name="T42" fmla="*/ 0 w 167"/>
                <a:gd name="T43" fmla="*/ 0 h 292"/>
                <a:gd name="T44" fmla="*/ 0 w 167"/>
                <a:gd name="T45" fmla="*/ 0 h 292"/>
                <a:gd name="T46" fmla="*/ 0 w 167"/>
                <a:gd name="T47" fmla="*/ 0 h 292"/>
                <a:gd name="T48" fmla="*/ 0 w 167"/>
                <a:gd name="T49" fmla="*/ 0 h 292"/>
                <a:gd name="T50" fmla="*/ 0 w 167"/>
                <a:gd name="T51" fmla="*/ 0 h 292"/>
                <a:gd name="T52" fmla="*/ 0 w 167"/>
                <a:gd name="T53" fmla="*/ 0 h 292"/>
                <a:gd name="T54" fmla="*/ 0 w 167"/>
                <a:gd name="T55" fmla="*/ 0 h 292"/>
                <a:gd name="T56" fmla="*/ 0 w 167"/>
                <a:gd name="T57" fmla="*/ 0 h 292"/>
                <a:gd name="T58" fmla="*/ 0 w 167"/>
                <a:gd name="T59" fmla="*/ 0 h 2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7"/>
                <a:gd name="T91" fmla="*/ 0 h 292"/>
                <a:gd name="T92" fmla="*/ 167 w 167"/>
                <a:gd name="T93" fmla="*/ 292 h 2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7" h="292">
                  <a:moveTo>
                    <a:pt x="145" y="252"/>
                  </a:moveTo>
                  <a:lnTo>
                    <a:pt x="160" y="257"/>
                  </a:lnTo>
                  <a:lnTo>
                    <a:pt x="135" y="230"/>
                  </a:lnTo>
                  <a:lnTo>
                    <a:pt x="115" y="201"/>
                  </a:lnTo>
                  <a:lnTo>
                    <a:pt x="100" y="171"/>
                  </a:lnTo>
                  <a:lnTo>
                    <a:pt x="87" y="138"/>
                  </a:lnTo>
                  <a:lnTo>
                    <a:pt x="76" y="104"/>
                  </a:lnTo>
                  <a:lnTo>
                    <a:pt x="64" y="69"/>
                  </a:lnTo>
                  <a:lnTo>
                    <a:pt x="50" y="34"/>
                  </a:lnTo>
                  <a:lnTo>
                    <a:pt x="36" y="0"/>
                  </a:lnTo>
                  <a:lnTo>
                    <a:pt x="0" y="17"/>
                  </a:lnTo>
                  <a:lnTo>
                    <a:pt x="15" y="49"/>
                  </a:lnTo>
                  <a:lnTo>
                    <a:pt x="26" y="82"/>
                  </a:lnTo>
                  <a:lnTo>
                    <a:pt x="38" y="117"/>
                  </a:lnTo>
                  <a:lnTo>
                    <a:pt x="49" y="151"/>
                  </a:lnTo>
                  <a:lnTo>
                    <a:pt x="64" y="188"/>
                  </a:lnTo>
                  <a:lnTo>
                    <a:pt x="82" y="221"/>
                  </a:lnTo>
                  <a:lnTo>
                    <a:pt x="104" y="256"/>
                  </a:lnTo>
                  <a:lnTo>
                    <a:pt x="133" y="287"/>
                  </a:lnTo>
                  <a:lnTo>
                    <a:pt x="149" y="292"/>
                  </a:lnTo>
                  <a:lnTo>
                    <a:pt x="133" y="287"/>
                  </a:lnTo>
                  <a:lnTo>
                    <a:pt x="140" y="291"/>
                  </a:lnTo>
                  <a:lnTo>
                    <a:pt x="148" y="292"/>
                  </a:lnTo>
                  <a:lnTo>
                    <a:pt x="155" y="290"/>
                  </a:lnTo>
                  <a:lnTo>
                    <a:pt x="161" y="286"/>
                  </a:lnTo>
                  <a:lnTo>
                    <a:pt x="165" y="279"/>
                  </a:lnTo>
                  <a:lnTo>
                    <a:pt x="167" y="272"/>
                  </a:lnTo>
                  <a:lnTo>
                    <a:pt x="166" y="264"/>
                  </a:lnTo>
                  <a:lnTo>
                    <a:pt x="160" y="257"/>
                  </a:lnTo>
                  <a:lnTo>
                    <a:pt x="145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84" name="Freeform 299"/>
            <p:cNvSpPr>
              <a:spLocks/>
            </p:cNvSpPr>
            <p:nvPr/>
          </p:nvSpPr>
          <p:spPr bwMode="auto">
            <a:xfrm>
              <a:off x="4880" y="2310"/>
              <a:ext cx="11" cy="17"/>
            </a:xfrm>
            <a:custGeom>
              <a:avLst/>
              <a:gdLst>
                <a:gd name="T0" fmla="*/ 0 w 103"/>
                <a:gd name="T1" fmla="*/ 0 h 190"/>
                <a:gd name="T2" fmla="*/ 0 w 103"/>
                <a:gd name="T3" fmla="*/ 0 h 190"/>
                <a:gd name="T4" fmla="*/ 0 w 103"/>
                <a:gd name="T5" fmla="*/ 0 h 190"/>
                <a:gd name="T6" fmla="*/ 0 w 103"/>
                <a:gd name="T7" fmla="*/ 0 h 190"/>
                <a:gd name="T8" fmla="*/ 0 w 103"/>
                <a:gd name="T9" fmla="*/ 0 h 190"/>
                <a:gd name="T10" fmla="*/ 0 w 103"/>
                <a:gd name="T11" fmla="*/ 0 h 190"/>
                <a:gd name="T12" fmla="*/ 0 w 103"/>
                <a:gd name="T13" fmla="*/ 0 h 190"/>
                <a:gd name="T14" fmla="*/ 0 w 103"/>
                <a:gd name="T15" fmla="*/ 0 h 190"/>
                <a:gd name="T16" fmla="*/ 0 w 103"/>
                <a:gd name="T17" fmla="*/ 0 h 190"/>
                <a:gd name="T18" fmla="*/ 0 w 103"/>
                <a:gd name="T19" fmla="*/ 0 h 190"/>
                <a:gd name="T20" fmla="*/ 0 w 103"/>
                <a:gd name="T21" fmla="*/ 0 h 190"/>
                <a:gd name="T22" fmla="*/ 0 w 103"/>
                <a:gd name="T23" fmla="*/ 0 h 190"/>
                <a:gd name="T24" fmla="*/ 0 w 103"/>
                <a:gd name="T25" fmla="*/ 0 h 190"/>
                <a:gd name="T26" fmla="*/ 0 w 103"/>
                <a:gd name="T27" fmla="*/ 0 h 190"/>
                <a:gd name="T28" fmla="*/ 0 w 103"/>
                <a:gd name="T29" fmla="*/ 0 h 190"/>
                <a:gd name="T30" fmla="*/ 0 w 103"/>
                <a:gd name="T31" fmla="*/ 0 h 190"/>
                <a:gd name="T32" fmla="*/ 0 w 103"/>
                <a:gd name="T33" fmla="*/ 0 h 190"/>
                <a:gd name="T34" fmla="*/ 0 w 103"/>
                <a:gd name="T35" fmla="*/ 0 h 190"/>
                <a:gd name="T36" fmla="*/ 0 w 103"/>
                <a:gd name="T37" fmla="*/ 0 h 190"/>
                <a:gd name="T38" fmla="*/ 0 w 103"/>
                <a:gd name="T39" fmla="*/ 0 h 190"/>
                <a:gd name="T40" fmla="*/ 0 w 103"/>
                <a:gd name="T41" fmla="*/ 0 h 1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3"/>
                <a:gd name="T64" fmla="*/ 0 h 190"/>
                <a:gd name="T65" fmla="*/ 103 w 103"/>
                <a:gd name="T66" fmla="*/ 190 h 19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3" h="190">
                  <a:moveTo>
                    <a:pt x="69" y="0"/>
                  </a:moveTo>
                  <a:lnTo>
                    <a:pt x="68" y="0"/>
                  </a:lnTo>
                  <a:lnTo>
                    <a:pt x="57" y="25"/>
                  </a:lnTo>
                  <a:lnTo>
                    <a:pt x="51" y="51"/>
                  </a:lnTo>
                  <a:lnTo>
                    <a:pt x="45" y="77"/>
                  </a:lnTo>
                  <a:lnTo>
                    <a:pt x="39" y="101"/>
                  </a:lnTo>
                  <a:lnTo>
                    <a:pt x="32" y="121"/>
                  </a:lnTo>
                  <a:lnTo>
                    <a:pt x="24" y="136"/>
                  </a:lnTo>
                  <a:lnTo>
                    <a:pt x="13" y="145"/>
                  </a:lnTo>
                  <a:lnTo>
                    <a:pt x="0" y="150"/>
                  </a:lnTo>
                  <a:lnTo>
                    <a:pt x="4" y="190"/>
                  </a:lnTo>
                  <a:lnTo>
                    <a:pt x="32" y="179"/>
                  </a:lnTo>
                  <a:lnTo>
                    <a:pt x="53" y="161"/>
                  </a:lnTo>
                  <a:lnTo>
                    <a:pt x="68" y="138"/>
                  </a:lnTo>
                  <a:lnTo>
                    <a:pt x="77" y="111"/>
                  </a:lnTo>
                  <a:lnTo>
                    <a:pt x="82" y="86"/>
                  </a:lnTo>
                  <a:lnTo>
                    <a:pt x="89" y="60"/>
                  </a:lnTo>
                  <a:lnTo>
                    <a:pt x="95" y="38"/>
                  </a:lnTo>
                  <a:lnTo>
                    <a:pt x="103" y="19"/>
                  </a:lnTo>
                  <a:lnTo>
                    <a:pt x="102" y="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85" name="Freeform 300"/>
            <p:cNvSpPr>
              <a:spLocks/>
            </p:cNvSpPr>
            <p:nvPr/>
          </p:nvSpPr>
          <p:spPr bwMode="auto">
            <a:xfrm>
              <a:off x="4887" y="2294"/>
              <a:ext cx="31" cy="17"/>
            </a:xfrm>
            <a:custGeom>
              <a:avLst/>
              <a:gdLst>
                <a:gd name="T0" fmla="*/ 0 w 307"/>
                <a:gd name="T1" fmla="*/ 0 h 187"/>
                <a:gd name="T2" fmla="*/ 0 w 307"/>
                <a:gd name="T3" fmla="*/ 0 h 187"/>
                <a:gd name="T4" fmla="*/ 0 w 307"/>
                <a:gd name="T5" fmla="*/ 0 h 187"/>
                <a:gd name="T6" fmla="*/ 0 w 307"/>
                <a:gd name="T7" fmla="*/ 0 h 187"/>
                <a:gd name="T8" fmla="*/ 0 w 307"/>
                <a:gd name="T9" fmla="*/ 0 h 187"/>
                <a:gd name="T10" fmla="*/ 0 w 307"/>
                <a:gd name="T11" fmla="*/ 0 h 187"/>
                <a:gd name="T12" fmla="*/ 0 w 307"/>
                <a:gd name="T13" fmla="*/ 0 h 187"/>
                <a:gd name="T14" fmla="*/ 0 w 307"/>
                <a:gd name="T15" fmla="*/ 0 h 187"/>
                <a:gd name="T16" fmla="*/ 0 w 307"/>
                <a:gd name="T17" fmla="*/ 0 h 187"/>
                <a:gd name="T18" fmla="*/ 0 w 307"/>
                <a:gd name="T19" fmla="*/ 0 h 187"/>
                <a:gd name="T20" fmla="*/ 0 w 307"/>
                <a:gd name="T21" fmla="*/ 0 h 187"/>
                <a:gd name="T22" fmla="*/ 0 w 307"/>
                <a:gd name="T23" fmla="*/ 0 h 187"/>
                <a:gd name="T24" fmla="*/ 0 w 307"/>
                <a:gd name="T25" fmla="*/ 0 h 187"/>
                <a:gd name="T26" fmla="*/ 0 w 307"/>
                <a:gd name="T27" fmla="*/ 0 h 187"/>
                <a:gd name="T28" fmla="*/ 0 w 307"/>
                <a:gd name="T29" fmla="*/ 0 h 187"/>
                <a:gd name="T30" fmla="*/ 0 w 307"/>
                <a:gd name="T31" fmla="*/ 0 h 187"/>
                <a:gd name="T32" fmla="*/ 0 w 307"/>
                <a:gd name="T33" fmla="*/ 0 h 187"/>
                <a:gd name="T34" fmla="*/ 0 w 307"/>
                <a:gd name="T35" fmla="*/ 0 h 187"/>
                <a:gd name="T36" fmla="*/ 0 w 307"/>
                <a:gd name="T37" fmla="*/ 0 h 187"/>
                <a:gd name="T38" fmla="*/ 0 w 307"/>
                <a:gd name="T39" fmla="*/ 0 h 187"/>
                <a:gd name="T40" fmla="*/ 0 w 307"/>
                <a:gd name="T41" fmla="*/ 0 h 187"/>
                <a:gd name="T42" fmla="*/ 0 w 307"/>
                <a:gd name="T43" fmla="*/ 0 h 187"/>
                <a:gd name="T44" fmla="*/ 0 w 307"/>
                <a:gd name="T45" fmla="*/ 0 h 187"/>
                <a:gd name="T46" fmla="*/ 0 w 307"/>
                <a:gd name="T47" fmla="*/ 0 h 187"/>
                <a:gd name="T48" fmla="*/ 0 w 307"/>
                <a:gd name="T49" fmla="*/ 0 h 187"/>
                <a:gd name="T50" fmla="*/ 0 w 307"/>
                <a:gd name="T51" fmla="*/ 0 h 187"/>
                <a:gd name="T52" fmla="*/ 0 w 307"/>
                <a:gd name="T53" fmla="*/ 0 h 187"/>
                <a:gd name="T54" fmla="*/ 0 w 307"/>
                <a:gd name="T55" fmla="*/ 0 h 187"/>
                <a:gd name="T56" fmla="*/ 0 w 307"/>
                <a:gd name="T57" fmla="*/ 0 h 187"/>
                <a:gd name="T58" fmla="*/ 0 w 307"/>
                <a:gd name="T59" fmla="*/ 0 h 187"/>
                <a:gd name="T60" fmla="*/ 0 w 307"/>
                <a:gd name="T61" fmla="*/ 0 h 187"/>
                <a:gd name="T62" fmla="*/ 0 w 307"/>
                <a:gd name="T63" fmla="*/ 0 h 187"/>
                <a:gd name="T64" fmla="*/ 0 w 307"/>
                <a:gd name="T65" fmla="*/ 0 h 187"/>
                <a:gd name="T66" fmla="*/ 0 w 307"/>
                <a:gd name="T67" fmla="*/ 0 h 187"/>
                <a:gd name="T68" fmla="*/ 0 w 307"/>
                <a:gd name="T69" fmla="*/ 0 h 187"/>
                <a:gd name="T70" fmla="*/ 0 w 307"/>
                <a:gd name="T71" fmla="*/ 0 h 187"/>
                <a:gd name="T72" fmla="*/ 0 w 307"/>
                <a:gd name="T73" fmla="*/ 0 h 18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7"/>
                <a:gd name="T112" fmla="*/ 0 h 187"/>
                <a:gd name="T113" fmla="*/ 307 w 307"/>
                <a:gd name="T114" fmla="*/ 187 h 18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7" h="187">
                  <a:moveTo>
                    <a:pt x="267" y="2"/>
                  </a:moveTo>
                  <a:lnTo>
                    <a:pt x="267" y="2"/>
                  </a:lnTo>
                  <a:lnTo>
                    <a:pt x="266" y="28"/>
                  </a:lnTo>
                  <a:lnTo>
                    <a:pt x="261" y="49"/>
                  </a:lnTo>
                  <a:lnTo>
                    <a:pt x="252" y="66"/>
                  </a:lnTo>
                  <a:lnTo>
                    <a:pt x="239" y="81"/>
                  </a:lnTo>
                  <a:lnTo>
                    <a:pt x="223" y="92"/>
                  </a:lnTo>
                  <a:lnTo>
                    <a:pt x="205" y="103"/>
                  </a:lnTo>
                  <a:lnTo>
                    <a:pt x="183" y="111"/>
                  </a:lnTo>
                  <a:lnTo>
                    <a:pt x="161" y="118"/>
                  </a:lnTo>
                  <a:lnTo>
                    <a:pt x="138" y="122"/>
                  </a:lnTo>
                  <a:lnTo>
                    <a:pt x="113" y="127"/>
                  </a:lnTo>
                  <a:lnTo>
                    <a:pt x="90" y="131"/>
                  </a:lnTo>
                  <a:lnTo>
                    <a:pt x="69" y="134"/>
                  </a:lnTo>
                  <a:lnTo>
                    <a:pt x="48" y="139"/>
                  </a:lnTo>
                  <a:lnTo>
                    <a:pt x="29" y="145"/>
                  </a:lnTo>
                  <a:lnTo>
                    <a:pt x="13" y="153"/>
                  </a:lnTo>
                  <a:lnTo>
                    <a:pt x="0" y="168"/>
                  </a:lnTo>
                  <a:lnTo>
                    <a:pt x="33" y="187"/>
                  </a:lnTo>
                  <a:lnTo>
                    <a:pt x="34" y="187"/>
                  </a:lnTo>
                  <a:lnTo>
                    <a:pt x="44" y="183"/>
                  </a:lnTo>
                  <a:lnTo>
                    <a:pt x="56" y="178"/>
                  </a:lnTo>
                  <a:lnTo>
                    <a:pt x="75" y="175"/>
                  </a:lnTo>
                  <a:lnTo>
                    <a:pt x="96" y="171"/>
                  </a:lnTo>
                  <a:lnTo>
                    <a:pt x="119" y="167"/>
                  </a:lnTo>
                  <a:lnTo>
                    <a:pt x="144" y="163"/>
                  </a:lnTo>
                  <a:lnTo>
                    <a:pt x="169" y="156"/>
                  </a:lnTo>
                  <a:lnTo>
                    <a:pt x="196" y="149"/>
                  </a:lnTo>
                  <a:lnTo>
                    <a:pt x="220" y="139"/>
                  </a:lnTo>
                  <a:lnTo>
                    <a:pt x="244" y="127"/>
                  </a:lnTo>
                  <a:lnTo>
                    <a:pt x="266" y="111"/>
                  </a:lnTo>
                  <a:lnTo>
                    <a:pt x="284" y="89"/>
                  </a:lnTo>
                  <a:lnTo>
                    <a:pt x="298" y="64"/>
                  </a:lnTo>
                  <a:lnTo>
                    <a:pt x="306" y="33"/>
                  </a:lnTo>
                  <a:lnTo>
                    <a:pt x="307" y="0"/>
                  </a:lnTo>
                  <a:lnTo>
                    <a:pt x="26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86" name="Freeform 301"/>
            <p:cNvSpPr>
              <a:spLocks/>
            </p:cNvSpPr>
            <p:nvPr/>
          </p:nvSpPr>
          <p:spPr bwMode="auto">
            <a:xfrm>
              <a:off x="4904" y="2273"/>
              <a:ext cx="14" cy="21"/>
            </a:xfrm>
            <a:custGeom>
              <a:avLst/>
              <a:gdLst>
                <a:gd name="T0" fmla="*/ 0 w 134"/>
                <a:gd name="T1" fmla="*/ 0 h 235"/>
                <a:gd name="T2" fmla="*/ 0 w 134"/>
                <a:gd name="T3" fmla="*/ 0 h 235"/>
                <a:gd name="T4" fmla="*/ 0 w 134"/>
                <a:gd name="T5" fmla="*/ 0 h 235"/>
                <a:gd name="T6" fmla="*/ 0 w 134"/>
                <a:gd name="T7" fmla="*/ 0 h 235"/>
                <a:gd name="T8" fmla="*/ 0 w 134"/>
                <a:gd name="T9" fmla="*/ 0 h 235"/>
                <a:gd name="T10" fmla="*/ 0 w 134"/>
                <a:gd name="T11" fmla="*/ 0 h 235"/>
                <a:gd name="T12" fmla="*/ 0 w 134"/>
                <a:gd name="T13" fmla="*/ 0 h 235"/>
                <a:gd name="T14" fmla="*/ 0 w 134"/>
                <a:gd name="T15" fmla="*/ 0 h 235"/>
                <a:gd name="T16" fmla="*/ 0 w 134"/>
                <a:gd name="T17" fmla="*/ 0 h 235"/>
                <a:gd name="T18" fmla="*/ 0 w 134"/>
                <a:gd name="T19" fmla="*/ 0 h 235"/>
                <a:gd name="T20" fmla="*/ 0 w 134"/>
                <a:gd name="T21" fmla="*/ 0 h 235"/>
                <a:gd name="T22" fmla="*/ 0 w 134"/>
                <a:gd name="T23" fmla="*/ 0 h 235"/>
                <a:gd name="T24" fmla="*/ 0 w 134"/>
                <a:gd name="T25" fmla="*/ 0 h 235"/>
                <a:gd name="T26" fmla="*/ 0 w 134"/>
                <a:gd name="T27" fmla="*/ 0 h 235"/>
                <a:gd name="T28" fmla="*/ 0 w 134"/>
                <a:gd name="T29" fmla="*/ 0 h 235"/>
                <a:gd name="T30" fmla="*/ 0 w 134"/>
                <a:gd name="T31" fmla="*/ 0 h 235"/>
                <a:gd name="T32" fmla="*/ 0 w 134"/>
                <a:gd name="T33" fmla="*/ 0 h 235"/>
                <a:gd name="T34" fmla="*/ 0 w 134"/>
                <a:gd name="T35" fmla="*/ 0 h 235"/>
                <a:gd name="T36" fmla="*/ 0 w 134"/>
                <a:gd name="T37" fmla="*/ 0 h 235"/>
                <a:gd name="T38" fmla="*/ 0 w 134"/>
                <a:gd name="T39" fmla="*/ 0 h 235"/>
                <a:gd name="T40" fmla="*/ 0 w 134"/>
                <a:gd name="T41" fmla="*/ 0 h 23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4"/>
                <a:gd name="T64" fmla="*/ 0 h 235"/>
                <a:gd name="T65" fmla="*/ 134 w 134"/>
                <a:gd name="T66" fmla="*/ 235 h 23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4" h="235">
                  <a:moveTo>
                    <a:pt x="0" y="13"/>
                  </a:moveTo>
                  <a:lnTo>
                    <a:pt x="0" y="12"/>
                  </a:lnTo>
                  <a:lnTo>
                    <a:pt x="10" y="38"/>
                  </a:lnTo>
                  <a:lnTo>
                    <a:pt x="23" y="66"/>
                  </a:lnTo>
                  <a:lnTo>
                    <a:pt x="38" y="92"/>
                  </a:lnTo>
                  <a:lnTo>
                    <a:pt x="54" y="118"/>
                  </a:lnTo>
                  <a:lnTo>
                    <a:pt x="69" y="145"/>
                  </a:lnTo>
                  <a:lnTo>
                    <a:pt x="80" y="173"/>
                  </a:lnTo>
                  <a:lnTo>
                    <a:pt x="90" y="204"/>
                  </a:lnTo>
                  <a:lnTo>
                    <a:pt x="94" y="235"/>
                  </a:lnTo>
                  <a:lnTo>
                    <a:pt x="134" y="233"/>
                  </a:lnTo>
                  <a:lnTo>
                    <a:pt x="127" y="195"/>
                  </a:lnTo>
                  <a:lnTo>
                    <a:pt x="118" y="160"/>
                  </a:lnTo>
                  <a:lnTo>
                    <a:pt x="104" y="128"/>
                  </a:lnTo>
                  <a:lnTo>
                    <a:pt x="88" y="99"/>
                  </a:lnTo>
                  <a:lnTo>
                    <a:pt x="72" y="73"/>
                  </a:lnTo>
                  <a:lnTo>
                    <a:pt x="58" y="47"/>
                  </a:lnTo>
                  <a:lnTo>
                    <a:pt x="46" y="24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87" name="Freeform 302"/>
            <p:cNvSpPr>
              <a:spLocks/>
            </p:cNvSpPr>
            <p:nvPr/>
          </p:nvSpPr>
          <p:spPr bwMode="auto">
            <a:xfrm>
              <a:off x="4903" y="2231"/>
              <a:ext cx="11" cy="43"/>
            </a:xfrm>
            <a:custGeom>
              <a:avLst/>
              <a:gdLst>
                <a:gd name="T0" fmla="*/ 0 w 108"/>
                <a:gd name="T1" fmla="*/ 0 h 473"/>
                <a:gd name="T2" fmla="*/ 0 w 108"/>
                <a:gd name="T3" fmla="*/ 0 h 473"/>
                <a:gd name="T4" fmla="*/ 0 w 108"/>
                <a:gd name="T5" fmla="*/ 0 h 473"/>
                <a:gd name="T6" fmla="*/ 0 w 108"/>
                <a:gd name="T7" fmla="*/ 0 h 473"/>
                <a:gd name="T8" fmla="*/ 0 w 108"/>
                <a:gd name="T9" fmla="*/ 0 h 473"/>
                <a:gd name="T10" fmla="*/ 0 w 108"/>
                <a:gd name="T11" fmla="*/ 0 h 473"/>
                <a:gd name="T12" fmla="*/ 0 w 108"/>
                <a:gd name="T13" fmla="*/ 0 h 473"/>
                <a:gd name="T14" fmla="*/ 0 w 108"/>
                <a:gd name="T15" fmla="*/ 0 h 473"/>
                <a:gd name="T16" fmla="*/ 0 w 108"/>
                <a:gd name="T17" fmla="*/ 0 h 473"/>
                <a:gd name="T18" fmla="*/ 0 w 108"/>
                <a:gd name="T19" fmla="*/ 0 h 473"/>
                <a:gd name="T20" fmla="*/ 0 w 108"/>
                <a:gd name="T21" fmla="*/ 0 h 473"/>
                <a:gd name="T22" fmla="*/ 0 w 108"/>
                <a:gd name="T23" fmla="*/ 0 h 473"/>
                <a:gd name="T24" fmla="*/ 0 w 108"/>
                <a:gd name="T25" fmla="*/ 0 h 473"/>
                <a:gd name="T26" fmla="*/ 0 w 108"/>
                <a:gd name="T27" fmla="*/ 0 h 473"/>
                <a:gd name="T28" fmla="*/ 0 w 108"/>
                <a:gd name="T29" fmla="*/ 0 h 473"/>
                <a:gd name="T30" fmla="*/ 0 w 108"/>
                <a:gd name="T31" fmla="*/ 0 h 473"/>
                <a:gd name="T32" fmla="*/ 0 w 108"/>
                <a:gd name="T33" fmla="*/ 0 h 473"/>
                <a:gd name="T34" fmla="*/ 0 w 108"/>
                <a:gd name="T35" fmla="*/ 0 h 473"/>
                <a:gd name="T36" fmla="*/ 0 w 108"/>
                <a:gd name="T37" fmla="*/ 0 h 473"/>
                <a:gd name="T38" fmla="*/ 0 w 108"/>
                <a:gd name="T39" fmla="*/ 0 h 473"/>
                <a:gd name="T40" fmla="*/ 0 w 108"/>
                <a:gd name="T41" fmla="*/ 0 h 4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473"/>
                <a:gd name="T65" fmla="*/ 108 w 108"/>
                <a:gd name="T66" fmla="*/ 473 h 4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473">
                  <a:moveTo>
                    <a:pt x="59" y="10"/>
                  </a:moveTo>
                  <a:lnTo>
                    <a:pt x="60" y="11"/>
                  </a:lnTo>
                  <a:lnTo>
                    <a:pt x="68" y="65"/>
                  </a:lnTo>
                  <a:lnTo>
                    <a:pt x="63" y="121"/>
                  </a:lnTo>
                  <a:lnTo>
                    <a:pt x="50" y="176"/>
                  </a:lnTo>
                  <a:lnTo>
                    <a:pt x="33" y="234"/>
                  </a:lnTo>
                  <a:lnTo>
                    <a:pt x="16" y="293"/>
                  </a:lnTo>
                  <a:lnTo>
                    <a:pt x="3" y="351"/>
                  </a:lnTo>
                  <a:lnTo>
                    <a:pt x="0" y="411"/>
                  </a:lnTo>
                  <a:lnTo>
                    <a:pt x="14" y="473"/>
                  </a:lnTo>
                  <a:lnTo>
                    <a:pt x="51" y="460"/>
                  </a:lnTo>
                  <a:lnTo>
                    <a:pt x="40" y="409"/>
                  </a:lnTo>
                  <a:lnTo>
                    <a:pt x="43" y="355"/>
                  </a:lnTo>
                  <a:lnTo>
                    <a:pt x="53" y="301"/>
                  </a:lnTo>
                  <a:lnTo>
                    <a:pt x="71" y="245"/>
                  </a:lnTo>
                  <a:lnTo>
                    <a:pt x="88" y="187"/>
                  </a:lnTo>
                  <a:lnTo>
                    <a:pt x="103" y="127"/>
                  </a:lnTo>
                  <a:lnTo>
                    <a:pt x="108" y="65"/>
                  </a:lnTo>
                  <a:lnTo>
                    <a:pt x="97" y="0"/>
                  </a:lnTo>
                  <a:lnTo>
                    <a:pt x="98" y="1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88" name="Freeform 303"/>
            <p:cNvSpPr>
              <a:spLocks/>
            </p:cNvSpPr>
            <p:nvPr/>
          </p:nvSpPr>
          <p:spPr bwMode="auto">
            <a:xfrm>
              <a:off x="4891" y="2212"/>
              <a:ext cx="22" cy="20"/>
            </a:xfrm>
            <a:custGeom>
              <a:avLst/>
              <a:gdLst>
                <a:gd name="T0" fmla="*/ 0 w 220"/>
                <a:gd name="T1" fmla="*/ 0 h 221"/>
                <a:gd name="T2" fmla="*/ 0 w 220"/>
                <a:gd name="T3" fmla="*/ 0 h 221"/>
                <a:gd name="T4" fmla="*/ 0 w 220"/>
                <a:gd name="T5" fmla="*/ 0 h 221"/>
                <a:gd name="T6" fmla="*/ 0 w 220"/>
                <a:gd name="T7" fmla="*/ 0 h 221"/>
                <a:gd name="T8" fmla="*/ 0 w 220"/>
                <a:gd name="T9" fmla="*/ 0 h 221"/>
                <a:gd name="T10" fmla="*/ 0 w 220"/>
                <a:gd name="T11" fmla="*/ 0 h 221"/>
                <a:gd name="T12" fmla="*/ 0 w 220"/>
                <a:gd name="T13" fmla="*/ 0 h 221"/>
                <a:gd name="T14" fmla="*/ 0 w 220"/>
                <a:gd name="T15" fmla="*/ 0 h 221"/>
                <a:gd name="T16" fmla="*/ 0 w 220"/>
                <a:gd name="T17" fmla="*/ 0 h 221"/>
                <a:gd name="T18" fmla="*/ 0 w 220"/>
                <a:gd name="T19" fmla="*/ 0 h 221"/>
                <a:gd name="T20" fmla="*/ 0 w 220"/>
                <a:gd name="T21" fmla="*/ 0 h 221"/>
                <a:gd name="T22" fmla="*/ 0 w 220"/>
                <a:gd name="T23" fmla="*/ 0 h 221"/>
                <a:gd name="T24" fmla="*/ 0 w 220"/>
                <a:gd name="T25" fmla="*/ 0 h 221"/>
                <a:gd name="T26" fmla="*/ 0 w 220"/>
                <a:gd name="T27" fmla="*/ 0 h 221"/>
                <a:gd name="T28" fmla="*/ 0 w 220"/>
                <a:gd name="T29" fmla="*/ 0 h 221"/>
                <a:gd name="T30" fmla="*/ 0 w 220"/>
                <a:gd name="T31" fmla="*/ 0 h 221"/>
                <a:gd name="T32" fmla="*/ 0 w 220"/>
                <a:gd name="T33" fmla="*/ 0 h 221"/>
                <a:gd name="T34" fmla="*/ 0 w 220"/>
                <a:gd name="T35" fmla="*/ 0 h 221"/>
                <a:gd name="T36" fmla="*/ 0 w 220"/>
                <a:gd name="T37" fmla="*/ 0 h 221"/>
                <a:gd name="T38" fmla="*/ 0 w 220"/>
                <a:gd name="T39" fmla="*/ 0 h 221"/>
                <a:gd name="T40" fmla="*/ 0 w 220"/>
                <a:gd name="T41" fmla="*/ 0 h 221"/>
                <a:gd name="T42" fmla="*/ 0 w 220"/>
                <a:gd name="T43" fmla="*/ 0 h 221"/>
                <a:gd name="T44" fmla="*/ 0 w 220"/>
                <a:gd name="T45" fmla="*/ 0 h 221"/>
                <a:gd name="T46" fmla="*/ 0 w 220"/>
                <a:gd name="T47" fmla="*/ 0 h 221"/>
                <a:gd name="T48" fmla="*/ 0 w 220"/>
                <a:gd name="T49" fmla="*/ 0 h 221"/>
                <a:gd name="T50" fmla="*/ 0 w 220"/>
                <a:gd name="T51" fmla="*/ 0 h 221"/>
                <a:gd name="T52" fmla="*/ 0 w 220"/>
                <a:gd name="T53" fmla="*/ 0 h 221"/>
                <a:gd name="T54" fmla="*/ 0 w 220"/>
                <a:gd name="T55" fmla="*/ 0 h 221"/>
                <a:gd name="T56" fmla="*/ 0 w 220"/>
                <a:gd name="T57" fmla="*/ 0 h 221"/>
                <a:gd name="T58" fmla="*/ 0 w 220"/>
                <a:gd name="T59" fmla="*/ 0 h 221"/>
                <a:gd name="T60" fmla="*/ 0 w 220"/>
                <a:gd name="T61" fmla="*/ 0 h 221"/>
                <a:gd name="T62" fmla="*/ 0 w 220"/>
                <a:gd name="T63" fmla="*/ 0 h 221"/>
                <a:gd name="T64" fmla="*/ 0 w 220"/>
                <a:gd name="T65" fmla="*/ 0 h 221"/>
                <a:gd name="T66" fmla="*/ 0 w 220"/>
                <a:gd name="T67" fmla="*/ 0 h 221"/>
                <a:gd name="T68" fmla="*/ 0 w 220"/>
                <a:gd name="T69" fmla="*/ 0 h 221"/>
                <a:gd name="T70" fmla="*/ 0 w 220"/>
                <a:gd name="T71" fmla="*/ 0 h 221"/>
                <a:gd name="T72" fmla="*/ 0 w 220"/>
                <a:gd name="T73" fmla="*/ 0 h 2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20"/>
                <a:gd name="T112" fmla="*/ 0 h 221"/>
                <a:gd name="T113" fmla="*/ 220 w 220"/>
                <a:gd name="T114" fmla="*/ 221 h 2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20" h="221">
                  <a:moveTo>
                    <a:pt x="0" y="38"/>
                  </a:moveTo>
                  <a:lnTo>
                    <a:pt x="0" y="38"/>
                  </a:lnTo>
                  <a:lnTo>
                    <a:pt x="14" y="44"/>
                  </a:lnTo>
                  <a:lnTo>
                    <a:pt x="28" y="50"/>
                  </a:lnTo>
                  <a:lnTo>
                    <a:pt x="40" y="58"/>
                  </a:lnTo>
                  <a:lnTo>
                    <a:pt x="55" y="67"/>
                  </a:lnTo>
                  <a:lnTo>
                    <a:pt x="70" y="77"/>
                  </a:lnTo>
                  <a:lnTo>
                    <a:pt x="83" y="89"/>
                  </a:lnTo>
                  <a:lnTo>
                    <a:pt x="98" y="100"/>
                  </a:lnTo>
                  <a:lnTo>
                    <a:pt x="111" y="112"/>
                  </a:lnTo>
                  <a:lnTo>
                    <a:pt x="124" y="125"/>
                  </a:lnTo>
                  <a:lnTo>
                    <a:pt x="137" y="138"/>
                  </a:lnTo>
                  <a:lnTo>
                    <a:pt x="147" y="151"/>
                  </a:lnTo>
                  <a:lnTo>
                    <a:pt x="156" y="165"/>
                  </a:lnTo>
                  <a:lnTo>
                    <a:pt x="166" y="179"/>
                  </a:lnTo>
                  <a:lnTo>
                    <a:pt x="172" y="192"/>
                  </a:lnTo>
                  <a:lnTo>
                    <a:pt x="177" y="207"/>
                  </a:lnTo>
                  <a:lnTo>
                    <a:pt x="181" y="221"/>
                  </a:lnTo>
                  <a:lnTo>
                    <a:pt x="220" y="212"/>
                  </a:lnTo>
                  <a:lnTo>
                    <a:pt x="215" y="194"/>
                  </a:lnTo>
                  <a:lnTo>
                    <a:pt x="208" y="177"/>
                  </a:lnTo>
                  <a:lnTo>
                    <a:pt x="199" y="160"/>
                  </a:lnTo>
                  <a:lnTo>
                    <a:pt x="190" y="144"/>
                  </a:lnTo>
                  <a:lnTo>
                    <a:pt x="178" y="128"/>
                  </a:lnTo>
                  <a:lnTo>
                    <a:pt x="166" y="112"/>
                  </a:lnTo>
                  <a:lnTo>
                    <a:pt x="153" y="97"/>
                  </a:lnTo>
                  <a:lnTo>
                    <a:pt x="139" y="82"/>
                  </a:lnTo>
                  <a:lnTo>
                    <a:pt x="123" y="68"/>
                  </a:lnTo>
                  <a:lnTo>
                    <a:pt x="108" y="56"/>
                  </a:lnTo>
                  <a:lnTo>
                    <a:pt x="93" y="45"/>
                  </a:lnTo>
                  <a:lnTo>
                    <a:pt x="76" y="33"/>
                  </a:lnTo>
                  <a:lnTo>
                    <a:pt x="61" y="23"/>
                  </a:lnTo>
                  <a:lnTo>
                    <a:pt x="44" y="14"/>
                  </a:lnTo>
                  <a:lnTo>
                    <a:pt x="29" y="7"/>
                  </a:lnTo>
                  <a:lnTo>
                    <a:pt x="13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89" name="Freeform 304"/>
            <p:cNvSpPr>
              <a:spLocks/>
            </p:cNvSpPr>
            <p:nvPr/>
          </p:nvSpPr>
          <p:spPr bwMode="auto">
            <a:xfrm>
              <a:off x="4812" y="2175"/>
              <a:ext cx="80" cy="41"/>
            </a:xfrm>
            <a:custGeom>
              <a:avLst/>
              <a:gdLst>
                <a:gd name="T0" fmla="*/ 0 w 802"/>
                <a:gd name="T1" fmla="*/ 0 h 443"/>
                <a:gd name="T2" fmla="*/ 0 w 802"/>
                <a:gd name="T3" fmla="*/ 0 h 443"/>
                <a:gd name="T4" fmla="*/ 0 w 802"/>
                <a:gd name="T5" fmla="*/ 0 h 443"/>
                <a:gd name="T6" fmla="*/ 0 w 802"/>
                <a:gd name="T7" fmla="*/ 0 h 443"/>
                <a:gd name="T8" fmla="*/ 0 w 802"/>
                <a:gd name="T9" fmla="*/ 0 h 443"/>
                <a:gd name="T10" fmla="*/ 0 w 802"/>
                <a:gd name="T11" fmla="*/ 0 h 443"/>
                <a:gd name="T12" fmla="*/ 0 w 802"/>
                <a:gd name="T13" fmla="*/ 0 h 443"/>
                <a:gd name="T14" fmla="*/ 0 w 802"/>
                <a:gd name="T15" fmla="*/ 0 h 443"/>
                <a:gd name="T16" fmla="*/ 0 w 802"/>
                <a:gd name="T17" fmla="*/ 0 h 443"/>
                <a:gd name="T18" fmla="*/ 0 w 802"/>
                <a:gd name="T19" fmla="*/ 0 h 443"/>
                <a:gd name="T20" fmla="*/ 0 w 802"/>
                <a:gd name="T21" fmla="*/ 0 h 443"/>
                <a:gd name="T22" fmla="*/ 0 w 802"/>
                <a:gd name="T23" fmla="*/ 0 h 443"/>
                <a:gd name="T24" fmla="*/ 1 w 802"/>
                <a:gd name="T25" fmla="*/ 0 h 443"/>
                <a:gd name="T26" fmla="*/ 1 w 802"/>
                <a:gd name="T27" fmla="*/ 0 h 443"/>
                <a:gd name="T28" fmla="*/ 1 w 802"/>
                <a:gd name="T29" fmla="*/ 0 h 443"/>
                <a:gd name="T30" fmla="*/ 1 w 802"/>
                <a:gd name="T31" fmla="*/ 0 h 443"/>
                <a:gd name="T32" fmla="*/ 1 w 802"/>
                <a:gd name="T33" fmla="*/ 0 h 443"/>
                <a:gd name="T34" fmla="*/ 1 w 802"/>
                <a:gd name="T35" fmla="*/ 0 h 443"/>
                <a:gd name="T36" fmla="*/ 1 w 802"/>
                <a:gd name="T37" fmla="*/ 0 h 443"/>
                <a:gd name="T38" fmla="*/ 1 w 802"/>
                <a:gd name="T39" fmla="*/ 0 h 443"/>
                <a:gd name="T40" fmla="*/ 1 w 802"/>
                <a:gd name="T41" fmla="*/ 0 h 443"/>
                <a:gd name="T42" fmla="*/ 1 w 802"/>
                <a:gd name="T43" fmla="*/ 0 h 443"/>
                <a:gd name="T44" fmla="*/ 0 w 802"/>
                <a:gd name="T45" fmla="*/ 0 h 443"/>
                <a:gd name="T46" fmla="*/ 0 w 802"/>
                <a:gd name="T47" fmla="*/ 0 h 443"/>
                <a:gd name="T48" fmla="*/ 0 w 802"/>
                <a:gd name="T49" fmla="*/ 0 h 443"/>
                <a:gd name="T50" fmla="*/ 0 w 802"/>
                <a:gd name="T51" fmla="*/ 0 h 443"/>
                <a:gd name="T52" fmla="*/ 0 w 802"/>
                <a:gd name="T53" fmla="*/ 0 h 443"/>
                <a:gd name="T54" fmla="*/ 0 w 802"/>
                <a:gd name="T55" fmla="*/ 0 h 443"/>
                <a:gd name="T56" fmla="*/ 0 w 802"/>
                <a:gd name="T57" fmla="*/ 0 h 443"/>
                <a:gd name="T58" fmla="*/ 0 w 802"/>
                <a:gd name="T59" fmla="*/ 0 h 443"/>
                <a:gd name="T60" fmla="*/ 0 w 802"/>
                <a:gd name="T61" fmla="*/ 0 h 443"/>
                <a:gd name="T62" fmla="*/ 0 w 802"/>
                <a:gd name="T63" fmla="*/ 0 h 443"/>
                <a:gd name="T64" fmla="*/ 0 w 802"/>
                <a:gd name="T65" fmla="*/ 0 h 443"/>
                <a:gd name="T66" fmla="*/ 0 w 802"/>
                <a:gd name="T67" fmla="*/ 0 h 443"/>
                <a:gd name="T68" fmla="*/ 0 w 802"/>
                <a:gd name="T69" fmla="*/ 0 h 443"/>
                <a:gd name="T70" fmla="*/ 0 w 802"/>
                <a:gd name="T71" fmla="*/ 0 h 443"/>
                <a:gd name="T72" fmla="*/ 0 w 802"/>
                <a:gd name="T73" fmla="*/ 0 h 443"/>
                <a:gd name="T74" fmla="*/ 0 w 802"/>
                <a:gd name="T75" fmla="*/ 0 h 443"/>
                <a:gd name="T76" fmla="*/ 0 w 802"/>
                <a:gd name="T77" fmla="*/ 0 h 44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802"/>
                <a:gd name="T118" fmla="*/ 0 h 443"/>
                <a:gd name="T119" fmla="*/ 802 w 802"/>
                <a:gd name="T120" fmla="*/ 443 h 44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802" h="443">
                  <a:moveTo>
                    <a:pt x="10" y="37"/>
                  </a:moveTo>
                  <a:lnTo>
                    <a:pt x="5" y="34"/>
                  </a:lnTo>
                  <a:lnTo>
                    <a:pt x="22" y="51"/>
                  </a:lnTo>
                  <a:lnTo>
                    <a:pt x="40" y="69"/>
                  </a:lnTo>
                  <a:lnTo>
                    <a:pt x="60" y="86"/>
                  </a:lnTo>
                  <a:lnTo>
                    <a:pt x="78" y="103"/>
                  </a:lnTo>
                  <a:lnTo>
                    <a:pt x="100" y="119"/>
                  </a:lnTo>
                  <a:lnTo>
                    <a:pt x="121" y="135"/>
                  </a:lnTo>
                  <a:lnTo>
                    <a:pt x="144" y="151"/>
                  </a:lnTo>
                  <a:lnTo>
                    <a:pt x="167" y="167"/>
                  </a:lnTo>
                  <a:lnTo>
                    <a:pt x="192" y="181"/>
                  </a:lnTo>
                  <a:lnTo>
                    <a:pt x="216" y="196"/>
                  </a:lnTo>
                  <a:lnTo>
                    <a:pt x="242" y="211"/>
                  </a:lnTo>
                  <a:lnTo>
                    <a:pt x="267" y="224"/>
                  </a:lnTo>
                  <a:lnTo>
                    <a:pt x="293" y="237"/>
                  </a:lnTo>
                  <a:lnTo>
                    <a:pt x="318" y="250"/>
                  </a:lnTo>
                  <a:lnTo>
                    <a:pt x="345" y="263"/>
                  </a:lnTo>
                  <a:lnTo>
                    <a:pt x="373" y="276"/>
                  </a:lnTo>
                  <a:lnTo>
                    <a:pt x="400" y="288"/>
                  </a:lnTo>
                  <a:lnTo>
                    <a:pt x="427" y="299"/>
                  </a:lnTo>
                  <a:lnTo>
                    <a:pt x="454" y="311"/>
                  </a:lnTo>
                  <a:lnTo>
                    <a:pt x="482" y="323"/>
                  </a:lnTo>
                  <a:lnTo>
                    <a:pt x="509" y="336"/>
                  </a:lnTo>
                  <a:lnTo>
                    <a:pt x="536" y="346"/>
                  </a:lnTo>
                  <a:lnTo>
                    <a:pt x="562" y="357"/>
                  </a:lnTo>
                  <a:lnTo>
                    <a:pt x="591" y="368"/>
                  </a:lnTo>
                  <a:lnTo>
                    <a:pt x="617" y="377"/>
                  </a:lnTo>
                  <a:lnTo>
                    <a:pt x="643" y="388"/>
                  </a:lnTo>
                  <a:lnTo>
                    <a:pt x="669" y="397"/>
                  </a:lnTo>
                  <a:lnTo>
                    <a:pt x="694" y="407"/>
                  </a:lnTo>
                  <a:lnTo>
                    <a:pt x="719" y="417"/>
                  </a:lnTo>
                  <a:lnTo>
                    <a:pt x="743" y="425"/>
                  </a:lnTo>
                  <a:lnTo>
                    <a:pt x="765" y="435"/>
                  </a:lnTo>
                  <a:lnTo>
                    <a:pt x="789" y="443"/>
                  </a:lnTo>
                  <a:lnTo>
                    <a:pt x="802" y="405"/>
                  </a:lnTo>
                  <a:lnTo>
                    <a:pt x="780" y="396"/>
                  </a:lnTo>
                  <a:lnTo>
                    <a:pt x="756" y="387"/>
                  </a:lnTo>
                  <a:lnTo>
                    <a:pt x="732" y="378"/>
                  </a:lnTo>
                  <a:lnTo>
                    <a:pt x="707" y="369"/>
                  </a:lnTo>
                  <a:lnTo>
                    <a:pt x="682" y="359"/>
                  </a:lnTo>
                  <a:lnTo>
                    <a:pt x="655" y="349"/>
                  </a:lnTo>
                  <a:lnTo>
                    <a:pt x="629" y="339"/>
                  </a:lnTo>
                  <a:lnTo>
                    <a:pt x="603" y="329"/>
                  </a:lnTo>
                  <a:lnTo>
                    <a:pt x="577" y="319"/>
                  </a:lnTo>
                  <a:lnTo>
                    <a:pt x="551" y="308"/>
                  </a:lnTo>
                  <a:lnTo>
                    <a:pt x="524" y="297"/>
                  </a:lnTo>
                  <a:lnTo>
                    <a:pt x="496" y="287"/>
                  </a:lnTo>
                  <a:lnTo>
                    <a:pt x="469" y="275"/>
                  </a:lnTo>
                  <a:lnTo>
                    <a:pt x="442" y="263"/>
                  </a:lnTo>
                  <a:lnTo>
                    <a:pt x="415" y="251"/>
                  </a:lnTo>
                  <a:lnTo>
                    <a:pt x="387" y="240"/>
                  </a:lnTo>
                  <a:lnTo>
                    <a:pt x="362" y="227"/>
                  </a:lnTo>
                  <a:lnTo>
                    <a:pt x="335" y="214"/>
                  </a:lnTo>
                  <a:lnTo>
                    <a:pt x="310" y="201"/>
                  </a:lnTo>
                  <a:lnTo>
                    <a:pt x="284" y="187"/>
                  </a:lnTo>
                  <a:lnTo>
                    <a:pt x="259" y="174"/>
                  </a:lnTo>
                  <a:lnTo>
                    <a:pt x="235" y="162"/>
                  </a:lnTo>
                  <a:lnTo>
                    <a:pt x="210" y="147"/>
                  </a:lnTo>
                  <a:lnTo>
                    <a:pt x="188" y="133"/>
                  </a:lnTo>
                  <a:lnTo>
                    <a:pt x="165" y="117"/>
                  </a:lnTo>
                  <a:lnTo>
                    <a:pt x="144" y="103"/>
                  </a:lnTo>
                  <a:lnTo>
                    <a:pt x="124" y="87"/>
                  </a:lnTo>
                  <a:lnTo>
                    <a:pt x="104" y="71"/>
                  </a:lnTo>
                  <a:lnTo>
                    <a:pt x="85" y="56"/>
                  </a:lnTo>
                  <a:lnTo>
                    <a:pt x="67" y="39"/>
                  </a:lnTo>
                  <a:lnTo>
                    <a:pt x="49" y="23"/>
                  </a:lnTo>
                  <a:lnTo>
                    <a:pt x="35" y="6"/>
                  </a:lnTo>
                  <a:lnTo>
                    <a:pt x="29" y="3"/>
                  </a:lnTo>
                  <a:lnTo>
                    <a:pt x="35" y="6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6" y="5"/>
                  </a:lnTo>
                  <a:lnTo>
                    <a:pt x="2" y="11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5" y="34"/>
                  </a:lnTo>
                  <a:lnTo>
                    <a:pt x="1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90" name="Freeform 305"/>
            <p:cNvSpPr>
              <a:spLocks/>
            </p:cNvSpPr>
            <p:nvPr/>
          </p:nvSpPr>
          <p:spPr bwMode="auto">
            <a:xfrm>
              <a:off x="4854" y="2301"/>
              <a:ext cx="15" cy="13"/>
            </a:xfrm>
            <a:custGeom>
              <a:avLst/>
              <a:gdLst>
                <a:gd name="T0" fmla="*/ 0 w 151"/>
                <a:gd name="T1" fmla="*/ 0 h 138"/>
                <a:gd name="T2" fmla="*/ 0 w 151"/>
                <a:gd name="T3" fmla="*/ 0 h 138"/>
                <a:gd name="T4" fmla="*/ 0 w 151"/>
                <a:gd name="T5" fmla="*/ 0 h 138"/>
                <a:gd name="T6" fmla="*/ 0 w 151"/>
                <a:gd name="T7" fmla="*/ 0 h 138"/>
                <a:gd name="T8" fmla="*/ 0 w 151"/>
                <a:gd name="T9" fmla="*/ 0 h 138"/>
                <a:gd name="T10" fmla="*/ 0 w 151"/>
                <a:gd name="T11" fmla="*/ 0 h 138"/>
                <a:gd name="T12" fmla="*/ 0 w 151"/>
                <a:gd name="T13" fmla="*/ 0 h 138"/>
                <a:gd name="T14" fmla="*/ 0 w 151"/>
                <a:gd name="T15" fmla="*/ 0 h 138"/>
                <a:gd name="T16" fmla="*/ 0 w 151"/>
                <a:gd name="T17" fmla="*/ 0 h 138"/>
                <a:gd name="T18" fmla="*/ 0 w 151"/>
                <a:gd name="T19" fmla="*/ 0 h 138"/>
                <a:gd name="T20" fmla="*/ 0 w 151"/>
                <a:gd name="T21" fmla="*/ 0 h 138"/>
                <a:gd name="T22" fmla="*/ 0 w 151"/>
                <a:gd name="T23" fmla="*/ 0 h 138"/>
                <a:gd name="T24" fmla="*/ 0 w 151"/>
                <a:gd name="T25" fmla="*/ 0 h 138"/>
                <a:gd name="T26" fmla="*/ 0 w 151"/>
                <a:gd name="T27" fmla="*/ 0 h 138"/>
                <a:gd name="T28" fmla="*/ 0 w 151"/>
                <a:gd name="T29" fmla="*/ 0 h 138"/>
                <a:gd name="T30" fmla="*/ 0 w 151"/>
                <a:gd name="T31" fmla="*/ 0 h 138"/>
                <a:gd name="T32" fmla="*/ 0 w 151"/>
                <a:gd name="T33" fmla="*/ 0 h 138"/>
                <a:gd name="T34" fmla="*/ 0 w 151"/>
                <a:gd name="T35" fmla="*/ 0 h 138"/>
                <a:gd name="T36" fmla="*/ 0 w 151"/>
                <a:gd name="T37" fmla="*/ 0 h 1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1"/>
                <a:gd name="T58" fmla="*/ 0 h 138"/>
                <a:gd name="T59" fmla="*/ 151 w 151"/>
                <a:gd name="T60" fmla="*/ 138 h 1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1" h="138">
                  <a:moveTo>
                    <a:pt x="0" y="138"/>
                  </a:moveTo>
                  <a:lnTo>
                    <a:pt x="20" y="137"/>
                  </a:lnTo>
                  <a:lnTo>
                    <a:pt x="42" y="131"/>
                  </a:lnTo>
                  <a:lnTo>
                    <a:pt x="63" y="119"/>
                  </a:lnTo>
                  <a:lnTo>
                    <a:pt x="84" y="105"/>
                  </a:lnTo>
                  <a:lnTo>
                    <a:pt x="103" y="87"/>
                  </a:lnTo>
                  <a:lnTo>
                    <a:pt x="121" y="67"/>
                  </a:lnTo>
                  <a:lnTo>
                    <a:pt x="137" y="43"/>
                  </a:lnTo>
                  <a:lnTo>
                    <a:pt x="151" y="15"/>
                  </a:lnTo>
                  <a:lnTo>
                    <a:pt x="115" y="0"/>
                  </a:lnTo>
                  <a:lnTo>
                    <a:pt x="104" y="22"/>
                  </a:lnTo>
                  <a:lnTo>
                    <a:pt x="90" y="41"/>
                  </a:lnTo>
                  <a:lnTo>
                    <a:pt x="75" y="59"/>
                  </a:lnTo>
                  <a:lnTo>
                    <a:pt x="59" y="73"/>
                  </a:lnTo>
                  <a:lnTo>
                    <a:pt x="44" y="85"/>
                  </a:lnTo>
                  <a:lnTo>
                    <a:pt x="27" y="92"/>
                  </a:lnTo>
                  <a:lnTo>
                    <a:pt x="14" y="96"/>
                  </a:lnTo>
                  <a:lnTo>
                    <a:pt x="0" y="9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91" name="Freeform 306"/>
            <p:cNvSpPr>
              <a:spLocks/>
            </p:cNvSpPr>
            <p:nvPr/>
          </p:nvSpPr>
          <p:spPr bwMode="auto">
            <a:xfrm>
              <a:off x="4802" y="2316"/>
              <a:ext cx="27" cy="18"/>
            </a:xfrm>
            <a:custGeom>
              <a:avLst/>
              <a:gdLst>
                <a:gd name="T0" fmla="*/ 0 w 272"/>
                <a:gd name="T1" fmla="*/ 0 h 203"/>
                <a:gd name="T2" fmla="*/ 0 w 272"/>
                <a:gd name="T3" fmla="*/ 0 h 203"/>
                <a:gd name="T4" fmla="*/ 0 w 272"/>
                <a:gd name="T5" fmla="*/ 0 h 203"/>
                <a:gd name="T6" fmla="*/ 0 w 272"/>
                <a:gd name="T7" fmla="*/ 0 h 203"/>
                <a:gd name="T8" fmla="*/ 0 w 272"/>
                <a:gd name="T9" fmla="*/ 0 h 203"/>
                <a:gd name="T10" fmla="*/ 0 w 272"/>
                <a:gd name="T11" fmla="*/ 0 h 203"/>
                <a:gd name="T12" fmla="*/ 0 w 272"/>
                <a:gd name="T13" fmla="*/ 0 h 203"/>
                <a:gd name="T14" fmla="*/ 0 w 272"/>
                <a:gd name="T15" fmla="*/ 0 h 203"/>
                <a:gd name="T16" fmla="*/ 0 w 272"/>
                <a:gd name="T17" fmla="*/ 0 h 203"/>
                <a:gd name="T18" fmla="*/ 0 w 272"/>
                <a:gd name="T19" fmla="*/ 0 h 203"/>
                <a:gd name="T20" fmla="*/ 0 w 272"/>
                <a:gd name="T21" fmla="*/ 0 h 203"/>
                <a:gd name="T22" fmla="*/ 0 w 272"/>
                <a:gd name="T23" fmla="*/ 0 h 203"/>
                <a:gd name="T24" fmla="*/ 0 w 272"/>
                <a:gd name="T25" fmla="*/ 0 h 203"/>
                <a:gd name="T26" fmla="*/ 0 w 272"/>
                <a:gd name="T27" fmla="*/ 0 h 203"/>
                <a:gd name="T28" fmla="*/ 0 w 272"/>
                <a:gd name="T29" fmla="*/ 0 h 203"/>
                <a:gd name="T30" fmla="*/ 0 w 272"/>
                <a:gd name="T31" fmla="*/ 0 h 203"/>
                <a:gd name="T32" fmla="*/ 0 w 272"/>
                <a:gd name="T33" fmla="*/ 0 h 203"/>
                <a:gd name="T34" fmla="*/ 0 w 272"/>
                <a:gd name="T35" fmla="*/ 0 h 203"/>
                <a:gd name="T36" fmla="*/ 0 w 272"/>
                <a:gd name="T37" fmla="*/ 0 h 203"/>
                <a:gd name="T38" fmla="*/ 0 w 272"/>
                <a:gd name="T39" fmla="*/ 0 h 203"/>
                <a:gd name="T40" fmla="*/ 0 w 272"/>
                <a:gd name="T41" fmla="*/ 0 h 203"/>
                <a:gd name="T42" fmla="*/ 0 w 272"/>
                <a:gd name="T43" fmla="*/ 0 h 203"/>
                <a:gd name="T44" fmla="*/ 0 w 272"/>
                <a:gd name="T45" fmla="*/ 0 h 203"/>
                <a:gd name="T46" fmla="*/ 0 w 272"/>
                <a:gd name="T47" fmla="*/ 0 h 203"/>
                <a:gd name="T48" fmla="*/ 0 w 272"/>
                <a:gd name="T49" fmla="*/ 0 h 203"/>
                <a:gd name="T50" fmla="*/ 0 w 272"/>
                <a:gd name="T51" fmla="*/ 0 h 203"/>
                <a:gd name="T52" fmla="*/ 0 w 272"/>
                <a:gd name="T53" fmla="*/ 0 h 203"/>
                <a:gd name="T54" fmla="*/ 0 w 272"/>
                <a:gd name="T55" fmla="*/ 0 h 203"/>
                <a:gd name="T56" fmla="*/ 0 w 272"/>
                <a:gd name="T57" fmla="*/ 0 h 203"/>
                <a:gd name="T58" fmla="*/ 0 w 272"/>
                <a:gd name="T59" fmla="*/ 0 h 203"/>
                <a:gd name="T60" fmla="*/ 0 w 272"/>
                <a:gd name="T61" fmla="*/ 0 h 203"/>
                <a:gd name="T62" fmla="*/ 0 w 272"/>
                <a:gd name="T63" fmla="*/ 0 h 203"/>
                <a:gd name="T64" fmla="*/ 0 w 272"/>
                <a:gd name="T65" fmla="*/ 0 h 203"/>
                <a:gd name="T66" fmla="*/ 0 w 272"/>
                <a:gd name="T67" fmla="*/ 0 h 203"/>
                <a:gd name="T68" fmla="*/ 0 w 272"/>
                <a:gd name="T69" fmla="*/ 0 h 2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2"/>
                <a:gd name="T106" fmla="*/ 0 h 203"/>
                <a:gd name="T107" fmla="*/ 272 w 272"/>
                <a:gd name="T108" fmla="*/ 203 h 2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2" h="203">
                  <a:moveTo>
                    <a:pt x="245" y="0"/>
                  </a:moveTo>
                  <a:lnTo>
                    <a:pt x="233" y="10"/>
                  </a:lnTo>
                  <a:lnTo>
                    <a:pt x="219" y="23"/>
                  </a:lnTo>
                  <a:lnTo>
                    <a:pt x="207" y="36"/>
                  </a:lnTo>
                  <a:lnTo>
                    <a:pt x="192" y="49"/>
                  </a:lnTo>
                  <a:lnTo>
                    <a:pt x="175" y="62"/>
                  </a:lnTo>
                  <a:lnTo>
                    <a:pt x="161" y="74"/>
                  </a:lnTo>
                  <a:lnTo>
                    <a:pt x="144" y="87"/>
                  </a:lnTo>
                  <a:lnTo>
                    <a:pt x="127" y="99"/>
                  </a:lnTo>
                  <a:lnTo>
                    <a:pt x="110" y="111"/>
                  </a:lnTo>
                  <a:lnTo>
                    <a:pt x="93" y="122"/>
                  </a:lnTo>
                  <a:lnTo>
                    <a:pt x="76" y="133"/>
                  </a:lnTo>
                  <a:lnTo>
                    <a:pt x="59" y="142"/>
                  </a:lnTo>
                  <a:lnTo>
                    <a:pt x="44" y="149"/>
                  </a:lnTo>
                  <a:lnTo>
                    <a:pt x="27" y="155"/>
                  </a:lnTo>
                  <a:lnTo>
                    <a:pt x="14" y="161"/>
                  </a:lnTo>
                  <a:lnTo>
                    <a:pt x="0" y="163"/>
                  </a:lnTo>
                  <a:lnTo>
                    <a:pt x="6" y="203"/>
                  </a:lnTo>
                  <a:lnTo>
                    <a:pt x="23" y="199"/>
                  </a:lnTo>
                  <a:lnTo>
                    <a:pt x="41" y="194"/>
                  </a:lnTo>
                  <a:lnTo>
                    <a:pt x="58" y="185"/>
                  </a:lnTo>
                  <a:lnTo>
                    <a:pt x="76" y="178"/>
                  </a:lnTo>
                  <a:lnTo>
                    <a:pt x="95" y="167"/>
                  </a:lnTo>
                  <a:lnTo>
                    <a:pt x="114" y="156"/>
                  </a:lnTo>
                  <a:lnTo>
                    <a:pt x="130" y="145"/>
                  </a:lnTo>
                  <a:lnTo>
                    <a:pt x="148" y="133"/>
                  </a:lnTo>
                  <a:lnTo>
                    <a:pt x="167" y="119"/>
                  </a:lnTo>
                  <a:lnTo>
                    <a:pt x="184" y="106"/>
                  </a:lnTo>
                  <a:lnTo>
                    <a:pt x="201" y="94"/>
                  </a:lnTo>
                  <a:lnTo>
                    <a:pt x="217" y="79"/>
                  </a:lnTo>
                  <a:lnTo>
                    <a:pt x="232" y="66"/>
                  </a:lnTo>
                  <a:lnTo>
                    <a:pt x="247" y="53"/>
                  </a:lnTo>
                  <a:lnTo>
                    <a:pt x="260" y="40"/>
                  </a:lnTo>
                  <a:lnTo>
                    <a:pt x="272" y="27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92" name="Freeform 307"/>
            <p:cNvSpPr>
              <a:spLocks/>
            </p:cNvSpPr>
            <p:nvPr/>
          </p:nvSpPr>
          <p:spPr bwMode="auto">
            <a:xfrm>
              <a:off x="4780" y="2253"/>
              <a:ext cx="9" cy="14"/>
            </a:xfrm>
            <a:custGeom>
              <a:avLst/>
              <a:gdLst>
                <a:gd name="T0" fmla="*/ 0 w 87"/>
                <a:gd name="T1" fmla="*/ 0 h 159"/>
                <a:gd name="T2" fmla="*/ 0 w 87"/>
                <a:gd name="T3" fmla="*/ 0 h 159"/>
                <a:gd name="T4" fmla="*/ 0 w 87"/>
                <a:gd name="T5" fmla="*/ 0 h 159"/>
                <a:gd name="T6" fmla="*/ 0 w 87"/>
                <a:gd name="T7" fmla="*/ 0 h 159"/>
                <a:gd name="T8" fmla="*/ 0 w 87"/>
                <a:gd name="T9" fmla="*/ 0 h 159"/>
                <a:gd name="T10" fmla="*/ 0 w 87"/>
                <a:gd name="T11" fmla="*/ 0 h 159"/>
                <a:gd name="T12" fmla="*/ 0 w 87"/>
                <a:gd name="T13" fmla="*/ 0 h 159"/>
                <a:gd name="T14" fmla="*/ 0 w 87"/>
                <a:gd name="T15" fmla="*/ 0 h 159"/>
                <a:gd name="T16" fmla="*/ 0 w 87"/>
                <a:gd name="T17" fmla="*/ 0 h 159"/>
                <a:gd name="T18" fmla="*/ 0 w 87"/>
                <a:gd name="T19" fmla="*/ 0 h 159"/>
                <a:gd name="T20" fmla="*/ 0 w 87"/>
                <a:gd name="T21" fmla="*/ 0 h 159"/>
                <a:gd name="T22" fmla="*/ 0 w 87"/>
                <a:gd name="T23" fmla="*/ 0 h 159"/>
                <a:gd name="T24" fmla="*/ 0 w 87"/>
                <a:gd name="T25" fmla="*/ 0 h 159"/>
                <a:gd name="T26" fmla="*/ 0 w 87"/>
                <a:gd name="T27" fmla="*/ 0 h 159"/>
                <a:gd name="T28" fmla="*/ 0 w 87"/>
                <a:gd name="T29" fmla="*/ 0 h 159"/>
                <a:gd name="T30" fmla="*/ 0 w 87"/>
                <a:gd name="T31" fmla="*/ 0 h 159"/>
                <a:gd name="T32" fmla="*/ 0 w 87"/>
                <a:gd name="T33" fmla="*/ 0 h 1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159"/>
                <a:gd name="T53" fmla="*/ 87 w 87"/>
                <a:gd name="T54" fmla="*/ 159 h 1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159">
                  <a:moveTo>
                    <a:pt x="72" y="0"/>
                  </a:moveTo>
                  <a:lnTo>
                    <a:pt x="48" y="3"/>
                  </a:lnTo>
                  <a:lnTo>
                    <a:pt x="29" y="17"/>
                  </a:lnTo>
                  <a:lnTo>
                    <a:pt x="13" y="40"/>
                  </a:lnTo>
                  <a:lnTo>
                    <a:pt x="4" y="68"/>
                  </a:lnTo>
                  <a:lnTo>
                    <a:pt x="0" y="97"/>
                  </a:lnTo>
                  <a:lnTo>
                    <a:pt x="2" y="125"/>
                  </a:lnTo>
                  <a:lnTo>
                    <a:pt x="9" y="146"/>
                  </a:lnTo>
                  <a:lnTo>
                    <a:pt x="24" y="159"/>
                  </a:lnTo>
                  <a:lnTo>
                    <a:pt x="38" y="147"/>
                  </a:lnTo>
                  <a:lnTo>
                    <a:pt x="53" y="132"/>
                  </a:lnTo>
                  <a:lnTo>
                    <a:pt x="67" y="115"/>
                  </a:lnTo>
                  <a:lnTo>
                    <a:pt x="77" y="95"/>
                  </a:lnTo>
                  <a:lnTo>
                    <a:pt x="84" y="73"/>
                  </a:lnTo>
                  <a:lnTo>
                    <a:pt x="87" y="50"/>
                  </a:lnTo>
                  <a:lnTo>
                    <a:pt x="83" y="2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93" name="Freeform 308"/>
            <p:cNvSpPr>
              <a:spLocks/>
            </p:cNvSpPr>
            <p:nvPr/>
          </p:nvSpPr>
          <p:spPr bwMode="auto">
            <a:xfrm>
              <a:off x="4780" y="2253"/>
              <a:ext cx="9" cy="14"/>
            </a:xfrm>
            <a:custGeom>
              <a:avLst/>
              <a:gdLst>
                <a:gd name="T0" fmla="*/ 0 w 87"/>
                <a:gd name="T1" fmla="*/ 0 h 159"/>
                <a:gd name="T2" fmla="*/ 0 w 87"/>
                <a:gd name="T3" fmla="*/ 0 h 159"/>
                <a:gd name="T4" fmla="*/ 0 w 87"/>
                <a:gd name="T5" fmla="*/ 0 h 159"/>
                <a:gd name="T6" fmla="*/ 0 w 87"/>
                <a:gd name="T7" fmla="*/ 0 h 159"/>
                <a:gd name="T8" fmla="*/ 0 w 87"/>
                <a:gd name="T9" fmla="*/ 0 h 159"/>
                <a:gd name="T10" fmla="*/ 0 w 87"/>
                <a:gd name="T11" fmla="*/ 0 h 159"/>
                <a:gd name="T12" fmla="*/ 0 w 87"/>
                <a:gd name="T13" fmla="*/ 0 h 159"/>
                <a:gd name="T14" fmla="*/ 0 w 87"/>
                <a:gd name="T15" fmla="*/ 0 h 159"/>
                <a:gd name="T16" fmla="*/ 0 w 87"/>
                <a:gd name="T17" fmla="*/ 0 h 159"/>
                <a:gd name="T18" fmla="*/ 0 w 87"/>
                <a:gd name="T19" fmla="*/ 0 h 159"/>
                <a:gd name="T20" fmla="*/ 0 w 87"/>
                <a:gd name="T21" fmla="*/ 0 h 159"/>
                <a:gd name="T22" fmla="*/ 0 w 87"/>
                <a:gd name="T23" fmla="*/ 0 h 159"/>
                <a:gd name="T24" fmla="*/ 0 w 87"/>
                <a:gd name="T25" fmla="*/ 0 h 159"/>
                <a:gd name="T26" fmla="*/ 0 w 87"/>
                <a:gd name="T27" fmla="*/ 0 h 159"/>
                <a:gd name="T28" fmla="*/ 0 w 87"/>
                <a:gd name="T29" fmla="*/ 0 h 159"/>
                <a:gd name="T30" fmla="*/ 0 w 87"/>
                <a:gd name="T31" fmla="*/ 0 h 159"/>
                <a:gd name="T32" fmla="*/ 0 w 87"/>
                <a:gd name="T33" fmla="*/ 0 h 159"/>
                <a:gd name="T34" fmla="*/ 0 w 87"/>
                <a:gd name="T35" fmla="*/ 0 h 159"/>
                <a:gd name="T36" fmla="*/ 0 w 87"/>
                <a:gd name="T37" fmla="*/ 0 h 1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7"/>
                <a:gd name="T58" fmla="*/ 0 h 159"/>
                <a:gd name="T59" fmla="*/ 87 w 87"/>
                <a:gd name="T60" fmla="*/ 159 h 1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7" h="159">
                  <a:moveTo>
                    <a:pt x="72" y="0"/>
                  </a:moveTo>
                  <a:lnTo>
                    <a:pt x="72" y="0"/>
                  </a:lnTo>
                  <a:lnTo>
                    <a:pt x="48" y="3"/>
                  </a:lnTo>
                  <a:lnTo>
                    <a:pt x="29" y="17"/>
                  </a:lnTo>
                  <a:lnTo>
                    <a:pt x="13" y="40"/>
                  </a:lnTo>
                  <a:lnTo>
                    <a:pt x="4" y="68"/>
                  </a:lnTo>
                  <a:lnTo>
                    <a:pt x="0" y="97"/>
                  </a:lnTo>
                  <a:lnTo>
                    <a:pt x="2" y="125"/>
                  </a:lnTo>
                  <a:lnTo>
                    <a:pt x="9" y="146"/>
                  </a:lnTo>
                  <a:lnTo>
                    <a:pt x="24" y="159"/>
                  </a:lnTo>
                  <a:lnTo>
                    <a:pt x="38" y="147"/>
                  </a:lnTo>
                  <a:lnTo>
                    <a:pt x="53" y="132"/>
                  </a:lnTo>
                  <a:lnTo>
                    <a:pt x="67" y="115"/>
                  </a:lnTo>
                  <a:lnTo>
                    <a:pt x="77" y="95"/>
                  </a:lnTo>
                  <a:lnTo>
                    <a:pt x="84" y="73"/>
                  </a:lnTo>
                  <a:lnTo>
                    <a:pt x="87" y="50"/>
                  </a:lnTo>
                  <a:lnTo>
                    <a:pt x="83" y="25"/>
                  </a:lnTo>
                  <a:lnTo>
                    <a:pt x="7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94" name="Freeform 309"/>
            <p:cNvSpPr>
              <a:spLocks/>
            </p:cNvSpPr>
            <p:nvPr/>
          </p:nvSpPr>
          <p:spPr bwMode="auto">
            <a:xfrm>
              <a:off x="4723" y="2681"/>
              <a:ext cx="37" cy="24"/>
            </a:xfrm>
            <a:custGeom>
              <a:avLst/>
              <a:gdLst>
                <a:gd name="T0" fmla="*/ 0 w 363"/>
                <a:gd name="T1" fmla="*/ 0 h 268"/>
                <a:gd name="T2" fmla="*/ 0 w 363"/>
                <a:gd name="T3" fmla="*/ 0 h 268"/>
                <a:gd name="T4" fmla="*/ 0 w 363"/>
                <a:gd name="T5" fmla="*/ 0 h 268"/>
                <a:gd name="T6" fmla="*/ 0 w 363"/>
                <a:gd name="T7" fmla="*/ 0 h 268"/>
                <a:gd name="T8" fmla="*/ 0 w 363"/>
                <a:gd name="T9" fmla="*/ 0 h 268"/>
                <a:gd name="T10" fmla="*/ 0 w 363"/>
                <a:gd name="T11" fmla="*/ 0 h 268"/>
                <a:gd name="T12" fmla="*/ 0 w 363"/>
                <a:gd name="T13" fmla="*/ 0 h 268"/>
                <a:gd name="T14" fmla="*/ 0 w 363"/>
                <a:gd name="T15" fmla="*/ 0 h 268"/>
                <a:gd name="T16" fmla="*/ 0 w 363"/>
                <a:gd name="T17" fmla="*/ 0 h 268"/>
                <a:gd name="T18" fmla="*/ 0 w 363"/>
                <a:gd name="T19" fmla="*/ 0 h 268"/>
                <a:gd name="T20" fmla="*/ 0 w 363"/>
                <a:gd name="T21" fmla="*/ 0 h 268"/>
                <a:gd name="T22" fmla="*/ 0 w 363"/>
                <a:gd name="T23" fmla="*/ 0 h 268"/>
                <a:gd name="T24" fmla="*/ 0 w 363"/>
                <a:gd name="T25" fmla="*/ 0 h 268"/>
                <a:gd name="T26" fmla="*/ 0 w 363"/>
                <a:gd name="T27" fmla="*/ 0 h 268"/>
                <a:gd name="T28" fmla="*/ 0 w 363"/>
                <a:gd name="T29" fmla="*/ 0 h 268"/>
                <a:gd name="T30" fmla="*/ 0 w 363"/>
                <a:gd name="T31" fmla="*/ 0 h 268"/>
                <a:gd name="T32" fmla="*/ 0 w 363"/>
                <a:gd name="T33" fmla="*/ 0 h 268"/>
                <a:gd name="T34" fmla="*/ 0 w 363"/>
                <a:gd name="T35" fmla="*/ 0 h 268"/>
                <a:gd name="T36" fmla="*/ 0 w 363"/>
                <a:gd name="T37" fmla="*/ 0 h 268"/>
                <a:gd name="T38" fmla="*/ 0 w 363"/>
                <a:gd name="T39" fmla="*/ 0 h 268"/>
                <a:gd name="T40" fmla="*/ 0 w 363"/>
                <a:gd name="T41" fmla="*/ 0 h 268"/>
                <a:gd name="T42" fmla="*/ 0 w 363"/>
                <a:gd name="T43" fmla="*/ 0 h 268"/>
                <a:gd name="T44" fmla="*/ 0 w 363"/>
                <a:gd name="T45" fmla="*/ 0 h 268"/>
                <a:gd name="T46" fmla="*/ 0 w 363"/>
                <a:gd name="T47" fmla="*/ 0 h 268"/>
                <a:gd name="T48" fmla="*/ 0 w 363"/>
                <a:gd name="T49" fmla="*/ 0 h 268"/>
                <a:gd name="T50" fmla="*/ 0 w 363"/>
                <a:gd name="T51" fmla="*/ 0 h 268"/>
                <a:gd name="T52" fmla="*/ 0 w 363"/>
                <a:gd name="T53" fmla="*/ 0 h 268"/>
                <a:gd name="T54" fmla="*/ 0 w 363"/>
                <a:gd name="T55" fmla="*/ 0 h 268"/>
                <a:gd name="T56" fmla="*/ 0 w 363"/>
                <a:gd name="T57" fmla="*/ 0 h 268"/>
                <a:gd name="T58" fmla="*/ 0 w 363"/>
                <a:gd name="T59" fmla="*/ 0 h 268"/>
                <a:gd name="T60" fmla="*/ 0 w 363"/>
                <a:gd name="T61" fmla="*/ 0 h 268"/>
                <a:gd name="T62" fmla="*/ 0 w 363"/>
                <a:gd name="T63" fmla="*/ 0 h 268"/>
                <a:gd name="T64" fmla="*/ 0 w 363"/>
                <a:gd name="T65" fmla="*/ 0 h 268"/>
                <a:gd name="T66" fmla="*/ 0 w 363"/>
                <a:gd name="T67" fmla="*/ 0 h 268"/>
                <a:gd name="T68" fmla="*/ 0 w 363"/>
                <a:gd name="T69" fmla="*/ 0 h 268"/>
                <a:gd name="T70" fmla="*/ 0 w 363"/>
                <a:gd name="T71" fmla="*/ 0 h 268"/>
                <a:gd name="T72" fmla="*/ 0 w 363"/>
                <a:gd name="T73" fmla="*/ 0 h 268"/>
                <a:gd name="T74" fmla="*/ 0 w 363"/>
                <a:gd name="T75" fmla="*/ 0 h 268"/>
                <a:gd name="T76" fmla="*/ 0 w 363"/>
                <a:gd name="T77" fmla="*/ 0 h 268"/>
                <a:gd name="T78" fmla="*/ 0 w 363"/>
                <a:gd name="T79" fmla="*/ 0 h 268"/>
                <a:gd name="T80" fmla="*/ 0 w 363"/>
                <a:gd name="T81" fmla="*/ 0 h 268"/>
                <a:gd name="T82" fmla="*/ 0 w 363"/>
                <a:gd name="T83" fmla="*/ 0 h 268"/>
                <a:gd name="T84" fmla="*/ 0 w 363"/>
                <a:gd name="T85" fmla="*/ 0 h 268"/>
                <a:gd name="T86" fmla="*/ 0 w 363"/>
                <a:gd name="T87" fmla="*/ 0 h 268"/>
                <a:gd name="T88" fmla="*/ 0 w 363"/>
                <a:gd name="T89" fmla="*/ 0 h 268"/>
                <a:gd name="T90" fmla="*/ 0 w 363"/>
                <a:gd name="T91" fmla="*/ 0 h 26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3"/>
                <a:gd name="T139" fmla="*/ 0 h 268"/>
                <a:gd name="T140" fmla="*/ 363 w 363"/>
                <a:gd name="T141" fmla="*/ 268 h 26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3" h="268">
                  <a:moveTo>
                    <a:pt x="331" y="226"/>
                  </a:moveTo>
                  <a:lnTo>
                    <a:pt x="332" y="226"/>
                  </a:lnTo>
                  <a:lnTo>
                    <a:pt x="328" y="228"/>
                  </a:lnTo>
                  <a:lnTo>
                    <a:pt x="319" y="228"/>
                  </a:lnTo>
                  <a:lnTo>
                    <a:pt x="305" y="226"/>
                  </a:lnTo>
                  <a:lnTo>
                    <a:pt x="287" y="219"/>
                  </a:lnTo>
                  <a:lnTo>
                    <a:pt x="265" y="209"/>
                  </a:lnTo>
                  <a:lnTo>
                    <a:pt x="243" y="196"/>
                  </a:lnTo>
                  <a:lnTo>
                    <a:pt x="219" y="180"/>
                  </a:lnTo>
                  <a:lnTo>
                    <a:pt x="194" y="162"/>
                  </a:lnTo>
                  <a:lnTo>
                    <a:pt x="169" y="142"/>
                  </a:lnTo>
                  <a:lnTo>
                    <a:pt x="143" y="121"/>
                  </a:lnTo>
                  <a:lnTo>
                    <a:pt x="120" y="99"/>
                  </a:lnTo>
                  <a:lnTo>
                    <a:pt x="97" y="77"/>
                  </a:lnTo>
                  <a:lnTo>
                    <a:pt x="78" y="56"/>
                  </a:lnTo>
                  <a:lnTo>
                    <a:pt x="61" y="36"/>
                  </a:lnTo>
                  <a:lnTo>
                    <a:pt x="45" y="17"/>
                  </a:lnTo>
                  <a:lnTo>
                    <a:pt x="34" y="0"/>
                  </a:lnTo>
                  <a:lnTo>
                    <a:pt x="0" y="21"/>
                  </a:lnTo>
                  <a:lnTo>
                    <a:pt x="14" y="40"/>
                  </a:lnTo>
                  <a:lnTo>
                    <a:pt x="29" y="61"/>
                  </a:lnTo>
                  <a:lnTo>
                    <a:pt x="48" y="84"/>
                  </a:lnTo>
                  <a:lnTo>
                    <a:pt x="70" y="105"/>
                  </a:lnTo>
                  <a:lnTo>
                    <a:pt x="93" y="129"/>
                  </a:lnTo>
                  <a:lnTo>
                    <a:pt x="118" y="151"/>
                  </a:lnTo>
                  <a:lnTo>
                    <a:pt x="143" y="174"/>
                  </a:lnTo>
                  <a:lnTo>
                    <a:pt x="171" y="194"/>
                  </a:lnTo>
                  <a:lnTo>
                    <a:pt x="196" y="212"/>
                  </a:lnTo>
                  <a:lnTo>
                    <a:pt x="222" y="230"/>
                  </a:lnTo>
                  <a:lnTo>
                    <a:pt x="248" y="245"/>
                  </a:lnTo>
                  <a:lnTo>
                    <a:pt x="272" y="256"/>
                  </a:lnTo>
                  <a:lnTo>
                    <a:pt x="294" y="264"/>
                  </a:lnTo>
                  <a:lnTo>
                    <a:pt x="317" y="268"/>
                  </a:lnTo>
                  <a:lnTo>
                    <a:pt x="338" y="266"/>
                  </a:lnTo>
                  <a:lnTo>
                    <a:pt x="357" y="256"/>
                  </a:lnTo>
                  <a:lnTo>
                    <a:pt x="358" y="256"/>
                  </a:lnTo>
                  <a:lnTo>
                    <a:pt x="357" y="256"/>
                  </a:lnTo>
                  <a:lnTo>
                    <a:pt x="362" y="249"/>
                  </a:lnTo>
                  <a:lnTo>
                    <a:pt x="363" y="242"/>
                  </a:lnTo>
                  <a:lnTo>
                    <a:pt x="362" y="234"/>
                  </a:lnTo>
                  <a:lnTo>
                    <a:pt x="359" y="228"/>
                  </a:lnTo>
                  <a:lnTo>
                    <a:pt x="353" y="224"/>
                  </a:lnTo>
                  <a:lnTo>
                    <a:pt x="347" y="220"/>
                  </a:lnTo>
                  <a:lnTo>
                    <a:pt x="339" y="222"/>
                  </a:lnTo>
                  <a:lnTo>
                    <a:pt x="332" y="226"/>
                  </a:lnTo>
                  <a:lnTo>
                    <a:pt x="331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95" name="Freeform 310"/>
            <p:cNvSpPr>
              <a:spLocks/>
            </p:cNvSpPr>
            <p:nvPr/>
          </p:nvSpPr>
          <p:spPr bwMode="auto">
            <a:xfrm>
              <a:off x="4754" y="2686"/>
              <a:ext cx="8" cy="18"/>
            </a:xfrm>
            <a:custGeom>
              <a:avLst/>
              <a:gdLst>
                <a:gd name="T0" fmla="*/ 0 w 72"/>
                <a:gd name="T1" fmla="*/ 0 h 199"/>
                <a:gd name="T2" fmla="*/ 0 w 72"/>
                <a:gd name="T3" fmla="*/ 0 h 199"/>
                <a:gd name="T4" fmla="*/ 0 w 72"/>
                <a:gd name="T5" fmla="*/ 0 h 199"/>
                <a:gd name="T6" fmla="*/ 0 w 72"/>
                <a:gd name="T7" fmla="*/ 0 h 199"/>
                <a:gd name="T8" fmla="*/ 0 w 72"/>
                <a:gd name="T9" fmla="*/ 0 h 199"/>
                <a:gd name="T10" fmla="*/ 0 w 72"/>
                <a:gd name="T11" fmla="*/ 0 h 199"/>
                <a:gd name="T12" fmla="*/ 0 w 72"/>
                <a:gd name="T13" fmla="*/ 0 h 199"/>
                <a:gd name="T14" fmla="*/ 0 w 72"/>
                <a:gd name="T15" fmla="*/ 0 h 199"/>
                <a:gd name="T16" fmla="*/ 0 w 72"/>
                <a:gd name="T17" fmla="*/ 0 h 199"/>
                <a:gd name="T18" fmla="*/ 0 w 72"/>
                <a:gd name="T19" fmla="*/ 0 h 199"/>
                <a:gd name="T20" fmla="*/ 0 w 72"/>
                <a:gd name="T21" fmla="*/ 0 h 199"/>
                <a:gd name="T22" fmla="*/ 0 w 72"/>
                <a:gd name="T23" fmla="*/ 0 h 199"/>
                <a:gd name="T24" fmla="*/ 0 w 72"/>
                <a:gd name="T25" fmla="*/ 0 h 199"/>
                <a:gd name="T26" fmla="*/ 0 w 72"/>
                <a:gd name="T27" fmla="*/ 0 h 199"/>
                <a:gd name="T28" fmla="*/ 0 w 72"/>
                <a:gd name="T29" fmla="*/ 0 h 199"/>
                <a:gd name="T30" fmla="*/ 0 w 72"/>
                <a:gd name="T31" fmla="*/ 0 h 199"/>
                <a:gd name="T32" fmla="*/ 0 w 72"/>
                <a:gd name="T33" fmla="*/ 0 h 199"/>
                <a:gd name="T34" fmla="*/ 0 w 72"/>
                <a:gd name="T35" fmla="*/ 0 h 199"/>
                <a:gd name="T36" fmla="*/ 0 w 72"/>
                <a:gd name="T37" fmla="*/ 0 h 199"/>
                <a:gd name="T38" fmla="*/ 0 w 72"/>
                <a:gd name="T39" fmla="*/ 0 h 199"/>
                <a:gd name="T40" fmla="*/ 0 w 72"/>
                <a:gd name="T41" fmla="*/ 0 h 1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2"/>
                <a:gd name="T64" fmla="*/ 0 h 199"/>
                <a:gd name="T65" fmla="*/ 72 w 72"/>
                <a:gd name="T66" fmla="*/ 199 h 19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2" h="199">
                  <a:moveTo>
                    <a:pt x="0" y="34"/>
                  </a:moveTo>
                  <a:lnTo>
                    <a:pt x="0" y="34"/>
                  </a:lnTo>
                  <a:lnTo>
                    <a:pt x="13" y="47"/>
                  </a:lnTo>
                  <a:lnTo>
                    <a:pt x="22" y="62"/>
                  </a:lnTo>
                  <a:lnTo>
                    <a:pt x="29" y="83"/>
                  </a:lnTo>
                  <a:lnTo>
                    <a:pt x="32" y="106"/>
                  </a:lnTo>
                  <a:lnTo>
                    <a:pt x="32" y="128"/>
                  </a:lnTo>
                  <a:lnTo>
                    <a:pt x="30" y="149"/>
                  </a:lnTo>
                  <a:lnTo>
                    <a:pt x="25" y="162"/>
                  </a:lnTo>
                  <a:lnTo>
                    <a:pt x="21" y="169"/>
                  </a:lnTo>
                  <a:lnTo>
                    <a:pt x="48" y="199"/>
                  </a:lnTo>
                  <a:lnTo>
                    <a:pt x="61" y="179"/>
                  </a:lnTo>
                  <a:lnTo>
                    <a:pt x="68" y="157"/>
                  </a:lnTo>
                  <a:lnTo>
                    <a:pt x="72" y="130"/>
                  </a:lnTo>
                  <a:lnTo>
                    <a:pt x="72" y="104"/>
                  </a:lnTo>
                  <a:lnTo>
                    <a:pt x="67" y="75"/>
                  </a:lnTo>
                  <a:lnTo>
                    <a:pt x="58" y="47"/>
                  </a:lnTo>
                  <a:lnTo>
                    <a:pt x="44" y="22"/>
                  </a:lnTo>
                  <a:lnTo>
                    <a:pt x="21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96" name="Freeform 311"/>
            <p:cNvSpPr>
              <a:spLocks/>
            </p:cNvSpPr>
            <p:nvPr/>
          </p:nvSpPr>
          <p:spPr bwMode="auto">
            <a:xfrm>
              <a:off x="4742" y="2665"/>
              <a:ext cx="14" cy="24"/>
            </a:xfrm>
            <a:custGeom>
              <a:avLst/>
              <a:gdLst>
                <a:gd name="T0" fmla="*/ 0 w 144"/>
                <a:gd name="T1" fmla="*/ 0 h 269"/>
                <a:gd name="T2" fmla="*/ 0 w 144"/>
                <a:gd name="T3" fmla="*/ 0 h 269"/>
                <a:gd name="T4" fmla="*/ 0 w 144"/>
                <a:gd name="T5" fmla="*/ 0 h 269"/>
                <a:gd name="T6" fmla="*/ 0 w 144"/>
                <a:gd name="T7" fmla="*/ 0 h 269"/>
                <a:gd name="T8" fmla="*/ 0 w 144"/>
                <a:gd name="T9" fmla="*/ 0 h 269"/>
                <a:gd name="T10" fmla="*/ 0 w 144"/>
                <a:gd name="T11" fmla="*/ 0 h 269"/>
                <a:gd name="T12" fmla="*/ 0 w 144"/>
                <a:gd name="T13" fmla="*/ 0 h 269"/>
                <a:gd name="T14" fmla="*/ 0 w 144"/>
                <a:gd name="T15" fmla="*/ 0 h 269"/>
                <a:gd name="T16" fmla="*/ 0 w 144"/>
                <a:gd name="T17" fmla="*/ 0 h 269"/>
                <a:gd name="T18" fmla="*/ 0 w 144"/>
                <a:gd name="T19" fmla="*/ 0 h 269"/>
                <a:gd name="T20" fmla="*/ 0 w 144"/>
                <a:gd name="T21" fmla="*/ 0 h 269"/>
                <a:gd name="T22" fmla="*/ 0 w 144"/>
                <a:gd name="T23" fmla="*/ 0 h 269"/>
                <a:gd name="T24" fmla="*/ 0 w 144"/>
                <a:gd name="T25" fmla="*/ 0 h 269"/>
                <a:gd name="T26" fmla="*/ 0 w 144"/>
                <a:gd name="T27" fmla="*/ 0 h 269"/>
                <a:gd name="T28" fmla="*/ 0 w 144"/>
                <a:gd name="T29" fmla="*/ 0 h 269"/>
                <a:gd name="T30" fmla="*/ 0 w 144"/>
                <a:gd name="T31" fmla="*/ 0 h 269"/>
                <a:gd name="T32" fmla="*/ 0 w 144"/>
                <a:gd name="T33" fmla="*/ 0 h 269"/>
                <a:gd name="T34" fmla="*/ 0 w 144"/>
                <a:gd name="T35" fmla="*/ 0 h 269"/>
                <a:gd name="T36" fmla="*/ 0 w 144"/>
                <a:gd name="T37" fmla="*/ 0 h 26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4"/>
                <a:gd name="T58" fmla="*/ 0 h 269"/>
                <a:gd name="T59" fmla="*/ 144 w 144"/>
                <a:gd name="T60" fmla="*/ 269 h 26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4" h="269">
                  <a:moveTo>
                    <a:pt x="0" y="26"/>
                  </a:moveTo>
                  <a:lnTo>
                    <a:pt x="37" y="75"/>
                  </a:lnTo>
                  <a:lnTo>
                    <a:pt x="58" y="113"/>
                  </a:lnTo>
                  <a:lnTo>
                    <a:pt x="64" y="141"/>
                  </a:lnTo>
                  <a:lnTo>
                    <a:pt x="66" y="165"/>
                  </a:lnTo>
                  <a:lnTo>
                    <a:pt x="66" y="188"/>
                  </a:lnTo>
                  <a:lnTo>
                    <a:pt x="73" y="216"/>
                  </a:lnTo>
                  <a:lnTo>
                    <a:pt x="92" y="243"/>
                  </a:lnTo>
                  <a:lnTo>
                    <a:pt x="123" y="269"/>
                  </a:lnTo>
                  <a:lnTo>
                    <a:pt x="144" y="235"/>
                  </a:lnTo>
                  <a:lnTo>
                    <a:pt x="119" y="215"/>
                  </a:lnTo>
                  <a:lnTo>
                    <a:pt x="108" y="199"/>
                  </a:lnTo>
                  <a:lnTo>
                    <a:pt x="106" y="186"/>
                  </a:lnTo>
                  <a:lnTo>
                    <a:pt x="106" y="165"/>
                  </a:lnTo>
                  <a:lnTo>
                    <a:pt x="104" y="135"/>
                  </a:lnTo>
                  <a:lnTo>
                    <a:pt x="94" y="98"/>
                  </a:lnTo>
                  <a:lnTo>
                    <a:pt x="71" y="5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97" name="Freeform 312"/>
            <p:cNvSpPr>
              <a:spLocks/>
            </p:cNvSpPr>
            <p:nvPr/>
          </p:nvSpPr>
          <p:spPr bwMode="auto">
            <a:xfrm>
              <a:off x="4864" y="2712"/>
              <a:ext cx="7" cy="263"/>
            </a:xfrm>
            <a:custGeom>
              <a:avLst/>
              <a:gdLst>
                <a:gd name="T0" fmla="*/ 0 w 70"/>
                <a:gd name="T1" fmla="*/ 0 h 2884"/>
                <a:gd name="T2" fmla="*/ 0 w 70"/>
                <a:gd name="T3" fmla="*/ 0 h 2884"/>
                <a:gd name="T4" fmla="*/ 0 w 70"/>
                <a:gd name="T5" fmla="*/ 1 h 2884"/>
                <a:gd name="T6" fmla="*/ 0 w 70"/>
                <a:gd name="T7" fmla="*/ 1 h 2884"/>
                <a:gd name="T8" fmla="*/ 0 w 70"/>
                <a:gd name="T9" fmla="*/ 2 h 2884"/>
                <a:gd name="T10" fmla="*/ 0 w 70"/>
                <a:gd name="T11" fmla="*/ 2 h 2884"/>
                <a:gd name="T12" fmla="*/ 0 w 70"/>
                <a:gd name="T13" fmla="*/ 2 h 2884"/>
                <a:gd name="T14" fmla="*/ 0 w 70"/>
                <a:gd name="T15" fmla="*/ 2 h 2884"/>
                <a:gd name="T16" fmla="*/ 0 w 70"/>
                <a:gd name="T17" fmla="*/ 1 h 2884"/>
                <a:gd name="T18" fmla="*/ 0 w 70"/>
                <a:gd name="T19" fmla="*/ 1 h 2884"/>
                <a:gd name="T20" fmla="*/ 0 w 70"/>
                <a:gd name="T21" fmla="*/ 0 h 2884"/>
                <a:gd name="T22" fmla="*/ 0 w 70"/>
                <a:gd name="T23" fmla="*/ 0 h 2884"/>
                <a:gd name="T24" fmla="*/ 0 w 70"/>
                <a:gd name="T25" fmla="*/ 0 h 2884"/>
                <a:gd name="T26" fmla="*/ 0 w 70"/>
                <a:gd name="T27" fmla="*/ 0 h 2884"/>
                <a:gd name="T28" fmla="*/ 0 w 70"/>
                <a:gd name="T29" fmla="*/ 0 h 2884"/>
                <a:gd name="T30" fmla="*/ 0 w 70"/>
                <a:gd name="T31" fmla="*/ 0 h 2884"/>
                <a:gd name="T32" fmla="*/ 0 w 70"/>
                <a:gd name="T33" fmla="*/ 0 h 2884"/>
                <a:gd name="T34" fmla="*/ 0 w 70"/>
                <a:gd name="T35" fmla="*/ 0 h 2884"/>
                <a:gd name="T36" fmla="*/ 0 w 70"/>
                <a:gd name="T37" fmla="*/ 0 h 2884"/>
                <a:gd name="T38" fmla="*/ 0 w 70"/>
                <a:gd name="T39" fmla="*/ 0 h 2884"/>
                <a:gd name="T40" fmla="*/ 0 w 70"/>
                <a:gd name="T41" fmla="*/ 0 h 2884"/>
                <a:gd name="T42" fmla="*/ 0 w 70"/>
                <a:gd name="T43" fmla="*/ 0 h 288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"/>
                <a:gd name="T67" fmla="*/ 0 h 2884"/>
                <a:gd name="T68" fmla="*/ 70 w 70"/>
                <a:gd name="T69" fmla="*/ 2884 h 288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" h="2884">
                  <a:moveTo>
                    <a:pt x="32" y="25"/>
                  </a:moveTo>
                  <a:lnTo>
                    <a:pt x="31" y="20"/>
                  </a:lnTo>
                  <a:lnTo>
                    <a:pt x="24" y="716"/>
                  </a:lnTo>
                  <a:lnTo>
                    <a:pt x="14" y="1464"/>
                  </a:lnTo>
                  <a:lnTo>
                    <a:pt x="4" y="2206"/>
                  </a:lnTo>
                  <a:lnTo>
                    <a:pt x="0" y="2884"/>
                  </a:lnTo>
                  <a:lnTo>
                    <a:pt x="40" y="2884"/>
                  </a:lnTo>
                  <a:lnTo>
                    <a:pt x="44" y="2206"/>
                  </a:lnTo>
                  <a:lnTo>
                    <a:pt x="54" y="1464"/>
                  </a:lnTo>
                  <a:lnTo>
                    <a:pt x="64" y="716"/>
                  </a:lnTo>
                  <a:lnTo>
                    <a:pt x="70" y="20"/>
                  </a:lnTo>
                  <a:lnTo>
                    <a:pt x="69" y="16"/>
                  </a:lnTo>
                  <a:lnTo>
                    <a:pt x="70" y="20"/>
                  </a:lnTo>
                  <a:lnTo>
                    <a:pt x="68" y="12"/>
                  </a:lnTo>
                  <a:lnTo>
                    <a:pt x="64" y="6"/>
                  </a:lnTo>
                  <a:lnTo>
                    <a:pt x="58" y="1"/>
                  </a:lnTo>
                  <a:lnTo>
                    <a:pt x="51" y="0"/>
                  </a:lnTo>
                  <a:lnTo>
                    <a:pt x="43" y="1"/>
                  </a:lnTo>
                  <a:lnTo>
                    <a:pt x="37" y="6"/>
                  </a:lnTo>
                  <a:lnTo>
                    <a:pt x="33" y="12"/>
                  </a:lnTo>
                  <a:lnTo>
                    <a:pt x="31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98" name="Freeform 313"/>
            <p:cNvSpPr>
              <a:spLocks/>
            </p:cNvSpPr>
            <p:nvPr/>
          </p:nvSpPr>
          <p:spPr bwMode="auto">
            <a:xfrm>
              <a:off x="4853" y="2710"/>
              <a:ext cx="18" cy="5"/>
            </a:xfrm>
            <a:custGeom>
              <a:avLst/>
              <a:gdLst>
                <a:gd name="T0" fmla="*/ 0 w 182"/>
                <a:gd name="T1" fmla="*/ 0 h 59"/>
                <a:gd name="T2" fmla="*/ 0 w 182"/>
                <a:gd name="T3" fmla="*/ 0 h 59"/>
                <a:gd name="T4" fmla="*/ 0 w 182"/>
                <a:gd name="T5" fmla="*/ 0 h 59"/>
                <a:gd name="T6" fmla="*/ 0 w 182"/>
                <a:gd name="T7" fmla="*/ 0 h 59"/>
                <a:gd name="T8" fmla="*/ 0 w 182"/>
                <a:gd name="T9" fmla="*/ 0 h 59"/>
                <a:gd name="T10" fmla="*/ 0 w 182"/>
                <a:gd name="T11" fmla="*/ 0 h 59"/>
                <a:gd name="T12" fmla="*/ 0 w 182"/>
                <a:gd name="T13" fmla="*/ 0 h 59"/>
                <a:gd name="T14" fmla="*/ 0 w 182"/>
                <a:gd name="T15" fmla="*/ 0 h 59"/>
                <a:gd name="T16" fmla="*/ 0 w 182"/>
                <a:gd name="T17" fmla="*/ 0 h 59"/>
                <a:gd name="T18" fmla="*/ 0 w 182"/>
                <a:gd name="T19" fmla="*/ 0 h 59"/>
                <a:gd name="T20" fmla="*/ 0 w 182"/>
                <a:gd name="T21" fmla="*/ 0 h 59"/>
                <a:gd name="T22" fmla="*/ 0 w 182"/>
                <a:gd name="T23" fmla="*/ 0 h 59"/>
                <a:gd name="T24" fmla="*/ 0 w 182"/>
                <a:gd name="T25" fmla="*/ 0 h 59"/>
                <a:gd name="T26" fmla="*/ 0 w 182"/>
                <a:gd name="T27" fmla="*/ 0 h 59"/>
                <a:gd name="T28" fmla="*/ 0 w 182"/>
                <a:gd name="T29" fmla="*/ 0 h 59"/>
                <a:gd name="T30" fmla="*/ 0 w 182"/>
                <a:gd name="T31" fmla="*/ 0 h 59"/>
                <a:gd name="T32" fmla="*/ 0 w 182"/>
                <a:gd name="T33" fmla="*/ 0 h 59"/>
                <a:gd name="T34" fmla="*/ 0 w 182"/>
                <a:gd name="T35" fmla="*/ 0 h 59"/>
                <a:gd name="T36" fmla="*/ 0 w 182"/>
                <a:gd name="T37" fmla="*/ 0 h 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2"/>
                <a:gd name="T58" fmla="*/ 0 h 59"/>
                <a:gd name="T59" fmla="*/ 182 w 182"/>
                <a:gd name="T60" fmla="*/ 59 h 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2" h="59">
                  <a:moveTo>
                    <a:pt x="0" y="34"/>
                  </a:moveTo>
                  <a:lnTo>
                    <a:pt x="28" y="48"/>
                  </a:lnTo>
                  <a:lnTo>
                    <a:pt x="57" y="56"/>
                  </a:lnTo>
                  <a:lnTo>
                    <a:pt x="84" y="59"/>
                  </a:lnTo>
                  <a:lnTo>
                    <a:pt x="108" y="59"/>
                  </a:lnTo>
                  <a:lnTo>
                    <a:pt x="129" y="58"/>
                  </a:lnTo>
                  <a:lnTo>
                    <a:pt x="143" y="59"/>
                  </a:lnTo>
                  <a:lnTo>
                    <a:pt x="146" y="59"/>
                  </a:lnTo>
                  <a:lnTo>
                    <a:pt x="145" y="56"/>
                  </a:lnTo>
                  <a:lnTo>
                    <a:pt x="182" y="47"/>
                  </a:lnTo>
                  <a:lnTo>
                    <a:pt x="169" y="27"/>
                  </a:lnTo>
                  <a:lnTo>
                    <a:pt x="149" y="18"/>
                  </a:lnTo>
                  <a:lnTo>
                    <a:pt x="129" y="17"/>
                  </a:lnTo>
                  <a:lnTo>
                    <a:pt x="108" y="18"/>
                  </a:lnTo>
                  <a:lnTo>
                    <a:pt x="86" y="18"/>
                  </a:lnTo>
                  <a:lnTo>
                    <a:pt x="63" y="15"/>
                  </a:lnTo>
                  <a:lnTo>
                    <a:pt x="41" y="10"/>
                  </a:lnTo>
                  <a:lnTo>
                    <a:pt x="21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26799" name="Picture 31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3" y="2688"/>
              <a:ext cx="32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800" name="Picture 31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" y="1920"/>
              <a:ext cx="32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801" name="Group 316"/>
            <p:cNvGrpSpPr>
              <a:grpSpLocks/>
            </p:cNvGrpSpPr>
            <p:nvPr/>
          </p:nvGrpSpPr>
          <p:grpSpPr bwMode="auto">
            <a:xfrm>
              <a:off x="3800" y="2139"/>
              <a:ext cx="234" cy="785"/>
              <a:chOff x="3651" y="2091"/>
              <a:chExt cx="234" cy="785"/>
            </a:xfrm>
          </p:grpSpPr>
          <p:sp>
            <p:nvSpPr>
              <p:cNvPr id="26903" name="Freeform 317"/>
              <p:cNvSpPr>
                <a:spLocks/>
              </p:cNvSpPr>
              <p:nvPr/>
            </p:nvSpPr>
            <p:spPr bwMode="auto">
              <a:xfrm>
                <a:off x="3652" y="2769"/>
                <a:ext cx="43" cy="107"/>
              </a:xfrm>
              <a:custGeom>
                <a:avLst/>
                <a:gdLst>
                  <a:gd name="T0" fmla="*/ 0 w 567"/>
                  <a:gd name="T1" fmla="*/ 0 h 1494"/>
                  <a:gd name="T2" fmla="*/ 0 w 567"/>
                  <a:gd name="T3" fmla="*/ 0 h 1494"/>
                  <a:gd name="T4" fmla="*/ 0 w 567"/>
                  <a:gd name="T5" fmla="*/ 0 h 1494"/>
                  <a:gd name="T6" fmla="*/ 0 w 567"/>
                  <a:gd name="T7" fmla="*/ 0 h 1494"/>
                  <a:gd name="T8" fmla="*/ 0 w 567"/>
                  <a:gd name="T9" fmla="*/ 0 h 1494"/>
                  <a:gd name="T10" fmla="*/ 0 w 567"/>
                  <a:gd name="T11" fmla="*/ 0 h 1494"/>
                  <a:gd name="T12" fmla="*/ 0 w 567"/>
                  <a:gd name="T13" fmla="*/ 0 h 1494"/>
                  <a:gd name="T14" fmla="*/ 0 w 567"/>
                  <a:gd name="T15" fmla="*/ 0 h 1494"/>
                  <a:gd name="T16" fmla="*/ 0 w 567"/>
                  <a:gd name="T17" fmla="*/ 0 h 1494"/>
                  <a:gd name="T18" fmla="*/ 0 w 567"/>
                  <a:gd name="T19" fmla="*/ 0 h 1494"/>
                  <a:gd name="T20" fmla="*/ 0 w 567"/>
                  <a:gd name="T21" fmla="*/ 0 h 1494"/>
                  <a:gd name="T22" fmla="*/ 0 w 567"/>
                  <a:gd name="T23" fmla="*/ 0 h 1494"/>
                  <a:gd name="T24" fmla="*/ 0 w 567"/>
                  <a:gd name="T25" fmla="*/ 0 h 1494"/>
                  <a:gd name="T26" fmla="*/ 0 w 567"/>
                  <a:gd name="T27" fmla="*/ 0 h 1494"/>
                  <a:gd name="T28" fmla="*/ 0 w 567"/>
                  <a:gd name="T29" fmla="*/ 0 h 1494"/>
                  <a:gd name="T30" fmla="*/ 0 w 567"/>
                  <a:gd name="T31" fmla="*/ 0 h 1494"/>
                  <a:gd name="T32" fmla="*/ 0 w 567"/>
                  <a:gd name="T33" fmla="*/ 0 h 1494"/>
                  <a:gd name="T34" fmla="*/ 0 w 567"/>
                  <a:gd name="T35" fmla="*/ 0 h 1494"/>
                  <a:gd name="T36" fmla="*/ 0 w 567"/>
                  <a:gd name="T37" fmla="*/ 0 h 1494"/>
                  <a:gd name="T38" fmla="*/ 0 w 567"/>
                  <a:gd name="T39" fmla="*/ 0 h 1494"/>
                  <a:gd name="T40" fmla="*/ 0 w 567"/>
                  <a:gd name="T41" fmla="*/ 0 h 1494"/>
                  <a:gd name="T42" fmla="*/ 0 w 567"/>
                  <a:gd name="T43" fmla="*/ 0 h 1494"/>
                  <a:gd name="T44" fmla="*/ 0 w 567"/>
                  <a:gd name="T45" fmla="*/ 1 h 1494"/>
                  <a:gd name="T46" fmla="*/ 0 w 567"/>
                  <a:gd name="T47" fmla="*/ 1 h 1494"/>
                  <a:gd name="T48" fmla="*/ 0 w 567"/>
                  <a:gd name="T49" fmla="*/ 1 h 1494"/>
                  <a:gd name="T50" fmla="*/ 0 w 567"/>
                  <a:gd name="T51" fmla="*/ 1 h 1494"/>
                  <a:gd name="T52" fmla="*/ 0 w 567"/>
                  <a:gd name="T53" fmla="*/ 1 h 1494"/>
                  <a:gd name="T54" fmla="*/ 0 w 567"/>
                  <a:gd name="T55" fmla="*/ 1 h 1494"/>
                  <a:gd name="T56" fmla="*/ 0 w 567"/>
                  <a:gd name="T57" fmla="*/ 1 h 1494"/>
                  <a:gd name="T58" fmla="*/ 0 w 567"/>
                  <a:gd name="T59" fmla="*/ 0 h 1494"/>
                  <a:gd name="T60" fmla="*/ 0 w 567"/>
                  <a:gd name="T61" fmla="*/ 0 h 1494"/>
                  <a:gd name="T62" fmla="*/ 0 w 567"/>
                  <a:gd name="T63" fmla="*/ 0 h 1494"/>
                  <a:gd name="T64" fmla="*/ 0 w 567"/>
                  <a:gd name="T65" fmla="*/ 0 h 1494"/>
                  <a:gd name="T66" fmla="*/ 0 w 567"/>
                  <a:gd name="T67" fmla="*/ 0 h 1494"/>
                  <a:gd name="T68" fmla="*/ 0 w 567"/>
                  <a:gd name="T69" fmla="*/ 0 h 149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67"/>
                  <a:gd name="T106" fmla="*/ 0 h 1494"/>
                  <a:gd name="T107" fmla="*/ 567 w 567"/>
                  <a:gd name="T108" fmla="*/ 1494 h 149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67" h="1494">
                    <a:moveTo>
                      <a:pt x="550" y="10"/>
                    </a:moveTo>
                    <a:lnTo>
                      <a:pt x="508" y="1"/>
                    </a:lnTo>
                    <a:lnTo>
                      <a:pt x="466" y="0"/>
                    </a:lnTo>
                    <a:lnTo>
                      <a:pt x="424" y="6"/>
                    </a:lnTo>
                    <a:lnTo>
                      <a:pt x="381" y="16"/>
                    </a:lnTo>
                    <a:lnTo>
                      <a:pt x="343" y="37"/>
                    </a:lnTo>
                    <a:lnTo>
                      <a:pt x="306" y="62"/>
                    </a:lnTo>
                    <a:lnTo>
                      <a:pt x="269" y="93"/>
                    </a:lnTo>
                    <a:lnTo>
                      <a:pt x="231" y="129"/>
                    </a:lnTo>
                    <a:lnTo>
                      <a:pt x="201" y="164"/>
                    </a:lnTo>
                    <a:lnTo>
                      <a:pt x="168" y="203"/>
                    </a:lnTo>
                    <a:lnTo>
                      <a:pt x="135" y="242"/>
                    </a:lnTo>
                    <a:lnTo>
                      <a:pt x="104" y="280"/>
                    </a:lnTo>
                    <a:lnTo>
                      <a:pt x="78" y="316"/>
                    </a:lnTo>
                    <a:lnTo>
                      <a:pt x="52" y="351"/>
                    </a:lnTo>
                    <a:lnTo>
                      <a:pt x="26" y="383"/>
                    </a:lnTo>
                    <a:lnTo>
                      <a:pt x="0" y="412"/>
                    </a:lnTo>
                    <a:lnTo>
                      <a:pt x="20" y="452"/>
                    </a:lnTo>
                    <a:lnTo>
                      <a:pt x="253" y="225"/>
                    </a:lnTo>
                    <a:lnTo>
                      <a:pt x="254" y="267"/>
                    </a:lnTo>
                    <a:lnTo>
                      <a:pt x="253" y="307"/>
                    </a:lnTo>
                    <a:lnTo>
                      <a:pt x="252" y="345"/>
                    </a:lnTo>
                    <a:lnTo>
                      <a:pt x="246" y="383"/>
                    </a:lnTo>
                    <a:lnTo>
                      <a:pt x="242" y="414"/>
                    </a:lnTo>
                    <a:lnTo>
                      <a:pt x="235" y="446"/>
                    </a:lnTo>
                    <a:lnTo>
                      <a:pt x="218" y="504"/>
                    </a:lnTo>
                    <a:lnTo>
                      <a:pt x="201" y="555"/>
                    </a:lnTo>
                    <a:lnTo>
                      <a:pt x="179" y="596"/>
                    </a:lnTo>
                    <a:lnTo>
                      <a:pt x="157" y="632"/>
                    </a:lnTo>
                    <a:lnTo>
                      <a:pt x="131" y="663"/>
                    </a:lnTo>
                    <a:lnTo>
                      <a:pt x="112" y="696"/>
                    </a:lnTo>
                    <a:lnTo>
                      <a:pt x="104" y="724"/>
                    </a:lnTo>
                    <a:lnTo>
                      <a:pt x="108" y="749"/>
                    </a:lnTo>
                    <a:lnTo>
                      <a:pt x="115" y="775"/>
                    </a:lnTo>
                    <a:lnTo>
                      <a:pt x="131" y="819"/>
                    </a:lnTo>
                    <a:lnTo>
                      <a:pt x="148" y="865"/>
                    </a:lnTo>
                    <a:lnTo>
                      <a:pt x="169" y="911"/>
                    </a:lnTo>
                    <a:lnTo>
                      <a:pt x="186" y="957"/>
                    </a:lnTo>
                    <a:lnTo>
                      <a:pt x="207" y="1003"/>
                    </a:lnTo>
                    <a:lnTo>
                      <a:pt x="227" y="1050"/>
                    </a:lnTo>
                    <a:lnTo>
                      <a:pt x="252" y="1097"/>
                    </a:lnTo>
                    <a:lnTo>
                      <a:pt x="275" y="1144"/>
                    </a:lnTo>
                    <a:lnTo>
                      <a:pt x="301" y="1188"/>
                    </a:lnTo>
                    <a:lnTo>
                      <a:pt x="326" y="1231"/>
                    </a:lnTo>
                    <a:lnTo>
                      <a:pt x="353" y="1277"/>
                    </a:lnTo>
                    <a:lnTo>
                      <a:pt x="377" y="1320"/>
                    </a:lnTo>
                    <a:lnTo>
                      <a:pt x="405" y="1363"/>
                    </a:lnTo>
                    <a:lnTo>
                      <a:pt x="433" y="1405"/>
                    </a:lnTo>
                    <a:lnTo>
                      <a:pt x="460" y="1445"/>
                    </a:lnTo>
                    <a:lnTo>
                      <a:pt x="487" y="1485"/>
                    </a:lnTo>
                    <a:lnTo>
                      <a:pt x="516" y="1494"/>
                    </a:lnTo>
                    <a:lnTo>
                      <a:pt x="536" y="1480"/>
                    </a:lnTo>
                    <a:lnTo>
                      <a:pt x="536" y="1433"/>
                    </a:lnTo>
                    <a:lnTo>
                      <a:pt x="534" y="1402"/>
                    </a:lnTo>
                    <a:lnTo>
                      <a:pt x="533" y="1373"/>
                    </a:lnTo>
                    <a:lnTo>
                      <a:pt x="533" y="1344"/>
                    </a:lnTo>
                    <a:lnTo>
                      <a:pt x="532" y="1315"/>
                    </a:lnTo>
                    <a:lnTo>
                      <a:pt x="533" y="1285"/>
                    </a:lnTo>
                    <a:lnTo>
                      <a:pt x="533" y="1256"/>
                    </a:lnTo>
                    <a:lnTo>
                      <a:pt x="533" y="1227"/>
                    </a:lnTo>
                    <a:lnTo>
                      <a:pt x="533" y="1198"/>
                    </a:lnTo>
                    <a:lnTo>
                      <a:pt x="536" y="1166"/>
                    </a:lnTo>
                    <a:lnTo>
                      <a:pt x="538" y="1137"/>
                    </a:lnTo>
                    <a:lnTo>
                      <a:pt x="542" y="1108"/>
                    </a:lnTo>
                    <a:lnTo>
                      <a:pt x="545" y="1078"/>
                    </a:lnTo>
                    <a:lnTo>
                      <a:pt x="550" y="1049"/>
                    </a:lnTo>
                    <a:lnTo>
                      <a:pt x="554" y="1020"/>
                    </a:lnTo>
                    <a:lnTo>
                      <a:pt x="558" y="992"/>
                    </a:lnTo>
                    <a:lnTo>
                      <a:pt x="567" y="963"/>
                    </a:lnTo>
                    <a:lnTo>
                      <a:pt x="358" y="520"/>
                    </a:lnTo>
                    <a:lnTo>
                      <a:pt x="550" y="1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04" name="Freeform 318"/>
              <p:cNvSpPr>
                <a:spLocks/>
              </p:cNvSpPr>
              <p:nvPr/>
            </p:nvSpPr>
            <p:spPr bwMode="auto">
              <a:xfrm>
                <a:off x="3774" y="2816"/>
                <a:ext cx="99" cy="52"/>
              </a:xfrm>
              <a:custGeom>
                <a:avLst/>
                <a:gdLst>
                  <a:gd name="T0" fmla="*/ 0 w 1290"/>
                  <a:gd name="T1" fmla="*/ 0 h 725"/>
                  <a:gd name="T2" fmla="*/ 0 w 1290"/>
                  <a:gd name="T3" fmla="*/ 0 h 725"/>
                  <a:gd name="T4" fmla="*/ 0 w 1290"/>
                  <a:gd name="T5" fmla="*/ 0 h 725"/>
                  <a:gd name="T6" fmla="*/ 0 w 1290"/>
                  <a:gd name="T7" fmla="*/ 0 h 725"/>
                  <a:gd name="T8" fmla="*/ 0 w 1290"/>
                  <a:gd name="T9" fmla="*/ 0 h 725"/>
                  <a:gd name="T10" fmla="*/ 0 w 1290"/>
                  <a:gd name="T11" fmla="*/ 0 h 725"/>
                  <a:gd name="T12" fmla="*/ 0 w 1290"/>
                  <a:gd name="T13" fmla="*/ 0 h 725"/>
                  <a:gd name="T14" fmla="*/ 0 w 1290"/>
                  <a:gd name="T15" fmla="*/ 0 h 725"/>
                  <a:gd name="T16" fmla="*/ 0 w 1290"/>
                  <a:gd name="T17" fmla="*/ 0 h 725"/>
                  <a:gd name="T18" fmla="*/ 0 w 1290"/>
                  <a:gd name="T19" fmla="*/ 0 h 725"/>
                  <a:gd name="T20" fmla="*/ 0 w 1290"/>
                  <a:gd name="T21" fmla="*/ 0 h 725"/>
                  <a:gd name="T22" fmla="*/ 0 w 1290"/>
                  <a:gd name="T23" fmla="*/ 0 h 725"/>
                  <a:gd name="T24" fmla="*/ 0 w 1290"/>
                  <a:gd name="T25" fmla="*/ 0 h 725"/>
                  <a:gd name="T26" fmla="*/ 0 w 1290"/>
                  <a:gd name="T27" fmla="*/ 0 h 725"/>
                  <a:gd name="T28" fmla="*/ 0 w 1290"/>
                  <a:gd name="T29" fmla="*/ 0 h 725"/>
                  <a:gd name="T30" fmla="*/ 0 w 1290"/>
                  <a:gd name="T31" fmla="*/ 0 h 725"/>
                  <a:gd name="T32" fmla="*/ 0 w 1290"/>
                  <a:gd name="T33" fmla="*/ 0 h 725"/>
                  <a:gd name="T34" fmla="*/ 0 w 1290"/>
                  <a:gd name="T35" fmla="*/ 0 h 725"/>
                  <a:gd name="T36" fmla="*/ 0 w 1290"/>
                  <a:gd name="T37" fmla="*/ 0 h 725"/>
                  <a:gd name="T38" fmla="*/ 0 w 1290"/>
                  <a:gd name="T39" fmla="*/ 0 h 725"/>
                  <a:gd name="T40" fmla="*/ 0 w 1290"/>
                  <a:gd name="T41" fmla="*/ 0 h 725"/>
                  <a:gd name="T42" fmla="*/ 0 w 1290"/>
                  <a:gd name="T43" fmla="*/ 0 h 725"/>
                  <a:gd name="T44" fmla="*/ 0 w 1290"/>
                  <a:gd name="T45" fmla="*/ 0 h 725"/>
                  <a:gd name="T46" fmla="*/ 0 w 1290"/>
                  <a:gd name="T47" fmla="*/ 0 h 725"/>
                  <a:gd name="T48" fmla="*/ 0 w 1290"/>
                  <a:gd name="T49" fmla="*/ 0 h 725"/>
                  <a:gd name="T50" fmla="*/ 0 w 1290"/>
                  <a:gd name="T51" fmla="*/ 0 h 725"/>
                  <a:gd name="T52" fmla="*/ 0 w 1290"/>
                  <a:gd name="T53" fmla="*/ 0 h 725"/>
                  <a:gd name="T54" fmla="*/ 0 w 1290"/>
                  <a:gd name="T55" fmla="*/ 0 h 725"/>
                  <a:gd name="T56" fmla="*/ 0 w 1290"/>
                  <a:gd name="T57" fmla="*/ 0 h 725"/>
                  <a:gd name="T58" fmla="*/ 0 w 1290"/>
                  <a:gd name="T59" fmla="*/ 0 h 725"/>
                  <a:gd name="T60" fmla="*/ 0 w 1290"/>
                  <a:gd name="T61" fmla="*/ 0 h 725"/>
                  <a:gd name="T62" fmla="*/ 0 w 1290"/>
                  <a:gd name="T63" fmla="*/ 0 h 725"/>
                  <a:gd name="T64" fmla="*/ 0 w 1290"/>
                  <a:gd name="T65" fmla="*/ 0 h 725"/>
                  <a:gd name="T66" fmla="*/ 0 w 1290"/>
                  <a:gd name="T67" fmla="*/ 0 h 725"/>
                  <a:gd name="T68" fmla="*/ 0 w 1290"/>
                  <a:gd name="T69" fmla="*/ 0 h 725"/>
                  <a:gd name="T70" fmla="*/ 0 w 1290"/>
                  <a:gd name="T71" fmla="*/ 0 h 725"/>
                  <a:gd name="T72" fmla="*/ 0 w 1290"/>
                  <a:gd name="T73" fmla="*/ 0 h 725"/>
                  <a:gd name="T74" fmla="*/ 0 w 1290"/>
                  <a:gd name="T75" fmla="*/ 0 h 725"/>
                  <a:gd name="T76" fmla="*/ 0 w 1290"/>
                  <a:gd name="T77" fmla="*/ 0 h 725"/>
                  <a:gd name="T78" fmla="*/ 1 w 1290"/>
                  <a:gd name="T79" fmla="*/ 0 h 725"/>
                  <a:gd name="T80" fmla="*/ 1 w 1290"/>
                  <a:gd name="T81" fmla="*/ 0 h 725"/>
                  <a:gd name="T82" fmla="*/ 1 w 1290"/>
                  <a:gd name="T83" fmla="*/ 0 h 725"/>
                  <a:gd name="T84" fmla="*/ 1 w 1290"/>
                  <a:gd name="T85" fmla="*/ 0 h 725"/>
                  <a:gd name="T86" fmla="*/ 1 w 1290"/>
                  <a:gd name="T87" fmla="*/ 0 h 725"/>
                  <a:gd name="T88" fmla="*/ 1 w 1290"/>
                  <a:gd name="T89" fmla="*/ 0 h 725"/>
                  <a:gd name="T90" fmla="*/ 1 w 1290"/>
                  <a:gd name="T91" fmla="*/ 0 h 725"/>
                  <a:gd name="T92" fmla="*/ 1 w 1290"/>
                  <a:gd name="T93" fmla="*/ 0 h 725"/>
                  <a:gd name="T94" fmla="*/ 0 w 1290"/>
                  <a:gd name="T95" fmla="*/ 0 h 725"/>
                  <a:gd name="T96" fmla="*/ 0 w 1290"/>
                  <a:gd name="T97" fmla="*/ 0 h 725"/>
                  <a:gd name="T98" fmla="*/ 0 w 1290"/>
                  <a:gd name="T99" fmla="*/ 0 h 725"/>
                  <a:gd name="T100" fmla="*/ 0 w 1290"/>
                  <a:gd name="T101" fmla="*/ 0 h 725"/>
                  <a:gd name="T102" fmla="*/ 0 w 1290"/>
                  <a:gd name="T103" fmla="*/ 0 h 725"/>
                  <a:gd name="T104" fmla="*/ 0 w 1290"/>
                  <a:gd name="T105" fmla="*/ 0 h 725"/>
                  <a:gd name="T106" fmla="*/ 0 w 1290"/>
                  <a:gd name="T107" fmla="*/ 0 h 725"/>
                  <a:gd name="T108" fmla="*/ 0 w 1290"/>
                  <a:gd name="T109" fmla="*/ 0 h 72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290"/>
                  <a:gd name="T166" fmla="*/ 0 h 725"/>
                  <a:gd name="T167" fmla="*/ 1290 w 1290"/>
                  <a:gd name="T168" fmla="*/ 725 h 72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290" h="725">
                    <a:moveTo>
                      <a:pt x="90" y="0"/>
                    </a:moveTo>
                    <a:lnTo>
                      <a:pt x="64" y="18"/>
                    </a:lnTo>
                    <a:lnTo>
                      <a:pt x="42" y="42"/>
                    </a:lnTo>
                    <a:lnTo>
                      <a:pt x="26" y="71"/>
                    </a:lnTo>
                    <a:lnTo>
                      <a:pt x="8" y="99"/>
                    </a:lnTo>
                    <a:lnTo>
                      <a:pt x="0" y="133"/>
                    </a:lnTo>
                    <a:lnTo>
                      <a:pt x="8" y="197"/>
                    </a:lnTo>
                    <a:lnTo>
                      <a:pt x="15" y="238"/>
                    </a:lnTo>
                    <a:lnTo>
                      <a:pt x="27" y="272"/>
                    </a:lnTo>
                    <a:lnTo>
                      <a:pt x="27" y="287"/>
                    </a:lnTo>
                    <a:lnTo>
                      <a:pt x="40" y="322"/>
                    </a:lnTo>
                    <a:lnTo>
                      <a:pt x="61" y="349"/>
                    </a:lnTo>
                    <a:lnTo>
                      <a:pt x="89" y="384"/>
                    </a:lnTo>
                    <a:lnTo>
                      <a:pt x="106" y="433"/>
                    </a:lnTo>
                    <a:lnTo>
                      <a:pt x="114" y="448"/>
                    </a:lnTo>
                    <a:lnTo>
                      <a:pt x="121" y="474"/>
                    </a:lnTo>
                    <a:lnTo>
                      <a:pt x="127" y="517"/>
                    </a:lnTo>
                    <a:lnTo>
                      <a:pt x="131" y="561"/>
                    </a:lnTo>
                    <a:lnTo>
                      <a:pt x="132" y="606"/>
                    </a:lnTo>
                    <a:lnTo>
                      <a:pt x="134" y="725"/>
                    </a:lnTo>
                    <a:lnTo>
                      <a:pt x="203" y="725"/>
                    </a:lnTo>
                    <a:lnTo>
                      <a:pt x="203" y="342"/>
                    </a:lnTo>
                    <a:lnTo>
                      <a:pt x="233" y="354"/>
                    </a:lnTo>
                    <a:lnTo>
                      <a:pt x="264" y="367"/>
                    </a:lnTo>
                    <a:lnTo>
                      <a:pt x="290" y="383"/>
                    </a:lnTo>
                    <a:lnTo>
                      <a:pt x="318" y="402"/>
                    </a:lnTo>
                    <a:lnTo>
                      <a:pt x="340" y="418"/>
                    </a:lnTo>
                    <a:lnTo>
                      <a:pt x="363" y="439"/>
                    </a:lnTo>
                    <a:lnTo>
                      <a:pt x="405" y="483"/>
                    </a:lnTo>
                    <a:lnTo>
                      <a:pt x="441" y="528"/>
                    </a:lnTo>
                    <a:lnTo>
                      <a:pt x="458" y="551"/>
                    </a:lnTo>
                    <a:lnTo>
                      <a:pt x="477" y="577"/>
                    </a:lnTo>
                    <a:lnTo>
                      <a:pt x="493" y="602"/>
                    </a:lnTo>
                    <a:lnTo>
                      <a:pt x="509" y="627"/>
                    </a:lnTo>
                    <a:lnTo>
                      <a:pt x="526" y="653"/>
                    </a:lnTo>
                    <a:lnTo>
                      <a:pt x="546" y="681"/>
                    </a:lnTo>
                    <a:lnTo>
                      <a:pt x="576" y="709"/>
                    </a:lnTo>
                    <a:lnTo>
                      <a:pt x="605" y="721"/>
                    </a:lnTo>
                    <a:lnTo>
                      <a:pt x="653" y="725"/>
                    </a:lnTo>
                    <a:lnTo>
                      <a:pt x="1172" y="723"/>
                    </a:lnTo>
                    <a:lnTo>
                      <a:pt x="1264" y="723"/>
                    </a:lnTo>
                    <a:lnTo>
                      <a:pt x="1284" y="721"/>
                    </a:lnTo>
                    <a:lnTo>
                      <a:pt x="1290" y="697"/>
                    </a:lnTo>
                    <a:lnTo>
                      <a:pt x="1284" y="684"/>
                    </a:lnTo>
                    <a:lnTo>
                      <a:pt x="1264" y="656"/>
                    </a:lnTo>
                    <a:lnTo>
                      <a:pt x="1189" y="632"/>
                    </a:lnTo>
                    <a:lnTo>
                      <a:pt x="1135" y="612"/>
                    </a:lnTo>
                    <a:lnTo>
                      <a:pt x="1089" y="592"/>
                    </a:lnTo>
                    <a:lnTo>
                      <a:pt x="1051" y="571"/>
                    </a:lnTo>
                    <a:lnTo>
                      <a:pt x="1017" y="549"/>
                    </a:lnTo>
                    <a:lnTo>
                      <a:pt x="983" y="525"/>
                    </a:lnTo>
                    <a:lnTo>
                      <a:pt x="952" y="500"/>
                    </a:lnTo>
                    <a:lnTo>
                      <a:pt x="917" y="469"/>
                    </a:lnTo>
                    <a:lnTo>
                      <a:pt x="879" y="436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05" name="Freeform 319"/>
              <p:cNvSpPr>
                <a:spLocks/>
              </p:cNvSpPr>
              <p:nvPr/>
            </p:nvSpPr>
            <p:spPr bwMode="auto">
              <a:xfrm>
                <a:off x="3779" y="2659"/>
                <a:ext cx="64" cy="190"/>
              </a:xfrm>
              <a:custGeom>
                <a:avLst/>
                <a:gdLst>
                  <a:gd name="T0" fmla="*/ 0 w 833"/>
                  <a:gd name="T1" fmla="*/ 1 h 2656"/>
                  <a:gd name="T2" fmla="*/ 0 w 833"/>
                  <a:gd name="T3" fmla="*/ 1 h 2656"/>
                  <a:gd name="T4" fmla="*/ 0 w 833"/>
                  <a:gd name="T5" fmla="*/ 1 h 2656"/>
                  <a:gd name="T6" fmla="*/ 0 w 833"/>
                  <a:gd name="T7" fmla="*/ 1 h 2656"/>
                  <a:gd name="T8" fmla="*/ 0 w 833"/>
                  <a:gd name="T9" fmla="*/ 1 h 2656"/>
                  <a:gd name="T10" fmla="*/ 0 w 833"/>
                  <a:gd name="T11" fmla="*/ 1 h 2656"/>
                  <a:gd name="T12" fmla="*/ 0 w 833"/>
                  <a:gd name="T13" fmla="*/ 1 h 2656"/>
                  <a:gd name="T14" fmla="*/ 0 w 833"/>
                  <a:gd name="T15" fmla="*/ 1 h 2656"/>
                  <a:gd name="T16" fmla="*/ 0 w 833"/>
                  <a:gd name="T17" fmla="*/ 1 h 2656"/>
                  <a:gd name="T18" fmla="*/ 0 w 833"/>
                  <a:gd name="T19" fmla="*/ 1 h 2656"/>
                  <a:gd name="T20" fmla="*/ 0 w 833"/>
                  <a:gd name="T21" fmla="*/ 1 h 2656"/>
                  <a:gd name="T22" fmla="*/ 0 w 833"/>
                  <a:gd name="T23" fmla="*/ 1 h 2656"/>
                  <a:gd name="T24" fmla="*/ 0 w 833"/>
                  <a:gd name="T25" fmla="*/ 1 h 2656"/>
                  <a:gd name="T26" fmla="*/ 0 w 833"/>
                  <a:gd name="T27" fmla="*/ 1 h 2656"/>
                  <a:gd name="T28" fmla="*/ 0 w 833"/>
                  <a:gd name="T29" fmla="*/ 1 h 2656"/>
                  <a:gd name="T30" fmla="*/ 0 w 833"/>
                  <a:gd name="T31" fmla="*/ 1 h 2656"/>
                  <a:gd name="T32" fmla="*/ 0 w 833"/>
                  <a:gd name="T33" fmla="*/ 0 h 2656"/>
                  <a:gd name="T34" fmla="*/ 0 w 833"/>
                  <a:gd name="T35" fmla="*/ 0 h 2656"/>
                  <a:gd name="T36" fmla="*/ 0 w 833"/>
                  <a:gd name="T37" fmla="*/ 0 h 2656"/>
                  <a:gd name="T38" fmla="*/ 0 w 833"/>
                  <a:gd name="T39" fmla="*/ 0 h 2656"/>
                  <a:gd name="T40" fmla="*/ 0 w 833"/>
                  <a:gd name="T41" fmla="*/ 0 h 2656"/>
                  <a:gd name="T42" fmla="*/ 0 w 833"/>
                  <a:gd name="T43" fmla="*/ 0 h 2656"/>
                  <a:gd name="T44" fmla="*/ 0 w 833"/>
                  <a:gd name="T45" fmla="*/ 0 h 2656"/>
                  <a:gd name="T46" fmla="*/ 0 w 833"/>
                  <a:gd name="T47" fmla="*/ 0 h 2656"/>
                  <a:gd name="T48" fmla="*/ 0 w 833"/>
                  <a:gd name="T49" fmla="*/ 0 h 2656"/>
                  <a:gd name="T50" fmla="*/ 0 w 833"/>
                  <a:gd name="T51" fmla="*/ 0 h 2656"/>
                  <a:gd name="T52" fmla="*/ 0 w 833"/>
                  <a:gd name="T53" fmla="*/ 0 h 2656"/>
                  <a:gd name="T54" fmla="*/ 0 w 833"/>
                  <a:gd name="T55" fmla="*/ 0 h 2656"/>
                  <a:gd name="T56" fmla="*/ 0 w 833"/>
                  <a:gd name="T57" fmla="*/ 0 h 2656"/>
                  <a:gd name="T58" fmla="*/ 0 w 833"/>
                  <a:gd name="T59" fmla="*/ 0 h 2656"/>
                  <a:gd name="T60" fmla="*/ 0 w 833"/>
                  <a:gd name="T61" fmla="*/ 0 h 2656"/>
                  <a:gd name="T62" fmla="*/ 0 w 833"/>
                  <a:gd name="T63" fmla="*/ 1 h 2656"/>
                  <a:gd name="T64" fmla="*/ 0 w 833"/>
                  <a:gd name="T65" fmla="*/ 1 h 2656"/>
                  <a:gd name="T66" fmla="*/ 0 w 833"/>
                  <a:gd name="T67" fmla="*/ 1 h 2656"/>
                  <a:gd name="T68" fmla="*/ 0 w 833"/>
                  <a:gd name="T69" fmla="*/ 1 h 2656"/>
                  <a:gd name="T70" fmla="*/ 0 w 833"/>
                  <a:gd name="T71" fmla="*/ 1 h 2656"/>
                  <a:gd name="T72" fmla="*/ 0 w 833"/>
                  <a:gd name="T73" fmla="*/ 1 h 2656"/>
                  <a:gd name="T74" fmla="*/ 0 w 833"/>
                  <a:gd name="T75" fmla="*/ 1 h 265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33"/>
                  <a:gd name="T115" fmla="*/ 0 h 2656"/>
                  <a:gd name="T116" fmla="*/ 833 w 833"/>
                  <a:gd name="T117" fmla="*/ 2656 h 265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33" h="2656">
                    <a:moveTo>
                      <a:pt x="38" y="2174"/>
                    </a:moveTo>
                    <a:lnTo>
                      <a:pt x="0" y="2203"/>
                    </a:lnTo>
                    <a:lnTo>
                      <a:pt x="63" y="2237"/>
                    </a:lnTo>
                    <a:lnTo>
                      <a:pt x="119" y="2276"/>
                    </a:lnTo>
                    <a:lnTo>
                      <a:pt x="167" y="2315"/>
                    </a:lnTo>
                    <a:lnTo>
                      <a:pt x="213" y="2359"/>
                    </a:lnTo>
                    <a:lnTo>
                      <a:pt x="253" y="2400"/>
                    </a:lnTo>
                    <a:lnTo>
                      <a:pt x="294" y="2443"/>
                    </a:lnTo>
                    <a:lnTo>
                      <a:pt x="330" y="2483"/>
                    </a:lnTo>
                    <a:lnTo>
                      <a:pt x="371" y="2524"/>
                    </a:lnTo>
                    <a:lnTo>
                      <a:pt x="412" y="2557"/>
                    </a:lnTo>
                    <a:lnTo>
                      <a:pt x="454" y="2589"/>
                    </a:lnTo>
                    <a:lnTo>
                      <a:pt x="503" y="2615"/>
                    </a:lnTo>
                    <a:lnTo>
                      <a:pt x="558" y="2637"/>
                    </a:lnTo>
                    <a:lnTo>
                      <a:pt x="615" y="2650"/>
                    </a:lnTo>
                    <a:lnTo>
                      <a:pt x="684" y="2656"/>
                    </a:lnTo>
                    <a:lnTo>
                      <a:pt x="725" y="2651"/>
                    </a:lnTo>
                    <a:lnTo>
                      <a:pt x="766" y="2647"/>
                    </a:lnTo>
                    <a:lnTo>
                      <a:pt x="807" y="2643"/>
                    </a:lnTo>
                    <a:lnTo>
                      <a:pt x="833" y="2645"/>
                    </a:lnTo>
                    <a:lnTo>
                      <a:pt x="772" y="2590"/>
                    </a:lnTo>
                    <a:lnTo>
                      <a:pt x="702" y="2533"/>
                    </a:lnTo>
                    <a:lnTo>
                      <a:pt x="636" y="2465"/>
                    </a:lnTo>
                    <a:lnTo>
                      <a:pt x="579" y="2389"/>
                    </a:lnTo>
                    <a:lnTo>
                      <a:pt x="531" y="2305"/>
                    </a:lnTo>
                    <a:lnTo>
                      <a:pt x="498" y="2220"/>
                    </a:lnTo>
                    <a:lnTo>
                      <a:pt x="477" y="2133"/>
                    </a:lnTo>
                    <a:lnTo>
                      <a:pt x="475" y="2050"/>
                    </a:lnTo>
                    <a:lnTo>
                      <a:pt x="482" y="1907"/>
                    </a:lnTo>
                    <a:lnTo>
                      <a:pt x="492" y="1765"/>
                    </a:lnTo>
                    <a:lnTo>
                      <a:pt x="503" y="1626"/>
                    </a:lnTo>
                    <a:lnTo>
                      <a:pt x="518" y="1485"/>
                    </a:lnTo>
                    <a:lnTo>
                      <a:pt x="531" y="1345"/>
                    </a:lnTo>
                    <a:lnTo>
                      <a:pt x="547" y="1207"/>
                    </a:lnTo>
                    <a:lnTo>
                      <a:pt x="566" y="1071"/>
                    </a:lnTo>
                    <a:lnTo>
                      <a:pt x="586" y="939"/>
                    </a:lnTo>
                    <a:lnTo>
                      <a:pt x="608" y="805"/>
                    </a:lnTo>
                    <a:lnTo>
                      <a:pt x="633" y="677"/>
                    </a:lnTo>
                    <a:lnTo>
                      <a:pt x="658" y="554"/>
                    </a:lnTo>
                    <a:lnTo>
                      <a:pt x="689" y="434"/>
                    </a:lnTo>
                    <a:lnTo>
                      <a:pt x="719" y="318"/>
                    </a:lnTo>
                    <a:lnTo>
                      <a:pt x="755" y="208"/>
                    </a:lnTo>
                    <a:lnTo>
                      <a:pt x="791" y="101"/>
                    </a:lnTo>
                    <a:lnTo>
                      <a:pt x="832" y="0"/>
                    </a:lnTo>
                    <a:lnTo>
                      <a:pt x="441" y="16"/>
                    </a:lnTo>
                    <a:lnTo>
                      <a:pt x="381" y="79"/>
                    </a:lnTo>
                    <a:lnTo>
                      <a:pt x="330" y="140"/>
                    </a:lnTo>
                    <a:lnTo>
                      <a:pt x="286" y="206"/>
                    </a:lnTo>
                    <a:lnTo>
                      <a:pt x="250" y="273"/>
                    </a:lnTo>
                    <a:lnTo>
                      <a:pt x="218" y="345"/>
                    </a:lnTo>
                    <a:lnTo>
                      <a:pt x="191" y="415"/>
                    </a:lnTo>
                    <a:lnTo>
                      <a:pt x="171" y="491"/>
                    </a:lnTo>
                    <a:lnTo>
                      <a:pt x="155" y="563"/>
                    </a:lnTo>
                    <a:lnTo>
                      <a:pt x="141" y="638"/>
                    </a:lnTo>
                    <a:lnTo>
                      <a:pt x="130" y="715"/>
                    </a:lnTo>
                    <a:lnTo>
                      <a:pt x="123" y="792"/>
                    </a:lnTo>
                    <a:lnTo>
                      <a:pt x="123" y="873"/>
                    </a:lnTo>
                    <a:lnTo>
                      <a:pt x="120" y="951"/>
                    </a:lnTo>
                    <a:lnTo>
                      <a:pt x="123" y="1029"/>
                    </a:lnTo>
                    <a:lnTo>
                      <a:pt x="124" y="1106"/>
                    </a:lnTo>
                    <a:lnTo>
                      <a:pt x="130" y="1187"/>
                    </a:lnTo>
                    <a:lnTo>
                      <a:pt x="135" y="1264"/>
                    </a:lnTo>
                    <a:lnTo>
                      <a:pt x="141" y="1341"/>
                    </a:lnTo>
                    <a:lnTo>
                      <a:pt x="145" y="1415"/>
                    </a:lnTo>
                    <a:lnTo>
                      <a:pt x="151" y="1490"/>
                    </a:lnTo>
                    <a:lnTo>
                      <a:pt x="153" y="1561"/>
                    </a:lnTo>
                    <a:lnTo>
                      <a:pt x="157" y="1630"/>
                    </a:lnTo>
                    <a:lnTo>
                      <a:pt x="159" y="1698"/>
                    </a:lnTo>
                    <a:lnTo>
                      <a:pt x="159" y="1765"/>
                    </a:lnTo>
                    <a:lnTo>
                      <a:pt x="157" y="1828"/>
                    </a:lnTo>
                    <a:lnTo>
                      <a:pt x="152" y="1888"/>
                    </a:lnTo>
                    <a:lnTo>
                      <a:pt x="142" y="1943"/>
                    </a:lnTo>
                    <a:lnTo>
                      <a:pt x="130" y="1998"/>
                    </a:lnTo>
                    <a:lnTo>
                      <a:pt x="114" y="2049"/>
                    </a:lnTo>
                    <a:lnTo>
                      <a:pt x="94" y="2095"/>
                    </a:lnTo>
                    <a:lnTo>
                      <a:pt x="68" y="2135"/>
                    </a:lnTo>
                    <a:lnTo>
                      <a:pt x="38" y="217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06" name="Freeform 320"/>
              <p:cNvSpPr>
                <a:spLocks/>
              </p:cNvSpPr>
              <p:nvPr/>
            </p:nvSpPr>
            <p:spPr bwMode="auto">
              <a:xfrm>
                <a:off x="3677" y="2660"/>
                <a:ext cx="154" cy="181"/>
              </a:xfrm>
              <a:custGeom>
                <a:avLst/>
                <a:gdLst>
                  <a:gd name="T0" fmla="*/ 0 w 1998"/>
                  <a:gd name="T1" fmla="*/ 0 h 2527"/>
                  <a:gd name="T2" fmla="*/ 0 w 1998"/>
                  <a:gd name="T3" fmla="*/ 0 h 2527"/>
                  <a:gd name="T4" fmla="*/ 0 w 1998"/>
                  <a:gd name="T5" fmla="*/ 0 h 2527"/>
                  <a:gd name="T6" fmla="*/ 0 w 1998"/>
                  <a:gd name="T7" fmla="*/ 0 h 2527"/>
                  <a:gd name="T8" fmla="*/ 0 w 1998"/>
                  <a:gd name="T9" fmla="*/ 0 h 2527"/>
                  <a:gd name="T10" fmla="*/ 0 w 1998"/>
                  <a:gd name="T11" fmla="*/ 0 h 2527"/>
                  <a:gd name="T12" fmla="*/ 0 w 1998"/>
                  <a:gd name="T13" fmla="*/ 1 h 2527"/>
                  <a:gd name="T14" fmla="*/ 0 w 1998"/>
                  <a:gd name="T15" fmla="*/ 1 h 2527"/>
                  <a:gd name="T16" fmla="*/ 0 w 1998"/>
                  <a:gd name="T17" fmla="*/ 1 h 2527"/>
                  <a:gd name="T18" fmla="*/ 0 w 1998"/>
                  <a:gd name="T19" fmla="*/ 1 h 2527"/>
                  <a:gd name="T20" fmla="*/ 0 w 1998"/>
                  <a:gd name="T21" fmla="*/ 1 h 2527"/>
                  <a:gd name="T22" fmla="*/ 0 w 1998"/>
                  <a:gd name="T23" fmla="*/ 1 h 2527"/>
                  <a:gd name="T24" fmla="*/ 0 w 1998"/>
                  <a:gd name="T25" fmla="*/ 1 h 2527"/>
                  <a:gd name="T26" fmla="*/ 0 w 1998"/>
                  <a:gd name="T27" fmla="*/ 1 h 2527"/>
                  <a:gd name="T28" fmla="*/ 0 w 1998"/>
                  <a:gd name="T29" fmla="*/ 1 h 2527"/>
                  <a:gd name="T30" fmla="*/ 0 w 1998"/>
                  <a:gd name="T31" fmla="*/ 1 h 2527"/>
                  <a:gd name="T32" fmla="*/ 0 w 1998"/>
                  <a:gd name="T33" fmla="*/ 1 h 2527"/>
                  <a:gd name="T34" fmla="*/ 0 w 1998"/>
                  <a:gd name="T35" fmla="*/ 1 h 2527"/>
                  <a:gd name="T36" fmla="*/ 0 w 1998"/>
                  <a:gd name="T37" fmla="*/ 1 h 2527"/>
                  <a:gd name="T38" fmla="*/ 0 w 1998"/>
                  <a:gd name="T39" fmla="*/ 1 h 2527"/>
                  <a:gd name="T40" fmla="*/ 0 w 1998"/>
                  <a:gd name="T41" fmla="*/ 1 h 2527"/>
                  <a:gd name="T42" fmla="*/ 0 w 1998"/>
                  <a:gd name="T43" fmla="*/ 1 h 2527"/>
                  <a:gd name="T44" fmla="*/ 0 w 1998"/>
                  <a:gd name="T45" fmla="*/ 0 h 2527"/>
                  <a:gd name="T46" fmla="*/ 0 w 1998"/>
                  <a:gd name="T47" fmla="*/ 0 h 2527"/>
                  <a:gd name="T48" fmla="*/ 1 w 1998"/>
                  <a:gd name="T49" fmla="*/ 0 h 2527"/>
                  <a:gd name="T50" fmla="*/ 1 w 1998"/>
                  <a:gd name="T51" fmla="*/ 0 h 2527"/>
                  <a:gd name="T52" fmla="*/ 1 w 1998"/>
                  <a:gd name="T53" fmla="*/ 0 h 2527"/>
                  <a:gd name="T54" fmla="*/ 1 w 1998"/>
                  <a:gd name="T55" fmla="*/ 0 h 2527"/>
                  <a:gd name="T56" fmla="*/ 1 w 1998"/>
                  <a:gd name="T57" fmla="*/ 0 h 2527"/>
                  <a:gd name="T58" fmla="*/ 1 w 1998"/>
                  <a:gd name="T59" fmla="*/ 0 h 2527"/>
                  <a:gd name="T60" fmla="*/ 1 w 1998"/>
                  <a:gd name="T61" fmla="*/ 0 h 2527"/>
                  <a:gd name="T62" fmla="*/ 1 w 1998"/>
                  <a:gd name="T63" fmla="*/ 0 h 2527"/>
                  <a:gd name="T64" fmla="*/ 0 w 1998"/>
                  <a:gd name="T65" fmla="*/ 0 h 25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98"/>
                  <a:gd name="T100" fmla="*/ 0 h 2527"/>
                  <a:gd name="T101" fmla="*/ 1998 w 1998"/>
                  <a:gd name="T102" fmla="*/ 2527 h 25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98" h="2527">
                    <a:moveTo>
                      <a:pt x="1068" y="68"/>
                    </a:moveTo>
                    <a:lnTo>
                      <a:pt x="998" y="140"/>
                    </a:lnTo>
                    <a:lnTo>
                      <a:pt x="931" y="225"/>
                    </a:lnTo>
                    <a:lnTo>
                      <a:pt x="871" y="321"/>
                    </a:lnTo>
                    <a:lnTo>
                      <a:pt x="814" y="424"/>
                    </a:lnTo>
                    <a:lnTo>
                      <a:pt x="761" y="534"/>
                    </a:lnTo>
                    <a:lnTo>
                      <a:pt x="710" y="647"/>
                    </a:lnTo>
                    <a:lnTo>
                      <a:pt x="659" y="764"/>
                    </a:lnTo>
                    <a:lnTo>
                      <a:pt x="609" y="882"/>
                    </a:lnTo>
                    <a:lnTo>
                      <a:pt x="559" y="996"/>
                    </a:lnTo>
                    <a:lnTo>
                      <a:pt x="505" y="1110"/>
                    </a:lnTo>
                    <a:lnTo>
                      <a:pt x="449" y="1216"/>
                    </a:lnTo>
                    <a:lnTo>
                      <a:pt x="388" y="1322"/>
                    </a:lnTo>
                    <a:lnTo>
                      <a:pt x="324" y="1414"/>
                    </a:lnTo>
                    <a:lnTo>
                      <a:pt x="252" y="1498"/>
                    </a:lnTo>
                    <a:lnTo>
                      <a:pt x="172" y="1571"/>
                    </a:lnTo>
                    <a:lnTo>
                      <a:pt x="83" y="1654"/>
                    </a:lnTo>
                    <a:lnTo>
                      <a:pt x="64" y="1687"/>
                    </a:lnTo>
                    <a:lnTo>
                      <a:pt x="44" y="1745"/>
                    </a:lnTo>
                    <a:lnTo>
                      <a:pt x="29" y="1801"/>
                    </a:lnTo>
                    <a:lnTo>
                      <a:pt x="15" y="1860"/>
                    </a:lnTo>
                    <a:lnTo>
                      <a:pt x="7" y="1920"/>
                    </a:lnTo>
                    <a:lnTo>
                      <a:pt x="1" y="1981"/>
                    </a:lnTo>
                    <a:lnTo>
                      <a:pt x="0" y="2038"/>
                    </a:lnTo>
                    <a:lnTo>
                      <a:pt x="1" y="2099"/>
                    </a:lnTo>
                    <a:lnTo>
                      <a:pt x="10" y="2156"/>
                    </a:lnTo>
                    <a:lnTo>
                      <a:pt x="23" y="2214"/>
                    </a:lnTo>
                    <a:lnTo>
                      <a:pt x="44" y="2270"/>
                    </a:lnTo>
                    <a:lnTo>
                      <a:pt x="66" y="2326"/>
                    </a:lnTo>
                    <a:lnTo>
                      <a:pt x="97" y="2379"/>
                    </a:lnTo>
                    <a:lnTo>
                      <a:pt x="131" y="2431"/>
                    </a:lnTo>
                    <a:lnTo>
                      <a:pt x="175" y="2478"/>
                    </a:lnTo>
                    <a:lnTo>
                      <a:pt x="223" y="2527"/>
                    </a:lnTo>
                    <a:lnTo>
                      <a:pt x="254" y="2374"/>
                    </a:lnTo>
                    <a:lnTo>
                      <a:pt x="286" y="2243"/>
                    </a:lnTo>
                    <a:lnTo>
                      <a:pt x="323" y="2128"/>
                    </a:lnTo>
                    <a:lnTo>
                      <a:pt x="365" y="2026"/>
                    </a:lnTo>
                    <a:lnTo>
                      <a:pt x="413" y="1924"/>
                    </a:lnTo>
                    <a:lnTo>
                      <a:pt x="466" y="1827"/>
                    </a:lnTo>
                    <a:lnTo>
                      <a:pt x="528" y="1726"/>
                    </a:lnTo>
                    <a:lnTo>
                      <a:pt x="593" y="1614"/>
                    </a:lnTo>
                    <a:lnTo>
                      <a:pt x="660" y="1524"/>
                    </a:lnTo>
                    <a:lnTo>
                      <a:pt x="726" y="1435"/>
                    </a:lnTo>
                    <a:lnTo>
                      <a:pt x="790" y="1347"/>
                    </a:lnTo>
                    <a:lnTo>
                      <a:pt x="852" y="1264"/>
                    </a:lnTo>
                    <a:lnTo>
                      <a:pt x="916" y="1181"/>
                    </a:lnTo>
                    <a:lnTo>
                      <a:pt x="977" y="1103"/>
                    </a:lnTo>
                    <a:lnTo>
                      <a:pt x="1040" y="1023"/>
                    </a:lnTo>
                    <a:lnTo>
                      <a:pt x="1101" y="950"/>
                    </a:lnTo>
                    <a:lnTo>
                      <a:pt x="1164" y="876"/>
                    </a:lnTo>
                    <a:lnTo>
                      <a:pt x="1227" y="803"/>
                    </a:lnTo>
                    <a:lnTo>
                      <a:pt x="1289" y="732"/>
                    </a:lnTo>
                    <a:lnTo>
                      <a:pt x="1355" y="666"/>
                    </a:lnTo>
                    <a:lnTo>
                      <a:pt x="1421" y="598"/>
                    </a:lnTo>
                    <a:lnTo>
                      <a:pt x="1488" y="536"/>
                    </a:lnTo>
                    <a:lnTo>
                      <a:pt x="1554" y="474"/>
                    </a:lnTo>
                    <a:lnTo>
                      <a:pt x="1626" y="415"/>
                    </a:lnTo>
                    <a:lnTo>
                      <a:pt x="1708" y="370"/>
                    </a:lnTo>
                    <a:lnTo>
                      <a:pt x="1779" y="322"/>
                    </a:lnTo>
                    <a:lnTo>
                      <a:pt x="1840" y="268"/>
                    </a:lnTo>
                    <a:lnTo>
                      <a:pt x="1894" y="214"/>
                    </a:lnTo>
                    <a:lnTo>
                      <a:pt x="1933" y="156"/>
                    </a:lnTo>
                    <a:lnTo>
                      <a:pt x="1964" y="101"/>
                    </a:lnTo>
                    <a:lnTo>
                      <a:pt x="1986" y="51"/>
                    </a:lnTo>
                    <a:lnTo>
                      <a:pt x="1998" y="0"/>
                    </a:lnTo>
                    <a:lnTo>
                      <a:pt x="1068" y="68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07" name="Freeform 321"/>
              <p:cNvSpPr>
                <a:spLocks/>
              </p:cNvSpPr>
              <p:nvPr/>
            </p:nvSpPr>
            <p:spPr bwMode="auto">
              <a:xfrm>
                <a:off x="3742" y="2419"/>
                <a:ext cx="143" cy="198"/>
              </a:xfrm>
              <a:custGeom>
                <a:avLst/>
                <a:gdLst>
                  <a:gd name="T0" fmla="*/ 1 w 1859"/>
                  <a:gd name="T1" fmla="*/ 0 h 2779"/>
                  <a:gd name="T2" fmla="*/ 1 w 1859"/>
                  <a:gd name="T3" fmla="*/ 0 h 2779"/>
                  <a:gd name="T4" fmla="*/ 1 w 1859"/>
                  <a:gd name="T5" fmla="*/ 0 h 2779"/>
                  <a:gd name="T6" fmla="*/ 1 w 1859"/>
                  <a:gd name="T7" fmla="*/ 0 h 2779"/>
                  <a:gd name="T8" fmla="*/ 1 w 1859"/>
                  <a:gd name="T9" fmla="*/ 0 h 2779"/>
                  <a:gd name="T10" fmla="*/ 1 w 1859"/>
                  <a:gd name="T11" fmla="*/ 0 h 2779"/>
                  <a:gd name="T12" fmla="*/ 1 w 1859"/>
                  <a:gd name="T13" fmla="*/ 0 h 2779"/>
                  <a:gd name="T14" fmla="*/ 1 w 1859"/>
                  <a:gd name="T15" fmla="*/ 0 h 2779"/>
                  <a:gd name="T16" fmla="*/ 1 w 1859"/>
                  <a:gd name="T17" fmla="*/ 0 h 2779"/>
                  <a:gd name="T18" fmla="*/ 1 w 1859"/>
                  <a:gd name="T19" fmla="*/ 0 h 2779"/>
                  <a:gd name="T20" fmla="*/ 1 w 1859"/>
                  <a:gd name="T21" fmla="*/ 1 h 2779"/>
                  <a:gd name="T22" fmla="*/ 1 w 1859"/>
                  <a:gd name="T23" fmla="*/ 1 h 2779"/>
                  <a:gd name="T24" fmla="*/ 1 w 1859"/>
                  <a:gd name="T25" fmla="*/ 1 h 2779"/>
                  <a:gd name="T26" fmla="*/ 1 w 1859"/>
                  <a:gd name="T27" fmla="*/ 1 h 2779"/>
                  <a:gd name="T28" fmla="*/ 1 w 1859"/>
                  <a:gd name="T29" fmla="*/ 1 h 2779"/>
                  <a:gd name="T30" fmla="*/ 1 w 1859"/>
                  <a:gd name="T31" fmla="*/ 1 h 2779"/>
                  <a:gd name="T32" fmla="*/ 1 w 1859"/>
                  <a:gd name="T33" fmla="*/ 1 h 2779"/>
                  <a:gd name="T34" fmla="*/ 1 w 1859"/>
                  <a:gd name="T35" fmla="*/ 1 h 2779"/>
                  <a:gd name="T36" fmla="*/ 1 w 1859"/>
                  <a:gd name="T37" fmla="*/ 1 h 2779"/>
                  <a:gd name="T38" fmla="*/ 1 w 1859"/>
                  <a:gd name="T39" fmla="*/ 1 h 2779"/>
                  <a:gd name="T40" fmla="*/ 1 w 1859"/>
                  <a:gd name="T41" fmla="*/ 1 h 2779"/>
                  <a:gd name="T42" fmla="*/ 1 w 1859"/>
                  <a:gd name="T43" fmla="*/ 1 h 2779"/>
                  <a:gd name="T44" fmla="*/ 1 w 1859"/>
                  <a:gd name="T45" fmla="*/ 1 h 2779"/>
                  <a:gd name="T46" fmla="*/ 1 w 1859"/>
                  <a:gd name="T47" fmla="*/ 1 h 2779"/>
                  <a:gd name="T48" fmla="*/ 1 w 1859"/>
                  <a:gd name="T49" fmla="*/ 1 h 2779"/>
                  <a:gd name="T50" fmla="*/ 1 w 1859"/>
                  <a:gd name="T51" fmla="*/ 1 h 2779"/>
                  <a:gd name="T52" fmla="*/ 1 w 1859"/>
                  <a:gd name="T53" fmla="*/ 1 h 2779"/>
                  <a:gd name="T54" fmla="*/ 1 w 1859"/>
                  <a:gd name="T55" fmla="*/ 1 h 2779"/>
                  <a:gd name="T56" fmla="*/ 1 w 1859"/>
                  <a:gd name="T57" fmla="*/ 1 h 2779"/>
                  <a:gd name="T58" fmla="*/ 1 w 1859"/>
                  <a:gd name="T59" fmla="*/ 1 h 2779"/>
                  <a:gd name="T60" fmla="*/ 1 w 1859"/>
                  <a:gd name="T61" fmla="*/ 1 h 2779"/>
                  <a:gd name="T62" fmla="*/ 1 w 1859"/>
                  <a:gd name="T63" fmla="*/ 1 h 2779"/>
                  <a:gd name="T64" fmla="*/ 1 w 1859"/>
                  <a:gd name="T65" fmla="*/ 1 h 2779"/>
                  <a:gd name="T66" fmla="*/ 1 w 1859"/>
                  <a:gd name="T67" fmla="*/ 1 h 2779"/>
                  <a:gd name="T68" fmla="*/ 1 w 1859"/>
                  <a:gd name="T69" fmla="*/ 1 h 2779"/>
                  <a:gd name="T70" fmla="*/ 1 w 1859"/>
                  <a:gd name="T71" fmla="*/ 1 h 2779"/>
                  <a:gd name="T72" fmla="*/ 1 w 1859"/>
                  <a:gd name="T73" fmla="*/ 1 h 2779"/>
                  <a:gd name="T74" fmla="*/ 1 w 1859"/>
                  <a:gd name="T75" fmla="*/ 1 h 2779"/>
                  <a:gd name="T76" fmla="*/ 1 w 1859"/>
                  <a:gd name="T77" fmla="*/ 1 h 2779"/>
                  <a:gd name="T78" fmla="*/ 0 w 1859"/>
                  <a:gd name="T79" fmla="*/ 0 h 2779"/>
                  <a:gd name="T80" fmla="*/ 0 w 1859"/>
                  <a:gd name="T81" fmla="*/ 0 h 2779"/>
                  <a:gd name="T82" fmla="*/ 1 w 1859"/>
                  <a:gd name="T83" fmla="*/ 0 h 2779"/>
                  <a:gd name="T84" fmla="*/ 1 w 1859"/>
                  <a:gd name="T85" fmla="*/ 0 h 277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859"/>
                  <a:gd name="T130" fmla="*/ 0 h 2779"/>
                  <a:gd name="T131" fmla="*/ 1859 w 1859"/>
                  <a:gd name="T132" fmla="*/ 2779 h 277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859" h="2779">
                    <a:moveTo>
                      <a:pt x="1527" y="324"/>
                    </a:moveTo>
                    <a:lnTo>
                      <a:pt x="1545" y="379"/>
                    </a:lnTo>
                    <a:lnTo>
                      <a:pt x="1562" y="434"/>
                    </a:lnTo>
                    <a:lnTo>
                      <a:pt x="1595" y="549"/>
                    </a:lnTo>
                    <a:lnTo>
                      <a:pt x="1620" y="666"/>
                    </a:lnTo>
                    <a:lnTo>
                      <a:pt x="1642" y="786"/>
                    </a:lnTo>
                    <a:lnTo>
                      <a:pt x="1676" y="1031"/>
                    </a:lnTo>
                    <a:lnTo>
                      <a:pt x="1687" y="1157"/>
                    </a:lnTo>
                    <a:lnTo>
                      <a:pt x="1699" y="1283"/>
                    </a:lnTo>
                    <a:lnTo>
                      <a:pt x="1710" y="1409"/>
                    </a:lnTo>
                    <a:lnTo>
                      <a:pt x="1719" y="1535"/>
                    </a:lnTo>
                    <a:lnTo>
                      <a:pt x="1731" y="1663"/>
                    </a:lnTo>
                    <a:lnTo>
                      <a:pt x="1741" y="1787"/>
                    </a:lnTo>
                    <a:lnTo>
                      <a:pt x="1756" y="1910"/>
                    </a:lnTo>
                    <a:lnTo>
                      <a:pt x="1772" y="2032"/>
                    </a:lnTo>
                    <a:lnTo>
                      <a:pt x="1792" y="2151"/>
                    </a:lnTo>
                    <a:lnTo>
                      <a:pt x="1815" y="2266"/>
                    </a:lnTo>
                    <a:lnTo>
                      <a:pt x="1820" y="2290"/>
                    </a:lnTo>
                    <a:lnTo>
                      <a:pt x="1826" y="2316"/>
                    </a:lnTo>
                    <a:lnTo>
                      <a:pt x="1830" y="2342"/>
                    </a:lnTo>
                    <a:lnTo>
                      <a:pt x="1833" y="2368"/>
                    </a:lnTo>
                    <a:lnTo>
                      <a:pt x="1837" y="2394"/>
                    </a:lnTo>
                    <a:lnTo>
                      <a:pt x="1842" y="2423"/>
                    </a:lnTo>
                    <a:lnTo>
                      <a:pt x="1844" y="2450"/>
                    </a:lnTo>
                    <a:lnTo>
                      <a:pt x="1848" y="2479"/>
                    </a:lnTo>
                    <a:lnTo>
                      <a:pt x="1851" y="2508"/>
                    </a:lnTo>
                    <a:lnTo>
                      <a:pt x="1853" y="2536"/>
                    </a:lnTo>
                    <a:lnTo>
                      <a:pt x="1855" y="2564"/>
                    </a:lnTo>
                    <a:lnTo>
                      <a:pt x="1857" y="2591"/>
                    </a:lnTo>
                    <a:lnTo>
                      <a:pt x="1857" y="2621"/>
                    </a:lnTo>
                    <a:lnTo>
                      <a:pt x="1858" y="2647"/>
                    </a:lnTo>
                    <a:lnTo>
                      <a:pt x="1858" y="2676"/>
                    </a:lnTo>
                    <a:lnTo>
                      <a:pt x="1859" y="2701"/>
                    </a:lnTo>
                    <a:lnTo>
                      <a:pt x="1833" y="2711"/>
                    </a:lnTo>
                    <a:lnTo>
                      <a:pt x="1808" y="2718"/>
                    </a:lnTo>
                    <a:lnTo>
                      <a:pt x="1781" y="2725"/>
                    </a:lnTo>
                    <a:lnTo>
                      <a:pt x="1751" y="2731"/>
                    </a:lnTo>
                    <a:lnTo>
                      <a:pt x="1719" y="2732"/>
                    </a:lnTo>
                    <a:lnTo>
                      <a:pt x="1210" y="2779"/>
                    </a:lnTo>
                    <a:lnTo>
                      <a:pt x="0" y="682"/>
                    </a:lnTo>
                    <a:lnTo>
                      <a:pt x="150" y="0"/>
                    </a:lnTo>
                    <a:lnTo>
                      <a:pt x="1360" y="93"/>
                    </a:lnTo>
                    <a:lnTo>
                      <a:pt x="1527" y="32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08" name="Freeform 322"/>
              <p:cNvSpPr>
                <a:spLocks/>
              </p:cNvSpPr>
              <p:nvPr/>
            </p:nvSpPr>
            <p:spPr bwMode="auto">
              <a:xfrm>
                <a:off x="3732" y="2484"/>
                <a:ext cx="40" cy="39"/>
              </a:xfrm>
              <a:custGeom>
                <a:avLst/>
                <a:gdLst>
                  <a:gd name="T0" fmla="*/ 0 w 523"/>
                  <a:gd name="T1" fmla="*/ 0 h 555"/>
                  <a:gd name="T2" fmla="*/ 0 w 523"/>
                  <a:gd name="T3" fmla="*/ 0 h 555"/>
                  <a:gd name="T4" fmla="*/ 0 w 523"/>
                  <a:gd name="T5" fmla="*/ 0 h 555"/>
                  <a:gd name="T6" fmla="*/ 0 w 523"/>
                  <a:gd name="T7" fmla="*/ 0 h 555"/>
                  <a:gd name="T8" fmla="*/ 0 w 523"/>
                  <a:gd name="T9" fmla="*/ 0 h 555"/>
                  <a:gd name="T10" fmla="*/ 0 w 523"/>
                  <a:gd name="T11" fmla="*/ 0 h 555"/>
                  <a:gd name="T12" fmla="*/ 0 w 523"/>
                  <a:gd name="T13" fmla="*/ 0 h 555"/>
                  <a:gd name="T14" fmla="*/ 0 w 523"/>
                  <a:gd name="T15" fmla="*/ 0 h 555"/>
                  <a:gd name="T16" fmla="*/ 0 w 523"/>
                  <a:gd name="T17" fmla="*/ 0 h 555"/>
                  <a:gd name="T18" fmla="*/ 0 w 523"/>
                  <a:gd name="T19" fmla="*/ 0 h 555"/>
                  <a:gd name="T20" fmla="*/ 0 w 523"/>
                  <a:gd name="T21" fmla="*/ 0 h 555"/>
                  <a:gd name="T22" fmla="*/ 0 w 523"/>
                  <a:gd name="T23" fmla="*/ 0 h 555"/>
                  <a:gd name="T24" fmla="*/ 0 w 523"/>
                  <a:gd name="T25" fmla="*/ 0 h 555"/>
                  <a:gd name="T26" fmla="*/ 0 w 523"/>
                  <a:gd name="T27" fmla="*/ 0 h 555"/>
                  <a:gd name="T28" fmla="*/ 0 w 523"/>
                  <a:gd name="T29" fmla="*/ 0 h 555"/>
                  <a:gd name="T30" fmla="*/ 0 w 523"/>
                  <a:gd name="T31" fmla="*/ 0 h 555"/>
                  <a:gd name="T32" fmla="*/ 0 w 523"/>
                  <a:gd name="T33" fmla="*/ 0 h 555"/>
                  <a:gd name="T34" fmla="*/ 0 w 523"/>
                  <a:gd name="T35" fmla="*/ 0 h 555"/>
                  <a:gd name="T36" fmla="*/ 0 w 523"/>
                  <a:gd name="T37" fmla="*/ 0 h 555"/>
                  <a:gd name="T38" fmla="*/ 0 w 523"/>
                  <a:gd name="T39" fmla="*/ 0 h 555"/>
                  <a:gd name="T40" fmla="*/ 0 w 523"/>
                  <a:gd name="T41" fmla="*/ 0 h 555"/>
                  <a:gd name="T42" fmla="*/ 0 w 523"/>
                  <a:gd name="T43" fmla="*/ 0 h 555"/>
                  <a:gd name="T44" fmla="*/ 0 w 523"/>
                  <a:gd name="T45" fmla="*/ 0 h 555"/>
                  <a:gd name="T46" fmla="*/ 0 w 523"/>
                  <a:gd name="T47" fmla="*/ 0 h 555"/>
                  <a:gd name="T48" fmla="*/ 0 w 523"/>
                  <a:gd name="T49" fmla="*/ 0 h 555"/>
                  <a:gd name="T50" fmla="*/ 0 w 523"/>
                  <a:gd name="T51" fmla="*/ 0 h 555"/>
                  <a:gd name="T52" fmla="*/ 0 w 523"/>
                  <a:gd name="T53" fmla="*/ 0 h 555"/>
                  <a:gd name="T54" fmla="*/ 0 w 523"/>
                  <a:gd name="T55" fmla="*/ 0 h 555"/>
                  <a:gd name="T56" fmla="*/ 0 w 523"/>
                  <a:gd name="T57" fmla="*/ 0 h 555"/>
                  <a:gd name="T58" fmla="*/ 0 w 523"/>
                  <a:gd name="T59" fmla="*/ 0 h 555"/>
                  <a:gd name="T60" fmla="*/ 0 w 523"/>
                  <a:gd name="T61" fmla="*/ 0 h 555"/>
                  <a:gd name="T62" fmla="*/ 0 w 523"/>
                  <a:gd name="T63" fmla="*/ 0 h 555"/>
                  <a:gd name="T64" fmla="*/ 0 w 523"/>
                  <a:gd name="T65" fmla="*/ 0 h 555"/>
                  <a:gd name="T66" fmla="*/ 0 w 523"/>
                  <a:gd name="T67" fmla="*/ 0 h 555"/>
                  <a:gd name="T68" fmla="*/ 0 w 523"/>
                  <a:gd name="T69" fmla="*/ 0 h 555"/>
                  <a:gd name="T70" fmla="*/ 0 w 523"/>
                  <a:gd name="T71" fmla="*/ 0 h 555"/>
                  <a:gd name="T72" fmla="*/ 0 w 523"/>
                  <a:gd name="T73" fmla="*/ 0 h 555"/>
                  <a:gd name="T74" fmla="*/ 0 w 523"/>
                  <a:gd name="T75" fmla="*/ 0 h 555"/>
                  <a:gd name="T76" fmla="*/ 0 w 523"/>
                  <a:gd name="T77" fmla="*/ 0 h 555"/>
                  <a:gd name="T78" fmla="*/ 0 w 523"/>
                  <a:gd name="T79" fmla="*/ 0 h 555"/>
                  <a:gd name="T80" fmla="*/ 0 w 523"/>
                  <a:gd name="T81" fmla="*/ 0 h 55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3"/>
                  <a:gd name="T124" fmla="*/ 0 h 555"/>
                  <a:gd name="T125" fmla="*/ 523 w 523"/>
                  <a:gd name="T126" fmla="*/ 555 h 55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3" h="555">
                    <a:moveTo>
                      <a:pt x="25" y="78"/>
                    </a:moveTo>
                    <a:lnTo>
                      <a:pt x="28" y="157"/>
                    </a:lnTo>
                    <a:lnTo>
                      <a:pt x="28" y="210"/>
                    </a:lnTo>
                    <a:lnTo>
                      <a:pt x="25" y="265"/>
                    </a:lnTo>
                    <a:lnTo>
                      <a:pt x="18" y="321"/>
                    </a:lnTo>
                    <a:lnTo>
                      <a:pt x="9" y="375"/>
                    </a:lnTo>
                    <a:lnTo>
                      <a:pt x="2" y="421"/>
                    </a:lnTo>
                    <a:lnTo>
                      <a:pt x="0" y="474"/>
                    </a:lnTo>
                    <a:lnTo>
                      <a:pt x="8" y="520"/>
                    </a:lnTo>
                    <a:lnTo>
                      <a:pt x="25" y="536"/>
                    </a:lnTo>
                    <a:lnTo>
                      <a:pt x="59" y="541"/>
                    </a:lnTo>
                    <a:lnTo>
                      <a:pt x="108" y="513"/>
                    </a:lnTo>
                    <a:lnTo>
                      <a:pt x="159" y="550"/>
                    </a:lnTo>
                    <a:lnTo>
                      <a:pt x="206" y="536"/>
                    </a:lnTo>
                    <a:lnTo>
                      <a:pt x="212" y="536"/>
                    </a:lnTo>
                    <a:lnTo>
                      <a:pt x="219" y="536"/>
                    </a:lnTo>
                    <a:lnTo>
                      <a:pt x="203" y="533"/>
                    </a:lnTo>
                    <a:lnTo>
                      <a:pt x="248" y="519"/>
                    </a:lnTo>
                    <a:lnTo>
                      <a:pt x="299" y="555"/>
                    </a:lnTo>
                    <a:lnTo>
                      <a:pt x="333" y="550"/>
                    </a:lnTo>
                    <a:lnTo>
                      <a:pt x="368" y="529"/>
                    </a:lnTo>
                    <a:lnTo>
                      <a:pt x="381" y="508"/>
                    </a:lnTo>
                    <a:lnTo>
                      <a:pt x="402" y="508"/>
                    </a:lnTo>
                    <a:lnTo>
                      <a:pt x="381" y="536"/>
                    </a:lnTo>
                    <a:lnTo>
                      <a:pt x="409" y="516"/>
                    </a:lnTo>
                    <a:lnTo>
                      <a:pt x="415" y="529"/>
                    </a:lnTo>
                    <a:lnTo>
                      <a:pt x="448" y="546"/>
                    </a:lnTo>
                    <a:lnTo>
                      <a:pt x="481" y="529"/>
                    </a:lnTo>
                    <a:lnTo>
                      <a:pt x="466" y="536"/>
                    </a:lnTo>
                    <a:lnTo>
                      <a:pt x="479" y="491"/>
                    </a:lnTo>
                    <a:lnTo>
                      <a:pt x="487" y="441"/>
                    </a:lnTo>
                    <a:lnTo>
                      <a:pt x="523" y="390"/>
                    </a:lnTo>
                    <a:lnTo>
                      <a:pt x="512" y="329"/>
                    </a:lnTo>
                    <a:lnTo>
                      <a:pt x="479" y="277"/>
                    </a:lnTo>
                    <a:lnTo>
                      <a:pt x="444" y="225"/>
                    </a:lnTo>
                    <a:lnTo>
                      <a:pt x="408" y="173"/>
                    </a:lnTo>
                    <a:lnTo>
                      <a:pt x="377" y="123"/>
                    </a:lnTo>
                    <a:lnTo>
                      <a:pt x="352" y="74"/>
                    </a:lnTo>
                    <a:lnTo>
                      <a:pt x="318" y="0"/>
                    </a:lnTo>
                    <a:lnTo>
                      <a:pt x="25" y="78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09" name="Freeform 323"/>
              <p:cNvSpPr>
                <a:spLocks/>
              </p:cNvSpPr>
              <p:nvPr/>
            </p:nvSpPr>
            <p:spPr bwMode="auto">
              <a:xfrm>
                <a:off x="3765" y="2503"/>
                <a:ext cx="4" cy="13"/>
              </a:xfrm>
              <a:custGeom>
                <a:avLst/>
                <a:gdLst>
                  <a:gd name="T0" fmla="*/ 0 w 52"/>
                  <a:gd name="T1" fmla="*/ 0 h 184"/>
                  <a:gd name="T2" fmla="*/ 0 w 52"/>
                  <a:gd name="T3" fmla="*/ 0 h 184"/>
                  <a:gd name="T4" fmla="*/ 0 w 52"/>
                  <a:gd name="T5" fmla="*/ 0 h 184"/>
                  <a:gd name="T6" fmla="*/ 0 w 52"/>
                  <a:gd name="T7" fmla="*/ 0 h 184"/>
                  <a:gd name="T8" fmla="*/ 0 w 52"/>
                  <a:gd name="T9" fmla="*/ 0 h 184"/>
                  <a:gd name="T10" fmla="*/ 0 w 52"/>
                  <a:gd name="T11" fmla="*/ 0 h 184"/>
                  <a:gd name="T12" fmla="*/ 0 w 52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184"/>
                  <a:gd name="T23" fmla="*/ 52 w 52"/>
                  <a:gd name="T24" fmla="*/ 184 h 1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184">
                    <a:moveTo>
                      <a:pt x="0" y="0"/>
                    </a:moveTo>
                    <a:lnTo>
                      <a:pt x="23" y="40"/>
                    </a:lnTo>
                    <a:lnTo>
                      <a:pt x="41" y="85"/>
                    </a:lnTo>
                    <a:lnTo>
                      <a:pt x="46" y="108"/>
                    </a:lnTo>
                    <a:lnTo>
                      <a:pt x="51" y="133"/>
                    </a:lnTo>
                    <a:lnTo>
                      <a:pt x="52" y="157"/>
                    </a:lnTo>
                    <a:lnTo>
                      <a:pt x="51" y="184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10" name="Freeform 324"/>
              <p:cNvSpPr>
                <a:spLocks/>
              </p:cNvSpPr>
              <p:nvPr/>
            </p:nvSpPr>
            <p:spPr bwMode="auto">
              <a:xfrm>
                <a:off x="3651" y="2521"/>
                <a:ext cx="200" cy="153"/>
              </a:xfrm>
              <a:custGeom>
                <a:avLst/>
                <a:gdLst>
                  <a:gd name="T0" fmla="*/ 0 w 2603"/>
                  <a:gd name="T1" fmla="*/ 0 h 2136"/>
                  <a:gd name="T2" fmla="*/ 0 w 2603"/>
                  <a:gd name="T3" fmla="*/ 0 h 2136"/>
                  <a:gd name="T4" fmla="*/ 1 w 2603"/>
                  <a:gd name="T5" fmla="*/ 0 h 2136"/>
                  <a:gd name="T6" fmla="*/ 1 w 2603"/>
                  <a:gd name="T7" fmla="*/ 0 h 2136"/>
                  <a:gd name="T8" fmla="*/ 1 w 2603"/>
                  <a:gd name="T9" fmla="*/ 1 h 2136"/>
                  <a:gd name="T10" fmla="*/ 0 w 2603"/>
                  <a:gd name="T11" fmla="*/ 1 h 2136"/>
                  <a:gd name="T12" fmla="*/ 0 w 2603"/>
                  <a:gd name="T13" fmla="*/ 0 h 2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3"/>
                  <a:gd name="T22" fmla="*/ 0 h 2136"/>
                  <a:gd name="T23" fmla="*/ 2603 w 2603"/>
                  <a:gd name="T24" fmla="*/ 2136 h 21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3" h="2136">
                    <a:moveTo>
                      <a:pt x="0" y="291"/>
                    </a:moveTo>
                    <a:lnTo>
                      <a:pt x="336" y="94"/>
                    </a:lnTo>
                    <a:lnTo>
                      <a:pt x="2167" y="0"/>
                    </a:lnTo>
                    <a:lnTo>
                      <a:pt x="2476" y="114"/>
                    </a:lnTo>
                    <a:lnTo>
                      <a:pt x="2603" y="1959"/>
                    </a:lnTo>
                    <a:lnTo>
                      <a:pt x="125" y="2136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11" name="Line 325"/>
              <p:cNvSpPr>
                <a:spLocks noChangeShapeType="1"/>
              </p:cNvSpPr>
              <p:nvPr/>
            </p:nvSpPr>
            <p:spPr bwMode="auto">
              <a:xfrm flipV="1">
                <a:off x="3652" y="2529"/>
                <a:ext cx="189" cy="12"/>
              </a:xfrm>
              <a:prstGeom prst="line">
                <a:avLst/>
              </a:prstGeom>
              <a:noFill/>
              <a:ln w="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12" name="Freeform 326"/>
              <p:cNvSpPr>
                <a:spLocks/>
              </p:cNvSpPr>
              <p:nvPr/>
            </p:nvSpPr>
            <p:spPr bwMode="auto">
              <a:xfrm>
                <a:off x="3654" y="2534"/>
                <a:ext cx="193" cy="134"/>
              </a:xfrm>
              <a:custGeom>
                <a:avLst/>
                <a:gdLst>
                  <a:gd name="T0" fmla="*/ 0 w 2499"/>
                  <a:gd name="T1" fmla="*/ 0 h 1866"/>
                  <a:gd name="T2" fmla="*/ 0 w 2499"/>
                  <a:gd name="T3" fmla="*/ 1 h 1866"/>
                  <a:gd name="T4" fmla="*/ 1 w 2499"/>
                  <a:gd name="T5" fmla="*/ 1 h 1866"/>
                  <a:gd name="T6" fmla="*/ 1 w 2499"/>
                  <a:gd name="T7" fmla="*/ 0 h 1866"/>
                  <a:gd name="T8" fmla="*/ 0 w 2499"/>
                  <a:gd name="T9" fmla="*/ 0 h 18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99"/>
                  <a:gd name="T16" fmla="*/ 0 h 1866"/>
                  <a:gd name="T17" fmla="*/ 2499 w 2499"/>
                  <a:gd name="T18" fmla="*/ 1866 h 18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99" h="1866">
                    <a:moveTo>
                      <a:pt x="0" y="154"/>
                    </a:moveTo>
                    <a:lnTo>
                      <a:pt x="121" y="1866"/>
                    </a:lnTo>
                    <a:lnTo>
                      <a:pt x="2499" y="1708"/>
                    </a:lnTo>
                    <a:lnTo>
                      <a:pt x="2393" y="0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13" name="Freeform 327"/>
              <p:cNvSpPr>
                <a:spLocks/>
              </p:cNvSpPr>
              <p:nvPr/>
            </p:nvSpPr>
            <p:spPr bwMode="auto">
              <a:xfrm>
                <a:off x="3711" y="2528"/>
                <a:ext cx="18" cy="4"/>
              </a:xfrm>
              <a:custGeom>
                <a:avLst/>
                <a:gdLst>
                  <a:gd name="T0" fmla="*/ 0 w 242"/>
                  <a:gd name="T1" fmla="*/ 0 h 58"/>
                  <a:gd name="T2" fmla="*/ 0 w 242"/>
                  <a:gd name="T3" fmla="*/ 0 h 58"/>
                  <a:gd name="T4" fmla="*/ 0 w 242"/>
                  <a:gd name="T5" fmla="*/ 0 h 58"/>
                  <a:gd name="T6" fmla="*/ 0 w 242"/>
                  <a:gd name="T7" fmla="*/ 0 h 58"/>
                  <a:gd name="T8" fmla="*/ 0 w 242"/>
                  <a:gd name="T9" fmla="*/ 0 h 58"/>
                  <a:gd name="T10" fmla="*/ 0 w 242"/>
                  <a:gd name="T11" fmla="*/ 0 h 58"/>
                  <a:gd name="T12" fmla="*/ 0 w 242"/>
                  <a:gd name="T13" fmla="*/ 0 h 58"/>
                  <a:gd name="T14" fmla="*/ 0 w 242"/>
                  <a:gd name="T15" fmla="*/ 0 h 58"/>
                  <a:gd name="T16" fmla="*/ 0 w 242"/>
                  <a:gd name="T17" fmla="*/ 0 h 58"/>
                  <a:gd name="T18" fmla="*/ 0 w 242"/>
                  <a:gd name="T19" fmla="*/ 0 h 58"/>
                  <a:gd name="T20" fmla="*/ 0 w 242"/>
                  <a:gd name="T21" fmla="*/ 0 h 58"/>
                  <a:gd name="T22" fmla="*/ 0 w 242"/>
                  <a:gd name="T23" fmla="*/ 0 h 58"/>
                  <a:gd name="T24" fmla="*/ 0 w 242"/>
                  <a:gd name="T25" fmla="*/ 0 h 58"/>
                  <a:gd name="T26" fmla="*/ 0 w 242"/>
                  <a:gd name="T27" fmla="*/ 0 h 58"/>
                  <a:gd name="T28" fmla="*/ 0 w 242"/>
                  <a:gd name="T29" fmla="*/ 0 h 58"/>
                  <a:gd name="T30" fmla="*/ 0 w 242"/>
                  <a:gd name="T31" fmla="*/ 0 h 58"/>
                  <a:gd name="T32" fmla="*/ 0 w 242"/>
                  <a:gd name="T33" fmla="*/ 0 h 58"/>
                  <a:gd name="T34" fmla="*/ 0 w 242"/>
                  <a:gd name="T35" fmla="*/ 0 h 58"/>
                  <a:gd name="T36" fmla="*/ 0 w 242"/>
                  <a:gd name="T37" fmla="*/ 0 h 58"/>
                  <a:gd name="T38" fmla="*/ 0 w 242"/>
                  <a:gd name="T39" fmla="*/ 0 h 58"/>
                  <a:gd name="T40" fmla="*/ 0 w 242"/>
                  <a:gd name="T41" fmla="*/ 0 h 5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2"/>
                  <a:gd name="T64" fmla="*/ 0 h 58"/>
                  <a:gd name="T65" fmla="*/ 242 w 242"/>
                  <a:gd name="T66" fmla="*/ 58 h 5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2" h="58">
                    <a:moveTo>
                      <a:pt x="122" y="0"/>
                    </a:moveTo>
                    <a:lnTo>
                      <a:pt x="144" y="0"/>
                    </a:lnTo>
                    <a:lnTo>
                      <a:pt x="167" y="1"/>
                    </a:lnTo>
                    <a:lnTo>
                      <a:pt x="197" y="6"/>
                    </a:lnTo>
                    <a:lnTo>
                      <a:pt x="222" y="12"/>
                    </a:lnTo>
                    <a:lnTo>
                      <a:pt x="242" y="28"/>
                    </a:lnTo>
                    <a:lnTo>
                      <a:pt x="222" y="48"/>
                    </a:lnTo>
                    <a:lnTo>
                      <a:pt x="197" y="52"/>
                    </a:lnTo>
                    <a:lnTo>
                      <a:pt x="167" y="56"/>
                    </a:lnTo>
                    <a:lnTo>
                      <a:pt x="144" y="58"/>
                    </a:lnTo>
                    <a:lnTo>
                      <a:pt x="122" y="58"/>
                    </a:lnTo>
                    <a:lnTo>
                      <a:pt x="97" y="58"/>
                    </a:lnTo>
                    <a:lnTo>
                      <a:pt x="75" y="56"/>
                    </a:lnTo>
                    <a:lnTo>
                      <a:pt x="45" y="52"/>
                    </a:lnTo>
                    <a:lnTo>
                      <a:pt x="22" y="48"/>
                    </a:lnTo>
                    <a:lnTo>
                      <a:pt x="0" y="28"/>
                    </a:lnTo>
                    <a:lnTo>
                      <a:pt x="29" y="9"/>
                    </a:lnTo>
                    <a:lnTo>
                      <a:pt x="54" y="5"/>
                    </a:lnTo>
                    <a:lnTo>
                      <a:pt x="87" y="0"/>
                    </a:lnTo>
                    <a:lnTo>
                      <a:pt x="110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14" name="Freeform 328"/>
              <p:cNvSpPr>
                <a:spLocks/>
              </p:cNvSpPr>
              <p:nvPr/>
            </p:nvSpPr>
            <p:spPr bwMode="auto">
              <a:xfrm>
                <a:off x="3715" y="2509"/>
                <a:ext cx="19" cy="21"/>
              </a:xfrm>
              <a:custGeom>
                <a:avLst/>
                <a:gdLst>
                  <a:gd name="T0" fmla="*/ 0 w 238"/>
                  <a:gd name="T1" fmla="*/ 0 h 304"/>
                  <a:gd name="T2" fmla="*/ 0 w 238"/>
                  <a:gd name="T3" fmla="*/ 0 h 304"/>
                  <a:gd name="T4" fmla="*/ 0 w 238"/>
                  <a:gd name="T5" fmla="*/ 0 h 304"/>
                  <a:gd name="T6" fmla="*/ 0 w 238"/>
                  <a:gd name="T7" fmla="*/ 0 h 304"/>
                  <a:gd name="T8" fmla="*/ 0 w 238"/>
                  <a:gd name="T9" fmla="*/ 0 h 304"/>
                  <a:gd name="T10" fmla="*/ 0 w 238"/>
                  <a:gd name="T11" fmla="*/ 0 h 304"/>
                  <a:gd name="T12" fmla="*/ 0 w 238"/>
                  <a:gd name="T13" fmla="*/ 0 h 304"/>
                  <a:gd name="T14" fmla="*/ 0 w 238"/>
                  <a:gd name="T15" fmla="*/ 0 h 304"/>
                  <a:gd name="T16" fmla="*/ 0 w 238"/>
                  <a:gd name="T17" fmla="*/ 0 h 304"/>
                  <a:gd name="T18" fmla="*/ 0 w 238"/>
                  <a:gd name="T19" fmla="*/ 0 h 304"/>
                  <a:gd name="T20" fmla="*/ 0 w 238"/>
                  <a:gd name="T21" fmla="*/ 0 h 304"/>
                  <a:gd name="T22" fmla="*/ 0 w 238"/>
                  <a:gd name="T23" fmla="*/ 0 h 304"/>
                  <a:gd name="T24" fmla="*/ 0 w 238"/>
                  <a:gd name="T25" fmla="*/ 0 h 304"/>
                  <a:gd name="T26" fmla="*/ 0 w 238"/>
                  <a:gd name="T27" fmla="*/ 0 h 304"/>
                  <a:gd name="T28" fmla="*/ 0 w 238"/>
                  <a:gd name="T29" fmla="*/ 0 h 304"/>
                  <a:gd name="T30" fmla="*/ 0 w 238"/>
                  <a:gd name="T31" fmla="*/ 0 h 304"/>
                  <a:gd name="T32" fmla="*/ 0 w 238"/>
                  <a:gd name="T33" fmla="*/ 0 h 304"/>
                  <a:gd name="T34" fmla="*/ 0 w 238"/>
                  <a:gd name="T35" fmla="*/ 0 h 304"/>
                  <a:gd name="T36" fmla="*/ 0 w 238"/>
                  <a:gd name="T37" fmla="*/ 0 h 304"/>
                  <a:gd name="T38" fmla="*/ 0 w 238"/>
                  <a:gd name="T39" fmla="*/ 0 h 304"/>
                  <a:gd name="T40" fmla="*/ 0 w 238"/>
                  <a:gd name="T41" fmla="*/ 0 h 304"/>
                  <a:gd name="T42" fmla="*/ 0 w 238"/>
                  <a:gd name="T43" fmla="*/ 0 h 3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38"/>
                  <a:gd name="T67" fmla="*/ 0 h 304"/>
                  <a:gd name="T68" fmla="*/ 238 w 238"/>
                  <a:gd name="T69" fmla="*/ 304 h 30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38" h="304">
                    <a:moveTo>
                      <a:pt x="238" y="0"/>
                    </a:moveTo>
                    <a:lnTo>
                      <a:pt x="221" y="2"/>
                    </a:lnTo>
                    <a:lnTo>
                      <a:pt x="178" y="9"/>
                    </a:lnTo>
                    <a:lnTo>
                      <a:pt x="151" y="17"/>
                    </a:lnTo>
                    <a:lnTo>
                      <a:pt x="127" y="27"/>
                    </a:lnTo>
                    <a:lnTo>
                      <a:pt x="88" y="53"/>
                    </a:lnTo>
                    <a:lnTo>
                      <a:pt x="56" y="87"/>
                    </a:lnTo>
                    <a:lnTo>
                      <a:pt x="34" y="128"/>
                    </a:lnTo>
                    <a:lnTo>
                      <a:pt x="25" y="154"/>
                    </a:lnTo>
                    <a:lnTo>
                      <a:pt x="18" y="180"/>
                    </a:lnTo>
                    <a:lnTo>
                      <a:pt x="12" y="207"/>
                    </a:lnTo>
                    <a:lnTo>
                      <a:pt x="6" y="239"/>
                    </a:lnTo>
                    <a:lnTo>
                      <a:pt x="3" y="271"/>
                    </a:lnTo>
                    <a:lnTo>
                      <a:pt x="0" y="304"/>
                    </a:lnTo>
                    <a:lnTo>
                      <a:pt x="145" y="293"/>
                    </a:lnTo>
                    <a:lnTo>
                      <a:pt x="138" y="261"/>
                    </a:lnTo>
                    <a:lnTo>
                      <a:pt x="140" y="229"/>
                    </a:lnTo>
                    <a:lnTo>
                      <a:pt x="145" y="201"/>
                    </a:lnTo>
                    <a:lnTo>
                      <a:pt x="162" y="170"/>
                    </a:lnTo>
                    <a:lnTo>
                      <a:pt x="187" y="150"/>
                    </a:lnTo>
                    <a:lnTo>
                      <a:pt x="219" y="140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15" name="Freeform 329"/>
              <p:cNvSpPr>
                <a:spLocks/>
              </p:cNvSpPr>
              <p:nvPr/>
            </p:nvSpPr>
            <p:spPr bwMode="auto">
              <a:xfrm>
                <a:off x="3772" y="2525"/>
                <a:ext cx="19" cy="5"/>
              </a:xfrm>
              <a:custGeom>
                <a:avLst/>
                <a:gdLst>
                  <a:gd name="T0" fmla="*/ 0 w 242"/>
                  <a:gd name="T1" fmla="*/ 0 h 58"/>
                  <a:gd name="T2" fmla="*/ 0 w 242"/>
                  <a:gd name="T3" fmla="*/ 0 h 58"/>
                  <a:gd name="T4" fmla="*/ 0 w 242"/>
                  <a:gd name="T5" fmla="*/ 0 h 58"/>
                  <a:gd name="T6" fmla="*/ 0 w 242"/>
                  <a:gd name="T7" fmla="*/ 0 h 58"/>
                  <a:gd name="T8" fmla="*/ 0 w 242"/>
                  <a:gd name="T9" fmla="*/ 0 h 58"/>
                  <a:gd name="T10" fmla="*/ 0 w 242"/>
                  <a:gd name="T11" fmla="*/ 0 h 58"/>
                  <a:gd name="T12" fmla="*/ 0 w 242"/>
                  <a:gd name="T13" fmla="*/ 0 h 58"/>
                  <a:gd name="T14" fmla="*/ 0 w 242"/>
                  <a:gd name="T15" fmla="*/ 0 h 58"/>
                  <a:gd name="T16" fmla="*/ 0 w 242"/>
                  <a:gd name="T17" fmla="*/ 0 h 58"/>
                  <a:gd name="T18" fmla="*/ 0 w 242"/>
                  <a:gd name="T19" fmla="*/ 0 h 58"/>
                  <a:gd name="T20" fmla="*/ 0 w 242"/>
                  <a:gd name="T21" fmla="*/ 0 h 58"/>
                  <a:gd name="T22" fmla="*/ 0 w 242"/>
                  <a:gd name="T23" fmla="*/ 0 h 58"/>
                  <a:gd name="T24" fmla="*/ 0 w 242"/>
                  <a:gd name="T25" fmla="*/ 0 h 58"/>
                  <a:gd name="T26" fmla="*/ 0 w 242"/>
                  <a:gd name="T27" fmla="*/ 0 h 58"/>
                  <a:gd name="T28" fmla="*/ 0 w 242"/>
                  <a:gd name="T29" fmla="*/ 0 h 58"/>
                  <a:gd name="T30" fmla="*/ 0 w 242"/>
                  <a:gd name="T31" fmla="*/ 0 h 58"/>
                  <a:gd name="T32" fmla="*/ 0 w 242"/>
                  <a:gd name="T33" fmla="*/ 0 h 58"/>
                  <a:gd name="T34" fmla="*/ 0 w 242"/>
                  <a:gd name="T35" fmla="*/ 0 h 58"/>
                  <a:gd name="T36" fmla="*/ 0 w 242"/>
                  <a:gd name="T37" fmla="*/ 0 h 58"/>
                  <a:gd name="T38" fmla="*/ 0 w 242"/>
                  <a:gd name="T39" fmla="*/ 0 h 58"/>
                  <a:gd name="T40" fmla="*/ 0 w 242"/>
                  <a:gd name="T41" fmla="*/ 0 h 5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2"/>
                  <a:gd name="T64" fmla="*/ 0 h 58"/>
                  <a:gd name="T65" fmla="*/ 242 w 242"/>
                  <a:gd name="T66" fmla="*/ 58 h 5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2" h="58">
                    <a:moveTo>
                      <a:pt x="121" y="0"/>
                    </a:moveTo>
                    <a:lnTo>
                      <a:pt x="143" y="2"/>
                    </a:lnTo>
                    <a:lnTo>
                      <a:pt x="166" y="2"/>
                    </a:lnTo>
                    <a:lnTo>
                      <a:pt x="195" y="6"/>
                    </a:lnTo>
                    <a:lnTo>
                      <a:pt x="219" y="12"/>
                    </a:lnTo>
                    <a:lnTo>
                      <a:pt x="242" y="27"/>
                    </a:lnTo>
                    <a:lnTo>
                      <a:pt x="219" y="47"/>
                    </a:lnTo>
                    <a:lnTo>
                      <a:pt x="195" y="52"/>
                    </a:lnTo>
                    <a:lnTo>
                      <a:pt x="166" y="57"/>
                    </a:lnTo>
                    <a:lnTo>
                      <a:pt x="143" y="58"/>
                    </a:lnTo>
                    <a:lnTo>
                      <a:pt x="121" y="58"/>
                    </a:lnTo>
                    <a:lnTo>
                      <a:pt x="96" y="58"/>
                    </a:lnTo>
                    <a:lnTo>
                      <a:pt x="74" y="57"/>
                    </a:lnTo>
                    <a:lnTo>
                      <a:pt x="45" y="52"/>
                    </a:lnTo>
                    <a:lnTo>
                      <a:pt x="22" y="47"/>
                    </a:lnTo>
                    <a:lnTo>
                      <a:pt x="0" y="27"/>
                    </a:lnTo>
                    <a:lnTo>
                      <a:pt x="36" y="8"/>
                    </a:lnTo>
                    <a:lnTo>
                      <a:pt x="64" y="3"/>
                    </a:lnTo>
                    <a:lnTo>
                      <a:pt x="86" y="2"/>
                    </a:lnTo>
                    <a:lnTo>
                      <a:pt x="109" y="2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16" name="Freeform 330"/>
              <p:cNvSpPr>
                <a:spLocks/>
              </p:cNvSpPr>
              <p:nvPr/>
            </p:nvSpPr>
            <p:spPr bwMode="auto">
              <a:xfrm>
                <a:off x="3767" y="2508"/>
                <a:ext cx="20" cy="19"/>
              </a:xfrm>
              <a:custGeom>
                <a:avLst/>
                <a:gdLst>
                  <a:gd name="T0" fmla="*/ 0 w 261"/>
                  <a:gd name="T1" fmla="*/ 0 h 264"/>
                  <a:gd name="T2" fmla="*/ 0 w 261"/>
                  <a:gd name="T3" fmla="*/ 0 h 264"/>
                  <a:gd name="T4" fmla="*/ 0 w 261"/>
                  <a:gd name="T5" fmla="*/ 0 h 264"/>
                  <a:gd name="T6" fmla="*/ 0 w 261"/>
                  <a:gd name="T7" fmla="*/ 0 h 264"/>
                  <a:gd name="T8" fmla="*/ 0 w 261"/>
                  <a:gd name="T9" fmla="*/ 0 h 264"/>
                  <a:gd name="T10" fmla="*/ 0 w 261"/>
                  <a:gd name="T11" fmla="*/ 0 h 264"/>
                  <a:gd name="T12" fmla="*/ 0 w 261"/>
                  <a:gd name="T13" fmla="*/ 0 h 264"/>
                  <a:gd name="T14" fmla="*/ 0 w 261"/>
                  <a:gd name="T15" fmla="*/ 0 h 264"/>
                  <a:gd name="T16" fmla="*/ 0 w 261"/>
                  <a:gd name="T17" fmla="*/ 0 h 264"/>
                  <a:gd name="T18" fmla="*/ 0 w 261"/>
                  <a:gd name="T19" fmla="*/ 0 h 264"/>
                  <a:gd name="T20" fmla="*/ 0 w 261"/>
                  <a:gd name="T21" fmla="*/ 0 h 264"/>
                  <a:gd name="T22" fmla="*/ 0 w 261"/>
                  <a:gd name="T23" fmla="*/ 0 h 264"/>
                  <a:gd name="T24" fmla="*/ 0 w 261"/>
                  <a:gd name="T25" fmla="*/ 0 h 264"/>
                  <a:gd name="T26" fmla="*/ 0 w 261"/>
                  <a:gd name="T27" fmla="*/ 0 h 264"/>
                  <a:gd name="T28" fmla="*/ 0 w 261"/>
                  <a:gd name="T29" fmla="*/ 0 h 264"/>
                  <a:gd name="T30" fmla="*/ 0 w 261"/>
                  <a:gd name="T31" fmla="*/ 0 h 264"/>
                  <a:gd name="T32" fmla="*/ 0 w 261"/>
                  <a:gd name="T33" fmla="*/ 0 h 264"/>
                  <a:gd name="T34" fmla="*/ 0 w 261"/>
                  <a:gd name="T35" fmla="*/ 0 h 264"/>
                  <a:gd name="T36" fmla="*/ 0 w 261"/>
                  <a:gd name="T37" fmla="*/ 0 h 26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1"/>
                  <a:gd name="T58" fmla="*/ 0 h 264"/>
                  <a:gd name="T59" fmla="*/ 261 w 261"/>
                  <a:gd name="T60" fmla="*/ 264 h 26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1" h="264">
                    <a:moveTo>
                      <a:pt x="0" y="0"/>
                    </a:moveTo>
                    <a:lnTo>
                      <a:pt x="13" y="0"/>
                    </a:lnTo>
                    <a:lnTo>
                      <a:pt x="60" y="0"/>
                    </a:lnTo>
                    <a:lnTo>
                      <a:pt x="109" y="8"/>
                    </a:lnTo>
                    <a:lnTo>
                      <a:pt x="150" y="26"/>
                    </a:lnTo>
                    <a:lnTo>
                      <a:pt x="182" y="52"/>
                    </a:lnTo>
                    <a:lnTo>
                      <a:pt x="207" y="89"/>
                    </a:lnTo>
                    <a:lnTo>
                      <a:pt x="227" y="134"/>
                    </a:lnTo>
                    <a:lnTo>
                      <a:pt x="237" y="162"/>
                    </a:lnTo>
                    <a:lnTo>
                      <a:pt x="246" y="190"/>
                    </a:lnTo>
                    <a:lnTo>
                      <a:pt x="252" y="222"/>
                    </a:lnTo>
                    <a:lnTo>
                      <a:pt x="261" y="254"/>
                    </a:lnTo>
                    <a:lnTo>
                      <a:pt x="118" y="264"/>
                    </a:lnTo>
                    <a:lnTo>
                      <a:pt x="118" y="229"/>
                    </a:lnTo>
                    <a:lnTo>
                      <a:pt x="113" y="200"/>
                    </a:lnTo>
                    <a:lnTo>
                      <a:pt x="105" y="173"/>
                    </a:lnTo>
                    <a:lnTo>
                      <a:pt x="83" y="145"/>
                    </a:lnTo>
                    <a:lnTo>
                      <a:pt x="2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17" name="Freeform 331"/>
              <p:cNvSpPr>
                <a:spLocks/>
              </p:cNvSpPr>
              <p:nvPr/>
            </p:nvSpPr>
            <p:spPr bwMode="auto">
              <a:xfrm>
                <a:off x="3730" y="2478"/>
                <a:ext cx="30" cy="15"/>
              </a:xfrm>
              <a:custGeom>
                <a:avLst/>
                <a:gdLst>
                  <a:gd name="T0" fmla="*/ 0 w 386"/>
                  <a:gd name="T1" fmla="*/ 0 h 201"/>
                  <a:gd name="T2" fmla="*/ 0 w 386"/>
                  <a:gd name="T3" fmla="*/ 0 h 201"/>
                  <a:gd name="T4" fmla="*/ 0 w 386"/>
                  <a:gd name="T5" fmla="*/ 0 h 201"/>
                  <a:gd name="T6" fmla="*/ 0 w 386"/>
                  <a:gd name="T7" fmla="*/ 0 h 201"/>
                  <a:gd name="T8" fmla="*/ 0 w 386"/>
                  <a:gd name="T9" fmla="*/ 0 h 201"/>
                  <a:gd name="T10" fmla="*/ 0 w 386"/>
                  <a:gd name="T11" fmla="*/ 0 h 201"/>
                  <a:gd name="T12" fmla="*/ 0 w 386"/>
                  <a:gd name="T13" fmla="*/ 0 h 201"/>
                  <a:gd name="T14" fmla="*/ 0 w 386"/>
                  <a:gd name="T15" fmla="*/ 0 h 201"/>
                  <a:gd name="T16" fmla="*/ 0 w 386"/>
                  <a:gd name="T17" fmla="*/ 0 h 201"/>
                  <a:gd name="T18" fmla="*/ 0 w 386"/>
                  <a:gd name="T19" fmla="*/ 0 h 201"/>
                  <a:gd name="T20" fmla="*/ 0 w 386"/>
                  <a:gd name="T21" fmla="*/ 0 h 201"/>
                  <a:gd name="T22" fmla="*/ 0 w 386"/>
                  <a:gd name="T23" fmla="*/ 0 h 201"/>
                  <a:gd name="T24" fmla="*/ 0 w 386"/>
                  <a:gd name="T25" fmla="*/ 0 h 201"/>
                  <a:gd name="T26" fmla="*/ 0 w 386"/>
                  <a:gd name="T27" fmla="*/ 0 h 201"/>
                  <a:gd name="T28" fmla="*/ 0 w 386"/>
                  <a:gd name="T29" fmla="*/ 0 h 201"/>
                  <a:gd name="T30" fmla="*/ 0 w 386"/>
                  <a:gd name="T31" fmla="*/ 0 h 201"/>
                  <a:gd name="T32" fmla="*/ 0 w 386"/>
                  <a:gd name="T33" fmla="*/ 0 h 201"/>
                  <a:gd name="T34" fmla="*/ 0 w 386"/>
                  <a:gd name="T35" fmla="*/ 0 h 201"/>
                  <a:gd name="T36" fmla="*/ 0 w 386"/>
                  <a:gd name="T37" fmla="*/ 0 h 201"/>
                  <a:gd name="T38" fmla="*/ 0 w 386"/>
                  <a:gd name="T39" fmla="*/ 0 h 201"/>
                  <a:gd name="T40" fmla="*/ 0 w 386"/>
                  <a:gd name="T41" fmla="*/ 0 h 201"/>
                  <a:gd name="T42" fmla="*/ 0 w 386"/>
                  <a:gd name="T43" fmla="*/ 0 h 201"/>
                  <a:gd name="T44" fmla="*/ 0 w 386"/>
                  <a:gd name="T45" fmla="*/ 0 h 201"/>
                  <a:gd name="T46" fmla="*/ 0 w 386"/>
                  <a:gd name="T47" fmla="*/ 0 h 201"/>
                  <a:gd name="T48" fmla="*/ 0 w 386"/>
                  <a:gd name="T49" fmla="*/ 0 h 201"/>
                  <a:gd name="T50" fmla="*/ 0 w 386"/>
                  <a:gd name="T51" fmla="*/ 0 h 201"/>
                  <a:gd name="T52" fmla="*/ 0 w 386"/>
                  <a:gd name="T53" fmla="*/ 0 h 201"/>
                  <a:gd name="T54" fmla="*/ 0 w 386"/>
                  <a:gd name="T55" fmla="*/ 0 h 201"/>
                  <a:gd name="T56" fmla="*/ 0 w 386"/>
                  <a:gd name="T57" fmla="*/ 0 h 201"/>
                  <a:gd name="T58" fmla="*/ 0 w 386"/>
                  <a:gd name="T59" fmla="*/ 0 h 201"/>
                  <a:gd name="T60" fmla="*/ 0 w 386"/>
                  <a:gd name="T61" fmla="*/ 0 h 201"/>
                  <a:gd name="T62" fmla="*/ 0 w 386"/>
                  <a:gd name="T63" fmla="*/ 0 h 201"/>
                  <a:gd name="T64" fmla="*/ 0 w 386"/>
                  <a:gd name="T65" fmla="*/ 0 h 201"/>
                  <a:gd name="T66" fmla="*/ 0 w 386"/>
                  <a:gd name="T67" fmla="*/ 0 h 20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6"/>
                  <a:gd name="T103" fmla="*/ 0 h 201"/>
                  <a:gd name="T104" fmla="*/ 386 w 386"/>
                  <a:gd name="T105" fmla="*/ 201 h 20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6" h="201">
                    <a:moveTo>
                      <a:pt x="0" y="72"/>
                    </a:moveTo>
                    <a:lnTo>
                      <a:pt x="8" y="94"/>
                    </a:lnTo>
                    <a:lnTo>
                      <a:pt x="15" y="114"/>
                    </a:lnTo>
                    <a:lnTo>
                      <a:pt x="21" y="132"/>
                    </a:lnTo>
                    <a:lnTo>
                      <a:pt x="21" y="149"/>
                    </a:lnTo>
                    <a:lnTo>
                      <a:pt x="25" y="165"/>
                    </a:lnTo>
                    <a:lnTo>
                      <a:pt x="25" y="182"/>
                    </a:lnTo>
                    <a:lnTo>
                      <a:pt x="25" y="201"/>
                    </a:lnTo>
                    <a:lnTo>
                      <a:pt x="47" y="184"/>
                    </a:lnTo>
                    <a:lnTo>
                      <a:pt x="70" y="171"/>
                    </a:lnTo>
                    <a:lnTo>
                      <a:pt x="92" y="160"/>
                    </a:lnTo>
                    <a:lnTo>
                      <a:pt x="114" y="150"/>
                    </a:lnTo>
                    <a:lnTo>
                      <a:pt x="137" y="143"/>
                    </a:lnTo>
                    <a:lnTo>
                      <a:pt x="159" y="137"/>
                    </a:lnTo>
                    <a:lnTo>
                      <a:pt x="181" y="132"/>
                    </a:lnTo>
                    <a:lnTo>
                      <a:pt x="205" y="131"/>
                    </a:lnTo>
                    <a:lnTo>
                      <a:pt x="228" y="129"/>
                    </a:lnTo>
                    <a:lnTo>
                      <a:pt x="250" y="127"/>
                    </a:lnTo>
                    <a:lnTo>
                      <a:pt x="272" y="127"/>
                    </a:lnTo>
                    <a:lnTo>
                      <a:pt x="304" y="131"/>
                    </a:lnTo>
                    <a:lnTo>
                      <a:pt x="326" y="133"/>
                    </a:lnTo>
                    <a:lnTo>
                      <a:pt x="345" y="139"/>
                    </a:lnTo>
                    <a:lnTo>
                      <a:pt x="365" y="143"/>
                    </a:lnTo>
                    <a:lnTo>
                      <a:pt x="386" y="150"/>
                    </a:lnTo>
                    <a:lnTo>
                      <a:pt x="380" y="129"/>
                    </a:lnTo>
                    <a:lnTo>
                      <a:pt x="377" y="110"/>
                    </a:lnTo>
                    <a:lnTo>
                      <a:pt x="374" y="93"/>
                    </a:lnTo>
                    <a:lnTo>
                      <a:pt x="374" y="73"/>
                    </a:lnTo>
                    <a:lnTo>
                      <a:pt x="374" y="57"/>
                    </a:lnTo>
                    <a:lnTo>
                      <a:pt x="377" y="39"/>
                    </a:lnTo>
                    <a:lnTo>
                      <a:pt x="380" y="21"/>
                    </a:lnTo>
                    <a:lnTo>
                      <a:pt x="386" y="0"/>
                    </a:lnTo>
                    <a:lnTo>
                      <a:pt x="77" y="2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18" name="Freeform 332"/>
              <p:cNvSpPr>
                <a:spLocks/>
              </p:cNvSpPr>
              <p:nvPr/>
            </p:nvSpPr>
            <p:spPr bwMode="auto">
              <a:xfrm>
                <a:off x="3706" y="2202"/>
                <a:ext cx="167" cy="285"/>
              </a:xfrm>
              <a:custGeom>
                <a:avLst/>
                <a:gdLst>
                  <a:gd name="T0" fmla="*/ 0 w 2172"/>
                  <a:gd name="T1" fmla="*/ 0 h 3996"/>
                  <a:gd name="T2" fmla="*/ 0 w 2172"/>
                  <a:gd name="T3" fmla="*/ 0 h 3996"/>
                  <a:gd name="T4" fmla="*/ 0 w 2172"/>
                  <a:gd name="T5" fmla="*/ 0 h 3996"/>
                  <a:gd name="T6" fmla="*/ 0 w 2172"/>
                  <a:gd name="T7" fmla="*/ 0 h 3996"/>
                  <a:gd name="T8" fmla="*/ 0 w 2172"/>
                  <a:gd name="T9" fmla="*/ 0 h 3996"/>
                  <a:gd name="T10" fmla="*/ 0 w 2172"/>
                  <a:gd name="T11" fmla="*/ 0 h 3996"/>
                  <a:gd name="T12" fmla="*/ 0 w 2172"/>
                  <a:gd name="T13" fmla="*/ 0 h 3996"/>
                  <a:gd name="T14" fmla="*/ 0 w 2172"/>
                  <a:gd name="T15" fmla="*/ 0 h 3996"/>
                  <a:gd name="T16" fmla="*/ 0 w 2172"/>
                  <a:gd name="T17" fmla="*/ 0 h 3996"/>
                  <a:gd name="T18" fmla="*/ 0 w 2172"/>
                  <a:gd name="T19" fmla="*/ 1 h 3996"/>
                  <a:gd name="T20" fmla="*/ 0 w 2172"/>
                  <a:gd name="T21" fmla="*/ 1 h 3996"/>
                  <a:gd name="T22" fmla="*/ 0 w 2172"/>
                  <a:gd name="T23" fmla="*/ 1 h 3996"/>
                  <a:gd name="T24" fmla="*/ 0 w 2172"/>
                  <a:gd name="T25" fmla="*/ 1 h 3996"/>
                  <a:gd name="T26" fmla="*/ 0 w 2172"/>
                  <a:gd name="T27" fmla="*/ 1 h 3996"/>
                  <a:gd name="T28" fmla="*/ 0 w 2172"/>
                  <a:gd name="T29" fmla="*/ 1 h 3996"/>
                  <a:gd name="T30" fmla="*/ 0 w 2172"/>
                  <a:gd name="T31" fmla="*/ 1 h 3996"/>
                  <a:gd name="T32" fmla="*/ 0 w 2172"/>
                  <a:gd name="T33" fmla="*/ 1 h 3996"/>
                  <a:gd name="T34" fmla="*/ 0 w 2172"/>
                  <a:gd name="T35" fmla="*/ 1 h 3996"/>
                  <a:gd name="T36" fmla="*/ 0 w 2172"/>
                  <a:gd name="T37" fmla="*/ 1 h 3996"/>
                  <a:gd name="T38" fmla="*/ 1 w 2172"/>
                  <a:gd name="T39" fmla="*/ 1 h 3996"/>
                  <a:gd name="T40" fmla="*/ 1 w 2172"/>
                  <a:gd name="T41" fmla="*/ 1 h 3996"/>
                  <a:gd name="T42" fmla="*/ 1 w 2172"/>
                  <a:gd name="T43" fmla="*/ 1 h 3996"/>
                  <a:gd name="T44" fmla="*/ 1 w 2172"/>
                  <a:gd name="T45" fmla="*/ 1 h 3996"/>
                  <a:gd name="T46" fmla="*/ 1 w 2172"/>
                  <a:gd name="T47" fmla="*/ 1 h 3996"/>
                  <a:gd name="T48" fmla="*/ 1 w 2172"/>
                  <a:gd name="T49" fmla="*/ 1 h 3996"/>
                  <a:gd name="T50" fmla="*/ 1 w 2172"/>
                  <a:gd name="T51" fmla="*/ 1 h 3996"/>
                  <a:gd name="T52" fmla="*/ 1 w 2172"/>
                  <a:gd name="T53" fmla="*/ 1 h 3996"/>
                  <a:gd name="T54" fmla="*/ 1 w 2172"/>
                  <a:gd name="T55" fmla="*/ 1 h 3996"/>
                  <a:gd name="T56" fmla="*/ 1 w 2172"/>
                  <a:gd name="T57" fmla="*/ 1 h 3996"/>
                  <a:gd name="T58" fmla="*/ 1 w 2172"/>
                  <a:gd name="T59" fmla="*/ 1 h 3996"/>
                  <a:gd name="T60" fmla="*/ 1 w 2172"/>
                  <a:gd name="T61" fmla="*/ 0 h 3996"/>
                  <a:gd name="T62" fmla="*/ 1 w 2172"/>
                  <a:gd name="T63" fmla="*/ 0 h 3996"/>
                  <a:gd name="T64" fmla="*/ 1 w 2172"/>
                  <a:gd name="T65" fmla="*/ 0 h 3996"/>
                  <a:gd name="T66" fmla="*/ 1 w 2172"/>
                  <a:gd name="T67" fmla="*/ 0 h 3996"/>
                  <a:gd name="T68" fmla="*/ 1 w 2172"/>
                  <a:gd name="T69" fmla="*/ 0 h 3996"/>
                  <a:gd name="T70" fmla="*/ 1 w 2172"/>
                  <a:gd name="T71" fmla="*/ 0 h 3996"/>
                  <a:gd name="T72" fmla="*/ 1 w 2172"/>
                  <a:gd name="T73" fmla="*/ 0 h 3996"/>
                  <a:gd name="T74" fmla="*/ 1 w 2172"/>
                  <a:gd name="T75" fmla="*/ 0 h 3996"/>
                  <a:gd name="T76" fmla="*/ 1 w 2172"/>
                  <a:gd name="T77" fmla="*/ 0 h 3996"/>
                  <a:gd name="T78" fmla="*/ 0 w 2172"/>
                  <a:gd name="T79" fmla="*/ 0 h 399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72"/>
                  <a:gd name="T121" fmla="*/ 0 h 3996"/>
                  <a:gd name="T122" fmla="*/ 2172 w 2172"/>
                  <a:gd name="T123" fmla="*/ 3996 h 399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72" h="3996">
                    <a:moveTo>
                      <a:pt x="877" y="0"/>
                    </a:moveTo>
                    <a:lnTo>
                      <a:pt x="767" y="49"/>
                    </a:lnTo>
                    <a:lnTo>
                      <a:pt x="681" y="91"/>
                    </a:lnTo>
                    <a:lnTo>
                      <a:pt x="595" y="139"/>
                    </a:lnTo>
                    <a:lnTo>
                      <a:pt x="474" y="198"/>
                    </a:lnTo>
                    <a:lnTo>
                      <a:pt x="353" y="269"/>
                    </a:lnTo>
                    <a:lnTo>
                      <a:pt x="250" y="323"/>
                    </a:lnTo>
                    <a:lnTo>
                      <a:pt x="147" y="405"/>
                    </a:lnTo>
                    <a:lnTo>
                      <a:pt x="46" y="495"/>
                    </a:lnTo>
                    <a:lnTo>
                      <a:pt x="23" y="546"/>
                    </a:lnTo>
                    <a:lnTo>
                      <a:pt x="10" y="602"/>
                    </a:lnTo>
                    <a:lnTo>
                      <a:pt x="4" y="662"/>
                    </a:lnTo>
                    <a:lnTo>
                      <a:pt x="1" y="730"/>
                    </a:lnTo>
                    <a:lnTo>
                      <a:pt x="1" y="779"/>
                    </a:lnTo>
                    <a:lnTo>
                      <a:pt x="0" y="875"/>
                    </a:lnTo>
                    <a:lnTo>
                      <a:pt x="3" y="1006"/>
                    </a:lnTo>
                    <a:lnTo>
                      <a:pt x="6" y="1172"/>
                    </a:lnTo>
                    <a:lnTo>
                      <a:pt x="13" y="1364"/>
                    </a:lnTo>
                    <a:lnTo>
                      <a:pt x="20" y="1578"/>
                    </a:lnTo>
                    <a:lnTo>
                      <a:pt x="32" y="1808"/>
                    </a:lnTo>
                    <a:lnTo>
                      <a:pt x="44" y="2051"/>
                    </a:lnTo>
                    <a:lnTo>
                      <a:pt x="60" y="2297"/>
                    </a:lnTo>
                    <a:lnTo>
                      <a:pt x="79" y="2543"/>
                    </a:lnTo>
                    <a:lnTo>
                      <a:pt x="99" y="2784"/>
                    </a:lnTo>
                    <a:lnTo>
                      <a:pt x="121" y="3016"/>
                    </a:lnTo>
                    <a:lnTo>
                      <a:pt x="149" y="3230"/>
                    </a:lnTo>
                    <a:lnTo>
                      <a:pt x="178" y="3421"/>
                    </a:lnTo>
                    <a:lnTo>
                      <a:pt x="210" y="3587"/>
                    </a:lnTo>
                    <a:lnTo>
                      <a:pt x="244" y="3719"/>
                    </a:lnTo>
                    <a:lnTo>
                      <a:pt x="290" y="3996"/>
                    </a:lnTo>
                    <a:lnTo>
                      <a:pt x="398" y="3921"/>
                    </a:lnTo>
                    <a:lnTo>
                      <a:pt x="513" y="3892"/>
                    </a:lnTo>
                    <a:lnTo>
                      <a:pt x="635" y="3897"/>
                    </a:lnTo>
                    <a:lnTo>
                      <a:pt x="758" y="3925"/>
                    </a:lnTo>
                    <a:lnTo>
                      <a:pt x="684" y="3222"/>
                    </a:lnTo>
                    <a:lnTo>
                      <a:pt x="809" y="3259"/>
                    </a:lnTo>
                    <a:lnTo>
                      <a:pt x="934" y="3285"/>
                    </a:lnTo>
                    <a:lnTo>
                      <a:pt x="1065" y="3298"/>
                    </a:lnTo>
                    <a:lnTo>
                      <a:pt x="1198" y="3303"/>
                    </a:lnTo>
                    <a:lnTo>
                      <a:pt x="1331" y="3294"/>
                    </a:lnTo>
                    <a:lnTo>
                      <a:pt x="1468" y="3275"/>
                    </a:lnTo>
                    <a:lnTo>
                      <a:pt x="1604" y="3251"/>
                    </a:lnTo>
                    <a:lnTo>
                      <a:pt x="1741" y="3222"/>
                    </a:lnTo>
                    <a:lnTo>
                      <a:pt x="1771" y="3361"/>
                    </a:lnTo>
                    <a:lnTo>
                      <a:pt x="1874" y="3369"/>
                    </a:lnTo>
                    <a:lnTo>
                      <a:pt x="1975" y="3368"/>
                    </a:lnTo>
                    <a:lnTo>
                      <a:pt x="2073" y="3353"/>
                    </a:lnTo>
                    <a:lnTo>
                      <a:pt x="2172" y="3329"/>
                    </a:lnTo>
                    <a:lnTo>
                      <a:pt x="2142" y="3167"/>
                    </a:lnTo>
                    <a:lnTo>
                      <a:pt x="2116" y="3005"/>
                    </a:lnTo>
                    <a:lnTo>
                      <a:pt x="2090" y="2841"/>
                    </a:lnTo>
                    <a:lnTo>
                      <a:pt x="2072" y="2680"/>
                    </a:lnTo>
                    <a:lnTo>
                      <a:pt x="2050" y="2515"/>
                    </a:lnTo>
                    <a:lnTo>
                      <a:pt x="2031" y="2349"/>
                    </a:lnTo>
                    <a:lnTo>
                      <a:pt x="2015" y="2178"/>
                    </a:lnTo>
                    <a:lnTo>
                      <a:pt x="1997" y="2006"/>
                    </a:lnTo>
                    <a:lnTo>
                      <a:pt x="2012" y="1893"/>
                    </a:lnTo>
                    <a:lnTo>
                      <a:pt x="2022" y="1797"/>
                    </a:lnTo>
                    <a:lnTo>
                      <a:pt x="2046" y="1697"/>
                    </a:lnTo>
                    <a:lnTo>
                      <a:pt x="2105" y="1571"/>
                    </a:lnTo>
                    <a:lnTo>
                      <a:pt x="2150" y="1468"/>
                    </a:lnTo>
                    <a:lnTo>
                      <a:pt x="2161" y="1354"/>
                    </a:lnTo>
                    <a:lnTo>
                      <a:pt x="2142" y="1240"/>
                    </a:lnTo>
                    <a:lnTo>
                      <a:pt x="2101" y="1141"/>
                    </a:lnTo>
                    <a:lnTo>
                      <a:pt x="2099" y="1051"/>
                    </a:lnTo>
                    <a:lnTo>
                      <a:pt x="2095" y="964"/>
                    </a:lnTo>
                    <a:lnTo>
                      <a:pt x="2090" y="879"/>
                    </a:lnTo>
                    <a:lnTo>
                      <a:pt x="2086" y="799"/>
                    </a:lnTo>
                    <a:lnTo>
                      <a:pt x="2076" y="718"/>
                    </a:lnTo>
                    <a:lnTo>
                      <a:pt x="2063" y="641"/>
                    </a:lnTo>
                    <a:lnTo>
                      <a:pt x="2046" y="570"/>
                    </a:lnTo>
                    <a:lnTo>
                      <a:pt x="2026" y="505"/>
                    </a:lnTo>
                    <a:lnTo>
                      <a:pt x="1996" y="443"/>
                    </a:lnTo>
                    <a:lnTo>
                      <a:pt x="1961" y="385"/>
                    </a:lnTo>
                    <a:lnTo>
                      <a:pt x="1919" y="333"/>
                    </a:lnTo>
                    <a:lnTo>
                      <a:pt x="1869" y="291"/>
                    </a:lnTo>
                    <a:lnTo>
                      <a:pt x="1808" y="255"/>
                    </a:lnTo>
                    <a:lnTo>
                      <a:pt x="1738" y="226"/>
                    </a:lnTo>
                    <a:lnTo>
                      <a:pt x="1554" y="115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19" name="Freeform 333"/>
              <p:cNvSpPr>
                <a:spLocks/>
              </p:cNvSpPr>
              <p:nvPr/>
            </p:nvSpPr>
            <p:spPr bwMode="auto">
              <a:xfrm>
                <a:off x="3772" y="2193"/>
                <a:ext cx="56" cy="58"/>
              </a:xfrm>
              <a:custGeom>
                <a:avLst/>
                <a:gdLst>
                  <a:gd name="T0" fmla="*/ 0 w 720"/>
                  <a:gd name="T1" fmla="*/ 0 h 801"/>
                  <a:gd name="T2" fmla="*/ 0 w 720"/>
                  <a:gd name="T3" fmla="*/ 0 h 801"/>
                  <a:gd name="T4" fmla="*/ 0 w 720"/>
                  <a:gd name="T5" fmla="*/ 0 h 801"/>
                  <a:gd name="T6" fmla="*/ 0 w 720"/>
                  <a:gd name="T7" fmla="*/ 0 h 801"/>
                  <a:gd name="T8" fmla="*/ 0 w 720"/>
                  <a:gd name="T9" fmla="*/ 0 h 801"/>
                  <a:gd name="T10" fmla="*/ 0 w 720"/>
                  <a:gd name="T11" fmla="*/ 0 h 801"/>
                  <a:gd name="T12" fmla="*/ 0 w 720"/>
                  <a:gd name="T13" fmla="*/ 0 h 801"/>
                  <a:gd name="T14" fmla="*/ 0 w 720"/>
                  <a:gd name="T15" fmla="*/ 0 h 801"/>
                  <a:gd name="T16" fmla="*/ 0 w 720"/>
                  <a:gd name="T17" fmla="*/ 0 h 801"/>
                  <a:gd name="T18" fmla="*/ 0 w 720"/>
                  <a:gd name="T19" fmla="*/ 0 h 801"/>
                  <a:gd name="T20" fmla="*/ 0 w 720"/>
                  <a:gd name="T21" fmla="*/ 0 h 801"/>
                  <a:gd name="T22" fmla="*/ 0 w 720"/>
                  <a:gd name="T23" fmla="*/ 0 h 801"/>
                  <a:gd name="T24" fmla="*/ 0 w 720"/>
                  <a:gd name="T25" fmla="*/ 0 h 801"/>
                  <a:gd name="T26" fmla="*/ 0 w 720"/>
                  <a:gd name="T27" fmla="*/ 0 h 801"/>
                  <a:gd name="T28" fmla="*/ 0 w 720"/>
                  <a:gd name="T29" fmla="*/ 0 h 801"/>
                  <a:gd name="T30" fmla="*/ 0 w 720"/>
                  <a:gd name="T31" fmla="*/ 0 h 801"/>
                  <a:gd name="T32" fmla="*/ 0 w 720"/>
                  <a:gd name="T33" fmla="*/ 0 h 801"/>
                  <a:gd name="T34" fmla="*/ 0 w 720"/>
                  <a:gd name="T35" fmla="*/ 0 h 801"/>
                  <a:gd name="T36" fmla="*/ 0 w 720"/>
                  <a:gd name="T37" fmla="*/ 0 h 801"/>
                  <a:gd name="T38" fmla="*/ 0 w 720"/>
                  <a:gd name="T39" fmla="*/ 0 h 801"/>
                  <a:gd name="T40" fmla="*/ 0 w 720"/>
                  <a:gd name="T41" fmla="*/ 0 h 801"/>
                  <a:gd name="T42" fmla="*/ 0 w 720"/>
                  <a:gd name="T43" fmla="*/ 0 h 801"/>
                  <a:gd name="T44" fmla="*/ 0 w 720"/>
                  <a:gd name="T45" fmla="*/ 0 h 801"/>
                  <a:gd name="T46" fmla="*/ 0 w 720"/>
                  <a:gd name="T47" fmla="*/ 0 h 801"/>
                  <a:gd name="T48" fmla="*/ 0 w 720"/>
                  <a:gd name="T49" fmla="*/ 0 h 801"/>
                  <a:gd name="T50" fmla="*/ 0 w 720"/>
                  <a:gd name="T51" fmla="*/ 0 h 801"/>
                  <a:gd name="T52" fmla="*/ 0 w 720"/>
                  <a:gd name="T53" fmla="*/ 0 h 801"/>
                  <a:gd name="T54" fmla="*/ 0 w 720"/>
                  <a:gd name="T55" fmla="*/ 0 h 801"/>
                  <a:gd name="T56" fmla="*/ 0 w 720"/>
                  <a:gd name="T57" fmla="*/ 0 h 801"/>
                  <a:gd name="T58" fmla="*/ 0 w 720"/>
                  <a:gd name="T59" fmla="*/ 0 h 801"/>
                  <a:gd name="T60" fmla="*/ 0 w 720"/>
                  <a:gd name="T61" fmla="*/ 0 h 801"/>
                  <a:gd name="T62" fmla="*/ 0 w 720"/>
                  <a:gd name="T63" fmla="*/ 0 h 801"/>
                  <a:gd name="T64" fmla="*/ 0 w 720"/>
                  <a:gd name="T65" fmla="*/ 0 h 801"/>
                  <a:gd name="T66" fmla="*/ 0 w 720"/>
                  <a:gd name="T67" fmla="*/ 0 h 801"/>
                  <a:gd name="T68" fmla="*/ 0 w 720"/>
                  <a:gd name="T69" fmla="*/ 0 h 801"/>
                  <a:gd name="T70" fmla="*/ 0 w 720"/>
                  <a:gd name="T71" fmla="*/ 0 h 801"/>
                  <a:gd name="T72" fmla="*/ 0 w 720"/>
                  <a:gd name="T73" fmla="*/ 0 h 801"/>
                  <a:gd name="T74" fmla="*/ 0 w 720"/>
                  <a:gd name="T75" fmla="*/ 0 h 801"/>
                  <a:gd name="T76" fmla="*/ 0 w 720"/>
                  <a:gd name="T77" fmla="*/ 0 h 801"/>
                  <a:gd name="T78" fmla="*/ 0 w 720"/>
                  <a:gd name="T79" fmla="*/ 0 h 801"/>
                  <a:gd name="T80" fmla="*/ 0 w 720"/>
                  <a:gd name="T81" fmla="*/ 0 h 801"/>
                  <a:gd name="T82" fmla="*/ 0 w 720"/>
                  <a:gd name="T83" fmla="*/ 0 h 801"/>
                  <a:gd name="T84" fmla="*/ 0 w 720"/>
                  <a:gd name="T85" fmla="*/ 0 h 801"/>
                  <a:gd name="T86" fmla="*/ 0 w 720"/>
                  <a:gd name="T87" fmla="*/ 0 h 801"/>
                  <a:gd name="T88" fmla="*/ 0 w 720"/>
                  <a:gd name="T89" fmla="*/ 0 h 801"/>
                  <a:gd name="T90" fmla="*/ 0 w 720"/>
                  <a:gd name="T91" fmla="*/ 0 h 80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20"/>
                  <a:gd name="T139" fmla="*/ 0 h 801"/>
                  <a:gd name="T140" fmla="*/ 720 w 720"/>
                  <a:gd name="T141" fmla="*/ 801 h 80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20" h="801">
                    <a:moveTo>
                      <a:pt x="55" y="0"/>
                    </a:moveTo>
                    <a:lnTo>
                      <a:pt x="45" y="31"/>
                    </a:lnTo>
                    <a:lnTo>
                      <a:pt x="36" y="54"/>
                    </a:lnTo>
                    <a:lnTo>
                      <a:pt x="21" y="84"/>
                    </a:lnTo>
                    <a:lnTo>
                      <a:pt x="10" y="106"/>
                    </a:lnTo>
                    <a:lnTo>
                      <a:pt x="0" y="133"/>
                    </a:lnTo>
                    <a:lnTo>
                      <a:pt x="21" y="155"/>
                    </a:lnTo>
                    <a:lnTo>
                      <a:pt x="38" y="177"/>
                    </a:lnTo>
                    <a:lnTo>
                      <a:pt x="75" y="222"/>
                    </a:lnTo>
                    <a:lnTo>
                      <a:pt x="111" y="265"/>
                    </a:lnTo>
                    <a:lnTo>
                      <a:pt x="148" y="306"/>
                    </a:lnTo>
                    <a:lnTo>
                      <a:pt x="181" y="349"/>
                    </a:lnTo>
                    <a:lnTo>
                      <a:pt x="215" y="389"/>
                    </a:lnTo>
                    <a:lnTo>
                      <a:pt x="247" y="431"/>
                    </a:lnTo>
                    <a:lnTo>
                      <a:pt x="278" y="471"/>
                    </a:lnTo>
                    <a:lnTo>
                      <a:pt x="308" y="511"/>
                    </a:lnTo>
                    <a:lnTo>
                      <a:pt x="336" y="550"/>
                    </a:lnTo>
                    <a:lnTo>
                      <a:pt x="362" y="592"/>
                    </a:lnTo>
                    <a:lnTo>
                      <a:pt x="388" y="633"/>
                    </a:lnTo>
                    <a:lnTo>
                      <a:pt x="413" y="674"/>
                    </a:lnTo>
                    <a:lnTo>
                      <a:pt x="435" y="716"/>
                    </a:lnTo>
                    <a:lnTo>
                      <a:pt x="457" y="757"/>
                    </a:lnTo>
                    <a:lnTo>
                      <a:pt x="479" y="801"/>
                    </a:lnTo>
                    <a:lnTo>
                      <a:pt x="484" y="754"/>
                    </a:lnTo>
                    <a:lnTo>
                      <a:pt x="489" y="730"/>
                    </a:lnTo>
                    <a:lnTo>
                      <a:pt x="492" y="708"/>
                    </a:lnTo>
                    <a:lnTo>
                      <a:pt x="497" y="686"/>
                    </a:lnTo>
                    <a:lnTo>
                      <a:pt x="504" y="640"/>
                    </a:lnTo>
                    <a:lnTo>
                      <a:pt x="513" y="600"/>
                    </a:lnTo>
                    <a:lnTo>
                      <a:pt x="522" y="560"/>
                    </a:lnTo>
                    <a:lnTo>
                      <a:pt x="536" y="524"/>
                    </a:lnTo>
                    <a:lnTo>
                      <a:pt x="555" y="492"/>
                    </a:lnTo>
                    <a:lnTo>
                      <a:pt x="573" y="479"/>
                    </a:lnTo>
                    <a:lnTo>
                      <a:pt x="607" y="500"/>
                    </a:lnTo>
                    <a:lnTo>
                      <a:pt x="629" y="520"/>
                    </a:lnTo>
                    <a:lnTo>
                      <a:pt x="658" y="555"/>
                    </a:lnTo>
                    <a:lnTo>
                      <a:pt x="677" y="578"/>
                    </a:lnTo>
                    <a:lnTo>
                      <a:pt x="691" y="606"/>
                    </a:lnTo>
                    <a:lnTo>
                      <a:pt x="706" y="633"/>
                    </a:lnTo>
                    <a:lnTo>
                      <a:pt x="720" y="659"/>
                    </a:lnTo>
                    <a:lnTo>
                      <a:pt x="720" y="645"/>
                    </a:lnTo>
                    <a:lnTo>
                      <a:pt x="720" y="597"/>
                    </a:lnTo>
                    <a:lnTo>
                      <a:pt x="718" y="566"/>
                    </a:lnTo>
                    <a:lnTo>
                      <a:pt x="716" y="533"/>
                    </a:lnTo>
                    <a:lnTo>
                      <a:pt x="716" y="504"/>
                    </a:lnTo>
                    <a:lnTo>
                      <a:pt x="713" y="473"/>
                    </a:lnTo>
                    <a:lnTo>
                      <a:pt x="712" y="444"/>
                    </a:lnTo>
                    <a:lnTo>
                      <a:pt x="707" y="416"/>
                    </a:lnTo>
                    <a:lnTo>
                      <a:pt x="706" y="388"/>
                    </a:lnTo>
                    <a:lnTo>
                      <a:pt x="702" y="359"/>
                    </a:lnTo>
                    <a:lnTo>
                      <a:pt x="698" y="333"/>
                    </a:lnTo>
                    <a:lnTo>
                      <a:pt x="694" y="306"/>
                    </a:lnTo>
                    <a:lnTo>
                      <a:pt x="690" y="279"/>
                    </a:lnTo>
                    <a:lnTo>
                      <a:pt x="686" y="255"/>
                    </a:lnTo>
                    <a:lnTo>
                      <a:pt x="681" y="231"/>
                    </a:lnTo>
                    <a:lnTo>
                      <a:pt x="677" y="204"/>
                    </a:lnTo>
                    <a:lnTo>
                      <a:pt x="658" y="174"/>
                    </a:lnTo>
                    <a:lnTo>
                      <a:pt x="644" y="149"/>
                    </a:lnTo>
                    <a:lnTo>
                      <a:pt x="630" y="120"/>
                    </a:lnTo>
                    <a:lnTo>
                      <a:pt x="615" y="97"/>
                    </a:lnTo>
                    <a:lnTo>
                      <a:pt x="603" y="75"/>
                    </a:lnTo>
                    <a:lnTo>
                      <a:pt x="603" y="103"/>
                    </a:lnTo>
                    <a:lnTo>
                      <a:pt x="603" y="127"/>
                    </a:lnTo>
                    <a:lnTo>
                      <a:pt x="603" y="154"/>
                    </a:lnTo>
                    <a:lnTo>
                      <a:pt x="603" y="178"/>
                    </a:lnTo>
                    <a:lnTo>
                      <a:pt x="599" y="204"/>
                    </a:lnTo>
                    <a:lnTo>
                      <a:pt x="598" y="229"/>
                    </a:lnTo>
                    <a:lnTo>
                      <a:pt x="598" y="255"/>
                    </a:lnTo>
                    <a:lnTo>
                      <a:pt x="594" y="279"/>
                    </a:lnTo>
                    <a:lnTo>
                      <a:pt x="592" y="304"/>
                    </a:lnTo>
                    <a:lnTo>
                      <a:pt x="589" y="329"/>
                    </a:lnTo>
                    <a:lnTo>
                      <a:pt x="586" y="355"/>
                    </a:lnTo>
                    <a:lnTo>
                      <a:pt x="583" y="379"/>
                    </a:lnTo>
                    <a:lnTo>
                      <a:pt x="579" y="405"/>
                    </a:lnTo>
                    <a:lnTo>
                      <a:pt x="575" y="429"/>
                    </a:lnTo>
                    <a:lnTo>
                      <a:pt x="570" y="455"/>
                    </a:lnTo>
                    <a:lnTo>
                      <a:pt x="567" y="479"/>
                    </a:lnTo>
                    <a:lnTo>
                      <a:pt x="547" y="468"/>
                    </a:lnTo>
                    <a:lnTo>
                      <a:pt x="495" y="427"/>
                    </a:lnTo>
                    <a:lnTo>
                      <a:pt x="459" y="402"/>
                    </a:lnTo>
                    <a:lnTo>
                      <a:pt x="423" y="375"/>
                    </a:lnTo>
                    <a:lnTo>
                      <a:pt x="390" y="349"/>
                    </a:lnTo>
                    <a:lnTo>
                      <a:pt x="355" y="321"/>
                    </a:lnTo>
                    <a:lnTo>
                      <a:pt x="324" y="293"/>
                    </a:lnTo>
                    <a:lnTo>
                      <a:pt x="289" y="263"/>
                    </a:lnTo>
                    <a:lnTo>
                      <a:pt x="257" y="233"/>
                    </a:lnTo>
                    <a:lnTo>
                      <a:pt x="228" y="204"/>
                    </a:lnTo>
                    <a:lnTo>
                      <a:pt x="197" y="171"/>
                    </a:lnTo>
                    <a:lnTo>
                      <a:pt x="166" y="140"/>
                    </a:lnTo>
                    <a:lnTo>
                      <a:pt x="136" y="107"/>
                    </a:lnTo>
                    <a:lnTo>
                      <a:pt x="108" y="72"/>
                    </a:lnTo>
                    <a:lnTo>
                      <a:pt x="81" y="3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20" name="Freeform 334"/>
              <p:cNvSpPr>
                <a:spLocks/>
              </p:cNvSpPr>
              <p:nvPr/>
            </p:nvSpPr>
            <p:spPr bwMode="auto">
              <a:xfrm>
                <a:off x="3767" y="2124"/>
                <a:ext cx="69" cy="103"/>
              </a:xfrm>
              <a:custGeom>
                <a:avLst/>
                <a:gdLst>
                  <a:gd name="T0" fmla="*/ 0 w 898"/>
                  <a:gd name="T1" fmla="*/ 0 h 1438"/>
                  <a:gd name="T2" fmla="*/ 0 w 898"/>
                  <a:gd name="T3" fmla="*/ 0 h 1438"/>
                  <a:gd name="T4" fmla="*/ 0 w 898"/>
                  <a:gd name="T5" fmla="*/ 0 h 1438"/>
                  <a:gd name="T6" fmla="*/ 0 w 898"/>
                  <a:gd name="T7" fmla="*/ 0 h 1438"/>
                  <a:gd name="T8" fmla="*/ 0 w 898"/>
                  <a:gd name="T9" fmla="*/ 0 h 1438"/>
                  <a:gd name="T10" fmla="*/ 0 w 898"/>
                  <a:gd name="T11" fmla="*/ 0 h 1438"/>
                  <a:gd name="T12" fmla="*/ 0 w 898"/>
                  <a:gd name="T13" fmla="*/ 1 h 1438"/>
                  <a:gd name="T14" fmla="*/ 0 w 898"/>
                  <a:gd name="T15" fmla="*/ 1 h 1438"/>
                  <a:gd name="T16" fmla="*/ 0 w 898"/>
                  <a:gd name="T17" fmla="*/ 1 h 1438"/>
                  <a:gd name="T18" fmla="*/ 0 w 898"/>
                  <a:gd name="T19" fmla="*/ 1 h 1438"/>
                  <a:gd name="T20" fmla="*/ 0 w 898"/>
                  <a:gd name="T21" fmla="*/ 1 h 1438"/>
                  <a:gd name="T22" fmla="*/ 0 w 898"/>
                  <a:gd name="T23" fmla="*/ 1 h 1438"/>
                  <a:gd name="T24" fmla="*/ 0 w 898"/>
                  <a:gd name="T25" fmla="*/ 1 h 1438"/>
                  <a:gd name="T26" fmla="*/ 0 w 898"/>
                  <a:gd name="T27" fmla="*/ 0 h 1438"/>
                  <a:gd name="T28" fmla="*/ 0 w 898"/>
                  <a:gd name="T29" fmla="*/ 0 h 1438"/>
                  <a:gd name="T30" fmla="*/ 0 w 898"/>
                  <a:gd name="T31" fmla="*/ 0 h 1438"/>
                  <a:gd name="T32" fmla="*/ 0 w 898"/>
                  <a:gd name="T33" fmla="*/ 0 h 1438"/>
                  <a:gd name="T34" fmla="*/ 0 w 898"/>
                  <a:gd name="T35" fmla="*/ 0 h 1438"/>
                  <a:gd name="T36" fmla="*/ 0 w 898"/>
                  <a:gd name="T37" fmla="*/ 0 h 1438"/>
                  <a:gd name="T38" fmla="*/ 0 w 898"/>
                  <a:gd name="T39" fmla="*/ 0 h 1438"/>
                  <a:gd name="T40" fmla="*/ 0 w 898"/>
                  <a:gd name="T41" fmla="*/ 0 h 1438"/>
                  <a:gd name="T42" fmla="*/ 0 w 898"/>
                  <a:gd name="T43" fmla="*/ 0 h 1438"/>
                  <a:gd name="T44" fmla="*/ 0 w 898"/>
                  <a:gd name="T45" fmla="*/ 0 h 1438"/>
                  <a:gd name="T46" fmla="*/ 0 w 898"/>
                  <a:gd name="T47" fmla="*/ 0 h 1438"/>
                  <a:gd name="T48" fmla="*/ 0 w 898"/>
                  <a:gd name="T49" fmla="*/ 0 h 1438"/>
                  <a:gd name="T50" fmla="*/ 0 w 898"/>
                  <a:gd name="T51" fmla="*/ 0 h 1438"/>
                  <a:gd name="T52" fmla="*/ 0 w 898"/>
                  <a:gd name="T53" fmla="*/ 0 h 1438"/>
                  <a:gd name="T54" fmla="*/ 0 w 898"/>
                  <a:gd name="T55" fmla="*/ 0 h 1438"/>
                  <a:gd name="T56" fmla="*/ 0 w 898"/>
                  <a:gd name="T57" fmla="*/ 0 h 1438"/>
                  <a:gd name="T58" fmla="*/ 0 w 898"/>
                  <a:gd name="T59" fmla="*/ 0 h 1438"/>
                  <a:gd name="T60" fmla="*/ 0 w 898"/>
                  <a:gd name="T61" fmla="*/ 0 h 1438"/>
                  <a:gd name="T62" fmla="*/ 0 w 898"/>
                  <a:gd name="T63" fmla="*/ 0 h 1438"/>
                  <a:gd name="T64" fmla="*/ 0 w 898"/>
                  <a:gd name="T65" fmla="*/ 0 h 1438"/>
                  <a:gd name="T66" fmla="*/ 0 w 898"/>
                  <a:gd name="T67" fmla="*/ 0 h 1438"/>
                  <a:gd name="T68" fmla="*/ 0 w 898"/>
                  <a:gd name="T69" fmla="*/ 0 h 1438"/>
                  <a:gd name="T70" fmla="*/ 0 w 898"/>
                  <a:gd name="T71" fmla="*/ 0 h 1438"/>
                  <a:gd name="T72" fmla="*/ 0 w 898"/>
                  <a:gd name="T73" fmla="*/ 0 h 1438"/>
                  <a:gd name="T74" fmla="*/ 0 w 898"/>
                  <a:gd name="T75" fmla="*/ 0 h 1438"/>
                  <a:gd name="T76" fmla="*/ 0 w 898"/>
                  <a:gd name="T77" fmla="*/ 0 h 1438"/>
                  <a:gd name="T78" fmla="*/ 0 w 898"/>
                  <a:gd name="T79" fmla="*/ 0 h 1438"/>
                  <a:gd name="T80" fmla="*/ 0 w 898"/>
                  <a:gd name="T81" fmla="*/ 0 h 14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98"/>
                  <a:gd name="T124" fmla="*/ 0 h 1438"/>
                  <a:gd name="T125" fmla="*/ 898 w 898"/>
                  <a:gd name="T126" fmla="*/ 1438 h 14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98" h="1438">
                    <a:moveTo>
                      <a:pt x="670" y="1015"/>
                    </a:moveTo>
                    <a:lnTo>
                      <a:pt x="671" y="1056"/>
                    </a:lnTo>
                    <a:lnTo>
                      <a:pt x="674" y="1124"/>
                    </a:lnTo>
                    <a:lnTo>
                      <a:pt x="674" y="1168"/>
                    </a:lnTo>
                    <a:lnTo>
                      <a:pt x="671" y="1210"/>
                    </a:lnTo>
                    <a:lnTo>
                      <a:pt x="668" y="1254"/>
                    </a:lnTo>
                    <a:lnTo>
                      <a:pt x="661" y="1299"/>
                    </a:lnTo>
                    <a:lnTo>
                      <a:pt x="653" y="1342"/>
                    </a:lnTo>
                    <a:lnTo>
                      <a:pt x="646" y="1388"/>
                    </a:lnTo>
                    <a:lnTo>
                      <a:pt x="634" y="1438"/>
                    </a:lnTo>
                    <a:lnTo>
                      <a:pt x="538" y="1383"/>
                    </a:lnTo>
                    <a:lnTo>
                      <a:pt x="458" y="1329"/>
                    </a:lnTo>
                    <a:lnTo>
                      <a:pt x="386" y="1280"/>
                    </a:lnTo>
                    <a:lnTo>
                      <a:pt x="327" y="1227"/>
                    </a:lnTo>
                    <a:lnTo>
                      <a:pt x="270" y="1175"/>
                    </a:lnTo>
                    <a:lnTo>
                      <a:pt x="220" y="1116"/>
                    </a:lnTo>
                    <a:lnTo>
                      <a:pt x="171" y="1051"/>
                    </a:lnTo>
                    <a:lnTo>
                      <a:pt x="128" y="1019"/>
                    </a:lnTo>
                    <a:lnTo>
                      <a:pt x="133" y="972"/>
                    </a:lnTo>
                    <a:lnTo>
                      <a:pt x="137" y="942"/>
                    </a:lnTo>
                    <a:lnTo>
                      <a:pt x="139" y="897"/>
                    </a:lnTo>
                    <a:lnTo>
                      <a:pt x="134" y="870"/>
                    </a:lnTo>
                    <a:lnTo>
                      <a:pt x="111" y="818"/>
                    </a:lnTo>
                    <a:lnTo>
                      <a:pt x="95" y="778"/>
                    </a:lnTo>
                    <a:lnTo>
                      <a:pt x="79" y="736"/>
                    </a:lnTo>
                    <a:lnTo>
                      <a:pt x="67" y="692"/>
                    </a:lnTo>
                    <a:lnTo>
                      <a:pt x="54" y="647"/>
                    </a:lnTo>
                    <a:lnTo>
                      <a:pt x="44" y="599"/>
                    </a:lnTo>
                    <a:lnTo>
                      <a:pt x="37" y="549"/>
                    </a:lnTo>
                    <a:lnTo>
                      <a:pt x="0" y="232"/>
                    </a:lnTo>
                    <a:lnTo>
                      <a:pt x="395" y="0"/>
                    </a:lnTo>
                    <a:lnTo>
                      <a:pt x="898" y="59"/>
                    </a:lnTo>
                    <a:lnTo>
                      <a:pt x="853" y="598"/>
                    </a:lnTo>
                    <a:lnTo>
                      <a:pt x="837" y="643"/>
                    </a:lnTo>
                    <a:lnTo>
                      <a:pt x="818" y="695"/>
                    </a:lnTo>
                    <a:lnTo>
                      <a:pt x="793" y="754"/>
                    </a:lnTo>
                    <a:lnTo>
                      <a:pt x="769" y="813"/>
                    </a:lnTo>
                    <a:lnTo>
                      <a:pt x="739" y="874"/>
                    </a:lnTo>
                    <a:lnTo>
                      <a:pt x="709" y="931"/>
                    </a:lnTo>
                    <a:lnTo>
                      <a:pt x="678" y="982"/>
                    </a:lnTo>
                    <a:lnTo>
                      <a:pt x="670" y="1015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21" name="Freeform 335"/>
              <p:cNvSpPr>
                <a:spLocks/>
              </p:cNvSpPr>
              <p:nvPr/>
            </p:nvSpPr>
            <p:spPr bwMode="auto">
              <a:xfrm>
                <a:off x="3781" y="2190"/>
                <a:ext cx="40" cy="11"/>
              </a:xfrm>
              <a:custGeom>
                <a:avLst/>
                <a:gdLst>
                  <a:gd name="T0" fmla="*/ 0 w 511"/>
                  <a:gd name="T1" fmla="*/ 0 h 162"/>
                  <a:gd name="T2" fmla="*/ 0 w 511"/>
                  <a:gd name="T3" fmla="*/ 0 h 162"/>
                  <a:gd name="T4" fmla="*/ 0 w 511"/>
                  <a:gd name="T5" fmla="*/ 0 h 162"/>
                  <a:gd name="T6" fmla="*/ 0 w 511"/>
                  <a:gd name="T7" fmla="*/ 0 h 162"/>
                  <a:gd name="T8" fmla="*/ 0 w 511"/>
                  <a:gd name="T9" fmla="*/ 0 h 162"/>
                  <a:gd name="T10" fmla="*/ 0 w 511"/>
                  <a:gd name="T11" fmla="*/ 0 h 162"/>
                  <a:gd name="T12" fmla="*/ 0 w 511"/>
                  <a:gd name="T13" fmla="*/ 0 h 162"/>
                  <a:gd name="T14" fmla="*/ 0 w 511"/>
                  <a:gd name="T15" fmla="*/ 0 h 162"/>
                  <a:gd name="T16" fmla="*/ 0 w 511"/>
                  <a:gd name="T17" fmla="*/ 0 h 162"/>
                  <a:gd name="T18" fmla="*/ 0 w 511"/>
                  <a:gd name="T19" fmla="*/ 0 h 162"/>
                  <a:gd name="T20" fmla="*/ 0 w 511"/>
                  <a:gd name="T21" fmla="*/ 0 h 162"/>
                  <a:gd name="T22" fmla="*/ 0 w 511"/>
                  <a:gd name="T23" fmla="*/ 0 h 162"/>
                  <a:gd name="T24" fmla="*/ 0 w 511"/>
                  <a:gd name="T25" fmla="*/ 0 h 162"/>
                  <a:gd name="T26" fmla="*/ 0 w 511"/>
                  <a:gd name="T27" fmla="*/ 0 h 16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162"/>
                  <a:gd name="T44" fmla="*/ 511 w 511"/>
                  <a:gd name="T45" fmla="*/ 162 h 16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162">
                    <a:moveTo>
                      <a:pt x="0" y="0"/>
                    </a:moveTo>
                    <a:lnTo>
                      <a:pt x="29" y="27"/>
                    </a:lnTo>
                    <a:lnTo>
                      <a:pt x="63" y="46"/>
                    </a:lnTo>
                    <a:lnTo>
                      <a:pt x="91" y="71"/>
                    </a:lnTo>
                    <a:lnTo>
                      <a:pt x="119" y="86"/>
                    </a:lnTo>
                    <a:lnTo>
                      <a:pt x="148" y="108"/>
                    </a:lnTo>
                    <a:lnTo>
                      <a:pt x="192" y="136"/>
                    </a:lnTo>
                    <a:lnTo>
                      <a:pt x="237" y="153"/>
                    </a:lnTo>
                    <a:lnTo>
                      <a:pt x="289" y="162"/>
                    </a:lnTo>
                    <a:lnTo>
                      <a:pt x="342" y="161"/>
                    </a:lnTo>
                    <a:lnTo>
                      <a:pt x="396" y="146"/>
                    </a:lnTo>
                    <a:lnTo>
                      <a:pt x="423" y="123"/>
                    </a:lnTo>
                    <a:lnTo>
                      <a:pt x="462" y="95"/>
                    </a:lnTo>
                    <a:lnTo>
                      <a:pt x="511" y="39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22" name="Freeform 336"/>
              <p:cNvSpPr>
                <a:spLocks/>
              </p:cNvSpPr>
              <p:nvPr/>
            </p:nvSpPr>
            <p:spPr bwMode="auto">
              <a:xfrm>
                <a:off x="3749" y="2091"/>
                <a:ext cx="103" cy="100"/>
              </a:xfrm>
              <a:custGeom>
                <a:avLst/>
                <a:gdLst>
                  <a:gd name="T0" fmla="*/ 0 w 1346"/>
                  <a:gd name="T1" fmla="*/ 0 h 1406"/>
                  <a:gd name="T2" fmla="*/ 0 w 1346"/>
                  <a:gd name="T3" fmla="*/ 0 h 1406"/>
                  <a:gd name="T4" fmla="*/ 0 w 1346"/>
                  <a:gd name="T5" fmla="*/ 0 h 1406"/>
                  <a:gd name="T6" fmla="*/ 0 w 1346"/>
                  <a:gd name="T7" fmla="*/ 0 h 1406"/>
                  <a:gd name="T8" fmla="*/ 0 w 1346"/>
                  <a:gd name="T9" fmla="*/ 0 h 1406"/>
                  <a:gd name="T10" fmla="*/ 0 w 1346"/>
                  <a:gd name="T11" fmla="*/ 0 h 1406"/>
                  <a:gd name="T12" fmla="*/ 0 w 1346"/>
                  <a:gd name="T13" fmla="*/ 0 h 1406"/>
                  <a:gd name="T14" fmla="*/ 0 w 1346"/>
                  <a:gd name="T15" fmla="*/ 0 h 1406"/>
                  <a:gd name="T16" fmla="*/ 0 w 1346"/>
                  <a:gd name="T17" fmla="*/ 0 h 1406"/>
                  <a:gd name="T18" fmla="*/ 0 w 1346"/>
                  <a:gd name="T19" fmla="*/ 0 h 1406"/>
                  <a:gd name="T20" fmla="*/ 0 w 1346"/>
                  <a:gd name="T21" fmla="*/ 0 h 1406"/>
                  <a:gd name="T22" fmla="*/ 0 w 1346"/>
                  <a:gd name="T23" fmla="*/ 0 h 1406"/>
                  <a:gd name="T24" fmla="*/ 0 w 1346"/>
                  <a:gd name="T25" fmla="*/ 0 h 1406"/>
                  <a:gd name="T26" fmla="*/ 0 w 1346"/>
                  <a:gd name="T27" fmla="*/ 0 h 1406"/>
                  <a:gd name="T28" fmla="*/ 0 w 1346"/>
                  <a:gd name="T29" fmla="*/ 0 h 1406"/>
                  <a:gd name="T30" fmla="*/ 0 w 1346"/>
                  <a:gd name="T31" fmla="*/ 0 h 1406"/>
                  <a:gd name="T32" fmla="*/ 0 w 1346"/>
                  <a:gd name="T33" fmla="*/ 0 h 1406"/>
                  <a:gd name="T34" fmla="*/ 0 w 1346"/>
                  <a:gd name="T35" fmla="*/ 0 h 1406"/>
                  <a:gd name="T36" fmla="*/ 0 w 1346"/>
                  <a:gd name="T37" fmla="*/ 0 h 1406"/>
                  <a:gd name="T38" fmla="*/ 1 w 1346"/>
                  <a:gd name="T39" fmla="*/ 0 h 1406"/>
                  <a:gd name="T40" fmla="*/ 1 w 1346"/>
                  <a:gd name="T41" fmla="*/ 0 h 1406"/>
                  <a:gd name="T42" fmla="*/ 1 w 1346"/>
                  <a:gd name="T43" fmla="*/ 0 h 1406"/>
                  <a:gd name="T44" fmla="*/ 1 w 1346"/>
                  <a:gd name="T45" fmla="*/ 0 h 1406"/>
                  <a:gd name="T46" fmla="*/ 1 w 1346"/>
                  <a:gd name="T47" fmla="*/ 0 h 1406"/>
                  <a:gd name="T48" fmla="*/ 1 w 1346"/>
                  <a:gd name="T49" fmla="*/ 0 h 1406"/>
                  <a:gd name="T50" fmla="*/ 1 w 1346"/>
                  <a:gd name="T51" fmla="*/ 0 h 1406"/>
                  <a:gd name="T52" fmla="*/ 1 w 1346"/>
                  <a:gd name="T53" fmla="*/ 0 h 1406"/>
                  <a:gd name="T54" fmla="*/ 1 w 1346"/>
                  <a:gd name="T55" fmla="*/ 0 h 1406"/>
                  <a:gd name="T56" fmla="*/ 1 w 1346"/>
                  <a:gd name="T57" fmla="*/ 0 h 1406"/>
                  <a:gd name="T58" fmla="*/ 0 w 1346"/>
                  <a:gd name="T59" fmla="*/ 0 h 1406"/>
                  <a:gd name="T60" fmla="*/ 0 w 1346"/>
                  <a:gd name="T61" fmla="*/ 0 h 1406"/>
                  <a:gd name="T62" fmla="*/ 0 w 1346"/>
                  <a:gd name="T63" fmla="*/ 0 h 1406"/>
                  <a:gd name="T64" fmla="*/ 0 w 1346"/>
                  <a:gd name="T65" fmla="*/ 0 h 1406"/>
                  <a:gd name="T66" fmla="*/ 0 w 1346"/>
                  <a:gd name="T67" fmla="*/ 0 h 1406"/>
                  <a:gd name="T68" fmla="*/ 0 w 1346"/>
                  <a:gd name="T69" fmla="*/ 0 h 1406"/>
                  <a:gd name="T70" fmla="*/ 0 w 1346"/>
                  <a:gd name="T71" fmla="*/ 0 h 1406"/>
                  <a:gd name="T72" fmla="*/ 0 w 1346"/>
                  <a:gd name="T73" fmla="*/ 0 h 1406"/>
                  <a:gd name="T74" fmla="*/ 0 w 1346"/>
                  <a:gd name="T75" fmla="*/ 0 h 1406"/>
                  <a:gd name="T76" fmla="*/ 0 w 1346"/>
                  <a:gd name="T77" fmla="*/ 0 h 1406"/>
                  <a:gd name="T78" fmla="*/ 0 w 1346"/>
                  <a:gd name="T79" fmla="*/ 0 h 1406"/>
                  <a:gd name="T80" fmla="*/ 0 w 1346"/>
                  <a:gd name="T81" fmla="*/ 0 h 1406"/>
                  <a:gd name="T82" fmla="*/ 0 w 1346"/>
                  <a:gd name="T83" fmla="*/ 0 h 1406"/>
                  <a:gd name="T84" fmla="*/ 0 w 1346"/>
                  <a:gd name="T85" fmla="*/ 0 h 1406"/>
                  <a:gd name="T86" fmla="*/ 0 w 1346"/>
                  <a:gd name="T87" fmla="*/ 0 h 1406"/>
                  <a:gd name="T88" fmla="*/ 0 w 1346"/>
                  <a:gd name="T89" fmla="*/ 0 h 140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46"/>
                  <a:gd name="T136" fmla="*/ 0 h 1406"/>
                  <a:gd name="T137" fmla="*/ 1346 w 1346"/>
                  <a:gd name="T138" fmla="*/ 1406 h 140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46" h="1406">
                    <a:moveTo>
                      <a:pt x="378" y="1348"/>
                    </a:moveTo>
                    <a:lnTo>
                      <a:pt x="300" y="1066"/>
                    </a:lnTo>
                    <a:lnTo>
                      <a:pt x="299" y="1022"/>
                    </a:lnTo>
                    <a:lnTo>
                      <a:pt x="291" y="966"/>
                    </a:lnTo>
                    <a:lnTo>
                      <a:pt x="284" y="905"/>
                    </a:lnTo>
                    <a:lnTo>
                      <a:pt x="283" y="845"/>
                    </a:lnTo>
                    <a:lnTo>
                      <a:pt x="289" y="785"/>
                    </a:lnTo>
                    <a:lnTo>
                      <a:pt x="306" y="727"/>
                    </a:lnTo>
                    <a:lnTo>
                      <a:pt x="344" y="673"/>
                    </a:lnTo>
                    <a:lnTo>
                      <a:pt x="381" y="645"/>
                    </a:lnTo>
                    <a:lnTo>
                      <a:pt x="419" y="621"/>
                    </a:lnTo>
                    <a:lnTo>
                      <a:pt x="458" y="607"/>
                    </a:lnTo>
                    <a:lnTo>
                      <a:pt x="499" y="596"/>
                    </a:lnTo>
                    <a:lnTo>
                      <a:pt x="540" y="590"/>
                    </a:lnTo>
                    <a:lnTo>
                      <a:pt x="579" y="582"/>
                    </a:lnTo>
                    <a:lnTo>
                      <a:pt x="620" y="574"/>
                    </a:lnTo>
                    <a:lnTo>
                      <a:pt x="687" y="575"/>
                    </a:lnTo>
                    <a:lnTo>
                      <a:pt x="725" y="563"/>
                    </a:lnTo>
                    <a:lnTo>
                      <a:pt x="761" y="554"/>
                    </a:lnTo>
                    <a:lnTo>
                      <a:pt x="806" y="544"/>
                    </a:lnTo>
                    <a:lnTo>
                      <a:pt x="852" y="537"/>
                    </a:lnTo>
                    <a:lnTo>
                      <a:pt x="900" y="531"/>
                    </a:lnTo>
                    <a:lnTo>
                      <a:pt x="943" y="537"/>
                    </a:lnTo>
                    <a:lnTo>
                      <a:pt x="983" y="543"/>
                    </a:lnTo>
                    <a:lnTo>
                      <a:pt x="1024" y="574"/>
                    </a:lnTo>
                    <a:lnTo>
                      <a:pt x="1051" y="614"/>
                    </a:lnTo>
                    <a:lnTo>
                      <a:pt x="1068" y="666"/>
                    </a:lnTo>
                    <a:lnTo>
                      <a:pt x="1076" y="721"/>
                    </a:lnTo>
                    <a:lnTo>
                      <a:pt x="1078" y="779"/>
                    </a:lnTo>
                    <a:lnTo>
                      <a:pt x="1072" y="839"/>
                    </a:lnTo>
                    <a:lnTo>
                      <a:pt x="1069" y="893"/>
                    </a:lnTo>
                    <a:lnTo>
                      <a:pt x="1069" y="937"/>
                    </a:lnTo>
                    <a:lnTo>
                      <a:pt x="1063" y="978"/>
                    </a:lnTo>
                    <a:lnTo>
                      <a:pt x="1059" y="1038"/>
                    </a:lnTo>
                    <a:lnTo>
                      <a:pt x="1057" y="1089"/>
                    </a:lnTo>
                    <a:lnTo>
                      <a:pt x="1047" y="1125"/>
                    </a:lnTo>
                    <a:lnTo>
                      <a:pt x="1031" y="1183"/>
                    </a:lnTo>
                    <a:lnTo>
                      <a:pt x="983" y="1341"/>
                    </a:lnTo>
                    <a:lnTo>
                      <a:pt x="1107" y="1397"/>
                    </a:lnTo>
                    <a:lnTo>
                      <a:pt x="1234" y="1364"/>
                    </a:lnTo>
                    <a:lnTo>
                      <a:pt x="1314" y="1276"/>
                    </a:lnTo>
                    <a:lnTo>
                      <a:pt x="1346" y="1127"/>
                    </a:lnTo>
                    <a:lnTo>
                      <a:pt x="1330" y="989"/>
                    </a:lnTo>
                    <a:lnTo>
                      <a:pt x="1314" y="899"/>
                    </a:lnTo>
                    <a:lnTo>
                      <a:pt x="1311" y="837"/>
                    </a:lnTo>
                    <a:lnTo>
                      <a:pt x="1304" y="774"/>
                    </a:lnTo>
                    <a:lnTo>
                      <a:pt x="1301" y="707"/>
                    </a:lnTo>
                    <a:lnTo>
                      <a:pt x="1301" y="624"/>
                    </a:lnTo>
                    <a:lnTo>
                      <a:pt x="1294" y="564"/>
                    </a:lnTo>
                    <a:lnTo>
                      <a:pt x="1294" y="506"/>
                    </a:lnTo>
                    <a:lnTo>
                      <a:pt x="1283" y="447"/>
                    </a:lnTo>
                    <a:lnTo>
                      <a:pt x="1261" y="392"/>
                    </a:lnTo>
                    <a:lnTo>
                      <a:pt x="1241" y="356"/>
                    </a:lnTo>
                    <a:lnTo>
                      <a:pt x="1219" y="317"/>
                    </a:lnTo>
                    <a:lnTo>
                      <a:pt x="1196" y="279"/>
                    </a:lnTo>
                    <a:lnTo>
                      <a:pt x="1171" y="245"/>
                    </a:lnTo>
                    <a:lnTo>
                      <a:pt x="1146" y="214"/>
                    </a:lnTo>
                    <a:lnTo>
                      <a:pt x="1122" y="188"/>
                    </a:lnTo>
                    <a:lnTo>
                      <a:pt x="1095" y="163"/>
                    </a:lnTo>
                    <a:lnTo>
                      <a:pt x="1070" y="146"/>
                    </a:lnTo>
                    <a:lnTo>
                      <a:pt x="1012" y="97"/>
                    </a:lnTo>
                    <a:lnTo>
                      <a:pt x="948" y="62"/>
                    </a:lnTo>
                    <a:lnTo>
                      <a:pt x="879" y="33"/>
                    </a:lnTo>
                    <a:lnTo>
                      <a:pt x="811" y="15"/>
                    </a:lnTo>
                    <a:lnTo>
                      <a:pt x="751" y="6"/>
                    </a:lnTo>
                    <a:lnTo>
                      <a:pt x="697" y="0"/>
                    </a:lnTo>
                    <a:lnTo>
                      <a:pt x="644" y="0"/>
                    </a:lnTo>
                    <a:lnTo>
                      <a:pt x="595" y="4"/>
                    </a:lnTo>
                    <a:lnTo>
                      <a:pt x="546" y="15"/>
                    </a:lnTo>
                    <a:lnTo>
                      <a:pt x="501" y="26"/>
                    </a:lnTo>
                    <a:lnTo>
                      <a:pt x="457" y="45"/>
                    </a:lnTo>
                    <a:lnTo>
                      <a:pt x="417" y="68"/>
                    </a:lnTo>
                    <a:lnTo>
                      <a:pt x="373" y="94"/>
                    </a:lnTo>
                    <a:lnTo>
                      <a:pt x="337" y="123"/>
                    </a:lnTo>
                    <a:lnTo>
                      <a:pt x="302" y="155"/>
                    </a:lnTo>
                    <a:lnTo>
                      <a:pt x="267" y="191"/>
                    </a:lnTo>
                    <a:lnTo>
                      <a:pt x="235" y="233"/>
                    </a:lnTo>
                    <a:lnTo>
                      <a:pt x="184" y="245"/>
                    </a:lnTo>
                    <a:lnTo>
                      <a:pt x="136" y="302"/>
                    </a:lnTo>
                    <a:lnTo>
                      <a:pt x="96" y="384"/>
                    </a:lnTo>
                    <a:lnTo>
                      <a:pt x="87" y="440"/>
                    </a:lnTo>
                    <a:lnTo>
                      <a:pt x="57" y="547"/>
                    </a:lnTo>
                    <a:lnTo>
                      <a:pt x="48" y="629"/>
                    </a:lnTo>
                    <a:lnTo>
                      <a:pt x="24" y="709"/>
                    </a:lnTo>
                    <a:lnTo>
                      <a:pt x="8" y="850"/>
                    </a:lnTo>
                    <a:lnTo>
                      <a:pt x="0" y="956"/>
                    </a:lnTo>
                    <a:lnTo>
                      <a:pt x="16" y="1087"/>
                    </a:lnTo>
                    <a:lnTo>
                      <a:pt x="32" y="1283"/>
                    </a:lnTo>
                    <a:lnTo>
                      <a:pt x="137" y="1380"/>
                    </a:lnTo>
                    <a:lnTo>
                      <a:pt x="271" y="1406"/>
                    </a:lnTo>
                    <a:lnTo>
                      <a:pt x="378" y="1348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23" name="Freeform 337"/>
              <p:cNvSpPr>
                <a:spLocks/>
              </p:cNvSpPr>
              <p:nvPr/>
            </p:nvSpPr>
            <p:spPr bwMode="auto">
              <a:xfrm>
                <a:off x="3729" y="2237"/>
                <a:ext cx="29" cy="195"/>
              </a:xfrm>
              <a:custGeom>
                <a:avLst/>
                <a:gdLst>
                  <a:gd name="T0" fmla="*/ 0 w 381"/>
                  <a:gd name="T1" fmla="*/ 0 h 2723"/>
                  <a:gd name="T2" fmla="*/ 0 w 381"/>
                  <a:gd name="T3" fmla="*/ 0 h 2723"/>
                  <a:gd name="T4" fmla="*/ 0 w 381"/>
                  <a:gd name="T5" fmla="*/ 0 h 2723"/>
                  <a:gd name="T6" fmla="*/ 0 w 381"/>
                  <a:gd name="T7" fmla="*/ 0 h 2723"/>
                  <a:gd name="T8" fmla="*/ 0 w 381"/>
                  <a:gd name="T9" fmla="*/ 0 h 2723"/>
                  <a:gd name="T10" fmla="*/ 0 w 381"/>
                  <a:gd name="T11" fmla="*/ 0 h 2723"/>
                  <a:gd name="T12" fmla="*/ 0 w 381"/>
                  <a:gd name="T13" fmla="*/ 0 h 2723"/>
                  <a:gd name="T14" fmla="*/ 0 w 381"/>
                  <a:gd name="T15" fmla="*/ 0 h 2723"/>
                  <a:gd name="T16" fmla="*/ 0 w 381"/>
                  <a:gd name="T17" fmla="*/ 0 h 2723"/>
                  <a:gd name="T18" fmla="*/ 0 w 381"/>
                  <a:gd name="T19" fmla="*/ 0 h 2723"/>
                  <a:gd name="T20" fmla="*/ 0 w 381"/>
                  <a:gd name="T21" fmla="*/ 0 h 2723"/>
                  <a:gd name="T22" fmla="*/ 0 w 381"/>
                  <a:gd name="T23" fmla="*/ 0 h 2723"/>
                  <a:gd name="T24" fmla="*/ 0 w 381"/>
                  <a:gd name="T25" fmla="*/ 0 h 2723"/>
                  <a:gd name="T26" fmla="*/ 0 w 381"/>
                  <a:gd name="T27" fmla="*/ 0 h 2723"/>
                  <a:gd name="T28" fmla="*/ 0 w 381"/>
                  <a:gd name="T29" fmla="*/ 1 h 2723"/>
                  <a:gd name="T30" fmla="*/ 0 w 381"/>
                  <a:gd name="T31" fmla="*/ 1 h 2723"/>
                  <a:gd name="T32" fmla="*/ 0 w 381"/>
                  <a:gd name="T33" fmla="*/ 1 h 2723"/>
                  <a:gd name="T34" fmla="*/ 0 w 381"/>
                  <a:gd name="T35" fmla="*/ 1 h 2723"/>
                  <a:gd name="T36" fmla="*/ 0 w 381"/>
                  <a:gd name="T37" fmla="*/ 1 h 2723"/>
                  <a:gd name="T38" fmla="*/ 0 w 381"/>
                  <a:gd name="T39" fmla="*/ 1 h 2723"/>
                  <a:gd name="T40" fmla="*/ 0 w 381"/>
                  <a:gd name="T41" fmla="*/ 1 h 2723"/>
                  <a:gd name="T42" fmla="*/ 0 w 381"/>
                  <a:gd name="T43" fmla="*/ 1 h 2723"/>
                  <a:gd name="T44" fmla="*/ 0 w 381"/>
                  <a:gd name="T45" fmla="*/ 1 h 2723"/>
                  <a:gd name="T46" fmla="*/ 0 w 381"/>
                  <a:gd name="T47" fmla="*/ 1 h 2723"/>
                  <a:gd name="T48" fmla="*/ 0 w 381"/>
                  <a:gd name="T49" fmla="*/ 1 h 2723"/>
                  <a:gd name="T50" fmla="*/ 0 w 381"/>
                  <a:gd name="T51" fmla="*/ 1 h 2723"/>
                  <a:gd name="T52" fmla="*/ 0 w 381"/>
                  <a:gd name="T53" fmla="*/ 1 h 2723"/>
                  <a:gd name="T54" fmla="*/ 0 w 381"/>
                  <a:gd name="T55" fmla="*/ 1 h 2723"/>
                  <a:gd name="T56" fmla="*/ 0 w 381"/>
                  <a:gd name="T57" fmla="*/ 1 h 272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81"/>
                  <a:gd name="T88" fmla="*/ 0 h 2723"/>
                  <a:gd name="T89" fmla="*/ 381 w 381"/>
                  <a:gd name="T90" fmla="*/ 2723 h 272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81" h="2723">
                    <a:moveTo>
                      <a:pt x="0" y="0"/>
                    </a:moveTo>
                    <a:lnTo>
                      <a:pt x="67" y="38"/>
                    </a:lnTo>
                    <a:lnTo>
                      <a:pt x="137" y="90"/>
                    </a:lnTo>
                    <a:lnTo>
                      <a:pt x="195" y="149"/>
                    </a:lnTo>
                    <a:lnTo>
                      <a:pt x="242" y="216"/>
                    </a:lnTo>
                    <a:lnTo>
                      <a:pt x="275" y="315"/>
                    </a:lnTo>
                    <a:lnTo>
                      <a:pt x="300" y="416"/>
                    </a:lnTo>
                    <a:lnTo>
                      <a:pt x="315" y="519"/>
                    </a:lnTo>
                    <a:lnTo>
                      <a:pt x="322" y="624"/>
                    </a:lnTo>
                    <a:lnTo>
                      <a:pt x="321" y="730"/>
                    </a:lnTo>
                    <a:lnTo>
                      <a:pt x="315" y="836"/>
                    </a:lnTo>
                    <a:lnTo>
                      <a:pt x="305" y="945"/>
                    </a:lnTo>
                    <a:lnTo>
                      <a:pt x="295" y="1056"/>
                    </a:lnTo>
                    <a:lnTo>
                      <a:pt x="280" y="1166"/>
                    </a:lnTo>
                    <a:lnTo>
                      <a:pt x="268" y="1280"/>
                    </a:lnTo>
                    <a:lnTo>
                      <a:pt x="260" y="1393"/>
                    </a:lnTo>
                    <a:lnTo>
                      <a:pt x="253" y="1512"/>
                    </a:lnTo>
                    <a:lnTo>
                      <a:pt x="252" y="1625"/>
                    </a:lnTo>
                    <a:lnTo>
                      <a:pt x="261" y="1746"/>
                    </a:lnTo>
                    <a:lnTo>
                      <a:pt x="275" y="1866"/>
                    </a:lnTo>
                    <a:lnTo>
                      <a:pt x="302" y="1989"/>
                    </a:lnTo>
                    <a:lnTo>
                      <a:pt x="316" y="2065"/>
                    </a:lnTo>
                    <a:lnTo>
                      <a:pt x="329" y="2151"/>
                    </a:lnTo>
                    <a:lnTo>
                      <a:pt x="337" y="2245"/>
                    </a:lnTo>
                    <a:lnTo>
                      <a:pt x="347" y="2344"/>
                    </a:lnTo>
                    <a:lnTo>
                      <a:pt x="353" y="2442"/>
                    </a:lnTo>
                    <a:lnTo>
                      <a:pt x="362" y="2542"/>
                    </a:lnTo>
                    <a:lnTo>
                      <a:pt x="367" y="2636"/>
                    </a:lnTo>
                    <a:lnTo>
                      <a:pt x="381" y="2723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24" name="Freeform 338"/>
              <p:cNvSpPr>
                <a:spLocks/>
              </p:cNvSpPr>
              <p:nvPr/>
            </p:nvSpPr>
            <p:spPr bwMode="auto">
              <a:xfrm>
                <a:off x="3837" y="2218"/>
                <a:ext cx="31" cy="64"/>
              </a:xfrm>
              <a:custGeom>
                <a:avLst/>
                <a:gdLst>
                  <a:gd name="T0" fmla="*/ 0 w 393"/>
                  <a:gd name="T1" fmla="*/ 0 h 888"/>
                  <a:gd name="T2" fmla="*/ 0 w 393"/>
                  <a:gd name="T3" fmla="*/ 0 h 888"/>
                  <a:gd name="T4" fmla="*/ 0 w 393"/>
                  <a:gd name="T5" fmla="*/ 0 h 888"/>
                  <a:gd name="T6" fmla="*/ 0 w 393"/>
                  <a:gd name="T7" fmla="*/ 0 h 888"/>
                  <a:gd name="T8" fmla="*/ 0 w 393"/>
                  <a:gd name="T9" fmla="*/ 0 h 888"/>
                  <a:gd name="T10" fmla="*/ 0 w 393"/>
                  <a:gd name="T11" fmla="*/ 0 h 888"/>
                  <a:gd name="T12" fmla="*/ 0 w 393"/>
                  <a:gd name="T13" fmla="*/ 0 h 888"/>
                  <a:gd name="T14" fmla="*/ 0 w 393"/>
                  <a:gd name="T15" fmla="*/ 0 h 888"/>
                  <a:gd name="T16" fmla="*/ 0 w 393"/>
                  <a:gd name="T17" fmla="*/ 0 h 8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3"/>
                  <a:gd name="T28" fmla="*/ 0 h 888"/>
                  <a:gd name="T29" fmla="*/ 393 w 393"/>
                  <a:gd name="T30" fmla="*/ 888 h 8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3" h="888">
                    <a:moveTo>
                      <a:pt x="393" y="888"/>
                    </a:moveTo>
                    <a:lnTo>
                      <a:pt x="335" y="788"/>
                    </a:lnTo>
                    <a:lnTo>
                      <a:pt x="277" y="685"/>
                    </a:lnTo>
                    <a:lnTo>
                      <a:pt x="225" y="579"/>
                    </a:lnTo>
                    <a:lnTo>
                      <a:pt x="175" y="469"/>
                    </a:lnTo>
                    <a:lnTo>
                      <a:pt x="128" y="358"/>
                    </a:lnTo>
                    <a:lnTo>
                      <a:pt x="85" y="240"/>
                    </a:lnTo>
                    <a:lnTo>
                      <a:pt x="42" y="12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25" name="Freeform 339"/>
              <p:cNvSpPr>
                <a:spLocks/>
              </p:cNvSpPr>
              <p:nvPr/>
            </p:nvSpPr>
            <p:spPr bwMode="auto">
              <a:xfrm>
                <a:off x="3827" y="2216"/>
                <a:ext cx="25" cy="216"/>
              </a:xfrm>
              <a:custGeom>
                <a:avLst/>
                <a:gdLst>
                  <a:gd name="T0" fmla="*/ 0 w 330"/>
                  <a:gd name="T1" fmla="*/ 0 h 3018"/>
                  <a:gd name="T2" fmla="*/ 0 w 330"/>
                  <a:gd name="T3" fmla="*/ 0 h 3018"/>
                  <a:gd name="T4" fmla="*/ 0 w 330"/>
                  <a:gd name="T5" fmla="*/ 0 h 3018"/>
                  <a:gd name="T6" fmla="*/ 0 w 330"/>
                  <a:gd name="T7" fmla="*/ 0 h 3018"/>
                  <a:gd name="T8" fmla="*/ 0 w 330"/>
                  <a:gd name="T9" fmla="*/ 0 h 3018"/>
                  <a:gd name="T10" fmla="*/ 0 w 330"/>
                  <a:gd name="T11" fmla="*/ 0 h 3018"/>
                  <a:gd name="T12" fmla="*/ 0 w 330"/>
                  <a:gd name="T13" fmla="*/ 0 h 3018"/>
                  <a:gd name="T14" fmla="*/ 0 w 330"/>
                  <a:gd name="T15" fmla="*/ 0 h 3018"/>
                  <a:gd name="T16" fmla="*/ 0 w 330"/>
                  <a:gd name="T17" fmla="*/ 0 h 3018"/>
                  <a:gd name="T18" fmla="*/ 0 w 330"/>
                  <a:gd name="T19" fmla="*/ 0 h 3018"/>
                  <a:gd name="T20" fmla="*/ 0 w 330"/>
                  <a:gd name="T21" fmla="*/ 1 h 3018"/>
                  <a:gd name="T22" fmla="*/ 0 w 330"/>
                  <a:gd name="T23" fmla="*/ 1 h 3018"/>
                  <a:gd name="T24" fmla="*/ 0 w 330"/>
                  <a:gd name="T25" fmla="*/ 1 h 3018"/>
                  <a:gd name="T26" fmla="*/ 0 w 330"/>
                  <a:gd name="T27" fmla="*/ 1 h 3018"/>
                  <a:gd name="T28" fmla="*/ 0 w 330"/>
                  <a:gd name="T29" fmla="*/ 1 h 3018"/>
                  <a:gd name="T30" fmla="*/ 0 w 330"/>
                  <a:gd name="T31" fmla="*/ 1 h 3018"/>
                  <a:gd name="T32" fmla="*/ 0 w 330"/>
                  <a:gd name="T33" fmla="*/ 1 h 3018"/>
                  <a:gd name="T34" fmla="*/ 0 w 330"/>
                  <a:gd name="T35" fmla="*/ 1 h 3018"/>
                  <a:gd name="T36" fmla="*/ 0 w 330"/>
                  <a:gd name="T37" fmla="*/ 1 h 3018"/>
                  <a:gd name="T38" fmla="*/ 0 w 330"/>
                  <a:gd name="T39" fmla="*/ 1 h 3018"/>
                  <a:gd name="T40" fmla="*/ 0 w 330"/>
                  <a:gd name="T41" fmla="*/ 1 h 3018"/>
                  <a:gd name="T42" fmla="*/ 0 w 330"/>
                  <a:gd name="T43" fmla="*/ 1 h 3018"/>
                  <a:gd name="T44" fmla="*/ 0 w 330"/>
                  <a:gd name="T45" fmla="*/ 1 h 3018"/>
                  <a:gd name="T46" fmla="*/ 0 w 330"/>
                  <a:gd name="T47" fmla="*/ 1 h 3018"/>
                  <a:gd name="T48" fmla="*/ 0 w 330"/>
                  <a:gd name="T49" fmla="*/ 1 h 3018"/>
                  <a:gd name="T50" fmla="*/ 0 w 330"/>
                  <a:gd name="T51" fmla="*/ 1 h 3018"/>
                  <a:gd name="T52" fmla="*/ 0 w 330"/>
                  <a:gd name="T53" fmla="*/ 1 h 3018"/>
                  <a:gd name="T54" fmla="*/ 0 w 330"/>
                  <a:gd name="T55" fmla="*/ 1 h 3018"/>
                  <a:gd name="T56" fmla="*/ 0 w 330"/>
                  <a:gd name="T57" fmla="*/ 1 h 3018"/>
                  <a:gd name="T58" fmla="*/ 0 w 330"/>
                  <a:gd name="T59" fmla="*/ 1 h 3018"/>
                  <a:gd name="T60" fmla="*/ 0 w 330"/>
                  <a:gd name="T61" fmla="*/ 1 h 3018"/>
                  <a:gd name="T62" fmla="*/ 0 w 330"/>
                  <a:gd name="T63" fmla="*/ 1 h 3018"/>
                  <a:gd name="T64" fmla="*/ 0 w 330"/>
                  <a:gd name="T65" fmla="*/ 1 h 3018"/>
                  <a:gd name="T66" fmla="*/ 0 w 330"/>
                  <a:gd name="T67" fmla="*/ 1 h 3018"/>
                  <a:gd name="T68" fmla="*/ 0 w 330"/>
                  <a:gd name="T69" fmla="*/ 1 h 3018"/>
                  <a:gd name="T70" fmla="*/ 0 w 330"/>
                  <a:gd name="T71" fmla="*/ 1 h 3018"/>
                  <a:gd name="T72" fmla="*/ 0 w 330"/>
                  <a:gd name="T73" fmla="*/ 1 h 3018"/>
                  <a:gd name="T74" fmla="*/ 0 w 330"/>
                  <a:gd name="T75" fmla="*/ 1 h 3018"/>
                  <a:gd name="T76" fmla="*/ 0 w 330"/>
                  <a:gd name="T77" fmla="*/ 1 h 301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30"/>
                  <a:gd name="T118" fmla="*/ 0 h 3018"/>
                  <a:gd name="T119" fmla="*/ 330 w 330"/>
                  <a:gd name="T120" fmla="*/ 3018 h 301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30" h="3018">
                    <a:moveTo>
                      <a:pt x="0" y="0"/>
                    </a:moveTo>
                    <a:lnTo>
                      <a:pt x="41" y="115"/>
                    </a:lnTo>
                    <a:lnTo>
                      <a:pt x="86" y="229"/>
                    </a:lnTo>
                    <a:lnTo>
                      <a:pt x="133" y="342"/>
                    </a:lnTo>
                    <a:lnTo>
                      <a:pt x="179" y="456"/>
                    </a:lnTo>
                    <a:lnTo>
                      <a:pt x="222" y="571"/>
                    </a:lnTo>
                    <a:lnTo>
                      <a:pt x="261" y="688"/>
                    </a:lnTo>
                    <a:lnTo>
                      <a:pt x="293" y="808"/>
                    </a:lnTo>
                    <a:lnTo>
                      <a:pt x="316" y="933"/>
                    </a:lnTo>
                    <a:lnTo>
                      <a:pt x="330" y="1215"/>
                    </a:lnTo>
                    <a:lnTo>
                      <a:pt x="270" y="1525"/>
                    </a:lnTo>
                    <a:lnTo>
                      <a:pt x="237" y="1651"/>
                    </a:lnTo>
                    <a:lnTo>
                      <a:pt x="203" y="1780"/>
                    </a:lnTo>
                    <a:lnTo>
                      <a:pt x="168" y="1908"/>
                    </a:lnTo>
                    <a:lnTo>
                      <a:pt x="134" y="2036"/>
                    </a:lnTo>
                    <a:lnTo>
                      <a:pt x="139" y="2059"/>
                    </a:lnTo>
                    <a:lnTo>
                      <a:pt x="133" y="2106"/>
                    </a:lnTo>
                    <a:lnTo>
                      <a:pt x="133" y="2130"/>
                    </a:lnTo>
                    <a:lnTo>
                      <a:pt x="133" y="2159"/>
                    </a:lnTo>
                    <a:lnTo>
                      <a:pt x="133" y="2178"/>
                    </a:lnTo>
                    <a:lnTo>
                      <a:pt x="139" y="2213"/>
                    </a:lnTo>
                    <a:lnTo>
                      <a:pt x="144" y="2237"/>
                    </a:lnTo>
                    <a:lnTo>
                      <a:pt x="139" y="2271"/>
                    </a:lnTo>
                    <a:lnTo>
                      <a:pt x="143" y="2318"/>
                    </a:lnTo>
                    <a:lnTo>
                      <a:pt x="150" y="2369"/>
                    </a:lnTo>
                    <a:lnTo>
                      <a:pt x="156" y="2419"/>
                    </a:lnTo>
                    <a:lnTo>
                      <a:pt x="163" y="2469"/>
                    </a:lnTo>
                    <a:lnTo>
                      <a:pt x="169" y="2520"/>
                    </a:lnTo>
                    <a:lnTo>
                      <a:pt x="175" y="2570"/>
                    </a:lnTo>
                    <a:lnTo>
                      <a:pt x="179" y="2621"/>
                    </a:lnTo>
                    <a:lnTo>
                      <a:pt x="185" y="2672"/>
                    </a:lnTo>
                    <a:lnTo>
                      <a:pt x="187" y="2719"/>
                    </a:lnTo>
                    <a:lnTo>
                      <a:pt x="190" y="2766"/>
                    </a:lnTo>
                    <a:lnTo>
                      <a:pt x="190" y="2812"/>
                    </a:lnTo>
                    <a:lnTo>
                      <a:pt x="190" y="2858"/>
                    </a:lnTo>
                    <a:lnTo>
                      <a:pt x="185" y="2901"/>
                    </a:lnTo>
                    <a:lnTo>
                      <a:pt x="181" y="2941"/>
                    </a:lnTo>
                    <a:lnTo>
                      <a:pt x="173" y="2979"/>
                    </a:lnTo>
                    <a:lnTo>
                      <a:pt x="165" y="3018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26" name="Freeform 340"/>
              <p:cNvSpPr>
                <a:spLocks/>
              </p:cNvSpPr>
              <p:nvPr/>
            </p:nvSpPr>
            <p:spPr bwMode="auto">
              <a:xfrm>
                <a:off x="3768" y="2204"/>
                <a:ext cx="84" cy="109"/>
              </a:xfrm>
              <a:custGeom>
                <a:avLst/>
                <a:gdLst>
                  <a:gd name="T0" fmla="*/ 0 w 1102"/>
                  <a:gd name="T1" fmla="*/ 0 h 1523"/>
                  <a:gd name="T2" fmla="*/ 0 w 1102"/>
                  <a:gd name="T3" fmla="*/ 0 h 1523"/>
                  <a:gd name="T4" fmla="*/ 0 w 1102"/>
                  <a:gd name="T5" fmla="*/ 0 h 1523"/>
                  <a:gd name="T6" fmla="*/ 0 w 1102"/>
                  <a:gd name="T7" fmla="*/ 0 h 1523"/>
                  <a:gd name="T8" fmla="*/ 0 w 1102"/>
                  <a:gd name="T9" fmla="*/ 0 h 1523"/>
                  <a:gd name="T10" fmla="*/ 0 w 1102"/>
                  <a:gd name="T11" fmla="*/ 0 h 1523"/>
                  <a:gd name="T12" fmla="*/ 0 w 1102"/>
                  <a:gd name="T13" fmla="*/ 0 h 1523"/>
                  <a:gd name="T14" fmla="*/ 0 w 1102"/>
                  <a:gd name="T15" fmla="*/ 0 h 1523"/>
                  <a:gd name="T16" fmla="*/ 0 w 1102"/>
                  <a:gd name="T17" fmla="*/ 0 h 1523"/>
                  <a:gd name="T18" fmla="*/ 0 w 1102"/>
                  <a:gd name="T19" fmla="*/ 0 h 1523"/>
                  <a:gd name="T20" fmla="*/ 0 w 1102"/>
                  <a:gd name="T21" fmla="*/ 0 h 1523"/>
                  <a:gd name="T22" fmla="*/ 0 w 1102"/>
                  <a:gd name="T23" fmla="*/ 0 h 1523"/>
                  <a:gd name="T24" fmla="*/ 0 w 1102"/>
                  <a:gd name="T25" fmla="*/ 0 h 1523"/>
                  <a:gd name="T26" fmla="*/ 0 w 1102"/>
                  <a:gd name="T27" fmla="*/ 0 h 1523"/>
                  <a:gd name="T28" fmla="*/ 0 w 1102"/>
                  <a:gd name="T29" fmla="*/ 1 h 1523"/>
                  <a:gd name="T30" fmla="*/ 0 w 1102"/>
                  <a:gd name="T31" fmla="*/ 1 h 1523"/>
                  <a:gd name="T32" fmla="*/ 0 w 1102"/>
                  <a:gd name="T33" fmla="*/ 1 h 1523"/>
                  <a:gd name="T34" fmla="*/ 0 w 1102"/>
                  <a:gd name="T35" fmla="*/ 1 h 1523"/>
                  <a:gd name="T36" fmla="*/ 0 w 1102"/>
                  <a:gd name="T37" fmla="*/ 0 h 1523"/>
                  <a:gd name="T38" fmla="*/ 0 w 1102"/>
                  <a:gd name="T39" fmla="*/ 0 h 1523"/>
                  <a:gd name="T40" fmla="*/ 0 w 1102"/>
                  <a:gd name="T41" fmla="*/ 0 h 1523"/>
                  <a:gd name="T42" fmla="*/ 0 w 1102"/>
                  <a:gd name="T43" fmla="*/ 0 h 1523"/>
                  <a:gd name="T44" fmla="*/ 0 w 1102"/>
                  <a:gd name="T45" fmla="*/ 0 h 1523"/>
                  <a:gd name="T46" fmla="*/ 0 w 1102"/>
                  <a:gd name="T47" fmla="*/ 0 h 1523"/>
                  <a:gd name="T48" fmla="*/ 0 w 1102"/>
                  <a:gd name="T49" fmla="*/ 0 h 1523"/>
                  <a:gd name="T50" fmla="*/ 0 w 1102"/>
                  <a:gd name="T51" fmla="*/ 0 h 152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02"/>
                  <a:gd name="T79" fmla="*/ 0 h 1523"/>
                  <a:gd name="T80" fmla="*/ 1102 w 1102"/>
                  <a:gd name="T81" fmla="*/ 1523 h 152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02" h="1523">
                    <a:moveTo>
                      <a:pt x="0" y="0"/>
                    </a:moveTo>
                    <a:lnTo>
                      <a:pt x="57" y="100"/>
                    </a:lnTo>
                    <a:lnTo>
                      <a:pt x="117" y="200"/>
                    </a:lnTo>
                    <a:lnTo>
                      <a:pt x="175" y="296"/>
                    </a:lnTo>
                    <a:lnTo>
                      <a:pt x="235" y="393"/>
                    </a:lnTo>
                    <a:lnTo>
                      <a:pt x="296" y="489"/>
                    </a:lnTo>
                    <a:lnTo>
                      <a:pt x="358" y="582"/>
                    </a:lnTo>
                    <a:lnTo>
                      <a:pt x="419" y="677"/>
                    </a:lnTo>
                    <a:lnTo>
                      <a:pt x="485" y="773"/>
                    </a:lnTo>
                    <a:lnTo>
                      <a:pt x="548" y="862"/>
                    </a:lnTo>
                    <a:lnTo>
                      <a:pt x="614" y="957"/>
                    </a:lnTo>
                    <a:lnTo>
                      <a:pt x="684" y="1048"/>
                    </a:lnTo>
                    <a:lnTo>
                      <a:pt x="757" y="1144"/>
                    </a:lnTo>
                    <a:lnTo>
                      <a:pt x="831" y="1235"/>
                    </a:lnTo>
                    <a:lnTo>
                      <a:pt x="910" y="1330"/>
                    </a:lnTo>
                    <a:lnTo>
                      <a:pt x="989" y="1427"/>
                    </a:lnTo>
                    <a:lnTo>
                      <a:pt x="1073" y="1523"/>
                    </a:lnTo>
                    <a:lnTo>
                      <a:pt x="1102" y="1362"/>
                    </a:lnTo>
                    <a:lnTo>
                      <a:pt x="1008" y="1253"/>
                    </a:lnTo>
                    <a:lnTo>
                      <a:pt x="929" y="1158"/>
                    </a:lnTo>
                    <a:lnTo>
                      <a:pt x="852" y="1064"/>
                    </a:lnTo>
                    <a:lnTo>
                      <a:pt x="779" y="976"/>
                    </a:lnTo>
                    <a:lnTo>
                      <a:pt x="708" y="884"/>
                    </a:lnTo>
                    <a:lnTo>
                      <a:pt x="649" y="796"/>
                    </a:lnTo>
                    <a:lnTo>
                      <a:pt x="597" y="708"/>
                    </a:lnTo>
                    <a:lnTo>
                      <a:pt x="557" y="621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27" name="Freeform 341"/>
              <p:cNvSpPr>
                <a:spLocks/>
              </p:cNvSpPr>
              <p:nvPr/>
            </p:nvSpPr>
            <p:spPr bwMode="auto">
              <a:xfrm>
                <a:off x="3754" y="2250"/>
                <a:ext cx="21" cy="36"/>
              </a:xfrm>
              <a:custGeom>
                <a:avLst/>
                <a:gdLst>
                  <a:gd name="T0" fmla="*/ 0 w 266"/>
                  <a:gd name="T1" fmla="*/ 0 h 507"/>
                  <a:gd name="T2" fmla="*/ 0 w 266"/>
                  <a:gd name="T3" fmla="*/ 0 h 507"/>
                  <a:gd name="T4" fmla="*/ 0 w 266"/>
                  <a:gd name="T5" fmla="*/ 0 h 507"/>
                  <a:gd name="T6" fmla="*/ 0 w 266"/>
                  <a:gd name="T7" fmla="*/ 0 h 507"/>
                  <a:gd name="T8" fmla="*/ 0 w 266"/>
                  <a:gd name="T9" fmla="*/ 0 h 507"/>
                  <a:gd name="T10" fmla="*/ 0 w 266"/>
                  <a:gd name="T11" fmla="*/ 0 h 507"/>
                  <a:gd name="T12" fmla="*/ 0 w 266"/>
                  <a:gd name="T13" fmla="*/ 0 h 507"/>
                  <a:gd name="T14" fmla="*/ 0 w 266"/>
                  <a:gd name="T15" fmla="*/ 0 h 507"/>
                  <a:gd name="T16" fmla="*/ 0 w 266"/>
                  <a:gd name="T17" fmla="*/ 0 h 507"/>
                  <a:gd name="T18" fmla="*/ 0 w 266"/>
                  <a:gd name="T19" fmla="*/ 0 h 507"/>
                  <a:gd name="T20" fmla="*/ 0 w 266"/>
                  <a:gd name="T21" fmla="*/ 0 h 507"/>
                  <a:gd name="T22" fmla="*/ 0 w 266"/>
                  <a:gd name="T23" fmla="*/ 0 h 507"/>
                  <a:gd name="T24" fmla="*/ 0 w 266"/>
                  <a:gd name="T25" fmla="*/ 0 h 507"/>
                  <a:gd name="T26" fmla="*/ 0 w 266"/>
                  <a:gd name="T27" fmla="*/ 0 h 507"/>
                  <a:gd name="T28" fmla="*/ 0 w 266"/>
                  <a:gd name="T29" fmla="*/ 0 h 507"/>
                  <a:gd name="T30" fmla="*/ 0 w 266"/>
                  <a:gd name="T31" fmla="*/ 0 h 507"/>
                  <a:gd name="T32" fmla="*/ 0 w 266"/>
                  <a:gd name="T33" fmla="*/ 0 h 507"/>
                  <a:gd name="T34" fmla="*/ 0 w 266"/>
                  <a:gd name="T35" fmla="*/ 0 h 507"/>
                  <a:gd name="T36" fmla="*/ 0 w 266"/>
                  <a:gd name="T37" fmla="*/ 0 h 507"/>
                  <a:gd name="T38" fmla="*/ 0 w 266"/>
                  <a:gd name="T39" fmla="*/ 0 h 507"/>
                  <a:gd name="T40" fmla="*/ 0 w 266"/>
                  <a:gd name="T41" fmla="*/ 0 h 507"/>
                  <a:gd name="T42" fmla="*/ 0 w 266"/>
                  <a:gd name="T43" fmla="*/ 0 h 507"/>
                  <a:gd name="T44" fmla="*/ 0 w 266"/>
                  <a:gd name="T45" fmla="*/ 0 h 507"/>
                  <a:gd name="T46" fmla="*/ 0 w 266"/>
                  <a:gd name="T47" fmla="*/ 0 h 507"/>
                  <a:gd name="T48" fmla="*/ 0 w 266"/>
                  <a:gd name="T49" fmla="*/ 0 h 507"/>
                  <a:gd name="T50" fmla="*/ 0 w 266"/>
                  <a:gd name="T51" fmla="*/ 0 h 50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66"/>
                  <a:gd name="T79" fmla="*/ 0 h 507"/>
                  <a:gd name="T80" fmla="*/ 266 w 266"/>
                  <a:gd name="T81" fmla="*/ 507 h 50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66" h="507">
                    <a:moveTo>
                      <a:pt x="92" y="0"/>
                    </a:moveTo>
                    <a:lnTo>
                      <a:pt x="94" y="31"/>
                    </a:lnTo>
                    <a:lnTo>
                      <a:pt x="98" y="61"/>
                    </a:lnTo>
                    <a:lnTo>
                      <a:pt x="100" y="94"/>
                    </a:lnTo>
                    <a:lnTo>
                      <a:pt x="103" y="129"/>
                    </a:lnTo>
                    <a:lnTo>
                      <a:pt x="101" y="164"/>
                    </a:lnTo>
                    <a:lnTo>
                      <a:pt x="100" y="200"/>
                    </a:lnTo>
                    <a:lnTo>
                      <a:pt x="98" y="235"/>
                    </a:lnTo>
                    <a:lnTo>
                      <a:pt x="94" y="272"/>
                    </a:lnTo>
                    <a:lnTo>
                      <a:pt x="88" y="305"/>
                    </a:lnTo>
                    <a:lnTo>
                      <a:pt x="81" y="339"/>
                    </a:lnTo>
                    <a:lnTo>
                      <a:pt x="71" y="372"/>
                    </a:lnTo>
                    <a:lnTo>
                      <a:pt x="62" y="404"/>
                    </a:lnTo>
                    <a:lnTo>
                      <a:pt x="49" y="433"/>
                    </a:lnTo>
                    <a:lnTo>
                      <a:pt x="34" y="459"/>
                    </a:lnTo>
                    <a:lnTo>
                      <a:pt x="20" y="484"/>
                    </a:lnTo>
                    <a:lnTo>
                      <a:pt x="0" y="507"/>
                    </a:lnTo>
                    <a:lnTo>
                      <a:pt x="24" y="504"/>
                    </a:lnTo>
                    <a:lnTo>
                      <a:pt x="46" y="502"/>
                    </a:lnTo>
                    <a:lnTo>
                      <a:pt x="87" y="492"/>
                    </a:lnTo>
                    <a:lnTo>
                      <a:pt x="123" y="476"/>
                    </a:lnTo>
                    <a:lnTo>
                      <a:pt x="161" y="454"/>
                    </a:lnTo>
                    <a:lnTo>
                      <a:pt x="193" y="423"/>
                    </a:lnTo>
                    <a:lnTo>
                      <a:pt x="222" y="393"/>
                    </a:lnTo>
                    <a:lnTo>
                      <a:pt x="245" y="358"/>
                    </a:lnTo>
                    <a:lnTo>
                      <a:pt x="266" y="324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28" name="Freeform 342"/>
              <p:cNvSpPr>
                <a:spLocks/>
              </p:cNvSpPr>
              <p:nvPr/>
            </p:nvSpPr>
            <p:spPr bwMode="auto">
              <a:xfrm>
                <a:off x="3716" y="2348"/>
                <a:ext cx="33" cy="9"/>
              </a:xfrm>
              <a:custGeom>
                <a:avLst/>
                <a:gdLst>
                  <a:gd name="T0" fmla="*/ 0 w 429"/>
                  <a:gd name="T1" fmla="*/ 0 h 123"/>
                  <a:gd name="T2" fmla="*/ 0 w 429"/>
                  <a:gd name="T3" fmla="*/ 0 h 123"/>
                  <a:gd name="T4" fmla="*/ 0 w 429"/>
                  <a:gd name="T5" fmla="*/ 0 h 123"/>
                  <a:gd name="T6" fmla="*/ 0 w 429"/>
                  <a:gd name="T7" fmla="*/ 0 h 123"/>
                  <a:gd name="T8" fmla="*/ 0 w 429"/>
                  <a:gd name="T9" fmla="*/ 0 h 123"/>
                  <a:gd name="T10" fmla="*/ 0 w 429"/>
                  <a:gd name="T11" fmla="*/ 0 h 123"/>
                  <a:gd name="T12" fmla="*/ 0 w 429"/>
                  <a:gd name="T13" fmla="*/ 0 h 123"/>
                  <a:gd name="T14" fmla="*/ 0 w 429"/>
                  <a:gd name="T15" fmla="*/ 0 h 123"/>
                  <a:gd name="T16" fmla="*/ 0 w 429"/>
                  <a:gd name="T17" fmla="*/ 0 h 123"/>
                  <a:gd name="T18" fmla="*/ 0 w 429"/>
                  <a:gd name="T19" fmla="*/ 0 h 123"/>
                  <a:gd name="T20" fmla="*/ 0 w 429"/>
                  <a:gd name="T21" fmla="*/ 0 h 123"/>
                  <a:gd name="T22" fmla="*/ 0 w 429"/>
                  <a:gd name="T23" fmla="*/ 0 h 123"/>
                  <a:gd name="T24" fmla="*/ 0 w 429"/>
                  <a:gd name="T25" fmla="*/ 0 h 123"/>
                  <a:gd name="T26" fmla="*/ 0 w 429"/>
                  <a:gd name="T27" fmla="*/ 0 h 123"/>
                  <a:gd name="T28" fmla="*/ 0 w 429"/>
                  <a:gd name="T29" fmla="*/ 0 h 123"/>
                  <a:gd name="T30" fmla="*/ 0 w 429"/>
                  <a:gd name="T31" fmla="*/ 0 h 123"/>
                  <a:gd name="T32" fmla="*/ 0 w 429"/>
                  <a:gd name="T33" fmla="*/ 0 h 123"/>
                  <a:gd name="T34" fmla="*/ 0 w 429"/>
                  <a:gd name="T35" fmla="*/ 0 h 123"/>
                  <a:gd name="T36" fmla="*/ 0 w 429"/>
                  <a:gd name="T37" fmla="*/ 0 h 123"/>
                  <a:gd name="T38" fmla="*/ 0 w 429"/>
                  <a:gd name="T39" fmla="*/ 0 h 123"/>
                  <a:gd name="T40" fmla="*/ 0 w 429"/>
                  <a:gd name="T41" fmla="*/ 0 h 123"/>
                  <a:gd name="T42" fmla="*/ 0 w 429"/>
                  <a:gd name="T43" fmla="*/ 0 h 123"/>
                  <a:gd name="T44" fmla="*/ 0 w 429"/>
                  <a:gd name="T45" fmla="*/ 0 h 123"/>
                  <a:gd name="T46" fmla="*/ 0 w 429"/>
                  <a:gd name="T47" fmla="*/ 0 h 1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29"/>
                  <a:gd name="T73" fmla="*/ 0 h 123"/>
                  <a:gd name="T74" fmla="*/ 429 w 429"/>
                  <a:gd name="T75" fmla="*/ 123 h 1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29" h="123">
                    <a:moveTo>
                      <a:pt x="0" y="31"/>
                    </a:moveTo>
                    <a:lnTo>
                      <a:pt x="31" y="22"/>
                    </a:lnTo>
                    <a:lnTo>
                      <a:pt x="61" y="14"/>
                    </a:lnTo>
                    <a:lnTo>
                      <a:pt x="92" y="6"/>
                    </a:lnTo>
                    <a:lnTo>
                      <a:pt x="121" y="3"/>
                    </a:lnTo>
                    <a:lnTo>
                      <a:pt x="150" y="0"/>
                    </a:lnTo>
                    <a:lnTo>
                      <a:pt x="179" y="0"/>
                    </a:lnTo>
                    <a:lnTo>
                      <a:pt x="208" y="2"/>
                    </a:lnTo>
                    <a:lnTo>
                      <a:pt x="239" y="6"/>
                    </a:lnTo>
                    <a:lnTo>
                      <a:pt x="266" y="11"/>
                    </a:lnTo>
                    <a:lnTo>
                      <a:pt x="295" y="21"/>
                    </a:lnTo>
                    <a:lnTo>
                      <a:pt x="319" y="31"/>
                    </a:lnTo>
                    <a:lnTo>
                      <a:pt x="346" y="42"/>
                    </a:lnTo>
                    <a:lnTo>
                      <a:pt x="367" y="57"/>
                    </a:lnTo>
                    <a:lnTo>
                      <a:pt x="391" y="76"/>
                    </a:lnTo>
                    <a:lnTo>
                      <a:pt x="429" y="123"/>
                    </a:lnTo>
                    <a:lnTo>
                      <a:pt x="400" y="109"/>
                    </a:lnTo>
                    <a:lnTo>
                      <a:pt x="372" y="99"/>
                    </a:lnTo>
                    <a:lnTo>
                      <a:pt x="342" y="90"/>
                    </a:lnTo>
                    <a:lnTo>
                      <a:pt x="312" y="87"/>
                    </a:lnTo>
                    <a:lnTo>
                      <a:pt x="279" y="87"/>
                    </a:lnTo>
                    <a:lnTo>
                      <a:pt x="248" y="91"/>
                    </a:lnTo>
                    <a:lnTo>
                      <a:pt x="213" y="101"/>
                    </a:lnTo>
                    <a:lnTo>
                      <a:pt x="177" y="117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29" name="Freeform 343"/>
              <p:cNvSpPr>
                <a:spLocks/>
              </p:cNvSpPr>
              <p:nvPr/>
            </p:nvSpPr>
            <p:spPr bwMode="auto">
              <a:xfrm>
                <a:off x="3849" y="2590"/>
                <a:ext cx="32" cy="23"/>
              </a:xfrm>
              <a:custGeom>
                <a:avLst/>
                <a:gdLst>
                  <a:gd name="T0" fmla="*/ 0 w 407"/>
                  <a:gd name="T1" fmla="*/ 0 h 313"/>
                  <a:gd name="T2" fmla="*/ 0 w 407"/>
                  <a:gd name="T3" fmla="*/ 0 h 313"/>
                  <a:gd name="T4" fmla="*/ 0 w 407"/>
                  <a:gd name="T5" fmla="*/ 0 h 313"/>
                  <a:gd name="T6" fmla="*/ 0 w 407"/>
                  <a:gd name="T7" fmla="*/ 0 h 313"/>
                  <a:gd name="T8" fmla="*/ 0 w 407"/>
                  <a:gd name="T9" fmla="*/ 0 h 313"/>
                  <a:gd name="T10" fmla="*/ 0 w 407"/>
                  <a:gd name="T11" fmla="*/ 0 h 313"/>
                  <a:gd name="T12" fmla="*/ 0 w 407"/>
                  <a:gd name="T13" fmla="*/ 0 h 313"/>
                  <a:gd name="T14" fmla="*/ 0 w 407"/>
                  <a:gd name="T15" fmla="*/ 0 h 313"/>
                  <a:gd name="T16" fmla="*/ 0 w 407"/>
                  <a:gd name="T17" fmla="*/ 0 h 3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313"/>
                  <a:gd name="T29" fmla="*/ 407 w 407"/>
                  <a:gd name="T30" fmla="*/ 313 h 3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313">
                    <a:moveTo>
                      <a:pt x="0" y="0"/>
                    </a:moveTo>
                    <a:lnTo>
                      <a:pt x="27" y="37"/>
                    </a:lnTo>
                    <a:lnTo>
                      <a:pt x="72" y="84"/>
                    </a:lnTo>
                    <a:lnTo>
                      <a:pt x="126" y="135"/>
                    </a:lnTo>
                    <a:lnTo>
                      <a:pt x="189" y="186"/>
                    </a:lnTo>
                    <a:lnTo>
                      <a:pt x="253" y="234"/>
                    </a:lnTo>
                    <a:lnTo>
                      <a:pt x="312" y="276"/>
                    </a:lnTo>
                    <a:lnTo>
                      <a:pt x="365" y="301"/>
                    </a:lnTo>
                    <a:lnTo>
                      <a:pt x="407" y="313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30" name="Freeform 344"/>
              <p:cNvSpPr>
                <a:spLocks/>
              </p:cNvSpPr>
              <p:nvPr/>
            </p:nvSpPr>
            <p:spPr bwMode="auto">
              <a:xfrm>
                <a:off x="3831" y="2449"/>
                <a:ext cx="46" cy="154"/>
              </a:xfrm>
              <a:custGeom>
                <a:avLst/>
                <a:gdLst>
                  <a:gd name="T0" fmla="*/ 0 w 586"/>
                  <a:gd name="T1" fmla="*/ 0 h 2154"/>
                  <a:gd name="T2" fmla="*/ 0 w 586"/>
                  <a:gd name="T3" fmla="*/ 0 h 2154"/>
                  <a:gd name="T4" fmla="*/ 0 w 586"/>
                  <a:gd name="T5" fmla="*/ 0 h 2154"/>
                  <a:gd name="T6" fmla="*/ 0 w 586"/>
                  <a:gd name="T7" fmla="*/ 0 h 2154"/>
                  <a:gd name="T8" fmla="*/ 0 w 586"/>
                  <a:gd name="T9" fmla="*/ 0 h 2154"/>
                  <a:gd name="T10" fmla="*/ 0 w 586"/>
                  <a:gd name="T11" fmla="*/ 0 h 2154"/>
                  <a:gd name="T12" fmla="*/ 0 w 586"/>
                  <a:gd name="T13" fmla="*/ 0 h 2154"/>
                  <a:gd name="T14" fmla="*/ 0 w 586"/>
                  <a:gd name="T15" fmla="*/ 0 h 2154"/>
                  <a:gd name="T16" fmla="*/ 0 w 586"/>
                  <a:gd name="T17" fmla="*/ 0 h 2154"/>
                  <a:gd name="T18" fmla="*/ 0 w 586"/>
                  <a:gd name="T19" fmla="*/ 0 h 2154"/>
                  <a:gd name="T20" fmla="*/ 0 w 586"/>
                  <a:gd name="T21" fmla="*/ 1 h 2154"/>
                  <a:gd name="T22" fmla="*/ 0 w 586"/>
                  <a:gd name="T23" fmla="*/ 1 h 2154"/>
                  <a:gd name="T24" fmla="*/ 0 w 586"/>
                  <a:gd name="T25" fmla="*/ 1 h 2154"/>
                  <a:gd name="T26" fmla="*/ 0 w 586"/>
                  <a:gd name="T27" fmla="*/ 1 h 2154"/>
                  <a:gd name="T28" fmla="*/ 0 w 586"/>
                  <a:gd name="T29" fmla="*/ 1 h 2154"/>
                  <a:gd name="T30" fmla="*/ 0 w 586"/>
                  <a:gd name="T31" fmla="*/ 1 h 2154"/>
                  <a:gd name="T32" fmla="*/ 0 w 586"/>
                  <a:gd name="T33" fmla="*/ 1 h 21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86"/>
                  <a:gd name="T52" fmla="*/ 0 h 2154"/>
                  <a:gd name="T53" fmla="*/ 586 w 586"/>
                  <a:gd name="T54" fmla="*/ 2154 h 215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86" h="2154">
                    <a:moveTo>
                      <a:pt x="3" y="0"/>
                    </a:moveTo>
                    <a:lnTo>
                      <a:pt x="0" y="117"/>
                    </a:lnTo>
                    <a:lnTo>
                      <a:pt x="7" y="242"/>
                    </a:lnTo>
                    <a:lnTo>
                      <a:pt x="28" y="375"/>
                    </a:lnTo>
                    <a:lnTo>
                      <a:pt x="58" y="514"/>
                    </a:lnTo>
                    <a:lnTo>
                      <a:pt x="95" y="660"/>
                    </a:lnTo>
                    <a:lnTo>
                      <a:pt x="140" y="808"/>
                    </a:lnTo>
                    <a:lnTo>
                      <a:pt x="188" y="958"/>
                    </a:lnTo>
                    <a:lnTo>
                      <a:pt x="242" y="1110"/>
                    </a:lnTo>
                    <a:lnTo>
                      <a:pt x="297" y="1259"/>
                    </a:lnTo>
                    <a:lnTo>
                      <a:pt x="351" y="1406"/>
                    </a:lnTo>
                    <a:lnTo>
                      <a:pt x="402" y="1549"/>
                    </a:lnTo>
                    <a:lnTo>
                      <a:pt x="453" y="1689"/>
                    </a:lnTo>
                    <a:lnTo>
                      <a:pt x="496" y="1818"/>
                    </a:lnTo>
                    <a:lnTo>
                      <a:pt x="535" y="1939"/>
                    </a:lnTo>
                    <a:lnTo>
                      <a:pt x="564" y="2051"/>
                    </a:lnTo>
                    <a:lnTo>
                      <a:pt x="586" y="2154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31" name="Freeform 345"/>
              <p:cNvSpPr>
                <a:spLocks/>
              </p:cNvSpPr>
              <p:nvPr/>
            </p:nvSpPr>
            <p:spPr bwMode="auto">
              <a:xfrm>
                <a:off x="3806" y="2143"/>
                <a:ext cx="19" cy="5"/>
              </a:xfrm>
              <a:custGeom>
                <a:avLst/>
                <a:gdLst>
                  <a:gd name="T0" fmla="*/ 0 w 250"/>
                  <a:gd name="T1" fmla="*/ 0 h 68"/>
                  <a:gd name="T2" fmla="*/ 0 w 250"/>
                  <a:gd name="T3" fmla="*/ 0 h 68"/>
                  <a:gd name="T4" fmla="*/ 0 w 250"/>
                  <a:gd name="T5" fmla="*/ 0 h 68"/>
                  <a:gd name="T6" fmla="*/ 0 w 250"/>
                  <a:gd name="T7" fmla="*/ 0 h 68"/>
                  <a:gd name="T8" fmla="*/ 0 w 250"/>
                  <a:gd name="T9" fmla="*/ 0 h 68"/>
                  <a:gd name="T10" fmla="*/ 0 w 250"/>
                  <a:gd name="T11" fmla="*/ 0 h 68"/>
                  <a:gd name="T12" fmla="*/ 0 w 250"/>
                  <a:gd name="T13" fmla="*/ 0 h 68"/>
                  <a:gd name="T14" fmla="*/ 0 w 250"/>
                  <a:gd name="T15" fmla="*/ 0 h 68"/>
                  <a:gd name="T16" fmla="*/ 0 w 250"/>
                  <a:gd name="T17" fmla="*/ 0 h 68"/>
                  <a:gd name="T18" fmla="*/ 0 w 250"/>
                  <a:gd name="T19" fmla="*/ 0 h 68"/>
                  <a:gd name="T20" fmla="*/ 0 w 250"/>
                  <a:gd name="T21" fmla="*/ 0 h 68"/>
                  <a:gd name="T22" fmla="*/ 0 w 250"/>
                  <a:gd name="T23" fmla="*/ 0 h 68"/>
                  <a:gd name="T24" fmla="*/ 0 w 250"/>
                  <a:gd name="T25" fmla="*/ 0 h 68"/>
                  <a:gd name="T26" fmla="*/ 0 w 250"/>
                  <a:gd name="T27" fmla="*/ 0 h 68"/>
                  <a:gd name="T28" fmla="*/ 0 w 250"/>
                  <a:gd name="T29" fmla="*/ 0 h 68"/>
                  <a:gd name="T30" fmla="*/ 0 w 250"/>
                  <a:gd name="T31" fmla="*/ 0 h 68"/>
                  <a:gd name="T32" fmla="*/ 0 w 250"/>
                  <a:gd name="T33" fmla="*/ 0 h 68"/>
                  <a:gd name="T34" fmla="*/ 0 w 250"/>
                  <a:gd name="T35" fmla="*/ 0 h 68"/>
                  <a:gd name="T36" fmla="*/ 0 w 250"/>
                  <a:gd name="T37" fmla="*/ 0 h 68"/>
                  <a:gd name="T38" fmla="*/ 0 w 250"/>
                  <a:gd name="T39" fmla="*/ 0 h 68"/>
                  <a:gd name="T40" fmla="*/ 0 w 250"/>
                  <a:gd name="T41" fmla="*/ 0 h 68"/>
                  <a:gd name="T42" fmla="*/ 0 w 250"/>
                  <a:gd name="T43" fmla="*/ 0 h 68"/>
                  <a:gd name="T44" fmla="*/ 0 w 250"/>
                  <a:gd name="T45" fmla="*/ 0 h 68"/>
                  <a:gd name="T46" fmla="*/ 0 w 250"/>
                  <a:gd name="T47" fmla="*/ 0 h 68"/>
                  <a:gd name="T48" fmla="*/ 0 w 250"/>
                  <a:gd name="T49" fmla="*/ 0 h 68"/>
                  <a:gd name="T50" fmla="*/ 0 w 250"/>
                  <a:gd name="T51" fmla="*/ 0 h 68"/>
                  <a:gd name="T52" fmla="*/ 0 w 250"/>
                  <a:gd name="T53" fmla="*/ 0 h 68"/>
                  <a:gd name="T54" fmla="*/ 0 w 250"/>
                  <a:gd name="T55" fmla="*/ 0 h 68"/>
                  <a:gd name="T56" fmla="*/ 0 w 250"/>
                  <a:gd name="T57" fmla="*/ 0 h 68"/>
                  <a:gd name="T58" fmla="*/ 0 w 250"/>
                  <a:gd name="T59" fmla="*/ 0 h 68"/>
                  <a:gd name="T60" fmla="*/ 0 w 250"/>
                  <a:gd name="T61" fmla="*/ 0 h 68"/>
                  <a:gd name="T62" fmla="*/ 0 w 250"/>
                  <a:gd name="T63" fmla="*/ 0 h 68"/>
                  <a:gd name="T64" fmla="*/ 0 w 250"/>
                  <a:gd name="T65" fmla="*/ 0 h 68"/>
                  <a:gd name="T66" fmla="*/ 0 w 250"/>
                  <a:gd name="T67" fmla="*/ 0 h 68"/>
                  <a:gd name="T68" fmla="*/ 0 w 250"/>
                  <a:gd name="T69" fmla="*/ 0 h 68"/>
                  <a:gd name="T70" fmla="*/ 0 w 250"/>
                  <a:gd name="T71" fmla="*/ 0 h 68"/>
                  <a:gd name="T72" fmla="*/ 0 w 250"/>
                  <a:gd name="T73" fmla="*/ 0 h 68"/>
                  <a:gd name="T74" fmla="*/ 0 w 250"/>
                  <a:gd name="T75" fmla="*/ 0 h 68"/>
                  <a:gd name="T76" fmla="*/ 0 w 250"/>
                  <a:gd name="T77" fmla="*/ 0 h 68"/>
                  <a:gd name="T78" fmla="*/ 0 w 250"/>
                  <a:gd name="T79" fmla="*/ 0 h 68"/>
                  <a:gd name="T80" fmla="*/ 0 w 250"/>
                  <a:gd name="T81" fmla="*/ 0 h 68"/>
                  <a:gd name="T82" fmla="*/ 0 w 250"/>
                  <a:gd name="T83" fmla="*/ 0 h 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50"/>
                  <a:gd name="T127" fmla="*/ 0 h 68"/>
                  <a:gd name="T128" fmla="*/ 250 w 250"/>
                  <a:gd name="T129" fmla="*/ 68 h 6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50" h="68">
                    <a:moveTo>
                      <a:pt x="39" y="14"/>
                    </a:moveTo>
                    <a:lnTo>
                      <a:pt x="48" y="10"/>
                    </a:lnTo>
                    <a:lnTo>
                      <a:pt x="58" y="7"/>
                    </a:lnTo>
                    <a:lnTo>
                      <a:pt x="68" y="5"/>
                    </a:lnTo>
                    <a:lnTo>
                      <a:pt x="78" y="2"/>
                    </a:lnTo>
                    <a:lnTo>
                      <a:pt x="88" y="1"/>
                    </a:lnTo>
                    <a:lnTo>
                      <a:pt x="99" y="0"/>
                    </a:lnTo>
                    <a:lnTo>
                      <a:pt x="111" y="0"/>
                    </a:lnTo>
                    <a:lnTo>
                      <a:pt x="123" y="1"/>
                    </a:lnTo>
                    <a:lnTo>
                      <a:pt x="250" y="68"/>
                    </a:lnTo>
                    <a:lnTo>
                      <a:pt x="241" y="65"/>
                    </a:lnTo>
                    <a:lnTo>
                      <a:pt x="232" y="62"/>
                    </a:lnTo>
                    <a:lnTo>
                      <a:pt x="223" y="57"/>
                    </a:lnTo>
                    <a:lnTo>
                      <a:pt x="212" y="53"/>
                    </a:lnTo>
                    <a:lnTo>
                      <a:pt x="201" y="48"/>
                    </a:lnTo>
                    <a:lnTo>
                      <a:pt x="189" y="43"/>
                    </a:lnTo>
                    <a:lnTo>
                      <a:pt x="177" y="37"/>
                    </a:lnTo>
                    <a:lnTo>
                      <a:pt x="166" y="32"/>
                    </a:lnTo>
                    <a:lnTo>
                      <a:pt x="154" y="28"/>
                    </a:lnTo>
                    <a:lnTo>
                      <a:pt x="143" y="24"/>
                    </a:lnTo>
                    <a:lnTo>
                      <a:pt x="131" y="21"/>
                    </a:lnTo>
                    <a:lnTo>
                      <a:pt x="119" y="19"/>
                    </a:lnTo>
                    <a:lnTo>
                      <a:pt x="109" y="18"/>
                    </a:lnTo>
                    <a:lnTo>
                      <a:pt x="99" y="18"/>
                    </a:lnTo>
                    <a:lnTo>
                      <a:pt x="90" y="19"/>
                    </a:lnTo>
                    <a:lnTo>
                      <a:pt x="82" y="21"/>
                    </a:lnTo>
                    <a:lnTo>
                      <a:pt x="74" y="27"/>
                    </a:lnTo>
                    <a:lnTo>
                      <a:pt x="65" y="31"/>
                    </a:lnTo>
                    <a:lnTo>
                      <a:pt x="55" y="36"/>
                    </a:lnTo>
                    <a:lnTo>
                      <a:pt x="46" y="39"/>
                    </a:lnTo>
                    <a:lnTo>
                      <a:pt x="36" y="44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1" y="51"/>
                    </a:lnTo>
                    <a:lnTo>
                      <a:pt x="5" y="51"/>
                    </a:lnTo>
                    <a:lnTo>
                      <a:pt x="1" y="50"/>
                    </a:lnTo>
                    <a:lnTo>
                      <a:pt x="0" y="48"/>
                    </a:lnTo>
                    <a:lnTo>
                      <a:pt x="1" y="45"/>
                    </a:lnTo>
                    <a:lnTo>
                      <a:pt x="5" y="39"/>
                    </a:lnTo>
                    <a:lnTo>
                      <a:pt x="12" y="32"/>
                    </a:lnTo>
                    <a:lnTo>
                      <a:pt x="24" y="24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32" name="Freeform 346"/>
              <p:cNvSpPr>
                <a:spLocks/>
              </p:cNvSpPr>
              <p:nvPr/>
            </p:nvSpPr>
            <p:spPr bwMode="auto">
              <a:xfrm>
                <a:off x="3776" y="2143"/>
                <a:ext cx="19" cy="4"/>
              </a:xfrm>
              <a:custGeom>
                <a:avLst/>
                <a:gdLst>
                  <a:gd name="T0" fmla="*/ 0 w 237"/>
                  <a:gd name="T1" fmla="*/ 0 h 53"/>
                  <a:gd name="T2" fmla="*/ 0 w 237"/>
                  <a:gd name="T3" fmla="*/ 0 h 53"/>
                  <a:gd name="T4" fmla="*/ 0 w 237"/>
                  <a:gd name="T5" fmla="*/ 0 h 53"/>
                  <a:gd name="T6" fmla="*/ 0 w 237"/>
                  <a:gd name="T7" fmla="*/ 0 h 53"/>
                  <a:gd name="T8" fmla="*/ 0 w 237"/>
                  <a:gd name="T9" fmla="*/ 0 h 53"/>
                  <a:gd name="T10" fmla="*/ 0 w 237"/>
                  <a:gd name="T11" fmla="*/ 0 h 53"/>
                  <a:gd name="T12" fmla="*/ 0 w 237"/>
                  <a:gd name="T13" fmla="*/ 0 h 53"/>
                  <a:gd name="T14" fmla="*/ 0 w 237"/>
                  <a:gd name="T15" fmla="*/ 0 h 53"/>
                  <a:gd name="T16" fmla="*/ 0 w 237"/>
                  <a:gd name="T17" fmla="*/ 0 h 53"/>
                  <a:gd name="T18" fmla="*/ 0 w 237"/>
                  <a:gd name="T19" fmla="*/ 0 h 53"/>
                  <a:gd name="T20" fmla="*/ 0 w 237"/>
                  <a:gd name="T21" fmla="*/ 0 h 53"/>
                  <a:gd name="T22" fmla="*/ 0 w 237"/>
                  <a:gd name="T23" fmla="*/ 0 h 53"/>
                  <a:gd name="T24" fmla="*/ 0 w 237"/>
                  <a:gd name="T25" fmla="*/ 0 h 53"/>
                  <a:gd name="T26" fmla="*/ 0 w 237"/>
                  <a:gd name="T27" fmla="*/ 0 h 53"/>
                  <a:gd name="T28" fmla="*/ 0 w 237"/>
                  <a:gd name="T29" fmla="*/ 0 h 53"/>
                  <a:gd name="T30" fmla="*/ 0 w 237"/>
                  <a:gd name="T31" fmla="*/ 0 h 53"/>
                  <a:gd name="T32" fmla="*/ 0 w 237"/>
                  <a:gd name="T33" fmla="*/ 0 h 53"/>
                  <a:gd name="T34" fmla="*/ 0 w 237"/>
                  <a:gd name="T35" fmla="*/ 0 h 53"/>
                  <a:gd name="T36" fmla="*/ 0 w 237"/>
                  <a:gd name="T37" fmla="*/ 0 h 53"/>
                  <a:gd name="T38" fmla="*/ 0 w 237"/>
                  <a:gd name="T39" fmla="*/ 0 h 53"/>
                  <a:gd name="T40" fmla="*/ 0 w 237"/>
                  <a:gd name="T41" fmla="*/ 0 h 53"/>
                  <a:gd name="T42" fmla="*/ 0 w 237"/>
                  <a:gd name="T43" fmla="*/ 0 h 53"/>
                  <a:gd name="T44" fmla="*/ 0 w 237"/>
                  <a:gd name="T45" fmla="*/ 0 h 53"/>
                  <a:gd name="T46" fmla="*/ 0 w 237"/>
                  <a:gd name="T47" fmla="*/ 0 h 53"/>
                  <a:gd name="T48" fmla="*/ 0 w 237"/>
                  <a:gd name="T49" fmla="*/ 0 h 53"/>
                  <a:gd name="T50" fmla="*/ 0 w 237"/>
                  <a:gd name="T51" fmla="*/ 0 h 53"/>
                  <a:gd name="T52" fmla="*/ 0 w 237"/>
                  <a:gd name="T53" fmla="*/ 0 h 53"/>
                  <a:gd name="T54" fmla="*/ 0 w 237"/>
                  <a:gd name="T55" fmla="*/ 0 h 53"/>
                  <a:gd name="T56" fmla="*/ 0 w 237"/>
                  <a:gd name="T57" fmla="*/ 0 h 53"/>
                  <a:gd name="T58" fmla="*/ 0 w 237"/>
                  <a:gd name="T59" fmla="*/ 0 h 53"/>
                  <a:gd name="T60" fmla="*/ 0 w 237"/>
                  <a:gd name="T61" fmla="*/ 0 h 53"/>
                  <a:gd name="T62" fmla="*/ 0 w 237"/>
                  <a:gd name="T63" fmla="*/ 0 h 53"/>
                  <a:gd name="T64" fmla="*/ 0 w 237"/>
                  <a:gd name="T65" fmla="*/ 0 h 53"/>
                  <a:gd name="T66" fmla="*/ 0 w 237"/>
                  <a:gd name="T67" fmla="*/ 0 h 53"/>
                  <a:gd name="T68" fmla="*/ 0 w 237"/>
                  <a:gd name="T69" fmla="*/ 0 h 53"/>
                  <a:gd name="T70" fmla="*/ 0 w 237"/>
                  <a:gd name="T71" fmla="*/ 0 h 53"/>
                  <a:gd name="T72" fmla="*/ 0 w 237"/>
                  <a:gd name="T73" fmla="*/ 0 h 53"/>
                  <a:gd name="T74" fmla="*/ 0 w 237"/>
                  <a:gd name="T75" fmla="*/ 0 h 53"/>
                  <a:gd name="T76" fmla="*/ 0 w 237"/>
                  <a:gd name="T77" fmla="*/ 0 h 53"/>
                  <a:gd name="T78" fmla="*/ 0 w 237"/>
                  <a:gd name="T79" fmla="*/ 0 h 53"/>
                  <a:gd name="T80" fmla="*/ 0 w 237"/>
                  <a:gd name="T81" fmla="*/ 0 h 53"/>
                  <a:gd name="T82" fmla="*/ 0 w 237"/>
                  <a:gd name="T83" fmla="*/ 0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7"/>
                  <a:gd name="T127" fmla="*/ 0 h 53"/>
                  <a:gd name="T128" fmla="*/ 237 w 237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7" h="53">
                    <a:moveTo>
                      <a:pt x="198" y="14"/>
                    </a:moveTo>
                    <a:lnTo>
                      <a:pt x="188" y="11"/>
                    </a:lnTo>
                    <a:lnTo>
                      <a:pt x="179" y="8"/>
                    </a:lnTo>
                    <a:lnTo>
                      <a:pt x="169" y="5"/>
                    </a:lnTo>
                    <a:lnTo>
                      <a:pt x="159" y="3"/>
                    </a:lnTo>
                    <a:lnTo>
                      <a:pt x="148" y="2"/>
                    </a:lnTo>
                    <a:lnTo>
                      <a:pt x="137" y="0"/>
                    </a:lnTo>
                    <a:lnTo>
                      <a:pt x="126" y="0"/>
                    </a:lnTo>
                    <a:lnTo>
                      <a:pt x="114" y="2"/>
                    </a:lnTo>
                    <a:lnTo>
                      <a:pt x="0" y="53"/>
                    </a:lnTo>
                    <a:lnTo>
                      <a:pt x="8" y="51"/>
                    </a:lnTo>
                    <a:lnTo>
                      <a:pt x="16" y="48"/>
                    </a:lnTo>
                    <a:lnTo>
                      <a:pt x="26" y="44"/>
                    </a:lnTo>
                    <a:lnTo>
                      <a:pt x="36" y="40"/>
                    </a:lnTo>
                    <a:lnTo>
                      <a:pt x="46" y="36"/>
                    </a:lnTo>
                    <a:lnTo>
                      <a:pt x="56" y="32"/>
                    </a:lnTo>
                    <a:lnTo>
                      <a:pt x="67" y="29"/>
                    </a:lnTo>
                    <a:lnTo>
                      <a:pt x="78" y="25"/>
                    </a:lnTo>
                    <a:lnTo>
                      <a:pt x="89" y="23"/>
                    </a:lnTo>
                    <a:lnTo>
                      <a:pt x="99" y="20"/>
                    </a:lnTo>
                    <a:lnTo>
                      <a:pt x="109" y="18"/>
                    </a:lnTo>
                    <a:lnTo>
                      <a:pt x="119" y="17"/>
                    </a:lnTo>
                    <a:lnTo>
                      <a:pt x="129" y="17"/>
                    </a:lnTo>
                    <a:lnTo>
                      <a:pt x="138" y="18"/>
                    </a:lnTo>
                    <a:lnTo>
                      <a:pt x="146" y="19"/>
                    </a:lnTo>
                    <a:lnTo>
                      <a:pt x="154" y="22"/>
                    </a:lnTo>
                    <a:lnTo>
                      <a:pt x="163" y="27"/>
                    </a:lnTo>
                    <a:lnTo>
                      <a:pt x="172" y="32"/>
                    </a:lnTo>
                    <a:lnTo>
                      <a:pt x="181" y="36"/>
                    </a:lnTo>
                    <a:lnTo>
                      <a:pt x="191" y="40"/>
                    </a:lnTo>
                    <a:lnTo>
                      <a:pt x="201" y="45"/>
                    </a:lnTo>
                    <a:lnTo>
                      <a:pt x="210" y="48"/>
                    </a:lnTo>
                    <a:lnTo>
                      <a:pt x="219" y="50"/>
                    </a:lnTo>
                    <a:lnTo>
                      <a:pt x="226" y="51"/>
                    </a:lnTo>
                    <a:lnTo>
                      <a:pt x="231" y="51"/>
                    </a:lnTo>
                    <a:lnTo>
                      <a:pt x="235" y="51"/>
                    </a:lnTo>
                    <a:lnTo>
                      <a:pt x="237" y="49"/>
                    </a:lnTo>
                    <a:lnTo>
                      <a:pt x="235" y="46"/>
                    </a:lnTo>
                    <a:lnTo>
                      <a:pt x="231" y="40"/>
                    </a:lnTo>
                    <a:lnTo>
                      <a:pt x="224" y="33"/>
                    </a:lnTo>
                    <a:lnTo>
                      <a:pt x="213" y="25"/>
                    </a:lnTo>
                    <a:lnTo>
                      <a:pt x="198" y="1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33" name="Freeform 347"/>
              <p:cNvSpPr>
                <a:spLocks/>
              </p:cNvSpPr>
              <p:nvPr/>
            </p:nvSpPr>
            <p:spPr bwMode="auto">
              <a:xfrm>
                <a:off x="3809" y="2148"/>
                <a:ext cx="10" cy="4"/>
              </a:xfrm>
              <a:custGeom>
                <a:avLst/>
                <a:gdLst>
                  <a:gd name="T0" fmla="*/ 0 w 138"/>
                  <a:gd name="T1" fmla="*/ 0 h 57"/>
                  <a:gd name="T2" fmla="*/ 0 w 138"/>
                  <a:gd name="T3" fmla="*/ 0 h 57"/>
                  <a:gd name="T4" fmla="*/ 0 w 138"/>
                  <a:gd name="T5" fmla="*/ 0 h 57"/>
                  <a:gd name="T6" fmla="*/ 0 w 138"/>
                  <a:gd name="T7" fmla="*/ 0 h 57"/>
                  <a:gd name="T8" fmla="*/ 0 w 138"/>
                  <a:gd name="T9" fmla="*/ 0 h 57"/>
                  <a:gd name="T10" fmla="*/ 0 w 138"/>
                  <a:gd name="T11" fmla="*/ 0 h 57"/>
                  <a:gd name="T12" fmla="*/ 0 w 138"/>
                  <a:gd name="T13" fmla="*/ 0 h 57"/>
                  <a:gd name="T14" fmla="*/ 0 w 138"/>
                  <a:gd name="T15" fmla="*/ 0 h 57"/>
                  <a:gd name="T16" fmla="*/ 0 w 138"/>
                  <a:gd name="T17" fmla="*/ 0 h 57"/>
                  <a:gd name="T18" fmla="*/ 0 w 138"/>
                  <a:gd name="T19" fmla="*/ 0 h 57"/>
                  <a:gd name="T20" fmla="*/ 0 w 138"/>
                  <a:gd name="T21" fmla="*/ 0 h 57"/>
                  <a:gd name="T22" fmla="*/ 0 w 138"/>
                  <a:gd name="T23" fmla="*/ 0 h 57"/>
                  <a:gd name="T24" fmla="*/ 0 w 138"/>
                  <a:gd name="T25" fmla="*/ 0 h 57"/>
                  <a:gd name="T26" fmla="*/ 0 w 138"/>
                  <a:gd name="T27" fmla="*/ 0 h 57"/>
                  <a:gd name="T28" fmla="*/ 0 w 138"/>
                  <a:gd name="T29" fmla="*/ 0 h 57"/>
                  <a:gd name="T30" fmla="*/ 0 w 138"/>
                  <a:gd name="T31" fmla="*/ 0 h 57"/>
                  <a:gd name="T32" fmla="*/ 0 w 138"/>
                  <a:gd name="T33" fmla="*/ 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8"/>
                  <a:gd name="T52" fmla="*/ 0 h 57"/>
                  <a:gd name="T53" fmla="*/ 138 w 138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8" h="57">
                    <a:moveTo>
                      <a:pt x="138" y="32"/>
                    </a:moveTo>
                    <a:lnTo>
                      <a:pt x="136" y="25"/>
                    </a:lnTo>
                    <a:lnTo>
                      <a:pt x="130" y="18"/>
                    </a:lnTo>
                    <a:lnTo>
                      <a:pt x="122" y="13"/>
                    </a:lnTo>
                    <a:lnTo>
                      <a:pt x="111" y="8"/>
                    </a:lnTo>
                    <a:lnTo>
                      <a:pt x="99" y="5"/>
                    </a:lnTo>
                    <a:lnTo>
                      <a:pt x="86" y="1"/>
                    </a:lnTo>
                    <a:lnTo>
                      <a:pt x="73" y="0"/>
                    </a:lnTo>
                    <a:lnTo>
                      <a:pt x="62" y="0"/>
                    </a:lnTo>
                    <a:lnTo>
                      <a:pt x="51" y="1"/>
                    </a:lnTo>
                    <a:lnTo>
                      <a:pt x="41" y="5"/>
                    </a:lnTo>
                    <a:lnTo>
                      <a:pt x="30" y="12"/>
                    </a:lnTo>
                    <a:lnTo>
                      <a:pt x="20" y="19"/>
                    </a:lnTo>
                    <a:lnTo>
                      <a:pt x="12" y="28"/>
                    </a:lnTo>
                    <a:lnTo>
                      <a:pt x="6" y="38"/>
                    </a:lnTo>
                    <a:lnTo>
                      <a:pt x="1" y="48"/>
                    </a:lnTo>
                    <a:lnTo>
                      <a:pt x="0" y="57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34" name="Freeform 348"/>
              <p:cNvSpPr>
                <a:spLocks/>
              </p:cNvSpPr>
              <p:nvPr/>
            </p:nvSpPr>
            <p:spPr bwMode="auto">
              <a:xfrm>
                <a:off x="3808" y="2150"/>
                <a:ext cx="12" cy="4"/>
              </a:xfrm>
              <a:custGeom>
                <a:avLst/>
                <a:gdLst>
                  <a:gd name="T0" fmla="*/ 0 w 152"/>
                  <a:gd name="T1" fmla="*/ 0 h 49"/>
                  <a:gd name="T2" fmla="*/ 0 w 152"/>
                  <a:gd name="T3" fmla="*/ 0 h 49"/>
                  <a:gd name="T4" fmla="*/ 0 w 152"/>
                  <a:gd name="T5" fmla="*/ 0 h 49"/>
                  <a:gd name="T6" fmla="*/ 0 w 152"/>
                  <a:gd name="T7" fmla="*/ 0 h 49"/>
                  <a:gd name="T8" fmla="*/ 0 w 152"/>
                  <a:gd name="T9" fmla="*/ 0 h 49"/>
                  <a:gd name="T10" fmla="*/ 0 w 152"/>
                  <a:gd name="T11" fmla="*/ 0 h 49"/>
                  <a:gd name="T12" fmla="*/ 0 w 152"/>
                  <a:gd name="T13" fmla="*/ 0 h 49"/>
                  <a:gd name="T14" fmla="*/ 0 w 152"/>
                  <a:gd name="T15" fmla="*/ 0 h 49"/>
                  <a:gd name="T16" fmla="*/ 0 w 152"/>
                  <a:gd name="T17" fmla="*/ 0 h 49"/>
                  <a:gd name="T18" fmla="*/ 0 w 152"/>
                  <a:gd name="T19" fmla="*/ 0 h 49"/>
                  <a:gd name="T20" fmla="*/ 0 w 152"/>
                  <a:gd name="T21" fmla="*/ 0 h 49"/>
                  <a:gd name="T22" fmla="*/ 0 w 152"/>
                  <a:gd name="T23" fmla="*/ 0 h 49"/>
                  <a:gd name="T24" fmla="*/ 0 w 152"/>
                  <a:gd name="T25" fmla="*/ 0 h 49"/>
                  <a:gd name="T26" fmla="*/ 0 w 152"/>
                  <a:gd name="T27" fmla="*/ 0 h 49"/>
                  <a:gd name="T28" fmla="*/ 0 w 152"/>
                  <a:gd name="T29" fmla="*/ 0 h 49"/>
                  <a:gd name="T30" fmla="*/ 0 w 152"/>
                  <a:gd name="T31" fmla="*/ 0 h 49"/>
                  <a:gd name="T32" fmla="*/ 0 w 152"/>
                  <a:gd name="T33" fmla="*/ 0 h 49"/>
                  <a:gd name="T34" fmla="*/ 0 w 152"/>
                  <a:gd name="T35" fmla="*/ 0 h 49"/>
                  <a:gd name="T36" fmla="*/ 0 w 152"/>
                  <a:gd name="T37" fmla="*/ 0 h 49"/>
                  <a:gd name="T38" fmla="*/ 0 w 152"/>
                  <a:gd name="T39" fmla="*/ 0 h 49"/>
                  <a:gd name="T40" fmla="*/ 0 w 152"/>
                  <a:gd name="T41" fmla="*/ 0 h 49"/>
                  <a:gd name="T42" fmla="*/ 0 w 152"/>
                  <a:gd name="T43" fmla="*/ 0 h 49"/>
                  <a:gd name="T44" fmla="*/ 0 w 152"/>
                  <a:gd name="T45" fmla="*/ 0 h 49"/>
                  <a:gd name="T46" fmla="*/ 0 w 152"/>
                  <a:gd name="T47" fmla="*/ 0 h 49"/>
                  <a:gd name="T48" fmla="*/ 0 w 152"/>
                  <a:gd name="T49" fmla="*/ 0 h 49"/>
                  <a:gd name="T50" fmla="*/ 0 w 152"/>
                  <a:gd name="T51" fmla="*/ 0 h 49"/>
                  <a:gd name="T52" fmla="*/ 0 w 152"/>
                  <a:gd name="T53" fmla="*/ 0 h 49"/>
                  <a:gd name="T54" fmla="*/ 0 w 152"/>
                  <a:gd name="T55" fmla="*/ 0 h 49"/>
                  <a:gd name="T56" fmla="*/ 0 w 152"/>
                  <a:gd name="T57" fmla="*/ 0 h 49"/>
                  <a:gd name="T58" fmla="*/ 0 w 152"/>
                  <a:gd name="T59" fmla="*/ 0 h 49"/>
                  <a:gd name="T60" fmla="*/ 0 w 152"/>
                  <a:gd name="T61" fmla="*/ 0 h 49"/>
                  <a:gd name="T62" fmla="*/ 0 w 152"/>
                  <a:gd name="T63" fmla="*/ 0 h 49"/>
                  <a:gd name="T64" fmla="*/ 0 w 152"/>
                  <a:gd name="T65" fmla="*/ 0 h 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2"/>
                  <a:gd name="T100" fmla="*/ 0 h 49"/>
                  <a:gd name="T101" fmla="*/ 152 w 152"/>
                  <a:gd name="T102" fmla="*/ 49 h 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2" h="49">
                    <a:moveTo>
                      <a:pt x="0" y="40"/>
                    </a:moveTo>
                    <a:lnTo>
                      <a:pt x="2" y="34"/>
                    </a:lnTo>
                    <a:lnTo>
                      <a:pt x="5" y="29"/>
                    </a:lnTo>
                    <a:lnTo>
                      <a:pt x="11" y="25"/>
                    </a:lnTo>
                    <a:lnTo>
                      <a:pt x="19" y="20"/>
                    </a:lnTo>
                    <a:lnTo>
                      <a:pt x="29" y="16"/>
                    </a:lnTo>
                    <a:lnTo>
                      <a:pt x="40" y="14"/>
                    </a:lnTo>
                    <a:lnTo>
                      <a:pt x="53" y="12"/>
                    </a:lnTo>
                    <a:lnTo>
                      <a:pt x="66" y="11"/>
                    </a:lnTo>
                    <a:lnTo>
                      <a:pt x="80" y="13"/>
                    </a:lnTo>
                    <a:lnTo>
                      <a:pt x="95" y="15"/>
                    </a:lnTo>
                    <a:lnTo>
                      <a:pt x="110" y="20"/>
                    </a:lnTo>
                    <a:lnTo>
                      <a:pt x="123" y="25"/>
                    </a:lnTo>
                    <a:lnTo>
                      <a:pt x="135" y="31"/>
                    </a:lnTo>
                    <a:lnTo>
                      <a:pt x="144" y="37"/>
                    </a:lnTo>
                    <a:lnTo>
                      <a:pt x="150" y="43"/>
                    </a:lnTo>
                    <a:lnTo>
                      <a:pt x="152" y="49"/>
                    </a:lnTo>
                    <a:lnTo>
                      <a:pt x="150" y="40"/>
                    </a:lnTo>
                    <a:lnTo>
                      <a:pt x="145" y="31"/>
                    </a:lnTo>
                    <a:lnTo>
                      <a:pt x="136" y="23"/>
                    </a:lnTo>
                    <a:lnTo>
                      <a:pt x="124" y="16"/>
                    </a:lnTo>
                    <a:lnTo>
                      <a:pt x="112" y="9"/>
                    </a:lnTo>
                    <a:lnTo>
                      <a:pt x="96" y="4"/>
                    </a:lnTo>
                    <a:lnTo>
                      <a:pt x="82" y="1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42" y="2"/>
                    </a:lnTo>
                    <a:lnTo>
                      <a:pt x="31" y="7"/>
                    </a:lnTo>
                    <a:lnTo>
                      <a:pt x="20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35" name="Freeform 349"/>
              <p:cNvSpPr>
                <a:spLocks/>
              </p:cNvSpPr>
              <p:nvPr/>
            </p:nvSpPr>
            <p:spPr bwMode="auto">
              <a:xfrm>
                <a:off x="3781" y="2148"/>
                <a:ext cx="11" cy="4"/>
              </a:xfrm>
              <a:custGeom>
                <a:avLst/>
                <a:gdLst>
                  <a:gd name="T0" fmla="*/ 0 w 138"/>
                  <a:gd name="T1" fmla="*/ 0 h 57"/>
                  <a:gd name="T2" fmla="*/ 0 w 138"/>
                  <a:gd name="T3" fmla="*/ 0 h 57"/>
                  <a:gd name="T4" fmla="*/ 0 w 138"/>
                  <a:gd name="T5" fmla="*/ 0 h 57"/>
                  <a:gd name="T6" fmla="*/ 0 w 138"/>
                  <a:gd name="T7" fmla="*/ 0 h 57"/>
                  <a:gd name="T8" fmla="*/ 0 w 138"/>
                  <a:gd name="T9" fmla="*/ 0 h 57"/>
                  <a:gd name="T10" fmla="*/ 0 w 138"/>
                  <a:gd name="T11" fmla="*/ 0 h 57"/>
                  <a:gd name="T12" fmla="*/ 0 w 138"/>
                  <a:gd name="T13" fmla="*/ 0 h 57"/>
                  <a:gd name="T14" fmla="*/ 0 w 138"/>
                  <a:gd name="T15" fmla="*/ 0 h 57"/>
                  <a:gd name="T16" fmla="*/ 0 w 138"/>
                  <a:gd name="T17" fmla="*/ 0 h 57"/>
                  <a:gd name="T18" fmla="*/ 0 w 138"/>
                  <a:gd name="T19" fmla="*/ 0 h 57"/>
                  <a:gd name="T20" fmla="*/ 0 w 138"/>
                  <a:gd name="T21" fmla="*/ 0 h 57"/>
                  <a:gd name="T22" fmla="*/ 0 w 138"/>
                  <a:gd name="T23" fmla="*/ 0 h 57"/>
                  <a:gd name="T24" fmla="*/ 0 w 138"/>
                  <a:gd name="T25" fmla="*/ 0 h 57"/>
                  <a:gd name="T26" fmla="*/ 0 w 138"/>
                  <a:gd name="T27" fmla="*/ 0 h 57"/>
                  <a:gd name="T28" fmla="*/ 0 w 138"/>
                  <a:gd name="T29" fmla="*/ 0 h 57"/>
                  <a:gd name="T30" fmla="*/ 0 w 138"/>
                  <a:gd name="T31" fmla="*/ 0 h 57"/>
                  <a:gd name="T32" fmla="*/ 0 w 138"/>
                  <a:gd name="T33" fmla="*/ 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8"/>
                  <a:gd name="T52" fmla="*/ 0 h 57"/>
                  <a:gd name="T53" fmla="*/ 138 w 138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8" h="57">
                    <a:moveTo>
                      <a:pt x="0" y="32"/>
                    </a:moveTo>
                    <a:lnTo>
                      <a:pt x="2" y="25"/>
                    </a:lnTo>
                    <a:lnTo>
                      <a:pt x="8" y="18"/>
                    </a:lnTo>
                    <a:lnTo>
                      <a:pt x="16" y="13"/>
                    </a:lnTo>
                    <a:lnTo>
                      <a:pt x="27" y="8"/>
                    </a:lnTo>
                    <a:lnTo>
                      <a:pt x="39" y="5"/>
                    </a:lnTo>
                    <a:lnTo>
                      <a:pt x="52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6" y="1"/>
                    </a:lnTo>
                    <a:lnTo>
                      <a:pt x="96" y="5"/>
                    </a:lnTo>
                    <a:lnTo>
                      <a:pt x="107" y="12"/>
                    </a:lnTo>
                    <a:lnTo>
                      <a:pt x="117" y="19"/>
                    </a:lnTo>
                    <a:lnTo>
                      <a:pt x="125" y="28"/>
                    </a:lnTo>
                    <a:lnTo>
                      <a:pt x="132" y="38"/>
                    </a:lnTo>
                    <a:lnTo>
                      <a:pt x="136" y="48"/>
                    </a:lnTo>
                    <a:lnTo>
                      <a:pt x="138" y="57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36" name="Freeform 350"/>
              <p:cNvSpPr>
                <a:spLocks/>
              </p:cNvSpPr>
              <p:nvPr/>
            </p:nvSpPr>
            <p:spPr bwMode="auto">
              <a:xfrm>
                <a:off x="3781" y="2150"/>
                <a:ext cx="11" cy="4"/>
              </a:xfrm>
              <a:custGeom>
                <a:avLst/>
                <a:gdLst>
                  <a:gd name="T0" fmla="*/ 0 w 147"/>
                  <a:gd name="T1" fmla="*/ 0 h 56"/>
                  <a:gd name="T2" fmla="*/ 0 w 147"/>
                  <a:gd name="T3" fmla="*/ 0 h 56"/>
                  <a:gd name="T4" fmla="*/ 0 w 147"/>
                  <a:gd name="T5" fmla="*/ 0 h 56"/>
                  <a:gd name="T6" fmla="*/ 0 w 147"/>
                  <a:gd name="T7" fmla="*/ 0 h 56"/>
                  <a:gd name="T8" fmla="*/ 0 w 147"/>
                  <a:gd name="T9" fmla="*/ 0 h 56"/>
                  <a:gd name="T10" fmla="*/ 0 w 147"/>
                  <a:gd name="T11" fmla="*/ 0 h 56"/>
                  <a:gd name="T12" fmla="*/ 0 w 147"/>
                  <a:gd name="T13" fmla="*/ 0 h 56"/>
                  <a:gd name="T14" fmla="*/ 0 w 147"/>
                  <a:gd name="T15" fmla="*/ 0 h 56"/>
                  <a:gd name="T16" fmla="*/ 0 w 147"/>
                  <a:gd name="T17" fmla="*/ 0 h 56"/>
                  <a:gd name="T18" fmla="*/ 0 w 147"/>
                  <a:gd name="T19" fmla="*/ 0 h 56"/>
                  <a:gd name="T20" fmla="*/ 0 w 147"/>
                  <a:gd name="T21" fmla="*/ 0 h 56"/>
                  <a:gd name="T22" fmla="*/ 0 w 147"/>
                  <a:gd name="T23" fmla="*/ 0 h 56"/>
                  <a:gd name="T24" fmla="*/ 0 w 147"/>
                  <a:gd name="T25" fmla="*/ 0 h 56"/>
                  <a:gd name="T26" fmla="*/ 0 w 147"/>
                  <a:gd name="T27" fmla="*/ 0 h 56"/>
                  <a:gd name="T28" fmla="*/ 0 w 147"/>
                  <a:gd name="T29" fmla="*/ 0 h 56"/>
                  <a:gd name="T30" fmla="*/ 0 w 147"/>
                  <a:gd name="T31" fmla="*/ 0 h 56"/>
                  <a:gd name="T32" fmla="*/ 0 w 147"/>
                  <a:gd name="T33" fmla="*/ 0 h 56"/>
                  <a:gd name="T34" fmla="*/ 0 w 147"/>
                  <a:gd name="T35" fmla="*/ 0 h 56"/>
                  <a:gd name="T36" fmla="*/ 0 w 147"/>
                  <a:gd name="T37" fmla="*/ 0 h 56"/>
                  <a:gd name="T38" fmla="*/ 0 w 147"/>
                  <a:gd name="T39" fmla="*/ 0 h 56"/>
                  <a:gd name="T40" fmla="*/ 0 w 147"/>
                  <a:gd name="T41" fmla="*/ 0 h 56"/>
                  <a:gd name="T42" fmla="*/ 0 w 147"/>
                  <a:gd name="T43" fmla="*/ 0 h 56"/>
                  <a:gd name="T44" fmla="*/ 0 w 147"/>
                  <a:gd name="T45" fmla="*/ 0 h 56"/>
                  <a:gd name="T46" fmla="*/ 0 w 147"/>
                  <a:gd name="T47" fmla="*/ 0 h 56"/>
                  <a:gd name="T48" fmla="*/ 0 w 147"/>
                  <a:gd name="T49" fmla="*/ 0 h 56"/>
                  <a:gd name="T50" fmla="*/ 0 w 147"/>
                  <a:gd name="T51" fmla="*/ 0 h 56"/>
                  <a:gd name="T52" fmla="*/ 0 w 147"/>
                  <a:gd name="T53" fmla="*/ 0 h 56"/>
                  <a:gd name="T54" fmla="*/ 0 w 147"/>
                  <a:gd name="T55" fmla="*/ 0 h 56"/>
                  <a:gd name="T56" fmla="*/ 0 w 147"/>
                  <a:gd name="T57" fmla="*/ 0 h 56"/>
                  <a:gd name="T58" fmla="*/ 0 w 147"/>
                  <a:gd name="T59" fmla="*/ 0 h 56"/>
                  <a:gd name="T60" fmla="*/ 0 w 147"/>
                  <a:gd name="T61" fmla="*/ 0 h 56"/>
                  <a:gd name="T62" fmla="*/ 0 w 147"/>
                  <a:gd name="T63" fmla="*/ 0 h 56"/>
                  <a:gd name="T64" fmla="*/ 0 w 147"/>
                  <a:gd name="T65" fmla="*/ 0 h 5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7"/>
                  <a:gd name="T100" fmla="*/ 0 h 56"/>
                  <a:gd name="T101" fmla="*/ 147 w 147"/>
                  <a:gd name="T102" fmla="*/ 56 h 5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7" h="56">
                    <a:moveTo>
                      <a:pt x="147" y="40"/>
                    </a:moveTo>
                    <a:lnTo>
                      <a:pt x="147" y="34"/>
                    </a:lnTo>
                    <a:lnTo>
                      <a:pt x="143" y="29"/>
                    </a:lnTo>
                    <a:lnTo>
                      <a:pt x="137" y="25"/>
                    </a:lnTo>
                    <a:lnTo>
                      <a:pt x="129" y="20"/>
                    </a:lnTo>
                    <a:lnTo>
                      <a:pt x="119" y="16"/>
                    </a:lnTo>
                    <a:lnTo>
                      <a:pt x="107" y="14"/>
                    </a:lnTo>
                    <a:lnTo>
                      <a:pt x="95" y="12"/>
                    </a:lnTo>
                    <a:lnTo>
                      <a:pt x="82" y="11"/>
                    </a:lnTo>
                    <a:lnTo>
                      <a:pt x="67" y="13"/>
                    </a:lnTo>
                    <a:lnTo>
                      <a:pt x="54" y="16"/>
                    </a:lnTo>
                    <a:lnTo>
                      <a:pt x="40" y="22"/>
                    </a:lnTo>
                    <a:lnTo>
                      <a:pt x="28" y="28"/>
                    </a:lnTo>
                    <a:lnTo>
                      <a:pt x="16" y="36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0" y="56"/>
                    </a:lnTo>
                    <a:lnTo>
                      <a:pt x="1" y="47"/>
                    </a:lnTo>
                    <a:lnTo>
                      <a:pt x="7" y="37"/>
                    </a:lnTo>
                    <a:lnTo>
                      <a:pt x="15" y="28"/>
                    </a:lnTo>
                    <a:lnTo>
                      <a:pt x="26" y="19"/>
                    </a:lnTo>
                    <a:lnTo>
                      <a:pt x="38" y="12"/>
                    </a:lnTo>
                    <a:lnTo>
                      <a:pt x="52" y="5"/>
                    </a:lnTo>
                    <a:lnTo>
                      <a:pt x="66" y="1"/>
                    </a:lnTo>
                    <a:lnTo>
                      <a:pt x="80" y="0"/>
                    </a:lnTo>
                    <a:lnTo>
                      <a:pt x="94" y="1"/>
                    </a:lnTo>
                    <a:lnTo>
                      <a:pt x="106" y="2"/>
                    </a:lnTo>
                    <a:lnTo>
                      <a:pt x="118" y="7"/>
                    </a:lnTo>
                    <a:lnTo>
                      <a:pt x="127" y="11"/>
                    </a:lnTo>
                    <a:lnTo>
                      <a:pt x="136" y="17"/>
                    </a:lnTo>
                    <a:lnTo>
                      <a:pt x="142" y="23"/>
                    </a:lnTo>
                    <a:lnTo>
                      <a:pt x="146" y="31"/>
                    </a:lnTo>
                    <a:lnTo>
                      <a:pt x="147" y="4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37" name="Freeform 351"/>
              <p:cNvSpPr>
                <a:spLocks/>
              </p:cNvSpPr>
              <p:nvPr/>
            </p:nvSpPr>
            <p:spPr bwMode="auto">
              <a:xfrm>
                <a:off x="3811" y="2151"/>
                <a:ext cx="5" cy="4"/>
              </a:xfrm>
              <a:custGeom>
                <a:avLst/>
                <a:gdLst>
                  <a:gd name="T0" fmla="*/ 0 w 62"/>
                  <a:gd name="T1" fmla="*/ 0 h 58"/>
                  <a:gd name="T2" fmla="*/ 0 w 62"/>
                  <a:gd name="T3" fmla="*/ 0 h 58"/>
                  <a:gd name="T4" fmla="*/ 0 w 62"/>
                  <a:gd name="T5" fmla="*/ 0 h 58"/>
                  <a:gd name="T6" fmla="*/ 0 w 62"/>
                  <a:gd name="T7" fmla="*/ 0 h 58"/>
                  <a:gd name="T8" fmla="*/ 0 w 62"/>
                  <a:gd name="T9" fmla="*/ 0 h 58"/>
                  <a:gd name="T10" fmla="*/ 0 w 62"/>
                  <a:gd name="T11" fmla="*/ 0 h 58"/>
                  <a:gd name="T12" fmla="*/ 0 w 62"/>
                  <a:gd name="T13" fmla="*/ 0 h 58"/>
                  <a:gd name="T14" fmla="*/ 0 w 62"/>
                  <a:gd name="T15" fmla="*/ 0 h 58"/>
                  <a:gd name="T16" fmla="*/ 0 w 62"/>
                  <a:gd name="T17" fmla="*/ 0 h 58"/>
                  <a:gd name="T18" fmla="*/ 0 w 62"/>
                  <a:gd name="T19" fmla="*/ 0 h 58"/>
                  <a:gd name="T20" fmla="*/ 0 w 62"/>
                  <a:gd name="T21" fmla="*/ 0 h 58"/>
                  <a:gd name="T22" fmla="*/ 0 w 62"/>
                  <a:gd name="T23" fmla="*/ 0 h 58"/>
                  <a:gd name="T24" fmla="*/ 0 w 62"/>
                  <a:gd name="T25" fmla="*/ 0 h 58"/>
                  <a:gd name="T26" fmla="*/ 0 w 62"/>
                  <a:gd name="T27" fmla="*/ 0 h 58"/>
                  <a:gd name="T28" fmla="*/ 0 w 62"/>
                  <a:gd name="T29" fmla="*/ 0 h 58"/>
                  <a:gd name="T30" fmla="*/ 0 w 62"/>
                  <a:gd name="T31" fmla="*/ 0 h 58"/>
                  <a:gd name="T32" fmla="*/ 0 w 62"/>
                  <a:gd name="T33" fmla="*/ 0 h 58"/>
                  <a:gd name="T34" fmla="*/ 0 w 62"/>
                  <a:gd name="T35" fmla="*/ 0 h 58"/>
                  <a:gd name="T36" fmla="*/ 0 w 62"/>
                  <a:gd name="T37" fmla="*/ 0 h 58"/>
                  <a:gd name="T38" fmla="*/ 0 w 62"/>
                  <a:gd name="T39" fmla="*/ 0 h 58"/>
                  <a:gd name="T40" fmla="*/ 0 w 62"/>
                  <a:gd name="T41" fmla="*/ 0 h 58"/>
                  <a:gd name="T42" fmla="*/ 0 w 62"/>
                  <a:gd name="T43" fmla="*/ 0 h 58"/>
                  <a:gd name="T44" fmla="*/ 0 w 62"/>
                  <a:gd name="T45" fmla="*/ 0 h 58"/>
                  <a:gd name="T46" fmla="*/ 0 w 62"/>
                  <a:gd name="T47" fmla="*/ 0 h 58"/>
                  <a:gd name="T48" fmla="*/ 0 w 62"/>
                  <a:gd name="T49" fmla="*/ 0 h 58"/>
                  <a:gd name="T50" fmla="*/ 0 w 62"/>
                  <a:gd name="T51" fmla="*/ 0 h 58"/>
                  <a:gd name="T52" fmla="*/ 0 w 62"/>
                  <a:gd name="T53" fmla="*/ 0 h 58"/>
                  <a:gd name="T54" fmla="*/ 0 w 62"/>
                  <a:gd name="T55" fmla="*/ 0 h 58"/>
                  <a:gd name="T56" fmla="*/ 0 w 62"/>
                  <a:gd name="T57" fmla="*/ 0 h 58"/>
                  <a:gd name="T58" fmla="*/ 0 w 62"/>
                  <a:gd name="T59" fmla="*/ 0 h 58"/>
                  <a:gd name="T60" fmla="*/ 0 w 62"/>
                  <a:gd name="T61" fmla="*/ 0 h 58"/>
                  <a:gd name="T62" fmla="*/ 0 w 62"/>
                  <a:gd name="T63" fmla="*/ 0 h 58"/>
                  <a:gd name="T64" fmla="*/ 0 w 62"/>
                  <a:gd name="T65" fmla="*/ 0 h 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2"/>
                  <a:gd name="T100" fmla="*/ 0 h 58"/>
                  <a:gd name="T101" fmla="*/ 62 w 62"/>
                  <a:gd name="T102" fmla="*/ 58 h 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2" h="58">
                    <a:moveTo>
                      <a:pt x="31" y="0"/>
                    </a:moveTo>
                    <a:lnTo>
                      <a:pt x="26" y="1"/>
                    </a:lnTo>
                    <a:lnTo>
                      <a:pt x="20" y="2"/>
                    </a:lnTo>
                    <a:lnTo>
                      <a:pt x="15" y="5"/>
                    </a:lnTo>
                    <a:lnTo>
                      <a:pt x="10" y="8"/>
                    </a:lnTo>
                    <a:lnTo>
                      <a:pt x="6" y="12"/>
                    </a:lnTo>
                    <a:lnTo>
                      <a:pt x="3" y="17"/>
                    </a:lnTo>
                    <a:lnTo>
                      <a:pt x="1" y="22"/>
                    </a:lnTo>
                    <a:lnTo>
                      <a:pt x="0" y="28"/>
                    </a:lnTo>
                    <a:lnTo>
                      <a:pt x="1" y="34"/>
                    </a:lnTo>
                    <a:lnTo>
                      <a:pt x="3" y="40"/>
                    </a:lnTo>
                    <a:lnTo>
                      <a:pt x="6" y="44"/>
                    </a:lnTo>
                    <a:lnTo>
                      <a:pt x="10" y="49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6" y="57"/>
                    </a:lnTo>
                    <a:lnTo>
                      <a:pt x="31" y="58"/>
                    </a:lnTo>
                    <a:lnTo>
                      <a:pt x="37" y="57"/>
                    </a:lnTo>
                    <a:lnTo>
                      <a:pt x="43" y="54"/>
                    </a:lnTo>
                    <a:lnTo>
                      <a:pt x="48" y="52"/>
                    </a:lnTo>
                    <a:lnTo>
                      <a:pt x="53" y="49"/>
                    </a:lnTo>
                    <a:lnTo>
                      <a:pt x="56" y="44"/>
                    </a:lnTo>
                    <a:lnTo>
                      <a:pt x="60" y="40"/>
                    </a:lnTo>
                    <a:lnTo>
                      <a:pt x="62" y="34"/>
                    </a:lnTo>
                    <a:lnTo>
                      <a:pt x="62" y="28"/>
                    </a:lnTo>
                    <a:lnTo>
                      <a:pt x="62" y="22"/>
                    </a:lnTo>
                    <a:lnTo>
                      <a:pt x="60" y="17"/>
                    </a:lnTo>
                    <a:lnTo>
                      <a:pt x="56" y="12"/>
                    </a:lnTo>
                    <a:lnTo>
                      <a:pt x="53" y="8"/>
                    </a:lnTo>
                    <a:lnTo>
                      <a:pt x="48" y="5"/>
                    </a:lnTo>
                    <a:lnTo>
                      <a:pt x="43" y="2"/>
                    </a:lnTo>
                    <a:lnTo>
                      <a:pt x="37" y="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38" name="Freeform 352"/>
              <p:cNvSpPr>
                <a:spLocks/>
              </p:cNvSpPr>
              <p:nvPr/>
            </p:nvSpPr>
            <p:spPr bwMode="auto">
              <a:xfrm>
                <a:off x="3812" y="2152"/>
                <a:ext cx="1" cy="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0 h 11"/>
                  <a:gd name="T4" fmla="*/ 0 w 6"/>
                  <a:gd name="T5" fmla="*/ 0 h 11"/>
                  <a:gd name="T6" fmla="*/ 0 w 6"/>
                  <a:gd name="T7" fmla="*/ 0 h 11"/>
                  <a:gd name="T8" fmla="*/ 0 w 6"/>
                  <a:gd name="T9" fmla="*/ 0 h 11"/>
                  <a:gd name="T10" fmla="*/ 0 w 6"/>
                  <a:gd name="T11" fmla="*/ 0 h 11"/>
                  <a:gd name="T12" fmla="*/ 0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0 h 11"/>
                  <a:gd name="T20" fmla="*/ 0 w 6"/>
                  <a:gd name="T21" fmla="*/ 0 h 11"/>
                  <a:gd name="T22" fmla="*/ 0 w 6"/>
                  <a:gd name="T23" fmla="*/ 0 h 11"/>
                  <a:gd name="T24" fmla="*/ 0 w 6"/>
                  <a:gd name="T25" fmla="*/ 0 h 11"/>
                  <a:gd name="T26" fmla="*/ 0 w 6"/>
                  <a:gd name="T27" fmla="*/ 0 h 11"/>
                  <a:gd name="T28" fmla="*/ 0 w 6"/>
                  <a:gd name="T29" fmla="*/ 0 h 11"/>
                  <a:gd name="T30" fmla="*/ 0 w 6"/>
                  <a:gd name="T31" fmla="*/ 0 h 11"/>
                  <a:gd name="T32" fmla="*/ 0 w 6"/>
                  <a:gd name="T33" fmla="*/ 0 h 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"/>
                  <a:gd name="T52" fmla="*/ 0 h 11"/>
                  <a:gd name="T53" fmla="*/ 6 w 6"/>
                  <a:gd name="T54" fmla="*/ 11 h 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" h="11">
                    <a:moveTo>
                      <a:pt x="3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39" name="Freeform 353"/>
              <p:cNvSpPr>
                <a:spLocks/>
              </p:cNvSpPr>
              <p:nvPr/>
            </p:nvSpPr>
            <p:spPr bwMode="auto">
              <a:xfrm>
                <a:off x="3791" y="2179"/>
                <a:ext cx="23" cy="7"/>
              </a:xfrm>
              <a:custGeom>
                <a:avLst/>
                <a:gdLst>
                  <a:gd name="T0" fmla="*/ 0 w 289"/>
                  <a:gd name="T1" fmla="*/ 0 h 90"/>
                  <a:gd name="T2" fmla="*/ 0 w 289"/>
                  <a:gd name="T3" fmla="*/ 0 h 90"/>
                  <a:gd name="T4" fmla="*/ 0 w 289"/>
                  <a:gd name="T5" fmla="*/ 0 h 90"/>
                  <a:gd name="T6" fmla="*/ 0 w 289"/>
                  <a:gd name="T7" fmla="*/ 0 h 90"/>
                  <a:gd name="T8" fmla="*/ 0 w 289"/>
                  <a:gd name="T9" fmla="*/ 0 h 90"/>
                  <a:gd name="T10" fmla="*/ 0 w 289"/>
                  <a:gd name="T11" fmla="*/ 0 h 90"/>
                  <a:gd name="T12" fmla="*/ 0 w 289"/>
                  <a:gd name="T13" fmla="*/ 0 h 90"/>
                  <a:gd name="T14" fmla="*/ 0 w 289"/>
                  <a:gd name="T15" fmla="*/ 0 h 90"/>
                  <a:gd name="T16" fmla="*/ 0 w 289"/>
                  <a:gd name="T17" fmla="*/ 0 h 90"/>
                  <a:gd name="T18" fmla="*/ 0 w 289"/>
                  <a:gd name="T19" fmla="*/ 0 h 90"/>
                  <a:gd name="T20" fmla="*/ 0 w 289"/>
                  <a:gd name="T21" fmla="*/ 0 h 90"/>
                  <a:gd name="T22" fmla="*/ 0 w 289"/>
                  <a:gd name="T23" fmla="*/ 0 h 90"/>
                  <a:gd name="T24" fmla="*/ 0 w 289"/>
                  <a:gd name="T25" fmla="*/ 0 h 90"/>
                  <a:gd name="T26" fmla="*/ 0 w 289"/>
                  <a:gd name="T27" fmla="*/ 0 h 90"/>
                  <a:gd name="T28" fmla="*/ 0 w 289"/>
                  <a:gd name="T29" fmla="*/ 0 h 90"/>
                  <a:gd name="T30" fmla="*/ 0 w 289"/>
                  <a:gd name="T31" fmla="*/ 0 h 90"/>
                  <a:gd name="T32" fmla="*/ 0 w 289"/>
                  <a:gd name="T33" fmla="*/ 0 h 90"/>
                  <a:gd name="T34" fmla="*/ 0 w 289"/>
                  <a:gd name="T35" fmla="*/ 0 h 90"/>
                  <a:gd name="T36" fmla="*/ 0 w 289"/>
                  <a:gd name="T37" fmla="*/ 0 h 90"/>
                  <a:gd name="T38" fmla="*/ 0 w 289"/>
                  <a:gd name="T39" fmla="*/ 0 h 90"/>
                  <a:gd name="T40" fmla="*/ 0 w 289"/>
                  <a:gd name="T41" fmla="*/ 0 h 90"/>
                  <a:gd name="T42" fmla="*/ 0 w 289"/>
                  <a:gd name="T43" fmla="*/ 0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9"/>
                  <a:gd name="T67" fmla="*/ 0 h 90"/>
                  <a:gd name="T68" fmla="*/ 289 w 289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9" h="90">
                    <a:moveTo>
                      <a:pt x="0" y="17"/>
                    </a:moveTo>
                    <a:lnTo>
                      <a:pt x="83" y="3"/>
                    </a:lnTo>
                    <a:lnTo>
                      <a:pt x="199" y="0"/>
                    </a:lnTo>
                    <a:lnTo>
                      <a:pt x="289" y="17"/>
                    </a:lnTo>
                    <a:lnTo>
                      <a:pt x="187" y="80"/>
                    </a:lnTo>
                    <a:lnTo>
                      <a:pt x="185" y="81"/>
                    </a:lnTo>
                    <a:lnTo>
                      <a:pt x="181" y="84"/>
                    </a:lnTo>
                    <a:lnTo>
                      <a:pt x="177" y="85"/>
                    </a:lnTo>
                    <a:lnTo>
                      <a:pt x="172" y="86"/>
                    </a:lnTo>
                    <a:lnTo>
                      <a:pt x="167" y="88"/>
                    </a:lnTo>
                    <a:lnTo>
                      <a:pt x="161" y="89"/>
                    </a:lnTo>
                    <a:lnTo>
                      <a:pt x="154" y="90"/>
                    </a:lnTo>
                    <a:lnTo>
                      <a:pt x="147" y="90"/>
                    </a:lnTo>
                    <a:lnTo>
                      <a:pt x="140" y="90"/>
                    </a:lnTo>
                    <a:lnTo>
                      <a:pt x="132" y="90"/>
                    </a:lnTo>
                    <a:lnTo>
                      <a:pt x="124" y="90"/>
                    </a:lnTo>
                    <a:lnTo>
                      <a:pt x="116" y="89"/>
                    </a:lnTo>
                    <a:lnTo>
                      <a:pt x="107" y="87"/>
                    </a:lnTo>
                    <a:lnTo>
                      <a:pt x="99" y="85"/>
                    </a:lnTo>
                    <a:lnTo>
                      <a:pt x="91" y="82"/>
                    </a:lnTo>
                    <a:lnTo>
                      <a:pt x="82" y="7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40" name="Freeform 354"/>
              <p:cNvSpPr>
                <a:spLocks/>
              </p:cNvSpPr>
              <p:nvPr/>
            </p:nvSpPr>
            <p:spPr bwMode="auto">
              <a:xfrm>
                <a:off x="3805" y="2150"/>
                <a:ext cx="4" cy="22"/>
              </a:xfrm>
              <a:custGeom>
                <a:avLst/>
                <a:gdLst>
                  <a:gd name="T0" fmla="*/ 0 w 56"/>
                  <a:gd name="T1" fmla="*/ 0 h 299"/>
                  <a:gd name="T2" fmla="*/ 0 w 56"/>
                  <a:gd name="T3" fmla="*/ 0 h 299"/>
                  <a:gd name="T4" fmla="*/ 0 w 56"/>
                  <a:gd name="T5" fmla="*/ 0 h 299"/>
                  <a:gd name="T6" fmla="*/ 0 w 56"/>
                  <a:gd name="T7" fmla="*/ 0 h 299"/>
                  <a:gd name="T8" fmla="*/ 0 w 56"/>
                  <a:gd name="T9" fmla="*/ 0 h 299"/>
                  <a:gd name="T10" fmla="*/ 0 w 56"/>
                  <a:gd name="T11" fmla="*/ 0 h 299"/>
                  <a:gd name="T12" fmla="*/ 0 w 56"/>
                  <a:gd name="T13" fmla="*/ 0 h 299"/>
                  <a:gd name="T14" fmla="*/ 0 w 56"/>
                  <a:gd name="T15" fmla="*/ 0 h 299"/>
                  <a:gd name="T16" fmla="*/ 0 w 56"/>
                  <a:gd name="T17" fmla="*/ 0 h 299"/>
                  <a:gd name="T18" fmla="*/ 0 w 56"/>
                  <a:gd name="T19" fmla="*/ 0 h 299"/>
                  <a:gd name="T20" fmla="*/ 0 w 56"/>
                  <a:gd name="T21" fmla="*/ 0 h 299"/>
                  <a:gd name="T22" fmla="*/ 0 w 56"/>
                  <a:gd name="T23" fmla="*/ 0 h 299"/>
                  <a:gd name="T24" fmla="*/ 0 w 56"/>
                  <a:gd name="T25" fmla="*/ 0 h 299"/>
                  <a:gd name="T26" fmla="*/ 0 w 56"/>
                  <a:gd name="T27" fmla="*/ 0 h 299"/>
                  <a:gd name="T28" fmla="*/ 0 w 56"/>
                  <a:gd name="T29" fmla="*/ 0 h 299"/>
                  <a:gd name="T30" fmla="*/ 0 w 56"/>
                  <a:gd name="T31" fmla="*/ 0 h 299"/>
                  <a:gd name="T32" fmla="*/ 0 w 56"/>
                  <a:gd name="T33" fmla="*/ 0 h 299"/>
                  <a:gd name="T34" fmla="*/ 0 w 56"/>
                  <a:gd name="T35" fmla="*/ 0 h 299"/>
                  <a:gd name="T36" fmla="*/ 0 w 56"/>
                  <a:gd name="T37" fmla="*/ 0 h 299"/>
                  <a:gd name="T38" fmla="*/ 0 w 56"/>
                  <a:gd name="T39" fmla="*/ 0 h 299"/>
                  <a:gd name="T40" fmla="*/ 0 w 56"/>
                  <a:gd name="T41" fmla="*/ 0 h 29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6"/>
                  <a:gd name="T64" fmla="*/ 0 h 299"/>
                  <a:gd name="T65" fmla="*/ 56 w 56"/>
                  <a:gd name="T66" fmla="*/ 299 h 29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6" h="299">
                    <a:moveTo>
                      <a:pt x="34" y="299"/>
                    </a:moveTo>
                    <a:lnTo>
                      <a:pt x="46" y="295"/>
                    </a:lnTo>
                    <a:lnTo>
                      <a:pt x="53" y="287"/>
                    </a:lnTo>
                    <a:lnTo>
                      <a:pt x="56" y="276"/>
                    </a:lnTo>
                    <a:lnTo>
                      <a:pt x="56" y="263"/>
                    </a:lnTo>
                    <a:lnTo>
                      <a:pt x="54" y="251"/>
                    </a:lnTo>
                    <a:lnTo>
                      <a:pt x="50" y="237"/>
                    </a:lnTo>
                    <a:lnTo>
                      <a:pt x="47" y="227"/>
                    </a:lnTo>
                    <a:lnTo>
                      <a:pt x="43" y="220"/>
                    </a:lnTo>
                    <a:lnTo>
                      <a:pt x="34" y="204"/>
                    </a:lnTo>
                    <a:lnTo>
                      <a:pt x="26" y="189"/>
                    </a:lnTo>
                    <a:lnTo>
                      <a:pt x="20" y="172"/>
                    </a:lnTo>
                    <a:lnTo>
                      <a:pt x="14" y="156"/>
                    </a:lnTo>
                    <a:lnTo>
                      <a:pt x="9" y="141"/>
                    </a:lnTo>
                    <a:lnTo>
                      <a:pt x="6" y="125"/>
                    </a:lnTo>
                    <a:lnTo>
                      <a:pt x="3" y="112"/>
                    </a:lnTo>
                    <a:lnTo>
                      <a:pt x="2" y="100"/>
                    </a:lnTo>
                    <a:lnTo>
                      <a:pt x="0" y="64"/>
                    </a:lnTo>
                    <a:lnTo>
                      <a:pt x="2" y="39"/>
                    </a:lnTo>
                    <a:lnTo>
                      <a:pt x="5" y="2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41" name="Freeform 355"/>
              <p:cNvSpPr>
                <a:spLocks/>
              </p:cNvSpPr>
              <p:nvPr/>
            </p:nvSpPr>
            <p:spPr bwMode="auto">
              <a:xfrm>
                <a:off x="3795" y="2171"/>
                <a:ext cx="12" cy="1"/>
              </a:xfrm>
              <a:custGeom>
                <a:avLst/>
                <a:gdLst>
                  <a:gd name="T0" fmla="*/ 0 w 152"/>
                  <a:gd name="T1" fmla="*/ 0 h 18"/>
                  <a:gd name="T2" fmla="*/ 0 w 152"/>
                  <a:gd name="T3" fmla="*/ 0 h 18"/>
                  <a:gd name="T4" fmla="*/ 0 w 152"/>
                  <a:gd name="T5" fmla="*/ 0 h 18"/>
                  <a:gd name="T6" fmla="*/ 0 w 152"/>
                  <a:gd name="T7" fmla="*/ 0 h 18"/>
                  <a:gd name="T8" fmla="*/ 0 w 152"/>
                  <a:gd name="T9" fmla="*/ 0 h 18"/>
                  <a:gd name="T10" fmla="*/ 0 w 152"/>
                  <a:gd name="T11" fmla="*/ 0 h 18"/>
                  <a:gd name="T12" fmla="*/ 0 w 152"/>
                  <a:gd name="T13" fmla="*/ 0 h 18"/>
                  <a:gd name="T14" fmla="*/ 0 w 152"/>
                  <a:gd name="T15" fmla="*/ 0 h 18"/>
                  <a:gd name="T16" fmla="*/ 0 w 152"/>
                  <a:gd name="T17" fmla="*/ 0 h 18"/>
                  <a:gd name="T18" fmla="*/ 0 w 152"/>
                  <a:gd name="T19" fmla="*/ 0 h 18"/>
                  <a:gd name="T20" fmla="*/ 0 w 152"/>
                  <a:gd name="T21" fmla="*/ 0 h 18"/>
                  <a:gd name="T22" fmla="*/ 0 w 152"/>
                  <a:gd name="T23" fmla="*/ 0 h 18"/>
                  <a:gd name="T24" fmla="*/ 0 w 152"/>
                  <a:gd name="T25" fmla="*/ 0 h 18"/>
                  <a:gd name="T26" fmla="*/ 0 w 152"/>
                  <a:gd name="T27" fmla="*/ 0 h 18"/>
                  <a:gd name="T28" fmla="*/ 0 w 152"/>
                  <a:gd name="T29" fmla="*/ 0 h 18"/>
                  <a:gd name="T30" fmla="*/ 0 w 152"/>
                  <a:gd name="T31" fmla="*/ 0 h 18"/>
                  <a:gd name="T32" fmla="*/ 0 w 152"/>
                  <a:gd name="T33" fmla="*/ 0 h 18"/>
                  <a:gd name="T34" fmla="*/ 0 w 152"/>
                  <a:gd name="T35" fmla="*/ 0 h 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2"/>
                  <a:gd name="T55" fmla="*/ 0 h 18"/>
                  <a:gd name="T56" fmla="*/ 152 w 152"/>
                  <a:gd name="T57" fmla="*/ 18 h 1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2" h="18">
                    <a:moveTo>
                      <a:pt x="0" y="9"/>
                    </a:moveTo>
                    <a:lnTo>
                      <a:pt x="8" y="3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9" y="5"/>
                    </a:lnTo>
                    <a:lnTo>
                      <a:pt x="49" y="9"/>
                    </a:lnTo>
                    <a:lnTo>
                      <a:pt x="59" y="12"/>
                    </a:lnTo>
                    <a:lnTo>
                      <a:pt x="68" y="16"/>
                    </a:lnTo>
                    <a:lnTo>
                      <a:pt x="74" y="18"/>
                    </a:lnTo>
                    <a:lnTo>
                      <a:pt x="82" y="16"/>
                    </a:lnTo>
                    <a:lnTo>
                      <a:pt x="89" y="14"/>
                    </a:lnTo>
                    <a:lnTo>
                      <a:pt x="96" y="12"/>
                    </a:lnTo>
                    <a:lnTo>
                      <a:pt x="103" y="9"/>
                    </a:lnTo>
                    <a:lnTo>
                      <a:pt x="108" y="5"/>
                    </a:lnTo>
                    <a:lnTo>
                      <a:pt x="114" y="3"/>
                    </a:lnTo>
                    <a:lnTo>
                      <a:pt x="119" y="1"/>
                    </a:lnTo>
                    <a:lnTo>
                      <a:pt x="124" y="0"/>
                    </a:lnTo>
                    <a:lnTo>
                      <a:pt x="152" y="10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42" name="Freeform 356"/>
              <p:cNvSpPr>
                <a:spLocks/>
              </p:cNvSpPr>
              <p:nvPr/>
            </p:nvSpPr>
            <p:spPr bwMode="auto">
              <a:xfrm>
                <a:off x="3792" y="2167"/>
                <a:ext cx="3" cy="5"/>
              </a:xfrm>
              <a:custGeom>
                <a:avLst/>
                <a:gdLst>
                  <a:gd name="T0" fmla="*/ 0 w 32"/>
                  <a:gd name="T1" fmla="*/ 0 h 68"/>
                  <a:gd name="T2" fmla="*/ 0 w 32"/>
                  <a:gd name="T3" fmla="*/ 0 h 68"/>
                  <a:gd name="T4" fmla="*/ 0 w 32"/>
                  <a:gd name="T5" fmla="*/ 0 h 68"/>
                  <a:gd name="T6" fmla="*/ 0 w 32"/>
                  <a:gd name="T7" fmla="*/ 0 h 68"/>
                  <a:gd name="T8" fmla="*/ 0 w 32"/>
                  <a:gd name="T9" fmla="*/ 0 h 68"/>
                  <a:gd name="T10" fmla="*/ 0 w 32"/>
                  <a:gd name="T11" fmla="*/ 0 h 68"/>
                  <a:gd name="T12" fmla="*/ 0 w 32"/>
                  <a:gd name="T13" fmla="*/ 0 h 68"/>
                  <a:gd name="T14" fmla="*/ 0 w 32"/>
                  <a:gd name="T15" fmla="*/ 0 h 68"/>
                  <a:gd name="T16" fmla="*/ 0 w 32"/>
                  <a:gd name="T17" fmla="*/ 0 h 68"/>
                  <a:gd name="T18" fmla="*/ 0 w 32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68"/>
                  <a:gd name="T32" fmla="*/ 32 w 32"/>
                  <a:gd name="T33" fmla="*/ 68 h 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68">
                    <a:moveTo>
                      <a:pt x="24" y="0"/>
                    </a:moveTo>
                    <a:lnTo>
                      <a:pt x="0" y="39"/>
                    </a:lnTo>
                    <a:lnTo>
                      <a:pt x="1" y="45"/>
                    </a:lnTo>
                    <a:lnTo>
                      <a:pt x="3" y="51"/>
                    </a:lnTo>
                    <a:lnTo>
                      <a:pt x="6" y="56"/>
                    </a:lnTo>
                    <a:lnTo>
                      <a:pt x="10" y="60"/>
                    </a:lnTo>
                    <a:lnTo>
                      <a:pt x="14" y="63"/>
                    </a:lnTo>
                    <a:lnTo>
                      <a:pt x="19" y="66"/>
                    </a:lnTo>
                    <a:lnTo>
                      <a:pt x="25" y="67"/>
                    </a:lnTo>
                    <a:lnTo>
                      <a:pt x="32" y="68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43" name="Freeform 357"/>
              <p:cNvSpPr>
                <a:spLocks/>
              </p:cNvSpPr>
              <p:nvPr/>
            </p:nvSpPr>
            <p:spPr bwMode="auto">
              <a:xfrm>
                <a:off x="3788" y="2178"/>
                <a:ext cx="27" cy="3"/>
              </a:xfrm>
              <a:custGeom>
                <a:avLst/>
                <a:gdLst>
                  <a:gd name="T0" fmla="*/ 0 w 348"/>
                  <a:gd name="T1" fmla="*/ 0 h 41"/>
                  <a:gd name="T2" fmla="*/ 0 w 348"/>
                  <a:gd name="T3" fmla="*/ 0 h 41"/>
                  <a:gd name="T4" fmla="*/ 0 w 348"/>
                  <a:gd name="T5" fmla="*/ 0 h 41"/>
                  <a:gd name="T6" fmla="*/ 0 w 348"/>
                  <a:gd name="T7" fmla="*/ 0 h 41"/>
                  <a:gd name="T8" fmla="*/ 0 w 348"/>
                  <a:gd name="T9" fmla="*/ 0 h 41"/>
                  <a:gd name="T10" fmla="*/ 0 w 348"/>
                  <a:gd name="T11" fmla="*/ 0 h 41"/>
                  <a:gd name="T12" fmla="*/ 0 w 348"/>
                  <a:gd name="T13" fmla="*/ 0 h 41"/>
                  <a:gd name="T14" fmla="*/ 0 w 348"/>
                  <a:gd name="T15" fmla="*/ 0 h 41"/>
                  <a:gd name="T16" fmla="*/ 0 w 348"/>
                  <a:gd name="T17" fmla="*/ 0 h 41"/>
                  <a:gd name="T18" fmla="*/ 0 w 348"/>
                  <a:gd name="T19" fmla="*/ 0 h 41"/>
                  <a:gd name="T20" fmla="*/ 0 w 348"/>
                  <a:gd name="T21" fmla="*/ 0 h 41"/>
                  <a:gd name="T22" fmla="*/ 0 w 348"/>
                  <a:gd name="T23" fmla="*/ 0 h 41"/>
                  <a:gd name="T24" fmla="*/ 0 w 348"/>
                  <a:gd name="T25" fmla="*/ 0 h 41"/>
                  <a:gd name="T26" fmla="*/ 0 w 348"/>
                  <a:gd name="T27" fmla="*/ 0 h 41"/>
                  <a:gd name="T28" fmla="*/ 0 w 348"/>
                  <a:gd name="T29" fmla="*/ 0 h 41"/>
                  <a:gd name="T30" fmla="*/ 0 w 348"/>
                  <a:gd name="T31" fmla="*/ 0 h 41"/>
                  <a:gd name="T32" fmla="*/ 0 w 348"/>
                  <a:gd name="T33" fmla="*/ 0 h 41"/>
                  <a:gd name="T34" fmla="*/ 0 w 348"/>
                  <a:gd name="T35" fmla="*/ 0 h 41"/>
                  <a:gd name="T36" fmla="*/ 0 w 348"/>
                  <a:gd name="T37" fmla="*/ 0 h 41"/>
                  <a:gd name="T38" fmla="*/ 0 w 348"/>
                  <a:gd name="T39" fmla="*/ 0 h 41"/>
                  <a:gd name="T40" fmla="*/ 0 w 348"/>
                  <a:gd name="T41" fmla="*/ 0 h 41"/>
                  <a:gd name="T42" fmla="*/ 0 w 348"/>
                  <a:gd name="T43" fmla="*/ 0 h 41"/>
                  <a:gd name="T44" fmla="*/ 0 w 348"/>
                  <a:gd name="T45" fmla="*/ 0 h 41"/>
                  <a:gd name="T46" fmla="*/ 0 w 348"/>
                  <a:gd name="T47" fmla="*/ 0 h 41"/>
                  <a:gd name="T48" fmla="*/ 0 w 348"/>
                  <a:gd name="T49" fmla="*/ 0 h 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48"/>
                  <a:gd name="T76" fmla="*/ 0 h 41"/>
                  <a:gd name="T77" fmla="*/ 348 w 348"/>
                  <a:gd name="T78" fmla="*/ 41 h 4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48" h="41">
                    <a:moveTo>
                      <a:pt x="348" y="32"/>
                    </a:moveTo>
                    <a:lnTo>
                      <a:pt x="327" y="36"/>
                    </a:lnTo>
                    <a:lnTo>
                      <a:pt x="297" y="38"/>
                    </a:lnTo>
                    <a:lnTo>
                      <a:pt x="273" y="27"/>
                    </a:lnTo>
                    <a:lnTo>
                      <a:pt x="241" y="24"/>
                    </a:lnTo>
                    <a:lnTo>
                      <a:pt x="224" y="27"/>
                    </a:lnTo>
                    <a:lnTo>
                      <a:pt x="200" y="34"/>
                    </a:lnTo>
                    <a:lnTo>
                      <a:pt x="172" y="40"/>
                    </a:lnTo>
                    <a:lnTo>
                      <a:pt x="140" y="29"/>
                    </a:lnTo>
                    <a:lnTo>
                      <a:pt x="109" y="27"/>
                    </a:lnTo>
                    <a:lnTo>
                      <a:pt x="78" y="30"/>
                    </a:lnTo>
                    <a:lnTo>
                      <a:pt x="46" y="41"/>
                    </a:lnTo>
                    <a:lnTo>
                      <a:pt x="0" y="34"/>
                    </a:lnTo>
                    <a:lnTo>
                      <a:pt x="40" y="27"/>
                    </a:lnTo>
                    <a:lnTo>
                      <a:pt x="71" y="17"/>
                    </a:lnTo>
                    <a:lnTo>
                      <a:pt x="105" y="2"/>
                    </a:lnTo>
                    <a:lnTo>
                      <a:pt x="138" y="0"/>
                    </a:lnTo>
                    <a:lnTo>
                      <a:pt x="164" y="17"/>
                    </a:lnTo>
                    <a:lnTo>
                      <a:pt x="181" y="17"/>
                    </a:lnTo>
                    <a:lnTo>
                      <a:pt x="215" y="1"/>
                    </a:lnTo>
                    <a:lnTo>
                      <a:pt x="241" y="4"/>
                    </a:lnTo>
                    <a:lnTo>
                      <a:pt x="269" y="11"/>
                    </a:lnTo>
                    <a:lnTo>
                      <a:pt x="299" y="20"/>
                    </a:lnTo>
                    <a:lnTo>
                      <a:pt x="323" y="27"/>
                    </a:lnTo>
                    <a:lnTo>
                      <a:pt x="348" y="32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44" name="Freeform 358"/>
              <p:cNvSpPr>
                <a:spLocks/>
              </p:cNvSpPr>
              <p:nvPr/>
            </p:nvSpPr>
            <p:spPr bwMode="auto">
              <a:xfrm>
                <a:off x="3785" y="2151"/>
                <a:ext cx="4" cy="4"/>
              </a:xfrm>
              <a:custGeom>
                <a:avLst/>
                <a:gdLst>
                  <a:gd name="T0" fmla="*/ 0 w 61"/>
                  <a:gd name="T1" fmla="*/ 0 h 58"/>
                  <a:gd name="T2" fmla="*/ 0 w 61"/>
                  <a:gd name="T3" fmla="*/ 0 h 58"/>
                  <a:gd name="T4" fmla="*/ 0 w 61"/>
                  <a:gd name="T5" fmla="*/ 0 h 58"/>
                  <a:gd name="T6" fmla="*/ 0 w 61"/>
                  <a:gd name="T7" fmla="*/ 0 h 58"/>
                  <a:gd name="T8" fmla="*/ 0 w 61"/>
                  <a:gd name="T9" fmla="*/ 0 h 58"/>
                  <a:gd name="T10" fmla="*/ 0 w 61"/>
                  <a:gd name="T11" fmla="*/ 0 h 58"/>
                  <a:gd name="T12" fmla="*/ 0 w 61"/>
                  <a:gd name="T13" fmla="*/ 0 h 58"/>
                  <a:gd name="T14" fmla="*/ 0 w 61"/>
                  <a:gd name="T15" fmla="*/ 0 h 58"/>
                  <a:gd name="T16" fmla="*/ 0 w 61"/>
                  <a:gd name="T17" fmla="*/ 0 h 58"/>
                  <a:gd name="T18" fmla="*/ 0 w 61"/>
                  <a:gd name="T19" fmla="*/ 0 h 58"/>
                  <a:gd name="T20" fmla="*/ 0 w 61"/>
                  <a:gd name="T21" fmla="*/ 0 h 58"/>
                  <a:gd name="T22" fmla="*/ 0 w 61"/>
                  <a:gd name="T23" fmla="*/ 0 h 58"/>
                  <a:gd name="T24" fmla="*/ 0 w 61"/>
                  <a:gd name="T25" fmla="*/ 0 h 58"/>
                  <a:gd name="T26" fmla="*/ 0 w 61"/>
                  <a:gd name="T27" fmla="*/ 0 h 58"/>
                  <a:gd name="T28" fmla="*/ 0 w 61"/>
                  <a:gd name="T29" fmla="*/ 0 h 58"/>
                  <a:gd name="T30" fmla="*/ 0 w 61"/>
                  <a:gd name="T31" fmla="*/ 0 h 58"/>
                  <a:gd name="T32" fmla="*/ 0 w 61"/>
                  <a:gd name="T33" fmla="*/ 0 h 58"/>
                  <a:gd name="T34" fmla="*/ 0 w 61"/>
                  <a:gd name="T35" fmla="*/ 0 h 58"/>
                  <a:gd name="T36" fmla="*/ 0 w 61"/>
                  <a:gd name="T37" fmla="*/ 0 h 58"/>
                  <a:gd name="T38" fmla="*/ 0 w 61"/>
                  <a:gd name="T39" fmla="*/ 0 h 58"/>
                  <a:gd name="T40" fmla="*/ 0 w 61"/>
                  <a:gd name="T41" fmla="*/ 0 h 58"/>
                  <a:gd name="T42" fmla="*/ 0 w 61"/>
                  <a:gd name="T43" fmla="*/ 0 h 58"/>
                  <a:gd name="T44" fmla="*/ 0 w 61"/>
                  <a:gd name="T45" fmla="*/ 0 h 58"/>
                  <a:gd name="T46" fmla="*/ 0 w 61"/>
                  <a:gd name="T47" fmla="*/ 0 h 58"/>
                  <a:gd name="T48" fmla="*/ 0 w 61"/>
                  <a:gd name="T49" fmla="*/ 0 h 58"/>
                  <a:gd name="T50" fmla="*/ 0 w 61"/>
                  <a:gd name="T51" fmla="*/ 0 h 58"/>
                  <a:gd name="T52" fmla="*/ 0 w 61"/>
                  <a:gd name="T53" fmla="*/ 0 h 58"/>
                  <a:gd name="T54" fmla="*/ 0 w 61"/>
                  <a:gd name="T55" fmla="*/ 0 h 58"/>
                  <a:gd name="T56" fmla="*/ 0 w 61"/>
                  <a:gd name="T57" fmla="*/ 0 h 58"/>
                  <a:gd name="T58" fmla="*/ 0 w 61"/>
                  <a:gd name="T59" fmla="*/ 0 h 58"/>
                  <a:gd name="T60" fmla="*/ 0 w 61"/>
                  <a:gd name="T61" fmla="*/ 0 h 58"/>
                  <a:gd name="T62" fmla="*/ 0 w 61"/>
                  <a:gd name="T63" fmla="*/ 0 h 58"/>
                  <a:gd name="T64" fmla="*/ 0 w 61"/>
                  <a:gd name="T65" fmla="*/ 0 h 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58"/>
                  <a:gd name="T101" fmla="*/ 61 w 61"/>
                  <a:gd name="T102" fmla="*/ 58 h 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58">
                    <a:moveTo>
                      <a:pt x="30" y="0"/>
                    </a:moveTo>
                    <a:lnTo>
                      <a:pt x="24" y="1"/>
                    </a:lnTo>
                    <a:lnTo>
                      <a:pt x="18" y="2"/>
                    </a:lnTo>
                    <a:lnTo>
                      <a:pt x="13" y="5"/>
                    </a:lnTo>
                    <a:lnTo>
                      <a:pt x="9" y="8"/>
                    </a:lnTo>
                    <a:lnTo>
                      <a:pt x="5" y="12"/>
                    </a:lnTo>
                    <a:lnTo>
                      <a:pt x="2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5" y="44"/>
                    </a:lnTo>
                    <a:lnTo>
                      <a:pt x="9" y="49"/>
                    </a:lnTo>
                    <a:lnTo>
                      <a:pt x="13" y="52"/>
                    </a:lnTo>
                    <a:lnTo>
                      <a:pt x="18" y="54"/>
                    </a:lnTo>
                    <a:lnTo>
                      <a:pt x="24" y="57"/>
                    </a:lnTo>
                    <a:lnTo>
                      <a:pt x="30" y="58"/>
                    </a:lnTo>
                    <a:lnTo>
                      <a:pt x="36" y="57"/>
                    </a:lnTo>
                    <a:lnTo>
                      <a:pt x="41" y="54"/>
                    </a:lnTo>
                    <a:lnTo>
                      <a:pt x="47" y="52"/>
                    </a:lnTo>
                    <a:lnTo>
                      <a:pt x="51" y="49"/>
                    </a:lnTo>
                    <a:lnTo>
                      <a:pt x="55" y="44"/>
                    </a:lnTo>
                    <a:lnTo>
                      <a:pt x="58" y="40"/>
                    </a:lnTo>
                    <a:lnTo>
                      <a:pt x="60" y="34"/>
                    </a:lnTo>
                    <a:lnTo>
                      <a:pt x="61" y="28"/>
                    </a:lnTo>
                    <a:lnTo>
                      <a:pt x="60" y="22"/>
                    </a:lnTo>
                    <a:lnTo>
                      <a:pt x="58" y="17"/>
                    </a:lnTo>
                    <a:lnTo>
                      <a:pt x="55" y="12"/>
                    </a:lnTo>
                    <a:lnTo>
                      <a:pt x="51" y="8"/>
                    </a:lnTo>
                    <a:lnTo>
                      <a:pt x="47" y="5"/>
                    </a:lnTo>
                    <a:lnTo>
                      <a:pt x="41" y="2"/>
                    </a:lnTo>
                    <a:lnTo>
                      <a:pt x="36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45" name="Freeform 359"/>
              <p:cNvSpPr>
                <a:spLocks/>
              </p:cNvSpPr>
              <p:nvPr/>
            </p:nvSpPr>
            <p:spPr bwMode="auto">
              <a:xfrm>
                <a:off x="3786" y="2152"/>
                <a:ext cx="1" cy="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0 h 11"/>
                  <a:gd name="T4" fmla="*/ 0 w 6"/>
                  <a:gd name="T5" fmla="*/ 0 h 11"/>
                  <a:gd name="T6" fmla="*/ 0 w 6"/>
                  <a:gd name="T7" fmla="*/ 0 h 11"/>
                  <a:gd name="T8" fmla="*/ 0 w 6"/>
                  <a:gd name="T9" fmla="*/ 0 h 11"/>
                  <a:gd name="T10" fmla="*/ 0 w 6"/>
                  <a:gd name="T11" fmla="*/ 0 h 11"/>
                  <a:gd name="T12" fmla="*/ 0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0 h 11"/>
                  <a:gd name="T20" fmla="*/ 0 w 6"/>
                  <a:gd name="T21" fmla="*/ 0 h 11"/>
                  <a:gd name="T22" fmla="*/ 0 w 6"/>
                  <a:gd name="T23" fmla="*/ 0 h 11"/>
                  <a:gd name="T24" fmla="*/ 0 w 6"/>
                  <a:gd name="T25" fmla="*/ 0 h 11"/>
                  <a:gd name="T26" fmla="*/ 0 w 6"/>
                  <a:gd name="T27" fmla="*/ 0 h 11"/>
                  <a:gd name="T28" fmla="*/ 0 w 6"/>
                  <a:gd name="T29" fmla="*/ 0 h 11"/>
                  <a:gd name="T30" fmla="*/ 0 w 6"/>
                  <a:gd name="T31" fmla="*/ 0 h 11"/>
                  <a:gd name="T32" fmla="*/ 0 w 6"/>
                  <a:gd name="T33" fmla="*/ 0 h 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"/>
                  <a:gd name="T52" fmla="*/ 0 h 11"/>
                  <a:gd name="T53" fmla="*/ 6 w 6"/>
                  <a:gd name="T54" fmla="*/ 11 h 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" h="11">
                    <a:moveTo>
                      <a:pt x="3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46" name="Freeform 360"/>
              <p:cNvSpPr>
                <a:spLocks/>
              </p:cNvSpPr>
              <p:nvPr/>
            </p:nvSpPr>
            <p:spPr bwMode="auto">
              <a:xfrm>
                <a:off x="3786" y="2151"/>
                <a:ext cx="2" cy="3"/>
              </a:xfrm>
              <a:custGeom>
                <a:avLst/>
                <a:gdLst>
                  <a:gd name="T0" fmla="*/ 0 w 26"/>
                  <a:gd name="T1" fmla="*/ 0 h 39"/>
                  <a:gd name="T2" fmla="*/ 0 w 26"/>
                  <a:gd name="T3" fmla="*/ 0 h 39"/>
                  <a:gd name="T4" fmla="*/ 0 w 26"/>
                  <a:gd name="T5" fmla="*/ 0 h 39"/>
                  <a:gd name="T6" fmla="*/ 0 w 26"/>
                  <a:gd name="T7" fmla="*/ 0 h 39"/>
                  <a:gd name="T8" fmla="*/ 0 w 26"/>
                  <a:gd name="T9" fmla="*/ 0 h 39"/>
                  <a:gd name="T10" fmla="*/ 0 w 26"/>
                  <a:gd name="T11" fmla="*/ 0 h 39"/>
                  <a:gd name="T12" fmla="*/ 0 w 26"/>
                  <a:gd name="T13" fmla="*/ 0 h 39"/>
                  <a:gd name="T14" fmla="*/ 0 w 26"/>
                  <a:gd name="T15" fmla="*/ 0 h 39"/>
                  <a:gd name="T16" fmla="*/ 0 w 26"/>
                  <a:gd name="T17" fmla="*/ 0 h 39"/>
                  <a:gd name="T18" fmla="*/ 0 w 26"/>
                  <a:gd name="T19" fmla="*/ 0 h 39"/>
                  <a:gd name="T20" fmla="*/ 0 w 26"/>
                  <a:gd name="T21" fmla="*/ 0 h 39"/>
                  <a:gd name="T22" fmla="*/ 0 w 26"/>
                  <a:gd name="T23" fmla="*/ 0 h 39"/>
                  <a:gd name="T24" fmla="*/ 0 w 26"/>
                  <a:gd name="T25" fmla="*/ 0 h 39"/>
                  <a:gd name="T26" fmla="*/ 0 w 26"/>
                  <a:gd name="T27" fmla="*/ 0 h 39"/>
                  <a:gd name="T28" fmla="*/ 0 w 26"/>
                  <a:gd name="T29" fmla="*/ 0 h 39"/>
                  <a:gd name="T30" fmla="*/ 0 w 26"/>
                  <a:gd name="T31" fmla="*/ 0 h 39"/>
                  <a:gd name="T32" fmla="*/ 0 w 26"/>
                  <a:gd name="T33" fmla="*/ 0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"/>
                  <a:gd name="T52" fmla="*/ 0 h 39"/>
                  <a:gd name="T53" fmla="*/ 26 w 26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" h="39">
                    <a:moveTo>
                      <a:pt x="13" y="0"/>
                    </a:moveTo>
                    <a:lnTo>
                      <a:pt x="18" y="1"/>
                    </a:lnTo>
                    <a:lnTo>
                      <a:pt x="21" y="5"/>
                    </a:lnTo>
                    <a:lnTo>
                      <a:pt x="25" y="10"/>
                    </a:lnTo>
                    <a:lnTo>
                      <a:pt x="26" y="19"/>
                    </a:lnTo>
                    <a:lnTo>
                      <a:pt x="25" y="28"/>
                    </a:lnTo>
                    <a:lnTo>
                      <a:pt x="21" y="34"/>
                    </a:lnTo>
                    <a:lnTo>
                      <a:pt x="18" y="38"/>
                    </a:lnTo>
                    <a:lnTo>
                      <a:pt x="13" y="39"/>
                    </a:lnTo>
                    <a:lnTo>
                      <a:pt x="9" y="38"/>
                    </a:lnTo>
                    <a:lnTo>
                      <a:pt x="4" y="34"/>
                    </a:lnTo>
                    <a:lnTo>
                      <a:pt x="1" y="28"/>
                    </a:lnTo>
                    <a:lnTo>
                      <a:pt x="0" y="19"/>
                    </a:lnTo>
                    <a:lnTo>
                      <a:pt x="1" y="10"/>
                    </a:lnTo>
                    <a:lnTo>
                      <a:pt x="4" y="5"/>
                    </a:lnTo>
                    <a:lnTo>
                      <a:pt x="9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47" name="Freeform 361"/>
              <p:cNvSpPr>
                <a:spLocks/>
              </p:cNvSpPr>
              <p:nvPr/>
            </p:nvSpPr>
            <p:spPr bwMode="auto">
              <a:xfrm>
                <a:off x="3812" y="2151"/>
                <a:ext cx="2" cy="3"/>
              </a:xfrm>
              <a:custGeom>
                <a:avLst/>
                <a:gdLst>
                  <a:gd name="T0" fmla="*/ 0 w 26"/>
                  <a:gd name="T1" fmla="*/ 0 h 39"/>
                  <a:gd name="T2" fmla="*/ 0 w 26"/>
                  <a:gd name="T3" fmla="*/ 0 h 39"/>
                  <a:gd name="T4" fmla="*/ 0 w 26"/>
                  <a:gd name="T5" fmla="*/ 0 h 39"/>
                  <a:gd name="T6" fmla="*/ 0 w 26"/>
                  <a:gd name="T7" fmla="*/ 0 h 39"/>
                  <a:gd name="T8" fmla="*/ 0 w 26"/>
                  <a:gd name="T9" fmla="*/ 0 h 39"/>
                  <a:gd name="T10" fmla="*/ 0 w 26"/>
                  <a:gd name="T11" fmla="*/ 0 h 39"/>
                  <a:gd name="T12" fmla="*/ 0 w 26"/>
                  <a:gd name="T13" fmla="*/ 0 h 39"/>
                  <a:gd name="T14" fmla="*/ 0 w 26"/>
                  <a:gd name="T15" fmla="*/ 0 h 39"/>
                  <a:gd name="T16" fmla="*/ 0 w 26"/>
                  <a:gd name="T17" fmla="*/ 0 h 39"/>
                  <a:gd name="T18" fmla="*/ 0 w 26"/>
                  <a:gd name="T19" fmla="*/ 0 h 39"/>
                  <a:gd name="T20" fmla="*/ 0 w 26"/>
                  <a:gd name="T21" fmla="*/ 0 h 39"/>
                  <a:gd name="T22" fmla="*/ 0 w 26"/>
                  <a:gd name="T23" fmla="*/ 0 h 39"/>
                  <a:gd name="T24" fmla="*/ 0 w 26"/>
                  <a:gd name="T25" fmla="*/ 0 h 39"/>
                  <a:gd name="T26" fmla="*/ 0 w 26"/>
                  <a:gd name="T27" fmla="*/ 0 h 39"/>
                  <a:gd name="T28" fmla="*/ 0 w 26"/>
                  <a:gd name="T29" fmla="*/ 0 h 39"/>
                  <a:gd name="T30" fmla="*/ 0 w 26"/>
                  <a:gd name="T31" fmla="*/ 0 h 39"/>
                  <a:gd name="T32" fmla="*/ 0 w 26"/>
                  <a:gd name="T33" fmla="*/ 0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"/>
                  <a:gd name="T52" fmla="*/ 0 h 39"/>
                  <a:gd name="T53" fmla="*/ 26 w 26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" h="39">
                    <a:moveTo>
                      <a:pt x="13" y="0"/>
                    </a:moveTo>
                    <a:lnTo>
                      <a:pt x="17" y="1"/>
                    </a:lnTo>
                    <a:lnTo>
                      <a:pt x="22" y="5"/>
                    </a:lnTo>
                    <a:lnTo>
                      <a:pt x="25" y="10"/>
                    </a:lnTo>
                    <a:lnTo>
                      <a:pt x="26" y="19"/>
                    </a:lnTo>
                    <a:lnTo>
                      <a:pt x="25" y="28"/>
                    </a:lnTo>
                    <a:lnTo>
                      <a:pt x="22" y="34"/>
                    </a:lnTo>
                    <a:lnTo>
                      <a:pt x="17" y="38"/>
                    </a:lnTo>
                    <a:lnTo>
                      <a:pt x="13" y="39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1" y="28"/>
                    </a:lnTo>
                    <a:lnTo>
                      <a:pt x="0" y="19"/>
                    </a:lnTo>
                    <a:lnTo>
                      <a:pt x="1" y="10"/>
                    </a:lnTo>
                    <a:lnTo>
                      <a:pt x="4" y="5"/>
                    </a:lnTo>
                    <a:lnTo>
                      <a:pt x="8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48" name="Freeform 362"/>
              <p:cNvSpPr>
                <a:spLocks/>
              </p:cNvSpPr>
              <p:nvPr/>
            </p:nvSpPr>
            <p:spPr bwMode="auto">
              <a:xfrm>
                <a:off x="3803" y="2183"/>
                <a:ext cx="3" cy="1"/>
              </a:xfrm>
              <a:custGeom>
                <a:avLst/>
                <a:gdLst>
                  <a:gd name="T0" fmla="*/ 0 w 41"/>
                  <a:gd name="T1" fmla="*/ 0 h 17"/>
                  <a:gd name="T2" fmla="*/ 0 w 41"/>
                  <a:gd name="T3" fmla="*/ 0 h 17"/>
                  <a:gd name="T4" fmla="*/ 0 w 41"/>
                  <a:gd name="T5" fmla="*/ 0 h 17"/>
                  <a:gd name="T6" fmla="*/ 0 w 41"/>
                  <a:gd name="T7" fmla="*/ 0 h 17"/>
                  <a:gd name="T8" fmla="*/ 0 w 41"/>
                  <a:gd name="T9" fmla="*/ 0 h 17"/>
                  <a:gd name="T10" fmla="*/ 0 w 41"/>
                  <a:gd name="T11" fmla="*/ 0 h 17"/>
                  <a:gd name="T12" fmla="*/ 0 w 41"/>
                  <a:gd name="T13" fmla="*/ 0 h 17"/>
                  <a:gd name="T14" fmla="*/ 0 w 41"/>
                  <a:gd name="T15" fmla="*/ 0 h 17"/>
                  <a:gd name="T16" fmla="*/ 0 w 41"/>
                  <a:gd name="T17" fmla="*/ 0 h 17"/>
                  <a:gd name="T18" fmla="*/ 0 w 41"/>
                  <a:gd name="T19" fmla="*/ 0 h 17"/>
                  <a:gd name="T20" fmla="*/ 0 w 41"/>
                  <a:gd name="T21" fmla="*/ 0 h 17"/>
                  <a:gd name="T22" fmla="*/ 0 w 41"/>
                  <a:gd name="T23" fmla="*/ 0 h 17"/>
                  <a:gd name="T24" fmla="*/ 0 w 41"/>
                  <a:gd name="T25" fmla="*/ 0 h 17"/>
                  <a:gd name="T26" fmla="*/ 0 w 41"/>
                  <a:gd name="T27" fmla="*/ 0 h 17"/>
                  <a:gd name="T28" fmla="*/ 0 w 41"/>
                  <a:gd name="T29" fmla="*/ 0 h 17"/>
                  <a:gd name="T30" fmla="*/ 0 w 41"/>
                  <a:gd name="T31" fmla="*/ 0 h 17"/>
                  <a:gd name="T32" fmla="*/ 0 w 41"/>
                  <a:gd name="T33" fmla="*/ 0 h 17"/>
                  <a:gd name="T34" fmla="*/ 0 w 41"/>
                  <a:gd name="T35" fmla="*/ 0 h 17"/>
                  <a:gd name="T36" fmla="*/ 0 w 41"/>
                  <a:gd name="T37" fmla="*/ 0 h 17"/>
                  <a:gd name="T38" fmla="*/ 0 w 41"/>
                  <a:gd name="T39" fmla="*/ 0 h 17"/>
                  <a:gd name="T40" fmla="*/ 0 w 41"/>
                  <a:gd name="T41" fmla="*/ 0 h 17"/>
                  <a:gd name="T42" fmla="*/ 0 w 41"/>
                  <a:gd name="T43" fmla="*/ 0 h 17"/>
                  <a:gd name="T44" fmla="*/ 0 w 41"/>
                  <a:gd name="T45" fmla="*/ 0 h 17"/>
                  <a:gd name="T46" fmla="*/ 0 w 41"/>
                  <a:gd name="T47" fmla="*/ 0 h 17"/>
                  <a:gd name="T48" fmla="*/ 0 w 41"/>
                  <a:gd name="T49" fmla="*/ 0 h 17"/>
                  <a:gd name="T50" fmla="*/ 0 w 41"/>
                  <a:gd name="T51" fmla="*/ 0 h 17"/>
                  <a:gd name="T52" fmla="*/ 0 w 41"/>
                  <a:gd name="T53" fmla="*/ 0 h 17"/>
                  <a:gd name="T54" fmla="*/ 0 w 41"/>
                  <a:gd name="T55" fmla="*/ 0 h 17"/>
                  <a:gd name="T56" fmla="*/ 0 w 41"/>
                  <a:gd name="T57" fmla="*/ 0 h 17"/>
                  <a:gd name="T58" fmla="*/ 0 w 41"/>
                  <a:gd name="T59" fmla="*/ 0 h 17"/>
                  <a:gd name="T60" fmla="*/ 0 w 41"/>
                  <a:gd name="T61" fmla="*/ 0 h 17"/>
                  <a:gd name="T62" fmla="*/ 0 w 41"/>
                  <a:gd name="T63" fmla="*/ 0 h 17"/>
                  <a:gd name="T64" fmla="*/ 0 w 41"/>
                  <a:gd name="T65" fmla="*/ 0 h 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17"/>
                  <a:gd name="T101" fmla="*/ 41 w 41"/>
                  <a:gd name="T102" fmla="*/ 17 h 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17">
                    <a:moveTo>
                      <a:pt x="21" y="0"/>
                    </a:moveTo>
                    <a:lnTo>
                      <a:pt x="25" y="0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0" y="7"/>
                    </a:lnTo>
                    <a:lnTo>
                      <a:pt x="41" y="9"/>
                    </a:lnTo>
                    <a:lnTo>
                      <a:pt x="40" y="11"/>
                    </a:lnTo>
                    <a:lnTo>
                      <a:pt x="39" y="13"/>
                    </a:lnTo>
                    <a:lnTo>
                      <a:pt x="37" y="14"/>
                    </a:lnTo>
                    <a:lnTo>
                      <a:pt x="35" y="15"/>
                    </a:lnTo>
                    <a:lnTo>
                      <a:pt x="32" y="16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3" y="17"/>
                    </a:lnTo>
                    <a:lnTo>
                      <a:pt x="10" y="16"/>
                    </a:lnTo>
                    <a:lnTo>
                      <a:pt x="7" y="15"/>
                    </a:lnTo>
                    <a:lnTo>
                      <a:pt x="4" y="14"/>
                    </a:lnTo>
                    <a:lnTo>
                      <a:pt x="2" y="13"/>
                    </a:lnTo>
                    <a:lnTo>
                      <a:pt x="1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10" y="1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6802" name="Line 363"/>
            <p:cNvSpPr>
              <a:spLocks noChangeShapeType="1"/>
            </p:cNvSpPr>
            <p:nvPr/>
          </p:nvSpPr>
          <p:spPr bwMode="auto">
            <a:xfrm flipV="1">
              <a:off x="4005" y="1760"/>
              <a:ext cx="993" cy="180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6803" name="Group 364"/>
            <p:cNvGrpSpPr>
              <a:grpSpLocks/>
            </p:cNvGrpSpPr>
            <p:nvPr/>
          </p:nvGrpSpPr>
          <p:grpSpPr bwMode="auto">
            <a:xfrm>
              <a:off x="4421" y="1488"/>
              <a:ext cx="234" cy="785"/>
              <a:chOff x="3651" y="2091"/>
              <a:chExt cx="234" cy="785"/>
            </a:xfrm>
          </p:grpSpPr>
          <p:sp>
            <p:nvSpPr>
              <p:cNvPr id="26857" name="Freeform 365"/>
              <p:cNvSpPr>
                <a:spLocks/>
              </p:cNvSpPr>
              <p:nvPr/>
            </p:nvSpPr>
            <p:spPr bwMode="auto">
              <a:xfrm>
                <a:off x="3652" y="2769"/>
                <a:ext cx="43" cy="107"/>
              </a:xfrm>
              <a:custGeom>
                <a:avLst/>
                <a:gdLst>
                  <a:gd name="T0" fmla="*/ 0 w 567"/>
                  <a:gd name="T1" fmla="*/ 0 h 1494"/>
                  <a:gd name="T2" fmla="*/ 0 w 567"/>
                  <a:gd name="T3" fmla="*/ 0 h 1494"/>
                  <a:gd name="T4" fmla="*/ 0 w 567"/>
                  <a:gd name="T5" fmla="*/ 0 h 1494"/>
                  <a:gd name="T6" fmla="*/ 0 w 567"/>
                  <a:gd name="T7" fmla="*/ 0 h 1494"/>
                  <a:gd name="T8" fmla="*/ 0 w 567"/>
                  <a:gd name="T9" fmla="*/ 0 h 1494"/>
                  <a:gd name="T10" fmla="*/ 0 w 567"/>
                  <a:gd name="T11" fmla="*/ 0 h 1494"/>
                  <a:gd name="T12" fmla="*/ 0 w 567"/>
                  <a:gd name="T13" fmla="*/ 0 h 1494"/>
                  <a:gd name="T14" fmla="*/ 0 w 567"/>
                  <a:gd name="T15" fmla="*/ 0 h 1494"/>
                  <a:gd name="T16" fmla="*/ 0 w 567"/>
                  <a:gd name="T17" fmla="*/ 0 h 1494"/>
                  <a:gd name="T18" fmla="*/ 0 w 567"/>
                  <a:gd name="T19" fmla="*/ 0 h 1494"/>
                  <a:gd name="T20" fmla="*/ 0 w 567"/>
                  <a:gd name="T21" fmla="*/ 0 h 1494"/>
                  <a:gd name="T22" fmla="*/ 0 w 567"/>
                  <a:gd name="T23" fmla="*/ 0 h 1494"/>
                  <a:gd name="T24" fmla="*/ 0 w 567"/>
                  <a:gd name="T25" fmla="*/ 0 h 1494"/>
                  <a:gd name="T26" fmla="*/ 0 w 567"/>
                  <a:gd name="T27" fmla="*/ 0 h 1494"/>
                  <a:gd name="T28" fmla="*/ 0 w 567"/>
                  <a:gd name="T29" fmla="*/ 0 h 1494"/>
                  <a:gd name="T30" fmla="*/ 0 w 567"/>
                  <a:gd name="T31" fmla="*/ 0 h 1494"/>
                  <a:gd name="T32" fmla="*/ 0 w 567"/>
                  <a:gd name="T33" fmla="*/ 0 h 1494"/>
                  <a:gd name="T34" fmla="*/ 0 w 567"/>
                  <a:gd name="T35" fmla="*/ 0 h 1494"/>
                  <a:gd name="T36" fmla="*/ 0 w 567"/>
                  <a:gd name="T37" fmla="*/ 0 h 1494"/>
                  <a:gd name="T38" fmla="*/ 0 w 567"/>
                  <a:gd name="T39" fmla="*/ 0 h 1494"/>
                  <a:gd name="T40" fmla="*/ 0 w 567"/>
                  <a:gd name="T41" fmla="*/ 0 h 1494"/>
                  <a:gd name="T42" fmla="*/ 0 w 567"/>
                  <a:gd name="T43" fmla="*/ 0 h 1494"/>
                  <a:gd name="T44" fmla="*/ 0 w 567"/>
                  <a:gd name="T45" fmla="*/ 1 h 1494"/>
                  <a:gd name="T46" fmla="*/ 0 w 567"/>
                  <a:gd name="T47" fmla="*/ 1 h 1494"/>
                  <a:gd name="T48" fmla="*/ 0 w 567"/>
                  <a:gd name="T49" fmla="*/ 1 h 1494"/>
                  <a:gd name="T50" fmla="*/ 0 w 567"/>
                  <a:gd name="T51" fmla="*/ 1 h 1494"/>
                  <a:gd name="T52" fmla="*/ 0 w 567"/>
                  <a:gd name="T53" fmla="*/ 1 h 1494"/>
                  <a:gd name="T54" fmla="*/ 0 w 567"/>
                  <a:gd name="T55" fmla="*/ 1 h 1494"/>
                  <a:gd name="T56" fmla="*/ 0 w 567"/>
                  <a:gd name="T57" fmla="*/ 1 h 1494"/>
                  <a:gd name="T58" fmla="*/ 0 w 567"/>
                  <a:gd name="T59" fmla="*/ 0 h 1494"/>
                  <a:gd name="T60" fmla="*/ 0 w 567"/>
                  <a:gd name="T61" fmla="*/ 0 h 1494"/>
                  <a:gd name="T62" fmla="*/ 0 w 567"/>
                  <a:gd name="T63" fmla="*/ 0 h 1494"/>
                  <a:gd name="T64" fmla="*/ 0 w 567"/>
                  <a:gd name="T65" fmla="*/ 0 h 1494"/>
                  <a:gd name="T66" fmla="*/ 0 w 567"/>
                  <a:gd name="T67" fmla="*/ 0 h 1494"/>
                  <a:gd name="T68" fmla="*/ 0 w 567"/>
                  <a:gd name="T69" fmla="*/ 0 h 149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67"/>
                  <a:gd name="T106" fmla="*/ 0 h 1494"/>
                  <a:gd name="T107" fmla="*/ 567 w 567"/>
                  <a:gd name="T108" fmla="*/ 1494 h 149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67" h="1494">
                    <a:moveTo>
                      <a:pt x="550" y="10"/>
                    </a:moveTo>
                    <a:lnTo>
                      <a:pt x="508" y="1"/>
                    </a:lnTo>
                    <a:lnTo>
                      <a:pt x="466" y="0"/>
                    </a:lnTo>
                    <a:lnTo>
                      <a:pt x="424" y="6"/>
                    </a:lnTo>
                    <a:lnTo>
                      <a:pt x="381" y="16"/>
                    </a:lnTo>
                    <a:lnTo>
                      <a:pt x="343" y="37"/>
                    </a:lnTo>
                    <a:lnTo>
                      <a:pt x="306" y="62"/>
                    </a:lnTo>
                    <a:lnTo>
                      <a:pt x="269" y="93"/>
                    </a:lnTo>
                    <a:lnTo>
                      <a:pt x="231" y="129"/>
                    </a:lnTo>
                    <a:lnTo>
                      <a:pt x="201" y="164"/>
                    </a:lnTo>
                    <a:lnTo>
                      <a:pt x="168" y="203"/>
                    </a:lnTo>
                    <a:lnTo>
                      <a:pt x="135" y="242"/>
                    </a:lnTo>
                    <a:lnTo>
                      <a:pt x="104" y="280"/>
                    </a:lnTo>
                    <a:lnTo>
                      <a:pt x="78" y="316"/>
                    </a:lnTo>
                    <a:lnTo>
                      <a:pt x="52" y="351"/>
                    </a:lnTo>
                    <a:lnTo>
                      <a:pt x="26" y="383"/>
                    </a:lnTo>
                    <a:lnTo>
                      <a:pt x="0" y="412"/>
                    </a:lnTo>
                    <a:lnTo>
                      <a:pt x="20" y="452"/>
                    </a:lnTo>
                    <a:lnTo>
                      <a:pt x="253" y="225"/>
                    </a:lnTo>
                    <a:lnTo>
                      <a:pt x="254" y="267"/>
                    </a:lnTo>
                    <a:lnTo>
                      <a:pt x="253" y="307"/>
                    </a:lnTo>
                    <a:lnTo>
                      <a:pt x="252" y="345"/>
                    </a:lnTo>
                    <a:lnTo>
                      <a:pt x="246" y="383"/>
                    </a:lnTo>
                    <a:lnTo>
                      <a:pt x="242" y="414"/>
                    </a:lnTo>
                    <a:lnTo>
                      <a:pt x="235" y="446"/>
                    </a:lnTo>
                    <a:lnTo>
                      <a:pt x="218" y="504"/>
                    </a:lnTo>
                    <a:lnTo>
                      <a:pt x="201" y="555"/>
                    </a:lnTo>
                    <a:lnTo>
                      <a:pt x="179" y="596"/>
                    </a:lnTo>
                    <a:lnTo>
                      <a:pt x="157" y="632"/>
                    </a:lnTo>
                    <a:lnTo>
                      <a:pt x="131" y="663"/>
                    </a:lnTo>
                    <a:lnTo>
                      <a:pt x="112" y="696"/>
                    </a:lnTo>
                    <a:lnTo>
                      <a:pt x="104" y="724"/>
                    </a:lnTo>
                    <a:lnTo>
                      <a:pt x="108" y="749"/>
                    </a:lnTo>
                    <a:lnTo>
                      <a:pt x="115" y="775"/>
                    </a:lnTo>
                    <a:lnTo>
                      <a:pt x="131" y="819"/>
                    </a:lnTo>
                    <a:lnTo>
                      <a:pt x="148" y="865"/>
                    </a:lnTo>
                    <a:lnTo>
                      <a:pt x="169" y="911"/>
                    </a:lnTo>
                    <a:lnTo>
                      <a:pt x="186" y="957"/>
                    </a:lnTo>
                    <a:lnTo>
                      <a:pt x="207" y="1003"/>
                    </a:lnTo>
                    <a:lnTo>
                      <a:pt x="227" y="1050"/>
                    </a:lnTo>
                    <a:lnTo>
                      <a:pt x="252" y="1097"/>
                    </a:lnTo>
                    <a:lnTo>
                      <a:pt x="275" y="1144"/>
                    </a:lnTo>
                    <a:lnTo>
                      <a:pt x="301" y="1188"/>
                    </a:lnTo>
                    <a:lnTo>
                      <a:pt x="326" y="1231"/>
                    </a:lnTo>
                    <a:lnTo>
                      <a:pt x="353" y="1277"/>
                    </a:lnTo>
                    <a:lnTo>
                      <a:pt x="377" y="1320"/>
                    </a:lnTo>
                    <a:lnTo>
                      <a:pt x="405" y="1363"/>
                    </a:lnTo>
                    <a:lnTo>
                      <a:pt x="433" y="1405"/>
                    </a:lnTo>
                    <a:lnTo>
                      <a:pt x="460" y="1445"/>
                    </a:lnTo>
                    <a:lnTo>
                      <a:pt x="487" y="1485"/>
                    </a:lnTo>
                    <a:lnTo>
                      <a:pt x="516" y="1494"/>
                    </a:lnTo>
                    <a:lnTo>
                      <a:pt x="536" y="1480"/>
                    </a:lnTo>
                    <a:lnTo>
                      <a:pt x="536" y="1433"/>
                    </a:lnTo>
                    <a:lnTo>
                      <a:pt x="534" y="1402"/>
                    </a:lnTo>
                    <a:lnTo>
                      <a:pt x="533" y="1373"/>
                    </a:lnTo>
                    <a:lnTo>
                      <a:pt x="533" y="1344"/>
                    </a:lnTo>
                    <a:lnTo>
                      <a:pt x="532" y="1315"/>
                    </a:lnTo>
                    <a:lnTo>
                      <a:pt x="533" y="1285"/>
                    </a:lnTo>
                    <a:lnTo>
                      <a:pt x="533" y="1256"/>
                    </a:lnTo>
                    <a:lnTo>
                      <a:pt x="533" y="1227"/>
                    </a:lnTo>
                    <a:lnTo>
                      <a:pt x="533" y="1198"/>
                    </a:lnTo>
                    <a:lnTo>
                      <a:pt x="536" y="1166"/>
                    </a:lnTo>
                    <a:lnTo>
                      <a:pt x="538" y="1137"/>
                    </a:lnTo>
                    <a:lnTo>
                      <a:pt x="542" y="1108"/>
                    </a:lnTo>
                    <a:lnTo>
                      <a:pt x="545" y="1078"/>
                    </a:lnTo>
                    <a:lnTo>
                      <a:pt x="550" y="1049"/>
                    </a:lnTo>
                    <a:lnTo>
                      <a:pt x="554" y="1020"/>
                    </a:lnTo>
                    <a:lnTo>
                      <a:pt x="558" y="992"/>
                    </a:lnTo>
                    <a:lnTo>
                      <a:pt x="567" y="963"/>
                    </a:lnTo>
                    <a:lnTo>
                      <a:pt x="358" y="520"/>
                    </a:lnTo>
                    <a:lnTo>
                      <a:pt x="550" y="1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58" name="Freeform 366"/>
              <p:cNvSpPr>
                <a:spLocks/>
              </p:cNvSpPr>
              <p:nvPr/>
            </p:nvSpPr>
            <p:spPr bwMode="auto">
              <a:xfrm>
                <a:off x="3774" y="2816"/>
                <a:ext cx="99" cy="52"/>
              </a:xfrm>
              <a:custGeom>
                <a:avLst/>
                <a:gdLst>
                  <a:gd name="T0" fmla="*/ 0 w 1290"/>
                  <a:gd name="T1" fmla="*/ 0 h 725"/>
                  <a:gd name="T2" fmla="*/ 0 w 1290"/>
                  <a:gd name="T3" fmla="*/ 0 h 725"/>
                  <a:gd name="T4" fmla="*/ 0 w 1290"/>
                  <a:gd name="T5" fmla="*/ 0 h 725"/>
                  <a:gd name="T6" fmla="*/ 0 w 1290"/>
                  <a:gd name="T7" fmla="*/ 0 h 725"/>
                  <a:gd name="T8" fmla="*/ 0 w 1290"/>
                  <a:gd name="T9" fmla="*/ 0 h 725"/>
                  <a:gd name="T10" fmla="*/ 0 w 1290"/>
                  <a:gd name="T11" fmla="*/ 0 h 725"/>
                  <a:gd name="T12" fmla="*/ 0 w 1290"/>
                  <a:gd name="T13" fmla="*/ 0 h 725"/>
                  <a:gd name="T14" fmla="*/ 0 w 1290"/>
                  <a:gd name="T15" fmla="*/ 0 h 725"/>
                  <a:gd name="T16" fmla="*/ 0 w 1290"/>
                  <a:gd name="T17" fmla="*/ 0 h 725"/>
                  <a:gd name="T18" fmla="*/ 0 w 1290"/>
                  <a:gd name="T19" fmla="*/ 0 h 725"/>
                  <a:gd name="T20" fmla="*/ 0 w 1290"/>
                  <a:gd name="T21" fmla="*/ 0 h 725"/>
                  <a:gd name="T22" fmla="*/ 0 w 1290"/>
                  <a:gd name="T23" fmla="*/ 0 h 725"/>
                  <a:gd name="T24" fmla="*/ 0 w 1290"/>
                  <a:gd name="T25" fmla="*/ 0 h 725"/>
                  <a:gd name="T26" fmla="*/ 0 w 1290"/>
                  <a:gd name="T27" fmla="*/ 0 h 725"/>
                  <a:gd name="T28" fmla="*/ 0 w 1290"/>
                  <a:gd name="T29" fmla="*/ 0 h 725"/>
                  <a:gd name="T30" fmla="*/ 0 w 1290"/>
                  <a:gd name="T31" fmla="*/ 0 h 725"/>
                  <a:gd name="T32" fmla="*/ 0 w 1290"/>
                  <a:gd name="T33" fmla="*/ 0 h 725"/>
                  <a:gd name="T34" fmla="*/ 0 w 1290"/>
                  <a:gd name="T35" fmla="*/ 0 h 725"/>
                  <a:gd name="T36" fmla="*/ 0 w 1290"/>
                  <a:gd name="T37" fmla="*/ 0 h 725"/>
                  <a:gd name="T38" fmla="*/ 0 w 1290"/>
                  <a:gd name="T39" fmla="*/ 0 h 725"/>
                  <a:gd name="T40" fmla="*/ 0 w 1290"/>
                  <a:gd name="T41" fmla="*/ 0 h 725"/>
                  <a:gd name="T42" fmla="*/ 0 w 1290"/>
                  <a:gd name="T43" fmla="*/ 0 h 725"/>
                  <a:gd name="T44" fmla="*/ 0 w 1290"/>
                  <a:gd name="T45" fmla="*/ 0 h 725"/>
                  <a:gd name="T46" fmla="*/ 0 w 1290"/>
                  <a:gd name="T47" fmla="*/ 0 h 725"/>
                  <a:gd name="T48" fmla="*/ 0 w 1290"/>
                  <a:gd name="T49" fmla="*/ 0 h 725"/>
                  <a:gd name="T50" fmla="*/ 0 w 1290"/>
                  <a:gd name="T51" fmla="*/ 0 h 725"/>
                  <a:gd name="T52" fmla="*/ 0 w 1290"/>
                  <a:gd name="T53" fmla="*/ 0 h 725"/>
                  <a:gd name="T54" fmla="*/ 0 w 1290"/>
                  <a:gd name="T55" fmla="*/ 0 h 725"/>
                  <a:gd name="T56" fmla="*/ 0 w 1290"/>
                  <a:gd name="T57" fmla="*/ 0 h 725"/>
                  <a:gd name="T58" fmla="*/ 0 w 1290"/>
                  <a:gd name="T59" fmla="*/ 0 h 725"/>
                  <a:gd name="T60" fmla="*/ 0 w 1290"/>
                  <a:gd name="T61" fmla="*/ 0 h 725"/>
                  <a:gd name="T62" fmla="*/ 0 w 1290"/>
                  <a:gd name="T63" fmla="*/ 0 h 725"/>
                  <a:gd name="T64" fmla="*/ 0 w 1290"/>
                  <a:gd name="T65" fmla="*/ 0 h 725"/>
                  <a:gd name="T66" fmla="*/ 0 w 1290"/>
                  <a:gd name="T67" fmla="*/ 0 h 725"/>
                  <a:gd name="T68" fmla="*/ 0 w 1290"/>
                  <a:gd name="T69" fmla="*/ 0 h 725"/>
                  <a:gd name="T70" fmla="*/ 0 w 1290"/>
                  <a:gd name="T71" fmla="*/ 0 h 725"/>
                  <a:gd name="T72" fmla="*/ 0 w 1290"/>
                  <a:gd name="T73" fmla="*/ 0 h 725"/>
                  <a:gd name="T74" fmla="*/ 0 w 1290"/>
                  <a:gd name="T75" fmla="*/ 0 h 725"/>
                  <a:gd name="T76" fmla="*/ 0 w 1290"/>
                  <a:gd name="T77" fmla="*/ 0 h 725"/>
                  <a:gd name="T78" fmla="*/ 1 w 1290"/>
                  <a:gd name="T79" fmla="*/ 0 h 725"/>
                  <a:gd name="T80" fmla="*/ 1 w 1290"/>
                  <a:gd name="T81" fmla="*/ 0 h 725"/>
                  <a:gd name="T82" fmla="*/ 1 w 1290"/>
                  <a:gd name="T83" fmla="*/ 0 h 725"/>
                  <a:gd name="T84" fmla="*/ 1 w 1290"/>
                  <a:gd name="T85" fmla="*/ 0 h 725"/>
                  <a:gd name="T86" fmla="*/ 1 w 1290"/>
                  <a:gd name="T87" fmla="*/ 0 h 725"/>
                  <a:gd name="T88" fmla="*/ 1 w 1290"/>
                  <a:gd name="T89" fmla="*/ 0 h 725"/>
                  <a:gd name="T90" fmla="*/ 1 w 1290"/>
                  <a:gd name="T91" fmla="*/ 0 h 725"/>
                  <a:gd name="T92" fmla="*/ 1 w 1290"/>
                  <a:gd name="T93" fmla="*/ 0 h 725"/>
                  <a:gd name="T94" fmla="*/ 0 w 1290"/>
                  <a:gd name="T95" fmla="*/ 0 h 725"/>
                  <a:gd name="T96" fmla="*/ 0 w 1290"/>
                  <a:gd name="T97" fmla="*/ 0 h 725"/>
                  <a:gd name="T98" fmla="*/ 0 w 1290"/>
                  <a:gd name="T99" fmla="*/ 0 h 725"/>
                  <a:gd name="T100" fmla="*/ 0 w 1290"/>
                  <a:gd name="T101" fmla="*/ 0 h 725"/>
                  <a:gd name="T102" fmla="*/ 0 w 1290"/>
                  <a:gd name="T103" fmla="*/ 0 h 725"/>
                  <a:gd name="T104" fmla="*/ 0 w 1290"/>
                  <a:gd name="T105" fmla="*/ 0 h 725"/>
                  <a:gd name="T106" fmla="*/ 0 w 1290"/>
                  <a:gd name="T107" fmla="*/ 0 h 725"/>
                  <a:gd name="T108" fmla="*/ 0 w 1290"/>
                  <a:gd name="T109" fmla="*/ 0 h 72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290"/>
                  <a:gd name="T166" fmla="*/ 0 h 725"/>
                  <a:gd name="T167" fmla="*/ 1290 w 1290"/>
                  <a:gd name="T168" fmla="*/ 725 h 72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290" h="725">
                    <a:moveTo>
                      <a:pt x="90" y="0"/>
                    </a:moveTo>
                    <a:lnTo>
                      <a:pt x="64" y="18"/>
                    </a:lnTo>
                    <a:lnTo>
                      <a:pt x="42" y="42"/>
                    </a:lnTo>
                    <a:lnTo>
                      <a:pt x="26" y="71"/>
                    </a:lnTo>
                    <a:lnTo>
                      <a:pt x="8" y="99"/>
                    </a:lnTo>
                    <a:lnTo>
                      <a:pt x="0" y="133"/>
                    </a:lnTo>
                    <a:lnTo>
                      <a:pt x="8" y="197"/>
                    </a:lnTo>
                    <a:lnTo>
                      <a:pt x="15" y="238"/>
                    </a:lnTo>
                    <a:lnTo>
                      <a:pt x="27" y="272"/>
                    </a:lnTo>
                    <a:lnTo>
                      <a:pt x="27" y="287"/>
                    </a:lnTo>
                    <a:lnTo>
                      <a:pt x="40" y="322"/>
                    </a:lnTo>
                    <a:lnTo>
                      <a:pt x="61" y="349"/>
                    </a:lnTo>
                    <a:lnTo>
                      <a:pt x="89" y="384"/>
                    </a:lnTo>
                    <a:lnTo>
                      <a:pt x="106" y="433"/>
                    </a:lnTo>
                    <a:lnTo>
                      <a:pt x="114" y="448"/>
                    </a:lnTo>
                    <a:lnTo>
                      <a:pt x="121" y="474"/>
                    </a:lnTo>
                    <a:lnTo>
                      <a:pt x="127" y="517"/>
                    </a:lnTo>
                    <a:lnTo>
                      <a:pt x="131" y="561"/>
                    </a:lnTo>
                    <a:lnTo>
                      <a:pt x="132" y="606"/>
                    </a:lnTo>
                    <a:lnTo>
                      <a:pt x="134" y="725"/>
                    </a:lnTo>
                    <a:lnTo>
                      <a:pt x="203" y="725"/>
                    </a:lnTo>
                    <a:lnTo>
                      <a:pt x="203" y="342"/>
                    </a:lnTo>
                    <a:lnTo>
                      <a:pt x="233" y="354"/>
                    </a:lnTo>
                    <a:lnTo>
                      <a:pt x="264" y="367"/>
                    </a:lnTo>
                    <a:lnTo>
                      <a:pt x="290" y="383"/>
                    </a:lnTo>
                    <a:lnTo>
                      <a:pt x="318" y="402"/>
                    </a:lnTo>
                    <a:lnTo>
                      <a:pt x="340" y="418"/>
                    </a:lnTo>
                    <a:lnTo>
                      <a:pt x="363" y="439"/>
                    </a:lnTo>
                    <a:lnTo>
                      <a:pt x="405" y="483"/>
                    </a:lnTo>
                    <a:lnTo>
                      <a:pt x="441" y="528"/>
                    </a:lnTo>
                    <a:lnTo>
                      <a:pt x="458" y="551"/>
                    </a:lnTo>
                    <a:lnTo>
                      <a:pt x="477" y="577"/>
                    </a:lnTo>
                    <a:lnTo>
                      <a:pt x="493" y="602"/>
                    </a:lnTo>
                    <a:lnTo>
                      <a:pt x="509" y="627"/>
                    </a:lnTo>
                    <a:lnTo>
                      <a:pt x="526" y="653"/>
                    </a:lnTo>
                    <a:lnTo>
                      <a:pt x="546" y="681"/>
                    </a:lnTo>
                    <a:lnTo>
                      <a:pt x="576" y="709"/>
                    </a:lnTo>
                    <a:lnTo>
                      <a:pt x="605" y="721"/>
                    </a:lnTo>
                    <a:lnTo>
                      <a:pt x="653" y="725"/>
                    </a:lnTo>
                    <a:lnTo>
                      <a:pt x="1172" y="723"/>
                    </a:lnTo>
                    <a:lnTo>
                      <a:pt x="1264" y="723"/>
                    </a:lnTo>
                    <a:lnTo>
                      <a:pt x="1284" y="721"/>
                    </a:lnTo>
                    <a:lnTo>
                      <a:pt x="1290" y="697"/>
                    </a:lnTo>
                    <a:lnTo>
                      <a:pt x="1284" y="684"/>
                    </a:lnTo>
                    <a:lnTo>
                      <a:pt x="1264" y="656"/>
                    </a:lnTo>
                    <a:lnTo>
                      <a:pt x="1189" y="632"/>
                    </a:lnTo>
                    <a:lnTo>
                      <a:pt x="1135" y="612"/>
                    </a:lnTo>
                    <a:lnTo>
                      <a:pt x="1089" y="592"/>
                    </a:lnTo>
                    <a:lnTo>
                      <a:pt x="1051" y="571"/>
                    </a:lnTo>
                    <a:lnTo>
                      <a:pt x="1017" y="549"/>
                    </a:lnTo>
                    <a:lnTo>
                      <a:pt x="983" y="525"/>
                    </a:lnTo>
                    <a:lnTo>
                      <a:pt x="952" y="500"/>
                    </a:lnTo>
                    <a:lnTo>
                      <a:pt x="917" y="469"/>
                    </a:lnTo>
                    <a:lnTo>
                      <a:pt x="879" y="436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59" name="Freeform 367"/>
              <p:cNvSpPr>
                <a:spLocks/>
              </p:cNvSpPr>
              <p:nvPr/>
            </p:nvSpPr>
            <p:spPr bwMode="auto">
              <a:xfrm>
                <a:off x="3779" y="2659"/>
                <a:ext cx="64" cy="190"/>
              </a:xfrm>
              <a:custGeom>
                <a:avLst/>
                <a:gdLst>
                  <a:gd name="T0" fmla="*/ 0 w 833"/>
                  <a:gd name="T1" fmla="*/ 1 h 2656"/>
                  <a:gd name="T2" fmla="*/ 0 w 833"/>
                  <a:gd name="T3" fmla="*/ 1 h 2656"/>
                  <a:gd name="T4" fmla="*/ 0 w 833"/>
                  <a:gd name="T5" fmla="*/ 1 h 2656"/>
                  <a:gd name="T6" fmla="*/ 0 w 833"/>
                  <a:gd name="T7" fmla="*/ 1 h 2656"/>
                  <a:gd name="T8" fmla="*/ 0 w 833"/>
                  <a:gd name="T9" fmla="*/ 1 h 2656"/>
                  <a:gd name="T10" fmla="*/ 0 w 833"/>
                  <a:gd name="T11" fmla="*/ 1 h 2656"/>
                  <a:gd name="T12" fmla="*/ 0 w 833"/>
                  <a:gd name="T13" fmla="*/ 1 h 2656"/>
                  <a:gd name="T14" fmla="*/ 0 w 833"/>
                  <a:gd name="T15" fmla="*/ 1 h 2656"/>
                  <a:gd name="T16" fmla="*/ 0 w 833"/>
                  <a:gd name="T17" fmla="*/ 1 h 2656"/>
                  <a:gd name="T18" fmla="*/ 0 w 833"/>
                  <a:gd name="T19" fmla="*/ 1 h 2656"/>
                  <a:gd name="T20" fmla="*/ 0 w 833"/>
                  <a:gd name="T21" fmla="*/ 1 h 2656"/>
                  <a:gd name="T22" fmla="*/ 0 w 833"/>
                  <a:gd name="T23" fmla="*/ 1 h 2656"/>
                  <a:gd name="T24" fmla="*/ 0 w 833"/>
                  <a:gd name="T25" fmla="*/ 1 h 2656"/>
                  <a:gd name="T26" fmla="*/ 0 w 833"/>
                  <a:gd name="T27" fmla="*/ 1 h 2656"/>
                  <a:gd name="T28" fmla="*/ 0 w 833"/>
                  <a:gd name="T29" fmla="*/ 1 h 2656"/>
                  <a:gd name="T30" fmla="*/ 0 w 833"/>
                  <a:gd name="T31" fmla="*/ 1 h 2656"/>
                  <a:gd name="T32" fmla="*/ 0 w 833"/>
                  <a:gd name="T33" fmla="*/ 0 h 2656"/>
                  <a:gd name="T34" fmla="*/ 0 w 833"/>
                  <a:gd name="T35" fmla="*/ 0 h 2656"/>
                  <a:gd name="T36" fmla="*/ 0 w 833"/>
                  <a:gd name="T37" fmla="*/ 0 h 2656"/>
                  <a:gd name="T38" fmla="*/ 0 w 833"/>
                  <a:gd name="T39" fmla="*/ 0 h 2656"/>
                  <a:gd name="T40" fmla="*/ 0 w 833"/>
                  <a:gd name="T41" fmla="*/ 0 h 2656"/>
                  <a:gd name="T42" fmla="*/ 0 w 833"/>
                  <a:gd name="T43" fmla="*/ 0 h 2656"/>
                  <a:gd name="T44" fmla="*/ 0 w 833"/>
                  <a:gd name="T45" fmla="*/ 0 h 2656"/>
                  <a:gd name="T46" fmla="*/ 0 w 833"/>
                  <a:gd name="T47" fmla="*/ 0 h 2656"/>
                  <a:gd name="T48" fmla="*/ 0 w 833"/>
                  <a:gd name="T49" fmla="*/ 0 h 2656"/>
                  <a:gd name="T50" fmla="*/ 0 w 833"/>
                  <a:gd name="T51" fmla="*/ 0 h 2656"/>
                  <a:gd name="T52" fmla="*/ 0 w 833"/>
                  <a:gd name="T53" fmla="*/ 0 h 2656"/>
                  <a:gd name="T54" fmla="*/ 0 w 833"/>
                  <a:gd name="T55" fmla="*/ 0 h 2656"/>
                  <a:gd name="T56" fmla="*/ 0 w 833"/>
                  <a:gd name="T57" fmla="*/ 0 h 2656"/>
                  <a:gd name="T58" fmla="*/ 0 w 833"/>
                  <a:gd name="T59" fmla="*/ 0 h 2656"/>
                  <a:gd name="T60" fmla="*/ 0 w 833"/>
                  <a:gd name="T61" fmla="*/ 0 h 2656"/>
                  <a:gd name="T62" fmla="*/ 0 w 833"/>
                  <a:gd name="T63" fmla="*/ 1 h 2656"/>
                  <a:gd name="T64" fmla="*/ 0 w 833"/>
                  <a:gd name="T65" fmla="*/ 1 h 2656"/>
                  <a:gd name="T66" fmla="*/ 0 w 833"/>
                  <a:gd name="T67" fmla="*/ 1 h 2656"/>
                  <a:gd name="T68" fmla="*/ 0 w 833"/>
                  <a:gd name="T69" fmla="*/ 1 h 2656"/>
                  <a:gd name="T70" fmla="*/ 0 w 833"/>
                  <a:gd name="T71" fmla="*/ 1 h 2656"/>
                  <a:gd name="T72" fmla="*/ 0 w 833"/>
                  <a:gd name="T73" fmla="*/ 1 h 2656"/>
                  <a:gd name="T74" fmla="*/ 0 w 833"/>
                  <a:gd name="T75" fmla="*/ 1 h 265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33"/>
                  <a:gd name="T115" fmla="*/ 0 h 2656"/>
                  <a:gd name="T116" fmla="*/ 833 w 833"/>
                  <a:gd name="T117" fmla="*/ 2656 h 265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33" h="2656">
                    <a:moveTo>
                      <a:pt x="38" y="2174"/>
                    </a:moveTo>
                    <a:lnTo>
                      <a:pt x="0" y="2203"/>
                    </a:lnTo>
                    <a:lnTo>
                      <a:pt x="63" y="2237"/>
                    </a:lnTo>
                    <a:lnTo>
                      <a:pt x="119" y="2276"/>
                    </a:lnTo>
                    <a:lnTo>
                      <a:pt x="167" y="2315"/>
                    </a:lnTo>
                    <a:lnTo>
                      <a:pt x="213" y="2359"/>
                    </a:lnTo>
                    <a:lnTo>
                      <a:pt x="253" y="2400"/>
                    </a:lnTo>
                    <a:lnTo>
                      <a:pt x="294" y="2443"/>
                    </a:lnTo>
                    <a:lnTo>
                      <a:pt x="330" y="2483"/>
                    </a:lnTo>
                    <a:lnTo>
                      <a:pt x="371" y="2524"/>
                    </a:lnTo>
                    <a:lnTo>
                      <a:pt x="412" y="2557"/>
                    </a:lnTo>
                    <a:lnTo>
                      <a:pt x="454" y="2589"/>
                    </a:lnTo>
                    <a:lnTo>
                      <a:pt x="503" y="2615"/>
                    </a:lnTo>
                    <a:lnTo>
                      <a:pt x="558" y="2637"/>
                    </a:lnTo>
                    <a:lnTo>
                      <a:pt x="615" y="2650"/>
                    </a:lnTo>
                    <a:lnTo>
                      <a:pt x="684" y="2656"/>
                    </a:lnTo>
                    <a:lnTo>
                      <a:pt x="725" y="2651"/>
                    </a:lnTo>
                    <a:lnTo>
                      <a:pt x="766" y="2647"/>
                    </a:lnTo>
                    <a:lnTo>
                      <a:pt x="807" y="2643"/>
                    </a:lnTo>
                    <a:lnTo>
                      <a:pt x="833" y="2645"/>
                    </a:lnTo>
                    <a:lnTo>
                      <a:pt x="772" y="2590"/>
                    </a:lnTo>
                    <a:lnTo>
                      <a:pt x="702" y="2533"/>
                    </a:lnTo>
                    <a:lnTo>
                      <a:pt x="636" y="2465"/>
                    </a:lnTo>
                    <a:lnTo>
                      <a:pt x="579" y="2389"/>
                    </a:lnTo>
                    <a:lnTo>
                      <a:pt x="531" y="2305"/>
                    </a:lnTo>
                    <a:lnTo>
                      <a:pt x="498" y="2220"/>
                    </a:lnTo>
                    <a:lnTo>
                      <a:pt x="477" y="2133"/>
                    </a:lnTo>
                    <a:lnTo>
                      <a:pt x="475" y="2050"/>
                    </a:lnTo>
                    <a:lnTo>
                      <a:pt x="482" y="1907"/>
                    </a:lnTo>
                    <a:lnTo>
                      <a:pt x="492" y="1765"/>
                    </a:lnTo>
                    <a:lnTo>
                      <a:pt x="503" y="1626"/>
                    </a:lnTo>
                    <a:lnTo>
                      <a:pt x="518" y="1485"/>
                    </a:lnTo>
                    <a:lnTo>
                      <a:pt x="531" y="1345"/>
                    </a:lnTo>
                    <a:lnTo>
                      <a:pt x="547" y="1207"/>
                    </a:lnTo>
                    <a:lnTo>
                      <a:pt x="566" y="1071"/>
                    </a:lnTo>
                    <a:lnTo>
                      <a:pt x="586" y="939"/>
                    </a:lnTo>
                    <a:lnTo>
                      <a:pt x="608" y="805"/>
                    </a:lnTo>
                    <a:lnTo>
                      <a:pt x="633" y="677"/>
                    </a:lnTo>
                    <a:lnTo>
                      <a:pt x="658" y="554"/>
                    </a:lnTo>
                    <a:lnTo>
                      <a:pt x="689" y="434"/>
                    </a:lnTo>
                    <a:lnTo>
                      <a:pt x="719" y="318"/>
                    </a:lnTo>
                    <a:lnTo>
                      <a:pt x="755" y="208"/>
                    </a:lnTo>
                    <a:lnTo>
                      <a:pt x="791" y="101"/>
                    </a:lnTo>
                    <a:lnTo>
                      <a:pt x="832" y="0"/>
                    </a:lnTo>
                    <a:lnTo>
                      <a:pt x="441" y="16"/>
                    </a:lnTo>
                    <a:lnTo>
                      <a:pt x="381" y="79"/>
                    </a:lnTo>
                    <a:lnTo>
                      <a:pt x="330" y="140"/>
                    </a:lnTo>
                    <a:lnTo>
                      <a:pt x="286" y="206"/>
                    </a:lnTo>
                    <a:lnTo>
                      <a:pt x="250" y="273"/>
                    </a:lnTo>
                    <a:lnTo>
                      <a:pt x="218" y="345"/>
                    </a:lnTo>
                    <a:lnTo>
                      <a:pt x="191" y="415"/>
                    </a:lnTo>
                    <a:lnTo>
                      <a:pt x="171" y="491"/>
                    </a:lnTo>
                    <a:lnTo>
                      <a:pt x="155" y="563"/>
                    </a:lnTo>
                    <a:lnTo>
                      <a:pt x="141" y="638"/>
                    </a:lnTo>
                    <a:lnTo>
                      <a:pt x="130" y="715"/>
                    </a:lnTo>
                    <a:lnTo>
                      <a:pt x="123" y="792"/>
                    </a:lnTo>
                    <a:lnTo>
                      <a:pt x="123" y="873"/>
                    </a:lnTo>
                    <a:lnTo>
                      <a:pt x="120" y="951"/>
                    </a:lnTo>
                    <a:lnTo>
                      <a:pt x="123" y="1029"/>
                    </a:lnTo>
                    <a:lnTo>
                      <a:pt x="124" y="1106"/>
                    </a:lnTo>
                    <a:lnTo>
                      <a:pt x="130" y="1187"/>
                    </a:lnTo>
                    <a:lnTo>
                      <a:pt x="135" y="1264"/>
                    </a:lnTo>
                    <a:lnTo>
                      <a:pt x="141" y="1341"/>
                    </a:lnTo>
                    <a:lnTo>
                      <a:pt x="145" y="1415"/>
                    </a:lnTo>
                    <a:lnTo>
                      <a:pt x="151" y="1490"/>
                    </a:lnTo>
                    <a:lnTo>
                      <a:pt x="153" y="1561"/>
                    </a:lnTo>
                    <a:lnTo>
                      <a:pt x="157" y="1630"/>
                    </a:lnTo>
                    <a:lnTo>
                      <a:pt x="159" y="1698"/>
                    </a:lnTo>
                    <a:lnTo>
                      <a:pt x="159" y="1765"/>
                    </a:lnTo>
                    <a:lnTo>
                      <a:pt x="157" y="1828"/>
                    </a:lnTo>
                    <a:lnTo>
                      <a:pt x="152" y="1888"/>
                    </a:lnTo>
                    <a:lnTo>
                      <a:pt x="142" y="1943"/>
                    </a:lnTo>
                    <a:lnTo>
                      <a:pt x="130" y="1998"/>
                    </a:lnTo>
                    <a:lnTo>
                      <a:pt x="114" y="2049"/>
                    </a:lnTo>
                    <a:lnTo>
                      <a:pt x="94" y="2095"/>
                    </a:lnTo>
                    <a:lnTo>
                      <a:pt x="68" y="2135"/>
                    </a:lnTo>
                    <a:lnTo>
                      <a:pt x="38" y="217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60" name="Freeform 368"/>
              <p:cNvSpPr>
                <a:spLocks/>
              </p:cNvSpPr>
              <p:nvPr/>
            </p:nvSpPr>
            <p:spPr bwMode="auto">
              <a:xfrm>
                <a:off x="3677" y="2660"/>
                <a:ext cx="154" cy="181"/>
              </a:xfrm>
              <a:custGeom>
                <a:avLst/>
                <a:gdLst>
                  <a:gd name="T0" fmla="*/ 0 w 1998"/>
                  <a:gd name="T1" fmla="*/ 0 h 2527"/>
                  <a:gd name="T2" fmla="*/ 0 w 1998"/>
                  <a:gd name="T3" fmla="*/ 0 h 2527"/>
                  <a:gd name="T4" fmla="*/ 0 w 1998"/>
                  <a:gd name="T5" fmla="*/ 0 h 2527"/>
                  <a:gd name="T6" fmla="*/ 0 w 1998"/>
                  <a:gd name="T7" fmla="*/ 0 h 2527"/>
                  <a:gd name="T8" fmla="*/ 0 w 1998"/>
                  <a:gd name="T9" fmla="*/ 0 h 2527"/>
                  <a:gd name="T10" fmla="*/ 0 w 1998"/>
                  <a:gd name="T11" fmla="*/ 0 h 2527"/>
                  <a:gd name="T12" fmla="*/ 0 w 1998"/>
                  <a:gd name="T13" fmla="*/ 1 h 2527"/>
                  <a:gd name="T14" fmla="*/ 0 w 1998"/>
                  <a:gd name="T15" fmla="*/ 1 h 2527"/>
                  <a:gd name="T16" fmla="*/ 0 w 1998"/>
                  <a:gd name="T17" fmla="*/ 1 h 2527"/>
                  <a:gd name="T18" fmla="*/ 0 w 1998"/>
                  <a:gd name="T19" fmla="*/ 1 h 2527"/>
                  <a:gd name="T20" fmla="*/ 0 w 1998"/>
                  <a:gd name="T21" fmla="*/ 1 h 2527"/>
                  <a:gd name="T22" fmla="*/ 0 w 1998"/>
                  <a:gd name="T23" fmla="*/ 1 h 2527"/>
                  <a:gd name="T24" fmla="*/ 0 w 1998"/>
                  <a:gd name="T25" fmla="*/ 1 h 2527"/>
                  <a:gd name="T26" fmla="*/ 0 w 1998"/>
                  <a:gd name="T27" fmla="*/ 1 h 2527"/>
                  <a:gd name="T28" fmla="*/ 0 w 1998"/>
                  <a:gd name="T29" fmla="*/ 1 h 2527"/>
                  <a:gd name="T30" fmla="*/ 0 w 1998"/>
                  <a:gd name="T31" fmla="*/ 1 h 2527"/>
                  <a:gd name="T32" fmla="*/ 0 w 1998"/>
                  <a:gd name="T33" fmla="*/ 1 h 2527"/>
                  <a:gd name="T34" fmla="*/ 0 w 1998"/>
                  <a:gd name="T35" fmla="*/ 1 h 2527"/>
                  <a:gd name="T36" fmla="*/ 0 w 1998"/>
                  <a:gd name="T37" fmla="*/ 1 h 2527"/>
                  <a:gd name="T38" fmla="*/ 0 w 1998"/>
                  <a:gd name="T39" fmla="*/ 1 h 2527"/>
                  <a:gd name="T40" fmla="*/ 0 w 1998"/>
                  <a:gd name="T41" fmla="*/ 1 h 2527"/>
                  <a:gd name="T42" fmla="*/ 0 w 1998"/>
                  <a:gd name="T43" fmla="*/ 1 h 2527"/>
                  <a:gd name="T44" fmla="*/ 0 w 1998"/>
                  <a:gd name="T45" fmla="*/ 0 h 2527"/>
                  <a:gd name="T46" fmla="*/ 0 w 1998"/>
                  <a:gd name="T47" fmla="*/ 0 h 2527"/>
                  <a:gd name="T48" fmla="*/ 1 w 1998"/>
                  <a:gd name="T49" fmla="*/ 0 h 2527"/>
                  <a:gd name="T50" fmla="*/ 1 w 1998"/>
                  <a:gd name="T51" fmla="*/ 0 h 2527"/>
                  <a:gd name="T52" fmla="*/ 1 w 1998"/>
                  <a:gd name="T53" fmla="*/ 0 h 2527"/>
                  <a:gd name="T54" fmla="*/ 1 w 1998"/>
                  <a:gd name="T55" fmla="*/ 0 h 2527"/>
                  <a:gd name="T56" fmla="*/ 1 w 1998"/>
                  <a:gd name="T57" fmla="*/ 0 h 2527"/>
                  <a:gd name="T58" fmla="*/ 1 w 1998"/>
                  <a:gd name="T59" fmla="*/ 0 h 2527"/>
                  <a:gd name="T60" fmla="*/ 1 w 1998"/>
                  <a:gd name="T61" fmla="*/ 0 h 2527"/>
                  <a:gd name="T62" fmla="*/ 1 w 1998"/>
                  <a:gd name="T63" fmla="*/ 0 h 2527"/>
                  <a:gd name="T64" fmla="*/ 0 w 1998"/>
                  <a:gd name="T65" fmla="*/ 0 h 25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98"/>
                  <a:gd name="T100" fmla="*/ 0 h 2527"/>
                  <a:gd name="T101" fmla="*/ 1998 w 1998"/>
                  <a:gd name="T102" fmla="*/ 2527 h 25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98" h="2527">
                    <a:moveTo>
                      <a:pt x="1068" y="68"/>
                    </a:moveTo>
                    <a:lnTo>
                      <a:pt x="998" y="140"/>
                    </a:lnTo>
                    <a:lnTo>
                      <a:pt x="931" y="225"/>
                    </a:lnTo>
                    <a:lnTo>
                      <a:pt x="871" y="321"/>
                    </a:lnTo>
                    <a:lnTo>
                      <a:pt x="814" y="424"/>
                    </a:lnTo>
                    <a:lnTo>
                      <a:pt x="761" y="534"/>
                    </a:lnTo>
                    <a:lnTo>
                      <a:pt x="710" y="647"/>
                    </a:lnTo>
                    <a:lnTo>
                      <a:pt x="659" y="764"/>
                    </a:lnTo>
                    <a:lnTo>
                      <a:pt x="609" y="882"/>
                    </a:lnTo>
                    <a:lnTo>
                      <a:pt x="559" y="996"/>
                    </a:lnTo>
                    <a:lnTo>
                      <a:pt x="505" y="1110"/>
                    </a:lnTo>
                    <a:lnTo>
                      <a:pt x="449" y="1216"/>
                    </a:lnTo>
                    <a:lnTo>
                      <a:pt x="388" y="1322"/>
                    </a:lnTo>
                    <a:lnTo>
                      <a:pt x="324" y="1414"/>
                    </a:lnTo>
                    <a:lnTo>
                      <a:pt x="252" y="1498"/>
                    </a:lnTo>
                    <a:lnTo>
                      <a:pt x="172" y="1571"/>
                    </a:lnTo>
                    <a:lnTo>
                      <a:pt x="83" y="1654"/>
                    </a:lnTo>
                    <a:lnTo>
                      <a:pt x="64" y="1687"/>
                    </a:lnTo>
                    <a:lnTo>
                      <a:pt x="44" y="1745"/>
                    </a:lnTo>
                    <a:lnTo>
                      <a:pt x="29" y="1801"/>
                    </a:lnTo>
                    <a:lnTo>
                      <a:pt x="15" y="1860"/>
                    </a:lnTo>
                    <a:lnTo>
                      <a:pt x="7" y="1920"/>
                    </a:lnTo>
                    <a:lnTo>
                      <a:pt x="1" y="1981"/>
                    </a:lnTo>
                    <a:lnTo>
                      <a:pt x="0" y="2038"/>
                    </a:lnTo>
                    <a:lnTo>
                      <a:pt x="1" y="2099"/>
                    </a:lnTo>
                    <a:lnTo>
                      <a:pt x="10" y="2156"/>
                    </a:lnTo>
                    <a:lnTo>
                      <a:pt x="23" y="2214"/>
                    </a:lnTo>
                    <a:lnTo>
                      <a:pt x="44" y="2270"/>
                    </a:lnTo>
                    <a:lnTo>
                      <a:pt x="66" y="2326"/>
                    </a:lnTo>
                    <a:lnTo>
                      <a:pt x="97" y="2379"/>
                    </a:lnTo>
                    <a:lnTo>
                      <a:pt x="131" y="2431"/>
                    </a:lnTo>
                    <a:lnTo>
                      <a:pt x="175" y="2478"/>
                    </a:lnTo>
                    <a:lnTo>
                      <a:pt x="223" y="2527"/>
                    </a:lnTo>
                    <a:lnTo>
                      <a:pt x="254" y="2374"/>
                    </a:lnTo>
                    <a:lnTo>
                      <a:pt x="286" y="2243"/>
                    </a:lnTo>
                    <a:lnTo>
                      <a:pt x="323" y="2128"/>
                    </a:lnTo>
                    <a:lnTo>
                      <a:pt x="365" y="2026"/>
                    </a:lnTo>
                    <a:lnTo>
                      <a:pt x="413" y="1924"/>
                    </a:lnTo>
                    <a:lnTo>
                      <a:pt x="466" y="1827"/>
                    </a:lnTo>
                    <a:lnTo>
                      <a:pt x="528" y="1726"/>
                    </a:lnTo>
                    <a:lnTo>
                      <a:pt x="593" y="1614"/>
                    </a:lnTo>
                    <a:lnTo>
                      <a:pt x="660" y="1524"/>
                    </a:lnTo>
                    <a:lnTo>
                      <a:pt x="726" y="1435"/>
                    </a:lnTo>
                    <a:lnTo>
                      <a:pt x="790" y="1347"/>
                    </a:lnTo>
                    <a:lnTo>
                      <a:pt x="852" y="1264"/>
                    </a:lnTo>
                    <a:lnTo>
                      <a:pt x="916" y="1181"/>
                    </a:lnTo>
                    <a:lnTo>
                      <a:pt x="977" y="1103"/>
                    </a:lnTo>
                    <a:lnTo>
                      <a:pt x="1040" y="1023"/>
                    </a:lnTo>
                    <a:lnTo>
                      <a:pt x="1101" y="950"/>
                    </a:lnTo>
                    <a:lnTo>
                      <a:pt x="1164" y="876"/>
                    </a:lnTo>
                    <a:lnTo>
                      <a:pt x="1227" y="803"/>
                    </a:lnTo>
                    <a:lnTo>
                      <a:pt x="1289" y="732"/>
                    </a:lnTo>
                    <a:lnTo>
                      <a:pt x="1355" y="666"/>
                    </a:lnTo>
                    <a:lnTo>
                      <a:pt x="1421" y="598"/>
                    </a:lnTo>
                    <a:lnTo>
                      <a:pt x="1488" y="536"/>
                    </a:lnTo>
                    <a:lnTo>
                      <a:pt x="1554" y="474"/>
                    </a:lnTo>
                    <a:lnTo>
                      <a:pt x="1626" y="415"/>
                    </a:lnTo>
                    <a:lnTo>
                      <a:pt x="1708" y="370"/>
                    </a:lnTo>
                    <a:lnTo>
                      <a:pt x="1779" y="322"/>
                    </a:lnTo>
                    <a:lnTo>
                      <a:pt x="1840" y="268"/>
                    </a:lnTo>
                    <a:lnTo>
                      <a:pt x="1894" y="214"/>
                    </a:lnTo>
                    <a:lnTo>
                      <a:pt x="1933" y="156"/>
                    </a:lnTo>
                    <a:lnTo>
                      <a:pt x="1964" y="101"/>
                    </a:lnTo>
                    <a:lnTo>
                      <a:pt x="1986" y="51"/>
                    </a:lnTo>
                    <a:lnTo>
                      <a:pt x="1998" y="0"/>
                    </a:lnTo>
                    <a:lnTo>
                      <a:pt x="1068" y="68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61" name="Freeform 369"/>
              <p:cNvSpPr>
                <a:spLocks/>
              </p:cNvSpPr>
              <p:nvPr/>
            </p:nvSpPr>
            <p:spPr bwMode="auto">
              <a:xfrm>
                <a:off x="3742" y="2419"/>
                <a:ext cx="143" cy="198"/>
              </a:xfrm>
              <a:custGeom>
                <a:avLst/>
                <a:gdLst>
                  <a:gd name="T0" fmla="*/ 1 w 1859"/>
                  <a:gd name="T1" fmla="*/ 0 h 2779"/>
                  <a:gd name="T2" fmla="*/ 1 w 1859"/>
                  <a:gd name="T3" fmla="*/ 0 h 2779"/>
                  <a:gd name="T4" fmla="*/ 1 w 1859"/>
                  <a:gd name="T5" fmla="*/ 0 h 2779"/>
                  <a:gd name="T6" fmla="*/ 1 w 1859"/>
                  <a:gd name="T7" fmla="*/ 0 h 2779"/>
                  <a:gd name="T8" fmla="*/ 1 w 1859"/>
                  <a:gd name="T9" fmla="*/ 0 h 2779"/>
                  <a:gd name="T10" fmla="*/ 1 w 1859"/>
                  <a:gd name="T11" fmla="*/ 0 h 2779"/>
                  <a:gd name="T12" fmla="*/ 1 w 1859"/>
                  <a:gd name="T13" fmla="*/ 0 h 2779"/>
                  <a:gd name="T14" fmla="*/ 1 w 1859"/>
                  <a:gd name="T15" fmla="*/ 0 h 2779"/>
                  <a:gd name="T16" fmla="*/ 1 w 1859"/>
                  <a:gd name="T17" fmla="*/ 0 h 2779"/>
                  <a:gd name="T18" fmla="*/ 1 w 1859"/>
                  <a:gd name="T19" fmla="*/ 0 h 2779"/>
                  <a:gd name="T20" fmla="*/ 1 w 1859"/>
                  <a:gd name="T21" fmla="*/ 1 h 2779"/>
                  <a:gd name="T22" fmla="*/ 1 w 1859"/>
                  <a:gd name="T23" fmla="*/ 1 h 2779"/>
                  <a:gd name="T24" fmla="*/ 1 w 1859"/>
                  <a:gd name="T25" fmla="*/ 1 h 2779"/>
                  <a:gd name="T26" fmla="*/ 1 w 1859"/>
                  <a:gd name="T27" fmla="*/ 1 h 2779"/>
                  <a:gd name="T28" fmla="*/ 1 w 1859"/>
                  <a:gd name="T29" fmla="*/ 1 h 2779"/>
                  <a:gd name="T30" fmla="*/ 1 w 1859"/>
                  <a:gd name="T31" fmla="*/ 1 h 2779"/>
                  <a:gd name="T32" fmla="*/ 1 w 1859"/>
                  <a:gd name="T33" fmla="*/ 1 h 2779"/>
                  <a:gd name="T34" fmla="*/ 1 w 1859"/>
                  <a:gd name="T35" fmla="*/ 1 h 2779"/>
                  <a:gd name="T36" fmla="*/ 1 w 1859"/>
                  <a:gd name="T37" fmla="*/ 1 h 2779"/>
                  <a:gd name="T38" fmla="*/ 1 w 1859"/>
                  <a:gd name="T39" fmla="*/ 1 h 2779"/>
                  <a:gd name="T40" fmla="*/ 1 w 1859"/>
                  <a:gd name="T41" fmla="*/ 1 h 2779"/>
                  <a:gd name="T42" fmla="*/ 1 w 1859"/>
                  <a:gd name="T43" fmla="*/ 1 h 2779"/>
                  <a:gd name="T44" fmla="*/ 1 w 1859"/>
                  <a:gd name="T45" fmla="*/ 1 h 2779"/>
                  <a:gd name="T46" fmla="*/ 1 w 1859"/>
                  <a:gd name="T47" fmla="*/ 1 h 2779"/>
                  <a:gd name="T48" fmla="*/ 1 w 1859"/>
                  <a:gd name="T49" fmla="*/ 1 h 2779"/>
                  <a:gd name="T50" fmla="*/ 1 w 1859"/>
                  <a:gd name="T51" fmla="*/ 1 h 2779"/>
                  <a:gd name="T52" fmla="*/ 1 w 1859"/>
                  <a:gd name="T53" fmla="*/ 1 h 2779"/>
                  <a:gd name="T54" fmla="*/ 1 w 1859"/>
                  <a:gd name="T55" fmla="*/ 1 h 2779"/>
                  <a:gd name="T56" fmla="*/ 1 w 1859"/>
                  <a:gd name="T57" fmla="*/ 1 h 2779"/>
                  <a:gd name="T58" fmla="*/ 1 w 1859"/>
                  <a:gd name="T59" fmla="*/ 1 h 2779"/>
                  <a:gd name="T60" fmla="*/ 1 w 1859"/>
                  <a:gd name="T61" fmla="*/ 1 h 2779"/>
                  <a:gd name="T62" fmla="*/ 1 w 1859"/>
                  <a:gd name="T63" fmla="*/ 1 h 2779"/>
                  <a:gd name="T64" fmla="*/ 1 w 1859"/>
                  <a:gd name="T65" fmla="*/ 1 h 2779"/>
                  <a:gd name="T66" fmla="*/ 1 w 1859"/>
                  <a:gd name="T67" fmla="*/ 1 h 2779"/>
                  <a:gd name="T68" fmla="*/ 1 w 1859"/>
                  <a:gd name="T69" fmla="*/ 1 h 2779"/>
                  <a:gd name="T70" fmla="*/ 1 w 1859"/>
                  <a:gd name="T71" fmla="*/ 1 h 2779"/>
                  <a:gd name="T72" fmla="*/ 1 w 1859"/>
                  <a:gd name="T73" fmla="*/ 1 h 2779"/>
                  <a:gd name="T74" fmla="*/ 1 w 1859"/>
                  <a:gd name="T75" fmla="*/ 1 h 2779"/>
                  <a:gd name="T76" fmla="*/ 1 w 1859"/>
                  <a:gd name="T77" fmla="*/ 1 h 2779"/>
                  <a:gd name="T78" fmla="*/ 0 w 1859"/>
                  <a:gd name="T79" fmla="*/ 0 h 2779"/>
                  <a:gd name="T80" fmla="*/ 0 w 1859"/>
                  <a:gd name="T81" fmla="*/ 0 h 2779"/>
                  <a:gd name="T82" fmla="*/ 1 w 1859"/>
                  <a:gd name="T83" fmla="*/ 0 h 2779"/>
                  <a:gd name="T84" fmla="*/ 1 w 1859"/>
                  <a:gd name="T85" fmla="*/ 0 h 277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859"/>
                  <a:gd name="T130" fmla="*/ 0 h 2779"/>
                  <a:gd name="T131" fmla="*/ 1859 w 1859"/>
                  <a:gd name="T132" fmla="*/ 2779 h 277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859" h="2779">
                    <a:moveTo>
                      <a:pt x="1527" y="324"/>
                    </a:moveTo>
                    <a:lnTo>
                      <a:pt x="1545" y="379"/>
                    </a:lnTo>
                    <a:lnTo>
                      <a:pt x="1562" y="434"/>
                    </a:lnTo>
                    <a:lnTo>
                      <a:pt x="1595" y="549"/>
                    </a:lnTo>
                    <a:lnTo>
                      <a:pt x="1620" y="666"/>
                    </a:lnTo>
                    <a:lnTo>
                      <a:pt x="1642" y="786"/>
                    </a:lnTo>
                    <a:lnTo>
                      <a:pt x="1676" y="1031"/>
                    </a:lnTo>
                    <a:lnTo>
                      <a:pt x="1687" y="1157"/>
                    </a:lnTo>
                    <a:lnTo>
                      <a:pt x="1699" y="1283"/>
                    </a:lnTo>
                    <a:lnTo>
                      <a:pt x="1710" y="1409"/>
                    </a:lnTo>
                    <a:lnTo>
                      <a:pt x="1719" y="1535"/>
                    </a:lnTo>
                    <a:lnTo>
                      <a:pt x="1731" y="1663"/>
                    </a:lnTo>
                    <a:lnTo>
                      <a:pt x="1741" y="1787"/>
                    </a:lnTo>
                    <a:lnTo>
                      <a:pt x="1756" y="1910"/>
                    </a:lnTo>
                    <a:lnTo>
                      <a:pt x="1772" y="2032"/>
                    </a:lnTo>
                    <a:lnTo>
                      <a:pt x="1792" y="2151"/>
                    </a:lnTo>
                    <a:lnTo>
                      <a:pt x="1815" y="2266"/>
                    </a:lnTo>
                    <a:lnTo>
                      <a:pt x="1820" y="2290"/>
                    </a:lnTo>
                    <a:lnTo>
                      <a:pt x="1826" y="2316"/>
                    </a:lnTo>
                    <a:lnTo>
                      <a:pt x="1830" y="2342"/>
                    </a:lnTo>
                    <a:lnTo>
                      <a:pt x="1833" y="2368"/>
                    </a:lnTo>
                    <a:lnTo>
                      <a:pt x="1837" y="2394"/>
                    </a:lnTo>
                    <a:lnTo>
                      <a:pt x="1842" y="2423"/>
                    </a:lnTo>
                    <a:lnTo>
                      <a:pt x="1844" y="2450"/>
                    </a:lnTo>
                    <a:lnTo>
                      <a:pt x="1848" y="2479"/>
                    </a:lnTo>
                    <a:lnTo>
                      <a:pt x="1851" y="2508"/>
                    </a:lnTo>
                    <a:lnTo>
                      <a:pt x="1853" y="2536"/>
                    </a:lnTo>
                    <a:lnTo>
                      <a:pt x="1855" y="2564"/>
                    </a:lnTo>
                    <a:lnTo>
                      <a:pt x="1857" y="2591"/>
                    </a:lnTo>
                    <a:lnTo>
                      <a:pt x="1857" y="2621"/>
                    </a:lnTo>
                    <a:lnTo>
                      <a:pt x="1858" y="2647"/>
                    </a:lnTo>
                    <a:lnTo>
                      <a:pt x="1858" y="2676"/>
                    </a:lnTo>
                    <a:lnTo>
                      <a:pt x="1859" y="2701"/>
                    </a:lnTo>
                    <a:lnTo>
                      <a:pt x="1833" y="2711"/>
                    </a:lnTo>
                    <a:lnTo>
                      <a:pt x="1808" y="2718"/>
                    </a:lnTo>
                    <a:lnTo>
                      <a:pt x="1781" y="2725"/>
                    </a:lnTo>
                    <a:lnTo>
                      <a:pt x="1751" y="2731"/>
                    </a:lnTo>
                    <a:lnTo>
                      <a:pt x="1719" y="2732"/>
                    </a:lnTo>
                    <a:lnTo>
                      <a:pt x="1210" y="2779"/>
                    </a:lnTo>
                    <a:lnTo>
                      <a:pt x="0" y="682"/>
                    </a:lnTo>
                    <a:lnTo>
                      <a:pt x="150" y="0"/>
                    </a:lnTo>
                    <a:lnTo>
                      <a:pt x="1360" y="93"/>
                    </a:lnTo>
                    <a:lnTo>
                      <a:pt x="1527" y="32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62" name="Freeform 370"/>
              <p:cNvSpPr>
                <a:spLocks/>
              </p:cNvSpPr>
              <p:nvPr/>
            </p:nvSpPr>
            <p:spPr bwMode="auto">
              <a:xfrm>
                <a:off x="3732" y="2484"/>
                <a:ext cx="40" cy="39"/>
              </a:xfrm>
              <a:custGeom>
                <a:avLst/>
                <a:gdLst>
                  <a:gd name="T0" fmla="*/ 0 w 523"/>
                  <a:gd name="T1" fmla="*/ 0 h 555"/>
                  <a:gd name="T2" fmla="*/ 0 w 523"/>
                  <a:gd name="T3" fmla="*/ 0 h 555"/>
                  <a:gd name="T4" fmla="*/ 0 w 523"/>
                  <a:gd name="T5" fmla="*/ 0 h 555"/>
                  <a:gd name="T6" fmla="*/ 0 w 523"/>
                  <a:gd name="T7" fmla="*/ 0 h 555"/>
                  <a:gd name="T8" fmla="*/ 0 w 523"/>
                  <a:gd name="T9" fmla="*/ 0 h 555"/>
                  <a:gd name="T10" fmla="*/ 0 w 523"/>
                  <a:gd name="T11" fmla="*/ 0 h 555"/>
                  <a:gd name="T12" fmla="*/ 0 w 523"/>
                  <a:gd name="T13" fmla="*/ 0 h 555"/>
                  <a:gd name="T14" fmla="*/ 0 w 523"/>
                  <a:gd name="T15" fmla="*/ 0 h 555"/>
                  <a:gd name="T16" fmla="*/ 0 w 523"/>
                  <a:gd name="T17" fmla="*/ 0 h 555"/>
                  <a:gd name="T18" fmla="*/ 0 w 523"/>
                  <a:gd name="T19" fmla="*/ 0 h 555"/>
                  <a:gd name="T20" fmla="*/ 0 w 523"/>
                  <a:gd name="T21" fmla="*/ 0 h 555"/>
                  <a:gd name="T22" fmla="*/ 0 w 523"/>
                  <a:gd name="T23" fmla="*/ 0 h 555"/>
                  <a:gd name="T24" fmla="*/ 0 w 523"/>
                  <a:gd name="T25" fmla="*/ 0 h 555"/>
                  <a:gd name="T26" fmla="*/ 0 w 523"/>
                  <a:gd name="T27" fmla="*/ 0 h 555"/>
                  <a:gd name="T28" fmla="*/ 0 w 523"/>
                  <a:gd name="T29" fmla="*/ 0 h 555"/>
                  <a:gd name="T30" fmla="*/ 0 w 523"/>
                  <a:gd name="T31" fmla="*/ 0 h 555"/>
                  <a:gd name="T32" fmla="*/ 0 w 523"/>
                  <a:gd name="T33" fmla="*/ 0 h 555"/>
                  <a:gd name="T34" fmla="*/ 0 w 523"/>
                  <a:gd name="T35" fmla="*/ 0 h 555"/>
                  <a:gd name="T36" fmla="*/ 0 w 523"/>
                  <a:gd name="T37" fmla="*/ 0 h 555"/>
                  <a:gd name="T38" fmla="*/ 0 w 523"/>
                  <a:gd name="T39" fmla="*/ 0 h 555"/>
                  <a:gd name="T40" fmla="*/ 0 w 523"/>
                  <a:gd name="T41" fmla="*/ 0 h 555"/>
                  <a:gd name="T42" fmla="*/ 0 w 523"/>
                  <a:gd name="T43" fmla="*/ 0 h 555"/>
                  <a:gd name="T44" fmla="*/ 0 w 523"/>
                  <a:gd name="T45" fmla="*/ 0 h 555"/>
                  <a:gd name="T46" fmla="*/ 0 w 523"/>
                  <a:gd name="T47" fmla="*/ 0 h 555"/>
                  <a:gd name="T48" fmla="*/ 0 w 523"/>
                  <a:gd name="T49" fmla="*/ 0 h 555"/>
                  <a:gd name="T50" fmla="*/ 0 w 523"/>
                  <a:gd name="T51" fmla="*/ 0 h 555"/>
                  <a:gd name="T52" fmla="*/ 0 w 523"/>
                  <a:gd name="T53" fmla="*/ 0 h 555"/>
                  <a:gd name="T54" fmla="*/ 0 w 523"/>
                  <a:gd name="T55" fmla="*/ 0 h 555"/>
                  <a:gd name="T56" fmla="*/ 0 w 523"/>
                  <a:gd name="T57" fmla="*/ 0 h 555"/>
                  <a:gd name="T58" fmla="*/ 0 w 523"/>
                  <a:gd name="T59" fmla="*/ 0 h 555"/>
                  <a:gd name="T60" fmla="*/ 0 w 523"/>
                  <a:gd name="T61" fmla="*/ 0 h 555"/>
                  <a:gd name="T62" fmla="*/ 0 w 523"/>
                  <a:gd name="T63" fmla="*/ 0 h 555"/>
                  <a:gd name="T64" fmla="*/ 0 w 523"/>
                  <a:gd name="T65" fmla="*/ 0 h 555"/>
                  <a:gd name="T66" fmla="*/ 0 w 523"/>
                  <a:gd name="T67" fmla="*/ 0 h 555"/>
                  <a:gd name="T68" fmla="*/ 0 w 523"/>
                  <a:gd name="T69" fmla="*/ 0 h 555"/>
                  <a:gd name="T70" fmla="*/ 0 w 523"/>
                  <a:gd name="T71" fmla="*/ 0 h 555"/>
                  <a:gd name="T72" fmla="*/ 0 w 523"/>
                  <a:gd name="T73" fmla="*/ 0 h 555"/>
                  <a:gd name="T74" fmla="*/ 0 w 523"/>
                  <a:gd name="T75" fmla="*/ 0 h 555"/>
                  <a:gd name="T76" fmla="*/ 0 w 523"/>
                  <a:gd name="T77" fmla="*/ 0 h 555"/>
                  <a:gd name="T78" fmla="*/ 0 w 523"/>
                  <a:gd name="T79" fmla="*/ 0 h 555"/>
                  <a:gd name="T80" fmla="*/ 0 w 523"/>
                  <a:gd name="T81" fmla="*/ 0 h 55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3"/>
                  <a:gd name="T124" fmla="*/ 0 h 555"/>
                  <a:gd name="T125" fmla="*/ 523 w 523"/>
                  <a:gd name="T126" fmla="*/ 555 h 55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3" h="555">
                    <a:moveTo>
                      <a:pt x="25" y="78"/>
                    </a:moveTo>
                    <a:lnTo>
                      <a:pt x="28" y="157"/>
                    </a:lnTo>
                    <a:lnTo>
                      <a:pt x="28" y="210"/>
                    </a:lnTo>
                    <a:lnTo>
                      <a:pt x="25" y="265"/>
                    </a:lnTo>
                    <a:lnTo>
                      <a:pt x="18" y="321"/>
                    </a:lnTo>
                    <a:lnTo>
                      <a:pt x="9" y="375"/>
                    </a:lnTo>
                    <a:lnTo>
                      <a:pt x="2" y="421"/>
                    </a:lnTo>
                    <a:lnTo>
                      <a:pt x="0" y="474"/>
                    </a:lnTo>
                    <a:lnTo>
                      <a:pt x="8" y="520"/>
                    </a:lnTo>
                    <a:lnTo>
                      <a:pt x="25" y="536"/>
                    </a:lnTo>
                    <a:lnTo>
                      <a:pt x="59" y="541"/>
                    </a:lnTo>
                    <a:lnTo>
                      <a:pt x="108" y="513"/>
                    </a:lnTo>
                    <a:lnTo>
                      <a:pt x="159" y="550"/>
                    </a:lnTo>
                    <a:lnTo>
                      <a:pt x="206" y="536"/>
                    </a:lnTo>
                    <a:lnTo>
                      <a:pt x="212" y="536"/>
                    </a:lnTo>
                    <a:lnTo>
                      <a:pt x="219" y="536"/>
                    </a:lnTo>
                    <a:lnTo>
                      <a:pt x="203" y="533"/>
                    </a:lnTo>
                    <a:lnTo>
                      <a:pt x="248" y="519"/>
                    </a:lnTo>
                    <a:lnTo>
                      <a:pt x="299" y="555"/>
                    </a:lnTo>
                    <a:lnTo>
                      <a:pt x="333" y="550"/>
                    </a:lnTo>
                    <a:lnTo>
                      <a:pt x="368" y="529"/>
                    </a:lnTo>
                    <a:lnTo>
                      <a:pt x="381" y="508"/>
                    </a:lnTo>
                    <a:lnTo>
                      <a:pt x="402" y="508"/>
                    </a:lnTo>
                    <a:lnTo>
                      <a:pt x="381" y="536"/>
                    </a:lnTo>
                    <a:lnTo>
                      <a:pt x="409" y="516"/>
                    </a:lnTo>
                    <a:lnTo>
                      <a:pt x="415" y="529"/>
                    </a:lnTo>
                    <a:lnTo>
                      <a:pt x="448" y="546"/>
                    </a:lnTo>
                    <a:lnTo>
                      <a:pt x="481" y="529"/>
                    </a:lnTo>
                    <a:lnTo>
                      <a:pt x="466" y="536"/>
                    </a:lnTo>
                    <a:lnTo>
                      <a:pt x="479" y="491"/>
                    </a:lnTo>
                    <a:lnTo>
                      <a:pt x="487" y="441"/>
                    </a:lnTo>
                    <a:lnTo>
                      <a:pt x="523" y="390"/>
                    </a:lnTo>
                    <a:lnTo>
                      <a:pt x="512" y="329"/>
                    </a:lnTo>
                    <a:lnTo>
                      <a:pt x="479" y="277"/>
                    </a:lnTo>
                    <a:lnTo>
                      <a:pt x="444" y="225"/>
                    </a:lnTo>
                    <a:lnTo>
                      <a:pt x="408" y="173"/>
                    </a:lnTo>
                    <a:lnTo>
                      <a:pt x="377" y="123"/>
                    </a:lnTo>
                    <a:lnTo>
                      <a:pt x="352" y="74"/>
                    </a:lnTo>
                    <a:lnTo>
                      <a:pt x="318" y="0"/>
                    </a:lnTo>
                    <a:lnTo>
                      <a:pt x="25" y="78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63" name="Freeform 371"/>
              <p:cNvSpPr>
                <a:spLocks/>
              </p:cNvSpPr>
              <p:nvPr/>
            </p:nvSpPr>
            <p:spPr bwMode="auto">
              <a:xfrm>
                <a:off x="3765" y="2503"/>
                <a:ext cx="4" cy="13"/>
              </a:xfrm>
              <a:custGeom>
                <a:avLst/>
                <a:gdLst>
                  <a:gd name="T0" fmla="*/ 0 w 52"/>
                  <a:gd name="T1" fmla="*/ 0 h 184"/>
                  <a:gd name="T2" fmla="*/ 0 w 52"/>
                  <a:gd name="T3" fmla="*/ 0 h 184"/>
                  <a:gd name="T4" fmla="*/ 0 w 52"/>
                  <a:gd name="T5" fmla="*/ 0 h 184"/>
                  <a:gd name="T6" fmla="*/ 0 w 52"/>
                  <a:gd name="T7" fmla="*/ 0 h 184"/>
                  <a:gd name="T8" fmla="*/ 0 w 52"/>
                  <a:gd name="T9" fmla="*/ 0 h 184"/>
                  <a:gd name="T10" fmla="*/ 0 w 52"/>
                  <a:gd name="T11" fmla="*/ 0 h 184"/>
                  <a:gd name="T12" fmla="*/ 0 w 52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184"/>
                  <a:gd name="T23" fmla="*/ 52 w 52"/>
                  <a:gd name="T24" fmla="*/ 184 h 1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184">
                    <a:moveTo>
                      <a:pt x="0" y="0"/>
                    </a:moveTo>
                    <a:lnTo>
                      <a:pt x="23" y="40"/>
                    </a:lnTo>
                    <a:lnTo>
                      <a:pt x="41" y="85"/>
                    </a:lnTo>
                    <a:lnTo>
                      <a:pt x="46" y="108"/>
                    </a:lnTo>
                    <a:lnTo>
                      <a:pt x="51" y="133"/>
                    </a:lnTo>
                    <a:lnTo>
                      <a:pt x="52" y="157"/>
                    </a:lnTo>
                    <a:lnTo>
                      <a:pt x="51" y="184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64" name="Freeform 372"/>
              <p:cNvSpPr>
                <a:spLocks/>
              </p:cNvSpPr>
              <p:nvPr/>
            </p:nvSpPr>
            <p:spPr bwMode="auto">
              <a:xfrm>
                <a:off x="3651" y="2521"/>
                <a:ext cx="200" cy="153"/>
              </a:xfrm>
              <a:custGeom>
                <a:avLst/>
                <a:gdLst>
                  <a:gd name="T0" fmla="*/ 0 w 2603"/>
                  <a:gd name="T1" fmla="*/ 0 h 2136"/>
                  <a:gd name="T2" fmla="*/ 0 w 2603"/>
                  <a:gd name="T3" fmla="*/ 0 h 2136"/>
                  <a:gd name="T4" fmla="*/ 1 w 2603"/>
                  <a:gd name="T5" fmla="*/ 0 h 2136"/>
                  <a:gd name="T6" fmla="*/ 1 w 2603"/>
                  <a:gd name="T7" fmla="*/ 0 h 2136"/>
                  <a:gd name="T8" fmla="*/ 1 w 2603"/>
                  <a:gd name="T9" fmla="*/ 1 h 2136"/>
                  <a:gd name="T10" fmla="*/ 0 w 2603"/>
                  <a:gd name="T11" fmla="*/ 1 h 2136"/>
                  <a:gd name="T12" fmla="*/ 0 w 2603"/>
                  <a:gd name="T13" fmla="*/ 0 h 2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3"/>
                  <a:gd name="T22" fmla="*/ 0 h 2136"/>
                  <a:gd name="T23" fmla="*/ 2603 w 2603"/>
                  <a:gd name="T24" fmla="*/ 2136 h 21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3" h="2136">
                    <a:moveTo>
                      <a:pt x="0" y="291"/>
                    </a:moveTo>
                    <a:lnTo>
                      <a:pt x="336" y="94"/>
                    </a:lnTo>
                    <a:lnTo>
                      <a:pt x="2167" y="0"/>
                    </a:lnTo>
                    <a:lnTo>
                      <a:pt x="2476" y="114"/>
                    </a:lnTo>
                    <a:lnTo>
                      <a:pt x="2603" y="1959"/>
                    </a:lnTo>
                    <a:lnTo>
                      <a:pt x="125" y="2136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65" name="Line 373"/>
              <p:cNvSpPr>
                <a:spLocks noChangeShapeType="1"/>
              </p:cNvSpPr>
              <p:nvPr/>
            </p:nvSpPr>
            <p:spPr bwMode="auto">
              <a:xfrm flipV="1">
                <a:off x="3652" y="2529"/>
                <a:ext cx="189" cy="12"/>
              </a:xfrm>
              <a:prstGeom prst="line">
                <a:avLst/>
              </a:prstGeom>
              <a:noFill/>
              <a:ln w="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66" name="Freeform 374"/>
              <p:cNvSpPr>
                <a:spLocks/>
              </p:cNvSpPr>
              <p:nvPr/>
            </p:nvSpPr>
            <p:spPr bwMode="auto">
              <a:xfrm>
                <a:off x="3654" y="2534"/>
                <a:ext cx="193" cy="134"/>
              </a:xfrm>
              <a:custGeom>
                <a:avLst/>
                <a:gdLst>
                  <a:gd name="T0" fmla="*/ 0 w 2499"/>
                  <a:gd name="T1" fmla="*/ 0 h 1866"/>
                  <a:gd name="T2" fmla="*/ 0 w 2499"/>
                  <a:gd name="T3" fmla="*/ 1 h 1866"/>
                  <a:gd name="T4" fmla="*/ 1 w 2499"/>
                  <a:gd name="T5" fmla="*/ 1 h 1866"/>
                  <a:gd name="T6" fmla="*/ 1 w 2499"/>
                  <a:gd name="T7" fmla="*/ 0 h 1866"/>
                  <a:gd name="T8" fmla="*/ 0 w 2499"/>
                  <a:gd name="T9" fmla="*/ 0 h 18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99"/>
                  <a:gd name="T16" fmla="*/ 0 h 1866"/>
                  <a:gd name="T17" fmla="*/ 2499 w 2499"/>
                  <a:gd name="T18" fmla="*/ 1866 h 18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99" h="1866">
                    <a:moveTo>
                      <a:pt x="0" y="154"/>
                    </a:moveTo>
                    <a:lnTo>
                      <a:pt x="121" y="1866"/>
                    </a:lnTo>
                    <a:lnTo>
                      <a:pt x="2499" y="1708"/>
                    </a:lnTo>
                    <a:lnTo>
                      <a:pt x="2393" y="0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67" name="Freeform 375"/>
              <p:cNvSpPr>
                <a:spLocks/>
              </p:cNvSpPr>
              <p:nvPr/>
            </p:nvSpPr>
            <p:spPr bwMode="auto">
              <a:xfrm>
                <a:off x="3711" y="2528"/>
                <a:ext cx="18" cy="4"/>
              </a:xfrm>
              <a:custGeom>
                <a:avLst/>
                <a:gdLst>
                  <a:gd name="T0" fmla="*/ 0 w 242"/>
                  <a:gd name="T1" fmla="*/ 0 h 58"/>
                  <a:gd name="T2" fmla="*/ 0 w 242"/>
                  <a:gd name="T3" fmla="*/ 0 h 58"/>
                  <a:gd name="T4" fmla="*/ 0 w 242"/>
                  <a:gd name="T5" fmla="*/ 0 h 58"/>
                  <a:gd name="T6" fmla="*/ 0 w 242"/>
                  <a:gd name="T7" fmla="*/ 0 h 58"/>
                  <a:gd name="T8" fmla="*/ 0 w 242"/>
                  <a:gd name="T9" fmla="*/ 0 h 58"/>
                  <a:gd name="T10" fmla="*/ 0 w 242"/>
                  <a:gd name="T11" fmla="*/ 0 h 58"/>
                  <a:gd name="T12" fmla="*/ 0 w 242"/>
                  <a:gd name="T13" fmla="*/ 0 h 58"/>
                  <a:gd name="T14" fmla="*/ 0 w 242"/>
                  <a:gd name="T15" fmla="*/ 0 h 58"/>
                  <a:gd name="T16" fmla="*/ 0 w 242"/>
                  <a:gd name="T17" fmla="*/ 0 h 58"/>
                  <a:gd name="T18" fmla="*/ 0 w 242"/>
                  <a:gd name="T19" fmla="*/ 0 h 58"/>
                  <a:gd name="T20" fmla="*/ 0 w 242"/>
                  <a:gd name="T21" fmla="*/ 0 h 58"/>
                  <a:gd name="T22" fmla="*/ 0 w 242"/>
                  <a:gd name="T23" fmla="*/ 0 h 58"/>
                  <a:gd name="T24" fmla="*/ 0 w 242"/>
                  <a:gd name="T25" fmla="*/ 0 h 58"/>
                  <a:gd name="T26" fmla="*/ 0 w 242"/>
                  <a:gd name="T27" fmla="*/ 0 h 58"/>
                  <a:gd name="T28" fmla="*/ 0 w 242"/>
                  <a:gd name="T29" fmla="*/ 0 h 58"/>
                  <a:gd name="T30" fmla="*/ 0 w 242"/>
                  <a:gd name="T31" fmla="*/ 0 h 58"/>
                  <a:gd name="T32" fmla="*/ 0 w 242"/>
                  <a:gd name="T33" fmla="*/ 0 h 58"/>
                  <a:gd name="T34" fmla="*/ 0 w 242"/>
                  <a:gd name="T35" fmla="*/ 0 h 58"/>
                  <a:gd name="T36" fmla="*/ 0 w 242"/>
                  <a:gd name="T37" fmla="*/ 0 h 58"/>
                  <a:gd name="T38" fmla="*/ 0 w 242"/>
                  <a:gd name="T39" fmla="*/ 0 h 58"/>
                  <a:gd name="T40" fmla="*/ 0 w 242"/>
                  <a:gd name="T41" fmla="*/ 0 h 5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2"/>
                  <a:gd name="T64" fmla="*/ 0 h 58"/>
                  <a:gd name="T65" fmla="*/ 242 w 242"/>
                  <a:gd name="T66" fmla="*/ 58 h 5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2" h="58">
                    <a:moveTo>
                      <a:pt x="122" y="0"/>
                    </a:moveTo>
                    <a:lnTo>
                      <a:pt x="144" y="0"/>
                    </a:lnTo>
                    <a:lnTo>
                      <a:pt x="167" y="1"/>
                    </a:lnTo>
                    <a:lnTo>
                      <a:pt x="197" y="6"/>
                    </a:lnTo>
                    <a:lnTo>
                      <a:pt x="222" y="12"/>
                    </a:lnTo>
                    <a:lnTo>
                      <a:pt x="242" y="28"/>
                    </a:lnTo>
                    <a:lnTo>
                      <a:pt x="222" y="48"/>
                    </a:lnTo>
                    <a:lnTo>
                      <a:pt x="197" y="52"/>
                    </a:lnTo>
                    <a:lnTo>
                      <a:pt x="167" y="56"/>
                    </a:lnTo>
                    <a:lnTo>
                      <a:pt x="144" y="58"/>
                    </a:lnTo>
                    <a:lnTo>
                      <a:pt x="122" y="58"/>
                    </a:lnTo>
                    <a:lnTo>
                      <a:pt x="97" y="58"/>
                    </a:lnTo>
                    <a:lnTo>
                      <a:pt x="75" y="56"/>
                    </a:lnTo>
                    <a:lnTo>
                      <a:pt x="45" y="52"/>
                    </a:lnTo>
                    <a:lnTo>
                      <a:pt x="22" y="48"/>
                    </a:lnTo>
                    <a:lnTo>
                      <a:pt x="0" y="28"/>
                    </a:lnTo>
                    <a:lnTo>
                      <a:pt x="29" y="9"/>
                    </a:lnTo>
                    <a:lnTo>
                      <a:pt x="54" y="5"/>
                    </a:lnTo>
                    <a:lnTo>
                      <a:pt x="87" y="0"/>
                    </a:lnTo>
                    <a:lnTo>
                      <a:pt x="110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68" name="Freeform 376"/>
              <p:cNvSpPr>
                <a:spLocks/>
              </p:cNvSpPr>
              <p:nvPr/>
            </p:nvSpPr>
            <p:spPr bwMode="auto">
              <a:xfrm>
                <a:off x="3715" y="2509"/>
                <a:ext cx="19" cy="21"/>
              </a:xfrm>
              <a:custGeom>
                <a:avLst/>
                <a:gdLst>
                  <a:gd name="T0" fmla="*/ 0 w 238"/>
                  <a:gd name="T1" fmla="*/ 0 h 304"/>
                  <a:gd name="T2" fmla="*/ 0 w 238"/>
                  <a:gd name="T3" fmla="*/ 0 h 304"/>
                  <a:gd name="T4" fmla="*/ 0 w 238"/>
                  <a:gd name="T5" fmla="*/ 0 h 304"/>
                  <a:gd name="T6" fmla="*/ 0 w 238"/>
                  <a:gd name="T7" fmla="*/ 0 h 304"/>
                  <a:gd name="T8" fmla="*/ 0 w 238"/>
                  <a:gd name="T9" fmla="*/ 0 h 304"/>
                  <a:gd name="T10" fmla="*/ 0 w 238"/>
                  <a:gd name="T11" fmla="*/ 0 h 304"/>
                  <a:gd name="T12" fmla="*/ 0 w 238"/>
                  <a:gd name="T13" fmla="*/ 0 h 304"/>
                  <a:gd name="T14" fmla="*/ 0 w 238"/>
                  <a:gd name="T15" fmla="*/ 0 h 304"/>
                  <a:gd name="T16" fmla="*/ 0 w 238"/>
                  <a:gd name="T17" fmla="*/ 0 h 304"/>
                  <a:gd name="T18" fmla="*/ 0 w 238"/>
                  <a:gd name="T19" fmla="*/ 0 h 304"/>
                  <a:gd name="T20" fmla="*/ 0 w 238"/>
                  <a:gd name="T21" fmla="*/ 0 h 304"/>
                  <a:gd name="T22" fmla="*/ 0 w 238"/>
                  <a:gd name="T23" fmla="*/ 0 h 304"/>
                  <a:gd name="T24" fmla="*/ 0 w 238"/>
                  <a:gd name="T25" fmla="*/ 0 h 304"/>
                  <a:gd name="T26" fmla="*/ 0 w 238"/>
                  <a:gd name="T27" fmla="*/ 0 h 304"/>
                  <a:gd name="T28" fmla="*/ 0 w 238"/>
                  <a:gd name="T29" fmla="*/ 0 h 304"/>
                  <a:gd name="T30" fmla="*/ 0 w 238"/>
                  <a:gd name="T31" fmla="*/ 0 h 304"/>
                  <a:gd name="T32" fmla="*/ 0 w 238"/>
                  <a:gd name="T33" fmla="*/ 0 h 304"/>
                  <a:gd name="T34" fmla="*/ 0 w 238"/>
                  <a:gd name="T35" fmla="*/ 0 h 304"/>
                  <a:gd name="T36" fmla="*/ 0 w 238"/>
                  <a:gd name="T37" fmla="*/ 0 h 304"/>
                  <a:gd name="T38" fmla="*/ 0 w 238"/>
                  <a:gd name="T39" fmla="*/ 0 h 304"/>
                  <a:gd name="T40" fmla="*/ 0 w 238"/>
                  <a:gd name="T41" fmla="*/ 0 h 304"/>
                  <a:gd name="T42" fmla="*/ 0 w 238"/>
                  <a:gd name="T43" fmla="*/ 0 h 3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38"/>
                  <a:gd name="T67" fmla="*/ 0 h 304"/>
                  <a:gd name="T68" fmla="*/ 238 w 238"/>
                  <a:gd name="T69" fmla="*/ 304 h 30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38" h="304">
                    <a:moveTo>
                      <a:pt x="238" y="0"/>
                    </a:moveTo>
                    <a:lnTo>
                      <a:pt x="221" y="2"/>
                    </a:lnTo>
                    <a:lnTo>
                      <a:pt x="178" y="9"/>
                    </a:lnTo>
                    <a:lnTo>
                      <a:pt x="151" y="17"/>
                    </a:lnTo>
                    <a:lnTo>
                      <a:pt x="127" y="27"/>
                    </a:lnTo>
                    <a:lnTo>
                      <a:pt x="88" y="53"/>
                    </a:lnTo>
                    <a:lnTo>
                      <a:pt x="56" y="87"/>
                    </a:lnTo>
                    <a:lnTo>
                      <a:pt x="34" y="128"/>
                    </a:lnTo>
                    <a:lnTo>
                      <a:pt x="25" y="154"/>
                    </a:lnTo>
                    <a:lnTo>
                      <a:pt x="18" y="180"/>
                    </a:lnTo>
                    <a:lnTo>
                      <a:pt x="12" y="207"/>
                    </a:lnTo>
                    <a:lnTo>
                      <a:pt x="6" y="239"/>
                    </a:lnTo>
                    <a:lnTo>
                      <a:pt x="3" y="271"/>
                    </a:lnTo>
                    <a:lnTo>
                      <a:pt x="0" y="304"/>
                    </a:lnTo>
                    <a:lnTo>
                      <a:pt x="145" y="293"/>
                    </a:lnTo>
                    <a:lnTo>
                      <a:pt x="138" y="261"/>
                    </a:lnTo>
                    <a:lnTo>
                      <a:pt x="140" y="229"/>
                    </a:lnTo>
                    <a:lnTo>
                      <a:pt x="145" y="201"/>
                    </a:lnTo>
                    <a:lnTo>
                      <a:pt x="162" y="170"/>
                    </a:lnTo>
                    <a:lnTo>
                      <a:pt x="187" y="150"/>
                    </a:lnTo>
                    <a:lnTo>
                      <a:pt x="219" y="140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69" name="Freeform 377"/>
              <p:cNvSpPr>
                <a:spLocks/>
              </p:cNvSpPr>
              <p:nvPr/>
            </p:nvSpPr>
            <p:spPr bwMode="auto">
              <a:xfrm>
                <a:off x="3772" y="2525"/>
                <a:ext cx="19" cy="5"/>
              </a:xfrm>
              <a:custGeom>
                <a:avLst/>
                <a:gdLst>
                  <a:gd name="T0" fmla="*/ 0 w 242"/>
                  <a:gd name="T1" fmla="*/ 0 h 58"/>
                  <a:gd name="T2" fmla="*/ 0 w 242"/>
                  <a:gd name="T3" fmla="*/ 0 h 58"/>
                  <a:gd name="T4" fmla="*/ 0 w 242"/>
                  <a:gd name="T5" fmla="*/ 0 h 58"/>
                  <a:gd name="T6" fmla="*/ 0 w 242"/>
                  <a:gd name="T7" fmla="*/ 0 h 58"/>
                  <a:gd name="T8" fmla="*/ 0 w 242"/>
                  <a:gd name="T9" fmla="*/ 0 h 58"/>
                  <a:gd name="T10" fmla="*/ 0 w 242"/>
                  <a:gd name="T11" fmla="*/ 0 h 58"/>
                  <a:gd name="T12" fmla="*/ 0 w 242"/>
                  <a:gd name="T13" fmla="*/ 0 h 58"/>
                  <a:gd name="T14" fmla="*/ 0 w 242"/>
                  <a:gd name="T15" fmla="*/ 0 h 58"/>
                  <a:gd name="T16" fmla="*/ 0 w 242"/>
                  <a:gd name="T17" fmla="*/ 0 h 58"/>
                  <a:gd name="T18" fmla="*/ 0 w 242"/>
                  <a:gd name="T19" fmla="*/ 0 h 58"/>
                  <a:gd name="T20" fmla="*/ 0 w 242"/>
                  <a:gd name="T21" fmla="*/ 0 h 58"/>
                  <a:gd name="T22" fmla="*/ 0 w 242"/>
                  <a:gd name="T23" fmla="*/ 0 h 58"/>
                  <a:gd name="T24" fmla="*/ 0 w 242"/>
                  <a:gd name="T25" fmla="*/ 0 h 58"/>
                  <a:gd name="T26" fmla="*/ 0 w 242"/>
                  <a:gd name="T27" fmla="*/ 0 h 58"/>
                  <a:gd name="T28" fmla="*/ 0 w 242"/>
                  <a:gd name="T29" fmla="*/ 0 h 58"/>
                  <a:gd name="T30" fmla="*/ 0 w 242"/>
                  <a:gd name="T31" fmla="*/ 0 h 58"/>
                  <a:gd name="T32" fmla="*/ 0 w 242"/>
                  <a:gd name="T33" fmla="*/ 0 h 58"/>
                  <a:gd name="T34" fmla="*/ 0 w 242"/>
                  <a:gd name="T35" fmla="*/ 0 h 58"/>
                  <a:gd name="T36" fmla="*/ 0 w 242"/>
                  <a:gd name="T37" fmla="*/ 0 h 58"/>
                  <a:gd name="T38" fmla="*/ 0 w 242"/>
                  <a:gd name="T39" fmla="*/ 0 h 58"/>
                  <a:gd name="T40" fmla="*/ 0 w 242"/>
                  <a:gd name="T41" fmla="*/ 0 h 5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2"/>
                  <a:gd name="T64" fmla="*/ 0 h 58"/>
                  <a:gd name="T65" fmla="*/ 242 w 242"/>
                  <a:gd name="T66" fmla="*/ 58 h 5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2" h="58">
                    <a:moveTo>
                      <a:pt x="121" y="0"/>
                    </a:moveTo>
                    <a:lnTo>
                      <a:pt x="143" y="2"/>
                    </a:lnTo>
                    <a:lnTo>
                      <a:pt x="166" y="2"/>
                    </a:lnTo>
                    <a:lnTo>
                      <a:pt x="195" y="6"/>
                    </a:lnTo>
                    <a:lnTo>
                      <a:pt x="219" y="12"/>
                    </a:lnTo>
                    <a:lnTo>
                      <a:pt x="242" y="27"/>
                    </a:lnTo>
                    <a:lnTo>
                      <a:pt x="219" y="47"/>
                    </a:lnTo>
                    <a:lnTo>
                      <a:pt x="195" y="52"/>
                    </a:lnTo>
                    <a:lnTo>
                      <a:pt x="166" y="57"/>
                    </a:lnTo>
                    <a:lnTo>
                      <a:pt x="143" y="58"/>
                    </a:lnTo>
                    <a:lnTo>
                      <a:pt x="121" y="58"/>
                    </a:lnTo>
                    <a:lnTo>
                      <a:pt x="96" y="58"/>
                    </a:lnTo>
                    <a:lnTo>
                      <a:pt x="74" y="57"/>
                    </a:lnTo>
                    <a:lnTo>
                      <a:pt x="45" y="52"/>
                    </a:lnTo>
                    <a:lnTo>
                      <a:pt x="22" y="47"/>
                    </a:lnTo>
                    <a:lnTo>
                      <a:pt x="0" y="27"/>
                    </a:lnTo>
                    <a:lnTo>
                      <a:pt x="36" y="8"/>
                    </a:lnTo>
                    <a:lnTo>
                      <a:pt x="64" y="3"/>
                    </a:lnTo>
                    <a:lnTo>
                      <a:pt x="86" y="2"/>
                    </a:lnTo>
                    <a:lnTo>
                      <a:pt x="109" y="2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70" name="Freeform 378"/>
              <p:cNvSpPr>
                <a:spLocks/>
              </p:cNvSpPr>
              <p:nvPr/>
            </p:nvSpPr>
            <p:spPr bwMode="auto">
              <a:xfrm>
                <a:off x="3767" y="2508"/>
                <a:ext cx="20" cy="19"/>
              </a:xfrm>
              <a:custGeom>
                <a:avLst/>
                <a:gdLst>
                  <a:gd name="T0" fmla="*/ 0 w 261"/>
                  <a:gd name="T1" fmla="*/ 0 h 264"/>
                  <a:gd name="T2" fmla="*/ 0 w 261"/>
                  <a:gd name="T3" fmla="*/ 0 h 264"/>
                  <a:gd name="T4" fmla="*/ 0 w 261"/>
                  <a:gd name="T5" fmla="*/ 0 h 264"/>
                  <a:gd name="T6" fmla="*/ 0 w 261"/>
                  <a:gd name="T7" fmla="*/ 0 h 264"/>
                  <a:gd name="T8" fmla="*/ 0 w 261"/>
                  <a:gd name="T9" fmla="*/ 0 h 264"/>
                  <a:gd name="T10" fmla="*/ 0 w 261"/>
                  <a:gd name="T11" fmla="*/ 0 h 264"/>
                  <a:gd name="T12" fmla="*/ 0 w 261"/>
                  <a:gd name="T13" fmla="*/ 0 h 264"/>
                  <a:gd name="T14" fmla="*/ 0 w 261"/>
                  <a:gd name="T15" fmla="*/ 0 h 264"/>
                  <a:gd name="T16" fmla="*/ 0 w 261"/>
                  <a:gd name="T17" fmla="*/ 0 h 264"/>
                  <a:gd name="T18" fmla="*/ 0 w 261"/>
                  <a:gd name="T19" fmla="*/ 0 h 264"/>
                  <a:gd name="T20" fmla="*/ 0 w 261"/>
                  <a:gd name="T21" fmla="*/ 0 h 264"/>
                  <a:gd name="T22" fmla="*/ 0 w 261"/>
                  <a:gd name="T23" fmla="*/ 0 h 264"/>
                  <a:gd name="T24" fmla="*/ 0 w 261"/>
                  <a:gd name="T25" fmla="*/ 0 h 264"/>
                  <a:gd name="T26" fmla="*/ 0 w 261"/>
                  <a:gd name="T27" fmla="*/ 0 h 264"/>
                  <a:gd name="T28" fmla="*/ 0 w 261"/>
                  <a:gd name="T29" fmla="*/ 0 h 264"/>
                  <a:gd name="T30" fmla="*/ 0 w 261"/>
                  <a:gd name="T31" fmla="*/ 0 h 264"/>
                  <a:gd name="T32" fmla="*/ 0 w 261"/>
                  <a:gd name="T33" fmla="*/ 0 h 264"/>
                  <a:gd name="T34" fmla="*/ 0 w 261"/>
                  <a:gd name="T35" fmla="*/ 0 h 264"/>
                  <a:gd name="T36" fmla="*/ 0 w 261"/>
                  <a:gd name="T37" fmla="*/ 0 h 26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1"/>
                  <a:gd name="T58" fmla="*/ 0 h 264"/>
                  <a:gd name="T59" fmla="*/ 261 w 261"/>
                  <a:gd name="T60" fmla="*/ 264 h 26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1" h="264">
                    <a:moveTo>
                      <a:pt x="0" y="0"/>
                    </a:moveTo>
                    <a:lnTo>
                      <a:pt x="13" y="0"/>
                    </a:lnTo>
                    <a:lnTo>
                      <a:pt x="60" y="0"/>
                    </a:lnTo>
                    <a:lnTo>
                      <a:pt x="109" y="8"/>
                    </a:lnTo>
                    <a:lnTo>
                      <a:pt x="150" y="26"/>
                    </a:lnTo>
                    <a:lnTo>
                      <a:pt x="182" y="52"/>
                    </a:lnTo>
                    <a:lnTo>
                      <a:pt x="207" y="89"/>
                    </a:lnTo>
                    <a:lnTo>
                      <a:pt x="227" y="134"/>
                    </a:lnTo>
                    <a:lnTo>
                      <a:pt x="237" y="162"/>
                    </a:lnTo>
                    <a:lnTo>
                      <a:pt x="246" y="190"/>
                    </a:lnTo>
                    <a:lnTo>
                      <a:pt x="252" y="222"/>
                    </a:lnTo>
                    <a:lnTo>
                      <a:pt x="261" y="254"/>
                    </a:lnTo>
                    <a:lnTo>
                      <a:pt x="118" y="264"/>
                    </a:lnTo>
                    <a:lnTo>
                      <a:pt x="118" y="229"/>
                    </a:lnTo>
                    <a:lnTo>
                      <a:pt x="113" y="200"/>
                    </a:lnTo>
                    <a:lnTo>
                      <a:pt x="105" y="173"/>
                    </a:lnTo>
                    <a:lnTo>
                      <a:pt x="83" y="145"/>
                    </a:lnTo>
                    <a:lnTo>
                      <a:pt x="2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71" name="Freeform 379"/>
              <p:cNvSpPr>
                <a:spLocks/>
              </p:cNvSpPr>
              <p:nvPr/>
            </p:nvSpPr>
            <p:spPr bwMode="auto">
              <a:xfrm>
                <a:off x="3730" y="2478"/>
                <a:ext cx="30" cy="15"/>
              </a:xfrm>
              <a:custGeom>
                <a:avLst/>
                <a:gdLst>
                  <a:gd name="T0" fmla="*/ 0 w 386"/>
                  <a:gd name="T1" fmla="*/ 0 h 201"/>
                  <a:gd name="T2" fmla="*/ 0 w 386"/>
                  <a:gd name="T3" fmla="*/ 0 h 201"/>
                  <a:gd name="T4" fmla="*/ 0 w 386"/>
                  <a:gd name="T5" fmla="*/ 0 h 201"/>
                  <a:gd name="T6" fmla="*/ 0 w 386"/>
                  <a:gd name="T7" fmla="*/ 0 h 201"/>
                  <a:gd name="T8" fmla="*/ 0 w 386"/>
                  <a:gd name="T9" fmla="*/ 0 h 201"/>
                  <a:gd name="T10" fmla="*/ 0 w 386"/>
                  <a:gd name="T11" fmla="*/ 0 h 201"/>
                  <a:gd name="T12" fmla="*/ 0 w 386"/>
                  <a:gd name="T13" fmla="*/ 0 h 201"/>
                  <a:gd name="T14" fmla="*/ 0 w 386"/>
                  <a:gd name="T15" fmla="*/ 0 h 201"/>
                  <a:gd name="T16" fmla="*/ 0 w 386"/>
                  <a:gd name="T17" fmla="*/ 0 h 201"/>
                  <a:gd name="T18" fmla="*/ 0 w 386"/>
                  <a:gd name="T19" fmla="*/ 0 h 201"/>
                  <a:gd name="T20" fmla="*/ 0 w 386"/>
                  <a:gd name="T21" fmla="*/ 0 h 201"/>
                  <a:gd name="T22" fmla="*/ 0 w 386"/>
                  <a:gd name="T23" fmla="*/ 0 h 201"/>
                  <a:gd name="T24" fmla="*/ 0 w 386"/>
                  <a:gd name="T25" fmla="*/ 0 h 201"/>
                  <a:gd name="T26" fmla="*/ 0 w 386"/>
                  <a:gd name="T27" fmla="*/ 0 h 201"/>
                  <a:gd name="T28" fmla="*/ 0 w 386"/>
                  <a:gd name="T29" fmla="*/ 0 h 201"/>
                  <a:gd name="T30" fmla="*/ 0 w 386"/>
                  <a:gd name="T31" fmla="*/ 0 h 201"/>
                  <a:gd name="T32" fmla="*/ 0 w 386"/>
                  <a:gd name="T33" fmla="*/ 0 h 201"/>
                  <a:gd name="T34" fmla="*/ 0 w 386"/>
                  <a:gd name="T35" fmla="*/ 0 h 201"/>
                  <a:gd name="T36" fmla="*/ 0 w 386"/>
                  <a:gd name="T37" fmla="*/ 0 h 201"/>
                  <a:gd name="T38" fmla="*/ 0 w 386"/>
                  <a:gd name="T39" fmla="*/ 0 h 201"/>
                  <a:gd name="T40" fmla="*/ 0 w 386"/>
                  <a:gd name="T41" fmla="*/ 0 h 201"/>
                  <a:gd name="T42" fmla="*/ 0 w 386"/>
                  <a:gd name="T43" fmla="*/ 0 h 201"/>
                  <a:gd name="T44" fmla="*/ 0 w 386"/>
                  <a:gd name="T45" fmla="*/ 0 h 201"/>
                  <a:gd name="T46" fmla="*/ 0 w 386"/>
                  <a:gd name="T47" fmla="*/ 0 h 201"/>
                  <a:gd name="T48" fmla="*/ 0 w 386"/>
                  <a:gd name="T49" fmla="*/ 0 h 201"/>
                  <a:gd name="T50" fmla="*/ 0 w 386"/>
                  <a:gd name="T51" fmla="*/ 0 h 201"/>
                  <a:gd name="T52" fmla="*/ 0 w 386"/>
                  <a:gd name="T53" fmla="*/ 0 h 201"/>
                  <a:gd name="T54" fmla="*/ 0 w 386"/>
                  <a:gd name="T55" fmla="*/ 0 h 201"/>
                  <a:gd name="T56" fmla="*/ 0 w 386"/>
                  <a:gd name="T57" fmla="*/ 0 h 201"/>
                  <a:gd name="T58" fmla="*/ 0 w 386"/>
                  <a:gd name="T59" fmla="*/ 0 h 201"/>
                  <a:gd name="T60" fmla="*/ 0 w 386"/>
                  <a:gd name="T61" fmla="*/ 0 h 201"/>
                  <a:gd name="T62" fmla="*/ 0 w 386"/>
                  <a:gd name="T63" fmla="*/ 0 h 201"/>
                  <a:gd name="T64" fmla="*/ 0 w 386"/>
                  <a:gd name="T65" fmla="*/ 0 h 201"/>
                  <a:gd name="T66" fmla="*/ 0 w 386"/>
                  <a:gd name="T67" fmla="*/ 0 h 20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6"/>
                  <a:gd name="T103" fmla="*/ 0 h 201"/>
                  <a:gd name="T104" fmla="*/ 386 w 386"/>
                  <a:gd name="T105" fmla="*/ 201 h 20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6" h="201">
                    <a:moveTo>
                      <a:pt x="0" y="72"/>
                    </a:moveTo>
                    <a:lnTo>
                      <a:pt x="8" y="94"/>
                    </a:lnTo>
                    <a:lnTo>
                      <a:pt x="15" y="114"/>
                    </a:lnTo>
                    <a:lnTo>
                      <a:pt x="21" y="132"/>
                    </a:lnTo>
                    <a:lnTo>
                      <a:pt x="21" y="149"/>
                    </a:lnTo>
                    <a:lnTo>
                      <a:pt x="25" y="165"/>
                    </a:lnTo>
                    <a:lnTo>
                      <a:pt x="25" y="182"/>
                    </a:lnTo>
                    <a:lnTo>
                      <a:pt x="25" y="201"/>
                    </a:lnTo>
                    <a:lnTo>
                      <a:pt x="47" y="184"/>
                    </a:lnTo>
                    <a:lnTo>
                      <a:pt x="70" y="171"/>
                    </a:lnTo>
                    <a:lnTo>
                      <a:pt x="92" y="160"/>
                    </a:lnTo>
                    <a:lnTo>
                      <a:pt x="114" y="150"/>
                    </a:lnTo>
                    <a:lnTo>
                      <a:pt x="137" y="143"/>
                    </a:lnTo>
                    <a:lnTo>
                      <a:pt x="159" y="137"/>
                    </a:lnTo>
                    <a:lnTo>
                      <a:pt x="181" y="132"/>
                    </a:lnTo>
                    <a:lnTo>
                      <a:pt x="205" y="131"/>
                    </a:lnTo>
                    <a:lnTo>
                      <a:pt x="228" y="129"/>
                    </a:lnTo>
                    <a:lnTo>
                      <a:pt x="250" y="127"/>
                    </a:lnTo>
                    <a:lnTo>
                      <a:pt x="272" y="127"/>
                    </a:lnTo>
                    <a:lnTo>
                      <a:pt x="304" y="131"/>
                    </a:lnTo>
                    <a:lnTo>
                      <a:pt x="326" y="133"/>
                    </a:lnTo>
                    <a:lnTo>
                      <a:pt x="345" y="139"/>
                    </a:lnTo>
                    <a:lnTo>
                      <a:pt x="365" y="143"/>
                    </a:lnTo>
                    <a:lnTo>
                      <a:pt x="386" y="150"/>
                    </a:lnTo>
                    <a:lnTo>
                      <a:pt x="380" y="129"/>
                    </a:lnTo>
                    <a:lnTo>
                      <a:pt x="377" y="110"/>
                    </a:lnTo>
                    <a:lnTo>
                      <a:pt x="374" y="93"/>
                    </a:lnTo>
                    <a:lnTo>
                      <a:pt x="374" y="73"/>
                    </a:lnTo>
                    <a:lnTo>
                      <a:pt x="374" y="57"/>
                    </a:lnTo>
                    <a:lnTo>
                      <a:pt x="377" y="39"/>
                    </a:lnTo>
                    <a:lnTo>
                      <a:pt x="380" y="21"/>
                    </a:lnTo>
                    <a:lnTo>
                      <a:pt x="386" y="0"/>
                    </a:lnTo>
                    <a:lnTo>
                      <a:pt x="77" y="2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72" name="Freeform 380"/>
              <p:cNvSpPr>
                <a:spLocks/>
              </p:cNvSpPr>
              <p:nvPr/>
            </p:nvSpPr>
            <p:spPr bwMode="auto">
              <a:xfrm>
                <a:off x="3706" y="2202"/>
                <a:ext cx="167" cy="285"/>
              </a:xfrm>
              <a:custGeom>
                <a:avLst/>
                <a:gdLst>
                  <a:gd name="T0" fmla="*/ 0 w 2172"/>
                  <a:gd name="T1" fmla="*/ 0 h 3996"/>
                  <a:gd name="T2" fmla="*/ 0 w 2172"/>
                  <a:gd name="T3" fmla="*/ 0 h 3996"/>
                  <a:gd name="T4" fmla="*/ 0 w 2172"/>
                  <a:gd name="T5" fmla="*/ 0 h 3996"/>
                  <a:gd name="T6" fmla="*/ 0 w 2172"/>
                  <a:gd name="T7" fmla="*/ 0 h 3996"/>
                  <a:gd name="T8" fmla="*/ 0 w 2172"/>
                  <a:gd name="T9" fmla="*/ 0 h 3996"/>
                  <a:gd name="T10" fmla="*/ 0 w 2172"/>
                  <a:gd name="T11" fmla="*/ 0 h 3996"/>
                  <a:gd name="T12" fmla="*/ 0 w 2172"/>
                  <a:gd name="T13" fmla="*/ 0 h 3996"/>
                  <a:gd name="T14" fmla="*/ 0 w 2172"/>
                  <a:gd name="T15" fmla="*/ 0 h 3996"/>
                  <a:gd name="T16" fmla="*/ 0 w 2172"/>
                  <a:gd name="T17" fmla="*/ 0 h 3996"/>
                  <a:gd name="T18" fmla="*/ 0 w 2172"/>
                  <a:gd name="T19" fmla="*/ 1 h 3996"/>
                  <a:gd name="T20" fmla="*/ 0 w 2172"/>
                  <a:gd name="T21" fmla="*/ 1 h 3996"/>
                  <a:gd name="T22" fmla="*/ 0 w 2172"/>
                  <a:gd name="T23" fmla="*/ 1 h 3996"/>
                  <a:gd name="T24" fmla="*/ 0 w 2172"/>
                  <a:gd name="T25" fmla="*/ 1 h 3996"/>
                  <a:gd name="T26" fmla="*/ 0 w 2172"/>
                  <a:gd name="T27" fmla="*/ 1 h 3996"/>
                  <a:gd name="T28" fmla="*/ 0 w 2172"/>
                  <a:gd name="T29" fmla="*/ 1 h 3996"/>
                  <a:gd name="T30" fmla="*/ 0 w 2172"/>
                  <a:gd name="T31" fmla="*/ 1 h 3996"/>
                  <a:gd name="T32" fmla="*/ 0 w 2172"/>
                  <a:gd name="T33" fmla="*/ 1 h 3996"/>
                  <a:gd name="T34" fmla="*/ 0 w 2172"/>
                  <a:gd name="T35" fmla="*/ 1 h 3996"/>
                  <a:gd name="T36" fmla="*/ 0 w 2172"/>
                  <a:gd name="T37" fmla="*/ 1 h 3996"/>
                  <a:gd name="T38" fmla="*/ 1 w 2172"/>
                  <a:gd name="T39" fmla="*/ 1 h 3996"/>
                  <a:gd name="T40" fmla="*/ 1 w 2172"/>
                  <a:gd name="T41" fmla="*/ 1 h 3996"/>
                  <a:gd name="T42" fmla="*/ 1 w 2172"/>
                  <a:gd name="T43" fmla="*/ 1 h 3996"/>
                  <a:gd name="T44" fmla="*/ 1 w 2172"/>
                  <a:gd name="T45" fmla="*/ 1 h 3996"/>
                  <a:gd name="T46" fmla="*/ 1 w 2172"/>
                  <a:gd name="T47" fmla="*/ 1 h 3996"/>
                  <a:gd name="T48" fmla="*/ 1 w 2172"/>
                  <a:gd name="T49" fmla="*/ 1 h 3996"/>
                  <a:gd name="T50" fmla="*/ 1 w 2172"/>
                  <a:gd name="T51" fmla="*/ 1 h 3996"/>
                  <a:gd name="T52" fmla="*/ 1 w 2172"/>
                  <a:gd name="T53" fmla="*/ 1 h 3996"/>
                  <a:gd name="T54" fmla="*/ 1 w 2172"/>
                  <a:gd name="T55" fmla="*/ 1 h 3996"/>
                  <a:gd name="T56" fmla="*/ 1 w 2172"/>
                  <a:gd name="T57" fmla="*/ 1 h 3996"/>
                  <a:gd name="T58" fmla="*/ 1 w 2172"/>
                  <a:gd name="T59" fmla="*/ 1 h 3996"/>
                  <a:gd name="T60" fmla="*/ 1 w 2172"/>
                  <a:gd name="T61" fmla="*/ 0 h 3996"/>
                  <a:gd name="T62" fmla="*/ 1 w 2172"/>
                  <a:gd name="T63" fmla="*/ 0 h 3996"/>
                  <a:gd name="T64" fmla="*/ 1 w 2172"/>
                  <a:gd name="T65" fmla="*/ 0 h 3996"/>
                  <a:gd name="T66" fmla="*/ 1 w 2172"/>
                  <a:gd name="T67" fmla="*/ 0 h 3996"/>
                  <a:gd name="T68" fmla="*/ 1 w 2172"/>
                  <a:gd name="T69" fmla="*/ 0 h 3996"/>
                  <a:gd name="T70" fmla="*/ 1 w 2172"/>
                  <a:gd name="T71" fmla="*/ 0 h 3996"/>
                  <a:gd name="T72" fmla="*/ 1 w 2172"/>
                  <a:gd name="T73" fmla="*/ 0 h 3996"/>
                  <a:gd name="T74" fmla="*/ 1 w 2172"/>
                  <a:gd name="T75" fmla="*/ 0 h 3996"/>
                  <a:gd name="T76" fmla="*/ 1 w 2172"/>
                  <a:gd name="T77" fmla="*/ 0 h 3996"/>
                  <a:gd name="T78" fmla="*/ 0 w 2172"/>
                  <a:gd name="T79" fmla="*/ 0 h 399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72"/>
                  <a:gd name="T121" fmla="*/ 0 h 3996"/>
                  <a:gd name="T122" fmla="*/ 2172 w 2172"/>
                  <a:gd name="T123" fmla="*/ 3996 h 399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72" h="3996">
                    <a:moveTo>
                      <a:pt x="877" y="0"/>
                    </a:moveTo>
                    <a:lnTo>
                      <a:pt x="767" y="49"/>
                    </a:lnTo>
                    <a:lnTo>
                      <a:pt x="681" y="91"/>
                    </a:lnTo>
                    <a:lnTo>
                      <a:pt x="595" y="139"/>
                    </a:lnTo>
                    <a:lnTo>
                      <a:pt x="474" y="198"/>
                    </a:lnTo>
                    <a:lnTo>
                      <a:pt x="353" y="269"/>
                    </a:lnTo>
                    <a:lnTo>
                      <a:pt x="250" y="323"/>
                    </a:lnTo>
                    <a:lnTo>
                      <a:pt x="147" y="405"/>
                    </a:lnTo>
                    <a:lnTo>
                      <a:pt x="46" y="495"/>
                    </a:lnTo>
                    <a:lnTo>
                      <a:pt x="23" y="546"/>
                    </a:lnTo>
                    <a:lnTo>
                      <a:pt x="10" y="602"/>
                    </a:lnTo>
                    <a:lnTo>
                      <a:pt x="4" y="662"/>
                    </a:lnTo>
                    <a:lnTo>
                      <a:pt x="1" y="730"/>
                    </a:lnTo>
                    <a:lnTo>
                      <a:pt x="1" y="779"/>
                    </a:lnTo>
                    <a:lnTo>
                      <a:pt x="0" y="875"/>
                    </a:lnTo>
                    <a:lnTo>
                      <a:pt x="3" y="1006"/>
                    </a:lnTo>
                    <a:lnTo>
                      <a:pt x="6" y="1172"/>
                    </a:lnTo>
                    <a:lnTo>
                      <a:pt x="13" y="1364"/>
                    </a:lnTo>
                    <a:lnTo>
                      <a:pt x="20" y="1578"/>
                    </a:lnTo>
                    <a:lnTo>
                      <a:pt x="32" y="1808"/>
                    </a:lnTo>
                    <a:lnTo>
                      <a:pt x="44" y="2051"/>
                    </a:lnTo>
                    <a:lnTo>
                      <a:pt x="60" y="2297"/>
                    </a:lnTo>
                    <a:lnTo>
                      <a:pt x="79" y="2543"/>
                    </a:lnTo>
                    <a:lnTo>
                      <a:pt x="99" y="2784"/>
                    </a:lnTo>
                    <a:lnTo>
                      <a:pt x="121" y="3016"/>
                    </a:lnTo>
                    <a:lnTo>
                      <a:pt x="149" y="3230"/>
                    </a:lnTo>
                    <a:lnTo>
                      <a:pt x="178" y="3421"/>
                    </a:lnTo>
                    <a:lnTo>
                      <a:pt x="210" y="3587"/>
                    </a:lnTo>
                    <a:lnTo>
                      <a:pt x="244" y="3719"/>
                    </a:lnTo>
                    <a:lnTo>
                      <a:pt x="290" y="3996"/>
                    </a:lnTo>
                    <a:lnTo>
                      <a:pt x="398" y="3921"/>
                    </a:lnTo>
                    <a:lnTo>
                      <a:pt x="513" y="3892"/>
                    </a:lnTo>
                    <a:lnTo>
                      <a:pt x="635" y="3897"/>
                    </a:lnTo>
                    <a:lnTo>
                      <a:pt x="758" y="3925"/>
                    </a:lnTo>
                    <a:lnTo>
                      <a:pt x="684" y="3222"/>
                    </a:lnTo>
                    <a:lnTo>
                      <a:pt x="809" y="3259"/>
                    </a:lnTo>
                    <a:lnTo>
                      <a:pt x="934" y="3285"/>
                    </a:lnTo>
                    <a:lnTo>
                      <a:pt x="1065" y="3298"/>
                    </a:lnTo>
                    <a:lnTo>
                      <a:pt x="1198" y="3303"/>
                    </a:lnTo>
                    <a:lnTo>
                      <a:pt x="1331" y="3294"/>
                    </a:lnTo>
                    <a:lnTo>
                      <a:pt x="1468" y="3275"/>
                    </a:lnTo>
                    <a:lnTo>
                      <a:pt x="1604" y="3251"/>
                    </a:lnTo>
                    <a:lnTo>
                      <a:pt x="1741" y="3222"/>
                    </a:lnTo>
                    <a:lnTo>
                      <a:pt x="1771" y="3361"/>
                    </a:lnTo>
                    <a:lnTo>
                      <a:pt x="1874" y="3369"/>
                    </a:lnTo>
                    <a:lnTo>
                      <a:pt x="1975" y="3368"/>
                    </a:lnTo>
                    <a:lnTo>
                      <a:pt x="2073" y="3353"/>
                    </a:lnTo>
                    <a:lnTo>
                      <a:pt x="2172" y="3329"/>
                    </a:lnTo>
                    <a:lnTo>
                      <a:pt x="2142" y="3167"/>
                    </a:lnTo>
                    <a:lnTo>
                      <a:pt x="2116" y="3005"/>
                    </a:lnTo>
                    <a:lnTo>
                      <a:pt x="2090" y="2841"/>
                    </a:lnTo>
                    <a:lnTo>
                      <a:pt x="2072" y="2680"/>
                    </a:lnTo>
                    <a:lnTo>
                      <a:pt x="2050" y="2515"/>
                    </a:lnTo>
                    <a:lnTo>
                      <a:pt x="2031" y="2349"/>
                    </a:lnTo>
                    <a:lnTo>
                      <a:pt x="2015" y="2178"/>
                    </a:lnTo>
                    <a:lnTo>
                      <a:pt x="1997" y="2006"/>
                    </a:lnTo>
                    <a:lnTo>
                      <a:pt x="2012" y="1893"/>
                    </a:lnTo>
                    <a:lnTo>
                      <a:pt x="2022" y="1797"/>
                    </a:lnTo>
                    <a:lnTo>
                      <a:pt x="2046" y="1697"/>
                    </a:lnTo>
                    <a:lnTo>
                      <a:pt x="2105" y="1571"/>
                    </a:lnTo>
                    <a:lnTo>
                      <a:pt x="2150" y="1468"/>
                    </a:lnTo>
                    <a:lnTo>
                      <a:pt x="2161" y="1354"/>
                    </a:lnTo>
                    <a:lnTo>
                      <a:pt x="2142" y="1240"/>
                    </a:lnTo>
                    <a:lnTo>
                      <a:pt x="2101" y="1141"/>
                    </a:lnTo>
                    <a:lnTo>
                      <a:pt x="2099" y="1051"/>
                    </a:lnTo>
                    <a:lnTo>
                      <a:pt x="2095" y="964"/>
                    </a:lnTo>
                    <a:lnTo>
                      <a:pt x="2090" y="879"/>
                    </a:lnTo>
                    <a:lnTo>
                      <a:pt x="2086" y="799"/>
                    </a:lnTo>
                    <a:lnTo>
                      <a:pt x="2076" y="718"/>
                    </a:lnTo>
                    <a:lnTo>
                      <a:pt x="2063" y="641"/>
                    </a:lnTo>
                    <a:lnTo>
                      <a:pt x="2046" y="570"/>
                    </a:lnTo>
                    <a:lnTo>
                      <a:pt x="2026" y="505"/>
                    </a:lnTo>
                    <a:lnTo>
                      <a:pt x="1996" y="443"/>
                    </a:lnTo>
                    <a:lnTo>
                      <a:pt x="1961" y="385"/>
                    </a:lnTo>
                    <a:lnTo>
                      <a:pt x="1919" y="333"/>
                    </a:lnTo>
                    <a:lnTo>
                      <a:pt x="1869" y="291"/>
                    </a:lnTo>
                    <a:lnTo>
                      <a:pt x="1808" y="255"/>
                    </a:lnTo>
                    <a:lnTo>
                      <a:pt x="1738" y="226"/>
                    </a:lnTo>
                    <a:lnTo>
                      <a:pt x="1554" y="115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73" name="Freeform 381"/>
              <p:cNvSpPr>
                <a:spLocks/>
              </p:cNvSpPr>
              <p:nvPr/>
            </p:nvSpPr>
            <p:spPr bwMode="auto">
              <a:xfrm>
                <a:off x="3772" y="2193"/>
                <a:ext cx="56" cy="58"/>
              </a:xfrm>
              <a:custGeom>
                <a:avLst/>
                <a:gdLst>
                  <a:gd name="T0" fmla="*/ 0 w 720"/>
                  <a:gd name="T1" fmla="*/ 0 h 801"/>
                  <a:gd name="T2" fmla="*/ 0 w 720"/>
                  <a:gd name="T3" fmla="*/ 0 h 801"/>
                  <a:gd name="T4" fmla="*/ 0 w 720"/>
                  <a:gd name="T5" fmla="*/ 0 h 801"/>
                  <a:gd name="T6" fmla="*/ 0 w 720"/>
                  <a:gd name="T7" fmla="*/ 0 h 801"/>
                  <a:gd name="T8" fmla="*/ 0 w 720"/>
                  <a:gd name="T9" fmla="*/ 0 h 801"/>
                  <a:gd name="T10" fmla="*/ 0 w 720"/>
                  <a:gd name="T11" fmla="*/ 0 h 801"/>
                  <a:gd name="T12" fmla="*/ 0 w 720"/>
                  <a:gd name="T13" fmla="*/ 0 h 801"/>
                  <a:gd name="T14" fmla="*/ 0 w 720"/>
                  <a:gd name="T15" fmla="*/ 0 h 801"/>
                  <a:gd name="T16" fmla="*/ 0 w 720"/>
                  <a:gd name="T17" fmla="*/ 0 h 801"/>
                  <a:gd name="T18" fmla="*/ 0 w 720"/>
                  <a:gd name="T19" fmla="*/ 0 h 801"/>
                  <a:gd name="T20" fmla="*/ 0 w 720"/>
                  <a:gd name="T21" fmla="*/ 0 h 801"/>
                  <a:gd name="T22" fmla="*/ 0 w 720"/>
                  <a:gd name="T23" fmla="*/ 0 h 801"/>
                  <a:gd name="T24" fmla="*/ 0 w 720"/>
                  <a:gd name="T25" fmla="*/ 0 h 801"/>
                  <a:gd name="T26" fmla="*/ 0 w 720"/>
                  <a:gd name="T27" fmla="*/ 0 h 801"/>
                  <a:gd name="T28" fmla="*/ 0 w 720"/>
                  <a:gd name="T29" fmla="*/ 0 h 801"/>
                  <a:gd name="T30" fmla="*/ 0 w 720"/>
                  <a:gd name="T31" fmla="*/ 0 h 801"/>
                  <a:gd name="T32" fmla="*/ 0 w 720"/>
                  <a:gd name="T33" fmla="*/ 0 h 801"/>
                  <a:gd name="T34" fmla="*/ 0 w 720"/>
                  <a:gd name="T35" fmla="*/ 0 h 801"/>
                  <a:gd name="T36" fmla="*/ 0 w 720"/>
                  <a:gd name="T37" fmla="*/ 0 h 801"/>
                  <a:gd name="T38" fmla="*/ 0 w 720"/>
                  <a:gd name="T39" fmla="*/ 0 h 801"/>
                  <a:gd name="T40" fmla="*/ 0 w 720"/>
                  <a:gd name="T41" fmla="*/ 0 h 801"/>
                  <a:gd name="T42" fmla="*/ 0 w 720"/>
                  <a:gd name="T43" fmla="*/ 0 h 801"/>
                  <a:gd name="T44" fmla="*/ 0 w 720"/>
                  <a:gd name="T45" fmla="*/ 0 h 801"/>
                  <a:gd name="T46" fmla="*/ 0 w 720"/>
                  <a:gd name="T47" fmla="*/ 0 h 801"/>
                  <a:gd name="T48" fmla="*/ 0 w 720"/>
                  <a:gd name="T49" fmla="*/ 0 h 801"/>
                  <a:gd name="T50" fmla="*/ 0 w 720"/>
                  <a:gd name="T51" fmla="*/ 0 h 801"/>
                  <a:gd name="T52" fmla="*/ 0 w 720"/>
                  <a:gd name="T53" fmla="*/ 0 h 801"/>
                  <a:gd name="T54" fmla="*/ 0 w 720"/>
                  <a:gd name="T55" fmla="*/ 0 h 801"/>
                  <a:gd name="T56" fmla="*/ 0 w 720"/>
                  <a:gd name="T57" fmla="*/ 0 h 801"/>
                  <a:gd name="T58" fmla="*/ 0 w 720"/>
                  <a:gd name="T59" fmla="*/ 0 h 801"/>
                  <a:gd name="T60" fmla="*/ 0 w 720"/>
                  <a:gd name="T61" fmla="*/ 0 h 801"/>
                  <a:gd name="T62" fmla="*/ 0 w 720"/>
                  <a:gd name="T63" fmla="*/ 0 h 801"/>
                  <a:gd name="T64" fmla="*/ 0 w 720"/>
                  <a:gd name="T65" fmla="*/ 0 h 801"/>
                  <a:gd name="T66" fmla="*/ 0 w 720"/>
                  <a:gd name="T67" fmla="*/ 0 h 801"/>
                  <a:gd name="T68" fmla="*/ 0 w 720"/>
                  <a:gd name="T69" fmla="*/ 0 h 801"/>
                  <a:gd name="T70" fmla="*/ 0 w 720"/>
                  <a:gd name="T71" fmla="*/ 0 h 801"/>
                  <a:gd name="T72" fmla="*/ 0 w 720"/>
                  <a:gd name="T73" fmla="*/ 0 h 801"/>
                  <a:gd name="T74" fmla="*/ 0 w 720"/>
                  <a:gd name="T75" fmla="*/ 0 h 801"/>
                  <a:gd name="T76" fmla="*/ 0 w 720"/>
                  <a:gd name="T77" fmla="*/ 0 h 801"/>
                  <a:gd name="T78" fmla="*/ 0 w 720"/>
                  <a:gd name="T79" fmla="*/ 0 h 801"/>
                  <a:gd name="T80" fmla="*/ 0 w 720"/>
                  <a:gd name="T81" fmla="*/ 0 h 801"/>
                  <a:gd name="T82" fmla="*/ 0 w 720"/>
                  <a:gd name="T83" fmla="*/ 0 h 801"/>
                  <a:gd name="T84" fmla="*/ 0 w 720"/>
                  <a:gd name="T85" fmla="*/ 0 h 801"/>
                  <a:gd name="T86" fmla="*/ 0 w 720"/>
                  <a:gd name="T87" fmla="*/ 0 h 801"/>
                  <a:gd name="T88" fmla="*/ 0 w 720"/>
                  <a:gd name="T89" fmla="*/ 0 h 801"/>
                  <a:gd name="T90" fmla="*/ 0 w 720"/>
                  <a:gd name="T91" fmla="*/ 0 h 80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20"/>
                  <a:gd name="T139" fmla="*/ 0 h 801"/>
                  <a:gd name="T140" fmla="*/ 720 w 720"/>
                  <a:gd name="T141" fmla="*/ 801 h 80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20" h="801">
                    <a:moveTo>
                      <a:pt x="55" y="0"/>
                    </a:moveTo>
                    <a:lnTo>
                      <a:pt x="45" y="31"/>
                    </a:lnTo>
                    <a:lnTo>
                      <a:pt x="36" y="54"/>
                    </a:lnTo>
                    <a:lnTo>
                      <a:pt x="21" y="84"/>
                    </a:lnTo>
                    <a:lnTo>
                      <a:pt x="10" y="106"/>
                    </a:lnTo>
                    <a:lnTo>
                      <a:pt x="0" y="133"/>
                    </a:lnTo>
                    <a:lnTo>
                      <a:pt x="21" y="155"/>
                    </a:lnTo>
                    <a:lnTo>
                      <a:pt x="38" y="177"/>
                    </a:lnTo>
                    <a:lnTo>
                      <a:pt x="75" y="222"/>
                    </a:lnTo>
                    <a:lnTo>
                      <a:pt x="111" y="265"/>
                    </a:lnTo>
                    <a:lnTo>
                      <a:pt x="148" y="306"/>
                    </a:lnTo>
                    <a:lnTo>
                      <a:pt x="181" y="349"/>
                    </a:lnTo>
                    <a:lnTo>
                      <a:pt x="215" y="389"/>
                    </a:lnTo>
                    <a:lnTo>
                      <a:pt x="247" y="431"/>
                    </a:lnTo>
                    <a:lnTo>
                      <a:pt x="278" y="471"/>
                    </a:lnTo>
                    <a:lnTo>
                      <a:pt x="308" y="511"/>
                    </a:lnTo>
                    <a:lnTo>
                      <a:pt x="336" y="550"/>
                    </a:lnTo>
                    <a:lnTo>
                      <a:pt x="362" y="592"/>
                    </a:lnTo>
                    <a:lnTo>
                      <a:pt x="388" y="633"/>
                    </a:lnTo>
                    <a:lnTo>
                      <a:pt x="413" y="674"/>
                    </a:lnTo>
                    <a:lnTo>
                      <a:pt x="435" y="716"/>
                    </a:lnTo>
                    <a:lnTo>
                      <a:pt x="457" y="757"/>
                    </a:lnTo>
                    <a:lnTo>
                      <a:pt x="479" y="801"/>
                    </a:lnTo>
                    <a:lnTo>
                      <a:pt x="484" y="754"/>
                    </a:lnTo>
                    <a:lnTo>
                      <a:pt x="489" y="730"/>
                    </a:lnTo>
                    <a:lnTo>
                      <a:pt x="492" y="708"/>
                    </a:lnTo>
                    <a:lnTo>
                      <a:pt x="497" y="686"/>
                    </a:lnTo>
                    <a:lnTo>
                      <a:pt x="504" y="640"/>
                    </a:lnTo>
                    <a:lnTo>
                      <a:pt x="513" y="600"/>
                    </a:lnTo>
                    <a:lnTo>
                      <a:pt x="522" y="560"/>
                    </a:lnTo>
                    <a:lnTo>
                      <a:pt x="536" y="524"/>
                    </a:lnTo>
                    <a:lnTo>
                      <a:pt x="555" y="492"/>
                    </a:lnTo>
                    <a:lnTo>
                      <a:pt x="573" y="479"/>
                    </a:lnTo>
                    <a:lnTo>
                      <a:pt x="607" y="500"/>
                    </a:lnTo>
                    <a:lnTo>
                      <a:pt x="629" y="520"/>
                    </a:lnTo>
                    <a:lnTo>
                      <a:pt x="658" y="555"/>
                    </a:lnTo>
                    <a:lnTo>
                      <a:pt x="677" y="578"/>
                    </a:lnTo>
                    <a:lnTo>
                      <a:pt x="691" y="606"/>
                    </a:lnTo>
                    <a:lnTo>
                      <a:pt x="706" y="633"/>
                    </a:lnTo>
                    <a:lnTo>
                      <a:pt x="720" y="659"/>
                    </a:lnTo>
                    <a:lnTo>
                      <a:pt x="720" y="645"/>
                    </a:lnTo>
                    <a:lnTo>
                      <a:pt x="720" y="597"/>
                    </a:lnTo>
                    <a:lnTo>
                      <a:pt x="718" y="566"/>
                    </a:lnTo>
                    <a:lnTo>
                      <a:pt x="716" y="533"/>
                    </a:lnTo>
                    <a:lnTo>
                      <a:pt x="716" y="504"/>
                    </a:lnTo>
                    <a:lnTo>
                      <a:pt x="713" y="473"/>
                    </a:lnTo>
                    <a:lnTo>
                      <a:pt x="712" y="444"/>
                    </a:lnTo>
                    <a:lnTo>
                      <a:pt x="707" y="416"/>
                    </a:lnTo>
                    <a:lnTo>
                      <a:pt x="706" y="388"/>
                    </a:lnTo>
                    <a:lnTo>
                      <a:pt x="702" y="359"/>
                    </a:lnTo>
                    <a:lnTo>
                      <a:pt x="698" y="333"/>
                    </a:lnTo>
                    <a:lnTo>
                      <a:pt x="694" y="306"/>
                    </a:lnTo>
                    <a:lnTo>
                      <a:pt x="690" y="279"/>
                    </a:lnTo>
                    <a:lnTo>
                      <a:pt x="686" y="255"/>
                    </a:lnTo>
                    <a:lnTo>
                      <a:pt x="681" y="231"/>
                    </a:lnTo>
                    <a:lnTo>
                      <a:pt x="677" y="204"/>
                    </a:lnTo>
                    <a:lnTo>
                      <a:pt x="658" y="174"/>
                    </a:lnTo>
                    <a:lnTo>
                      <a:pt x="644" y="149"/>
                    </a:lnTo>
                    <a:lnTo>
                      <a:pt x="630" y="120"/>
                    </a:lnTo>
                    <a:lnTo>
                      <a:pt x="615" y="97"/>
                    </a:lnTo>
                    <a:lnTo>
                      <a:pt x="603" y="75"/>
                    </a:lnTo>
                    <a:lnTo>
                      <a:pt x="603" y="103"/>
                    </a:lnTo>
                    <a:lnTo>
                      <a:pt x="603" y="127"/>
                    </a:lnTo>
                    <a:lnTo>
                      <a:pt x="603" y="154"/>
                    </a:lnTo>
                    <a:lnTo>
                      <a:pt x="603" y="178"/>
                    </a:lnTo>
                    <a:lnTo>
                      <a:pt x="599" y="204"/>
                    </a:lnTo>
                    <a:lnTo>
                      <a:pt x="598" y="229"/>
                    </a:lnTo>
                    <a:lnTo>
                      <a:pt x="598" y="255"/>
                    </a:lnTo>
                    <a:lnTo>
                      <a:pt x="594" y="279"/>
                    </a:lnTo>
                    <a:lnTo>
                      <a:pt x="592" y="304"/>
                    </a:lnTo>
                    <a:lnTo>
                      <a:pt x="589" y="329"/>
                    </a:lnTo>
                    <a:lnTo>
                      <a:pt x="586" y="355"/>
                    </a:lnTo>
                    <a:lnTo>
                      <a:pt x="583" y="379"/>
                    </a:lnTo>
                    <a:lnTo>
                      <a:pt x="579" y="405"/>
                    </a:lnTo>
                    <a:lnTo>
                      <a:pt x="575" y="429"/>
                    </a:lnTo>
                    <a:lnTo>
                      <a:pt x="570" y="455"/>
                    </a:lnTo>
                    <a:lnTo>
                      <a:pt x="567" y="479"/>
                    </a:lnTo>
                    <a:lnTo>
                      <a:pt x="547" y="468"/>
                    </a:lnTo>
                    <a:lnTo>
                      <a:pt x="495" y="427"/>
                    </a:lnTo>
                    <a:lnTo>
                      <a:pt x="459" y="402"/>
                    </a:lnTo>
                    <a:lnTo>
                      <a:pt x="423" y="375"/>
                    </a:lnTo>
                    <a:lnTo>
                      <a:pt x="390" y="349"/>
                    </a:lnTo>
                    <a:lnTo>
                      <a:pt x="355" y="321"/>
                    </a:lnTo>
                    <a:lnTo>
                      <a:pt x="324" y="293"/>
                    </a:lnTo>
                    <a:lnTo>
                      <a:pt x="289" y="263"/>
                    </a:lnTo>
                    <a:lnTo>
                      <a:pt x="257" y="233"/>
                    </a:lnTo>
                    <a:lnTo>
                      <a:pt x="228" y="204"/>
                    </a:lnTo>
                    <a:lnTo>
                      <a:pt x="197" y="171"/>
                    </a:lnTo>
                    <a:lnTo>
                      <a:pt x="166" y="140"/>
                    </a:lnTo>
                    <a:lnTo>
                      <a:pt x="136" y="107"/>
                    </a:lnTo>
                    <a:lnTo>
                      <a:pt x="108" y="72"/>
                    </a:lnTo>
                    <a:lnTo>
                      <a:pt x="81" y="3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74" name="Freeform 382"/>
              <p:cNvSpPr>
                <a:spLocks/>
              </p:cNvSpPr>
              <p:nvPr/>
            </p:nvSpPr>
            <p:spPr bwMode="auto">
              <a:xfrm>
                <a:off x="3767" y="2124"/>
                <a:ext cx="69" cy="103"/>
              </a:xfrm>
              <a:custGeom>
                <a:avLst/>
                <a:gdLst>
                  <a:gd name="T0" fmla="*/ 0 w 898"/>
                  <a:gd name="T1" fmla="*/ 0 h 1438"/>
                  <a:gd name="T2" fmla="*/ 0 w 898"/>
                  <a:gd name="T3" fmla="*/ 0 h 1438"/>
                  <a:gd name="T4" fmla="*/ 0 w 898"/>
                  <a:gd name="T5" fmla="*/ 0 h 1438"/>
                  <a:gd name="T6" fmla="*/ 0 w 898"/>
                  <a:gd name="T7" fmla="*/ 0 h 1438"/>
                  <a:gd name="T8" fmla="*/ 0 w 898"/>
                  <a:gd name="T9" fmla="*/ 0 h 1438"/>
                  <a:gd name="T10" fmla="*/ 0 w 898"/>
                  <a:gd name="T11" fmla="*/ 0 h 1438"/>
                  <a:gd name="T12" fmla="*/ 0 w 898"/>
                  <a:gd name="T13" fmla="*/ 1 h 1438"/>
                  <a:gd name="T14" fmla="*/ 0 w 898"/>
                  <a:gd name="T15" fmla="*/ 1 h 1438"/>
                  <a:gd name="T16" fmla="*/ 0 w 898"/>
                  <a:gd name="T17" fmla="*/ 1 h 1438"/>
                  <a:gd name="T18" fmla="*/ 0 w 898"/>
                  <a:gd name="T19" fmla="*/ 1 h 1438"/>
                  <a:gd name="T20" fmla="*/ 0 w 898"/>
                  <a:gd name="T21" fmla="*/ 1 h 1438"/>
                  <a:gd name="T22" fmla="*/ 0 w 898"/>
                  <a:gd name="T23" fmla="*/ 1 h 1438"/>
                  <a:gd name="T24" fmla="*/ 0 w 898"/>
                  <a:gd name="T25" fmla="*/ 1 h 1438"/>
                  <a:gd name="T26" fmla="*/ 0 w 898"/>
                  <a:gd name="T27" fmla="*/ 0 h 1438"/>
                  <a:gd name="T28" fmla="*/ 0 w 898"/>
                  <a:gd name="T29" fmla="*/ 0 h 1438"/>
                  <a:gd name="T30" fmla="*/ 0 w 898"/>
                  <a:gd name="T31" fmla="*/ 0 h 1438"/>
                  <a:gd name="T32" fmla="*/ 0 w 898"/>
                  <a:gd name="T33" fmla="*/ 0 h 1438"/>
                  <a:gd name="T34" fmla="*/ 0 w 898"/>
                  <a:gd name="T35" fmla="*/ 0 h 1438"/>
                  <a:gd name="T36" fmla="*/ 0 w 898"/>
                  <a:gd name="T37" fmla="*/ 0 h 1438"/>
                  <a:gd name="T38" fmla="*/ 0 w 898"/>
                  <a:gd name="T39" fmla="*/ 0 h 1438"/>
                  <a:gd name="T40" fmla="*/ 0 w 898"/>
                  <a:gd name="T41" fmla="*/ 0 h 1438"/>
                  <a:gd name="T42" fmla="*/ 0 w 898"/>
                  <a:gd name="T43" fmla="*/ 0 h 1438"/>
                  <a:gd name="T44" fmla="*/ 0 w 898"/>
                  <a:gd name="T45" fmla="*/ 0 h 1438"/>
                  <a:gd name="T46" fmla="*/ 0 w 898"/>
                  <a:gd name="T47" fmla="*/ 0 h 1438"/>
                  <a:gd name="T48" fmla="*/ 0 w 898"/>
                  <a:gd name="T49" fmla="*/ 0 h 1438"/>
                  <a:gd name="T50" fmla="*/ 0 w 898"/>
                  <a:gd name="T51" fmla="*/ 0 h 1438"/>
                  <a:gd name="T52" fmla="*/ 0 w 898"/>
                  <a:gd name="T53" fmla="*/ 0 h 1438"/>
                  <a:gd name="T54" fmla="*/ 0 w 898"/>
                  <a:gd name="T55" fmla="*/ 0 h 1438"/>
                  <a:gd name="T56" fmla="*/ 0 w 898"/>
                  <a:gd name="T57" fmla="*/ 0 h 1438"/>
                  <a:gd name="T58" fmla="*/ 0 w 898"/>
                  <a:gd name="T59" fmla="*/ 0 h 1438"/>
                  <a:gd name="T60" fmla="*/ 0 w 898"/>
                  <a:gd name="T61" fmla="*/ 0 h 1438"/>
                  <a:gd name="T62" fmla="*/ 0 w 898"/>
                  <a:gd name="T63" fmla="*/ 0 h 1438"/>
                  <a:gd name="T64" fmla="*/ 0 w 898"/>
                  <a:gd name="T65" fmla="*/ 0 h 1438"/>
                  <a:gd name="T66" fmla="*/ 0 w 898"/>
                  <a:gd name="T67" fmla="*/ 0 h 1438"/>
                  <a:gd name="T68" fmla="*/ 0 w 898"/>
                  <a:gd name="T69" fmla="*/ 0 h 1438"/>
                  <a:gd name="T70" fmla="*/ 0 w 898"/>
                  <a:gd name="T71" fmla="*/ 0 h 1438"/>
                  <a:gd name="T72" fmla="*/ 0 w 898"/>
                  <a:gd name="T73" fmla="*/ 0 h 1438"/>
                  <a:gd name="T74" fmla="*/ 0 w 898"/>
                  <a:gd name="T75" fmla="*/ 0 h 1438"/>
                  <a:gd name="T76" fmla="*/ 0 w 898"/>
                  <a:gd name="T77" fmla="*/ 0 h 1438"/>
                  <a:gd name="T78" fmla="*/ 0 w 898"/>
                  <a:gd name="T79" fmla="*/ 0 h 1438"/>
                  <a:gd name="T80" fmla="*/ 0 w 898"/>
                  <a:gd name="T81" fmla="*/ 0 h 14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98"/>
                  <a:gd name="T124" fmla="*/ 0 h 1438"/>
                  <a:gd name="T125" fmla="*/ 898 w 898"/>
                  <a:gd name="T126" fmla="*/ 1438 h 14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98" h="1438">
                    <a:moveTo>
                      <a:pt x="670" y="1015"/>
                    </a:moveTo>
                    <a:lnTo>
                      <a:pt x="671" y="1056"/>
                    </a:lnTo>
                    <a:lnTo>
                      <a:pt x="674" y="1124"/>
                    </a:lnTo>
                    <a:lnTo>
                      <a:pt x="674" y="1168"/>
                    </a:lnTo>
                    <a:lnTo>
                      <a:pt x="671" y="1210"/>
                    </a:lnTo>
                    <a:lnTo>
                      <a:pt x="668" y="1254"/>
                    </a:lnTo>
                    <a:lnTo>
                      <a:pt x="661" y="1299"/>
                    </a:lnTo>
                    <a:lnTo>
                      <a:pt x="653" y="1342"/>
                    </a:lnTo>
                    <a:lnTo>
                      <a:pt x="646" y="1388"/>
                    </a:lnTo>
                    <a:lnTo>
                      <a:pt x="634" y="1438"/>
                    </a:lnTo>
                    <a:lnTo>
                      <a:pt x="538" y="1383"/>
                    </a:lnTo>
                    <a:lnTo>
                      <a:pt x="458" y="1329"/>
                    </a:lnTo>
                    <a:lnTo>
                      <a:pt x="386" y="1280"/>
                    </a:lnTo>
                    <a:lnTo>
                      <a:pt x="327" y="1227"/>
                    </a:lnTo>
                    <a:lnTo>
                      <a:pt x="270" y="1175"/>
                    </a:lnTo>
                    <a:lnTo>
                      <a:pt x="220" y="1116"/>
                    </a:lnTo>
                    <a:lnTo>
                      <a:pt x="171" y="1051"/>
                    </a:lnTo>
                    <a:lnTo>
                      <a:pt x="128" y="1019"/>
                    </a:lnTo>
                    <a:lnTo>
                      <a:pt x="133" y="972"/>
                    </a:lnTo>
                    <a:lnTo>
                      <a:pt x="137" y="942"/>
                    </a:lnTo>
                    <a:lnTo>
                      <a:pt x="139" y="897"/>
                    </a:lnTo>
                    <a:lnTo>
                      <a:pt x="134" y="870"/>
                    </a:lnTo>
                    <a:lnTo>
                      <a:pt x="111" y="818"/>
                    </a:lnTo>
                    <a:lnTo>
                      <a:pt x="95" y="778"/>
                    </a:lnTo>
                    <a:lnTo>
                      <a:pt x="79" y="736"/>
                    </a:lnTo>
                    <a:lnTo>
                      <a:pt x="67" y="692"/>
                    </a:lnTo>
                    <a:lnTo>
                      <a:pt x="54" y="647"/>
                    </a:lnTo>
                    <a:lnTo>
                      <a:pt x="44" y="599"/>
                    </a:lnTo>
                    <a:lnTo>
                      <a:pt x="37" y="549"/>
                    </a:lnTo>
                    <a:lnTo>
                      <a:pt x="0" y="232"/>
                    </a:lnTo>
                    <a:lnTo>
                      <a:pt x="395" y="0"/>
                    </a:lnTo>
                    <a:lnTo>
                      <a:pt x="898" y="59"/>
                    </a:lnTo>
                    <a:lnTo>
                      <a:pt x="853" y="598"/>
                    </a:lnTo>
                    <a:lnTo>
                      <a:pt x="837" y="643"/>
                    </a:lnTo>
                    <a:lnTo>
                      <a:pt x="818" y="695"/>
                    </a:lnTo>
                    <a:lnTo>
                      <a:pt x="793" y="754"/>
                    </a:lnTo>
                    <a:lnTo>
                      <a:pt x="769" y="813"/>
                    </a:lnTo>
                    <a:lnTo>
                      <a:pt x="739" y="874"/>
                    </a:lnTo>
                    <a:lnTo>
                      <a:pt x="709" y="931"/>
                    </a:lnTo>
                    <a:lnTo>
                      <a:pt x="678" y="982"/>
                    </a:lnTo>
                    <a:lnTo>
                      <a:pt x="670" y="1015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75" name="Freeform 383"/>
              <p:cNvSpPr>
                <a:spLocks/>
              </p:cNvSpPr>
              <p:nvPr/>
            </p:nvSpPr>
            <p:spPr bwMode="auto">
              <a:xfrm>
                <a:off x="3781" y="2190"/>
                <a:ext cx="40" cy="11"/>
              </a:xfrm>
              <a:custGeom>
                <a:avLst/>
                <a:gdLst>
                  <a:gd name="T0" fmla="*/ 0 w 511"/>
                  <a:gd name="T1" fmla="*/ 0 h 162"/>
                  <a:gd name="T2" fmla="*/ 0 w 511"/>
                  <a:gd name="T3" fmla="*/ 0 h 162"/>
                  <a:gd name="T4" fmla="*/ 0 w 511"/>
                  <a:gd name="T5" fmla="*/ 0 h 162"/>
                  <a:gd name="T6" fmla="*/ 0 w 511"/>
                  <a:gd name="T7" fmla="*/ 0 h 162"/>
                  <a:gd name="T8" fmla="*/ 0 w 511"/>
                  <a:gd name="T9" fmla="*/ 0 h 162"/>
                  <a:gd name="T10" fmla="*/ 0 w 511"/>
                  <a:gd name="T11" fmla="*/ 0 h 162"/>
                  <a:gd name="T12" fmla="*/ 0 w 511"/>
                  <a:gd name="T13" fmla="*/ 0 h 162"/>
                  <a:gd name="T14" fmla="*/ 0 w 511"/>
                  <a:gd name="T15" fmla="*/ 0 h 162"/>
                  <a:gd name="T16" fmla="*/ 0 w 511"/>
                  <a:gd name="T17" fmla="*/ 0 h 162"/>
                  <a:gd name="T18" fmla="*/ 0 w 511"/>
                  <a:gd name="T19" fmla="*/ 0 h 162"/>
                  <a:gd name="T20" fmla="*/ 0 w 511"/>
                  <a:gd name="T21" fmla="*/ 0 h 162"/>
                  <a:gd name="T22" fmla="*/ 0 w 511"/>
                  <a:gd name="T23" fmla="*/ 0 h 162"/>
                  <a:gd name="T24" fmla="*/ 0 w 511"/>
                  <a:gd name="T25" fmla="*/ 0 h 162"/>
                  <a:gd name="T26" fmla="*/ 0 w 511"/>
                  <a:gd name="T27" fmla="*/ 0 h 16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162"/>
                  <a:gd name="T44" fmla="*/ 511 w 511"/>
                  <a:gd name="T45" fmla="*/ 162 h 16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162">
                    <a:moveTo>
                      <a:pt x="0" y="0"/>
                    </a:moveTo>
                    <a:lnTo>
                      <a:pt x="29" y="27"/>
                    </a:lnTo>
                    <a:lnTo>
                      <a:pt x="63" y="46"/>
                    </a:lnTo>
                    <a:lnTo>
                      <a:pt x="91" y="71"/>
                    </a:lnTo>
                    <a:lnTo>
                      <a:pt x="119" y="86"/>
                    </a:lnTo>
                    <a:lnTo>
                      <a:pt x="148" y="108"/>
                    </a:lnTo>
                    <a:lnTo>
                      <a:pt x="192" y="136"/>
                    </a:lnTo>
                    <a:lnTo>
                      <a:pt x="237" y="153"/>
                    </a:lnTo>
                    <a:lnTo>
                      <a:pt x="289" y="162"/>
                    </a:lnTo>
                    <a:lnTo>
                      <a:pt x="342" y="161"/>
                    </a:lnTo>
                    <a:lnTo>
                      <a:pt x="396" y="146"/>
                    </a:lnTo>
                    <a:lnTo>
                      <a:pt x="423" y="123"/>
                    </a:lnTo>
                    <a:lnTo>
                      <a:pt x="462" y="95"/>
                    </a:lnTo>
                    <a:lnTo>
                      <a:pt x="511" y="39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76" name="Freeform 384"/>
              <p:cNvSpPr>
                <a:spLocks/>
              </p:cNvSpPr>
              <p:nvPr/>
            </p:nvSpPr>
            <p:spPr bwMode="auto">
              <a:xfrm>
                <a:off x="3749" y="2091"/>
                <a:ext cx="103" cy="100"/>
              </a:xfrm>
              <a:custGeom>
                <a:avLst/>
                <a:gdLst>
                  <a:gd name="T0" fmla="*/ 0 w 1346"/>
                  <a:gd name="T1" fmla="*/ 0 h 1406"/>
                  <a:gd name="T2" fmla="*/ 0 w 1346"/>
                  <a:gd name="T3" fmla="*/ 0 h 1406"/>
                  <a:gd name="T4" fmla="*/ 0 w 1346"/>
                  <a:gd name="T5" fmla="*/ 0 h 1406"/>
                  <a:gd name="T6" fmla="*/ 0 w 1346"/>
                  <a:gd name="T7" fmla="*/ 0 h 1406"/>
                  <a:gd name="T8" fmla="*/ 0 w 1346"/>
                  <a:gd name="T9" fmla="*/ 0 h 1406"/>
                  <a:gd name="T10" fmla="*/ 0 w 1346"/>
                  <a:gd name="T11" fmla="*/ 0 h 1406"/>
                  <a:gd name="T12" fmla="*/ 0 w 1346"/>
                  <a:gd name="T13" fmla="*/ 0 h 1406"/>
                  <a:gd name="T14" fmla="*/ 0 w 1346"/>
                  <a:gd name="T15" fmla="*/ 0 h 1406"/>
                  <a:gd name="T16" fmla="*/ 0 w 1346"/>
                  <a:gd name="T17" fmla="*/ 0 h 1406"/>
                  <a:gd name="T18" fmla="*/ 0 w 1346"/>
                  <a:gd name="T19" fmla="*/ 0 h 1406"/>
                  <a:gd name="T20" fmla="*/ 0 w 1346"/>
                  <a:gd name="T21" fmla="*/ 0 h 1406"/>
                  <a:gd name="T22" fmla="*/ 0 w 1346"/>
                  <a:gd name="T23" fmla="*/ 0 h 1406"/>
                  <a:gd name="T24" fmla="*/ 0 w 1346"/>
                  <a:gd name="T25" fmla="*/ 0 h 1406"/>
                  <a:gd name="T26" fmla="*/ 0 w 1346"/>
                  <a:gd name="T27" fmla="*/ 0 h 1406"/>
                  <a:gd name="T28" fmla="*/ 0 w 1346"/>
                  <a:gd name="T29" fmla="*/ 0 h 1406"/>
                  <a:gd name="T30" fmla="*/ 0 w 1346"/>
                  <a:gd name="T31" fmla="*/ 0 h 1406"/>
                  <a:gd name="T32" fmla="*/ 0 w 1346"/>
                  <a:gd name="T33" fmla="*/ 0 h 1406"/>
                  <a:gd name="T34" fmla="*/ 0 w 1346"/>
                  <a:gd name="T35" fmla="*/ 0 h 1406"/>
                  <a:gd name="T36" fmla="*/ 0 w 1346"/>
                  <a:gd name="T37" fmla="*/ 0 h 1406"/>
                  <a:gd name="T38" fmla="*/ 1 w 1346"/>
                  <a:gd name="T39" fmla="*/ 0 h 1406"/>
                  <a:gd name="T40" fmla="*/ 1 w 1346"/>
                  <a:gd name="T41" fmla="*/ 0 h 1406"/>
                  <a:gd name="T42" fmla="*/ 1 w 1346"/>
                  <a:gd name="T43" fmla="*/ 0 h 1406"/>
                  <a:gd name="T44" fmla="*/ 1 w 1346"/>
                  <a:gd name="T45" fmla="*/ 0 h 1406"/>
                  <a:gd name="T46" fmla="*/ 1 w 1346"/>
                  <a:gd name="T47" fmla="*/ 0 h 1406"/>
                  <a:gd name="T48" fmla="*/ 1 w 1346"/>
                  <a:gd name="T49" fmla="*/ 0 h 1406"/>
                  <a:gd name="T50" fmla="*/ 1 w 1346"/>
                  <a:gd name="T51" fmla="*/ 0 h 1406"/>
                  <a:gd name="T52" fmla="*/ 1 w 1346"/>
                  <a:gd name="T53" fmla="*/ 0 h 1406"/>
                  <a:gd name="T54" fmla="*/ 1 w 1346"/>
                  <a:gd name="T55" fmla="*/ 0 h 1406"/>
                  <a:gd name="T56" fmla="*/ 1 w 1346"/>
                  <a:gd name="T57" fmla="*/ 0 h 1406"/>
                  <a:gd name="T58" fmla="*/ 0 w 1346"/>
                  <a:gd name="T59" fmla="*/ 0 h 1406"/>
                  <a:gd name="T60" fmla="*/ 0 w 1346"/>
                  <a:gd name="T61" fmla="*/ 0 h 1406"/>
                  <a:gd name="T62" fmla="*/ 0 w 1346"/>
                  <a:gd name="T63" fmla="*/ 0 h 1406"/>
                  <a:gd name="T64" fmla="*/ 0 w 1346"/>
                  <a:gd name="T65" fmla="*/ 0 h 1406"/>
                  <a:gd name="T66" fmla="*/ 0 w 1346"/>
                  <a:gd name="T67" fmla="*/ 0 h 1406"/>
                  <a:gd name="T68" fmla="*/ 0 w 1346"/>
                  <a:gd name="T69" fmla="*/ 0 h 1406"/>
                  <a:gd name="T70" fmla="*/ 0 w 1346"/>
                  <a:gd name="T71" fmla="*/ 0 h 1406"/>
                  <a:gd name="T72" fmla="*/ 0 w 1346"/>
                  <a:gd name="T73" fmla="*/ 0 h 1406"/>
                  <a:gd name="T74" fmla="*/ 0 w 1346"/>
                  <a:gd name="T75" fmla="*/ 0 h 1406"/>
                  <a:gd name="T76" fmla="*/ 0 w 1346"/>
                  <a:gd name="T77" fmla="*/ 0 h 1406"/>
                  <a:gd name="T78" fmla="*/ 0 w 1346"/>
                  <a:gd name="T79" fmla="*/ 0 h 1406"/>
                  <a:gd name="T80" fmla="*/ 0 w 1346"/>
                  <a:gd name="T81" fmla="*/ 0 h 1406"/>
                  <a:gd name="T82" fmla="*/ 0 w 1346"/>
                  <a:gd name="T83" fmla="*/ 0 h 1406"/>
                  <a:gd name="T84" fmla="*/ 0 w 1346"/>
                  <a:gd name="T85" fmla="*/ 0 h 1406"/>
                  <a:gd name="T86" fmla="*/ 0 w 1346"/>
                  <a:gd name="T87" fmla="*/ 0 h 1406"/>
                  <a:gd name="T88" fmla="*/ 0 w 1346"/>
                  <a:gd name="T89" fmla="*/ 0 h 140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46"/>
                  <a:gd name="T136" fmla="*/ 0 h 1406"/>
                  <a:gd name="T137" fmla="*/ 1346 w 1346"/>
                  <a:gd name="T138" fmla="*/ 1406 h 140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46" h="1406">
                    <a:moveTo>
                      <a:pt x="378" y="1348"/>
                    </a:moveTo>
                    <a:lnTo>
                      <a:pt x="300" y="1066"/>
                    </a:lnTo>
                    <a:lnTo>
                      <a:pt x="299" y="1022"/>
                    </a:lnTo>
                    <a:lnTo>
                      <a:pt x="291" y="966"/>
                    </a:lnTo>
                    <a:lnTo>
                      <a:pt x="284" y="905"/>
                    </a:lnTo>
                    <a:lnTo>
                      <a:pt x="283" y="845"/>
                    </a:lnTo>
                    <a:lnTo>
                      <a:pt x="289" y="785"/>
                    </a:lnTo>
                    <a:lnTo>
                      <a:pt x="306" y="727"/>
                    </a:lnTo>
                    <a:lnTo>
                      <a:pt x="344" y="673"/>
                    </a:lnTo>
                    <a:lnTo>
                      <a:pt x="381" y="645"/>
                    </a:lnTo>
                    <a:lnTo>
                      <a:pt x="419" y="621"/>
                    </a:lnTo>
                    <a:lnTo>
                      <a:pt x="458" y="607"/>
                    </a:lnTo>
                    <a:lnTo>
                      <a:pt x="499" y="596"/>
                    </a:lnTo>
                    <a:lnTo>
                      <a:pt x="540" y="590"/>
                    </a:lnTo>
                    <a:lnTo>
                      <a:pt x="579" y="582"/>
                    </a:lnTo>
                    <a:lnTo>
                      <a:pt x="620" y="574"/>
                    </a:lnTo>
                    <a:lnTo>
                      <a:pt x="687" y="575"/>
                    </a:lnTo>
                    <a:lnTo>
                      <a:pt x="725" y="563"/>
                    </a:lnTo>
                    <a:lnTo>
                      <a:pt x="761" y="554"/>
                    </a:lnTo>
                    <a:lnTo>
                      <a:pt x="806" y="544"/>
                    </a:lnTo>
                    <a:lnTo>
                      <a:pt x="852" y="537"/>
                    </a:lnTo>
                    <a:lnTo>
                      <a:pt x="900" y="531"/>
                    </a:lnTo>
                    <a:lnTo>
                      <a:pt x="943" y="537"/>
                    </a:lnTo>
                    <a:lnTo>
                      <a:pt x="983" y="543"/>
                    </a:lnTo>
                    <a:lnTo>
                      <a:pt x="1024" y="574"/>
                    </a:lnTo>
                    <a:lnTo>
                      <a:pt x="1051" y="614"/>
                    </a:lnTo>
                    <a:lnTo>
                      <a:pt x="1068" y="666"/>
                    </a:lnTo>
                    <a:lnTo>
                      <a:pt x="1076" y="721"/>
                    </a:lnTo>
                    <a:lnTo>
                      <a:pt x="1078" y="779"/>
                    </a:lnTo>
                    <a:lnTo>
                      <a:pt x="1072" y="839"/>
                    </a:lnTo>
                    <a:lnTo>
                      <a:pt x="1069" y="893"/>
                    </a:lnTo>
                    <a:lnTo>
                      <a:pt x="1069" y="937"/>
                    </a:lnTo>
                    <a:lnTo>
                      <a:pt x="1063" y="978"/>
                    </a:lnTo>
                    <a:lnTo>
                      <a:pt x="1059" y="1038"/>
                    </a:lnTo>
                    <a:lnTo>
                      <a:pt x="1057" y="1089"/>
                    </a:lnTo>
                    <a:lnTo>
                      <a:pt x="1047" y="1125"/>
                    </a:lnTo>
                    <a:lnTo>
                      <a:pt x="1031" y="1183"/>
                    </a:lnTo>
                    <a:lnTo>
                      <a:pt x="983" y="1341"/>
                    </a:lnTo>
                    <a:lnTo>
                      <a:pt x="1107" y="1397"/>
                    </a:lnTo>
                    <a:lnTo>
                      <a:pt x="1234" y="1364"/>
                    </a:lnTo>
                    <a:lnTo>
                      <a:pt x="1314" y="1276"/>
                    </a:lnTo>
                    <a:lnTo>
                      <a:pt x="1346" y="1127"/>
                    </a:lnTo>
                    <a:lnTo>
                      <a:pt x="1330" y="989"/>
                    </a:lnTo>
                    <a:lnTo>
                      <a:pt x="1314" y="899"/>
                    </a:lnTo>
                    <a:lnTo>
                      <a:pt x="1311" y="837"/>
                    </a:lnTo>
                    <a:lnTo>
                      <a:pt x="1304" y="774"/>
                    </a:lnTo>
                    <a:lnTo>
                      <a:pt x="1301" y="707"/>
                    </a:lnTo>
                    <a:lnTo>
                      <a:pt x="1301" y="624"/>
                    </a:lnTo>
                    <a:lnTo>
                      <a:pt x="1294" y="564"/>
                    </a:lnTo>
                    <a:lnTo>
                      <a:pt x="1294" y="506"/>
                    </a:lnTo>
                    <a:lnTo>
                      <a:pt x="1283" y="447"/>
                    </a:lnTo>
                    <a:lnTo>
                      <a:pt x="1261" y="392"/>
                    </a:lnTo>
                    <a:lnTo>
                      <a:pt x="1241" y="356"/>
                    </a:lnTo>
                    <a:lnTo>
                      <a:pt x="1219" y="317"/>
                    </a:lnTo>
                    <a:lnTo>
                      <a:pt x="1196" y="279"/>
                    </a:lnTo>
                    <a:lnTo>
                      <a:pt x="1171" y="245"/>
                    </a:lnTo>
                    <a:lnTo>
                      <a:pt x="1146" y="214"/>
                    </a:lnTo>
                    <a:lnTo>
                      <a:pt x="1122" y="188"/>
                    </a:lnTo>
                    <a:lnTo>
                      <a:pt x="1095" y="163"/>
                    </a:lnTo>
                    <a:lnTo>
                      <a:pt x="1070" y="146"/>
                    </a:lnTo>
                    <a:lnTo>
                      <a:pt x="1012" y="97"/>
                    </a:lnTo>
                    <a:lnTo>
                      <a:pt x="948" y="62"/>
                    </a:lnTo>
                    <a:lnTo>
                      <a:pt x="879" y="33"/>
                    </a:lnTo>
                    <a:lnTo>
                      <a:pt x="811" y="15"/>
                    </a:lnTo>
                    <a:lnTo>
                      <a:pt x="751" y="6"/>
                    </a:lnTo>
                    <a:lnTo>
                      <a:pt x="697" y="0"/>
                    </a:lnTo>
                    <a:lnTo>
                      <a:pt x="644" y="0"/>
                    </a:lnTo>
                    <a:lnTo>
                      <a:pt x="595" y="4"/>
                    </a:lnTo>
                    <a:lnTo>
                      <a:pt x="546" y="15"/>
                    </a:lnTo>
                    <a:lnTo>
                      <a:pt x="501" y="26"/>
                    </a:lnTo>
                    <a:lnTo>
                      <a:pt x="457" y="45"/>
                    </a:lnTo>
                    <a:lnTo>
                      <a:pt x="417" y="68"/>
                    </a:lnTo>
                    <a:lnTo>
                      <a:pt x="373" y="94"/>
                    </a:lnTo>
                    <a:lnTo>
                      <a:pt x="337" y="123"/>
                    </a:lnTo>
                    <a:lnTo>
                      <a:pt x="302" y="155"/>
                    </a:lnTo>
                    <a:lnTo>
                      <a:pt x="267" y="191"/>
                    </a:lnTo>
                    <a:lnTo>
                      <a:pt x="235" y="233"/>
                    </a:lnTo>
                    <a:lnTo>
                      <a:pt x="184" y="245"/>
                    </a:lnTo>
                    <a:lnTo>
                      <a:pt x="136" y="302"/>
                    </a:lnTo>
                    <a:lnTo>
                      <a:pt x="96" y="384"/>
                    </a:lnTo>
                    <a:lnTo>
                      <a:pt x="87" y="440"/>
                    </a:lnTo>
                    <a:lnTo>
                      <a:pt x="57" y="547"/>
                    </a:lnTo>
                    <a:lnTo>
                      <a:pt x="48" y="629"/>
                    </a:lnTo>
                    <a:lnTo>
                      <a:pt x="24" y="709"/>
                    </a:lnTo>
                    <a:lnTo>
                      <a:pt x="8" y="850"/>
                    </a:lnTo>
                    <a:lnTo>
                      <a:pt x="0" y="956"/>
                    </a:lnTo>
                    <a:lnTo>
                      <a:pt x="16" y="1087"/>
                    </a:lnTo>
                    <a:lnTo>
                      <a:pt x="32" y="1283"/>
                    </a:lnTo>
                    <a:lnTo>
                      <a:pt x="137" y="1380"/>
                    </a:lnTo>
                    <a:lnTo>
                      <a:pt x="271" y="1406"/>
                    </a:lnTo>
                    <a:lnTo>
                      <a:pt x="378" y="1348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77" name="Freeform 385"/>
              <p:cNvSpPr>
                <a:spLocks/>
              </p:cNvSpPr>
              <p:nvPr/>
            </p:nvSpPr>
            <p:spPr bwMode="auto">
              <a:xfrm>
                <a:off x="3729" y="2237"/>
                <a:ext cx="29" cy="195"/>
              </a:xfrm>
              <a:custGeom>
                <a:avLst/>
                <a:gdLst>
                  <a:gd name="T0" fmla="*/ 0 w 381"/>
                  <a:gd name="T1" fmla="*/ 0 h 2723"/>
                  <a:gd name="T2" fmla="*/ 0 w 381"/>
                  <a:gd name="T3" fmla="*/ 0 h 2723"/>
                  <a:gd name="T4" fmla="*/ 0 w 381"/>
                  <a:gd name="T5" fmla="*/ 0 h 2723"/>
                  <a:gd name="T6" fmla="*/ 0 w 381"/>
                  <a:gd name="T7" fmla="*/ 0 h 2723"/>
                  <a:gd name="T8" fmla="*/ 0 w 381"/>
                  <a:gd name="T9" fmla="*/ 0 h 2723"/>
                  <a:gd name="T10" fmla="*/ 0 w 381"/>
                  <a:gd name="T11" fmla="*/ 0 h 2723"/>
                  <a:gd name="T12" fmla="*/ 0 w 381"/>
                  <a:gd name="T13" fmla="*/ 0 h 2723"/>
                  <a:gd name="T14" fmla="*/ 0 w 381"/>
                  <a:gd name="T15" fmla="*/ 0 h 2723"/>
                  <a:gd name="T16" fmla="*/ 0 w 381"/>
                  <a:gd name="T17" fmla="*/ 0 h 2723"/>
                  <a:gd name="T18" fmla="*/ 0 w 381"/>
                  <a:gd name="T19" fmla="*/ 0 h 2723"/>
                  <a:gd name="T20" fmla="*/ 0 w 381"/>
                  <a:gd name="T21" fmla="*/ 0 h 2723"/>
                  <a:gd name="T22" fmla="*/ 0 w 381"/>
                  <a:gd name="T23" fmla="*/ 0 h 2723"/>
                  <a:gd name="T24" fmla="*/ 0 w 381"/>
                  <a:gd name="T25" fmla="*/ 0 h 2723"/>
                  <a:gd name="T26" fmla="*/ 0 w 381"/>
                  <a:gd name="T27" fmla="*/ 0 h 2723"/>
                  <a:gd name="T28" fmla="*/ 0 w 381"/>
                  <a:gd name="T29" fmla="*/ 1 h 2723"/>
                  <a:gd name="T30" fmla="*/ 0 w 381"/>
                  <a:gd name="T31" fmla="*/ 1 h 2723"/>
                  <a:gd name="T32" fmla="*/ 0 w 381"/>
                  <a:gd name="T33" fmla="*/ 1 h 2723"/>
                  <a:gd name="T34" fmla="*/ 0 w 381"/>
                  <a:gd name="T35" fmla="*/ 1 h 2723"/>
                  <a:gd name="T36" fmla="*/ 0 w 381"/>
                  <a:gd name="T37" fmla="*/ 1 h 2723"/>
                  <a:gd name="T38" fmla="*/ 0 w 381"/>
                  <a:gd name="T39" fmla="*/ 1 h 2723"/>
                  <a:gd name="T40" fmla="*/ 0 w 381"/>
                  <a:gd name="T41" fmla="*/ 1 h 2723"/>
                  <a:gd name="T42" fmla="*/ 0 w 381"/>
                  <a:gd name="T43" fmla="*/ 1 h 2723"/>
                  <a:gd name="T44" fmla="*/ 0 w 381"/>
                  <a:gd name="T45" fmla="*/ 1 h 2723"/>
                  <a:gd name="T46" fmla="*/ 0 w 381"/>
                  <a:gd name="T47" fmla="*/ 1 h 2723"/>
                  <a:gd name="T48" fmla="*/ 0 w 381"/>
                  <a:gd name="T49" fmla="*/ 1 h 2723"/>
                  <a:gd name="T50" fmla="*/ 0 w 381"/>
                  <a:gd name="T51" fmla="*/ 1 h 2723"/>
                  <a:gd name="T52" fmla="*/ 0 w 381"/>
                  <a:gd name="T53" fmla="*/ 1 h 2723"/>
                  <a:gd name="T54" fmla="*/ 0 w 381"/>
                  <a:gd name="T55" fmla="*/ 1 h 2723"/>
                  <a:gd name="T56" fmla="*/ 0 w 381"/>
                  <a:gd name="T57" fmla="*/ 1 h 272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81"/>
                  <a:gd name="T88" fmla="*/ 0 h 2723"/>
                  <a:gd name="T89" fmla="*/ 381 w 381"/>
                  <a:gd name="T90" fmla="*/ 2723 h 272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81" h="2723">
                    <a:moveTo>
                      <a:pt x="0" y="0"/>
                    </a:moveTo>
                    <a:lnTo>
                      <a:pt x="67" y="38"/>
                    </a:lnTo>
                    <a:lnTo>
                      <a:pt x="137" y="90"/>
                    </a:lnTo>
                    <a:lnTo>
                      <a:pt x="195" y="149"/>
                    </a:lnTo>
                    <a:lnTo>
                      <a:pt x="242" y="216"/>
                    </a:lnTo>
                    <a:lnTo>
                      <a:pt x="275" y="315"/>
                    </a:lnTo>
                    <a:lnTo>
                      <a:pt x="300" y="416"/>
                    </a:lnTo>
                    <a:lnTo>
                      <a:pt x="315" y="519"/>
                    </a:lnTo>
                    <a:lnTo>
                      <a:pt x="322" y="624"/>
                    </a:lnTo>
                    <a:lnTo>
                      <a:pt x="321" y="730"/>
                    </a:lnTo>
                    <a:lnTo>
                      <a:pt x="315" y="836"/>
                    </a:lnTo>
                    <a:lnTo>
                      <a:pt x="305" y="945"/>
                    </a:lnTo>
                    <a:lnTo>
                      <a:pt x="295" y="1056"/>
                    </a:lnTo>
                    <a:lnTo>
                      <a:pt x="280" y="1166"/>
                    </a:lnTo>
                    <a:lnTo>
                      <a:pt x="268" y="1280"/>
                    </a:lnTo>
                    <a:lnTo>
                      <a:pt x="260" y="1393"/>
                    </a:lnTo>
                    <a:lnTo>
                      <a:pt x="253" y="1512"/>
                    </a:lnTo>
                    <a:lnTo>
                      <a:pt x="252" y="1625"/>
                    </a:lnTo>
                    <a:lnTo>
                      <a:pt x="261" y="1746"/>
                    </a:lnTo>
                    <a:lnTo>
                      <a:pt x="275" y="1866"/>
                    </a:lnTo>
                    <a:lnTo>
                      <a:pt x="302" y="1989"/>
                    </a:lnTo>
                    <a:lnTo>
                      <a:pt x="316" y="2065"/>
                    </a:lnTo>
                    <a:lnTo>
                      <a:pt x="329" y="2151"/>
                    </a:lnTo>
                    <a:lnTo>
                      <a:pt x="337" y="2245"/>
                    </a:lnTo>
                    <a:lnTo>
                      <a:pt x="347" y="2344"/>
                    </a:lnTo>
                    <a:lnTo>
                      <a:pt x="353" y="2442"/>
                    </a:lnTo>
                    <a:lnTo>
                      <a:pt x="362" y="2542"/>
                    </a:lnTo>
                    <a:lnTo>
                      <a:pt x="367" y="2636"/>
                    </a:lnTo>
                    <a:lnTo>
                      <a:pt x="381" y="2723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78" name="Freeform 386"/>
              <p:cNvSpPr>
                <a:spLocks/>
              </p:cNvSpPr>
              <p:nvPr/>
            </p:nvSpPr>
            <p:spPr bwMode="auto">
              <a:xfrm>
                <a:off x="3837" y="2218"/>
                <a:ext cx="31" cy="64"/>
              </a:xfrm>
              <a:custGeom>
                <a:avLst/>
                <a:gdLst>
                  <a:gd name="T0" fmla="*/ 0 w 393"/>
                  <a:gd name="T1" fmla="*/ 0 h 888"/>
                  <a:gd name="T2" fmla="*/ 0 w 393"/>
                  <a:gd name="T3" fmla="*/ 0 h 888"/>
                  <a:gd name="T4" fmla="*/ 0 w 393"/>
                  <a:gd name="T5" fmla="*/ 0 h 888"/>
                  <a:gd name="T6" fmla="*/ 0 w 393"/>
                  <a:gd name="T7" fmla="*/ 0 h 888"/>
                  <a:gd name="T8" fmla="*/ 0 w 393"/>
                  <a:gd name="T9" fmla="*/ 0 h 888"/>
                  <a:gd name="T10" fmla="*/ 0 w 393"/>
                  <a:gd name="T11" fmla="*/ 0 h 888"/>
                  <a:gd name="T12" fmla="*/ 0 w 393"/>
                  <a:gd name="T13" fmla="*/ 0 h 888"/>
                  <a:gd name="T14" fmla="*/ 0 w 393"/>
                  <a:gd name="T15" fmla="*/ 0 h 888"/>
                  <a:gd name="T16" fmla="*/ 0 w 393"/>
                  <a:gd name="T17" fmla="*/ 0 h 8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3"/>
                  <a:gd name="T28" fmla="*/ 0 h 888"/>
                  <a:gd name="T29" fmla="*/ 393 w 393"/>
                  <a:gd name="T30" fmla="*/ 888 h 8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3" h="888">
                    <a:moveTo>
                      <a:pt x="393" y="888"/>
                    </a:moveTo>
                    <a:lnTo>
                      <a:pt x="335" y="788"/>
                    </a:lnTo>
                    <a:lnTo>
                      <a:pt x="277" y="685"/>
                    </a:lnTo>
                    <a:lnTo>
                      <a:pt x="225" y="579"/>
                    </a:lnTo>
                    <a:lnTo>
                      <a:pt x="175" y="469"/>
                    </a:lnTo>
                    <a:lnTo>
                      <a:pt x="128" y="358"/>
                    </a:lnTo>
                    <a:lnTo>
                      <a:pt x="85" y="240"/>
                    </a:lnTo>
                    <a:lnTo>
                      <a:pt x="42" y="12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79" name="Freeform 387"/>
              <p:cNvSpPr>
                <a:spLocks/>
              </p:cNvSpPr>
              <p:nvPr/>
            </p:nvSpPr>
            <p:spPr bwMode="auto">
              <a:xfrm>
                <a:off x="3827" y="2216"/>
                <a:ext cx="25" cy="216"/>
              </a:xfrm>
              <a:custGeom>
                <a:avLst/>
                <a:gdLst>
                  <a:gd name="T0" fmla="*/ 0 w 330"/>
                  <a:gd name="T1" fmla="*/ 0 h 3018"/>
                  <a:gd name="T2" fmla="*/ 0 w 330"/>
                  <a:gd name="T3" fmla="*/ 0 h 3018"/>
                  <a:gd name="T4" fmla="*/ 0 w 330"/>
                  <a:gd name="T5" fmla="*/ 0 h 3018"/>
                  <a:gd name="T6" fmla="*/ 0 w 330"/>
                  <a:gd name="T7" fmla="*/ 0 h 3018"/>
                  <a:gd name="T8" fmla="*/ 0 w 330"/>
                  <a:gd name="T9" fmla="*/ 0 h 3018"/>
                  <a:gd name="T10" fmla="*/ 0 w 330"/>
                  <a:gd name="T11" fmla="*/ 0 h 3018"/>
                  <a:gd name="T12" fmla="*/ 0 w 330"/>
                  <a:gd name="T13" fmla="*/ 0 h 3018"/>
                  <a:gd name="T14" fmla="*/ 0 w 330"/>
                  <a:gd name="T15" fmla="*/ 0 h 3018"/>
                  <a:gd name="T16" fmla="*/ 0 w 330"/>
                  <a:gd name="T17" fmla="*/ 0 h 3018"/>
                  <a:gd name="T18" fmla="*/ 0 w 330"/>
                  <a:gd name="T19" fmla="*/ 0 h 3018"/>
                  <a:gd name="T20" fmla="*/ 0 w 330"/>
                  <a:gd name="T21" fmla="*/ 1 h 3018"/>
                  <a:gd name="T22" fmla="*/ 0 w 330"/>
                  <a:gd name="T23" fmla="*/ 1 h 3018"/>
                  <a:gd name="T24" fmla="*/ 0 w 330"/>
                  <a:gd name="T25" fmla="*/ 1 h 3018"/>
                  <a:gd name="T26" fmla="*/ 0 w 330"/>
                  <a:gd name="T27" fmla="*/ 1 h 3018"/>
                  <a:gd name="T28" fmla="*/ 0 w 330"/>
                  <a:gd name="T29" fmla="*/ 1 h 3018"/>
                  <a:gd name="T30" fmla="*/ 0 w 330"/>
                  <a:gd name="T31" fmla="*/ 1 h 3018"/>
                  <a:gd name="T32" fmla="*/ 0 w 330"/>
                  <a:gd name="T33" fmla="*/ 1 h 3018"/>
                  <a:gd name="T34" fmla="*/ 0 w 330"/>
                  <a:gd name="T35" fmla="*/ 1 h 3018"/>
                  <a:gd name="T36" fmla="*/ 0 w 330"/>
                  <a:gd name="T37" fmla="*/ 1 h 3018"/>
                  <a:gd name="T38" fmla="*/ 0 w 330"/>
                  <a:gd name="T39" fmla="*/ 1 h 3018"/>
                  <a:gd name="T40" fmla="*/ 0 w 330"/>
                  <a:gd name="T41" fmla="*/ 1 h 3018"/>
                  <a:gd name="T42" fmla="*/ 0 w 330"/>
                  <a:gd name="T43" fmla="*/ 1 h 3018"/>
                  <a:gd name="T44" fmla="*/ 0 w 330"/>
                  <a:gd name="T45" fmla="*/ 1 h 3018"/>
                  <a:gd name="T46" fmla="*/ 0 w 330"/>
                  <a:gd name="T47" fmla="*/ 1 h 3018"/>
                  <a:gd name="T48" fmla="*/ 0 w 330"/>
                  <a:gd name="T49" fmla="*/ 1 h 3018"/>
                  <a:gd name="T50" fmla="*/ 0 w 330"/>
                  <a:gd name="T51" fmla="*/ 1 h 3018"/>
                  <a:gd name="T52" fmla="*/ 0 w 330"/>
                  <a:gd name="T53" fmla="*/ 1 h 3018"/>
                  <a:gd name="T54" fmla="*/ 0 w 330"/>
                  <a:gd name="T55" fmla="*/ 1 h 3018"/>
                  <a:gd name="T56" fmla="*/ 0 w 330"/>
                  <a:gd name="T57" fmla="*/ 1 h 3018"/>
                  <a:gd name="T58" fmla="*/ 0 w 330"/>
                  <a:gd name="T59" fmla="*/ 1 h 3018"/>
                  <a:gd name="T60" fmla="*/ 0 w 330"/>
                  <a:gd name="T61" fmla="*/ 1 h 3018"/>
                  <a:gd name="T62" fmla="*/ 0 w 330"/>
                  <a:gd name="T63" fmla="*/ 1 h 3018"/>
                  <a:gd name="T64" fmla="*/ 0 w 330"/>
                  <a:gd name="T65" fmla="*/ 1 h 3018"/>
                  <a:gd name="T66" fmla="*/ 0 w 330"/>
                  <a:gd name="T67" fmla="*/ 1 h 3018"/>
                  <a:gd name="T68" fmla="*/ 0 w 330"/>
                  <a:gd name="T69" fmla="*/ 1 h 3018"/>
                  <a:gd name="T70" fmla="*/ 0 w 330"/>
                  <a:gd name="T71" fmla="*/ 1 h 3018"/>
                  <a:gd name="T72" fmla="*/ 0 w 330"/>
                  <a:gd name="T73" fmla="*/ 1 h 3018"/>
                  <a:gd name="T74" fmla="*/ 0 w 330"/>
                  <a:gd name="T75" fmla="*/ 1 h 3018"/>
                  <a:gd name="T76" fmla="*/ 0 w 330"/>
                  <a:gd name="T77" fmla="*/ 1 h 301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30"/>
                  <a:gd name="T118" fmla="*/ 0 h 3018"/>
                  <a:gd name="T119" fmla="*/ 330 w 330"/>
                  <a:gd name="T120" fmla="*/ 3018 h 301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30" h="3018">
                    <a:moveTo>
                      <a:pt x="0" y="0"/>
                    </a:moveTo>
                    <a:lnTo>
                      <a:pt x="41" y="115"/>
                    </a:lnTo>
                    <a:lnTo>
                      <a:pt x="86" y="229"/>
                    </a:lnTo>
                    <a:lnTo>
                      <a:pt x="133" y="342"/>
                    </a:lnTo>
                    <a:lnTo>
                      <a:pt x="179" y="456"/>
                    </a:lnTo>
                    <a:lnTo>
                      <a:pt x="222" y="571"/>
                    </a:lnTo>
                    <a:lnTo>
                      <a:pt x="261" y="688"/>
                    </a:lnTo>
                    <a:lnTo>
                      <a:pt x="293" y="808"/>
                    </a:lnTo>
                    <a:lnTo>
                      <a:pt x="316" y="933"/>
                    </a:lnTo>
                    <a:lnTo>
                      <a:pt x="330" y="1215"/>
                    </a:lnTo>
                    <a:lnTo>
                      <a:pt x="270" y="1525"/>
                    </a:lnTo>
                    <a:lnTo>
                      <a:pt x="237" y="1651"/>
                    </a:lnTo>
                    <a:lnTo>
                      <a:pt x="203" y="1780"/>
                    </a:lnTo>
                    <a:lnTo>
                      <a:pt x="168" y="1908"/>
                    </a:lnTo>
                    <a:lnTo>
                      <a:pt x="134" y="2036"/>
                    </a:lnTo>
                    <a:lnTo>
                      <a:pt x="139" y="2059"/>
                    </a:lnTo>
                    <a:lnTo>
                      <a:pt x="133" y="2106"/>
                    </a:lnTo>
                    <a:lnTo>
                      <a:pt x="133" y="2130"/>
                    </a:lnTo>
                    <a:lnTo>
                      <a:pt x="133" y="2159"/>
                    </a:lnTo>
                    <a:lnTo>
                      <a:pt x="133" y="2178"/>
                    </a:lnTo>
                    <a:lnTo>
                      <a:pt x="139" y="2213"/>
                    </a:lnTo>
                    <a:lnTo>
                      <a:pt x="144" y="2237"/>
                    </a:lnTo>
                    <a:lnTo>
                      <a:pt x="139" y="2271"/>
                    </a:lnTo>
                    <a:lnTo>
                      <a:pt x="143" y="2318"/>
                    </a:lnTo>
                    <a:lnTo>
                      <a:pt x="150" y="2369"/>
                    </a:lnTo>
                    <a:lnTo>
                      <a:pt x="156" y="2419"/>
                    </a:lnTo>
                    <a:lnTo>
                      <a:pt x="163" y="2469"/>
                    </a:lnTo>
                    <a:lnTo>
                      <a:pt x="169" y="2520"/>
                    </a:lnTo>
                    <a:lnTo>
                      <a:pt x="175" y="2570"/>
                    </a:lnTo>
                    <a:lnTo>
                      <a:pt x="179" y="2621"/>
                    </a:lnTo>
                    <a:lnTo>
                      <a:pt x="185" y="2672"/>
                    </a:lnTo>
                    <a:lnTo>
                      <a:pt x="187" y="2719"/>
                    </a:lnTo>
                    <a:lnTo>
                      <a:pt x="190" y="2766"/>
                    </a:lnTo>
                    <a:lnTo>
                      <a:pt x="190" y="2812"/>
                    </a:lnTo>
                    <a:lnTo>
                      <a:pt x="190" y="2858"/>
                    </a:lnTo>
                    <a:lnTo>
                      <a:pt x="185" y="2901"/>
                    </a:lnTo>
                    <a:lnTo>
                      <a:pt x="181" y="2941"/>
                    </a:lnTo>
                    <a:lnTo>
                      <a:pt x="173" y="2979"/>
                    </a:lnTo>
                    <a:lnTo>
                      <a:pt x="165" y="3018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80" name="Freeform 388"/>
              <p:cNvSpPr>
                <a:spLocks/>
              </p:cNvSpPr>
              <p:nvPr/>
            </p:nvSpPr>
            <p:spPr bwMode="auto">
              <a:xfrm>
                <a:off x="3768" y="2204"/>
                <a:ext cx="84" cy="109"/>
              </a:xfrm>
              <a:custGeom>
                <a:avLst/>
                <a:gdLst>
                  <a:gd name="T0" fmla="*/ 0 w 1102"/>
                  <a:gd name="T1" fmla="*/ 0 h 1523"/>
                  <a:gd name="T2" fmla="*/ 0 w 1102"/>
                  <a:gd name="T3" fmla="*/ 0 h 1523"/>
                  <a:gd name="T4" fmla="*/ 0 w 1102"/>
                  <a:gd name="T5" fmla="*/ 0 h 1523"/>
                  <a:gd name="T6" fmla="*/ 0 w 1102"/>
                  <a:gd name="T7" fmla="*/ 0 h 1523"/>
                  <a:gd name="T8" fmla="*/ 0 w 1102"/>
                  <a:gd name="T9" fmla="*/ 0 h 1523"/>
                  <a:gd name="T10" fmla="*/ 0 w 1102"/>
                  <a:gd name="T11" fmla="*/ 0 h 1523"/>
                  <a:gd name="T12" fmla="*/ 0 w 1102"/>
                  <a:gd name="T13" fmla="*/ 0 h 1523"/>
                  <a:gd name="T14" fmla="*/ 0 w 1102"/>
                  <a:gd name="T15" fmla="*/ 0 h 1523"/>
                  <a:gd name="T16" fmla="*/ 0 w 1102"/>
                  <a:gd name="T17" fmla="*/ 0 h 1523"/>
                  <a:gd name="T18" fmla="*/ 0 w 1102"/>
                  <a:gd name="T19" fmla="*/ 0 h 1523"/>
                  <a:gd name="T20" fmla="*/ 0 w 1102"/>
                  <a:gd name="T21" fmla="*/ 0 h 1523"/>
                  <a:gd name="T22" fmla="*/ 0 w 1102"/>
                  <a:gd name="T23" fmla="*/ 0 h 1523"/>
                  <a:gd name="T24" fmla="*/ 0 w 1102"/>
                  <a:gd name="T25" fmla="*/ 0 h 1523"/>
                  <a:gd name="T26" fmla="*/ 0 w 1102"/>
                  <a:gd name="T27" fmla="*/ 0 h 1523"/>
                  <a:gd name="T28" fmla="*/ 0 w 1102"/>
                  <a:gd name="T29" fmla="*/ 1 h 1523"/>
                  <a:gd name="T30" fmla="*/ 0 w 1102"/>
                  <a:gd name="T31" fmla="*/ 1 h 1523"/>
                  <a:gd name="T32" fmla="*/ 0 w 1102"/>
                  <a:gd name="T33" fmla="*/ 1 h 1523"/>
                  <a:gd name="T34" fmla="*/ 0 w 1102"/>
                  <a:gd name="T35" fmla="*/ 1 h 1523"/>
                  <a:gd name="T36" fmla="*/ 0 w 1102"/>
                  <a:gd name="T37" fmla="*/ 0 h 1523"/>
                  <a:gd name="T38" fmla="*/ 0 w 1102"/>
                  <a:gd name="T39" fmla="*/ 0 h 1523"/>
                  <a:gd name="T40" fmla="*/ 0 w 1102"/>
                  <a:gd name="T41" fmla="*/ 0 h 1523"/>
                  <a:gd name="T42" fmla="*/ 0 w 1102"/>
                  <a:gd name="T43" fmla="*/ 0 h 1523"/>
                  <a:gd name="T44" fmla="*/ 0 w 1102"/>
                  <a:gd name="T45" fmla="*/ 0 h 1523"/>
                  <a:gd name="T46" fmla="*/ 0 w 1102"/>
                  <a:gd name="T47" fmla="*/ 0 h 1523"/>
                  <a:gd name="T48" fmla="*/ 0 w 1102"/>
                  <a:gd name="T49" fmla="*/ 0 h 1523"/>
                  <a:gd name="T50" fmla="*/ 0 w 1102"/>
                  <a:gd name="T51" fmla="*/ 0 h 152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02"/>
                  <a:gd name="T79" fmla="*/ 0 h 1523"/>
                  <a:gd name="T80" fmla="*/ 1102 w 1102"/>
                  <a:gd name="T81" fmla="*/ 1523 h 152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02" h="1523">
                    <a:moveTo>
                      <a:pt x="0" y="0"/>
                    </a:moveTo>
                    <a:lnTo>
                      <a:pt x="57" y="100"/>
                    </a:lnTo>
                    <a:lnTo>
                      <a:pt x="117" y="200"/>
                    </a:lnTo>
                    <a:lnTo>
                      <a:pt x="175" y="296"/>
                    </a:lnTo>
                    <a:lnTo>
                      <a:pt x="235" y="393"/>
                    </a:lnTo>
                    <a:lnTo>
                      <a:pt x="296" y="489"/>
                    </a:lnTo>
                    <a:lnTo>
                      <a:pt x="358" y="582"/>
                    </a:lnTo>
                    <a:lnTo>
                      <a:pt x="419" y="677"/>
                    </a:lnTo>
                    <a:lnTo>
                      <a:pt x="485" y="773"/>
                    </a:lnTo>
                    <a:lnTo>
                      <a:pt x="548" y="862"/>
                    </a:lnTo>
                    <a:lnTo>
                      <a:pt x="614" y="957"/>
                    </a:lnTo>
                    <a:lnTo>
                      <a:pt x="684" y="1048"/>
                    </a:lnTo>
                    <a:lnTo>
                      <a:pt x="757" y="1144"/>
                    </a:lnTo>
                    <a:lnTo>
                      <a:pt x="831" y="1235"/>
                    </a:lnTo>
                    <a:lnTo>
                      <a:pt x="910" y="1330"/>
                    </a:lnTo>
                    <a:lnTo>
                      <a:pt x="989" y="1427"/>
                    </a:lnTo>
                    <a:lnTo>
                      <a:pt x="1073" y="1523"/>
                    </a:lnTo>
                    <a:lnTo>
                      <a:pt x="1102" y="1362"/>
                    </a:lnTo>
                    <a:lnTo>
                      <a:pt x="1008" y="1253"/>
                    </a:lnTo>
                    <a:lnTo>
                      <a:pt x="929" y="1158"/>
                    </a:lnTo>
                    <a:lnTo>
                      <a:pt x="852" y="1064"/>
                    </a:lnTo>
                    <a:lnTo>
                      <a:pt x="779" y="976"/>
                    </a:lnTo>
                    <a:lnTo>
                      <a:pt x="708" y="884"/>
                    </a:lnTo>
                    <a:lnTo>
                      <a:pt x="649" y="796"/>
                    </a:lnTo>
                    <a:lnTo>
                      <a:pt x="597" y="708"/>
                    </a:lnTo>
                    <a:lnTo>
                      <a:pt x="557" y="621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81" name="Freeform 389"/>
              <p:cNvSpPr>
                <a:spLocks/>
              </p:cNvSpPr>
              <p:nvPr/>
            </p:nvSpPr>
            <p:spPr bwMode="auto">
              <a:xfrm>
                <a:off x="3754" y="2250"/>
                <a:ext cx="21" cy="36"/>
              </a:xfrm>
              <a:custGeom>
                <a:avLst/>
                <a:gdLst>
                  <a:gd name="T0" fmla="*/ 0 w 266"/>
                  <a:gd name="T1" fmla="*/ 0 h 507"/>
                  <a:gd name="T2" fmla="*/ 0 w 266"/>
                  <a:gd name="T3" fmla="*/ 0 h 507"/>
                  <a:gd name="T4" fmla="*/ 0 w 266"/>
                  <a:gd name="T5" fmla="*/ 0 h 507"/>
                  <a:gd name="T6" fmla="*/ 0 w 266"/>
                  <a:gd name="T7" fmla="*/ 0 h 507"/>
                  <a:gd name="T8" fmla="*/ 0 w 266"/>
                  <a:gd name="T9" fmla="*/ 0 h 507"/>
                  <a:gd name="T10" fmla="*/ 0 w 266"/>
                  <a:gd name="T11" fmla="*/ 0 h 507"/>
                  <a:gd name="T12" fmla="*/ 0 w 266"/>
                  <a:gd name="T13" fmla="*/ 0 h 507"/>
                  <a:gd name="T14" fmla="*/ 0 w 266"/>
                  <a:gd name="T15" fmla="*/ 0 h 507"/>
                  <a:gd name="T16" fmla="*/ 0 w 266"/>
                  <a:gd name="T17" fmla="*/ 0 h 507"/>
                  <a:gd name="T18" fmla="*/ 0 w 266"/>
                  <a:gd name="T19" fmla="*/ 0 h 507"/>
                  <a:gd name="T20" fmla="*/ 0 w 266"/>
                  <a:gd name="T21" fmla="*/ 0 h 507"/>
                  <a:gd name="T22" fmla="*/ 0 w 266"/>
                  <a:gd name="T23" fmla="*/ 0 h 507"/>
                  <a:gd name="T24" fmla="*/ 0 w 266"/>
                  <a:gd name="T25" fmla="*/ 0 h 507"/>
                  <a:gd name="T26" fmla="*/ 0 w 266"/>
                  <a:gd name="T27" fmla="*/ 0 h 507"/>
                  <a:gd name="T28" fmla="*/ 0 w 266"/>
                  <a:gd name="T29" fmla="*/ 0 h 507"/>
                  <a:gd name="T30" fmla="*/ 0 w 266"/>
                  <a:gd name="T31" fmla="*/ 0 h 507"/>
                  <a:gd name="T32" fmla="*/ 0 w 266"/>
                  <a:gd name="T33" fmla="*/ 0 h 507"/>
                  <a:gd name="T34" fmla="*/ 0 w 266"/>
                  <a:gd name="T35" fmla="*/ 0 h 507"/>
                  <a:gd name="T36" fmla="*/ 0 w 266"/>
                  <a:gd name="T37" fmla="*/ 0 h 507"/>
                  <a:gd name="T38" fmla="*/ 0 w 266"/>
                  <a:gd name="T39" fmla="*/ 0 h 507"/>
                  <a:gd name="T40" fmla="*/ 0 w 266"/>
                  <a:gd name="T41" fmla="*/ 0 h 507"/>
                  <a:gd name="T42" fmla="*/ 0 w 266"/>
                  <a:gd name="T43" fmla="*/ 0 h 507"/>
                  <a:gd name="T44" fmla="*/ 0 w 266"/>
                  <a:gd name="T45" fmla="*/ 0 h 507"/>
                  <a:gd name="T46" fmla="*/ 0 w 266"/>
                  <a:gd name="T47" fmla="*/ 0 h 507"/>
                  <a:gd name="T48" fmla="*/ 0 w 266"/>
                  <a:gd name="T49" fmla="*/ 0 h 507"/>
                  <a:gd name="T50" fmla="*/ 0 w 266"/>
                  <a:gd name="T51" fmla="*/ 0 h 50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66"/>
                  <a:gd name="T79" fmla="*/ 0 h 507"/>
                  <a:gd name="T80" fmla="*/ 266 w 266"/>
                  <a:gd name="T81" fmla="*/ 507 h 50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66" h="507">
                    <a:moveTo>
                      <a:pt x="92" y="0"/>
                    </a:moveTo>
                    <a:lnTo>
                      <a:pt x="94" y="31"/>
                    </a:lnTo>
                    <a:lnTo>
                      <a:pt x="98" y="61"/>
                    </a:lnTo>
                    <a:lnTo>
                      <a:pt x="100" y="94"/>
                    </a:lnTo>
                    <a:lnTo>
                      <a:pt x="103" y="129"/>
                    </a:lnTo>
                    <a:lnTo>
                      <a:pt x="101" y="164"/>
                    </a:lnTo>
                    <a:lnTo>
                      <a:pt x="100" y="200"/>
                    </a:lnTo>
                    <a:lnTo>
                      <a:pt x="98" y="235"/>
                    </a:lnTo>
                    <a:lnTo>
                      <a:pt x="94" y="272"/>
                    </a:lnTo>
                    <a:lnTo>
                      <a:pt x="88" y="305"/>
                    </a:lnTo>
                    <a:lnTo>
                      <a:pt x="81" y="339"/>
                    </a:lnTo>
                    <a:lnTo>
                      <a:pt x="71" y="372"/>
                    </a:lnTo>
                    <a:lnTo>
                      <a:pt x="62" y="404"/>
                    </a:lnTo>
                    <a:lnTo>
                      <a:pt x="49" y="433"/>
                    </a:lnTo>
                    <a:lnTo>
                      <a:pt x="34" y="459"/>
                    </a:lnTo>
                    <a:lnTo>
                      <a:pt x="20" y="484"/>
                    </a:lnTo>
                    <a:lnTo>
                      <a:pt x="0" y="507"/>
                    </a:lnTo>
                    <a:lnTo>
                      <a:pt x="24" y="504"/>
                    </a:lnTo>
                    <a:lnTo>
                      <a:pt x="46" y="502"/>
                    </a:lnTo>
                    <a:lnTo>
                      <a:pt x="87" y="492"/>
                    </a:lnTo>
                    <a:lnTo>
                      <a:pt x="123" y="476"/>
                    </a:lnTo>
                    <a:lnTo>
                      <a:pt x="161" y="454"/>
                    </a:lnTo>
                    <a:lnTo>
                      <a:pt x="193" y="423"/>
                    </a:lnTo>
                    <a:lnTo>
                      <a:pt x="222" y="393"/>
                    </a:lnTo>
                    <a:lnTo>
                      <a:pt x="245" y="358"/>
                    </a:lnTo>
                    <a:lnTo>
                      <a:pt x="266" y="324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82" name="Freeform 390"/>
              <p:cNvSpPr>
                <a:spLocks/>
              </p:cNvSpPr>
              <p:nvPr/>
            </p:nvSpPr>
            <p:spPr bwMode="auto">
              <a:xfrm>
                <a:off x="3716" y="2348"/>
                <a:ext cx="33" cy="9"/>
              </a:xfrm>
              <a:custGeom>
                <a:avLst/>
                <a:gdLst>
                  <a:gd name="T0" fmla="*/ 0 w 429"/>
                  <a:gd name="T1" fmla="*/ 0 h 123"/>
                  <a:gd name="T2" fmla="*/ 0 w 429"/>
                  <a:gd name="T3" fmla="*/ 0 h 123"/>
                  <a:gd name="T4" fmla="*/ 0 w 429"/>
                  <a:gd name="T5" fmla="*/ 0 h 123"/>
                  <a:gd name="T6" fmla="*/ 0 w 429"/>
                  <a:gd name="T7" fmla="*/ 0 h 123"/>
                  <a:gd name="T8" fmla="*/ 0 w 429"/>
                  <a:gd name="T9" fmla="*/ 0 h 123"/>
                  <a:gd name="T10" fmla="*/ 0 w 429"/>
                  <a:gd name="T11" fmla="*/ 0 h 123"/>
                  <a:gd name="T12" fmla="*/ 0 w 429"/>
                  <a:gd name="T13" fmla="*/ 0 h 123"/>
                  <a:gd name="T14" fmla="*/ 0 w 429"/>
                  <a:gd name="T15" fmla="*/ 0 h 123"/>
                  <a:gd name="T16" fmla="*/ 0 w 429"/>
                  <a:gd name="T17" fmla="*/ 0 h 123"/>
                  <a:gd name="T18" fmla="*/ 0 w 429"/>
                  <a:gd name="T19" fmla="*/ 0 h 123"/>
                  <a:gd name="T20" fmla="*/ 0 w 429"/>
                  <a:gd name="T21" fmla="*/ 0 h 123"/>
                  <a:gd name="T22" fmla="*/ 0 w 429"/>
                  <a:gd name="T23" fmla="*/ 0 h 123"/>
                  <a:gd name="T24" fmla="*/ 0 w 429"/>
                  <a:gd name="T25" fmla="*/ 0 h 123"/>
                  <a:gd name="T26" fmla="*/ 0 w 429"/>
                  <a:gd name="T27" fmla="*/ 0 h 123"/>
                  <a:gd name="T28" fmla="*/ 0 w 429"/>
                  <a:gd name="T29" fmla="*/ 0 h 123"/>
                  <a:gd name="T30" fmla="*/ 0 w 429"/>
                  <a:gd name="T31" fmla="*/ 0 h 123"/>
                  <a:gd name="T32" fmla="*/ 0 w 429"/>
                  <a:gd name="T33" fmla="*/ 0 h 123"/>
                  <a:gd name="T34" fmla="*/ 0 w 429"/>
                  <a:gd name="T35" fmla="*/ 0 h 123"/>
                  <a:gd name="T36" fmla="*/ 0 w 429"/>
                  <a:gd name="T37" fmla="*/ 0 h 123"/>
                  <a:gd name="T38" fmla="*/ 0 w 429"/>
                  <a:gd name="T39" fmla="*/ 0 h 123"/>
                  <a:gd name="T40" fmla="*/ 0 w 429"/>
                  <a:gd name="T41" fmla="*/ 0 h 123"/>
                  <a:gd name="T42" fmla="*/ 0 w 429"/>
                  <a:gd name="T43" fmla="*/ 0 h 123"/>
                  <a:gd name="T44" fmla="*/ 0 w 429"/>
                  <a:gd name="T45" fmla="*/ 0 h 123"/>
                  <a:gd name="T46" fmla="*/ 0 w 429"/>
                  <a:gd name="T47" fmla="*/ 0 h 1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29"/>
                  <a:gd name="T73" fmla="*/ 0 h 123"/>
                  <a:gd name="T74" fmla="*/ 429 w 429"/>
                  <a:gd name="T75" fmla="*/ 123 h 1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29" h="123">
                    <a:moveTo>
                      <a:pt x="0" y="31"/>
                    </a:moveTo>
                    <a:lnTo>
                      <a:pt x="31" y="22"/>
                    </a:lnTo>
                    <a:lnTo>
                      <a:pt x="61" y="14"/>
                    </a:lnTo>
                    <a:lnTo>
                      <a:pt x="92" y="6"/>
                    </a:lnTo>
                    <a:lnTo>
                      <a:pt x="121" y="3"/>
                    </a:lnTo>
                    <a:lnTo>
                      <a:pt x="150" y="0"/>
                    </a:lnTo>
                    <a:lnTo>
                      <a:pt x="179" y="0"/>
                    </a:lnTo>
                    <a:lnTo>
                      <a:pt x="208" y="2"/>
                    </a:lnTo>
                    <a:lnTo>
                      <a:pt x="239" y="6"/>
                    </a:lnTo>
                    <a:lnTo>
                      <a:pt x="266" y="11"/>
                    </a:lnTo>
                    <a:lnTo>
                      <a:pt x="295" y="21"/>
                    </a:lnTo>
                    <a:lnTo>
                      <a:pt x="319" y="31"/>
                    </a:lnTo>
                    <a:lnTo>
                      <a:pt x="346" y="42"/>
                    </a:lnTo>
                    <a:lnTo>
                      <a:pt x="367" y="57"/>
                    </a:lnTo>
                    <a:lnTo>
                      <a:pt x="391" y="76"/>
                    </a:lnTo>
                    <a:lnTo>
                      <a:pt x="429" y="123"/>
                    </a:lnTo>
                    <a:lnTo>
                      <a:pt x="400" y="109"/>
                    </a:lnTo>
                    <a:lnTo>
                      <a:pt x="372" y="99"/>
                    </a:lnTo>
                    <a:lnTo>
                      <a:pt x="342" y="90"/>
                    </a:lnTo>
                    <a:lnTo>
                      <a:pt x="312" y="87"/>
                    </a:lnTo>
                    <a:lnTo>
                      <a:pt x="279" y="87"/>
                    </a:lnTo>
                    <a:lnTo>
                      <a:pt x="248" y="91"/>
                    </a:lnTo>
                    <a:lnTo>
                      <a:pt x="213" y="101"/>
                    </a:lnTo>
                    <a:lnTo>
                      <a:pt x="177" y="117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83" name="Freeform 391"/>
              <p:cNvSpPr>
                <a:spLocks/>
              </p:cNvSpPr>
              <p:nvPr/>
            </p:nvSpPr>
            <p:spPr bwMode="auto">
              <a:xfrm>
                <a:off x="3849" y="2590"/>
                <a:ext cx="32" cy="23"/>
              </a:xfrm>
              <a:custGeom>
                <a:avLst/>
                <a:gdLst>
                  <a:gd name="T0" fmla="*/ 0 w 407"/>
                  <a:gd name="T1" fmla="*/ 0 h 313"/>
                  <a:gd name="T2" fmla="*/ 0 w 407"/>
                  <a:gd name="T3" fmla="*/ 0 h 313"/>
                  <a:gd name="T4" fmla="*/ 0 w 407"/>
                  <a:gd name="T5" fmla="*/ 0 h 313"/>
                  <a:gd name="T6" fmla="*/ 0 w 407"/>
                  <a:gd name="T7" fmla="*/ 0 h 313"/>
                  <a:gd name="T8" fmla="*/ 0 w 407"/>
                  <a:gd name="T9" fmla="*/ 0 h 313"/>
                  <a:gd name="T10" fmla="*/ 0 w 407"/>
                  <a:gd name="T11" fmla="*/ 0 h 313"/>
                  <a:gd name="T12" fmla="*/ 0 w 407"/>
                  <a:gd name="T13" fmla="*/ 0 h 313"/>
                  <a:gd name="T14" fmla="*/ 0 w 407"/>
                  <a:gd name="T15" fmla="*/ 0 h 313"/>
                  <a:gd name="T16" fmla="*/ 0 w 407"/>
                  <a:gd name="T17" fmla="*/ 0 h 3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313"/>
                  <a:gd name="T29" fmla="*/ 407 w 407"/>
                  <a:gd name="T30" fmla="*/ 313 h 3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313">
                    <a:moveTo>
                      <a:pt x="0" y="0"/>
                    </a:moveTo>
                    <a:lnTo>
                      <a:pt x="27" y="37"/>
                    </a:lnTo>
                    <a:lnTo>
                      <a:pt x="72" y="84"/>
                    </a:lnTo>
                    <a:lnTo>
                      <a:pt x="126" y="135"/>
                    </a:lnTo>
                    <a:lnTo>
                      <a:pt x="189" y="186"/>
                    </a:lnTo>
                    <a:lnTo>
                      <a:pt x="253" y="234"/>
                    </a:lnTo>
                    <a:lnTo>
                      <a:pt x="312" y="276"/>
                    </a:lnTo>
                    <a:lnTo>
                      <a:pt x="365" y="301"/>
                    </a:lnTo>
                    <a:lnTo>
                      <a:pt x="407" y="313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84" name="Freeform 392"/>
              <p:cNvSpPr>
                <a:spLocks/>
              </p:cNvSpPr>
              <p:nvPr/>
            </p:nvSpPr>
            <p:spPr bwMode="auto">
              <a:xfrm>
                <a:off x="3831" y="2449"/>
                <a:ext cx="46" cy="154"/>
              </a:xfrm>
              <a:custGeom>
                <a:avLst/>
                <a:gdLst>
                  <a:gd name="T0" fmla="*/ 0 w 586"/>
                  <a:gd name="T1" fmla="*/ 0 h 2154"/>
                  <a:gd name="T2" fmla="*/ 0 w 586"/>
                  <a:gd name="T3" fmla="*/ 0 h 2154"/>
                  <a:gd name="T4" fmla="*/ 0 w 586"/>
                  <a:gd name="T5" fmla="*/ 0 h 2154"/>
                  <a:gd name="T6" fmla="*/ 0 w 586"/>
                  <a:gd name="T7" fmla="*/ 0 h 2154"/>
                  <a:gd name="T8" fmla="*/ 0 w 586"/>
                  <a:gd name="T9" fmla="*/ 0 h 2154"/>
                  <a:gd name="T10" fmla="*/ 0 w 586"/>
                  <a:gd name="T11" fmla="*/ 0 h 2154"/>
                  <a:gd name="T12" fmla="*/ 0 w 586"/>
                  <a:gd name="T13" fmla="*/ 0 h 2154"/>
                  <a:gd name="T14" fmla="*/ 0 w 586"/>
                  <a:gd name="T15" fmla="*/ 0 h 2154"/>
                  <a:gd name="T16" fmla="*/ 0 w 586"/>
                  <a:gd name="T17" fmla="*/ 0 h 2154"/>
                  <a:gd name="T18" fmla="*/ 0 w 586"/>
                  <a:gd name="T19" fmla="*/ 0 h 2154"/>
                  <a:gd name="T20" fmla="*/ 0 w 586"/>
                  <a:gd name="T21" fmla="*/ 1 h 2154"/>
                  <a:gd name="T22" fmla="*/ 0 w 586"/>
                  <a:gd name="T23" fmla="*/ 1 h 2154"/>
                  <a:gd name="T24" fmla="*/ 0 w 586"/>
                  <a:gd name="T25" fmla="*/ 1 h 2154"/>
                  <a:gd name="T26" fmla="*/ 0 w 586"/>
                  <a:gd name="T27" fmla="*/ 1 h 2154"/>
                  <a:gd name="T28" fmla="*/ 0 w 586"/>
                  <a:gd name="T29" fmla="*/ 1 h 2154"/>
                  <a:gd name="T30" fmla="*/ 0 w 586"/>
                  <a:gd name="T31" fmla="*/ 1 h 2154"/>
                  <a:gd name="T32" fmla="*/ 0 w 586"/>
                  <a:gd name="T33" fmla="*/ 1 h 21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86"/>
                  <a:gd name="T52" fmla="*/ 0 h 2154"/>
                  <a:gd name="T53" fmla="*/ 586 w 586"/>
                  <a:gd name="T54" fmla="*/ 2154 h 215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86" h="2154">
                    <a:moveTo>
                      <a:pt x="3" y="0"/>
                    </a:moveTo>
                    <a:lnTo>
                      <a:pt x="0" y="117"/>
                    </a:lnTo>
                    <a:lnTo>
                      <a:pt x="7" y="242"/>
                    </a:lnTo>
                    <a:lnTo>
                      <a:pt x="28" y="375"/>
                    </a:lnTo>
                    <a:lnTo>
                      <a:pt x="58" y="514"/>
                    </a:lnTo>
                    <a:lnTo>
                      <a:pt x="95" y="660"/>
                    </a:lnTo>
                    <a:lnTo>
                      <a:pt x="140" y="808"/>
                    </a:lnTo>
                    <a:lnTo>
                      <a:pt x="188" y="958"/>
                    </a:lnTo>
                    <a:lnTo>
                      <a:pt x="242" y="1110"/>
                    </a:lnTo>
                    <a:lnTo>
                      <a:pt x="297" y="1259"/>
                    </a:lnTo>
                    <a:lnTo>
                      <a:pt x="351" y="1406"/>
                    </a:lnTo>
                    <a:lnTo>
                      <a:pt x="402" y="1549"/>
                    </a:lnTo>
                    <a:lnTo>
                      <a:pt x="453" y="1689"/>
                    </a:lnTo>
                    <a:lnTo>
                      <a:pt x="496" y="1818"/>
                    </a:lnTo>
                    <a:lnTo>
                      <a:pt x="535" y="1939"/>
                    </a:lnTo>
                    <a:lnTo>
                      <a:pt x="564" y="2051"/>
                    </a:lnTo>
                    <a:lnTo>
                      <a:pt x="586" y="2154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85" name="Freeform 393"/>
              <p:cNvSpPr>
                <a:spLocks/>
              </p:cNvSpPr>
              <p:nvPr/>
            </p:nvSpPr>
            <p:spPr bwMode="auto">
              <a:xfrm>
                <a:off x="3806" y="2143"/>
                <a:ext cx="19" cy="5"/>
              </a:xfrm>
              <a:custGeom>
                <a:avLst/>
                <a:gdLst>
                  <a:gd name="T0" fmla="*/ 0 w 250"/>
                  <a:gd name="T1" fmla="*/ 0 h 68"/>
                  <a:gd name="T2" fmla="*/ 0 w 250"/>
                  <a:gd name="T3" fmla="*/ 0 h 68"/>
                  <a:gd name="T4" fmla="*/ 0 w 250"/>
                  <a:gd name="T5" fmla="*/ 0 h 68"/>
                  <a:gd name="T6" fmla="*/ 0 w 250"/>
                  <a:gd name="T7" fmla="*/ 0 h 68"/>
                  <a:gd name="T8" fmla="*/ 0 w 250"/>
                  <a:gd name="T9" fmla="*/ 0 h 68"/>
                  <a:gd name="T10" fmla="*/ 0 w 250"/>
                  <a:gd name="T11" fmla="*/ 0 h 68"/>
                  <a:gd name="T12" fmla="*/ 0 w 250"/>
                  <a:gd name="T13" fmla="*/ 0 h 68"/>
                  <a:gd name="T14" fmla="*/ 0 w 250"/>
                  <a:gd name="T15" fmla="*/ 0 h 68"/>
                  <a:gd name="T16" fmla="*/ 0 w 250"/>
                  <a:gd name="T17" fmla="*/ 0 h 68"/>
                  <a:gd name="T18" fmla="*/ 0 w 250"/>
                  <a:gd name="T19" fmla="*/ 0 h 68"/>
                  <a:gd name="T20" fmla="*/ 0 w 250"/>
                  <a:gd name="T21" fmla="*/ 0 h 68"/>
                  <a:gd name="T22" fmla="*/ 0 w 250"/>
                  <a:gd name="T23" fmla="*/ 0 h 68"/>
                  <a:gd name="T24" fmla="*/ 0 w 250"/>
                  <a:gd name="T25" fmla="*/ 0 h 68"/>
                  <a:gd name="T26" fmla="*/ 0 w 250"/>
                  <a:gd name="T27" fmla="*/ 0 h 68"/>
                  <a:gd name="T28" fmla="*/ 0 w 250"/>
                  <a:gd name="T29" fmla="*/ 0 h 68"/>
                  <a:gd name="T30" fmla="*/ 0 w 250"/>
                  <a:gd name="T31" fmla="*/ 0 h 68"/>
                  <a:gd name="T32" fmla="*/ 0 w 250"/>
                  <a:gd name="T33" fmla="*/ 0 h 68"/>
                  <a:gd name="T34" fmla="*/ 0 w 250"/>
                  <a:gd name="T35" fmla="*/ 0 h 68"/>
                  <a:gd name="T36" fmla="*/ 0 w 250"/>
                  <a:gd name="T37" fmla="*/ 0 h 68"/>
                  <a:gd name="T38" fmla="*/ 0 w 250"/>
                  <a:gd name="T39" fmla="*/ 0 h 68"/>
                  <a:gd name="T40" fmla="*/ 0 w 250"/>
                  <a:gd name="T41" fmla="*/ 0 h 68"/>
                  <a:gd name="T42" fmla="*/ 0 w 250"/>
                  <a:gd name="T43" fmla="*/ 0 h 68"/>
                  <a:gd name="T44" fmla="*/ 0 w 250"/>
                  <a:gd name="T45" fmla="*/ 0 h 68"/>
                  <a:gd name="T46" fmla="*/ 0 w 250"/>
                  <a:gd name="T47" fmla="*/ 0 h 68"/>
                  <a:gd name="T48" fmla="*/ 0 w 250"/>
                  <a:gd name="T49" fmla="*/ 0 h 68"/>
                  <a:gd name="T50" fmla="*/ 0 w 250"/>
                  <a:gd name="T51" fmla="*/ 0 h 68"/>
                  <a:gd name="T52" fmla="*/ 0 w 250"/>
                  <a:gd name="T53" fmla="*/ 0 h 68"/>
                  <a:gd name="T54" fmla="*/ 0 w 250"/>
                  <a:gd name="T55" fmla="*/ 0 h 68"/>
                  <a:gd name="T56" fmla="*/ 0 w 250"/>
                  <a:gd name="T57" fmla="*/ 0 h 68"/>
                  <a:gd name="T58" fmla="*/ 0 w 250"/>
                  <a:gd name="T59" fmla="*/ 0 h 68"/>
                  <a:gd name="T60" fmla="*/ 0 w 250"/>
                  <a:gd name="T61" fmla="*/ 0 h 68"/>
                  <a:gd name="T62" fmla="*/ 0 w 250"/>
                  <a:gd name="T63" fmla="*/ 0 h 68"/>
                  <a:gd name="T64" fmla="*/ 0 w 250"/>
                  <a:gd name="T65" fmla="*/ 0 h 68"/>
                  <a:gd name="T66" fmla="*/ 0 w 250"/>
                  <a:gd name="T67" fmla="*/ 0 h 68"/>
                  <a:gd name="T68" fmla="*/ 0 w 250"/>
                  <a:gd name="T69" fmla="*/ 0 h 68"/>
                  <a:gd name="T70" fmla="*/ 0 w 250"/>
                  <a:gd name="T71" fmla="*/ 0 h 68"/>
                  <a:gd name="T72" fmla="*/ 0 w 250"/>
                  <a:gd name="T73" fmla="*/ 0 h 68"/>
                  <a:gd name="T74" fmla="*/ 0 w 250"/>
                  <a:gd name="T75" fmla="*/ 0 h 68"/>
                  <a:gd name="T76" fmla="*/ 0 w 250"/>
                  <a:gd name="T77" fmla="*/ 0 h 68"/>
                  <a:gd name="T78" fmla="*/ 0 w 250"/>
                  <a:gd name="T79" fmla="*/ 0 h 68"/>
                  <a:gd name="T80" fmla="*/ 0 w 250"/>
                  <a:gd name="T81" fmla="*/ 0 h 68"/>
                  <a:gd name="T82" fmla="*/ 0 w 250"/>
                  <a:gd name="T83" fmla="*/ 0 h 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50"/>
                  <a:gd name="T127" fmla="*/ 0 h 68"/>
                  <a:gd name="T128" fmla="*/ 250 w 250"/>
                  <a:gd name="T129" fmla="*/ 68 h 6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50" h="68">
                    <a:moveTo>
                      <a:pt x="39" y="14"/>
                    </a:moveTo>
                    <a:lnTo>
                      <a:pt x="48" y="10"/>
                    </a:lnTo>
                    <a:lnTo>
                      <a:pt x="58" y="7"/>
                    </a:lnTo>
                    <a:lnTo>
                      <a:pt x="68" y="5"/>
                    </a:lnTo>
                    <a:lnTo>
                      <a:pt x="78" y="2"/>
                    </a:lnTo>
                    <a:lnTo>
                      <a:pt x="88" y="1"/>
                    </a:lnTo>
                    <a:lnTo>
                      <a:pt x="99" y="0"/>
                    </a:lnTo>
                    <a:lnTo>
                      <a:pt x="111" y="0"/>
                    </a:lnTo>
                    <a:lnTo>
                      <a:pt x="123" y="1"/>
                    </a:lnTo>
                    <a:lnTo>
                      <a:pt x="250" y="68"/>
                    </a:lnTo>
                    <a:lnTo>
                      <a:pt x="241" y="65"/>
                    </a:lnTo>
                    <a:lnTo>
                      <a:pt x="232" y="62"/>
                    </a:lnTo>
                    <a:lnTo>
                      <a:pt x="223" y="57"/>
                    </a:lnTo>
                    <a:lnTo>
                      <a:pt x="212" y="53"/>
                    </a:lnTo>
                    <a:lnTo>
                      <a:pt x="201" y="48"/>
                    </a:lnTo>
                    <a:lnTo>
                      <a:pt x="189" y="43"/>
                    </a:lnTo>
                    <a:lnTo>
                      <a:pt x="177" y="37"/>
                    </a:lnTo>
                    <a:lnTo>
                      <a:pt x="166" y="32"/>
                    </a:lnTo>
                    <a:lnTo>
                      <a:pt x="154" y="28"/>
                    </a:lnTo>
                    <a:lnTo>
                      <a:pt x="143" y="24"/>
                    </a:lnTo>
                    <a:lnTo>
                      <a:pt x="131" y="21"/>
                    </a:lnTo>
                    <a:lnTo>
                      <a:pt x="119" y="19"/>
                    </a:lnTo>
                    <a:lnTo>
                      <a:pt x="109" y="18"/>
                    </a:lnTo>
                    <a:lnTo>
                      <a:pt x="99" y="18"/>
                    </a:lnTo>
                    <a:lnTo>
                      <a:pt x="90" y="19"/>
                    </a:lnTo>
                    <a:lnTo>
                      <a:pt x="82" y="21"/>
                    </a:lnTo>
                    <a:lnTo>
                      <a:pt x="74" y="27"/>
                    </a:lnTo>
                    <a:lnTo>
                      <a:pt x="65" y="31"/>
                    </a:lnTo>
                    <a:lnTo>
                      <a:pt x="55" y="36"/>
                    </a:lnTo>
                    <a:lnTo>
                      <a:pt x="46" y="39"/>
                    </a:lnTo>
                    <a:lnTo>
                      <a:pt x="36" y="44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1" y="51"/>
                    </a:lnTo>
                    <a:lnTo>
                      <a:pt x="5" y="51"/>
                    </a:lnTo>
                    <a:lnTo>
                      <a:pt x="1" y="50"/>
                    </a:lnTo>
                    <a:lnTo>
                      <a:pt x="0" y="48"/>
                    </a:lnTo>
                    <a:lnTo>
                      <a:pt x="1" y="45"/>
                    </a:lnTo>
                    <a:lnTo>
                      <a:pt x="5" y="39"/>
                    </a:lnTo>
                    <a:lnTo>
                      <a:pt x="12" y="32"/>
                    </a:lnTo>
                    <a:lnTo>
                      <a:pt x="24" y="24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86" name="Freeform 394"/>
              <p:cNvSpPr>
                <a:spLocks/>
              </p:cNvSpPr>
              <p:nvPr/>
            </p:nvSpPr>
            <p:spPr bwMode="auto">
              <a:xfrm>
                <a:off x="3776" y="2143"/>
                <a:ext cx="19" cy="4"/>
              </a:xfrm>
              <a:custGeom>
                <a:avLst/>
                <a:gdLst>
                  <a:gd name="T0" fmla="*/ 0 w 237"/>
                  <a:gd name="T1" fmla="*/ 0 h 53"/>
                  <a:gd name="T2" fmla="*/ 0 w 237"/>
                  <a:gd name="T3" fmla="*/ 0 h 53"/>
                  <a:gd name="T4" fmla="*/ 0 w 237"/>
                  <a:gd name="T5" fmla="*/ 0 h 53"/>
                  <a:gd name="T6" fmla="*/ 0 w 237"/>
                  <a:gd name="T7" fmla="*/ 0 h 53"/>
                  <a:gd name="T8" fmla="*/ 0 w 237"/>
                  <a:gd name="T9" fmla="*/ 0 h 53"/>
                  <a:gd name="T10" fmla="*/ 0 w 237"/>
                  <a:gd name="T11" fmla="*/ 0 h 53"/>
                  <a:gd name="T12" fmla="*/ 0 w 237"/>
                  <a:gd name="T13" fmla="*/ 0 h 53"/>
                  <a:gd name="T14" fmla="*/ 0 w 237"/>
                  <a:gd name="T15" fmla="*/ 0 h 53"/>
                  <a:gd name="T16" fmla="*/ 0 w 237"/>
                  <a:gd name="T17" fmla="*/ 0 h 53"/>
                  <a:gd name="T18" fmla="*/ 0 w 237"/>
                  <a:gd name="T19" fmla="*/ 0 h 53"/>
                  <a:gd name="T20" fmla="*/ 0 w 237"/>
                  <a:gd name="T21" fmla="*/ 0 h 53"/>
                  <a:gd name="T22" fmla="*/ 0 w 237"/>
                  <a:gd name="T23" fmla="*/ 0 h 53"/>
                  <a:gd name="T24" fmla="*/ 0 w 237"/>
                  <a:gd name="T25" fmla="*/ 0 h 53"/>
                  <a:gd name="T26" fmla="*/ 0 w 237"/>
                  <a:gd name="T27" fmla="*/ 0 h 53"/>
                  <a:gd name="T28" fmla="*/ 0 w 237"/>
                  <a:gd name="T29" fmla="*/ 0 h 53"/>
                  <a:gd name="T30" fmla="*/ 0 w 237"/>
                  <a:gd name="T31" fmla="*/ 0 h 53"/>
                  <a:gd name="T32" fmla="*/ 0 w 237"/>
                  <a:gd name="T33" fmla="*/ 0 h 53"/>
                  <a:gd name="T34" fmla="*/ 0 w 237"/>
                  <a:gd name="T35" fmla="*/ 0 h 53"/>
                  <a:gd name="T36" fmla="*/ 0 w 237"/>
                  <a:gd name="T37" fmla="*/ 0 h 53"/>
                  <a:gd name="T38" fmla="*/ 0 w 237"/>
                  <a:gd name="T39" fmla="*/ 0 h 53"/>
                  <a:gd name="T40" fmla="*/ 0 w 237"/>
                  <a:gd name="T41" fmla="*/ 0 h 53"/>
                  <a:gd name="T42" fmla="*/ 0 w 237"/>
                  <a:gd name="T43" fmla="*/ 0 h 53"/>
                  <a:gd name="T44" fmla="*/ 0 w 237"/>
                  <a:gd name="T45" fmla="*/ 0 h 53"/>
                  <a:gd name="T46" fmla="*/ 0 w 237"/>
                  <a:gd name="T47" fmla="*/ 0 h 53"/>
                  <a:gd name="T48" fmla="*/ 0 w 237"/>
                  <a:gd name="T49" fmla="*/ 0 h 53"/>
                  <a:gd name="T50" fmla="*/ 0 w 237"/>
                  <a:gd name="T51" fmla="*/ 0 h 53"/>
                  <a:gd name="T52" fmla="*/ 0 w 237"/>
                  <a:gd name="T53" fmla="*/ 0 h 53"/>
                  <a:gd name="T54" fmla="*/ 0 w 237"/>
                  <a:gd name="T55" fmla="*/ 0 h 53"/>
                  <a:gd name="T56" fmla="*/ 0 w 237"/>
                  <a:gd name="T57" fmla="*/ 0 h 53"/>
                  <a:gd name="T58" fmla="*/ 0 w 237"/>
                  <a:gd name="T59" fmla="*/ 0 h 53"/>
                  <a:gd name="T60" fmla="*/ 0 w 237"/>
                  <a:gd name="T61" fmla="*/ 0 h 53"/>
                  <a:gd name="T62" fmla="*/ 0 w 237"/>
                  <a:gd name="T63" fmla="*/ 0 h 53"/>
                  <a:gd name="T64" fmla="*/ 0 w 237"/>
                  <a:gd name="T65" fmla="*/ 0 h 53"/>
                  <a:gd name="T66" fmla="*/ 0 w 237"/>
                  <a:gd name="T67" fmla="*/ 0 h 53"/>
                  <a:gd name="T68" fmla="*/ 0 w 237"/>
                  <a:gd name="T69" fmla="*/ 0 h 53"/>
                  <a:gd name="T70" fmla="*/ 0 w 237"/>
                  <a:gd name="T71" fmla="*/ 0 h 53"/>
                  <a:gd name="T72" fmla="*/ 0 w 237"/>
                  <a:gd name="T73" fmla="*/ 0 h 53"/>
                  <a:gd name="T74" fmla="*/ 0 w 237"/>
                  <a:gd name="T75" fmla="*/ 0 h 53"/>
                  <a:gd name="T76" fmla="*/ 0 w 237"/>
                  <a:gd name="T77" fmla="*/ 0 h 53"/>
                  <a:gd name="T78" fmla="*/ 0 w 237"/>
                  <a:gd name="T79" fmla="*/ 0 h 53"/>
                  <a:gd name="T80" fmla="*/ 0 w 237"/>
                  <a:gd name="T81" fmla="*/ 0 h 53"/>
                  <a:gd name="T82" fmla="*/ 0 w 237"/>
                  <a:gd name="T83" fmla="*/ 0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7"/>
                  <a:gd name="T127" fmla="*/ 0 h 53"/>
                  <a:gd name="T128" fmla="*/ 237 w 237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7" h="53">
                    <a:moveTo>
                      <a:pt x="198" y="14"/>
                    </a:moveTo>
                    <a:lnTo>
                      <a:pt x="188" y="11"/>
                    </a:lnTo>
                    <a:lnTo>
                      <a:pt x="179" y="8"/>
                    </a:lnTo>
                    <a:lnTo>
                      <a:pt x="169" y="5"/>
                    </a:lnTo>
                    <a:lnTo>
                      <a:pt x="159" y="3"/>
                    </a:lnTo>
                    <a:lnTo>
                      <a:pt x="148" y="2"/>
                    </a:lnTo>
                    <a:lnTo>
                      <a:pt x="137" y="0"/>
                    </a:lnTo>
                    <a:lnTo>
                      <a:pt x="126" y="0"/>
                    </a:lnTo>
                    <a:lnTo>
                      <a:pt x="114" y="2"/>
                    </a:lnTo>
                    <a:lnTo>
                      <a:pt x="0" y="53"/>
                    </a:lnTo>
                    <a:lnTo>
                      <a:pt x="8" y="51"/>
                    </a:lnTo>
                    <a:lnTo>
                      <a:pt x="16" y="48"/>
                    </a:lnTo>
                    <a:lnTo>
                      <a:pt x="26" y="44"/>
                    </a:lnTo>
                    <a:lnTo>
                      <a:pt x="36" y="40"/>
                    </a:lnTo>
                    <a:lnTo>
                      <a:pt x="46" y="36"/>
                    </a:lnTo>
                    <a:lnTo>
                      <a:pt x="56" y="32"/>
                    </a:lnTo>
                    <a:lnTo>
                      <a:pt x="67" y="29"/>
                    </a:lnTo>
                    <a:lnTo>
                      <a:pt x="78" y="25"/>
                    </a:lnTo>
                    <a:lnTo>
                      <a:pt x="89" y="23"/>
                    </a:lnTo>
                    <a:lnTo>
                      <a:pt x="99" y="20"/>
                    </a:lnTo>
                    <a:lnTo>
                      <a:pt x="109" y="18"/>
                    </a:lnTo>
                    <a:lnTo>
                      <a:pt x="119" y="17"/>
                    </a:lnTo>
                    <a:lnTo>
                      <a:pt x="129" y="17"/>
                    </a:lnTo>
                    <a:lnTo>
                      <a:pt x="138" y="18"/>
                    </a:lnTo>
                    <a:lnTo>
                      <a:pt x="146" y="19"/>
                    </a:lnTo>
                    <a:lnTo>
                      <a:pt x="154" y="22"/>
                    </a:lnTo>
                    <a:lnTo>
                      <a:pt x="163" y="27"/>
                    </a:lnTo>
                    <a:lnTo>
                      <a:pt x="172" y="32"/>
                    </a:lnTo>
                    <a:lnTo>
                      <a:pt x="181" y="36"/>
                    </a:lnTo>
                    <a:lnTo>
                      <a:pt x="191" y="40"/>
                    </a:lnTo>
                    <a:lnTo>
                      <a:pt x="201" y="45"/>
                    </a:lnTo>
                    <a:lnTo>
                      <a:pt x="210" y="48"/>
                    </a:lnTo>
                    <a:lnTo>
                      <a:pt x="219" y="50"/>
                    </a:lnTo>
                    <a:lnTo>
                      <a:pt x="226" y="51"/>
                    </a:lnTo>
                    <a:lnTo>
                      <a:pt x="231" y="51"/>
                    </a:lnTo>
                    <a:lnTo>
                      <a:pt x="235" y="51"/>
                    </a:lnTo>
                    <a:lnTo>
                      <a:pt x="237" y="49"/>
                    </a:lnTo>
                    <a:lnTo>
                      <a:pt x="235" y="46"/>
                    </a:lnTo>
                    <a:lnTo>
                      <a:pt x="231" y="40"/>
                    </a:lnTo>
                    <a:lnTo>
                      <a:pt x="224" y="33"/>
                    </a:lnTo>
                    <a:lnTo>
                      <a:pt x="213" y="25"/>
                    </a:lnTo>
                    <a:lnTo>
                      <a:pt x="198" y="1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87" name="Freeform 395"/>
              <p:cNvSpPr>
                <a:spLocks/>
              </p:cNvSpPr>
              <p:nvPr/>
            </p:nvSpPr>
            <p:spPr bwMode="auto">
              <a:xfrm>
                <a:off x="3809" y="2148"/>
                <a:ext cx="10" cy="4"/>
              </a:xfrm>
              <a:custGeom>
                <a:avLst/>
                <a:gdLst>
                  <a:gd name="T0" fmla="*/ 0 w 138"/>
                  <a:gd name="T1" fmla="*/ 0 h 57"/>
                  <a:gd name="T2" fmla="*/ 0 w 138"/>
                  <a:gd name="T3" fmla="*/ 0 h 57"/>
                  <a:gd name="T4" fmla="*/ 0 w 138"/>
                  <a:gd name="T5" fmla="*/ 0 h 57"/>
                  <a:gd name="T6" fmla="*/ 0 w 138"/>
                  <a:gd name="T7" fmla="*/ 0 h 57"/>
                  <a:gd name="T8" fmla="*/ 0 w 138"/>
                  <a:gd name="T9" fmla="*/ 0 h 57"/>
                  <a:gd name="T10" fmla="*/ 0 w 138"/>
                  <a:gd name="T11" fmla="*/ 0 h 57"/>
                  <a:gd name="T12" fmla="*/ 0 w 138"/>
                  <a:gd name="T13" fmla="*/ 0 h 57"/>
                  <a:gd name="T14" fmla="*/ 0 w 138"/>
                  <a:gd name="T15" fmla="*/ 0 h 57"/>
                  <a:gd name="T16" fmla="*/ 0 w 138"/>
                  <a:gd name="T17" fmla="*/ 0 h 57"/>
                  <a:gd name="T18" fmla="*/ 0 w 138"/>
                  <a:gd name="T19" fmla="*/ 0 h 57"/>
                  <a:gd name="T20" fmla="*/ 0 w 138"/>
                  <a:gd name="T21" fmla="*/ 0 h 57"/>
                  <a:gd name="T22" fmla="*/ 0 w 138"/>
                  <a:gd name="T23" fmla="*/ 0 h 57"/>
                  <a:gd name="T24" fmla="*/ 0 w 138"/>
                  <a:gd name="T25" fmla="*/ 0 h 57"/>
                  <a:gd name="T26" fmla="*/ 0 w 138"/>
                  <a:gd name="T27" fmla="*/ 0 h 57"/>
                  <a:gd name="T28" fmla="*/ 0 w 138"/>
                  <a:gd name="T29" fmla="*/ 0 h 57"/>
                  <a:gd name="T30" fmla="*/ 0 w 138"/>
                  <a:gd name="T31" fmla="*/ 0 h 57"/>
                  <a:gd name="T32" fmla="*/ 0 w 138"/>
                  <a:gd name="T33" fmla="*/ 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8"/>
                  <a:gd name="T52" fmla="*/ 0 h 57"/>
                  <a:gd name="T53" fmla="*/ 138 w 138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8" h="57">
                    <a:moveTo>
                      <a:pt x="138" y="32"/>
                    </a:moveTo>
                    <a:lnTo>
                      <a:pt x="136" y="25"/>
                    </a:lnTo>
                    <a:lnTo>
                      <a:pt x="130" y="18"/>
                    </a:lnTo>
                    <a:lnTo>
                      <a:pt x="122" y="13"/>
                    </a:lnTo>
                    <a:lnTo>
                      <a:pt x="111" y="8"/>
                    </a:lnTo>
                    <a:lnTo>
                      <a:pt x="99" y="5"/>
                    </a:lnTo>
                    <a:lnTo>
                      <a:pt x="86" y="1"/>
                    </a:lnTo>
                    <a:lnTo>
                      <a:pt x="73" y="0"/>
                    </a:lnTo>
                    <a:lnTo>
                      <a:pt x="62" y="0"/>
                    </a:lnTo>
                    <a:lnTo>
                      <a:pt x="51" y="1"/>
                    </a:lnTo>
                    <a:lnTo>
                      <a:pt x="41" y="5"/>
                    </a:lnTo>
                    <a:lnTo>
                      <a:pt x="30" y="12"/>
                    </a:lnTo>
                    <a:lnTo>
                      <a:pt x="20" y="19"/>
                    </a:lnTo>
                    <a:lnTo>
                      <a:pt x="12" y="28"/>
                    </a:lnTo>
                    <a:lnTo>
                      <a:pt x="6" y="38"/>
                    </a:lnTo>
                    <a:lnTo>
                      <a:pt x="1" y="48"/>
                    </a:lnTo>
                    <a:lnTo>
                      <a:pt x="0" y="57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88" name="Freeform 396"/>
              <p:cNvSpPr>
                <a:spLocks/>
              </p:cNvSpPr>
              <p:nvPr/>
            </p:nvSpPr>
            <p:spPr bwMode="auto">
              <a:xfrm>
                <a:off x="3808" y="2150"/>
                <a:ext cx="12" cy="4"/>
              </a:xfrm>
              <a:custGeom>
                <a:avLst/>
                <a:gdLst>
                  <a:gd name="T0" fmla="*/ 0 w 152"/>
                  <a:gd name="T1" fmla="*/ 0 h 49"/>
                  <a:gd name="T2" fmla="*/ 0 w 152"/>
                  <a:gd name="T3" fmla="*/ 0 h 49"/>
                  <a:gd name="T4" fmla="*/ 0 w 152"/>
                  <a:gd name="T5" fmla="*/ 0 h 49"/>
                  <a:gd name="T6" fmla="*/ 0 w 152"/>
                  <a:gd name="T7" fmla="*/ 0 h 49"/>
                  <a:gd name="T8" fmla="*/ 0 w 152"/>
                  <a:gd name="T9" fmla="*/ 0 h 49"/>
                  <a:gd name="T10" fmla="*/ 0 w 152"/>
                  <a:gd name="T11" fmla="*/ 0 h 49"/>
                  <a:gd name="T12" fmla="*/ 0 w 152"/>
                  <a:gd name="T13" fmla="*/ 0 h 49"/>
                  <a:gd name="T14" fmla="*/ 0 w 152"/>
                  <a:gd name="T15" fmla="*/ 0 h 49"/>
                  <a:gd name="T16" fmla="*/ 0 w 152"/>
                  <a:gd name="T17" fmla="*/ 0 h 49"/>
                  <a:gd name="T18" fmla="*/ 0 w 152"/>
                  <a:gd name="T19" fmla="*/ 0 h 49"/>
                  <a:gd name="T20" fmla="*/ 0 w 152"/>
                  <a:gd name="T21" fmla="*/ 0 h 49"/>
                  <a:gd name="T22" fmla="*/ 0 w 152"/>
                  <a:gd name="T23" fmla="*/ 0 h 49"/>
                  <a:gd name="T24" fmla="*/ 0 w 152"/>
                  <a:gd name="T25" fmla="*/ 0 h 49"/>
                  <a:gd name="T26" fmla="*/ 0 w 152"/>
                  <a:gd name="T27" fmla="*/ 0 h 49"/>
                  <a:gd name="T28" fmla="*/ 0 w 152"/>
                  <a:gd name="T29" fmla="*/ 0 h 49"/>
                  <a:gd name="T30" fmla="*/ 0 w 152"/>
                  <a:gd name="T31" fmla="*/ 0 h 49"/>
                  <a:gd name="T32" fmla="*/ 0 w 152"/>
                  <a:gd name="T33" fmla="*/ 0 h 49"/>
                  <a:gd name="T34" fmla="*/ 0 w 152"/>
                  <a:gd name="T35" fmla="*/ 0 h 49"/>
                  <a:gd name="T36" fmla="*/ 0 w 152"/>
                  <a:gd name="T37" fmla="*/ 0 h 49"/>
                  <a:gd name="T38" fmla="*/ 0 w 152"/>
                  <a:gd name="T39" fmla="*/ 0 h 49"/>
                  <a:gd name="T40" fmla="*/ 0 w 152"/>
                  <a:gd name="T41" fmla="*/ 0 h 49"/>
                  <a:gd name="T42" fmla="*/ 0 w 152"/>
                  <a:gd name="T43" fmla="*/ 0 h 49"/>
                  <a:gd name="T44" fmla="*/ 0 w 152"/>
                  <a:gd name="T45" fmla="*/ 0 h 49"/>
                  <a:gd name="T46" fmla="*/ 0 w 152"/>
                  <a:gd name="T47" fmla="*/ 0 h 49"/>
                  <a:gd name="T48" fmla="*/ 0 w 152"/>
                  <a:gd name="T49" fmla="*/ 0 h 49"/>
                  <a:gd name="T50" fmla="*/ 0 w 152"/>
                  <a:gd name="T51" fmla="*/ 0 h 49"/>
                  <a:gd name="T52" fmla="*/ 0 w 152"/>
                  <a:gd name="T53" fmla="*/ 0 h 49"/>
                  <a:gd name="T54" fmla="*/ 0 w 152"/>
                  <a:gd name="T55" fmla="*/ 0 h 49"/>
                  <a:gd name="T56" fmla="*/ 0 w 152"/>
                  <a:gd name="T57" fmla="*/ 0 h 49"/>
                  <a:gd name="T58" fmla="*/ 0 w 152"/>
                  <a:gd name="T59" fmla="*/ 0 h 49"/>
                  <a:gd name="T60" fmla="*/ 0 w 152"/>
                  <a:gd name="T61" fmla="*/ 0 h 49"/>
                  <a:gd name="T62" fmla="*/ 0 w 152"/>
                  <a:gd name="T63" fmla="*/ 0 h 49"/>
                  <a:gd name="T64" fmla="*/ 0 w 152"/>
                  <a:gd name="T65" fmla="*/ 0 h 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2"/>
                  <a:gd name="T100" fmla="*/ 0 h 49"/>
                  <a:gd name="T101" fmla="*/ 152 w 152"/>
                  <a:gd name="T102" fmla="*/ 49 h 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2" h="49">
                    <a:moveTo>
                      <a:pt x="0" y="40"/>
                    </a:moveTo>
                    <a:lnTo>
                      <a:pt x="2" y="34"/>
                    </a:lnTo>
                    <a:lnTo>
                      <a:pt x="5" y="29"/>
                    </a:lnTo>
                    <a:lnTo>
                      <a:pt x="11" y="25"/>
                    </a:lnTo>
                    <a:lnTo>
                      <a:pt x="19" y="20"/>
                    </a:lnTo>
                    <a:lnTo>
                      <a:pt x="29" y="16"/>
                    </a:lnTo>
                    <a:lnTo>
                      <a:pt x="40" y="14"/>
                    </a:lnTo>
                    <a:lnTo>
                      <a:pt x="53" y="12"/>
                    </a:lnTo>
                    <a:lnTo>
                      <a:pt x="66" y="11"/>
                    </a:lnTo>
                    <a:lnTo>
                      <a:pt x="80" y="13"/>
                    </a:lnTo>
                    <a:lnTo>
                      <a:pt x="95" y="15"/>
                    </a:lnTo>
                    <a:lnTo>
                      <a:pt x="110" y="20"/>
                    </a:lnTo>
                    <a:lnTo>
                      <a:pt x="123" y="25"/>
                    </a:lnTo>
                    <a:lnTo>
                      <a:pt x="135" y="31"/>
                    </a:lnTo>
                    <a:lnTo>
                      <a:pt x="144" y="37"/>
                    </a:lnTo>
                    <a:lnTo>
                      <a:pt x="150" y="43"/>
                    </a:lnTo>
                    <a:lnTo>
                      <a:pt x="152" y="49"/>
                    </a:lnTo>
                    <a:lnTo>
                      <a:pt x="150" y="40"/>
                    </a:lnTo>
                    <a:lnTo>
                      <a:pt x="145" y="31"/>
                    </a:lnTo>
                    <a:lnTo>
                      <a:pt x="136" y="23"/>
                    </a:lnTo>
                    <a:lnTo>
                      <a:pt x="124" y="16"/>
                    </a:lnTo>
                    <a:lnTo>
                      <a:pt x="112" y="9"/>
                    </a:lnTo>
                    <a:lnTo>
                      <a:pt x="96" y="4"/>
                    </a:lnTo>
                    <a:lnTo>
                      <a:pt x="82" y="1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42" y="2"/>
                    </a:lnTo>
                    <a:lnTo>
                      <a:pt x="31" y="7"/>
                    </a:lnTo>
                    <a:lnTo>
                      <a:pt x="20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89" name="Freeform 397"/>
              <p:cNvSpPr>
                <a:spLocks/>
              </p:cNvSpPr>
              <p:nvPr/>
            </p:nvSpPr>
            <p:spPr bwMode="auto">
              <a:xfrm>
                <a:off x="3781" y="2148"/>
                <a:ext cx="11" cy="4"/>
              </a:xfrm>
              <a:custGeom>
                <a:avLst/>
                <a:gdLst>
                  <a:gd name="T0" fmla="*/ 0 w 138"/>
                  <a:gd name="T1" fmla="*/ 0 h 57"/>
                  <a:gd name="T2" fmla="*/ 0 w 138"/>
                  <a:gd name="T3" fmla="*/ 0 h 57"/>
                  <a:gd name="T4" fmla="*/ 0 w 138"/>
                  <a:gd name="T5" fmla="*/ 0 h 57"/>
                  <a:gd name="T6" fmla="*/ 0 w 138"/>
                  <a:gd name="T7" fmla="*/ 0 h 57"/>
                  <a:gd name="T8" fmla="*/ 0 w 138"/>
                  <a:gd name="T9" fmla="*/ 0 h 57"/>
                  <a:gd name="T10" fmla="*/ 0 w 138"/>
                  <a:gd name="T11" fmla="*/ 0 h 57"/>
                  <a:gd name="T12" fmla="*/ 0 w 138"/>
                  <a:gd name="T13" fmla="*/ 0 h 57"/>
                  <a:gd name="T14" fmla="*/ 0 w 138"/>
                  <a:gd name="T15" fmla="*/ 0 h 57"/>
                  <a:gd name="T16" fmla="*/ 0 w 138"/>
                  <a:gd name="T17" fmla="*/ 0 h 57"/>
                  <a:gd name="T18" fmla="*/ 0 w 138"/>
                  <a:gd name="T19" fmla="*/ 0 h 57"/>
                  <a:gd name="T20" fmla="*/ 0 w 138"/>
                  <a:gd name="T21" fmla="*/ 0 h 57"/>
                  <a:gd name="T22" fmla="*/ 0 w 138"/>
                  <a:gd name="T23" fmla="*/ 0 h 57"/>
                  <a:gd name="T24" fmla="*/ 0 w 138"/>
                  <a:gd name="T25" fmla="*/ 0 h 57"/>
                  <a:gd name="T26" fmla="*/ 0 w 138"/>
                  <a:gd name="T27" fmla="*/ 0 h 57"/>
                  <a:gd name="T28" fmla="*/ 0 w 138"/>
                  <a:gd name="T29" fmla="*/ 0 h 57"/>
                  <a:gd name="T30" fmla="*/ 0 w 138"/>
                  <a:gd name="T31" fmla="*/ 0 h 57"/>
                  <a:gd name="T32" fmla="*/ 0 w 138"/>
                  <a:gd name="T33" fmla="*/ 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8"/>
                  <a:gd name="T52" fmla="*/ 0 h 57"/>
                  <a:gd name="T53" fmla="*/ 138 w 138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8" h="57">
                    <a:moveTo>
                      <a:pt x="0" y="32"/>
                    </a:moveTo>
                    <a:lnTo>
                      <a:pt x="2" y="25"/>
                    </a:lnTo>
                    <a:lnTo>
                      <a:pt x="8" y="18"/>
                    </a:lnTo>
                    <a:lnTo>
                      <a:pt x="16" y="13"/>
                    </a:lnTo>
                    <a:lnTo>
                      <a:pt x="27" y="8"/>
                    </a:lnTo>
                    <a:lnTo>
                      <a:pt x="39" y="5"/>
                    </a:lnTo>
                    <a:lnTo>
                      <a:pt x="52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6" y="1"/>
                    </a:lnTo>
                    <a:lnTo>
                      <a:pt x="96" y="5"/>
                    </a:lnTo>
                    <a:lnTo>
                      <a:pt x="107" y="12"/>
                    </a:lnTo>
                    <a:lnTo>
                      <a:pt x="117" y="19"/>
                    </a:lnTo>
                    <a:lnTo>
                      <a:pt x="125" y="28"/>
                    </a:lnTo>
                    <a:lnTo>
                      <a:pt x="132" y="38"/>
                    </a:lnTo>
                    <a:lnTo>
                      <a:pt x="136" y="48"/>
                    </a:lnTo>
                    <a:lnTo>
                      <a:pt x="138" y="57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90" name="Freeform 398"/>
              <p:cNvSpPr>
                <a:spLocks/>
              </p:cNvSpPr>
              <p:nvPr/>
            </p:nvSpPr>
            <p:spPr bwMode="auto">
              <a:xfrm>
                <a:off x="3781" y="2150"/>
                <a:ext cx="11" cy="4"/>
              </a:xfrm>
              <a:custGeom>
                <a:avLst/>
                <a:gdLst>
                  <a:gd name="T0" fmla="*/ 0 w 147"/>
                  <a:gd name="T1" fmla="*/ 0 h 56"/>
                  <a:gd name="T2" fmla="*/ 0 w 147"/>
                  <a:gd name="T3" fmla="*/ 0 h 56"/>
                  <a:gd name="T4" fmla="*/ 0 w 147"/>
                  <a:gd name="T5" fmla="*/ 0 h 56"/>
                  <a:gd name="T6" fmla="*/ 0 w 147"/>
                  <a:gd name="T7" fmla="*/ 0 h 56"/>
                  <a:gd name="T8" fmla="*/ 0 w 147"/>
                  <a:gd name="T9" fmla="*/ 0 h 56"/>
                  <a:gd name="T10" fmla="*/ 0 w 147"/>
                  <a:gd name="T11" fmla="*/ 0 h 56"/>
                  <a:gd name="T12" fmla="*/ 0 w 147"/>
                  <a:gd name="T13" fmla="*/ 0 h 56"/>
                  <a:gd name="T14" fmla="*/ 0 w 147"/>
                  <a:gd name="T15" fmla="*/ 0 h 56"/>
                  <a:gd name="T16" fmla="*/ 0 w 147"/>
                  <a:gd name="T17" fmla="*/ 0 h 56"/>
                  <a:gd name="T18" fmla="*/ 0 w 147"/>
                  <a:gd name="T19" fmla="*/ 0 h 56"/>
                  <a:gd name="T20" fmla="*/ 0 w 147"/>
                  <a:gd name="T21" fmla="*/ 0 h 56"/>
                  <a:gd name="T22" fmla="*/ 0 w 147"/>
                  <a:gd name="T23" fmla="*/ 0 h 56"/>
                  <a:gd name="T24" fmla="*/ 0 w 147"/>
                  <a:gd name="T25" fmla="*/ 0 h 56"/>
                  <a:gd name="T26" fmla="*/ 0 w 147"/>
                  <a:gd name="T27" fmla="*/ 0 h 56"/>
                  <a:gd name="T28" fmla="*/ 0 w 147"/>
                  <a:gd name="T29" fmla="*/ 0 h 56"/>
                  <a:gd name="T30" fmla="*/ 0 w 147"/>
                  <a:gd name="T31" fmla="*/ 0 h 56"/>
                  <a:gd name="T32" fmla="*/ 0 w 147"/>
                  <a:gd name="T33" fmla="*/ 0 h 56"/>
                  <a:gd name="T34" fmla="*/ 0 w 147"/>
                  <a:gd name="T35" fmla="*/ 0 h 56"/>
                  <a:gd name="T36" fmla="*/ 0 w 147"/>
                  <a:gd name="T37" fmla="*/ 0 h 56"/>
                  <a:gd name="T38" fmla="*/ 0 w 147"/>
                  <a:gd name="T39" fmla="*/ 0 h 56"/>
                  <a:gd name="T40" fmla="*/ 0 w 147"/>
                  <a:gd name="T41" fmla="*/ 0 h 56"/>
                  <a:gd name="T42" fmla="*/ 0 w 147"/>
                  <a:gd name="T43" fmla="*/ 0 h 56"/>
                  <a:gd name="T44" fmla="*/ 0 w 147"/>
                  <a:gd name="T45" fmla="*/ 0 h 56"/>
                  <a:gd name="T46" fmla="*/ 0 w 147"/>
                  <a:gd name="T47" fmla="*/ 0 h 56"/>
                  <a:gd name="T48" fmla="*/ 0 w 147"/>
                  <a:gd name="T49" fmla="*/ 0 h 56"/>
                  <a:gd name="T50" fmla="*/ 0 w 147"/>
                  <a:gd name="T51" fmla="*/ 0 h 56"/>
                  <a:gd name="T52" fmla="*/ 0 w 147"/>
                  <a:gd name="T53" fmla="*/ 0 h 56"/>
                  <a:gd name="T54" fmla="*/ 0 w 147"/>
                  <a:gd name="T55" fmla="*/ 0 h 56"/>
                  <a:gd name="T56" fmla="*/ 0 w 147"/>
                  <a:gd name="T57" fmla="*/ 0 h 56"/>
                  <a:gd name="T58" fmla="*/ 0 w 147"/>
                  <a:gd name="T59" fmla="*/ 0 h 56"/>
                  <a:gd name="T60" fmla="*/ 0 w 147"/>
                  <a:gd name="T61" fmla="*/ 0 h 56"/>
                  <a:gd name="T62" fmla="*/ 0 w 147"/>
                  <a:gd name="T63" fmla="*/ 0 h 56"/>
                  <a:gd name="T64" fmla="*/ 0 w 147"/>
                  <a:gd name="T65" fmla="*/ 0 h 5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7"/>
                  <a:gd name="T100" fmla="*/ 0 h 56"/>
                  <a:gd name="T101" fmla="*/ 147 w 147"/>
                  <a:gd name="T102" fmla="*/ 56 h 5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7" h="56">
                    <a:moveTo>
                      <a:pt x="147" y="40"/>
                    </a:moveTo>
                    <a:lnTo>
                      <a:pt x="147" y="34"/>
                    </a:lnTo>
                    <a:lnTo>
                      <a:pt x="143" y="29"/>
                    </a:lnTo>
                    <a:lnTo>
                      <a:pt x="137" y="25"/>
                    </a:lnTo>
                    <a:lnTo>
                      <a:pt x="129" y="20"/>
                    </a:lnTo>
                    <a:lnTo>
                      <a:pt x="119" y="16"/>
                    </a:lnTo>
                    <a:lnTo>
                      <a:pt x="107" y="14"/>
                    </a:lnTo>
                    <a:lnTo>
                      <a:pt x="95" y="12"/>
                    </a:lnTo>
                    <a:lnTo>
                      <a:pt x="82" y="11"/>
                    </a:lnTo>
                    <a:lnTo>
                      <a:pt x="67" y="13"/>
                    </a:lnTo>
                    <a:lnTo>
                      <a:pt x="54" y="16"/>
                    </a:lnTo>
                    <a:lnTo>
                      <a:pt x="40" y="22"/>
                    </a:lnTo>
                    <a:lnTo>
                      <a:pt x="28" y="28"/>
                    </a:lnTo>
                    <a:lnTo>
                      <a:pt x="16" y="36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0" y="56"/>
                    </a:lnTo>
                    <a:lnTo>
                      <a:pt x="1" y="47"/>
                    </a:lnTo>
                    <a:lnTo>
                      <a:pt x="7" y="37"/>
                    </a:lnTo>
                    <a:lnTo>
                      <a:pt x="15" y="28"/>
                    </a:lnTo>
                    <a:lnTo>
                      <a:pt x="26" y="19"/>
                    </a:lnTo>
                    <a:lnTo>
                      <a:pt x="38" y="12"/>
                    </a:lnTo>
                    <a:lnTo>
                      <a:pt x="52" y="5"/>
                    </a:lnTo>
                    <a:lnTo>
                      <a:pt x="66" y="1"/>
                    </a:lnTo>
                    <a:lnTo>
                      <a:pt x="80" y="0"/>
                    </a:lnTo>
                    <a:lnTo>
                      <a:pt x="94" y="1"/>
                    </a:lnTo>
                    <a:lnTo>
                      <a:pt x="106" y="2"/>
                    </a:lnTo>
                    <a:lnTo>
                      <a:pt x="118" y="7"/>
                    </a:lnTo>
                    <a:lnTo>
                      <a:pt x="127" y="11"/>
                    </a:lnTo>
                    <a:lnTo>
                      <a:pt x="136" y="17"/>
                    </a:lnTo>
                    <a:lnTo>
                      <a:pt x="142" y="23"/>
                    </a:lnTo>
                    <a:lnTo>
                      <a:pt x="146" y="31"/>
                    </a:lnTo>
                    <a:lnTo>
                      <a:pt x="147" y="4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91" name="Freeform 399"/>
              <p:cNvSpPr>
                <a:spLocks/>
              </p:cNvSpPr>
              <p:nvPr/>
            </p:nvSpPr>
            <p:spPr bwMode="auto">
              <a:xfrm>
                <a:off x="3811" y="2151"/>
                <a:ext cx="5" cy="4"/>
              </a:xfrm>
              <a:custGeom>
                <a:avLst/>
                <a:gdLst>
                  <a:gd name="T0" fmla="*/ 0 w 62"/>
                  <a:gd name="T1" fmla="*/ 0 h 58"/>
                  <a:gd name="T2" fmla="*/ 0 w 62"/>
                  <a:gd name="T3" fmla="*/ 0 h 58"/>
                  <a:gd name="T4" fmla="*/ 0 w 62"/>
                  <a:gd name="T5" fmla="*/ 0 h 58"/>
                  <a:gd name="T6" fmla="*/ 0 w 62"/>
                  <a:gd name="T7" fmla="*/ 0 h 58"/>
                  <a:gd name="T8" fmla="*/ 0 w 62"/>
                  <a:gd name="T9" fmla="*/ 0 h 58"/>
                  <a:gd name="T10" fmla="*/ 0 w 62"/>
                  <a:gd name="T11" fmla="*/ 0 h 58"/>
                  <a:gd name="T12" fmla="*/ 0 w 62"/>
                  <a:gd name="T13" fmla="*/ 0 h 58"/>
                  <a:gd name="T14" fmla="*/ 0 w 62"/>
                  <a:gd name="T15" fmla="*/ 0 h 58"/>
                  <a:gd name="T16" fmla="*/ 0 w 62"/>
                  <a:gd name="T17" fmla="*/ 0 h 58"/>
                  <a:gd name="T18" fmla="*/ 0 w 62"/>
                  <a:gd name="T19" fmla="*/ 0 h 58"/>
                  <a:gd name="T20" fmla="*/ 0 w 62"/>
                  <a:gd name="T21" fmla="*/ 0 h 58"/>
                  <a:gd name="T22" fmla="*/ 0 w 62"/>
                  <a:gd name="T23" fmla="*/ 0 h 58"/>
                  <a:gd name="T24" fmla="*/ 0 w 62"/>
                  <a:gd name="T25" fmla="*/ 0 h 58"/>
                  <a:gd name="T26" fmla="*/ 0 w 62"/>
                  <a:gd name="T27" fmla="*/ 0 h 58"/>
                  <a:gd name="T28" fmla="*/ 0 w 62"/>
                  <a:gd name="T29" fmla="*/ 0 h 58"/>
                  <a:gd name="T30" fmla="*/ 0 w 62"/>
                  <a:gd name="T31" fmla="*/ 0 h 58"/>
                  <a:gd name="T32" fmla="*/ 0 w 62"/>
                  <a:gd name="T33" fmla="*/ 0 h 58"/>
                  <a:gd name="T34" fmla="*/ 0 w 62"/>
                  <a:gd name="T35" fmla="*/ 0 h 58"/>
                  <a:gd name="T36" fmla="*/ 0 w 62"/>
                  <a:gd name="T37" fmla="*/ 0 h 58"/>
                  <a:gd name="T38" fmla="*/ 0 w 62"/>
                  <a:gd name="T39" fmla="*/ 0 h 58"/>
                  <a:gd name="T40" fmla="*/ 0 w 62"/>
                  <a:gd name="T41" fmla="*/ 0 h 58"/>
                  <a:gd name="T42" fmla="*/ 0 w 62"/>
                  <a:gd name="T43" fmla="*/ 0 h 58"/>
                  <a:gd name="T44" fmla="*/ 0 w 62"/>
                  <a:gd name="T45" fmla="*/ 0 h 58"/>
                  <a:gd name="T46" fmla="*/ 0 w 62"/>
                  <a:gd name="T47" fmla="*/ 0 h 58"/>
                  <a:gd name="T48" fmla="*/ 0 w 62"/>
                  <a:gd name="T49" fmla="*/ 0 h 58"/>
                  <a:gd name="T50" fmla="*/ 0 w 62"/>
                  <a:gd name="T51" fmla="*/ 0 h 58"/>
                  <a:gd name="T52" fmla="*/ 0 w 62"/>
                  <a:gd name="T53" fmla="*/ 0 h 58"/>
                  <a:gd name="T54" fmla="*/ 0 w 62"/>
                  <a:gd name="T55" fmla="*/ 0 h 58"/>
                  <a:gd name="T56" fmla="*/ 0 w 62"/>
                  <a:gd name="T57" fmla="*/ 0 h 58"/>
                  <a:gd name="T58" fmla="*/ 0 w 62"/>
                  <a:gd name="T59" fmla="*/ 0 h 58"/>
                  <a:gd name="T60" fmla="*/ 0 w 62"/>
                  <a:gd name="T61" fmla="*/ 0 h 58"/>
                  <a:gd name="T62" fmla="*/ 0 w 62"/>
                  <a:gd name="T63" fmla="*/ 0 h 58"/>
                  <a:gd name="T64" fmla="*/ 0 w 62"/>
                  <a:gd name="T65" fmla="*/ 0 h 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2"/>
                  <a:gd name="T100" fmla="*/ 0 h 58"/>
                  <a:gd name="T101" fmla="*/ 62 w 62"/>
                  <a:gd name="T102" fmla="*/ 58 h 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2" h="58">
                    <a:moveTo>
                      <a:pt x="31" y="0"/>
                    </a:moveTo>
                    <a:lnTo>
                      <a:pt x="26" y="1"/>
                    </a:lnTo>
                    <a:lnTo>
                      <a:pt x="20" y="2"/>
                    </a:lnTo>
                    <a:lnTo>
                      <a:pt x="15" y="5"/>
                    </a:lnTo>
                    <a:lnTo>
                      <a:pt x="10" y="8"/>
                    </a:lnTo>
                    <a:lnTo>
                      <a:pt x="6" y="12"/>
                    </a:lnTo>
                    <a:lnTo>
                      <a:pt x="3" y="17"/>
                    </a:lnTo>
                    <a:lnTo>
                      <a:pt x="1" y="22"/>
                    </a:lnTo>
                    <a:lnTo>
                      <a:pt x="0" y="28"/>
                    </a:lnTo>
                    <a:lnTo>
                      <a:pt x="1" y="34"/>
                    </a:lnTo>
                    <a:lnTo>
                      <a:pt x="3" y="40"/>
                    </a:lnTo>
                    <a:lnTo>
                      <a:pt x="6" y="44"/>
                    </a:lnTo>
                    <a:lnTo>
                      <a:pt x="10" y="49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6" y="57"/>
                    </a:lnTo>
                    <a:lnTo>
                      <a:pt x="31" y="58"/>
                    </a:lnTo>
                    <a:lnTo>
                      <a:pt x="37" y="57"/>
                    </a:lnTo>
                    <a:lnTo>
                      <a:pt x="43" y="54"/>
                    </a:lnTo>
                    <a:lnTo>
                      <a:pt x="48" y="52"/>
                    </a:lnTo>
                    <a:lnTo>
                      <a:pt x="53" y="49"/>
                    </a:lnTo>
                    <a:lnTo>
                      <a:pt x="56" y="44"/>
                    </a:lnTo>
                    <a:lnTo>
                      <a:pt x="60" y="40"/>
                    </a:lnTo>
                    <a:lnTo>
                      <a:pt x="62" y="34"/>
                    </a:lnTo>
                    <a:lnTo>
                      <a:pt x="62" y="28"/>
                    </a:lnTo>
                    <a:lnTo>
                      <a:pt x="62" y="22"/>
                    </a:lnTo>
                    <a:lnTo>
                      <a:pt x="60" y="17"/>
                    </a:lnTo>
                    <a:lnTo>
                      <a:pt x="56" y="12"/>
                    </a:lnTo>
                    <a:lnTo>
                      <a:pt x="53" y="8"/>
                    </a:lnTo>
                    <a:lnTo>
                      <a:pt x="48" y="5"/>
                    </a:lnTo>
                    <a:lnTo>
                      <a:pt x="43" y="2"/>
                    </a:lnTo>
                    <a:lnTo>
                      <a:pt x="37" y="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92" name="Freeform 400"/>
              <p:cNvSpPr>
                <a:spLocks/>
              </p:cNvSpPr>
              <p:nvPr/>
            </p:nvSpPr>
            <p:spPr bwMode="auto">
              <a:xfrm>
                <a:off x="3812" y="2152"/>
                <a:ext cx="1" cy="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0 h 11"/>
                  <a:gd name="T4" fmla="*/ 0 w 6"/>
                  <a:gd name="T5" fmla="*/ 0 h 11"/>
                  <a:gd name="T6" fmla="*/ 0 w 6"/>
                  <a:gd name="T7" fmla="*/ 0 h 11"/>
                  <a:gd name="T8" fmla="*/ 0 w 6"/>
                  <a:gd name="T9" fmla="*/ 0 h 11"/>
                  <a:gd name="T10" fmla="*/ 0 w 6"/>
                  <a:gd name="T11" fmla="*/ 0 h 11"/>
                  <a:gd name="T12" fmla="*/ 0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0 h 11"/>
                  <a:gd name="T20" fmla="*/ 0 w 6"/>
                  <a:gd name="T21" fmla="*/ 0 h 11"/>
                  <a:gd name="T22" fmla="*/ 0 w 6"/>
                  <a:gd name="T23" fmla="*/ 0 h 11"/>
                  <a:gd name="T24" fmla="*/ 0 w 6"/>
                  <a:gd name="T25" fmla="*/ 0 h 11"/>
                  <a:gd name="T26" fmla="*/ 0 w 6"/>
                  <a:gd name="T27" fmla="*/ 0 h 11"/>
                  <a:gd name="T28" fmla="*/ 0 w 6"/>
                  <a:gd name="T29" fmla="*/ 0 h 11"/>
                  <a:gd name="T30" fmla="*/ 0 w 6"/>
                  <a:gd name="T31" fmla="*/ 0 h 11"/>
                  <a:gd name="T32" fmla="*/ 0 w 6"/>
                  <a:gd name="T33" fmla="*/ 0 h 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"/>
                  <a:gd name="T52" fmla="*/ 0 h 11"/>
                  <a:gd name="T53" fmla="*/ 6 w 6"/>
                  <a:gd name="T54" fmla="*/ 11 h 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" h="11">
                    <a:moveTo>
                      <a:pt x="3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93" name="Freeform 401"/>
              <p:cNvSpPr>
                <a:spLocks/>
              </p:cNvSpPr>
              <p:nvPr/>
            </p:nvSpPr>
            <p:spPr bwMode="auto">
              <a:xfrm>
                <a:off x="3791" y="2179"/>
                <a:ext cx="23" cy="7"/>
              </a:xfrm>
              <a:custGeom>
                <a:avLst/>
                <a:gdLst>
                  <a:gd name="T0" fmla="*/ 0 w 289"/>
                  <a:gd name="T1" fmla="*/ 0 h 90"/>
                  <a:gd name="T2" fmla="*/ 0 w 289"/>
                  <a:gd name="T3" fmla="*/ 0 h 90"/>
                  <a:gd name="T4" fmla="*/ 0 w 289"/>
                  <a:gd name="T5" fmla="*/ 0 h 90"/>
                  <a:gd name="T6" fmla="*/ 0 w 289"/>
                  <a:gd name="T7" fmla="*/ 0 h 90"/>
                  <a:gd name="T8" fmla="*/ 0 w 289"/>
                  <a:gd name="T9" fmla="*/ 0 h 90"/>
                  <a:gd name="T10" fmla="*/ 0 w 289"/>
                  <a:gd name="T11" fmla="*/ 0 h 90"/>
                  <a:gd name="T12" fmla="*/ 0 w 289"/>
                  <a:gd name="T13" fmla="*/ 0 h 90"/>
                  <a:gd name="T14" fmla="*/ 0 w 289"/>
                  <a:gd name="T15" fmla="*/ 0 h 90"/>
                  <a:gd name="T16" fmla="*/ 0 w 289"/>
                  <a:gd name="T17" fmla="*/ 0 h 90"/>
                  <a:gd name="T18" fmla="*/ 0 w 289"/>
                  <a:gd name="T19" fmla="*/ 0 h 90"/>
                  <a:gd name="T20" fmla="*/ 0 w 289"/>
                  <a:gd name="T21" fmla="*/ 0 h 90"/>
                  <a:gd name="T22" fmla="*/ 0 w 289"/>
                  <a:gd name="T23" fmla="*/ 0 h 90"/>
                  <a:gd name="T24" fmla="*/ 0 w 289"/>
                  <a:gd name="T25" fmla="*/ 0 h 90"/>
                  <a:gd name="T26" fmla="*/ 0 w 289"/>
                  <a:gd name="T27" fmla="*/ 0 h 90"/>
                  <a:gd name="T28" fmla="*/ 0 w 289"/>
                  <a:gd name="T29" fmla="*/ 0 h 90"/>
                  <a:gd name="T30" fmla="*/ 0 w 289"/>
                  <a:gd name="T31" fmla="*/ 0 h 90"/>
                  <a:gd name="T32" fmla="*/ 0 w 289"/>
                  <a:gd name="T33" fmla="*/ 0 h 90"/>
                  <a:gd name="T34" fmla="*/ 0 w 289"/>
                  <a:gd name="T35" fmla="*/ 0 h 90"/>
                  <a:gd name="T36" fmla="*/ 0 w 289"/>
                  <a:gd name="T37" fmla="*/ 0 h 90"/>
                  <a:gd name="T38" fmla="*/ 0 w 289"/>
                  <a:gd name="T39" fmla="*/ 0 h 90"/>
                  <a:gd name="T40" fmla="*/ 0 w 289"/>
                  <a:gd name="T41" fmla="*/ 0 h 90"/>
                  <a:gd name="T42" fmla="*/ 0 w 289"/>
                  <a:gd name="T43" fmla="*/ 0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9"/>
                  <a:gd name="T67" fmla="*/ 0 h 90"/>
                  <a:gd name="T68" fmla="*/ 289 w 289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9" h="90">
                    <a:moveTo>
                      <a:pt x="0" y="17"/>
                    </a:moveTo>
                    <a:lnTo>
                      <a:pt x="83" y="3"/>
                    </a:lnTo>
                    <a:lnTo>
                      <a:pt x="199" y="0"/>
                    </a:lnTo>
                    <a:lnTo>
                      <a:pt x="289" y="17"/>
                    </a:lnTo>
                    <a:lnTo>
                      <a:pt x="187" y="80"/>
                    </a:lnTo>
                    <a:lnTo>
                      <a:pt x="185" y="81"/>
                    </a:lnTo>
                    <a:lnTo>
                      <a:pt x="181" y="84"/>
                    </a:lnTo>
                    <a:lnTo>
                      <a:pt x="177" y="85"/>
                    </a:lnTo>
                    <a:lnTo>
                      <a:pt x="172" y="86"/>
                    </a:lnTo>
                    <a:lnTo>
                      <a:pt x="167" y="88"/>
                    </a:lnTo>
                    <a:lnTo>
                      <a:pt x="161" y="89"/>
                    </a:lnTo>
                    <a:lnTo>
                      <a:pt x="154" y="90"/>
                    </a:lnTo>
                    <a:lnTo>
                      <a:pt x="147" y="90"/>
                    </a:lnTo>
                    <a:lnTo>
                      <a:pt x="140" y="90"/>
                    </a:lnTo>
                    <a:lnTo>
                      <a:pt x="132" y="90"/>
                    </a:lnTo>
                    <a:lnTo>
                      <a:pt x="124" y="90"/>
                    </a:lnTo>
                    <a:lnTo>
                      <a:pt x="116" y="89"/>
                    </a:lnTo>
                    <a:lnTo>
                      <a:pt x="107" y="87"/>
                    </a:lnTo>
                    <a:lnTo>
                      <a:pt x="99" y="85"/>
                    </a:lnTo>
                    <a:lnTo>
                      <a:pt x="91" y="82"/>
                    </a:lnTo>
                    <a:lnTo>
                      <a:pt x="82" y="7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94" name="Freeform 402"/>
              <p:cNvSpPr>
                <a:spLocks/>
              </p:cNvSpPr>
              <p:nvPr/>
            </p:nvSpPr>
            <p:spPr bwMode="auto">
              <a:xfrm>
                <a:off x="3805" y="2150"/>
                <a:ext cx="4" cy="22"/>
              </a:xfrm>
              <a:custGeom>
                <a:avLst/>
                <a:gdLst>
                  <a:gd name="T0" fmla="*/ 0 w 56"/>
                  <a:gd name="T1" fmla="*/ 0 h 299"/>
                  <a:gd name="T2" fmla="*/ 0 w 56"/>
                  <a:gd name="T3" fmla="*/ 0 h 299"/>
                  <a:gd name="T4" fmla="*/ 0 w 56"/>
                  <a:gd name="T5" fmla="*/ 0 h 299"/>
                  <a:gd name="T6" fmla="*/ 0 w 56"/>
                  <a:gd name="T7" fmla="*/ 0 h 299"/>
                  <a:gd name="T8" fmla="*/ 0 w 56"/>
                  <a:gd name="T9" fmla="*/ 0 h 299"/>
                  <a:gd name="T10" fmla="*/ 0 w 56"/>
                  <a:gd name="T11" fmla="*/ 0 h 299"/>
                  <a:gd name="T12" fmla="*/ 0 w 56"/>
                  <a:gd name="T13" fmla="*/ 0 h 299"/>
                  <a:gd name="T14" fmla="*/ 0 w 56"/>
                  <a:gd name="T15" fmla="*/ 0 h 299"/>
                  <a:gd name="T16" fmla="*/ 0 w 56"/>
                  <a:gd name="T17" fmla="*/ 0 h 299"/>
                  <a:gd name="T18" fmla="*/ 0 w 56"/>
                  <a:gd name="T19" fmla="*/ 0 h 299"/>
                  <a:gd name="T20" fmla="*/ 0 w 56"/>
                  <a:gd name="T21" fmla="*/ 0 h 299"/>
                  <a:gd name="T22" fmla="*/ 0 w 56"/>
                  <a:gd name="T23" fmla="*/ 0 h 299"/>
                  <a:gd name="T24" fmla="*/ 0 w 56"/>
                  <a:gd name="T25" fmla="*/ 0 h 299"/>
                  <a:gd name="T26" fmla="*/ 0 w 56"/>
                  <a:gd name="T27" fmla="*/ 0 h 299"/>
                  <a:gd name="T28" fmla="*/ 0 w 56"/>
                  <a:gd name="T29" fmla="*/ 0 h 299"/>
                  <a:gd name="T30" fmla="*/ 0 w 56"/>
                  <a:gd name="T31" fmla="*/ 0 h 299"/>
                  <a:gd name="T32" fmla="*/ 0 w 56"/>
                  <a:gd name="T33" fmla="*/ 0 h 299"/>
                  <a:gd name="T34" fmla="*/ 0 w 56"/>
                  <a:gd name="T35" fmla="*/ 0 h 299"/>
                  <a:gd name="T36" fmla="*/ 0 w 56"/>
                  <a:gd name="T37" fmla="*/ 0 h 299"/>
                  <a:gd name="T38" fmla="*/ 0 w 56"/>
                  <a:gd name="T39" fmla="*/ 0 h 299"/>
                  <a:gd name="T40" fmla="*/ 0 w 56"/>
                  <a:gd name="T41" fmla="*/ 0 h 29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6"/>
                  <a:gd name="T64" fmla="*/ 0 h 299"/>
                  <a:gd name="T65" fmla="*/ 56 w 56"/>
                  <a:gd name="T66" fmla="*/ 299 h 29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6" h="299">
                    <a:moveTo>
                      <a:pt x="34" y="299"/>
                    </a:moveTo>
                    <a:lnTo>
                      <a:pt x="46" y="295"/>
                    </a:lnTo>
                    <a:lnTo>
                      <a:pt x="53" y="287"/>
                    </a:lnTo>
                    <a:lnTo>
                      <a:pt x="56" y="276"/>
                    </a:lnTo>
                    <a:lnTo>
                      <a:pt x="56" y="263"/>
                    </a:lnTo>
                    <a:lnTo>
                      <a:pt x="54" y="251"/>
                    </a:lnTo>
                    <a:lnTo>
                      <a:pt x="50" y="237"/>
                    </a:lnTo>
                    <a:lnTo>
                      <a:pt x="47" y="227"/>
                    </a:lnTo>
                    <a:lnTo>
                      <a:pt x="43" y="220"/>
                    </a:lnTo>
                    <a:lnTo>
                      <a:pt x="34" y="204"/>
                    </a:lnTo>
                    <a:lnTo>
                      <a:pt x="26" y="189"/>
                    </a:lnTo>
                    <a:lnTo>
                      <a:pt x="20" y="172"/>
                    </a:lnTo>
                    <a:lnTo>
                      <a:pt x="14" y="156"/>
                    </a:lnTo>
                    <a:lnTo>
                      <a:pt x="9" y="141"/>
                    </a:lnTo>
                    <a:lnTo>
                      <a:pt x="6" y="125"/>
                    </a:lnTo>
                    <a:lnTo>
                      <a:pt x="3" y="112"/>
                    </a:lnTo>
                    <a:lnTo>
                      <a:pt x="2" y="100"/>
                    </a:lnTo>
                    <a:lnTo>
                      <a:pt x="0" y="64"/>
                    </a:lnTo>
                    <a:lnTo>
                      <a:pt x="2" y="39"/>
                    </a:lnTo>
                    <a:lnTo>
                      <a:pt x="5" y="2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95" name="Freeform 403"/>
              <p:cNvSpPr>
                <a:spLocks/>
              </p:cNvSpPr>
              <p:nvPr/>
            </p:nvSpPr>
            <p:spPr bwMode="auto">
              <a:xfrm>
                <a:off x="3795" y="2171"/>
                <a:ext cx="12" cy="1"/>
              </a:xfrm>
              <a:custGeom>
                <a:avLst/>
                <a:gdLst>
                  <a:gd name="T0" fmla="*/ 0 w 152"/>
                  <a:gd name="T1" fmla="*/ 0 h 18"/>
                  <a:gd name="T2" fmla="*/ 0 w 152"/>
                  <a:gd name="T3" fmla="*/ 0 h 18"/>
                  <a:gd name="T4" fmla="*/ 0 w 152"/>
                  <a:gd name="T5" fmla="*/ 0 h 18"/>
                  <a:gd name="T6" fmla="*/ 0 w 152"/>
                  <a:gd name="T7" fmla="*/ 0 h 18"/>
                  <a:gd name="T8" fmla="*/ 0 w 152"/>
                  <a:gd name="T9" fmla="*/ 0 h 18"/>
                  <a:gd name="T10" fmla="*/ 0 w 152"/>
                  <a:gd name="T11" fmla="*/ 0 h 18"/>
                  <a:gd name="T12" fmla="*/ 0 w 152"/>
                  <a:gd name="T13" fmla="*/ 0 h 18"/>
                  <a:gd name="T14" fmla="*/ 0 w 152"/>
                  <a:gd name="T15" fmla="*/ 0 h 18"/>
                  <a:gd name="T16" fmla="*/ 0 w 152"/>
                  <a:gd name="T17" fmla="*/ 0 h 18"/>
                  <a:gd name="T18" fmla="*/ 0 w 152"/>
                  <a:gd name="T19" fmla="*/ 0 h 18"/>
                  <a:gd name="T20" fmla="*/ 0 w 152"/>
                  <a:gd name="T21" fmla="*/ 0 h 18"/>
                  <a:gd name="T22" fmla="*/ 0 w 152"/>
                  <a:gd name="T23" fmla="*/ 0 h 18"/>
                  <a:gd name="T24" fmla="*/ 0 w 152"/>
                  <a:gd name="T25" fmla="*/ 0 h 18"/>
                  <a:gd name="T26" fmla="*/ 0 w 152"/>
                  <a:gd name="T27" fmla="*/ 0 h 18"/>
                  <a:gd name="T28" fmla="*/ 0 w 152"/>
                  <a:gd name="T29" fmla="*/ 0 h 18"/>
                  <a:gd name="T30" fmla="*/ 0 w 152"/>
                  <a:gd name="T31" fmla="*/ 0 h 18"/>
                  <a:gd name="T32" fmla="*/ 0 w 152"/>
                  <a:gd name="T33" fmla="*/ 0 h 18"/>
                  <a:gd name="T34" fmla="*/ 0 w 152"/>
                  <a:gd name="T35" fmla="*/ 0 h 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2"/>
                  <a:gd name="T55" fmla="*/ 0 h 18"/>
                  <a:gd name="T56" fmla="*/ 152 w 152"/>
                  <a:gd name="T57" fmla="*/ 18 h 1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2" h="18">
                    <a:moveTo>
                      <a:pt x="0" y="9"/>
                    </a:moveTo>
                    <a:lnTo>
                      <a:pt x="8" y="3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9" y="5"/>
                    </a:lnTo>
                    <a:lnTo>
                      <a:pt x="49" y="9"/>
                    </a:lnTo>
                    <a:lnTo>
                      <a:pt x="59" y="12"/>
                    </a:lnTo>
                    <a:lnTo>
                      <a:pt x="68" y="16"/>
                    </a:lnTo>
                    <a:lnTo>
                      <a:pt x="74" y="18"/>
                    </a:lnTo>
                    <a:lnTo>
                      <a:pt x="82" y="16"/>
                    </a:lnTo>
                    <a:lnTo>
                      <a:pt x="89" y="14"/>
                    </a:lnTo>
                    <a:lnTo>
                      <a:pt x="96" y="12"/>
                    </a:lnTo>
                    <a:lnTo>
                      <a:pt x="103" y="9"/>
                    </a:lnTo>
                    <a:lnTo>
                      <a:pt x="108" y="5"/>
                    </a:lnTo>
                    <a:lnTo>
                      <a:pt x="114" y="3"/>
                    </a:lnTo>
                    <a:lnTo>
                      <a:pt x="119" y="1"/>
                    </a:lnTo>
                    <a:lnTo>
                      <a:pt x="124" y="0"/>
                    </a:lnTo>
                    <a:lnTo>
                      <a:pt x="152" y="10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96" name="Freeform 404"/>
              <p:cNvSpPr>
                <a:spLocks/>
              </p:cNvSpPr>
              <p:nvPr/>
            </p:nvSpPr>
            <p:spPr bwMode="auto">
              <a:xfrm>
                <a:off x="3792" y="2167"/>
                <a:ext cx="3" cy="5"/>
              </a:xfrm>
              <a:custGeom>
                <a:avLst/>
                <a:gdLst>
                  <a:gd name="T0" fmla="*/ 0 w 32"/>
                  <a:gd name="T1" fmla="*/ 0 h 68"/>
                  <a:gd name="T2" fmla="*/ 0 w 32"/>
                  <a:gd name="T3" fmla="*/ 0 h 68"/>
                  <a:gd name="T4" fmla="*/ 0 w 32"/>
                  <a:gd name="T5" fmla="*/ 0 h 68"/>
                  <a:gd name="T6" fmla="*/ 0 w 32"/>
                  <a:gd name="T7" fmla="*/ 0 h 68"/>
                  <a:gd name="T8" fmla="*/ 0 w 32"/>
                  <a:gd name="T9" fmla="*/ 0 h 68"/>
                  <a:gd name="T10" fmla="*/ 0 w 32"/>
                  <a:gd name="T11" fmla="*/ 0 h 68"/>
                  <a:gd name="T12" fmla="*/ 0 w 32"/>
                  <a:gd name="T13" fmla="*/ 0 h 68"/>
                  <a:gd name="T14" fmla="*/ 0 w 32"/>
                  <a:gd name="T15" fmla="*/ 0 h 68"/>
                  <a:gd name="T16" fmla="*/ 0 w 32"/>
                  <a:gd name="T17" fmla="*/ 0 h 68"/>
                  <a:gd name="T18" fmla="*/ 0 w 32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68"/>
                  <a:gd name="T32" fmla="*/ 32 w 32"/>
                  <a:gd name="T33" fmla="*/ 68 h 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68">
                    <a:moveTo>
                      <a:pt x="24" y="0"/>
                    </a:moveTo>
                    <a:lnTo>
                      <a:pt x="0" y="39"/>
                    </a:lnTo>
                    <a:lnTo>
                      <a:pt x="1" y="45"/>
                    </a:lnTo>
                    <a:lnTo>
                      <a:pt x="3" y="51"/>
                    </a:lnTo>
                    <a:lnTo>
                      <a:pt x="6" y="56"/>
                    </a:lnTo>
                    <a:lnTo>
                      <a:pt x="10" y="60"/>
                    </a:lnTo>
                    <a:lnTo>
                      <a:pt x="14" y="63"/>
                    </a:lnTo>
                    <a:lnTo>
                      <a:pt x="19" y="66"/>
                    </a:lnTo>
                    <a:lnTo>
                      <a:pt x="25" y="67"/>
                    </a:lnTo>
                    <a:lnTo>
                      <a:pt x="32" y="68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97" name="Freeform 405"/>
              <p:cNvSpPr>
                <a:spLocks/>
              </p:cNvSpPr>
              <p:nvPr/>
            </p:nvSpPr>
            <p:spPr bwMode="auto">
              <a:xfrm>
                <a:off x="3788" y="2178"/>
                <a:ext cx="27" cy="3"/>
              </a:xfrm>
              <a:custGeom>
                <a:avLst/>
                <a:gdLst>
                  <a:gd name="T0" fmla="*/ 0 w 348"/>
                  <a:gd name="T1" fmla="*/ 0 h 41"/>
                  <a:gd name="T2" fmla="*/ 0 w 348"/>
                  <a:gd name="T3" fmla="*/ 0 h 41"/>
                  <a:gd name="T4" fmla="*/ 0 w 348"/>
                  <a:gd name="T5" fmla="*/ 0 h 41"/>
                  <a:gd name="T6" fmla="*/ 0 w 348"/>
                  <a:gd name="T7" fmla="*/ 0 h 41"/>
                  <a:gd name="T8" fmla="*/ 0 w 348"/>
                  <a:gd name="T9" fmla="*/ 0 h 41"/>
                  <a:gd name="T10" fmla="*/ 0 w 348"/>
                  <a:gd name="T11" fmla="*/ 0 h 41"/>
                  <a:gd name="T12" fmla="*/ 0 w 348"/>
                  <a:gd name="T13" fmla="*/ 0 h 41"/>
                  <a:gd name="T14" fmla="*/ 0 w 348"/>
                  <a:gd name="T15" fmla="*/ 0 h 41"/>
                  <a:gd name="T16" fmla="*/ 0 w 348"/>
                  <a:gd name="T17" fmla="*/ 0 h 41"/>
                  <a:gd name="T18" fmla="*/ 0 w 348"/>
                  <a:gd name="T19" fmla="*/ 0 h 41"/>
                  <a:gd name="T20" fmla="*/ 0 w 348"/>
                  <a:gd name="T21" fmla="*/ 0 h 41"/>
                  <a:gd name="T22" fmla="*/ 0 w 348"/>
                  <a:gd name="T23" fmla="*/ 0 h 41"/>
                  <a:gd name="T24" fmla="*/ 0 w 348"/>
                  <a:gd name="T25" fmla="*/ 0 h 41"/>
                  <a:gd name="T26" fmla="*/ 0 w 348"/>
                  <a:gd name="T27" fmla="*/ 0 h 41"/>
                  <a:gd name="T28" fmla="*/ 0 w 348"/>
                  <a:gd name="T29" fmla="*/ 0 h 41"/>
                  <a:gd name="T30" fmla="*/ 0 w 348"/>
                  <a:gd name="T31" fmla="*/ 0 h 41"/>
                  <a:gd name="T32" fmla="*/ 0 w 348"/>
                  <a:gd name="T33" fmla="*/ 0 h 41"/>
                  <a:gd name="T34" fmla="*/ 0 w 348"/>
                  <a:gd name="T35" fmla="*/ 0 h 41"/>
                  <a:gd name="T36" fmla="*/ 0 w 348"/>
                  <a:gd name="T37" fmla="*/ 0 h 41"/>
                  <a:gd name="T38" fmla="*/ 0 w 348"/>
                  <a:gd name="T39" fmla="*/ 0 h 41"/>
                  <a:gd name="T40" fmla="*/ 0 w 348"/>
                  <a:gd name="T41" fmla="*/ 0 h 41"/>
                  <a:gd name="T42" fmla="*/ 0 w 348"/>
                  <a:gd name="T43" fmla="*/ 0 h 41"/>
                  <a:gd name="T44" fmla="*/ 0 w 348"/>
                  <a:gd name="T45" fmla="*/ 0 h 41"/>
                  <a:gd name="T46" fmla="*/ 0 w 348"/>
                  <a:gd name="T47" fmla="*/ 0 h 41"/>
                  <a:gd name="T48" fmla="*/ 0 w 348"/>
                  <a:gd name="T49" fmla="*/ 0 h 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48"/>
                  <a:gd name="T76" fmla="*/ 0 h 41"/>
                  <a:gd name="T77" fmla="*/ 348 w 348"/>
                  <a:gd name="T78" fmla="*/ 41 h 4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48" h="41">
                    <a:moveTo>
                      <a:pt x="348" y="32"/>
                    </a:moveTo>
                    <a:lnTo>
                      <a:pt x="327" y="36"/>
                    </a:lnTo>
                    <a:lnTo>
                      <a:pt x="297" y="38"/>
                    </a:lnTo>
                    <a:lnTo>
                      <a:pt x="273" y="27"/>
                    </a:lnTo>
                    <a:lnTo>
                      <a:pt x="241" y="24"/>
                    </a:lnTo>
                    <a:lnTo>
                      <a:pt x="224" y="27"/>
                    </a:lnTo>
                    <a:lnTo>
                      <a:pt x="200" y="34"/>
                    </a:lnTo>
                    <a:lnTo>
                      <a:pt x="172" y="40"/>
                    </a:lnTo>
                    <a:lnTo>
                      <a:pt x="140" y="29"/>
                    </a:lnTo>
                    <a:lnTo>
                      <a:pt x="109" y="27"/>
                    </a:lnTo>
                    <a:lnTo>
                      <a:pt x="78" y="30"/>
                    </a:lnTo>
                    <a:lnTo>
                      <a:pt x="46" y="41"/>
                    </a:lnTo>
                    <a:lnTo>
                      <a:pt x="0" y="34"/>
                    </a:lnTo>
                    <a:lnTo>
                      <a:pt x="40" y="27"/>
                    </a:lnTo>
                    <a:lnTo>
                      <a:pt x="71" y="17"/>
                    </a:lnTo>
                    <a:lnTo>
                      <a:pt x="105" y="2"/>
                    </a:lnTo>
                    <a:lnTo>
                      <a:pt x="138" y="0"/>
                    </a:lnTo>
                    <a:lnTo>
                      <a:pt x="164" y="17"/>
                    </a:lnTo>
                    <a:lnTo>
                      <a:pt x="181" y="17"/>
                    </a:lnTo>
                    <a:lnTo>
                      <a:pt x="215" y="1"/>
                    </a:lnTo>
                    <a:lnTo>
                      <a:pt x="241" y="4"/>
                    </a:lnTo>
                    <a:lnTo>
                      <a:pt x="269" y="11"/>
                    </a:lnTo>
                    <a:lnTo>
                      <a:pt x="299" y="20"/>
                    </a:lnTo>
                    <a:lnTo>
                      <a:pt x="323" y="27"/>
                    </a:lnTo>
                    <a:lnTo>
                      <a:pt x="348" y="32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98" name="Freeform 406"/>
              <p:cNvSpPr>
                <a:spLocks/>
              </p:cNvSpPr>
              <p:nvPr/>
            </p:nvSpPr>
            <p:spPr bwMode="auto">
              <a:xfrm>
                <a:off x="3785" y="2151"/>
                <a:ext cx="4" cy="4"/>
              </a:xfrm>
              <a:custGeom>
                <a:avLst/>
                <a:gdLst>
                  <a:gd name="T0" fmla="*/ 0 w 61"/>
                  <a:gd name="T1" fmla="*/ 0 h 58"/>
                  <a:gd name="T2" fmla="*/ 0 w 61"/>
                  <a:gd name="T3" fmla="*/ 0 h 58"/>
                  <a:gd name="T4" fmla="*/ 0 w 61"/>
                  <a:gd name="T5" fmla="*/ 0 h 58"/>
                  <a:gd name="T6" fmla="*/ 0 w 61"/>
                  <a:gd name="T7" fmla="*/ 0 h 58"/>
                  <a:gd name="T8" fmla="*/ 0 w 61"/>
                  <a:gd name="T9" fmla="*/ 0 h 58"/>
                  <a:gd name="T10" fmla="*/ 0 w 61"/>
                  <a:gd name="T11" fmla="*/ 0 h 58"/>
                  <a:gd name="T12" fmla="*/ 0 w 61"/>
                  <a:gd name="T13" fmla="*/ 0 h 58"/>
                  <a:gd name="T14" fmla="*/ 0 w 61"/>
                  <a:gd name="T15" fmla="*/ 0 h 58"/>
                  <a:gd name="T16" fmla="*/ 0 w 61"/>
                  <a:gd name="T17" fmla="*/ 0 h 58"/>
                  <a:gd name="T18" fmla="*/ 0 w 61"/>
                  <a:gd name="T19" fmla="*/ 0 h 58"/>
                  <a:gd name="T20" fmla="*/ 0 w 61"/>
                  <a:gd name="T21" fmla="*/ 0 h 58"/>
                  <a:gd name="T22" fmla="*/ 0 w 61"/>
                  <a:gd name="T23" fmla="*/ 0 h 58"/>
                  <a:gd name="T24" fmla="*/ 0 w 61"/>
                  <a:gd name="T25" fmla="*/ 0 h 58"/>
                  <a:gd name="T26" fmla="*/ 0 w 61"/>
                  <a:gd name="T27" fmla="*/ 0 h 58"/>
                  <a:gd name="T28" fmla="*/ 0 w 61"/>
                  <a:gd name="T29" fmla="*/ 0 h 58"/>
                  <a:gd name="T30" fmla="*/ 0 w 61"/>
                  <a:gd name="T31" fmla="*/ 0 h 58"/>
                  <a:gd name="T32" fmla="*/ 0 w 61"/>
                  <a:gd name="T33" fmla="*/ 0 h 58"/>
                  <a:gd name="T34" fmla="*/ 0 w 61"/>
                  <a:gd name="T35" fmla="*/ 0 h 58"/>
                  <a:gd name="T36" fmla="*/ 0 w 61"/>
                  <a:gd name="T37" fmla="*/ 0 h 58"/>
                  <a:gd name="T38" fmla="*/ 0 w 61"/>
                  <a:gd name="T39" fmla="*/ 0 h 58"/>
                  <a:gd name="T40" fmla="*/ 0 w 61"/>
                  <a:gd name="T41" fmla="*/ 0 h 58"/>
                  <a:gd name="T42" fmla="*/ 0 w 61"/>
                  <a:gd name="T43" fmla="*/ 0 h 58"/>
                  <a:gd name="T44" fmla="*/ 0 w 61"/>
                  <a:gd name="T45" fmla="*/ 0 h 58"/>
                  <a:gd name="T46" fmla="*/ 0 w 61"/>
                  <a:gd name="T47" fmla="*/ 0 h 58"/>
                  <a:gd name="T48" fmla="*/ 0 w 61"/>
                  <a:gd name="T49" fmla="*/ 0 h 58"/>
                  <a:gd name="T50" fmla="*/ 0 w 61"/>
                  <a:gd name="T51" fmla="*/ 0 h 58"/>
                  <a:gd name="T52" fmla="*/ 0 w 61"/>
                  <a:gd name="T53" fmla="*/ 0 h 58"/>
                  <a:gd name="T54" fmla="*/ 0 w 61"/>
                  <a:gd name="T55" fmla="*/ 0 h 58"/>
                  <a:gd name="T56" fmla="*/ 0 w 61"/>
                  <a:gd name="T57" fmla="*/ 0 h 58"/>
                  <a:gd name="T58" fmla="*/ 0 w 61"/>
                  <a:gd name="T59" fmla="*/ 0 h 58"/>
                  <a:gd name="T60" fmla="*/ 0 w 61"/>
                  <a:gd name="T61" fmla="*/ 0 h 58"/>
                  <a:gd name="T62" fmla="*/ 0 w 61"/>
                  <a:gd name="T63" fmla="*/ 0 h 58"/>
                  <a:gd name="T64" fmla="*/ 0 w 61"/>
                  <a:gd name="T65" fmla="*/ 0 h 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58"/>
                  <a:gd name="T101" fmla="*/ 61 w 61"/>
                  <a:gd name="T102" fmla="*/ 58 h 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58">
                    <a:moveTo>
                      <a:pt x="30" y="0"/>
                    </a:moveTo>
                    <a:lnTo>
                      <a:pt x="24" y="1"/>
                    </a:lnTo>
                    <a:lnTo>
                      <a:pt x="18" y="2"/>
                    </a:lnTo>
                    <a:lnTo>
                      <a:pt x="13" y="5"/>
                    </a:lnTo>
                    <a:lnTo>
                      <a:pt x="9" y="8"/>
                    </a:lnTo>
                    <a:lnTo>
                      <a:pt x="5" y="12"/>
                    </a:lnTo>
                    <a:lnTo>
                      <a:pt x="2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5" y="44"/>
                    </a:lnTo>
                    <a:lnTo>
                      <a:pt x="9" y="49"/>
                    </a:lnTo>
                    <a:lnTo>
                      <a:pt x="13" y="52"/>
                    </a:lnTo>
                    <a:lnTo>
                      <a:pt x="18" y="54"/>
                    </a:lnTo>
                    <a:lnTo>
                      <a:pt x="24" y="57"/>
                    </a:lnTo>
                    <a:lnTo>
                      <a:pt x="30" y="58"/>
                    </a:lnTo>
                    <a:lnTo>
                      <a:pt x="36" y="57"/>
                    </a:lnTo>
                    <a:lnTo>
                      <a:pt x="41" y="54"/>
                    </a:lnTo>
                    <a:lnTo>
                      <a:pt x="47" y="52"/>
                    </a:lnTo>
                    <a:lnTo>
                      <a:pt x="51" y="49"/>
                    </a:lnTo>
                    <a:lnTo>
                      <a:pt x="55" y="44"/>
                    </a:lnTo>
                    <a:lnTo>
                      <a:pt x="58" y="40"/>
                    </a:lnTo>
                    <a:lnTo>
                      <a:pt x="60" y="34"/>
                    </a:lnTo>
                    <a:lnTo>
                      <a:pt x="61" y="28"/>
                    </a:lnTo>
                    <a:lnTo>
                      <a:pt x="60" y="22"/>
                    </a:lnTo>
                    <a:lnTo>
                      <a:pt x="58" y="17"/>
                    </a:lnTo>
                    <a:lnTo>
                      <a:pt x="55" y="12"/>
                    </a:lnTo>
                    <a:lnTo>
                      <a:pt x="51" y="8"/>
                    </a:lnTo>
                    <a:lnTo>
                      <a:pt x="47" y="5"/>
                    </a:lnTo>
                    <a:lnTo>
                      <a:pt x="41" y="2"/>
                    </a:lnTo>
                    <a:lnTo>
                      <a:pt x="36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99" name="Freeform 407"/>
              <p:cNvSpPr>
                <a:spLocks/>
              </p:cNvSpPr>
              <p:nvPr/>
            </p:nvSpPr>
            <p:spPr bwMode="auto">
              <a:xfrm>
                <a:off x="3786" y="2152"/>
                <a:ext cx="1" cy="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0 h 11"/>
                  <a:gd name="T4" fmla="*/ 0 w 6"/>
                  <a:gd name="T5" fmla="*/ 0 h 11"/>
                  <a:gd name="T6" fmla="*/ 0 w 6"/>
                  <a:gd name="T7" fmla="*/ 0 h 11"/>
                  <a:gd name="T8" fmla="*/ 0 w 6"/>
                  <a:gd name="T9" fmla="*/ 0 h 11"/>
                  <a:gd name="T10" fmla="*/ 0 w 6"/>
                  <a:gd name="T11" fmla="*/ 0 h 11"/>
                  <a:gd name="T12" fmla="*/ 0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0 h 11"/>
                  <a:gd name="T20" fmla="*/ 0 w 6"/>
                  <a:gd name="T21" fmla="*/ 0 h 11"/>
                  <a:gd name="T22" fmla="*/ 0 w 6"/>
                  <a:gd name="T23" fmla="*/ 0 h 11"/>
                  <a:gd name="T24" fmla="*/ 0 w 6"/>
                  <a:gd name="T25" fmla="*/ 0 h 11"/>
                  <a:gd name="T26" fmla="*/ 0 w 6"/>
                  <a:gd name="T27" fmla="*/ 0 h 11"/>
                  <a:gd name="T28" fmla="*/ 0 w 6"/>
                  <a:gd name="T29" fmla="*/ 0 h 11"/>
                  <a:gd name="T30" fmla="*/ 0 w 6"/>
                  <a:gd name="T31" fmla="*/ 0 h 11"/>
                  <a:gd name="T32" fmla="*/ 0 w 6"/>
                  <a:gd name="T33" fmla="*/ 0 h 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"/>
                  <a:gd name="T52" fmla="*/ 0 h 11"/>
                  <a:gd name="T53" fmla="*/ 6 w 6"/>
                  <a:gd name="T54" fmla="*/ 11 h 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" h="11">
                    <a:moveTo>
                      <a:pt x="3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00" name="Freeform 408"/>
              <p:cNvSpPr>
                <a:spLocks/>
              </p:cNvSpPr>
              <p:nvPr/>
            </p:nvSpPr>
            <p:spPr bwMode="auto">
              <a:xfrm>
                <a:off x="3786" y="2151"/>
                <a:ext cx="2" cy="3"/>
              </a:xfrm>
              <a:custGeom>
                <a:avLst/>
                <a:gdLst>
                  <a:gd name="T0" fmla="*/ 0 w 26"/>
                  <a:gd name="T1" fmla="*/ 0 h 39"/>
                  <a:gd name="T2" fmla="*/ 0 w 26"/>
                  <a:gd name="T3" fmla="*/ 0 h 39"/>
                  <a:gd name="T4" fmla="*/ 0 w 26"/>
                  <a:gd name="T5" fmla="*/ 0 h 39"/>
                  <a:gd name="T6" fmla="*/ 0 w 26"/>
                  <a:gd name="T7" fmla="*/ 0 h 39"/>
                  <a:gd name="T8" fmla="*/ 0 w 26"/>
                  <a:gd name="T9" fmla="*/ 0 h 39"/>
                  <a:gd name="T10" fmla="*/ 0 w 26"/>
                  <a:gd name="T11" fmla="*/ 0 h 39"/>
                  <a:gd name="T12" fmla="*/ 0 w 26"/>
                  <a:gd name="T13" fmla="*/ 0 h 39"/>
                  <a:gd name="T14" fmla="*/ 0 w 26"/>
                  <a:gd name="T15" fmla="*/ 0 h 39"/>
                  <a:gd name="T16" fmla="*/ 0 w 26"/>
                  <a:gd name="T17" fmla="*/ 0 h 39"/>
                  <a:gd name="T18" fmla="*/ 0 w 26"/>
                  <a:gd name="T19" fmla="*/ 0 h 39"/>
                  <a:gd name="T20" fmla="*/ 0 w 26"/>
                  <a:gd name="T21" fmla="*/ 0 h 39"/>
                  <a:gd name="T22" fmla="*/ 0 w 26"/>
                  <a:gd name="T23" fmla="*/ 0 h 39"/>
                  <a:gd name="T24" fmla="*/ 0 w 26"/>
                  <a:gd name="T25" fmla="*/ 0 h 39"/>
                  <a:gd name="T26" fmla="*/ 0 w 26"/>
                  <a:gd name="T27" fmla="*/ 0 h 39"/>
                  <a:gd name="T28" fmla="*/ 0 w 26"/>
                  <a:gd name="T29" fmla="*/ 0 h 39"/>
                  <a:gd name="T30" fmla="*/ 0 w 26"/>
                  <a:gd name="T31" fmla="*/ 0 h 39"/>
                  <a:gd name="T32" fmla="*/ 0 w 26"/>
                  <a:gd name="T33" fmla="*/ 0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"/>
                  <a:gd name="T52" fmla="*/ 0 h 39"/>
                  <a:gd name="T53" fmla="*/ 26 w 26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" h="39">
                    <a:moveTo>
                      <a:pt x="13" y="0"/>
                    </a:moveTo>
                    <a:lnTo>
                      <a:pt x="18" y="1"/>
                    </a:lnTo>
                    <a:lnTo>
                      <a:pt x="21" y="5"/>
                    </a:lnTo>
                    <a:lnTo>
                      <a:pt x="25" y="10"/>
                    </a:lnTo>
                    <a:lnTo>
                      <a:pt x="26" y="19"/>
                    </a:lnTo>
                    <a:lnTo>
                      <a:pt x="25" y="28"/>
                    </a:lnTo>
                    <a:lnTo>
                      <a:pt x="21" y="34"/>
                    </a:lnTo>
                    <a:lnTo>
                      <a:pt x="18" y="38"/>
                    </a:lnTo>
                    <a:lnTo>
                      <a:pt x="13" y="39"/>
                    </a:lnTo>
                    <a:lnTo>
                      <a:pt x="9" y="38"/>
                    </a:lnTo>
                    <a:lnTo>
                      <a:pt x="4" y="34"/>
                    </a:lnTo>
                    <a:lnTo>
                      <a:pt x="1" y="28"/>
                    </a:lnTo>
                    <a:lnTo>
                      <a:pt x="0" y="19"/>
                    </a:lnTo>
                    <a:lnTo>
                      <a:pt x="1" y="10"/>
                    </a:lnTo>
                    <a:lnTo>
                      <a:pt x="4" y="5"/>
                    </a:lnTo>
                    <a:lnTo>
                      <a:pt x="9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01" name="Freeform 409"/>
              <p:cNvSpPr>
                <a:spLocks/>
              </p:cNvSpPr>
              <p:nvPr/>
            </p:nvSpPr>
            <p:spPr bwMode="auto">
              <a:xfrm>
                <a:off x="3812" y="2151"/>
                <a:ext cx="2" cy="3"/>
              </a:xfrm>
              <a:custGeom>
                <a:avLst/>
                <a:gdLst>
                  <a:gd name="T0" fmla="*/ 0 w 26"/>
                  <a:gd name="T1" fmla="*/ 0 h 39"/>
                  <a:gd name="T2" fmla="*/ 0 w 26"/>
                  <a:gd name="T3" fmla="*/ 0 h 39"/>
                  <a:gd name="T4" fmla="*/ 0 w 26"/>
                  <a:gd name="T5" fmla="*/ 0 h 39"/>
                  <a:gd name="T6" fmla="*/ 0 w 26"/>
                  <a:gd name="T7" fmla="*/ 0 h 39"/>
                  <a:gd name="T8" fmla="*/ 0 w 26"/>
                  <a:gd name="T9" fmla="*/ 0 h 39"/>
                  <a:gd name="T10" fmla="*/ 0 w 26"/>
                  <a:gd name="T11" fmla="*/ 0 h 39"/>
                  <a:gd name="T12" fmla="*/ 0 w 26"/>
                  <a:gd name="T13" fmla="*/ 0 h 39"/>
                  <a:gd name="T14" fmla="*/ 0 w 26"/>
                  <a:gd name="T15" fmla="*/ 0 h 39"/>
                  <a:gd name="T16" fmla="*/ 0 w 26"/>
                  <a:gd name="T17" fmla="*/ 0 h 39"/>
                  <a:gd name="T18" fmla="*/ 0 w 26"/>
                  <a:gd name="T19" fmla="*/ 0 h 39"/>
                  <a:gd name="T20" fmla="*/ 0 w 26"/>
                  <a:gd name="T21" fmla="*/ 0 h 39"/>
                  <a:gd name="T22" fmla="*/ 0 w 26"/>
                  <a:gd name="T23" fmla="*/ 0 h 39"/>
                  <a:gd name="T24" fmla="*/ 0 w 26"/>
                  <a:gd name="T25" fmla="*/ 0 h 39"/>
                  <a:gd name="T26" fmla="*/ 0 w 26"/>
                  <a:gd name="T27" fmla="*/ 0 h 39"/>
                  <a:gd name="T28" fmla="*/ 0 w 26"/>
                  <a:gd name="T29" fmla="*/ 0 h 39"/>
                  <a:gd name="T30" fmla="*/ 0 w 26"/>
                  <a:gd name="T31" fmla="*/ 0 h 39"/>
                  <a:gd name="T32" fmla="*/ 0 w 26"/>
                  <a:gd name="T33" fmla="*/ 0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"/>
                  <a:gd name="T52" fmla="*/ 0 h 39"/>
                  <a:gd name="T53" fmla="*/ 26 w 26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" h="39">
                    <a:moveTo>
                      <a:pt x="13" y="0"/>
                    </a:moveTo>
                    <a:lnTo>
                      <a:pt x="17" y="1"/>
                    </a:lnTo>
                    <a:lnTo>
                      <a:pt x="22" y="5"/>
                    </a:lnTo>
                    <a:lnTo>
                      <a:pt x="25" y="10"/>
                    </a:lnTo>
                    <a:lnTo>
                      <a:pt x="26" y="19"/>
                    </a:lnTo>
                    <a:lnTo>
                      <a:pt x="25" y="28"/>
                    </a:lnTo>
                    <a:lnTo>
                      <a:pt x="22" y="34"/>
                    </a:lnTo>
                    <a:lnTo>
                      <a:pt x="17" y="38"/>
                    </a:lnTo>
                    <a:lnTo>
                      <a:pt x="13" y="39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1" y="28"/>
                    </a:lnTo>
                    <a:lnTo>
                      <a:pt x="0" y="19"/>
                    </a:lnTo>
                    <a:lnTo>
                      <a:pt x="1" y="10"/>
                    </a:lnTo>
                    <a:lnTo>
                      <a:pt x="4" y="5"/>
                    </a:lnTo>
                    <a:lnTo>
                      <a:pt x="8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902" name="Freeform 410"/>
              <p:cNvSpPr>
                <a:spLocks/>
              </p:cNvSpPr>
              <p:nvPr/>
            </p:nvSpPr>
            <p:spPr bwMode="auto">
              <a:xfrm>
                <a:off x="3803" y="2183"/>
                <a:ext cx="3" cy="1"/>
              </a:xfrm>
              <a:custGeom>
                <a:avLst/>
                <a:gdLst>
                  <a:gd name="T0" fmla="*/ 0 w 41"/>
                  <a:gd name="T1" fmla="*/ 0 h 17"/>
                  <a:gd name="T2" fmla="*/ 0 w 41"/>
                  <a:gd name="T3" fmla="*/ 0 h 17"/>
                  <a:gd name="T4" fmla="*/ 0 w 41"/>
                  <a:gd name="T5" fmla="*/ 0 h 17"/>
                  <a:gd name="T6" fmla="*/ 0 w 41"/>
                  <a:gd name="T7" fmla="*/ 0 h 17"/>
                  <a:gd name="T8" fmla="*/ 0 w 41"/>
                  <a:gd name="T9" fmla="*/ 0 h 17"/>
                  <a:gd name="T10" fmla="*/ 0 w 41"/>
                  <a:gd name="T11" fmla="*/ 0 h 17"/>
                  <a:gd name="T12" fmla="*/ 0 w 41"/>
                  <a:gd name="T13" fmla="*/ 0 h 17"/>
                  <a:gd name="T14" fmla="*/ 0 w 41"/>
                  <a:gd name="T15" fmla="*/ 0 h 17"/>
                  <a:gd name="T16" fmla="*/ 0 w 41"/>
                  <a:gd name="T17" fmla="*/ 0 h 17"/>
                  <a:gd name="T18" fmla="*/ 0 w 41"/>
                  <a:gd name="T19" fmla="*/ 0 h 17"/>
                  <a:gd name="T20" fmla="*/ 0 w 41"/>
                  <a:gd name="T21" fmla="*/ 0 h 17"/>
                  <a:gd name="T22" fmla="*/ 0 w 41"/>
                  <a:gd name="T23" fmla="*/ 0 h 17"/>
                  <a:gd name="T24" fmla="*/ 0 w 41"/>
                  <a:gd name="T25" fmla="*/ 0 h 17"/>
                  <a:gd name="T26" fmla="*/ 0 w 41"/>
                  <a:gd name="T27" fmla="*/ 0 h 17"/>
                  <a:gd name="T28" fmla="*/ 0 w 41"/>
                  <a:gd name="T29" fmla="*/ 0 h 17"/>
                  <a:gd name="T30" fmla="*/ 0 w 41"/>
                  <a:gd name="T31" fmla="*/ 0 h 17"/>
                  <a:gd name="T32" fmla="*/ 0 w 41"/>
                  <a:gd name="T33" fmla="*/ 0 h 17"/>
                  <a:gd name="T34" fmla="*/ 0 w 41"/>
                  <a:gd name="T35" fmla="*/ 0 h 17"/>
                  <a:gd name="T36" fmla="*/ 0 w 41"/>
                  <a:gd name="T37" fmla="*/ 0 h 17"/>
                  <a:gd name="T38" fmla="*/ 0 w 41"/>
                  <a:gd name="T39" fmla="*/ 0 h 17"/>
                  <a:gd name="T40" fmla="*/ 0 w 41"/>
                  <a:gd name="T41" fmla="*/ 0 h 17"/>
                  <a:gd name="T42" fmla="*/ 0 w 41"/>
                  <a:gd name="T43" fmla="*/ 0 h 17"/>
                  <a:gd name="T44" fmla="*/ 0 w 41"/>
                  <a:gd name="T45" fmla="*/ 0 h 17"/>
                  <a:gd name="T46" fmla="*/ 0 w 41"/>
                  <a:gd name="T47" fmla="*/ 0 h 17"/>
                  <a:gd name="T48" fmla="*/ 0 w 41"/>
                  <a:gd name="T49" fmla="*/ 0 h 17"/>
                  <a:gd name="T50" fmla="*/ 0 w 41"/>
                  <a:gd name="T51" fmla="*/ 0 h 17"/>
                  <a:gd name="T52" fmla="*/ 0 w 41"/>
                  <a:gd name="T53" fmla="*/ 0 h 17"/>
                  <a:gd name="T54" fmla="*/ 0 w 41"/>
                  <a:gd name="T55" fmla="*/ 0 h 17"/>
                  <a:gd name="T56" fmla="*/ 0 w 41"/>
                  <a:gd name="T57" fmla="*/ 0 h 17"/>
                  <a:gd name="T58" fmla="*/ 0 w 41"/>
                  <a:gd name="T59" fmla="*/ 0 h 17"/>
                  <a:gd name="T60" fmla="*/ 0 w 41"/>
                  <a:gd name="T61" fmla="*/ 0 h 17"/>
                  <a:gd name="T62" fmla="*/ 0 w 41"/>
                  <a:gd name="T63" fmla="*/ 0 h 17"/>
                  <a:gd name="T64" fmla="*/ 0 w 41"/>
                  <a:gd name="T65" fmla="*/ 0 h 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17"/>
                  <a:gd name="T101" fmla="*/ 41 w 41"/>
                  <a:gd name="T102" fmla="*/ 17 h 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17">
                    <a:moveTo>
                      <a:pt x="21" y="0"/>
                    </a:moveTo>
                    <a:lnTo>
                      <a:pt x="25" y="0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0" y="7"/>
                    </a:lnTo>
                    <a:lnTo>
                      <a:pt x="41" y="9"/>
                    </a:lnTo>
                    <a:lnTo>
                      <a:pt x="40" y="11"/>
                    </a:lnTo>
                    <a:lnTo>
                      <a:pt x="39" y="13"/>
                    </a:lnTo>
                    <a:lnTo>
                      <a:pt x="37" y="14"/>
                    </a:lnTo>
                    <a:lnTo>
                      <a:pt x="35" y="15"/>
                    </a:lnTo>
                    <a:lnTo>
                      <a:pt x="32" y="16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3" y="17"/>
                    </a:lnTo>
                    <a:lnTo>
                      <a:pt x="10" y="16"/>
                    </a:lnTo>
                    <a:lnTo>
                      <a:pt x="7" y="15"/>
                    </a:lnTo>
                    <a:lnTo>
                      <a:pt x="4" y="14"/>
                    </a:lnTo>
                    <a:lnTo>
                      <a:pt x="2" y="13"/>
                    </a:lnTo>
                    <a:lnTo>
                      <a:pt x="1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10" y="1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6804" name="Group 411"/>
            <p:cNvGrpSpPr>
              <a:grpSpLocks/>
            </p:cNvGrpSpPr>
            <p:nvPr/>
          </p:nvGrpSpPr>
          <p:grpSpPr bwMode="auto">
            <a:xfrm>
              <a:off x="4133" y="1872"/>
              <a:ext cx="234" cy="785"/>
              <a:chOff x="3651" y="2091"/>
              <a:chExt cx="234" cy="785"/>
            </a:xfrm>
          </p:grpSpPr>
          <p:sp>
            <p:nvSpPr>
              <p:cNvPr id="26811" name="Freeform 412"/>
              <p:cNvSpPr>
                <a:spLocks/>
              </p:cNvSpPr>
              <p:nvPr/>
            </p:nvSpPr>
            <p:spPr bwMode="auto">
              <a:xfrm>
                <a:off x="3652" y="2769"/>
                <a:ext cx="43" cy="107"/>
              </a:xfrm>
              <a:custGeom>
                <a:avLst/>
                <a:gdLst>
                  <a:gd name="T0" fmla="*/ 0 w 567"/>
                  <a:gd name="T1" fmla="*/ 0 h 1494"/>
                  <a:gd name="T2" fmla="*/ 0 w 567"/>
                  <a:gd name="T3" fmla="*/ 0 h 1494"/>
                  <a:gd name="T4" fmla="*/ 0 w 567"/>
                  <a:gd name="T5" fmla="*/ 0 h 1494"/>
                  <a:gd name="T6" fmla="*/ 0 w 567"/>
                  <a:gd name="T7" fmla="*/ 0 h 1494"/>
                  <a:gd name="T8" fmla="*/ 0 w 567"/>
                  <a:gd name="T9" fmla="*/ 0 h 1494"/>
                  <a:gd name="T10" fmla="*/ 0 w 567"/>
                  <a:gd name="T11" fmla="*/ 0 h 1494"/>
                  <a:gd name="T12" fmla="*/ 0 w 567"/>
                  <a:gd name="T13" fmla="*/ 0 h 1494"/>
                  <a:gd name="T14" fmla="*/ 0 w 567"/>
                  <a:gd name="T15" fmla="*/ 0 h 1494"/>
                  <a:gd name="T16" fmla="*/ 0 w 567"/>
                  <a:gd name="T17" fmla="*/ 0 h 1494"/>
                  <a:gd name="T18" fmla="*/ 0 w 567"/>
                  <a:gd name="T19" fmla="*/ 0 h 1494"/>
                  <a:gd name="T20" fmla="*/ 0 w 567"/>
                  <a:gd name="T21" fmla="*/ 0 h 1494"/>
                  <a:gd name="T22" fmla="*/ 0 w 567"/>
                  <a:gd name="T23" fmla="*/ 0 h 1494"/>
                  <a:gd name="T24" fmla="*/ 0 w 567"/>
                  <a:gd name="T25" fmla="*/ 0 h 1494"/>
                  <a:gd name="T26" fmla="*/ 0 w 567"/>
                  <a:gd name="T27" fmla="*/ 0 h 1494"/>
                  <a:gd name="T28" fmla="*/ 0 w 567"/>
                  <a:gd name="T29" fmla="*/ 0 h 1494"/>
                  <a:gd name="T30" fmla="*/ 0 w 567"/>
                  <a:gd name="T31" fmla="*/ 0 h 1494"/>
                  <a:gd name="T32" fmla="*/ 0 w 567"/>
                  <a:gd name="T33" fmla="*/ 0 h 1494"/>
                  <a:gd name="T34" fmla="*/ 0 w 567"/>
                  <a:gd name="T35" fmla="*/ 0 h 1494"/>
                  <a:gd name="T36" fmla="*/ 0 w 567"/>
                  <a:gd name="T37" fmla="*/ 0 h 1494"/>
                  <a:gd name="T38" fmla="*/ 0 w 567"/>
                  <a:gd name="T39" fmla="*/ 0 h 1494"/>
                  <a:gd name="T40" fmla="*/ 0 w 567"/>
                  <a:gd name="T41" fmla="*/ 0 h 1494"/>
                  <a:gd name="T42" fmla="*/ 0 w 567"/>
                  <a:gd name="T43" fmla="*/ 0 h 1494"/>
                  <a:gd name="T44" fmla="*/ 0 w 567"/>
                  <a:gd name="T45" fmla="*/ 1 h 1494"/>
                  <a:gd name="T46" fmla="*/ 0 w 567"/>
                  <a:gd name="T47" fmla="*/ 1 h 1494"/>
                  <a:gd name="T48" fmla="*/ 0 w 567"/>
                  <a:gd name="T49" fmla="*/ 1 h 1494"/>
                  <a:gd name="T50" fmla="*/ 0 w 567"/>
                  <a:gd name="T51" fmla="*/ 1 h 1494"/>
                  <a:gd name="T52" fmla="*/ 0 w 567"/>
                  <a:gd name="T53" fmla="*/ 1 h 1494"/>
                  <a:gd name="T54" fmla="*/ 0 w 567"/>
                  <a:gd name="T55" fmla="*/ 1 h 1494"/>
                  <a:gd name="T56" fmla="*/ 0 w 567"/>
                  <a:gd name="T57" fmla="*/ 1 h 1494"/>
                  <a:gd name="T58" fmla="*/ 0 w 567"/>
                  <a:gd name="T59" fmla="*/ 0 h 1494"/>
                  <a:gd name="T60" fmla="*/ 0 w 567"/>
                  <a:gd name="T61" fmla="*/ 0 h 1494"/>
                  <a:gd name="T62" fmla="*/ 0 w 567"/>
                  <a:gd name="T63" fmla="*/ 0 h 1494"/>
                  <a:gd name="T64" fmla="*/ 0 w 567"/>
                  <a:gd name="T65" fmla="*/ 0 h 1494"/>
                  <a:gd name="T66" fmla="*/ 0 w 567"/>
                  <a:gd name="T67" fmla="*/ 0 h 1494"/>
                  <a:gd name="T68" fmla="*/ 0 w 567"/>
                  <a:gd name="T69" fmla="*/ 0 h 149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67"/>
                  <a:gd name="T106" fmla="*/ 0 h 1494"/>
                  <a:gd name="T107" fmla="*/ 567 w 567"/>
                  <a:gd name="T108" fmla="*/ 1494 h 149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67" h="1494">
                    <a:moveTo>
                      <a:pt x="550" y="10"/>
                    </a:moveTo>
                    <a:lnTo>
                      <a:pt x="508" y="1"/>
                    </a:lnTo>
                    <a:lnTo>
                      <a:pt x="466" y="0"/>
                    </a:lnTo>
                    <a:lnTo>
                      <a:pt x="424" y="6"/>
                    </a:lnTo>
                    <a:lnTo>
                      <a:pt x="381" y="16"/>
                    </a:lnTo>
                    <a:lnTo>
                      <a:pt x="343" y="37"/>
                    </a:lnTo>
                    <a:lnTo>
                      <a:pt x="306" y="62"/>
                    </a:lnTo>
                    <a:lnTo>
                      <a:pt x="269" y="93"/>
                    </a:lnTo>
                    <a:lnTo>
                      <a:pt x="231" y="129"/>
                    </a:lnTo>
                    <a:lnTo>
                      <a:pt x="201" y="164"/>
                    </a:lnTo>
                    <a:lnTo>
                      <a:pt x="168" y="203"/>
                    </a:lnTo>
                    <a:lnTo>
                      <a:pt x="135" y="242"/>
                    </a:lnTo>
                    <a:lnTo>
                      <a:pt x="104" y="280"/>
                    </a:lnTo>
                    <a:lnTo>
                      <a:pt x="78" y="316"/>
                    </a:lnTo>
                    <a:lnTo>
                      <a:pt x="52" y="351"/>
                    </a:lnTo>
                    <a:lnTo>
                      <a:pt x="26" y="383"/>
                    </a:lnTo>
                    <a:lnTo>
                      <a:pt x="0" y="412"/>
                    </a:lnTo>
                    <a:lnTo>
                      <a:pt x="20" y="452"/>
                    </a:lnTo>
                    <a:lnTo>
                      <a:pt x="253" y="225"/>
                    </a:lnTo>
                    <a:lnTo>
                      <a:pt x="254" y="267"/>
                    </a:lnTo>
                    <a:lnTo>
                      <a:pt x="253" y="307"/>
                    </a:lnTo>
                    <a:lnTo>
                      <a:pt x="252" y="345"/>
                    </a:lnTo>
                    <a:lnTo>
                      <a:pt x="246" y="383"/>
                    </a:lnTo>
                    <a:lnTo>
                      <a:pt x="242" y="414"/>
                    </a:lnTo>
                    <a:lnTo>
                      <a:pt x="235" y="446"/>
                    </a:lnTo>
                    <a:lnTo>
                      <a:pt x="218" y="504"/>
                    </a:lnTo>
                    <a:lnTo>
                      <a:pt x="201" y="555"/>
                    </a:lnTo>
                    <a:lnTo>
                      <a:pt x="179" y="596"/>
                    </a:lnTo>
                    <a:lnTo>
                      <a:pt x="157" y="632"/>
                    </a:lnTo>
                    <a:lnTo>
                      <a:pt x="131" y="663"/>
                    </a:lnTo>
                    <a:lnTo>
                      <a:pt x="112" y="696"/>
                    </a:lnTo>
                    <a:lnTo>
                      <a:pt x="104" y="724"/>
                    </a:lnTo>
                    <a:lnTo>
                      <a:pt x="108" y="749"/>
                    </a:lnTo>
                    <a:lnTo>
                      <a:pt x="115" y="775"/>
                    </a:lnTo>
                    <a:lnTo>
                      <a:pt x="131" y="819"/>
                    </a:lnTo>
                    <a:lnTo>
                      <a:pt x="148" y="865"/>
                    </a:lnTo>
                    <a:lnTo>
                      <a:pt x="169" y="911"/>
                    </a:lnTo>
                    <a:lnTo>
                      <a:pt x="186" y="957"/>
                    </a:lnTo>
                    <a:lnTo>
                      <a:pt x="207" y="1003"/>
                    </a:lnTo>
                    <a:lnTo>
                      <a:pt x="227" y="1050"/>
                    </a:lnTo>
                    <a:lnTo>
                      <a:pt x="252" y="1097"/>
                    </a:lnTo>
                    <a:lnTo>
                      <a:pt x="275" y="1144"/>
                    </a:lnTo>
                    <a:lnTo>
                      <a:pt x="301" y="1188"/>
                    </a:lnTo>
                    <a:lnTo>
                      <a:pt x="326" y="1231"/>
                    </a:lnTo>
                    <a:lnTo>
                      <a:pt x="353" y="1277"/>
                    </a:lnTo>
                    <a:lnTo>
                      <a:pt x="377" y="1320"/>
                    </a:lnTo>
                    <a:lnTo>
                      <a:pt x="405" y="1363"/>
                    </a:lnTo>
                    <a:lnTo>
                      <a:pt x="433" y="1405"/>
                    </a:lnTo>
                    <a:lnTo>
                      <a:pt x="460" y="1445"/>
                    </a:lnTo>
                    <a:lnTo>
                      <a:pt x="487" y="1485"/>
                    </a:lnTo>
                    <a:lnTo>
                      <a:pt x="516" y="1494"/>
                    </a:lnTo>
                    <a:lnTo>
                      <a:pt x="536" y="1480"/>
                    </a:lnTo>
                    <a:lnTo>
                      <a:pt x="536" y="1433"/>
                    </a:lnTo>
                    <a:lnTo>
                      <a:pt x="534" y="1402"/>
                    </a:lnTo>
                    <a:lnTo>
                      <a:pt x="533" y="1373"/>
                    </a:lnTo>
                    <a:lnTo>
                      <a:pt x="533" y="1344"/>
                    </a:lnTo>
                    <a:lnTo>
                      <a:pt x="532" y="1315"/>
                    </a:lnTo>
                    <a:lnTo>
                      <a:pt x="533" y="1285"/>
                    </a:lnTo>
                    <a:lnTo>
                      <a:pt x="533" y="1256"/>
                    </a:lnTo>
                    <a:lnTo>
                      <a:pt x="533" y="1227"/>
                    </a:lnTo>
                    <a:lnTo>
                      <a:pt x="533" y="1198"/>
                    </a:lnTo>
                    <a:lnTo>
                      <a:pt x="536" y="1166"/>
                    </a:lnTo>
                    <a:lnTo>
                      <a:pt x="538" y="1137"/>
                    </a:lnTo>
                    <a:lnTo>
                      <a:pt x="542" y="1108"/>
                    </a:lnTo>
                    <a:lnTo>
                      <a:pt x="545" y="1078"/>
                    </a:lnTo>
                    <a:lnTo>
                      <a:pt x="550" y="1049"/>
                    </a:lnTo>
                    <a:lnTo>
                      <a:pt x="554" y="1020"/>
                    </a:lnTo>
                    <a:lnTo>
                      <a:pt x="558" y="992"/>
                    </a:lnTo>
                    <a:lnTo>
                      <a:pt x="567" y="963"/>
                    </a:lnTo>
                    <a:lnTo>
                      <a:pt x="358" y="520"/>
                    </a:lnTo>
                    <a:lnTo>
                      <a:pt x="550" y="1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12" name="Freeform 413"/>
              <p:cNvSpPr>
                <a:spLocks/>
              </p:cNvSpPr>
              <p:nvPr/>
            </p:nvSpPr>
            <p:spPr bwMode="auto">
              <a:xfrm>
                <a:off x="3774" y="2816"/>
                <a:ext cx="99" cy="52"/>
              </a:xfrm>
              <a:custGeom>
                <a:avLst/>
                <a:gdLst>
                  <a:gd name="T0" fmla="*/ 0 w 1290"/>
                  <a:gd name="T1" fmla="*/ 0 h 725"/>
                  <a:gd name="T2" fmla="*/ 0 w 1290"/>
                  <a:gd name="T3" fmla="*/ 0 h 725"/>
                  <a:gd name="T4" fmla="*/ 0 w 1290"/>
                  <a:gd name="T5" fmla="*/ 0 h 725"/>
                  <a:gd name="T6" fmla="*/ 0 w 1290"/>
                  <a:gd name="T7" fmla="*/ 0 h 725"/>
                  <a:gd name="T8" fmla="*/ 0 w 1290"/>
                  <a:gd name="T9" fmla="*/ 0 h 725"/>
                  <a:gd name="T10" fmla="*/ 0 w 1290"/>
                  <a:gd name="T11" fmla="*/ 0 h 725"/>
                  <a:gd name="T12" fmla="*/ 0 w 1290"/>
                  <a:gd name="T13" fmla="*/ 0 h 725"/>
                  <a:gd name="T14" fmla="*/ 0 w 1290"/>
                  <a:gd name="T15" fmla="*/ 0 h 725"/>
                  <a:gd name="T16" fmla="*/ 0 w 1290"/>
                  <a:gd name="T17" fmla="*/ 0 h 725"/>
                  <a:gd name="T18" fmla="*/ 0 w 1290"/>
                  <a:gd name="T19" fmla="*/ 0 h 725"/>
                  <a:gd name="T20" fmla="*/ 0 w 1290"/>
                  <a:gd name="T21" fmla="*/ 0 h 725"/>
                  <a:gd name="T22" fmla="*/ 0 w 1290"/>
                  <a:gd name="T23" fmla="*/ 0 h 725"/>
                  <a:gd name="T24" fmla="*/ 0 w 1290"/>
                  <a:gd name="T25" fmla="*/ 0 h 725"/>
                  <a:gd name="T26" fmla="*/ 0 w 1290"/>
                  <a:gd name="T27" fmla="*/ 0 h 725"/>
                  <a:gd name="T28" fmla="*/ 0 w 1290"/>
                  <a:gd name="T29" fmla="*/ 0 h 725"/>
                  <a:gd name="T30" fmla="*/ 0 w 1290"/>
                  <a:gd name="T31" fmla="*/ 0 h 725"/>
                  <a:gd name="T32" fmla="*/ 0 w 1290"/>
                  <a:gd name="T33" fmla="*/ 0 h 725"/>
                  <a:gd name="T34" fmla="*/ 0 w 1290"/>
                  <a:gd name="T35" fmla="*/ 0 h 725"/>
                  <a:gd name="T36" fmla="*/ 0 w 1290"/>
                  <a:gd name="T37" fmla="*/ 0 h 725"/>
                  <a:gd name="T38" fmla="*/ 0 w 1290"/>
                  <a:gd name="T39" fmla="*/ 0 h 725"/>
                  <a:gd name="T40" fmla="*/ 0 w 1290"/>
                  <a:gd name="T41" fmla="*/ 0 h 725"/>
                  <a:gd name="T42" fmla="*/ 0 w 1290"/>
                  <a:gd name="T43" fmla="*/ 0 h 725"/>
                  <a:gd name="T44" fmla="*/ 0 w 1290"/>
                  <a:gd name="T45" fmla="*/ 0 h 725"/>
                  <a:gd name="T46" fmla="*/ 0 w 1290"/>
                  <a:gd name="T47" fmla="*/ 0 h 725"/>
                  <a:gd name="T48" fmla="*/ 0 w 1290"/>
                  <a:gd name="T49" fmla="*/ 0 h 725"/>
                  <a:gd name="T50" fmla="*/ 0 w 1290"/>
                  <a:gd name="T51" fmla="*/ 0 h 725"/>
                  <a:gd name="T52" fmla="*/ 0 w 1290"/>
                  <a:gd name="T53" fmla="*/ 0 h 725"/>
                  <a:gd name="T54" fmla="*/ 0 w 1290"/>
                  <a:gd name="T55" fmla="*/ 0 h 725"/>
                  <a:gd name="T56" fmla="*/ 0 w 1290"/>
                  <a:gd name="T57" fmla="*/ 0 h 725"/>
                  <a:gd name="T58" fmla="*/ 0 w 1290"/>
                  <a:gd name="T59" fmla="*/ 0 h 725"/>
                  <a:gd name="T60" fmla="*/ 0 w 1290"/>
                  <a:gd name="T61" fmla="*/ 0 h 725"/>
                  <a:gd name="T62" fmla="*/ 0 w 1290"/>
                  <a:gd name="T63" fmla="*/ 0 h 725"/>
                  <a:gd name="T64" fmla="*/ 0 w 1290"/>
                  <a:gd name="T65" fmla="*/ 0 h 725"/>
                  <a:gd name="T66" fmla="*/ 0 w 1290"/>
                  <a:gd name="T67" fmla="*/ 0 h 725"/>
                  <a:gd name="T68" fmla="*/ 0 w 1290"/>
                  <a:gd name="T69" fmla="*/ 0 h 725"/>
                  <a:gd name="T70" fmla="*/ 0 w 1290"/>
                  <a:gd name="T71" fmla="*/ 0 h 725"/>
                  <a:gd name="T72" fmla="*/ 0 w 1290"/>
                  <a:gd name="T73" fmla="*/ 0 h 725"/>
                  <a:gd name="T74" fmla="*/ 0 w 1290"/>
                  <a:gd name="T75" fmla="*/ 0 h 725"/>
                  <a:gd name="T76" fmla="*/ 0 w 1290"/>
                  <a:gd name="T77" fmla="*/ 0 h 725"/>
                  <a:gd name="T78" fmla="*/ 1 w 1290"/>
                  <a:gd name="T79" fmla="*/ 0 h 725"/>
                  <a:gd name="T80" fmla="*/ 1 w 1290"/>
                  <a:gd name="T81" fmla="*/ 0 h 725"/>
                  <a:gd name="T82" fmla="*/ 1 w 1290"/>
                  <a:gd name="T83" fmla="*/ 0 h 725"/>
                  <a:gd name="T84" fmla="*/ 1 w 1290"/>
                  <a:gd name="T85" fmla="*/ 0 h 725"/>
                  <a:gd name="T86" fmla="*/ 1 w 1290"/>
                  <a:gd name="T87" fmla="*/ 0 h 725"/>
                  <a:gd name="T88" fmla="*/ 1 w 1290"/>
                  <a:gd name="T89" fmla="*/ 0 h 725"/>
                  <a:gd name="T90" fmla="*/ 1 w 1290"/>
                  <a:gd name="T91" fmla="*/ 0 h 725"/>
                  <a:gd name="T92" fmla="*/ 1 w 1290"/>
                  <a:gd name="T93" fmla="*/ 0 h 725"/>
                  <a:gd name="T94" fmla="*/ 0 w 1290"/>
                  <a:gd name="T95" fmla="*/ 0 h 725"/>
                  <a:gd name="T96" fmla="*/ 0 w 1290"/>
                  <a:gd name="T97" fmla="*/ 0 h 725"/>
                  <a:gd name="T98" fmla="*/ 0 w 1290"/>
                  <a:gd name="T99" fmla="*/ 0 h 725"/>
                  <a:gd name="T100" fmla="*/ 0 w 1290"/>
                  <a:gd name="T101" fmla="*/ 0 h 725"/>
                  <a:gd name="T102" fmla="*/ 0 w 1290"/>
                  <a:gd name="T103" fmla="*/ 0 h 725"/>
                  <a:gd name="T104" fmla="*/ 0 w 1290"/>
                  <a:gd name="T105" fmla="*/ 0 h 725"/>
                  <a:gd name="T106" fmla="*/ 0 w 1290"/>
                  <a:gd name="T107" fmla="*/ 0 h 725"/>
                  <a:gd name="T108" fmla="*/ 0 w 1290"/>
                  <a:gd name="T109" fmla="*/ 0 h 72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290"/>
                  <a:gd name="T166" fmla="*/ 0 h 725"/>
                  <a:gd name="T167" fmla="*/ 1290 w 1290"/>
                  <a:gd name="T168" fmla="*/ 725 h 72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290" h="725">
                    <a:moveTo>
                      <a:pt x="90" y="0"/>
                    </a:moveTo>
                    <a:lnTo>
                      <a:pt x="64" y="18"/>
                    </a:lnTo>
                    <a:lnTo>
                      <a:pt x="42" y="42"/>
                    </a:lnTo>
                    <a:lnTo>
                      <a:pt x="26" y="71"/>
                    </a:lnTo>
                    <a:lnTo>
                      <a:pt x="8" y="99"/>
                    </a:lnTo>
                    <a:lnTo>
                      <a:pt x="0" y="133"/>
                    </a:lnTo>
                    <a:lnTo>
                      <a:pt x="8" y="197"/>
                    </a:lnTo>
                    <a:lnTo>
                      <a:pt x="15" y="238"/>
                    </a:lnTo>
                    <a:lnTo>
                      <a:pt x="27" y="272"/>
                    </a:lnTo>
                    <a:lnTo>
                      <a:pt x="27" y="287"/>
                    </a:lnTo>
                    <a:lnTo>
                      <a:pt x="40" y="322"/>
                    </a:lnTo>
                    <a:lnTo>
                      <a:pt x="61" y="349"/>
                    </a:lnTo>
                    <a:lnTo>
                      <a:pt x="89" y="384"/>
                    </a:lnTo>
                    <a:lnTo>
                      <a:pt x="106" y="433"/>
                    </a:lnTo>
                    <a:lnTo>
                      <a:pt x="114" y="448"/>
                    </a:lnTo>
                    <a:lnTo>
                      <a:pt x="121" y="474"/>
                    </a:lnTo>
                    <a:lnTo>
                      <a:pt x="127" y="517"/>
                    </a:lnTo>
                    <a:lnTo>
                      <a:pt x="131" y="561"/>
                    </a:lnTo>
                    <a:lnTo>
                      <a:pt x="132" y="606"/>
                    </a:lnTo>
                    <a:lnTo>
                      <a:pt x="134" y="725"/>
                    </a:lnTo>
                    <a:lnTo>
                      <a:pt x="203" y="725"/>
                    </a:lnTo>
                    <a:lnTo>
                      <a:pt x="203" y="342"/>
                    </a:lnTo>
                    <a:lnTo>
                      <a:pt x="233" y="354"/>
                    </a:lnTo>
                    <a:lnTo>
                      <a:pt x="264" y="367"/>
                    </a:lnTo>
                    <a:lnTo>
                      <a:pt x="290" y="383"/>
                    </a:lnTo>
                    <a:lnTo>
                      <a:pt x="318" y="402"/>
                    </a:lnTo>
                    <a:lnTo>
                      <a:pt x="340" y="418"/>
                    </a:lnTo>
                    <a:lnTo>
                      <a:pt x="363" y="439"/>
                    </a:lnTo>
                    <a:lnTo>
                      <a:pt x="405" y="483"/>
                    </a:lnTo>
                    <a:lnTo>
                      <a:pt x="441" y="528"/>
                    </a:lnTo>
                    <a:lnTo>
                      <a:pt x="458" y="551"/>
                    </a:lnTo>
                    <a:lnTo>
                      <a:pt x="477" y="577"/>
                    </a:lnTo>
                    <a:lnTo>
                      <a:pt x="493" y="602"/>
                    </a:lnTo>
                    <a:lnTo>
                      <a:pt x="509" y="627"/>
                    </a:lnTo>
                    <a:lnTo>
                      <a:pt x="526" y="653"/>
                    </a:lnTo>
                    <a:lnTo>
                      <a:pt x="546" y="681"/>
                    </a:lnTo>
                    <a:lnTo>
                      <a:pt x="576" y="709"/>
                    </a:lnTo>
                    <a:lnTo>
                      <a:pt x="605" y="721"/>
                    </a:lnTo>
                    <a:lnTo>
                      <a:pt x="653" y="725"/>
                    </a:lnTo>
                    <a:lnTo>
                      <a:pt x="1172" y="723"/>
                    </a:lnTo>
                    <a:lnTo>
                      <a:pt x="1264" y="723"/>
                    </a:lnTo>
                    <a:lnTo>
                      <a:pt x="1284" y="721"/>
                    </a:lnTo>
                    <a:lnTo>
                      <a:pt x="1290" y="697"/>
                    </a:lnTo>
                    <a:lnTo>
                      <a:pt x="1284" y="684"/>
                    </a:lnTo>
                    <a:lnTo>
                      <a:pt x="1264" y="656"/>
                    </a:lnTo>
                    <a:lnTo>
                      <a:pt x="1189" y="632"/>
                    </a:lnTo>
                    <a:lnTo>
                      <a:pt x="1135" y="612"/>
                    </a:lnTo>
                    <a:lnTo>
                      <a:pt x="1089" y="592"/>
                    </a:lnTo>
                    <a:lnTo>
                      <a:pt x="1051" y="571"/>
                    </a:lnTo>
                    <a:lnTo>
                      <a:pt x="1017" y="549"/>
                    </a:lnTo>
                    <a:lnTo>
                      <a:pt x="983" y="525"/>
                    </a:lnTo>
                    <a:lnTo>
                      <a:pt x="952" y="500"/>
                    </a:lnTo>
                    <a:lnTo>
                      <a:pt x="917" y="469"/>
                    </a:lnTo>
                    <a:lnTo>
                      <a:pt x="879" y="436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13" name="Freeform 414"/>
              <p:cNvSpPr>
                <a:spLocks/>
              </p:cNvSpPr>
              <p:nvPr/>
            </p:nvSpPr>
            <p:spPr bwMode="auto">
              <a:xfrm>
                <a:off x="3779" y="2659"/>
                <a:ext cx="64" cy="190"/>
              </a:xfrm>
              <a:custGeom>
                <a:avLst/>
                <a:gdLst>
                  <a:gd name="T0" fmla="*/ 0 w 833"/>
                  <a:gd name="T1" fmla="*/ 1 h 2656"/>
                  <a:gd name="T2" fmla="*/ 0 w 833"/>
                  <a:gd name="T3" fmla="*/ 1 h 2656"/>
                  <a:gd name="T4" fmla="*/ 0 w 833"/>
                  <a:gd name="T5" fmla="*/ 1 h 2656"/>
                  <a:gd name="T6" fmla="*/ 0 w 833"/>
                  <a:gd name="T7" fmla="*/ 1 h 2656"/>
                  <a:gd name="T8" fmla="*/ 0 w 833"/>
                  <a:gd name="T9" fmla="*/ 1 h 2656"/>
                  <a:gd name="T10" fmla="*/ 0 w 833"/>
                  <a:gd name="T11" fmla="*/ 1 h 2656"/>
                  <a:gd name="T12" fmla="*/ 0 w 833"/>
                  <a:gd name="T13" fmla="*/ 1 h 2656"/>
                  <a:gd name="T14" fmla="*/ 0 w 833"/>
                  <a:gd name="T15" fmla="*/ 1 h 2656"/>
                  <a:gd name="T16" fmla="*/ 0 w 833"/>
                  <a:gd name="T17" fmla="*/ 1 h 2656"/>
                  <a:gd name="T18" fmla="*/ 0 w 833"/>
                  <a:gd name="T19" fmla="*/ 1 h 2656"/>
                  <a:gd name="T20" fmla="*/ 0 w 833"/>
                  <a:gd name="T21" fmla="*/ 1 h 2656"/>
                  <a:gd name="T22" fmla="*/ 0 w 833"/>
                  <a:gd name="T23" fmla="*/ 1 h 2656"/>
                  <a:gd name="T24" fmla="*/ 0 w 833"/>
                  <a:gd name="T25" fmla="*/ 1 h 2656"/>
                  <a:gd name="T26" fmla="*/ 0 w 833"/>
                  <a:gd name="T27" fmla="*/ 1 h 2656"/>
                  <a:gd name="T28" fmla="*/ 0 w 833"/>
                  <a:gd name="T29" fmla="*/ 1 h 2656"/>
                  <a:gd name="T30" fmla="*/ 0 w 833"/>
                  <a:gd name="T31" fmla="*/ 1 h 2656"/>
                  <a:gd name="T32" fmla="*/ 0 w 833"/>
                  <a:gd name="T33" fmla="*/ 0 h 2656"/>
                  <a:gd name="T34" fmla="*/ 0 w 833"/>
                  <a:gd name="T35" fmla="*/ 0 h 2656"/>
                  <a:gd name="T36" fmla="*/ 0 w 833"/>
                  <a:gd name="T37" fmla="*/ 0 h 2656"/>
                  <a:gd name="T38" fmla="*/ 0 w 833"/>
                  <a:gd name="T39" fmla="*/ 0 h 2656"/>
                  <a:gd name="T40" fmla="*/ 0 w 833"/>
                  <a:gd name="T41" fmla="*/ 0 h 2656"/>
                  <a:gd name="T42" fmla="*/ 0 w 833"/>
                  <a:gd name="T43" fmla="*/ 0 h 2656"/>
                  <a:gd name="T44" fmla="*/ 0 w 833"/>
                  <a:gd name="T45" fmla="*/ 0 h 2656"/>
                  <a:gd name="T46" fmla="*/ 0 w 833"/>
                  <a:gd name="T47" fmla="*/ 0 h 2656"/>
                  <a:gd name="T48" fmla="*/ 0 w 833"/>
                  <a:gd name="T49" fmla="*/ 0 h 2656"/>
                  <a:gd name="T50" fmla="*/ 0 w 833"/>
                  <a:gd name="T51" fmla="*/ 0 h 2656"/>
                  <a:gd name="T52" fmla="*/ 0 w 833"/>
                  <a:gd name="T53" fmla="*/ 0 h 2656"/>
                  <a:gd name="T54" fmla="*/ 0 w 833"/>
                  <a:gd name="T55" fmla="*/ 0 h 2656"/>
                  <a:gd name="T56" fmla="*/ 0 w 833"/>
                  <a:gd name="T57" fmla="*/ 0 h 2656"/>
                  <a:gd name="T58" fmla="*/ 0 w 833"/>
                  <a:gd name="T59" fmla="*/ 0 h 2656"/>
                  <a:gd name="T60" fmla="*/ 0 w 833"/>
                  <a:gd name="T61" fmla="*/ 0 h 2656"/>
                  <a:gd name="T62" fmla="*/ 0 w 833"/>
                  <a:gd name="T63" fmla="*/ 1 h 2656"/>
                  <a:gd name="T64" fmla="*/ 0 w 833"/>
                  <a:gd name="T65" fmla="*/ 1 h 2656"/>
                  <a:gd name="T66" fmla="*/ 0 w 833"/>
                  <a:gd name="T67" fmla="*/ 1 h 2656"/>
                  <a:gd name="T68" fmla="*/ 0 w 833"/>
                  <a:gd name="T69" fmla="*/ 1 h 2656"/>
                  <a:gd name="T70" fmla="*/ 0 w 833"/>
                  <a:gd name="T71" fmla="*/ 1 h 2656"/>
                  <a:gd name="T72" fmla="*/ 0 w 833"/>
                  <a:gd name="T73" fmla="*/ 1 h 2656"/>
                  <a:gd name="T74" fmla="*/ 0 w 833"/>
                  <a:gd name="T75" fmla="*/ 1 h 265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33"/>
                  <a:gd name="T115" fmla="*/ 0 h 2656"/>
                  <a:gd name="T116" fmla="*/ 833 w 833"/>
                  <a:gd name="T117" fmla="*/ 2656 h 265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33" h="2656">
                    <a:moveTo>
                      <a:pt x="38" y="2174"/>
                    </a:moveTo>
                    <a:lnTo>
                      <a:pt x="0" y="2203"/>
                    </a:lnTo>
                    <a:lnTo>
                      <a:pt x="63" y="2237"/>
                    </a:lnTo>
                    <a:lnTo>
                      <a:pt x="119" y="2276"/>
                    </a:lnTo>
                    <a:lnTo>
                      <a:pt x="167" y="2315"/>
                    </a:lnTo>
                    <a:lnTo>
                      <a:pt x="213" y="2359"/>
                    </a:lnTo>
                    <a:lnTo>
                      <a:pt x="253" y="2400"/>
                    </a:lnTo>
                    <a:lnTo>
                      <a:pt x="294" y="2443"/>
                    </a:lnTo>
                    <a:lnTo>
                      <a:pt x="330" y="2483"/>
                    </a:lnTo>
                    <a:lnTo>
                      <a:pt x="371" y="2524"/>
                    </a:lnTo>
                    <a:lnTo>
                      <a:pt x="412" y="2557"/>
                    </a:lnTo>
                    <a:lnTo>
                      <a:pt x="454" y="2589"/>
                    </a:lnTo>
                    <a:lnTo>
                      <a:pt x="503" y="2615"/>
                    </a:lnTo>
                    <a:lnTo>
                      <a:pt x="558" y="2637"/>
                    </a:lnTo>
                    <a:lnTo>
                      <a:pt x="615" y="2650"/>
                    </a:lnTo>
                    <a:lnTo>
                      <a:pt x="684" y="2656"/>
                    </a:lnTo>
                    <a:lnTo>
                      <a:pt x="725" y="2651"/>
                    </a:lnTo>
                    <a:lnTo>
                      <a:pt x="766" y="2647"/>
                    </a:lnTo>
                    <a:lnTo>
                      <a:pt x="807" y="2643"/>
                    </a:lnTo>
                    <a:lnTo>
                      <a:pt x="833" y="2645"/>
                    </a:lnTo>
                    <a:lnTo>
                      <a:pt x="772" y="2590"/>
                    </a:lnTo>
                    <a:lnTo>
                      <a:pt x="702" y="2533"/>
                    </a:lnTo>
                    <a:lnTo>
                      <a:pt x="636" y="2465"/>
                    </a:lnTo>
                    <a:lnTo>
                      <a:pt x="579" y="2389"/>
                    </a:lnTo>
                    <a:lnTo>
                      <a:pt x="531" y="2305"/>
                    </a:lnTo>
                    <a:lnTo>
                      <a:pt x="498" y="2220"/>
                    </a:lnTo>
                    <a:lnTo>
                      <a:pt x="477" y="2133"/>
                    </a:lnTo>
                    <a:lnTo>
                      <a:pt x="475" y="2050"/>
                    </a:lnTo>
                    <a:lnTo>
                      <a:pt x="482" y="1907"/>
                    </a:lnTo>
                    <a:lnTo>
                      <a:pt x="492" y="1765"/>
                    </a:lnTo>
                    <a:lnTo>
                      <a:pt x="503" y="1626"/>
                    </a:lnTo>
                    <a:lnTo>
                      <a:pt x="518" y="1485"/>
                    </a:lnTo>
                    <a:lnTo>
                      <a:pt x="531" y="1345"/>
                    </a:lnTo>
                    <a:lnTo>
                      <a:pt x="547" y="1207"/>
                    </a:lnTo>
                    <a:lnTo>
                      <a:pt x="566" y="1071"/>
                    </a:lnTo>
                    <a:lnTo>
                      <a:pt x="586" y="939"/>
                    </a:lnTo>
                    <a:lnTo>
                      <a:pt x="608" y="805"/>
                    </a:lnTo>
                    <a:lnTo>
                      <a:pt x="633" y="677"/>
                    </a:lnTo>
                    <a:lnTo>
                      <a:pt x="658" y="554"/>
                    </a:lnTo>
                    <a:lnTo>
                      <a:pt x="689" y="434"/>
                    </a:lnTo>
                    <a:lnTo>
                      <a:pt x="719" y="318"/>
                    </a:lnTo>
                    <a:lnTo>
                      <a:pt x="755" y="208"/>
                    </a:lnTo>
                    <a:lnTo>
                      <a:pt x="791" y="101"/>
                    </a:lnTo>
                    <a:lnTo>
                      <a:pt x="832" y="0"/>
                    </a:lnTo>
                    <a:lnTo>
                      <a:pt x="441" y="16"/>
                    </a:lnTo>
                    <a:lnTo>
                      <a:pt x="381" y="79"/>
                    </a:lnTo>
                    <a:lnTo>
                      <a:pt x="330" y="140"/>
                    </a:lnTo>
                    <a:lnTo>
                      <a:pt x="286" y="206"/>
                    </a:lnTo>
                    <a:lnTo>
                      <a:pt x="250" y="273"/>
                    </a:lnTo>
                    <a:lnTo>
                      <a:pt x="218" y="345"/>
                    </a:lnTo>
                    <a:lnTo>
                      <a:pt x="191" y="415"/>
                    </a:lnTo>
                    <a:lnTo>
                      <a:pt x="171" y="491"/>
                    </a:lnTo>
                    <a:lnTo>
                      <a:pt x="155" y="563"/>
                    </a:lnTo>
                    <a:lnTo>
                      <a:pt x="141" y="638"/>
                    </a:lnTo>
                    <a:lnTo>
                      <a:pt x="130" y="715"/>
                    </a:lnTo>
                    <a:lnTo>
                      <a:pt x="123" y="792"/>
                    </a:lnTo>
                    <a:lnTo>
                      <a:pt x="123" y="873"/>
                    </a:lnTo>
                    <a:lnTo>
                      <a:pt x="120" y="951"/>
                    </a:lnTo>
                    <a:lnTo>
                      <a:pt x="123" y="1029"/>
                    </a:lnTo>
                    <a:lnTo>
                      <a:pt x="124" y="1106"/>
                    </a:lnTo>
                    <a:lnTo>
                      <a:pt x="130" y="1187"/>
                    </a:lnTo>
                    <a:lnTo>
                      <a:pt x="135" y="1264"/>
                    </a:lnTo>
                    <a:lnTo>
                      <a:pt x="141" y="1341"/>
                    </a:lnTo>
                    <a:lnTo>
                      <a:pt x="145" y="1415"/>
                    </a:lnTo>
                    <a:lnTo>
                      <a:pt x="151" y="1490"/>
                    </a:lnTo>
                    <a:lnTo>
                      <a:pt x="153" y="1561"/>
                    </a:lnTo>
                    <a:lnTo>
                      <a:pt x="157" y="1630"/>
                    </a:lnTo>
                    <a:lnTo>
                      <a:pt x="159" y="1698"/>
                    </a:lnTo>
                    <a:lnTo>
                      <a:pt x="159" y="1765"/>
                    </a:lnTo>
                    <a:lnTo>
                      <a:pt x="157" y="1828"/>
                    </a:lnTo>
                    <a:lnTo>
                      <a:pt x="152" y="1888"/>
                    </a:lnTo>
                    <a:lnTo>
                      <a:pt x="142" y="1943"/>
                    </a:lnTo>
                    <a:lnTo>
                      <a:pt x="130" y="1998"/>
                    </a:lnTo>
                    <a:lnTo>
                      <a:pt x="114" y="2049"/>
                    </a:lnTo>
                    <a:lnTo>
                      <a:pt x="94" y="2095"/>
                    </a:lnTo>
                    <a:lnTo>
                      <a:pt x="68" y="2135"/>
                    </a:lnTo>
                    <a:lnTo>
                      <a:pt x="38" y="217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14" name="Freeform 415"/>
              <p:cNvSpPr>
                <a:spLocks/>
              </p:cNvSpPr>
              <p:nvPr/>
            </p:nvSpPr>
            <p:spPr bwMode="auto">
              <a:xfrm>
                <a:off x="3677" y="2660"/>
                <a:ext cx="154" cy="181"/>
              </a:xfrm>
              <a:custGeom>
                <a:avLst/>
                <a:gdLst>
                  <a:gd name="T0" fmla="*/ 0 w 1998"/>
                  <a:gd name="T1" fmla="*/ 0 h 2527"/>
                  <a:gd name="T2" fmla="*/ 0 w 1998"/>
                  <a:gd name="T3" fmla="*/ 0 h 2527"/>
                  <a:gd name="T4" fmla="*/ 0 w 1998"/>
                  <a:gd name="T5" fmla="*/ 0 h 2527"/>
                  <a:gd name="T6" fmla="*/ 0 w 1998"/>
                  <a:gd name="T7" fmla="*/ 0 h 2527"/>
                  <a:gd name="T8" fmla="*/ 0 w 1998"/>
                  <a:gd name="T9" fmla="*/ 0 h 2527"/>
                  <a:gd name="T10" fmla="*/ 0 w 1998"/>
                  <a:gd name="T11" fmla="*/ 0 h 2527"/>
                  <a:gd name="T12" fmla="*/ 0 w 1998"/>
                  <a:gd name="T13" fmla="*/ 1 h 2527"/>
                  <a:gd name="T14" fmla="*/ 0 w 1998"/>
                  <a:gd name="T15" fmla="*/ 1 h 2527"/>
                  <a:gd name="T16" fmla="*/ 0 w 1998"/>
                  <a:gd name="T17" fmla="*/ 1 h 2527"/>
                  <a:gd name="T18" fmla="*/ 0 w 1998"/>
                  <a:gd name="T19" fmla="*/ 1 h 2527"/>
                  <a:gd name="T20" fmla="*/ 0 w 1998"/>
                  <a:gd name="T21" fmla="*/ 1 h 2527"/>
                  <a:gd name="T22" fmla="*/ 0 w 1998"/>
                  <a:gd name="T23" fmla="*/ 1 h 2527"/>
                  <a:gd name="T24" fmla="*/ 0 w 1998"/>
                  <a:gd name="T25" fmla="*/ 1 h 2527"/>
                  <a:gd name="T26" fmla="*/ 0 w 1998"/>
                  <a:gd name="T27" fmla="*/ 1 h 2527"/>
                  <a:gd name="T28" fmla="*/ 0 w 1998"/>
                  <a:gd name="T29" fmla="*/ 1 h 2527"/>
                  <a:gd name="T30" fmla="*/ 0 w 1998"/>
                  <a:gd name="T31" fmla="*/ 1 h 2527"/>
                  <a:gd name="T32" fmla="*/ 0 w 1998"/>
                  <a:gd name="T33" fmla="*/ 1 h 2527"/>
                  <a:gd name="T34" fmla="*/ 0 w 1998"/>
                  <a:gd name="T35" fmla="*/ 1 h 2527"/>
                  <a:gd name="T36" fmla="*/ 0 w 1998"/>
                  <a:gd name="T37" fmla="*/ 1 h 2527"/>
                  <a:gd name="T38" fmla="*/ 0 w 1998"/>
                  <a:gd name="T39" fmla="*/ 1 h 2527"/>
                  <a:gd name="T40" fmla="*/ 0 w 1998"/>
                  <a:gd name="T41" fmla="*/ 1 h 2527"/>
                  <a:gd name="T42" fmla="*/ 0 w 1998"/>
                  <a:gd name="T43" fmla="*/ 1 h 2527"/>
                  <a:gd name="T44" fmla="*/ 0 w 1998"/>
                  <a:gd name="T45" fmla="*/ 0 h 2527"/>
                  <a:gd name="T46" fmla="*/ 0 w 1998"/>
                  <a:gd name="T47" fmla="*/ 0 h 2527"/>
                  <a:gd name="T48" fmla="*/ 1 w 1998"/>
                  <a:gd name="T49" fmla="*/ 0 h 2527"/>
                  <a:gd name="T50" fmla="*/ 1 w 1998"/>
                  <a:gd name="T51" fmla="*/ 0 h 2527"/>
                  <a:gd name="T52" fmla="*/ 1 w 1998"/>
                  <a:gd name="T53" fmla="*/ 0 h 2527"/>
                  <a:gd name="T54" fmla="*/ 1 w 1998"/>
                  <a:gd name="T55" fmla="*/ 0 h 2527"/>
                  <a:gd name="T56" fmla="*/ 1 w 1998"/>
                  <a:gd name="T57" fmla="*/ 0 h 2527"/>
                  <a:gd name="T58" fmla="*/ 1 w 1998"/>
                  <a:gd name="T59" fmla="*/ 0 h 2527"/>
                  <a:gd name="T60" fmla="*/ 1 w 1998"/>
                  <a:gd name="T61" fmla="*/ 0 h 2527"/>
                  <a:gd name="T62" fmla="*/ 1 w 1998"/>
                  <a:gd name="T63" fmla="*/ 0 h 2527"/>
                  <a:gd name="T64" fmla="*/ 0 w 1998"/>
                  <a:gd name="T65" fmla="*/ 0 h 25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98"/>
                  <a:gd name="T100" fmla="*/ 0 h 2527"/>
                  <a:gd name="T101" fmla="*/ 1998 w 1998"/>
                  <a:gd name="T102" fmla="*/ 2527 h 25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98" h="2527">
                    <a:moveTo>
                      <a:pt x="1068" y="68"/>
                    </a:moveTo>
                    <a:lnTo>
                      <a:pt x="998" y="140"/>
                    </a:lnTo>
                    <a:lnTo>
                      <a:pt x="931" y="225"/>
                    </a:lnTo>
                    <a:lnTo>
                      <a:pt x="871" y="321"/>
                    </a:lnTo>
                    <a:lnTo>
                      <a:pt x="814" y="424"/>
                    </a:lnTo>
                    <a:lnTo>
                      <a:pt x="761" y="534"/>
                    </a:lnTo>
                    <a:lnTo>
                      <a:pt x="710" y="647"/>
                    </a:lnTo>
                    <a:lnTo>
                      <a:pt x="659" y="764"/>
                    </a:lnTo>
                    <a:lnTo>
                      <a:pt x="609" y="882"/>
                    </a:lnTo>
                    <a:lnTo>
                      <a:pt x="559" y="996"/>
                    </a:lnTo>
                    <a:lnTo>
                      <a:pt x="505" y="1110"/>
                    </a:lnTo>
                    <a:lnTo>
                      <a:pt x="449" y="1216"/>
                    </a:lnTo>
                    <a:lnTo>
                      <a:pt x="388" y="1322"/>
                    </a:lnTo>
                    <a:lnTo>
                      <a:pt x="324" y="1414"/>
                    </a:lnTo>
                    <a:lnTo>
                      <a:pt x="252" y="1498"/>
                    </a:lnTo>
                    <a:lnTo>
                      <a:pt x="172" y="1571"/>
                    </a:lnTo>
                    <a:lnTo>
                      <a:pt x="83" y="1654"/>
                    </a:lnTo>
                    <a:lnTo>
                      <a:pt x="64" y="1687"/>
                    </a:lnTo>
                    <a:lnTo>
                      <a:pt x="44" y="1745"/>
                    </a:lnTo>
                    <a:lnTo>
                      <a:pt x="29" y="1801"/>
                    </a:lnTo>
                    <a:lnTo>
                      <a:pt x="15" y="1860"/>
                    </a:lnTo>
                    <a:lnTo>
                      <a:pt x="7" y="1920"/>
                    </a:lnTo>
                    <a:lnTo>
                      <a:pt x="1" y="1981"/>
                    </a:lnTo>
                    <a:lnTo>
                      <a:pt x="0" y="2038"/>
                    </a:lnTo>
                    <a:lnTo>
                      <a:pt x="1" y="2099"/>
                    </a:lnTo>
                    <a:lnTo>
                      <a:pt x="10" y="2156"/>
                    </a:lnTo>
                    <a:lnTo>
                      <a:pt x="23" y="2214"/>
                    </a:lnTo>
                    <a:lnTo>
                      <a:pt x="44" y="2270"/>
                    </a:lnTo>
                    <a:lnTo>
                      <a:pt x="66" y="2326"/>
                    </a:lnTo>
                    <a:lnTo>
                      <a:pt x="97" y="2379"/>
                    </a:lnTo>
                    <a:lnTo>
                      <a:pt x="131" y="2431"/>
                    </a:lnTo>
                    <a:lnTo>
                      <a:pt x="175" y="2478"/>
                    </a:lnTo>
                    <a:lnTo>
                      <a:pt x="223" y="2527"/>
                    </a:lnTo>
                    <a:lnTo>
                      <a:pt x="254" y="2374"/>
                    </a:lnTo>
                    <a:lnTo>
                      <a:pt x="286" y="2243"/>
                    </a:lnTo>
                    <a:lnTo>
                      <a:pt x="323" y="2128"/>
                    </a:lnTo>
                    <a:lnTo>
                      <a:pt x="365" y="2026"/>
                    </a:lnTo>
                    <a:lnTo>
                      <a:pt x="413" y="1924"/>
                    </a:lnTo>
                    <a:lnTo>
                      <a:pt x="466" y="1827"/>
                    </a:lnTo>
                    <a:lnTo>
                      <a:pt x="528" y="1726"/>
                    </a:lnTo>
                    <a:lnTo>
                      <a:pt x="593" y="1614"/>
                    </a:lnTo>
                    <a:lnTo>
                      <a:pt x="660" y="1524"/>
                    </a:lnTo>
                    <a:lnTo>
                      <a:pt x="726" y="1435"/>
                    </a:lnTo>
                    <a:lnTo>
                      <a:pt x="790" y="1347"/>
                    </a:lnTo>
                    <a:lnTo>
                      <a:pt x="852" y="1264"/>
                    </a:lnTo>
                    <a:lnTo>
                      <a:pt x="916" y="1181"/>
                    </a:lnTo>
                    <a:lnTo>
                      <a:pt x="977" y="1103"/>
                    </a:lnTo>
                    <a:lnTo>
                      <a:pt x="1040" y="1023"/>
                    </a:lnTo>
                    <a:lnTo>
                      <a:pt x="1101" y="950"/>
                    </a:lnTo>
                    <a:lnTo>
                      <a:pt x="1164" y="876"/>
                    </a:lnTo>
                    <a:lnTo>
                      <a:pt x="1227" y="803"/>
                    </a:lnTo>
                    <a:lnTo>
                      <a:pt x="1289" y="732"/>
                    </a:lnTo>
                    <a:lnTo>
                      <a:pt x="1355" y="666"/>
                    </a:lnTo>
                    <a:lnTo>
                      <a:pt x="1421" y="598"/>
                    </a:lnTo>
                    <a:lnTo>
                      <a:pt x="1488" y="536"/>
                    </a:lnTo>
                    <a:lnTo>
                      <a:pt x="1554" y="474"/>
                    </a:lnTo>
                    <a:lnTo>
                      <a:pt x="1626" y="415"/>
                    </a:lnTo>
                    <a:lnTo>
                      <a:pt x="1708" y="370"/>
                    </a:lnTo>
                    <a:lnTo>
                      <a:pt x="1779" y="322"/>
                    </a:lnTo>
                    <a:lnTo>
                      <a:pt x="1840" y="268"/>
                    </a:lnTo>
                    <a:lnTo>
                      <a:pt x="1894" y="214"/>
                    </a:lnTo>
                    <a:lnTo>
                      <a:pt x="1933" y="156"/>
                    </a:lnTo>
                    <a:lnTo>
                      <a:pt x="1964" y="101"/>
                    </a:lnTo>
                    <a:lnTo>
                      <a:pt x="1986" y="51"/>
                    </a:lnTo>
                    <a:lnTo>
                      <a:pt x="1998" y="0"/>
                    </a:lnTo>
                    <a:lnTo>
                      <a:pt x="1068" y="68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15" name="Freeform 416"/>
              <p:cNvSpPr>
                <a:spLocks/>
              </p:cNvSpPr>
              <p:nvPr/>
            </p:nvSpPr>
            <p:spPr bwMode="auto">
              <a:xfrm>
                <a:off x="3742" y="2419"/>
                <a:ext cx="143" cy="198"/>
              </a:xfrm>
              <a:custGeom>
                <a:avLst/>
                <a:gdLst>
                  <a:gd name="T0" fmla="*/ 1 w 1859"/>
                  <a:gd name="T1" fmla="*/ 0 h 2779"/>
                  <a:gd name="T2" fmla="*/ 1 w 1859"/>
                  <a:gd name="T3" fmla="*/ 0 h 2779"/>
                  <a:gd name="T4" fmla="*/ 1 w 1859"/>
                  <a:gd name="T5" fmla="*/ 0 h 2779"/>
                  <a:gd name="T6" fmla="*/ 1 w 1859"/>
                  <a:gd name="T7" fmla="*/ 0 h 2779"/>
                  <a:gd name="T8" fmla="*/ 1 w 1859"/>
                  <a:gd name="T9" fmla="*/ 0 h 2779"/>
                  <a:gd name="T10" fmla="*/ 1 w 1859"/>
                  <a:gd name="T11" fmla="*/ 0 h 2779"/>
                  <a:gd name="T12" fmla="*/ 1 w 1859"/>
                  <a:gd name="T13" fmla="*/ 0 h 2779"/>
                  <a:gd name="T14" fmla="*/ 1 w 1859"/>
                  <a:gd name="T15" fmla="*/ 0 h 2779"/>
                  <a:gd name="T16" fmla="*/ 1 w 1859"/>
                  <a:gd name="T17" fmla="*/ 0 h 2779"/>
                  <a:gd name="T18" fmla="*/ 1 w 1859"/>
                  <a:gd name="T19" fmla="*/ 0 h 2779"/>
                  <a:gd name="T20" fmla="*/ 1 w 1859"/>
                  <a:gd name="T21" fmla="*/ 1 h 2779"/>
                  <a:gd name="T22" fmla="*/ 1 w 1859"/>
                  <a:gd name="T23" fmla="*/ 1 h 2779"/>
                  <a:gd name="T24" fmla="*/ 1 w 1859"/>
                  <a:gd name="T25" fmla="*/ 1 h 2779"/>
                  <a:gd name="T26" fmla="*/ 1 w 1859"/>
                  <a:gd name="T27" fmla="*/ 1 h 2779"/>
                  <a:gd name="T28" fmla="*/ 1 w 1859"/>
                  <a:gd name="T29" fmla="*/ 1 h 2779"/>
                  <a:gd name="T30" fmla="*/ 1 w 1859"/>
                  <a:gd name="T31" fmla="*/ 1 h 2779"/>
                  <a:gd name="T32" fmla="*/ 1 w 1859"/>
                  <a:gd name="T33" fmla="*/ 1 h 2779"/>
                  <a:gd name="T34" fmla="*/ 1 w 1859"/>
                  <a:gd name="T35" fmla="*/ 1 h 2779"/>
                  <a:gd name="T36" fmla="*/ 1 w 1859"/>
                  <a:gd name="T37" fmla="*/ 1 h 2779"/>
                  <a:gd name="T38" fmla="*/ 1 w 1859"/>
                  <a:gd name="T39" fmla="*/ 1 h 2779"/>
                  <a:gd name="T40" fmla="*/ 1 w 1859"/>
                  <a:gd name="T41" fmla="*/ 1 h 2779"/>
                  <a:gd name="T42" fmla="*/ 1 w 1859"/>
                  <a:gd name="T43" fmla="*/ 1 h 2779"/>
                  <a:gd name="T44" fmla="*/ 1 w 1859"/>
                  <a:gd name="T45" fmla="*/ 1 h 2779"/>
                  <a:gd name="T46" fmla="*/ 1 w 1859"/>
                  <a:gd name="T47" fmla="*/ 1 h 2779"/>
                  <a:gd name="T48" fmla="*/ 1 w 1859"/>
                  <a:gd name="T49" fmla="*/ 1 h 2779"/>
                  <a:gd name="T50" fmla="*/ 1 w 1859"/>
                  <a:gd name="T51" fmla="*/ 1 h 2779"/>
                  <a:gd name="T52" fmla="*/ 1 w 1859"/>
                  <a:gd name="T53" fmla="*/ 1 h 2779"/>
                  <a:gd name="T54" fmla="*/ 1 w 1859"/>
                  <a:gd name="T55" fmla="*/ 1 h 2779"/>
                  <a:gd name="T56" fmla="*/ 1 w 1859"/>
                  <a:gd name="T57" fmla="*/ 1 h 2779"/>
                  <a:gd name="T58" fmla="*/ 1 w 1859"/>
                  <a:gd name="T59" fmla="*/ 1 h 2779"/>
                  <a:gd name="T60" fmla="*/ 1 w 1859"/>
                  <a:gd name="T61" fmla="*/ 1 h 2779"/>
                  <a:gd name="T62" fmla="*/ 1 w 1859"/>
                  <a:gd name="T63" fmla="*/ 1 h 2779"/>
                  <a:gd name="T64" fmla="*/ 1 w 1859"/>
                  <a:gd name="T65" fmla="*/ 1 h 2779"/>
                  <a:gd name="T66" fmla="*/ 1 w 1859"/>
                  <a:gd name="T67" fmla="*/ 1 h 2779"/>
                  <a:gd name="T68" fmla="*/ 1 w 1859"/>
                  <a:gd name="T69" fmla="*/ 1 h 2779"/>
                  <a:gd name="T70" fmla="*/ 1 w 1859"/>
                  <a:gd name="T71" fmla="*/ 1 h 2779"/>
                  <a:gd name="T72" fmla="*/ 1 w 1859"/>
                  <a:gd name="T73" fmla="*/ 1 h 2779"/>
                  <a:gd name="T74" fmla="*/ 1 w 1859"/>
                  <a:gd name="T75" fmla="*/ 1 h 2779"/>
                  <a:gd name="T76" fmla="*/ 1 w 1859"/>
                  <a:gd name="T77" fmla="*/ 1 h 2779"/>
                  <a:gd name="T78" fmla="*/ 0 w 1859"/>
                  <a:gd name="T79" fmla="*/ 0 h 2779"/>
                  <a:gd name="T80" fmla="*/ 0 w 1859"/>
                  <a:gd name="T81" fmla="*/ 0 h 2779"/>
                  <a:gd name="T82" fmla="*/ 1 w 1859"/>
                  <a:gd name="T83" fmla="*/ 0 h 2779"/>
                  <a:gd name="T84" fmla="*/ 1 w 1859"/>
                  <a:gd name="T85" fmla="*/ 0 h 277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859"/>
                  <a:gd name="T130" fmla="*/ 0 h 2779"/>
                  <a:gd name="T131" fmla="*/ 1859 w 1859"/>
                  <a:gd name="T132" fmla="*/ 2779 h 277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859" h="2779">
                    <a:moveTo>
                      <a:pt x="1527" y="324"/>
                    </a:moveTo>
                    <a:lnTo>
                      <a:pt x="1545" y="379"/>
                    </a:lnTo>
                    <a:lnTo>
                      <a:pt x="1562" y="434"/>
                    </a:lnTo>
                    <a:lnTo>
                      <a:pt x="1595" y="549"/>
                    </a:lnTo>
                    <a:lnTo>
                      <a:pt x="1620" y="666"/>
                    </a:lnTo>
                    <a:lnTo>
                      <a:pt x="1642" y="786"/>
                    </a:lnTo>
                    <a:lnTo>
                      <a:pt x="1676" y="1031"/>
                    </a:lnTo>
                    <a:lnTo>
                      <a:pt x="1687" y="1157"/>
                    </a:lnTo>
                    <a:lnTo>
                      <a:pt x="1699" y="1283"/>
                    </a:lnTo>
                    <a:lnTo>
                      <a:pt x="1710" y="1409"/>
                    </a:lnTo>
                    <a:lnTo>
                      <a:pt x="1719" y="1535"/>
                    </a:lnTo>
                    <a:lnTo>
                      <a:pt x="1731" y="1663"/>
                    </a:lnTo>
                    <a:lnTo>
                      <a:pt x="1741" y="1787"/>
                    </a:lnTo>
                    <a:lnTo>
                      <a:pt x="1756" y="1910"/>
                    </a:lnTo>
                    <a:lnTo>
                      <a:pt x="1772" y="2032"/>
                    </a:lnTo>
                    <a:lnTo>
                      <a:pt x="1792" y="2151"/>
                    </a:lnTo>
                    <a:lnTo>
                      <a:pt x="1815" y="2266"/>
                    </a:lnTo>
                    <a:lnTo>
                      <a:pt x="1820" y="2290"/>
                    </a:lnTo>
                    <a:lnTo>
                      <a:pt x="1826" y="2316"/>
                    </a:lnTo>
                    <a:lnTo>
                      <a:pt x="1830" y="2342"/>
                    </a:lnTo>
                    <a:lnTo>
                      <a:pt x="1833" y="2368"/>
                    </a:lnTo>
                    <a:lnTo>
                      <a:pt x="1837" y="2394"/>
                    </a:lnTo>
                    <a:lnTo>
                      <a:pt x="1842" y="2423"/>
                    </a:lnTo>
                    <a:lnTo>
                      <a:pt x="1844" y="2450"/>
                    </a:lnTo>
                    <a:lnTo>
                      <a:pt x="1848" y="2479"/>
                    </a:lnTo>
                    <a:lnTo>
                      <a:pt x="1851" y="2508"/>
                    </a:lnTo>
                    <a:lnTo>
                      <a:pt x="1853" y="2536"/>
                    </a:lnTo>
                    <a:lnTo>
                      <a:pt x="1855" y="2564"/>
                    </a:lnTo>
                    <a:lnTo>
                      <a:pt x="1857" y="2591"/>
                    </a:lnTo>
                    <a:lnTo>
                      <a:pt x="1857" y="2621"/>
                    </a:lnTo>
                    <a:lnTo>
                      <a:pt x="1858" y="2647"/>
                    </a:lnTo>
                    <a:lnTo>
                      <a:pt x="1858" y="2676"/>
                    </a:lnTo>
                    <a:lnTo>
                      <a:pt x="1859" y="2701"/>
                    </a:lnTo>
                    <a:lnTo>
                      <a:pt x="1833" y="2711"/>
                    </a:lnTo>
                    <a:lnTo>
                      <a:pt x="1808" y="2718"/>
                    </a:lnTo>
                    <a:lnTo>
                      <a:pt x="1781" y="2725"/>
                    </a:lnTo>
                    <a:lnTo>
                      <a:pt x="1751" y="2731"/>
                    </a:lnTo>
                    <a:lnTo>
                      <a:pt x="1719" y="2732"/>
                    </a:lnTo>
                    <a:lnTo>
                      <a:pt x="1210" y="2779"/>
                    </a:lnTo>
                    <a:lnTo>
                      <a:pt x="0" y="682"/>
                    </a:lnTo>
                    <a:lnTo>
                      <a:pt x="150" y="0"/>
                    </a:lnTo>
                    <a:lnTo>
                      <a:pt x="1360" y="93"/>
                    </a:lnTo>
                    <a:lnTo>
                      <a:pt x="1527" y="32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16" name="Freeform 417"/>
              <p:cNvSpPr>
                <a:spLocks/>
              </p:cNvSpPr>
              <p:nvPr/>
            </p:nvSpPr>
            <p:spPr bwMode="auto">
              <a:xfrm>
                <a:off x="3732" y="2484"/>
                <a:ext cx="40" cy="39"/>
              </a:xfrm>
              <a:custGeom>
                <a:avLst/>
                <a:gdLst>
                  <a:gd name="T0" fmla="*/ 0 w 523"/>
                  <a:gd name="T1" fmla="*/ 0 h 555"/>
                  <a:gd name="T2" fmla="*/ 0 w 523"/>
                  <a:gd name="T3" fmla="*/ 0 h 555"/>
                  <a:gd name="T4" fmla="*/ 0 w 523"/>
                  <a:gd name="T5" fmla="*/ 0 h 555"/>
                  <a:gd name="T6" fmla="*/ 0 w 523"/>
                  <a:gd name="T7" fmla="*/ 0 h 555"/>
                  <a:gd name="T8" fmla="*/ 0 w 523"/>
                  <a:gd name="T9" fmla="*/ 0 h 555"/>
                  <a:gd name="T10" fmla="*/ 0 w 523"/>
                  <a:gd name="T11" fmla="*/ 0 h 555"/>
                  <a:gd name="T12" fmla="*/ 0 w 523"/>
                  <a:gd name="T13" fmla="*/ 0 h 555"/>
                  <a:gd name="T14" fmla="*/ 0 w 523"/>
                  <a:gd name="T15" fmla="*/ 0 h 555"/>
                  <a:gd name="T16" fmla="*/ 0 w 523"/>
                  <a:gd name="T17" fmla="*/ 0 h 555"/>
                  <a:gd name="T18" fmla="*/ 0 w 523"/>
                  <a:gd name="T19" fmla="*/ 0 h 555"/>
                  <a:gd name="T20" fmla="*/ 0 w 523"/>
                  <a:gd name="T21" fmla="*/ 0 h 555"/>
                  <a:gd name="T22" fmla="*/ 0 w 523"/>
                  <a:gd name="T23" fmla="*/ 0 h 555"/>
                  <a:gd name="T24" fmla="*/ 0 w 523"/>
                  <a:gd name="T25" fmla="*/ 0 h 555"/>
                  <a:gd name="T26" fmla="*/ 0 w 523"/>
                  <a:gd name="T27" fmla="*/ 0 h 555"/>
                  <a:gd name="T28" fmla="*/ 0 w 523"/>
                  <a:gd name="T29" fmla="*/ 0 h 555"/>
                  <a:gd name="T30" fmla="*/ 0 w 523"/>
                  <a:gd name="T31" fmla="*/ 0 h 555"/>
                  <a:gd name="T32" fmla="*/ 0 w 523"/>
                  <a:gd name="T33" fmla="*/ 0 h 555"/>
                  <a:gd name="T34" fmla="*/ 0 w 523"/>
                  <a:gd name="T35" fmla="*/ 0 h 555"/>
                  <a:gd name="T36" fmla="*/ 0 w 523"/>
                  <a:gd name="T37" fmla="*/ 0 h 555"/>
                  <a:gd name="T38" fmla="*/ 0 w 523"/>
                  <a:gd name="T39" fmla="*/ 0 h 555"/>
                  <a:gd name="T40" fmla="*/ 0 w 523"/>
                  <a:gd name="T41" fmla="*/ 0 h 555"/>
                  <a:gd name="T42" fmla="*/ 0 w 523"/>
                  <a:gd name="T43" fmla="*/ 0 h 555"/>
                  <a:gd name="T44" fmla="*/ 0 w 523"/>
                  <a:gd name="T45" fmla="*/ 0 h 555"/>
                  <a:gd name="T46" fmla="*/ 0 w 523"/>
                  <a:gd name="T47" fmla="*/ 0 h 555"/>
                  <a:gd name="T48" fmla="*/ 0 w 523"/>
                  <a:gd name="T49" fmla="*/ 0 h 555"/>
                  <a:gd name="T50" fmla="*/ 0 w 523"/>
                  <a:gd name="T51" fmla="*/ 0 h 555"/>
                  <a:gd name="T52" fmla="*/ 0 w 523"/>
                  <a:gd name="T53" fmla="*/ 0 h 555"/>
                  <a:gd name="T54" fmla="*/ 0 w 523"/>
                  <a:gd name="T55" fmla="*/ 0 h 555"/>
                  <a:gd name="T56" fmla="*/ 0 w 523"/>
                  <a:gd name="T57" fmla="*/ 0 h 555"/>
                  <a:gd name="T58" fmla="*/ 0 w 523"/>
                  <a:gd name="T59" fmla="*/ 0 h 555"/>
                  <a:gd name="T60" fmla="*/ 0 w 523"/>
                  <a:gd name="T61" fmla="*/ 0 h 555"/>
                  <a:gd name="T62" fmla="*/ 0 w 523"/>
                  <a:gd name="T63" fmla="*/ 0 h 555"/>
                  <a:gd name="T64" fmla="*/ 0 w 523"/>
                  <a:gd name="T65" fmla="*/ 0 h 555"/>
                  <a:gd name="T66" fmla="*/ 0 w 523"/>
                  <a:gd name="T67" fmla="*/ 0 h 555"/>
                  <a:gd name="T68" fmla="*/ 0 w 523"/>
                  <a:gd name="T69" fmla="*/ 0 h 555"/>
                  <a:gd name="T70" fmla="*/ 0 w 523"/>
                  <a:gd name="T71" fmla="*/ 0 h 555"/>
                  <a:gd name="T72" fmla="*/ 0 w 523"/>
                  <a:gd name="T73" fmla="*/ 0 h 555"/>
                  <a:gd name="T74" fmla="*/ 0 w 523"/>
                  <a:gd name="T75" fmla="*/ 0 h 555"/>
                  <a:gd name="T76" fmla="*/ 0 w 523"/>
                  <a:gd name="T77" fmla="*/ 0 h 555"/>
                  <a:gd name="T78" fmla="*/ 0 w 523"/>
                  <a:gd name="T79" fmla="*/ 0 h 555"/>
                  <a:gd name="T80" fmla="*/ 0 w 523"/>
                  <a:gd name="T81" fmla="*/ 0 h 55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3"/>
                  <a:gd name="T124" fmla="*/ 0 h 555"/>
                  <a:gd name="T125" fmla="*/ 523 w 523"/>
                  <a:gd name="T126" fmla="*/ 555 h 55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3" h="555">
                    <a:moveTo>
                      <a:pt x="25" y="78"/>
                    </a:moveTo>
                    <a:lnTo>
                      <a:pt x="28" y="157"/>
                    </a:lnTo>
                    <a:lnTo>
                      <a:pt x="28" y="210"/>
                    </a:lnTo>
                    <a:lnTo>
                      <a:pt x="25" y="265"/>
                    </a:lnTo>
                    <a:lnTo>
                      <a:pt x="18" y="321"/>
                    </a:lnTo>
                    <a:lnTo>
                      <a:pt x="9" y="375"/>
                    </a:lnTo>
                    <a:lnTo>
                      <a:pt x="2" y="421"/>
                    </a:lnTo>
                    <a:lnTo>
                      <a:pt x="0" y="474"/>
                    </a:lnTo>
                    <a:lnTo>
                      <a:pt x="8" y="520"/>
                    </a:lnTo>
                    <a:lnTo>
                      <a:pt x="25" y="536"/>
                    </a:lnTo>
                    <a:lnTo>
                      <a:pt x="59" y="541"/>
                    </a:lnTo>
                    <a:lnTo>
                      <a:pt x="108" y="513"/>
                    </a:lnTo>
                    <a:lnTo>
                      <a:pt x="159" y="550"/>
                    </a:lnTo>
                    <a:lnTo>
                      <a:pt x="206" y="536"/>
                    </a:lnTo>
                    <a:lnTo>
                      <a:pt x="212" y="536"/>
                    </a:lnTo>
                    <a:lnTo>
                      <a:pt x="219" y="536"/>
                    </a:lnTo>
                    <a:lnTo>
                      <a:pt x="203" y="533"/>
                    </a:lnTo>
                    <a:lnTo>
                      <a:pt x="248" y="519"/>
                    </a:lnTo>
                    <a:lnTo>
                      <a:pt x="299" y="555"/>
                    </a:lnTo>
                    <a:lnTo>
                      <a:pt x="333" y="550"/>
                    </a:lnTo>
                    <a:lnTo>
                      <a:pt x="368" y="529"/>
                    </a:lnTo>
                    <a:lnTo>
                      <a:pt x="381" y="508"/>
                    </a:lnTo>
                    <a:lnTo>
                      <a:pt x="402" y="508"/>
                    </a:lnTo>
                    <a:lnTo>
                      <a:pt x="381" y="536"/>
                    </a:lnTo>
                    <a:lnTo>
                      <a:pt x="409" y="516"/>
                    </a:lnTo>
                    <a:lnTo>
                      <a:pt x="415" y="529"/>
                    </a:lnTo>
                    <a:lnTo>
                      <a:pt x="448" y="546"/>
                    </a:lnTo>
                    <a:lnTo>
                      <a:pt x="481" y="529"/>
                    </a:lnTo>
                    <a:lnTo>
                      <a:pt x="466" y="536"/>
                    </a:lnTo>
                    <a:lnTo>
                      <a:pt x="479" y="491"/>
                    </a:lnTo>
                    <a:lnTo>
                      <a:pt x="487" y="441"/>
                    </a:lnTo>
                    <a:lnTo>
                      <a:pt x="523" y="390"/>
                    </a:lnTo>
                    <a:lnTo>
                      <a:pt x="512" y="329"/>
                    </a:lnTo>
                    <a:lnTo>
                      <a:pt x="479" y="277"/>
                    </a:lnTo>
                    <a:lnTo>
                      <a:pt x="444" y="225"/>
                    </a:lnTo>
                    <a:lnTo>
                      <a:pt x="408" y="173"/>
                    </a:lnTo>
                    <a:lnTo>
                      <a:pt x="377" y="123"/>
                    </a:lnTo>
                    <a:lnTo>
                      <a:pt x="352" y="74"/>
                    </a:lnTo>
                    <a:lnTo>
                      <a:pt x="318" y="0"/>
                    </a:lnTo>
                    <a:lnTo>
                      <a:pt x="25" y="78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17" name="Freeform 418"/>
              <p:cNvSpPr>
                <a:spLocks/>
              </p:cNvSpPr>
              <p:nvPr/>
            </p:nvSpPr>
            <p:spPr bwMode="auto">
              <a:xfrm>
                <a:off x="3765" y="2503"/>
                <a:ext cx="4" cy="13"/>
              </a:xfrm>
              <a:custGeom>
                <a:avLst/>
                <a:gdLst>
                  <a:gd name="T0" fmla="*/ 0 w 52"/>
                  <a:gd name="T1" fmla="*/ 0 h 184"/>
                  <a:gd name="T2" fmla="*/ 0 w 52"/>
                  <a:gd name="T3" fmla="*/ 0 h 184"/>
                  <a:gd name="T4" fmla="*/ 0 w 52"/>
                  <a:gd name="T5" fmla="*/ 0 h 184"/>
                  <a:gd name="T6" fmla="*/ 0 w 52"/>
                  <a:gd name="T7" fmla="*/ 0 h 184"/>
                  <a:gd name="T8" fmla="*/ 0 w 52"/>
                  <a:gd name="T9" fmla="*/ 0 h 184"/>
                  <a:gd name="T10" fmla="*/ 0 w 52"/>
                  <a:gd name="T11" fmla="*/ 0 h 184"/>
                  <a:gd name="T12" fmla="*/ 0 w 52"/>
                  <a:gd name="T13" fmla="*/ 0 h 1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184"/>
                  <a:gd name="T23" fmla="*/ 52 w 52"/>
                  <a:gd name="T24" fmla="*/ 184 h 1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184">
                    <a:moveTo>
                      <a:pt x="0" y="0"/>
                    </a:moveTo>
                    <a:lnTo>
                      <a:pt x="23" y="40"/>
                    </a:lnTo>
                    <a:lnTo>
                      <a:pt x="41" y="85"/>
                    </a:lnTo>
                    <a:lnTo>
                      <a:pt x="46" y="108"/>
                    </a:lnTo>
                    <a:lnTo>
                      <a:pt x="51" y="133"/>
                    </a:lnTo>
                    <a:lnTo>
                      <a:pt x="52" y="157"/>
                    </a:lnTo>
                    <a:lnTo>
                      <a:pt x="51" y="184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18" name="Freeform 419"/>
              <p:cNvSpPr>
                <a:spLocks/>
              </p:cNvSpPr>
              <p:nvPr/>
            </p:nvSpPr>
            <p:spPr bwMode="auto">
              <a:xfrm>
                <a:off x="3651" y="2521"/>
                <a:ext cx="200" cy="153"/>
              </a:xfrm>
              <a:custGeom>
                <a:avLst/>
                <a:gdLst>
                  <a:gd name="T0" fmla="*/ 0 w 2603"/>
                  <a:gd name="T1" fmla="*/ 0 h 2136"/>
                  <a:gd name="T2" fmla="*/ 0 w 2603"/>
                  <a:gd name="T3" fmla="*/ 0 h 2136"/>
                  <a:gd name="T4" fmla="*/ 1 w 2603"/>
                  <a:gd name="T5" fmla="*/ 0 h 2136"/>
                  <a:gd name="T6" fmla="*/ 1 w 2603"/>
                  <a:gd name="T7" fmla="*/ 0 h 2136"/>
                  <a:gd name="T8" fmla="*/ 1 w 2603"/>
                  <a:gd name="T9" fmla="*/ 1 h 2136"/>
                  <a:gd name="T10" fmla="*/ 0 w 2603"/>
                  <a:gd name="T11" fmla="*/ 1 h 2136"/>
                  <a:gd name="T12" fmla="*/ 0 w 2603"/>
                  <a:gd name="T13" fmla="*/ 0 h 21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03"/>
                  <a:gd name="T22" fmla="*/ 0 h 2136"/>
                  <a:gd name="T23" fmla="*/ 2603 w 2603"/>
                  <a:gd name="T24" fmla="*/ 2136 h 21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03" h="2136">
                    <a:moveTo>
                      <a:pt x="0" y="291"/>
                    </a:moveTo>
                    <a:lnTo>
                      <a:pt x="336" y="94"/>
                    </a:lnTo>
                    <a:lnTo>
                      <a:pt x="2167" y="0"/>
                    </a:lnTo>
                    <a:lnTo>
                      <a:pt x="2476" y="114"/>
                    </a:lnTo>
                    <a:lnTo>
                      <a:pt x="2603" y="1959"/>
                    </a:lnTo>
                    <a:lnTo>
                      <a:pt x="125" y="2136"/>
                    </a:lnTo>
                    <a:lnTo>
                      <a:pt x="0" y="291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19" name="Line 420"/>
              <p:cNvSpPr>
                <a:spLocks noChangeShapeType="1"/>
              </p:cNvSpPr>
              <p:nvPr/>
            </p:nvSpPr>
            <p:spPr bwMode="auto">
              <a:xfrm flipV="1">
                <a:off x="3652" y="2529"/>
                <a:ext cx="189" cy="12"/>
              </a:xfrm>
              <a:prstGeom prst="line">
                <a:avLst/>
              </a:prstGeom>
              <a:noFill/>
              <a:ln w="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20" name="Freeform 421"/>
              <p:cNvSpPr>
                <a:spLocks/>
              </p:cNvSpPr>
              <p:nvPr/>
            </p:nvSpPr>
            <p:spPr bwMode="auto">
              <a:xfrm>
                <a:off x="3654" y="2534"/>
                <a:ext cx="193" cy="134"/>
              </a:xfrm>
              <a:custGeom>
                <a:avLst/>
                <a:gdLst>
                  <a:gd name="T0" fmla="*/ 0 w 2499"/>
                  <a:gd name="T1" fmla="*/ 0 h 1866"/>
                  <a:gd name="T2" fmla="*/ 0 w 2499"/>
                  <a:gd name="T3" fmla="*/ 1 h 1866"/>
                  <a:gd name="T4" fmla="*/ 1 w 2499"/>
                  <a:gd name="T5" fmla="*/ 1 h 1866"/>
                  <a:gd name="T6" fmla="*/ 1 w 2499"/>
                  <a:gd name="T7" fmla="*/ 0 h 1866"/>
                  <a:gd name="T8" fmla="*/ 0 w 2499"/>
                  <a:gd name="T9" fmla="*/ 0 h 18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99"/>
                  <a:gd name="T16" fmla="*/ 0 h 1866"/>
                  <a:gd name="T17" fmla="*/ 2499 w 2499"/>
                  <a:gd name="T18" fmla="*/ 1866 h 18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99" h="1866">
                    <a:moveTo>
                      <a:pt x="0" y="154"/>
                    </a:moveTo>
                    <a:lnTo>
                      <a:pt x="121" y="1866"/>
                    </a:lnTo>
                    <a:lnTo>
                      <a:pt x="2499" y="1708"/>
                    </a:lnTo>
                    <a:lnTo>
                      <a:pt x="2393" y="0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21" name="Freeform 422"/>
              <p:cNvSpPr>
                <a:spLocks/>
              </p:cNvSpPr>
              <p:nvPr/>
            </p:nvSpPr>
            <p:spPr bwMode="auto">
              <a:xfrm>
                <a:off x="3711" y="2528"/>
                <a:ext cx="18" cy="4"/>
              </a:xfrm>
              <a:custGeom>
                <a:avLst/>
                <a:gdLst>
                  <a:gd name="T0" fmla="*/ 0 w 242"/>
                  <a:gd name="T1" fmla="*/ 0 h 58"/>
                  <a:gd name="T2" fmla="*/ 0 w 242"/>
                  <a:gd name="T3" fmla="*/ 0 h 58"/>
                  <a:gd name="T4" fmla="*/ 0 w 242"/>
                  <a:gd name="T5" fmla="*/ 0 h 58"/>
                  <a:gd name="T6" fmla="*/ 0 w 242"/>
                  <a:gd name="T7" fmla="*/ 0 h 58"/>
                  <a:gd name="T8" fmla="*/ 0 w 242"/>
                  <a:gd name="T9" fmla="*/ 0 h 58"/>
                  <a:gd name="T10" fmla="*/ 0 w 242"/>
                  <a:gd name="T11" fmla="*/ 0 h 58"/>
                  <a:gd name="T12" fmla="*/ 0 w 242"/>
                  <a:gd name="T13" fmla="*/ 0 h 58"/>
                  <a:gd name="T14" fmla="*/ 0 w 242"/>
                  <a:gd name="T15" fmla="*/ 0 h 58"/>
                  <a:gd name="T16" fmla="*/ 0 w 242"/>
                  <a:gd name="T17" fmla="*/ 0 h 58"/>
                  <a:gd name="T18" fmla="*/ 0 w 242"/>
                  <a:gd name="T19" fmla="*/ 0 h 58"/>
                  <a:gd name="T20" fmla="*/ 0 w 242"/>
                  <a:gd name="T21" fmla="*/ 0 h 58"/>
                  <a:gd name="T22" fmla="*/ 0 w 242"/>
                  <a:gd name="T23" fmla="*/ 0 h 58"/>
                  <a:gd name="T24" fmla="*/ 0 w 242"/>
                  <a:gd name="T25" fmla="*/ 0 h 58"/>
                  <a:gd name="T26" fmla="*/ 0 w 242"/>
                  <a:gd name="T27" fmla="*/ 0 h 58"/>
                  <a:gd name="T28" fmla="*/ 0 w 242"/>
                  <a:gd name="T29" fmla="*/ 0 h 58"/>
                  <a:gd name="T30" fmla="*/ 0 w 242"/>
                  <a:gd name="T31" fmla="*/ 0 h 58"/>
                  <a:gd name="T32" fmla="*/ 0 w 242"/>
                  <a:gd name="T33" fmla="*/ 0 h 58"/>
                  <a:gd name="T34" fmla="*/ 0 w 242"/>
                  <a:gd name="T35" fmla="*/ 0 h 58"/>
                  <a:gd name="T36" fmla="*/ 0 w 242"/>
                  <a:gd name="T37" fmla="*/ 0 h 58"/>
                  <a:gd name="T38" fmla="*/ 0 w 242"/>
                  <a:gd name="T39" fmla="*/ 0 h 58"/>
                  <a:gd name="T40" fmla="*/ 0 w 242"/>
                  <a:gd name="T41" fmla="*/ 0 h 5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2"/>
                  <a:gd name="T64" fmla="*/ 0 h 58"/>
                  <a:gd name="T65" fmla="*/ 242 w 242"/>
                  <a:gd name="T66" fmla="*/ 58 h 5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2" h="58">
                    <a:moveTo>
                      <a:pt x="122" y="0"/>
                    </a:moveTo>
                    <a:lnTo>
                      <a:pt x="144" y="0"/>
                    </a:lnTo>
                    <a:lnTo>
                      <a:pt x="167" y="1"/>
                    </a:lnTo>
                    <a:lnTo>
                      <a:pt x="197" y="6"/>
                    </a:lnTo>
                    <a:lnTo>
                      <a:pt x="222" y="12"/>
                    </a:lnTo>
                    <a:lnTo>
                      <a:pt x="242" y="28"/>
                    </a:lnTo>
                    <a:lnTo>
                      <a:pt x="222" y="48"/>
                    </a:lnTo>
                    <a:lnTo>
                      <a:pt x="197" y="52"/>
                    </a:lnTo>
                    <a:lnTo>
                      <a:pt x="167" y="56"/>
                    </a:lnTo>
                    <a:lnTo>
                      <a:pt x="144" y="58"/>
                    </a:lnTo>
                    <a:lnTo>
                      <a:pt x="122" y="58"/>
                    </a:lnTo>
                    <a:lnTo>
                      <a:pt x="97" y="58"/>
                    </a:lnTo>
                    <a:lnTo>
                      <a:pt x="75" y="56"/>
                    </a:lnTo>
                    <a:lnTo>
                      <a:pt x="45" y="52"/>
                    </a:lnTo>
                    <a:lnTo>
                      <a:pt x="22" y="48"/>
                    </a:lnTo>
                    <a:lnTo>
                      <a:pt x="0" y="28"/>
                    </a:lnTo>
                    <a:lnTo>
                      <a:pt x="29" y="9"/>
                    </a:lnTo>
                    <a:lnTo>
                      <a:pt x="54" y="5"/>
                    </a:lnTo>
                    <a:lnTo>
                      <a:pt x="87" y="0"/>
                    </a:lnTo>
                    <a:lnTo>
                      <a:pt x="110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22" name="Freeform 423"/>
              <p:cNvSpPr>
                <a:spLocks/>
              </p:cNvSpPr>
              <p:nvPr/>
            </p:nvSpPr>
            <p:spPr bwMode="auto">
              <a:xfrm>
                <a:off x="3715" y="2509"/>
                <a:ext cx="19" cy="21"/>
              </a:xfrm>
              <a:custGeom>
                <a:avLst/>
                <a:gdLst>
                  <a:gd name="T0" fmla="*/ 0 w 238"/>
                  <a:gd name="T1" fmla="*/ 0 h 304"/>
                  <a:gd name="T2" fmla="*/ 0 w 238"/>
                  <a:gd name="T3" fmla="*/ 0 h 304"/>
                  <a:gd name="T4" fmla="*/ 0 w 238"/>
                  <a:gd name="T5" fmla="*/ 0 h 304"/>
                  <a:gd name="T6" fmla="*/ 0 w 238"/>
                  <a:gd name="T7" fmla="*/ 0 h 304"/>
                  <a:gd name="T8" fmla="*/ 0 w 238"/>
                  <a:gd name="T9" fmla="*/ 0 h 304"/>
                  <a:gd name="T10" fmla="*/ 0 w 238"/>
                  <a:gd name="T11" fmla="*/ 0 h 304"/>
                  <a:gd name="T12" fmla="*/ 0 w 238"/>
                  <a:gd name="T13" fmla="*/ 0 h 304"/>
                  <a:gd name="T14" fmla="*/ 0 w 238"/>
                  <a:gd name="T15" fmla="*/ 0 h 304"/>
                  <a:gd name="T16" fmla="*/ 0 w 238"/>
                  <a:gd name="T17" fmla="*/ 0 h 304"/>
                  <a:gd name="T18" fmla="*/ 0 w 238"/>
                  <a:gd name="T19" fmla="*/ 0 h 304"/>
                  <a:gd name="T20" fmla="*/ 0 w 238"/>
                  <a:gd name="T21" fmla="*/ 0 h 304"/>
                  <a:gd name="T22" fmla="*/ 0 w 238"/>
                  <a:gd name="T23" fmla="*/ 0 h 304"/>
                  <a:gd name="T24" fmla="*/ 0 w 238"/>
                  <a:gd name="T25" fmla="*/ 0 h 304"/>
                  <a:gd name="T26" fmla="*/ 0 w 238"/>
                  <a:gd name="T27" fmla="*/ 0 h 304"/>
                  <a:gd name="T28" fmla="*/ 0 w 238"/>
                  <a:gd name="T29" fmla="*/ 0 h 304"/>
                  <a:gd name="T30" fmla="*/ 0 w 238"/>
                  <a:gd name="T31" fmla="*/ 0 h 304"/>
                  <a:gd name="T32" fmla="*/ 0 w 238"/>
                  <a:gd name="T33" fmla="*/ 0 h 304"/>
                  <a:gd name="T34" fmla="*/ 0 w 238"/>
                  <a:gd name="T35" fmla="*/ 0 h 304"/>
                  <a:gd name="T36" fmla="*/ 0 w 238"/>
                  <a:gd name="T37" fmla="*/ 0 h 304"/>
                  <a:gd name="T38" fmla="*/ 0 w 238"/>
                  <a:gd name="T39" fmla="*/ 0 h 304"/>
                  <a:gd name="T40" fmla="*/ 0 w 238"/>
                  <a:gd name="T41" fmla="*/ 0 h 304"/>
                  <a:gd name="T42" fmla="*/ 0 w 238"/>
                  <a:gd name="T43" fmla="*/ 0 h 3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38"/>
                  <a:gd name="T67" fmla="*/ 0 h 304"/>
                  <a:gd name="T68" fmla="*/ 238 w 238"/>
                  <a:gd name="T69" fmla="*/ 304 h 30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38" h="304">
                    <a:moveTo>
                      <a:pt x="238" y="0"/>
                    </a:moveTo>
                    <a:lnTo>
                      <a:pt x="221" y="2"/>
                    </a:lnTo>
                    <a:lnTo>
                      <a:pt x="178" y="9"/>
                    </a:lnTo>
                    <a:lnTo>
                      <a:pt x="151" y="17"/>
                    </a:lnTo>
                    <a:lnTo>
                      <a:pt x="127" y="27"/>
                    </a:lnTo>
                    <a:lnTo>
                      <a:pt x="88" y="53"/>
                    </a:lnTo>
                    <a:lnTo>
                      <a:pt x="56" y="87"/>
                    </a:lnTo>
                    <a:lnTo>
                      <a:pt x="34" y="128"/>
                    </a:lnTo>
                    <a:lnTo>
                      <a:pt x="25" y="154"/>
                    </a:lnTo>
                    <a:lnTo>
                      <a:pt x="18" y="180"/>
                    </a:lnTo>
                    <a:lnTo>
                      <a:pt x="12" y="207"/>
                    </a:lnTo>
                    <a:lnTo>
                      <a:pt x="6" y="239"/>
                    </a:lnTo>
                    <a:lnTo>
                      <a:pt x="3" y="271"/>
                    </a:lnTo>
                    <a:lnTo>
                      <a:pt x="0" y="304"/>
                    </a:lnTo>
                    <a:lnTo>
                      <a:pt x="145" y="293"/>
                    </a:lnTo>
                    <a:lnTo>
                      <a:pt x="138" y="261"/>
                    </a:lnTo>
                    <a:lnTo>
                      <a:pt x="140" y="229"/>
                    </a:lnTo>
                    <a:lnTo>
                      <a:pt x="145" y="201"/>
                    </a:lnTo>
                    <a:lnTo>
                      <a:pt x="162" y="170"/>
                    </a:lnTo>
                    <a:lnTo>
                      <a:pt x="187" y="150"/>
                    </a:lnTo>
                    <a:lnTo>
                      <a:pt x="219" y="140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23" name="Freeform 424"/>
              <p:cNvSpPr>
                <a:spLocks/>
              </p:cNvSpPr>
              <p:nvPr/>
            </p:nvSpPr>
            <p:spPr bwMode="auto">
              <a:xfrm>
                <a:off x="3772" y="2525"/>
                <a:ext cx="19" cy="5"/>
              </a:xfrm>
              <a:custGeom>
                <a:avLst/>
                <a:gdLst>
                  <a:gd name="T0" fmla="*/ 0 w 242"/>
                  <a:gd name="T1" fmla="*/ 0 h 58"/>
                  <a:gd name="T2" fmla="*/ 0 w 242"/>
                  <a:gd name="T3" fmla="*/ 0 h 58"/>
                  <a:gd name="T4" fmla="*/ 0 w 242"/>
                  <a:gd name="T5" fmla="*/ 0 h 58"/>
                  <a:gd name="T6" fmla="*/ 0 w 242"/>
                  <a:gd name="T7" fmla="*/ 0 h 58"/>
                  <a:gd name="T8" fmla="*/ 0 w 242"/>
                  <a:gd name="T9" fmla="*/ 0 h 58"/>
                  <a:gd name="T10" fmla="*/ 0 w 242"/>
                  <a:gd name="T11" fmla="*/ 0 h 58"/>
                  <a:gd name="T12" fmla="*/ 0 w 242"/>
                  <a:gd name="T13" fmla="*/ 0 h 58"/>
                  <a:gd name="T14" fmla="*/ 0 w 242"/>
                  <a:gd name="T15" fmla="*/ 0 h 58"/>
                  <a:gd name="T16" fmla="*/ 0 w 242"/>
                  <a:gd name="T17" fmla="*/ 0 h 58"/>
                  <a:gd name="T18" fmla="*/ 0 w 242"/>
                  <a:gd name="T19" fmla="*/ 0 h 58"/>
                  <a:gd name="T20" fmla="*/ 0 w 242"/>
                  <a:gd name="T21" fmla="*/ 0 h 58"/>
                  <a:gd name="T22" fmla="*/ 0 w 242"/>
                  <a:gd name="T23" fmla="*/ 0 h 58"/>
                  <a:gd name="T24" fmla="*/ 0 w 242"/>
                  <a:gd name="T25" fmla="*/ 0 h 58"/>
                  <a:gd name="T26" fmla="*/ 0 w 242"/>
                  <a:gd name="T27" fmla="*/ 0 h 58"/>
                  <a:gd name="T28" fmla="*/ 0 w 242"/>
                  <a:gd name="T29" fmla="*/ 0 h 58"/>
                  <a:gd name="T30" fmla="*/ 0 w 242"/>
                  <a:gd name="T31" fmla="*/ 0 h 58"/>
                  <a:gd name="T32" fmla="*/ 0 w 242"/>
                  <a:gd name="T33" fmla="*/ 0 h 58"/>
                  <a:gd name="T34" fmla="*/ 0 w 242"/>
                  <a:gd name="T35" fmla="*/ 0 h 58"/>
                  <a:gd name="T36" fmla="*/ 0 w 242"/>
                  <a:gd name="T37" fmla="*/ 0 h 58"/>
                  <a:gd name="T38" fmla="*/ 0 w 242"/>
                  <a:gd name="T39" fmla="*/ 0 h 58"/>
                  <a:gd name="T40" fmla="*/ 0 w 242"/>
                  <a:gd name="T41" fmla="*/ 0 h 5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2"/>
                  <a:gd name="T64" fmla="*/ 0 h 58"/>
                  <a:gd name="T65" fmla="*/ 242 w 242"/>
                  <a:gd name="T66" fmla="*/ 58 h 5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2" h="58">
                    <a:moveTo>
                      <a:pt x="121" y="0"/>
                    </a:moveTo>
                    <a:lnTo>
                      <a:pt x="143" y="2"/>
                    </a:lnTo>
                    <a:lnTo>
                      <a:pt x="166" y="2"/>
                    </a:lnTo>
                    <a:lnTo>
                      <a:pt x="195" y="6"/>
                    </a:lnTo>
                    <a:lnTo>
                      <a:pt x="219" y="12"/>
                    </a:lnTo>
                    <a:lnTo>
                      <a:pt x="242" y="27"/>
                    </a:lnTo>
                    <a:lnTo>
                      <a:pt x="219" y="47"/>
                    </a:lnTo>
                    <a:lnTo>
                      <a:pt x="195" y="52"/>
                    </a:lnTo>
                    <a:lnTo>
                      <a:pt x="166" y="57"/>
                    </a:lnTo>
                    <a:lnTo>
                      <a:pt x="143" y="58"/>
                    </a:lnTo>
                    <a:lnTo>
                      <a:pt x="121" y="58"/>
                    </a:lnTo>
                    <a:lnTo>
                      <a:pt x="96" y="58"/>
                    </a:lnTo>
                    <a:lnTo>
                      <a:pt x="74" y="57"/>
                    </a:lnTo>
                    <a:lnTo>
                      <a:pt x="45" y="52"/>
                    </a:lnTo>
                    <a:lnTo>
                      <a:pt x="22" y="47"/>
                    </a:lnTo>
                    <a:lnTo>
                      <a:pt x="0" y="27"/>
                    </a:lnTo>
                    <a:lnTo>
                      <a:pt x="36" y="8"/>
                    </a:lnTo>
                    <a:lnTo>
                      <a:pt x="64" y="3"/>
                    </a:lnTo>
                    <a:lnTo>
                      <a:pt x="86" y="2"/>
                    </a:lnTo>
                    <a:lnTo>
                      <a:pt x="109" y="2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24" name="Freeform 425"/>
              <p:cNvSpPr>
                <a:spLocks/>
              </p:cNvSpPr>
              <p:nvPr/>
            </p:nvSpPr>
            <p:spPr bwMode="auto">
              <a:xfrm>
                <a:off x="3767" y="2508"/>
                <a:ext cx="20" cy="19"/>
              </a:xfrm>
              <a:custGeom>
                <a:avLst/>
                <a:gdLst>
                  <a:gd name="T0" fmla="*/ 0 w 261"/>
                  <a:gd name="T1" fmla="*/ 0 h 264"/>
                  <a:gd name="T2" fmla="*/ 0 w 261"/>
                  <a:gd name="T3" fmla="*/ 0 h 264"/>
                  <a:gd name="T4" fmla="*/ 0 w 261"/>
                  <a:gd name="T5" fmla="*/ 0 h 264"/>
                  <a:gd name="T6" fmla="*/ 0 w 261"/>
                  <a:gd name="T7" fmla="*/ 0 h 264"/>
                  <a:gd name="T8" fmla="*/ 0 w 261"/>
                  <a:gd name="T9" fmla="*/ 0 h 264"/>
                  <a:gd name="T10" fmla="*/ 0 w 261"/>
                  <a:gd name="T11" fmla="*/ 0 h 264"/>
                  <a:gd name="T12" fmla="*/ 0 w 261"/>
                  <a:gd name="T13" fmla="*/ 0 h 264"/>
                  <a:gd name="T14" fmla="*/ 0 w 261"/>
                  <a:gd name="T15" fmla="*/ 0 h 264"/>
                  <a:gd name="T16" fmla="*/ 0 w 261"/>
                  <a:gd name="T17" fmla="*/ 0 h 264"/>
                  <a:gd name="T18" fmla="*/ 0 w 261"/>
                  <a:gd name="T19" fmla="*/ 0 h 264"/>
                  <a:gd name="T20" fmla="*/ 0 w 261"/>
                  <a:gd name="T21" fmla="*/ 0 h 264"/>
                  <a:gd name="T22" fmla="*/ 0 w 261"/>
                  <a:gd name="T23" fmla="*/ 0 h 264"/>
                  <a:gd name="T24" fmla="*/ 0 w 261"/>
                  <a:gd name="T25" fmla="*/ 0 h 264"/>
                  <a:gd name="T26" fmla="*/ 0 w 261"/>
                  <a:gd name="T27" fmla="*/ 0 h 264"/>
                  <a:gd name="T28" fmla="*/ 0 w 261"/>
                  <a:gd name="T29" fmla="*/ 0 h 264"/>
                  <a:gd name="T30" fmla="*/ 0 w 261"/>
                  <a:gd name="T31" fmla="*/ 0 h 264"/>
                  <a:gd name="T32" fmla="*/ 0 w 261"/>
                  <a:gd name="T33" fmla="*/ 0 h 264"/>
                  <a:gd name="T34" fmla="*/ 0 w 261"/>
                  <a:gd name="T35" fmla="*/ 0 h 264"/>
                  <a:gd name="T36" fmla="*/ 0 w 261"/>
                  <a:gd name="T37" fmla="*/ 0 h 26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1"/>
                  <a:gd name="T58" fmla="*/ 0 h 264"/>
                  <a:gd name="T59" fmla="*/ 261 w 261"/>
                  <a:gd name="T60" fmla="*/ 264 h 26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1" h="264">
                    <a:moveTo>
                      <a:pt x="0" y="0"/>
                    </a:moveTo>
                    <a:lnTo>
                      <a:pt x="13" y="0"/>
                    </a:lnTo>
                    <a:lnTo>
                      <a:pt x="60" y="0"/>
                    </a:lnTo>
                    <a:lnTo>
                      <a:pt x="109" y="8"/>
                    </a:lnTo>
                    <a:lnTo>
                      <a:pt x="150" y="26"/>
                    </a:lnTo>
                    <a:lnTo>
                      <a:pt x="182" y="52"/>
                    </a:lnTo>
                    <a:lnTo>
                      <a:pt x="207" y="89"/>
                    </a:lnTo>
                    <a:lnTo>
                      <a:pt x="227" y="134"/>
                    </a:lnTo>
                    <a:lnTo>
                      <a:pt x="237" y="162"/>
                    </a:lnTo>
                    <a:lnTo>
                      <a:pt x="246" y="190"/>
                    </a:lnTo>
                    <a:lnTo>
                      <a:pt x="252" y="222"/>
                    </a:lnTo>
                    <a:lnTo>
                      <a:pt x="261" y="254"/>
                    </a:lnTo>
                    <a:lnTo>
                      <a:pt x="118" y="264"/>
                    </a:lnTo>
                    <a:lnTo>
                      <a:pt x="118" y="229"/>
                    </a:lnTo>
                    <a:lnTo>
                      <a:pt x="113" y="200"/>
                    </a:lnTo>
                    <a:lnTo>
                      <a:pt x="105" y="173"/>
                    </a:lnTo>
                    <a:lnTo>
                      <a:pt x="83" y="145"/>
                    </a:lnTo>
                    <a:lnTo>
                      <a:pt x="2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25" name="Freeform 426"/>
              <p:cNvSpPr>
                <a:spLocks/>
              </p:cNvSpPr>
              <p:nvPr/>
            </p:nvSpPr>
            <p:spPr bwMode="auto">
              <a:xfrm>
                <a:off x="3730" y="2478"/>
                <a:ext cx="30" cy="15"/>
              </a:xfrm>
              <a:custGeom>
                <a:avLst/>
                <a:gdLst>
                  <a:gd name="T0" fmla="*/ 0 w 386"/>
                  <a:gd name="T1" fmla="*/ 0 h 201"/>
                  <a:gd name="T2" fmla="*/ 0 w 386"/>
                  <a:gd name="T3" fmla="*/ 0 h 201"/>
                  <a:gd name="T4" fmla="*/ 0 w 386"/>
                  <a:gd name="T5" fmla="*/ 0 h 201"/>
                  <a:gd name="T6" fmla="*/ 0 w 386"/>
                  <a:gd name="T7" fmla="*/ 0 h 201"/>
                  <a:gd name="T8" fmla="*/ 0 w 386"/>
                  <a:gd name="T9" fmla="*/ 0 h 201"/>
                  <a:gd name="T10" fmla="*/ 0 w 386"/>
                  <a:gd name="T11" fmla="*/ 0 h 201"/>
                  <a:gd name="T12" fmla="*/ 0 w 386"/>
                  <a:gd name="T13" fmla="*/ 0 h 201"/>
                  <a:gd name="T14" fmla="*/ 0 w 386"/>
                  <a:gd name="T15" fmla="*/ 0 h 201"/>
                  <a:gd name="T16" fmla="*/ 0 w 386"/>
                  <a:gd name="T17" fmla="*/ 0 h 201"/>
                  <a:gd name="T18" fmla="*/ 0 w 386"/>
                  <a:gd name="T19" fmla="*/ 0 h 201"/>
                  <a:gd name="T20" fmla="*/ 0 w 386"/>
                  <a:gd name="T21" fmla="*/ 0 h 201"/>
                  <a:gd name="T22" fmla="*/ 0 w 386"/>
                  <a:gd name="T23" fmla="*/ 0 h 201"/>
                  <a:gd name="T24" fmla="*/ 0 w 386"/>
                  <a:gd name="T25" fmla="*/ 0 h 201"/>
                  <a:gd name="T26" fmla="*/ 0 w 386"/>
                  <a:gd name="T27" fmla="*/ 0 h 201"/>
                  <a:gd name="T28" fmla="*/ 0 w 386"/>
                  <a:gd name="T29" fmla="*/ 0 h 201"/>
                  <a:gd name="T30" fmla="*/ 0 w 386"/>
                  <a:gd name="T31" fmla="*/ 0 h 201"/>
                  <a:gd name="T32" fmla="*/ 0 w 386"/>
                  <a:gd name="T33" fmla="*/ 0 h 201"/>
                  <a:gd name="T34" fmla="*/ 0 w 386"/>
                  <a:gd name="T35" fmla="*/ 0 h 201"/>
                  <a:gd name="T36" fmla="*/ 0 w 386"/>
                  <a:gd name="T37" fmla="*/ 0 h 201"/>
                  <a:gd name="T38" fmla="*/ 0 w 386"/>
                  <a:gd name="T39" fmla="*/ 0 h 201"/>
                  <a:gd name="T40" fmla="*/ 0 w 386"/>
                  <a:gd name="T41" fmla="*/ 0 h 201"/>
                  <a:gd name="T42" fmla="*/ 0 w 386"/>
                  <a:gd name="T43" fmla="*/ 0 h 201"/>
                  <a:gd name="T44" fmla="*/ 0 w 386"/>
                  <a:gd name="T45" fmla="*/ 0 h 201"/>
                  <a:gd name="T46" fmla="*/ 0 w 386"/>
                  <a:gd name="T47" fmla="*/ 0 h 201"/>
                  <a:gd name="T48" fmla="*/ 0 w 386"/>
                  <a:gd name="T49" fmla="*/ 0 h 201"/>
                  <a:gd name="T50" fmla="*/ 0 w 386"/>
                  <a:gd name="T51" fmla="*/ 0 h 201"/>
                  <a:gd name="T52" fmla="*/ 0 w 386"/>
                  <a:gd name="T53" fmla="*/ 0 h 201"/>
                  <a:gd name="T54" fmla="*/ 0 w 386"/>
                  <a:gd name="T55" fmla="*/ 0 h 201"/>
                  <a:gd name="T56" fmla="*/ 0 w 386"/>
                  <a:gd name="T57" fmla="*/ 0 h 201"/>
                  <a:gd name="T58" fmla="*/ 0 w 386"/>
                  <a:gd name="T59" fmla="*/ 0 h 201"/>
                  <a:gd name="T60" fmla="*/ 0 w 386"/>
                  <a:gd name="T61" fmla="*/ 0 h 201"/>
                  <a:gd name="T62" fmla="*/ 0 w 386"/>
                  <a:gd name="T63" fmla="*/ 0 h 201"/>
                  <a:gd name="T64" fmla="*/ 0 w 386"/>
                  <a:gd name="T65" fmla="*/ 0 h 201"/>
                  <a:gd name="T66" fmla="*/ 0 w 386"/>
                  <a:gd name="T67" fmla="*/ 0 h 20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86"/>
                  <a:gd name="T103" fmla="*/ 0 h 201"/>
                  <a:gd name="T104" fmla="*/ 386 w 386"/>
                  <a:gd name="T105" fmla="*/ 201 h 20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86" h="201">
                    <a:moveTo>
                      <a:pt x="0" y="72"/>
                    </a:moveTo>
                    <a:lnTo>
                      <a:pt x="8" y="94"/>
                    </a:lnTo>
                    <a:lnTo>
                      <a:pt x="15" y="114"/>
                    </a:lnTo>
                    <a:lnTo>
                      <a:pt x="21" y="132"/>
                    </a:lnTo>
                    <a:lnTo>
                      <a:pt x="21" y="149"/>
                    </a:lnTo>
                    <a:lnTo>
                      <a:pt x="25" y="165"/>
                    </a:lnTo>
                    <a:lnTo>
                      <a:pt x="25" y="182"/>
                    </a:lnTo>
                    <a:lnTo>
                      <a:pt x="25" y="201"/>
                    </a:lnTo>
                    <a:lnTo>
                      <a:pt x="47" y="184"/>
                    </a:lnTo>
                    <a:lnTo>
                      <a:pt x="70" y="171"/>
                    </a:lnTo>
                    <a:lnTo>
                      <a:pt x="92" y="160"/>
                    </a:lnTo>
                    <a:lnTo>
                      <a:pt x="114" y="150"/>
                    </a:lnTo>
                    <a:lnTo>
                      <a:pt x="137" y="143"/>
                    </a:lnTo>
                    <a:lnTo>
                      <a:pt x="159" y="137"/>
                    </a:lnTo>
                    <a:lnTo>
                      <a:pt x="181" y="132"/>
                    </a:lnTo>
                    <a:lnTo>
                      <a:pt x="205" y="131"/>
                    </a:lnTo>
                    <a:lnTo>
                      <a:pt x="228" y="129"/>
                    </a:lnTo>
                    <a:lnTo>
                      <a:pt x="250" y="127"/>
                    </a:lnTo>
                    <a:lnTo>
                      <a:pt x="272" y="127"/>
                    </a:lnTo>
                    <a:lnTo>
                      <a:pt x="304" y="131"/>
                    </a:lnTo>
                    <a:lnTo>
                      <a:pt x="326" y="133"/>
                    </a:lnTo>
                    <a:lnTo>
                      <a:pt x="345" y="139"/>
                    </a:lnTo>
                    <a:lnTo>
                      <a:pt x="365" y="143"/>
                    </a:lnTo>
                    <a:lnTo>
                      <a:pt x="386" y="150"/>
                    </a:lnTo>
                    <a:lnTo>
                      <a:pt x="380" y="129"/>
                    </a:lnTo>
                    <a:lnTo>
                      <a:pt x="377" y="110"/>
                    </a:lnTo>
                    <a:lnTo>
                      <a:pt x="374" y="93"/>
                    </a:lnTo>
                    <a:lnTo>
                      <a:pt x="374" y="73"/>
                    </a:lnTo>
                    <a:lnTo>
                      <a:pt x="374" y="57"/>
                    </a:lnTo>
                    <a:lnTo>
                      <a:pt x="377" y="39"/>
                    </a:lnTo>
                    <a:lnTo>
                      <a:pt x="380" y="21"/>
                    </a:lnTo>
                    <a:lnTo>
                      <a:pt x="386" y="0"/>
                    </a:lnTo>
                    <a:lnTo>
                      <a:pt x="77" y="2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26" name="Freeform 427"/>
              <p:cNvSpPr>
                <a:spLocks/>
              </p:cNvSpPr>
              <p:nvPr/>
            </p:nvSpPr>
            <p:spPr bwMode="auto">
              <a:xfrm>
                <a:off x="3706" y="2202"/>
                <a:ext cx="167" cy="285"/>
              </a:xfrm>
              <a:custGeom>
                <a:avLst/>
                <a:gdLst>
                  <a:gd name="T0" fmla="*/ 0 w 2172"/>
                  <a:gd name="T1" fmla="*/ 0 h 3996"/>
                  <a:gd name="T2" fmla="*/ 0 w 2172"/>
                  <a:gd name="T3" fmla="*/ 0 h 3996"/>
                  <a:gd name="T4" fmla="*/ 0 w 2172"/>
                  <a:gd name="T5" fmla="*/ 0 h 3996"/>
                  <a:gd name="T6" fmla="*/ 0 w 2172"/>
                  <a:gd name="T7" fmla="*/ 0 h 3996"/>
                  <a:gd name="T8" fmla="*/ 0 w 2172"/>
                  <a:gd name="T9" fmla="*/ 0 h 3996"/>
                  <a:gd name="T10" fmla="*/ 0 w 2172"/>
                  <a:gd name="T11" fmla="*/ 0 h 3996"/>
                  <a:gd name="T12" fmla="*/ 0 w 2172"/>
                  <a:gd name="T13" fmla="*/ 0 h 3996"/>
                  <a:gd name="T14" fmla="*/ 0 w 2172"/>
                  <a:gd name="T15" fmla="*/ 0 h 3996"/>
                  <a:gd name="T16" fmla="*/ 0 w 2172"/>
                  <a:gd name="T17" fmla="*/ 0 h 3996"/>
                  <a:gd name="T18" fmla="*/ 0 w 2172"/>
                  <a:gd name="T19" fmla="*/ 1 h 3996"/>
                  <a:gd name="T20" fmla="*/ 0 w 2172"/>
                  <a:gd name="T21" fmla="*/ 1 h 3996"/>
                  <a:gd name="T22" fmla="*/ 0 w 2172"/>
                  <a:gd name="T23" fmla="*/ 1 h 3996"/>
                  <a:gd name="T24" fmla="*/ 0 w 2172"/>
                  <a:gd name="T25" fmla="*/ 1 h 3996"/>
                  <a:gd name="T26" fmla="*/ 0 w 2172"/>
                  <a:gd name="T27" fmla="*/ 1 h 3996"/>
                  <a:gd name="T28" fmla="*/ 0 w 2172"/>
                  <a:gd name="T29" fmla="*/ 1 h 3996"/>
                  <a:gd name="T30" fmla="*/ 0 w 2172"/>
                  <a:gd name="T31" fmla="*/ 1 h 3996"/>
                  <a:gd name="T32" fmla="*/ 0 w 2172"/>
                  <a:gd name="T33" fmla="*/ 1 h 3996"/>
                  <a:gd name="T34" fmla="*/ 0 w 2172"/>
                  <a:gd name="T35" fmla="*/ 1 h 3996"/>
                  <a:gd name="T36" fmla="*/ 0 w 2172"/>
                  <a:gd name="T37" fmla="*/ 1 h 3996"/>
                  <a:gd name="T38" fmla="*/ 1 w 2172"/>
                  <a:gd name="T39" fmla="*/ 1 h 3996"/>
                  <a:gd name="T40" fmla="*/ 1 w 2172"/>
                  <a:gd name="T41" fmla="*/ 1 h 3996"/>
                  <a:gd name="T42" fmla="*/ 1 w 2172"/>
                  <a:gd name="T43" fmla="*/ 1 h 3996"/>
                  <a:gd name="T44" fmla="*/ 1 w 2172"/>
                  <a:gd name="T45" fmla="*/ 1 h 3996"/>
                  <a:gd name="T46" fmla="*/ 1 w 2172"/>
                  <a:gd name="T47" fmla="*/ 1 h 3996"/>
                  <a:gd name="T48" fmla="*/ 1 w 2172"/>
                  <a:gd name="T49" fmla="*/ 1 h 3996"/>
                  <a:gd name="T50" fmla="*/ 1 w 2172"/>
                  <a:gd name="T51" fmla="*/ 1 h 3996"/>
                  <a:gd name="T52" fmla="*/ 1 w 2172"/>
                  <a:gd name="T53" fmla="*/ 1 h 3996"/>
                  <a:gd name="T54" fmla="*/ 1 w 2172"/>
                  <a:gd name="T55" fmla="*/ 1 h 3996"/>
                  <a:gd name="T56" fmla="*/ 1 w 2172"/>
                  <a:gd name="T57" fmla="*/ 1 h 3996"/>
                  <a:gd name="T58" fmla="*/ 1 w 2172"/>
                  <a:gd name="T59" fmla="*/ 1 h 3996"/>
                  <a:gd name="T60" fmla="*/ 1 w 2172"/>
                  <a:gd name="T61" fmla="*/ 0 h 3996"/>
                  <a:gd name="T62" fmla="*/ 1 w 2172"/>
                  <a:gd name="T63" fmla="*/ 0 h 3996"/>
                  <a:gd name="T64" fmla="*/ 1 w 2172"/>
                  <a:gd name="T65" fmla="*/ 0 h 3996"/>
                  <a:gd name="T66" fmla="*/ 1 w 2172"/>
                  <a:gd name="T67" fmla="*/ 0 h 3996"/>
                  <a:gd name="T68" fmla="*/ 1 w 2172"/>
                  <a:gd name="T69" fmla="*/ 0 h 3996"/>
                  <a:gd name="T70" fmla="*/ 1 w 2172"/>
                  <a:gd name="T71" fmla="*/ 0 h 3996"/>
                  <a:gd name="T72" fmla="*/ 1 w 2172"/>
                  <a:gd name="T73" fmla="*/ 0 h 3996"/>
                  <a:gd name="T74" fmla="*/ 1 w 2172"/>
                  <a:gd name="T75" fmla="*/ 0 h 3996"/>
                  <a:gd name="T76" fmla="*/ 1 w 2172"/>
                  <a:gd name="T77" fmla="*/ 0 h 3996"/>
                  <a:gd name="T78" fmla="*/ 0 w 2172"/>
                  <a:gd name="T79" fmla="*/ 0 h 399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72"/>
                  <a:gd name="T121" fmla="*/ 0 h 3996"/>
                  <a:gd name="T122" fmla="*/ 2172 w 2172"/>
                  <a:gd name="T123" fmla="*/ 3996 h 399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72" h="3996">
                    <a:moveTo>
                      <a:pt x="877" y="0"/>
                    </a:moveTo>
                    <a:lnTo>
                      <a:pt x="767" y="49"/>
                    </a:lnTo>
                    <a:lnTo>
                      <a:pt x="681" y="91"/>
                    </a:lnTo>
                    <a:lnTo>
                      <a:pt x="595" y="139"/>
                    </a:lnTo>
                    <a:lnTo>
                      <a:pt x="474" y="198"/>
                    </a:lnTo>
                    <a:lnTo>
                      <a:pt x="353" y="269"/>
                    </a:lnTo>
                    <a:lnTo>
                      <a:pt x="250" y="323"/>
                    </a:lnTo>
                    <a:lnTo>
                      <a:pt x="147" y="405"/>
                    </a:lnTo>
                    <a:lnTo>
                      <a:pt x="46" y="495"/>
                    </a:lnTo>
                    <a:lnTo>
                      <a:pt x="23" y="546"/>
                    </a:lnTo>
                    <a:lnTo>
                      <a:pt x="10" y="602"/>
                    </a:lnTo>
                    <a:lnTo>
                      <a:pt x="4" y="662"/>
                    </a:lnTo>
                    <a:lnTo>
                      <a:pt x="1" y="730"/>
                    </a:lnTo>
                    <a:lnTo>
                      <a:pt x="1" y="779"/>
                    </a:lnTo>
                    <a:lnTo>
                      <a:pt x="0" y="875"/>
                    </a:lnTo>
                    <a:lnTo>
                      <a:pt x="3" y="1006"/>
                    </a:lnTo>
                    <a:lnTo>
                      <a:pt x="6" y="1172"/>
                    </a:lnTo>
                    <a:lnTo>
                      <a:pt x="13" y="1364"/>
                    </a:lnTo>
                    <a:lnTo>
                      <a:pt x="20" y="1578"/>
                    </a:lnTo>
                    <a:lnTo>
                      <a:pt x="32" y="1808"/>
                    </a:lnTo>
                    <a:lnTo>
                      <a:pt x="44" y="2051"/>
                    </a:lnTo>
                    <a:lnTo>
                      <a:pt x="60" y="2297"/>
                    </a:lnTo>
                    <a:lnTo>
                      <a:pt x="79" y="2543"/>
                    </a:lnTo>
                    <a:lnTo>
                      <a:pt x="99" y="2784"/>
                    </a:lnTo>
                    <a:lnTo>
                      <a:pt x="121" y="3016"/>
                    </a:lnTo>
                    <a:lnTo>
                      <a:pt x="149" y="3230"/>
                    </a:lnTo>
                    <a:lnTo>
                      <a:pt x="178" y="3421"/>
                    </a:lnTo>
                    <a:lnTo>
                      <a:pt x="210" y="3587"/>
                    </a:lnTo>
                    <a:lnTo>
                      <a:pt x="244" y="3719"/>
                    </a:lnTo>
                    <a:lnTo>
                      <a:pt x="290" y="3996"/>
                    </a:lnTo>
                    <a:lnTo>
                      <a:pt x="398" y="3921"/>
                    </a:lnTo>
                    <a:lnTo>
                      <a:pt x="513" y="3892"/>
                    </a:lnTo>
                    <a:lnTo>
                      <a:pt x="635" y="3897"/>
                    </a:lnTo>
                    <a:lnTo>
                      <a:pt x="758" y="3925"/>
                    </a:lnTo>
                    <a:lnTo>
                      <a:pt x="684" y="3222"/>
                    </a:lnTo>
                    <a:lnTo>
                      <a:pt x="809" y="3259"/>
                    </a:lnTo>
                    <a:lnTo>
                      <a:pt x="934" y="3285"/>
                    </a:lnTo>
                    <a:lnTo>
                      <a:pt x="1065" y="3298"/>
                    </a:lnTo>
                    <a:lnTo>
                      <a:pt x="1198" y="3303"/>
                    </a:lnTo>
                    <a:lnTo>
                      <a:pt x="1331" y="3294"/>
                    </a:lnTo>
                    <a:lnTo>
                      <a:pt x="1468" y="3275"/>
                    </a:lnTo>
                    <a:lnTo>
                      <a:pt x="1604" y="3251"/>
                    </a:lnTo>
                    <a:lnTo>
                      <a:pt x="1741" y="3222"/>
                    </a:lnTo>
                    <a:lnTo>
                      <a:pt x="1771" y="3361"/>
                    </a:lnTo>
                    <a:lnTo>
                      <a:pt x="1874" y="3369"/>
                    </a:lnTo>
                    <a:lnTo>
                      <a:pt x="1975" y="3368"/>
                    </a:lnTo>
                    <a:lnTo>
                      <a:pt x="2073" y="3353"/>
                    </a:lnTo>
                    <a:lnTo>
                      <a:pt x="2172" y="3329"/>
                    </a:lnTo>
                    <a:lnTo>
                      <a:pt x="2142" y="3167"/>
                    </a:lnTo>
                    <a:lnTo>
                      <a:pt x="2116" y="3005"/>
                    </a:lnTo>
                    <a:lnTo>
                      <a:pt x="2090" y="2841"/>
                    </a:lnTo>
                    <a:lnTo>
                      <a:pt x="2072" y="2680"/>
                    </a:lnTo>
                    <a:lnTo>
                      <a:pt x="2050" y="2515"/>
                    </a:lnTo>
                    <a:lnTo>
                      <a:pt x="2031" y="2349"/>
                    </a:lnTo>
                    <a:lnTo>
                      <a:pt x="2015" y="2178"/>
                    </a:lnTo>
                    <a:lnTo>
                      <a:pt x="1997" y="2006"/>
                    </a:lnTo>
                    <a:lnTo>
                      <a:pt x="2012" y="1893"/>
                    </a:lnTo>
                    <a:lnTo>
                      <a:pt x="2022" y="1797"/>
                    </a:lnTo>
                    <a:lnTo>
                      <a:pt x="2046" y="1697"/>
                    </a:lnTo>
                    <a:lnTo>
                      <a:pt x="2105" y="1571"/>
                    </a:lnTo>
                    <a:lnTo>
                      <a:pt x="2150" y="1468"/>
                    </a:lnTo>
                    <a:lnTo>
                      <a:pt x="2161" y="1354"/>
                    </a:lnTo>
                    <a:lnTo>
                      <a:pt x="2142" y="1240"/>
                    </a:lnTo>
                    <a:lnTo>
                      <a:pt x="2101" y="1141"/>
                    </a:lnTo>
                    <a:lnTo>
                      <a:pt x="2099" y="1051"/>
                    </a:lnTo>
                    <a:lnTo>
                      <a:pt x="2095" y="964"/>
                    </a:lnTo>
                    <a:lnTo>
                      <a:pt x="2090" y="879"/>
                    </a:lnTo>
                    <a:lnTo>
                      <a:pt x="2086" y="799"/>
                    </a:lnTo>
                    <a:lnTo>
                      <a:pt x="2076" y="718"/>
                    </a:lnTo>
                    <a:lnTo>
                      <a:pt x="2063" y="641"/>
                    </a:lnTo>
                    <a:lnTo>
                      <a:pt x="2046" y="570"/>
                    </a:lnTo>
                    <a:lnTo>
                      <a:pt x="2026" y="505"/>
                    </a:lnTo>
                    <a:lnTo>
                      <a:pt x="1996" y="443"/>
                    </a:lnTo>
                    <a:lnTo>
                      <a:pt x="1961" y="385"/>
                    </a:lnTo>
                    <a:lnTo>
                      <a:pt x="1919" y="333"/>
                    </a:lnTo>
                    <a:lnTo>
                      <a:pt x="1869" y="291"/>
                    </a:lnTo>
                    <a:lnTo>
                      <a:pt x="1808" y="255"/>
                    </a:lnTo>
                    <a:lnTo>
                      <a:pt x="1738" y="226"/>
                    </a:lnTo>
                    <a:lnTo>
                      <a:pt x="1554" y="115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27" name="Freeform 428"/>
              <p:cNvSpPr>
                <a:spLocks/>
              </p:cNvSpPr>
              <p:nvPr/>
            </p:nvSpPr>
            <p:spPr bwMode="auto">
              <a:xfrm>
                <a:off x="3772" y="2193"/>
                <a:ext cx="56" cy="58"/>
              </a:xfrm>
              <a:custGeom>
                <a:avLst/>
                <a:gdLst>
                  <a:gd name="T0" fmla="*/ 0 w 720"/>
                  <a:gd name="T1" fmla="*/ 0 h 801"/>
                  <a:gd name="T2" fmla="*/ 0 w 720"/>
                  <a:gd name="T3" fmla="*/ 0 h 801"/>
                  <a:gd name="T4" fmla="*/ 0 w 720"/>
                  <a:gd name="T5" fmla="*/ 0 h 801"/>
                  <a:gd name="T6" fmla="*/ 0 w 720"/>
                  <a:gd name="T7" fmla="*/ 0 h 801"/>
                  <a:gd name="T8" fmla="*/ 0 w 720"/>
                  <a:gd name="T9" fmla="*/ 0 h 801"/>
                  <a:gd name="T10" fmla="*/ 0 w 720"/>
                  <a:gd name="T11" fmla="*/ 0 h 801"/>
                  <a:gd name="T12" fmla="*/ 0 w 720"/>
                  <a:gd name="T13" fmla="*/ 0 h 801"/>
                  <a:gd name="T14" fmla="*/ 0 w 720"/>
                  <a:gd name="T15" fmla="*/ 0 h 801"/>
                  <a:gd name="T16" fmla="*/ 0 w 720"/>
                  <a:gd name="T17" fmla="*/ 0 h 801"/>
                  <a:gd name="T18" fmla="*/ 0 w 720"/>
                  <a:gd name="T19" fmla="*/ 0 h 801"/>
                  <a:gd name="T20" fmla="*/ 0 w 720"/>
                  <a:gd name="T21" fmla="*/ 0 h 801"/>
                  <a:gd name="T22" fmla="*/ 0 w 720"/>
                  <a:gd name="T23" fmla="*/ 0 h 801"/>
                  <a:gd name="T24" fmla="*/ 0 w 720"/>
                  <a:gd name="T25" fmla="*/ 0 h 801"/>
                  <a:gd name="T26" fmla="*/ 0 w 720"/>
                  <a:gd name="T27" fmla="*/ 0 h 801"/>
                  <a:gd name="T28" fmla="*/ 0 w 720"/>
                  <a:gd name="T29" fmla="*/ 0 h 801"/>
                  <a:gd name="T30" fmla="*/ 0 w 720"/>
                  <a:gd name="T31" fmla="*/ 0 h 801"/>
                  <a:gd name="T32" fmla="*/ 0 w 720"/>
                  <a:gd name="T33" fmla="*/ 0 h 801"/>
                  <a:gd name="T34" fmla="*/ 0 w 720"/>
                  <a:gd name="T35" fmla="*/ 0 h 801"/>
                  <a:gd name="T36" fmla="*/ 0 w 720"/>
                  <a:gd name="T37" fmla="*/ 0 h 801"/>
                  <a:gd name="T38" fmla="*/ 0 w 720"/>
                  <a:gd name="T39" fmla="*/ 0 h 801"/>
                  <a:gd name="T40" fmla="*/ 0 w 720"/>
                  <a:gd name="T41" fmla="*/ 0 h 801"/>
                  <a:gd name="T42" fmla="*/ 0 w 720"/>
                  <a:gd name="T43" fmla="*/ 0 h 801"/>
                  <a:gd name="T44" fmla="*/ 0 w 720"/>
                  <a:gd name="T45" fmla="*/ 0 h 801"/>
                  <a:gd name="T46" fmla="*/ 0 w 720"/>
                  <a:gd name="T47" fmla="*/ 0 h 801"/>
                  <a:gd name="T48" fmla="*/ 0 w 720"/>
                  <a:gd name="T49" fmla="*/ 0 h 801"/>
                  <a:gd name="T50" fmla="*/ 0 w 720"/>
                  <a:gd name="T51" fmla="*/ 0 h 801"/>
                  <a:gd name="T52" fmla="*/ 0 w 720"/>
                  <a:gd name="T53" fmla="*/ 0 h 801"/>
                  <a:gd name="T54" fmla="*/ 0 w 720"/>
                  <a:gd name="T55" fmla="*/ 0 h 801"/>
                  <a:gd name="T56" fmla="*/ 0 w 720"/>
                  <a:gd name="T57" fmla="*/ 0 h 801"/>
                  <a:gd name="T58" fmla="*/ 0 w 720"/>
                  <a:gd name="T59" fmla="*/ 0 h 801"/>
                  <a:gd name="T60" fmla="*/ 0 w 720"/>
                  <a:gd name="T61" fmla="*/ 0 h 801"/>
                  <a:gd name="T62" fmla="*/ 0 w 720"/>
                  <a:gd name="T63" fmla="*/ 0 h 801"/>
                  <a:gd name="T64" fmla="*/ 0 w 720"/>
                  <a:gd name="T65" fmla="*/ 0 h 801"/>
                  <a:gd name="T66" fmla="*/ 0 w 720"/>
                  <a:gd name="T67" fmla="*/ 0 h 801"/>
                  <a:gd name="T68" fmla="*/ 0 w 720"/>
                  <a:gd name="T69" fmla="*/ 0 h 801"/>
                  <a:gd name="T70" fmla="*/ 0 w 720"/>
                  <a:gd name="T71" fmla="*/ 0 h 801"/>
                  <a:gd name="T72" fmla="*/ 0 w 720"/>
                  <a:gd name="T73" fmla="*/ 0 h 801"/>
                  <a:gd name="T74" fmla="*/ 0 w 720"/>
                  <a:gd name="T75" fmla="*/ 0 h 801"/>
                  <a:gd name="T76" fmla="*/ 0 w 720"/>
                  <a:gd name="T77" fmla="*/ 0 h 801"/>
                  <a:gd name="T78" fmla="*/ 0 w 720"/>
                  <a:gd name="T79" fmla="*/ 0 h 801"/>
                  <a:gd name="T80" fmla="*/ 0 w 720"/>
                  <a:gd name="T81" fmla="*/ 0 h 801"/>
                  <a:gd name="T82" fmla="*/ 0 w 720"/>
                  <a:gd name="T83" fmla="*/ 0 h 801"/>
                  <a:gd name="T84" fmla="*/ 0 w 720"/>
                  <a:gd name="T85" fmla="*/ 0 h 801"/>
                  <a:gd name="T86" fmla="*/ 0 w 720"/>
                  <a:gd name="T87" fmla="*/ 0 h 801"/>
                  <a:gd name="T88" fmla="*/ 0 w 720"/>
                  <a:gd name="T89" fmla="*/ 0 h 801"/>
                  <a:gd name="T90" fmla="*/ 0 w 720"/>
                  <a:gd name="T91" fmla="*/ 0 h 80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20"/>
                  <a:gd name="T139" fmla="*/ 0 h 801"/>
                  <a:gd name="T140" fmla="*/ 720 w 720"/>
                  <a:gd name="T141" fmla="*/ 801 h 80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20" h="801">
                    <a:moveTo>
                      <a:pt x="55" y="0"/>
                    </a:moveTo>
                    <a:lnTo>
                      <a:pt x="45" y="31"/>
                    </a:lnTo>
                    <a:lnTo>
                      <a:pt x="36" y="54"/>
                    </a:lnTo>
                    <a:lnTo>
                      <a:pt x="21" y="84"/>
                    </a:lnTo>
                    <a:lnTo>
                      <a:pt x="10" y="106"/>
                    </a:lnTo>
                    <a:lnTo>
                      <a:pt x="0" y="133"/>
                    </a:lnTo>
                    <a:lnTo>
                      <a:pt x="21" y="155"/>
                    </a:lnTo>
                    <a:lnTo>
                      <a:pt x="38" y="177"/>
                    </a:lnTo>
                    <a:lnTo>
                      <a:pt x="75" y="222"/>
                    </a:lnTo>
                    <a:lnTo>
                      <a:pt x="111" y="265"/>
                    </a:lnTo>
                    <a:lnTo>
                      <a:pt x="148" y="306"/>
                    </a:lnTo>
                    <a:lnTo>
                      <a:pt x="181" y="349"/>
                    </a:lnTo>
                    <a:lnTo>
                      <a:pt x="215" y="389"/>
                    </a:lnTo>
                    <a:lnTo>
                      <a:pt x="247" y="431"/>
                    </a:lnTo>
                    <a:lnTo>
                      <a:pt x="278" y="471"/>
                    </a:lnTo>
                    <a:lnTo>
                      <a:pt x="308" y="511"/>
                    </a:lnTo>
                    <a:lnTo>
                      <a:pt x="336" y="550"/>
                    </a:lnTo>
                    <a:lnTo>
                      <a:pt x="362" y="592"/>
                    </a:lnTo>
                    <a:lnTo>
                      <a:pt x="388" y="633"/>
                    </a:lnTo>
                    <a:lnTo>
                      <a:pt x="413" y="674"/>
                    </a:lnTo>
                    <a:lnTo>
                      <a:pt x="435" y="716"/>
                    </a:lnTo>
                    <a:lnTo>
                      <a:pt x="457" y="757"/>
                    </a:lnTo>
                    <a:lnTo>
                      <a:pt x="479" y="801"/>
                    </a:lnTo>
                    <a:lnTo>
                      <a:pt x="484" y="754"/>
                    </a:lnTo>
                    <a:lnTo>
                      <a:pt x="489" y="730"/>
                    </a:lnTo>
                    <a:lnTo>
                      <a:pt x="492" y="708"/>
                    </a:lnTo>
                    <a:lnTo>
                      <a:pt x="497" y="686"/>
                    </a:lnTo>
                    <a:lnTo>
                      <a:pt x="504" y="640"/>
                    </a:lnTo>
                    <a:lnTo>
                      <a:pt x="513" y="600"/>
                    </a:lnTo>
                    <a:lnTo>
                      <a:pt x="522" y="560"/>
                    </a:lnTo>
                    <a:lnTo>
                      <a:pt x="536" y="524"/>
                    </a:lnTo>
                    <a:lnTo>
                      <a:pt x="555" y="492"/>
                    </a:lnTo>
                    <a:lnTo>
                      <a:pt x="573" y="479"/>
                    </a:lnTo>
                    <a:lnTo>
                      <a:pt x="607" y="500"/>
                    </a:lnTo>
                    <a:lnTo>
                      <a:pt x="629" y="520"/>
                    </a:lnTo>
                    <a:lnTo>
                      <a:pt x="658" y="555"/>
                    </a:lnTo>
                    <a:lnTo>
                      <a:pt x="677" y="578"/>
                    </a:lnTo>
                    <a:lnTo>
                      <a:pt x="691" y="606"/>
                    </a:lnTo>
                    <a:lnTo>
                      <a:pt x="706" y="633"/>
                    </a:lnTo>
                    <a:lnTo>
                      <a:pt x="720" y="659"/>
                    </a:lnTo>
                    <a:lnTo>
                      <a:pt x="720" y="645"/>
                    </a:lnTo>
                    <a:lnTo>
                      <a:pt x="720" y="597"/>
                    </a:lnTo>
                    <a:lnTo>
                      <a:pt x="718" y="566"/>
                    </a:lnTo>
                    <a:lnTo>
                      <a:pt x="716" y="533"/>
                    </a:lnTo>
                    <a:lnTo>
                      <a:pt x="716" y="504"/>
                    </a:lnTo>
                    <a:lnTo>
                      <a:pt x="713" y="473"/>
                    </a:lnTo>
                    <a:lnTo>
                      <a:pt x="712" y="444"/>
                    </a:lnTo>
                    <a:lnTo>
                      <a:pt x="707" y="416"/>
                    </a:lnTo>
                    <a:lnTo>
                      <a:pt x="706" y="388"/>
                    </a:lnTo>
                    <a:lnTo>
                      <a:pt x="702" y="359"/>
                    </a:lnTo>
                    <a:lnTo>
                      <a:pt x="698" y="333"/>
                    </a:lnTo>
                    <a:lnTo>
                      <a:pt x="694" y="306"/>
                    </a:lnTo>
                    <a:lnTo>
                      <a:pt x="690" y="279"/>
                    </a:lnTo>
                    <a:lnTo>
                      <a:pt x="686" y="255"/>
                    </a:lnTo>
                    <a:lnTo>
                      <a:pt x="681" y="231"/>
                    </a:lnTo>
                    <a:lnTo>
                      <a:pt x="677" y="204"/>
                    </a:lnTo>
                    <a:lnTo>
                      <a:pt x="658" y="174"/>
                    </a:lnTo>
                    <a:lnTo>
                      <a:pt x="644" y="149"/>
                    </a:lnTo>
                    <a:lnTo>
                      <a:pt x="630" y="120"/>
                    </a:lnTo>
                    <a:lnTo>
                      <a:pt x="615" y="97"/>
                    </a:lnTo>
                    <a:lnTo>
                      <a:pt x="603" y="75"/>
                    </a:lnTo>
                    <a:lnTo>
                      <a:pt x="603" y="103"/>
                    </a:lnTo>
                    <a:lnTo>
                      <a:pt x="603" y="127"/>
                    </a:lnTo>
                    <a:lnTo>
                      <a:pt x="603" y="154"/>
                    </a:lnTo>
                    <a:lnTo>
                      <a:pt x="603" y="178"/>
                    </a:lnTo>
                    <a:lnTo>
                      <a:pt x="599" y="204"/>
                    </a:lnTo>
                    <a:lnTo>
                      <a:pt x="598" y="229"/>
                    </a:lnTo>
                    <a:lnTo>
                      <a:pt x="598" y="255"/>
                    </a:lnTo>
                    <a:lnTo>
                      <a:pt x="594" y="279"/>
                    </a:lnTo>
                    <a:lnTo>
                      <a:pt x="592" y="304"/>
                    </a:lnTo>
                    <a:lnTo>
                      <a:pt x="589" y="329"/>
                    </a:lnTo>
                    <a:lnTo>
                      <a:pt x="586" y="355"/>
                    </a:lnTo>
                    <a:lnTo>
                      <a:pt x="583" y="379"/>
                    </a:lnTo>
                    <a:lnTo>
                      <a:pt x="579" y="405"/>
                    </a:lnTo>
                    <a:lnTo>
                      <a:pt x="575" y="429"/>
                    </a:lnTo>
                    <a:lnTo>
                      <a:pt x="570" y="455"/>
                    </a:lnTo>
                    <a:lnTo>
                      <a:pt x="567" y="479"/>
                    </a:lnTo>
                    <a:lnTo>
                      <a:pt x="547" y="468"/>
                    </a:lnTo>
                    <a:lnTo>
                      <a:pt x="495" y="427"/>
                    </a:lnTo>
                    <a:lnTo>
                      <a:pt x="459" y="402"/>
                    </a:lnTo>
                    <a:lnTo>
                      <a:pt x="423" y="375"/>
                    </a:lnTo>
                    <a:lnTo>
                      <a:pt x="390" y="349"/>
                    </a:lnTo>
                    <a:lnTo>
                      <a:pt x="355" y="321"/>
                    </a:lnTo>
                    <a:lnTo>
                      <a:pt x="324" y="293"/>
                    </a:lnTo>
                    <a:lnTo>
                      <a:pt x="289" y="263"/>
                    </a:lnTo>
                    <a:lnTo>
                      <a:pt x="257" y="233"/>
                    </a:lnTo>
                    <a:lnTo>
                      <a:pt x="228" y="204"/>
                    </a:lnTo>
                    <a:lnTo>
                      <a:pt x="197" y="171"/>
                    </a:lnTo>
                    <a:lnTo>
                      <a:pt x="166" y="140"/>
                    </a:lnTo>
                    <a:lnTo>
                      <a:pt x="136" y="107"/>
                    </a:lnTo>
                    <a:lnTo>
                      <a:pt x="108" y="72"/>
                    </a:lnTo>
                    <a:lnTo>
                      <a:pt x="81" y="3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28" name="Freeform 429"/>
              <p:cNvSpPr>
                <a:spLocks/>
              </p:cNvSpPr>
              <p:nvPr/>
            </p:nvSpPr>
            <p:spPr bwMode="auto">
              <a:xfrm>
                <a:off x="3767" y="2124"/>
                <a:ext cx="69" cy="103"/>
              </a:xfrm>
              <a:custGeom>
                <a:avLst/>
                <a:gdLst>
                  <a:gd name="T0" fmla="*/ 0 w 898"/>
                  <a:gd name="T1" fmla="*/ 0 h 1438"/>
                  <a:gd name="T2" fmla="*/ 0 w 898"/>
                  <a:gd name="T3" fmla="*/ 0 h 1438"/>
                  <a:gd name="T4" fmla="*/ 0 w 898"/>
                  <a:gd name="T5" fmla="*/ 0 h 1438"/>
                  <a:gd name="T6" fmla="*/ 0 w 898"/>
                  <a:gd name="T7" fmla="*/ 0 h 1438"/>
                  <a:gd name="T8" fmla="*/ 0 w 898"/>
                  <a:gd name="T9" fmla="*/ 0 h 1438"/>
                  <a:gd name="T10" fmla="*/ 0 w 898"/>
                  <a:gd name="T11" fmla="*/ 0 h 1438"/>
                  <a:gd name="T12" fmla="*/ 0 w 898"/>
                  <a:gd name="T13" fmla="*/ 1 h 1438"/>
                  <a:gd name="T14" fmla="*/ 0 w 898"/>
                  <a:gd name="T15" fmla="*/ 1 h 1438"/>
                  <a:gd name="T16" fmla="*/ 0 w 898"/>
                  <a:gd name="T17" fmla="*/ 1 h 1438"/>
                  <a:gd name="T18" fmla="*/ 0 w 898"/>
                  <a:gd name="T19" fmla="*/ 1 h 1438"/>
                  <a:gd name="T20" fmla="*/ 0 w 898"/>
                  <a:gd name="T21" fmla="*/ 1 h 1438"/>
                  <a:gd name="T22" fmla="*/ 0 w 898"/>
                  <a:gd name="T23" fmla="*/ 1 h 1438"/>
                  <a:gd name="T24" fmla="*/ 0 w 898"/>
                  <a:gd name="T25" fmla="*/ 1 h 1438"/>
                  <a:gd name="T26" fmla="*/ 0 w 898"/>
                  <a:gd name="T27" fmla="*/ 0 h 1438"/>
                  <a:gd name="T28" fmla="*/ 0 w 898"/>
                  <a:gd name="T29" fmla="*/ 0 h 1438"/>
                  <a:gd name="T30" fmla="*/ 0 w 898"/>
                  <a:gd name="T31" fmla="*/ 0 h 1438"/>
                  <a:gd name="T32" fmla="*/ 0 w 898"/>
                  <a:gd name="T33" fmla="*/ 0 h 1438"/>
                  <a:gd name="T34" fmla="*/ 0 w 898"/>
                  <a:gd name="T35" fmla="*/ 0 h 1438"/>
                  <a:gd name="T36" fmla="*/ 0 w 898"/>
                  <a:gd name="T37" fmla="*/ 0 h 1438"/>
                  <a:gd name="T38" fmla="*/ 0 w 898"/>
                  <a:gd name="T39" fmla="*/ 0 h 1438"/>
                  <a:gd name="T40" fmla="*/ 0 w 898"/>
                  <a:gd name="T41" fmla="*/ 0 h 1438"/>
                  <a:gd name="T42" fmla="*/ 0 w 898"/>
                  <a:gd name="T43" fmla="*/ 0 h 1438"/>
                  <a:gd name="T44" fmla="*/ 0 w 898"/>
                  <a:gd name="T45" fmla="*/ 0 h 1438"/>
                  <a:gd name="T46" fmla="*/ 0 w 898"/>
                  <a:gd name="T47" fmla="*/ 0 h 1438"/>
                  <a:gd name="T48" fmla="*/ 0 w 898"/>
                  <a:gd name="T49" fmla="*/ 0 h 1438"/>
                  <a:gd name="T50" fmla="*/ 0 w 898"/>
                  <a:gd name="T51" fmla="*/ 0 h 1438"/>
                  <a:gd name="T52" fmla="*/ 0 w 898"/>
                  <a:gd name="T53" fmla="*/ 0 h 1438"/>
                  <a:gd name="T54" fmla="*/ 0 w 898"/>
                  <a:gd name="T55" fmla="*/ 0 h 1438"/>
                  <a:gd name="T56" fmla="*/ 0 w 898"/>
                  <a:gd name="T57" fmla="*/ 0 h 1438"/>
                  <a:gd name="T58" fmla="*/ 0 w 898"/>
                  <a:gd name="T59" fmla="*/ 0 h 1438"/>
                  <a:gd name="T60" fmla="*/ 0 w 898"/>
                  <a:gd name="T61" fmla="*/ 0 h 1438"/>
                  <a:gd name="T62" fmla="*/ 0 w 898"/>
                  <a:gd name="T63" fmla="*/ 0 h 1438"/>
                  <a:gd name="T64" fmla="*/ 0 w 898"/>
                  <a:gd name="T65" fmla="*/ 0 h 1438"/>
                  <a:gd name="T66" fmla="*/ 0 w 898"/>
                  <a:gd name="T67" fmla="*/ 0 h 1438"/>
                  <a:gd name="T68" fmla="*/ 0 w 898"/>
                  <a:gd name="T69" fmla="*/ 0 h 1438"/>
                  <a:gd name="T70" fmla="*/ 0 w 898"/>
                  <a:gd name="T71" fmla="*/ 0 h 1438"/>
                  <a:gd name="T72" fmla="*/ 0 w 898"/>
                  <a:gd name="T73" fmla="*/ 0 h 1438"/>
                  <a:gd name="T74" fmla="*/ 0 w 898"/>
                  <a:gd name="T75" fmla="*/ 0 h 1438"/>
                  <a:gd name="T76" fmla="*/ 0 w 898"/>
                  <a:gd name="T77" fmla="*/ 0 h 1438"/>
                  <a:gd name="T78" fmla="*/ 0 w 898"/>
                  <a:gd name="T79" fmla="*/ 0 h 1438"/>
                  <a:gd name="T80" fmla="*/ 0 w 898"/>
                  <a:gd name="T81" fmla="*/ 0 h 14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98"/>
                  <a:gd name="T124" fmla="*/ 0 h 1438"/>
                  <a:gd name="T125" fmla="*/ 898 w 898"/>
                  <a:gd name="T126" fmla="*/ 1438 h 14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98" h="1438">
                    <a:moveTo>
                      <a:pt x="670" y="1015"/>
                    </a:moveTo>
                    <a:lnTo>
                      <a:pt x="671" y="1056"/>
                    </a:lnTo>
                    <a:lnTo>
                      <a:pt x="674" y="1124"/>
                    </a:lnTo>
                    <a:lnTo>
                      <a:pt x="674" y="1168"/>
                    </a:lnTo>
                    <a:lnTo>
                      <a:pt x="671" y="1210"/>
                    </a:lnTo>
                    <a:lnTo>
                      <a:pt x="668" y="1254"/>
                    </a:lnTo>
                    <a:lnTo>
                      <a:pt x="661" y="1299"/>
                    </a:lnTo>
                    <a:lnTo>
                      <a:pt x="653" y="1342"/>
                    </a:lnTo>
                    <a:lnTo>
                      <a:pt x="646" y="1388"/>
                    </a:lnTo>
                    <a:lnTo>
                      <a:pt x="634" y="1438"/>
                    </a:lnTo>
                    <a:lnTo>
                      <a:pt x="538" y="1383"/>
                    </a:lnTo>
                    <a:lnTo>
                      <a:pt x="458" y="1329"/>
                    </a:lnTo>
                    <a:lnTo>
                      <a:pt x="386" y="1280"/>
                    </a:lnTo>
                    <a:lnTo>
                      <a:pt x="327" y="1227"/>
                    </a:lnTo>
                    <a:lnTo>
                      <a:pt x="270" y="1175"/>
                    </a:lnTo>
                    <a:lnTo>
                      <a:pt x="220" y="1116"/>
                    </a:lnTo>
                    <a:lnTo>
                      <a:pt x="171" y="1051"/>
                    </a:lnTo>
                    <a:lnTo>
                      <a:pt x="128" y="1019"/>
                    </a:lnTo>
                    <a:lnTo>
                      <a:pt x="133" y="972"/>
                    </a:lnTo>
                    <a:lnTo>
                      <a:pt x="137" y="942"/>
                    </a:lnTo>
                    <a:lnTo>
                      <a:pt x="139" y="897"/>
                    </a:lnTo>
                    <a:lnTo>
                      <a:pt x="134" y="870"/>
                    </a:lnTo>
                    <a:lnTo>
                      <a:pt x="111" y="818"/>
                    </a:lnTo>
                    <a:lnTo>
                      <a:pt x="95" y="778"/>
                    </a:lnTo>
                    <a:lnTo>
                      <a:pt x="79" y="736"/>
                    </a:lnTo>
                    <a:lnTo>
                      <a:pt x="67" y="692"/>
                    </a:lnTo>
                    <a:lnTo>
                      <a:pt x="54" y="647"/>
                    </a:lnTo>
                    <a:lnTo>
                      <a:pt x="44" y="599"/>
                    </a:lnTo>
                    <a:lnTo>
                      <a:pt x="37" y="549"/>
                    </a:lnTo>
                    <a:lnTo>
                      <a:pt x="0" y="232"/>
                    </a:lnTo>
                    <a:lnTo>
                      <a:pt x="395" y="0"/>
                    </a:lnTo>
                    <a:lnTo>
                      <a:pt x="898" y="59"/>
                    </a:lnTo>
                    <a:lnTo>
                      <a:pt x="853" y="598"/>
                    </a:lnTo>
                    <a:lnTo>
                      <a:pt x="837" y="643"/>
                    </a:lnTo>
                    <a:lnTo>
                      <a:pt x="818" y="695"/>
                    </a:lnTo>
                    <a:lnTo>
                      <a:pt x="793" y="754"/>
                    </a:lnTo>
                    <a:lnTo>
                      <a:pt x="769" y="813"/>
                    </a:lnTo>
                    <a:lnTo>
                      <a:pt x="739" y="874"/>
                    </a:lnTo>
                    <a:lnTo>
                      <a:pt x="709" y="931"/>
                    </a:lnTo>
                    <a:lnTo>
                      <a:pt x="678" y="982"/>
                    </a:lnTo>
                    <a:lnTo>
                      <a:pt x="670" y="1015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29" name="Freeform 430"/>
              <p:cNvSpPr>
                <a:spLocks/>
              </p:cNvSpPr>
              <p:nvPr/>
            </p:nvSpPr>
            <p:spPr bwMode="auto">
              <a:xfrm>
                <a:off x="3781" y="2190"/>
                <a:ext cx="40" cy="11"/>
              </a:xfrm>
              <a:custGeom>
                <a:avLst/>
                <a:gdLst>
                  <a:gd name="T0" fmla="*/ 0 w 511"/>
                  <a:gd name="T1" fmla="*/ 0 h 162"/>
                  <a:gd name="T2" fmla="*/ 0 w 511"/>
                  <a:gd name="T3" fmla="*/ 0 h 162"/>
                  <a:gd name="T4" fmla="*/ 0 w 511"/>
                  <a:gd name="T5" fmla="*/ 0 h 162"/>
                  <a:gd name="T6" fmla="*/ 0 w 511"/>
                  <a:gd name="T7" fmla="*/ 0 h 162"/>
                  <a:gd name="T8" fmla="*/ 0 w 511"/>
                  <a:gd name="T9" fmla="*/ 0 h 162"/>
                  <a:gd name="T10" fmla="*/ 0 w 511"/>
                  <a:gd name="T11" fmla="*/ 0 h 162"/>
                  <a:gd name="T12" fmla="*/ 0 w 511"/>
                  <a:gd name="T13" fmla="*/ 0 h 162"/>
                  <a:gd name="T14" fmla="*/ 0 w 511"/>
                  <a:gd name="T15" fmla="*/ 0 h 162"/>
                  <a:gd name="T16" fmla="*/ 0 w 511"/>
                  <a:gd name="T17" fmla="*/ 0 h 162"/>
                  <a:gd name="T18" fmla="*/ 0 w 511"/>
                  <a:gd name="T19" fmla="*/ 0 h 162"/>
                  <a:gd name="T20" fmla="*/ 0 w 511"/>
                  <a:gd name="T21" fmla="*/ 0 h 162"/>
                  <a:gd name="T22" fmla="*/ 0 w 511"/>
                  <a:gd name="T23" fmla="*/ 0 h 162"/>
                  <a:gd name="T24" fmla="*/ 0 w 511"/>
                  <a:gd name="T25" fmla="*/ 0 h 162"/>
                  <a:gd name="T26" fmla="*/ 0 w 511"/>
                  <a:gd name="T27" fmla="*/ 0 h 16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162"/>
                  <a:gd name="T44" fmla="*/ 511 w 511"/>
                  <a:gd name="T45" fmla="*/ 162 h 16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162">
                    <a:moveTo>
                      <a:pt x="0" y="0"/>
                    </a:moveTo>
                    <a:lnTo>
                      <a:pt x="29" y="27"/>
                    </a:lnTo>
                    <a:lnTo>
                      <a:pt x="63" y="46"/>
                    </a:lnTo>
                    <a:lnTo>
                      <a:pt x="91" y="71"/>
                    </a:lnTo>
                    <a:lnTo>
                      <a:pt x="119" y="86"/>
                    </a:lnTo>
                    <a:lnTo>
                      <a:pt x="148" y="108"/>
                    </a:lnTo>
                    <a:lnTo>
                      <a:pt x="192" y="136"/>
                    </a:lnTo>
                    <a:lnTo>
                      <a:pt x="237" y="153"/>
                    </a:lnTo>
                    <a:lnTo>
                      <a:pt x="289" y="162"/>
                    </a:lnTo>
                    <a:lnTo>
                      <a:pt x="342" y="161"/>
                    </a:lnTo>
                    <a:lnTo>
                      <a:pt x="396" y="146"/>
                    </a:lnTo>
                    <a:lnTo>
                      <a:pt x="423" y="123"/>
                    </a:lnTo>
                    <a:lnTo>
                      <a:pt x="462" y="95"/>
                    </a:lnTo>
                    <a:lnTo>
                      <a:pt x="511" y="39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30" name="Freeform 431"/>
              <p:cNvSpPr>
                <a:spLocks/>
              </p:cNvSpPr>
              <p:nvPr/>
            </p:nvSpPr>
            <p:spPr bwMode="auto">
              <a:xfrm>
                <a:off x="3749" y="2091"/>
                <a:ext cx="103" cy="100"/>
              </a:xfrm>
              <a:custGeom>
                <a:avLst/>
                <a:gdLst>
                  <a:gd name="T0" fmla="*/ 0 w 1346"/>
                  <a:gd name="T1" fmla="*/ 0 h 1406"/>
                  <a:gd name="T2" fmla="*/ 0 w 1346"/>
                  <a:gd name="T3" fmla="*/ 0 h 1406"/>
                  <a:gd name="T4" fmla="*/ 0 w 1346"/>
                  <a:gd name="T5" fmla="*/ 0 h 1406"/>
                  <a:gd name="T6" fmla="*/ 0 w 1346"/>
                  <a:gd name="T7" fmla="*/ 0 h 1406"/>
                  <a:gd name="T8" fmla="*/ 0 w 1346"/>
                  <a:gd name="T9" fmla="*/ 0 h 1406"/>
                  <a:gd name="T10" fmla="*/ 0 w 1346"/>
                  <a:gd name="T11" fmla="*/ 0 h 1406"/>
                  <a:gd name="T12" fmla="*/ 0 w 1346"/>
                  <a:gd name="T13" fmla="*/ 0 h 1406"/>
                  <a:gd name="T14" fmla="*/ 0 w 1346"/>
                  <a:gd name="T15" fmla="*/ 0 h 1406"/>
                  <a:gd name="T16" fmla="*/ 0 w 1346"/>
                  <a:gd name="T17" fmla="*/ 0 h 1406"/>
                  <a:gd name="T18" fmla="*/ 0 w 1346"/>
                  <a:gd name="T19" fmla="*/ 0 h 1406"/>
                  <a:gd name="T20" fmla="*/ 0 w 1346"/>
                  <a:gd name="T21" fmla="*/ 0 h 1406"/>
                  <a:gd name="T22" fmla="*/ 0 w 1346"/>
                  <a:gd name="T23" fmla="*/ 0 h 1406"/>
                  <a:gd name="T24" fmla="*/ 0 w 1346"/>
                  <a:gd name="T25" fmla="*/ 0 h 1406"/>
                  <a:gd name="T26" fmla="*/ 0 w 1346"/>
                  <a:gd name="T27" fmla="*/ 0 h 1406"/>
                  <a:gd name="T28" fmla="*/ 0 w 1346"/>
                  <a:gd name="T29" fmla="*/ 0 h 1406"/>
                  <a:gd name="T30" fmla="*/ 0 w 1346"/>
                  <a:gd name="T31" fmla="*/ 0 h 1406"/>
                  <a:gd name="T32" fmla="*/ 0 w 1346"/>
                  <a:gd name="T33" fmla="*/ 0 h 1406"/>
                  <a:gd name="T34" fmla="*/ 0 w 1346"/>
                  <a:gd name="T35" fmla="*/ 0 h 1406"/>
                  <a:gd name="T36" fmla="*/ 0 w 1346"/>
                  <a:gd name="T37" fmla="*/ 0 h 1406"/>
                  <a:gd name="T38" fmla="*/ 1 w 1346"/>
                  <a:gd name="T39" fmla="*/ 0 h 1406"/>
                  <a:gd name="T40" fmla="*/ 1 w 1346"/>
                  <a:gd name="T41" fmla="*/ 0 h 1406"/>
                  <a:gd name="T42" fmla="*/ 1 w 1346"/>
                  <a:gd name="T43" fmla="*/ 0 h 1406"/>
                  <a:gd name="T44" fmla="*/ 1 w 1346"/>
                  <a:gd name="T45" fmla="*/ 0 h 1406"/>
                  <a:gd name="T46" fmla="*/ 1 w 1346"/>
                  <a:gd name="T47" fmla="*/ 0 h 1406"/>
                  <a:gd name="T48" fmla="*/ 1 w 1346"/>
                  <a:gd name="T49" fmla="*/ 0 h 1406"/>
                  <a:gd name="T50" fmla="*/ 1 w 1346"/>
                  <a:gd name="T51" fmla="*/ 0 h 1406"/>
                  <a:gd name="T52" fmla="*/ 1 w 1346"/>
                  <a:gd name="T53" fmla="*/ 0 h 1406"/>
                  <a:gd name="T54" fmla="*/ 1 w 1346"/>
                  <a:gd name="T55" fmla="*/ 0 h 1406"/>
                  <a:gd name="T56" fmla="*/ 1 w 1346"/>
                  <a:gd name="T57" fmla="*/ 0 h 1406"/>
                  <a:gd name="T58" fmla="*/ 0 w 1346"/>
                  <a:gd name="T59" fmla="*/ 0 h 1406"/>
                  <a:gd name="T60" fmla="*/ 0 w 1346"/>
                  <a:gd name="T61" fmla="*/ 0 h 1406"/>
                  <a:gd name="T62" fmla="*/ 0 w 1346"/>
                  <a:gd name="T63" fmla="*/ 0 h 1406"/>
                  <a:gd name="T64" fmla="*/ 0 w 1346"/>
                  <a:gd name="T65" fmla="*/ 0 h 1406"/>
                  <a:gd name="T66" fmla="*/ 0 w 1346"/>
                  <a:gd name="T67" fmla="*/ 0 h 1406"/>
                  <a:gd name="T68" fmla="*/ 0 w 1346"/>
                  <a:gd name="T69" fmla="*/ 0 h 1406"/>
                  <a:gd name="T70" fmla="*/ 0 w 1346"/>
                  <a:gd name="T71" fmla="*/ 0 h 1406"/>
                  <a:gd name="T72" fmla="*/ 0 w 1346"/>
                  <a:gd name="T73" fmla="*/ 0 h 1406"/>
                  <a:gd name="T74" fmla="*/ 0 w 1346"/>
                  <a:gd name="T75" fmla="*/ 0 h 1406"/>
                  <a:gd name="T76" fmla="*/ 0 w 1346"/>
                  <a:gd name="T77" fmla="*/ 0 h 1406"/>
                  <a:gd name="T78" fmla="*/ 0 w 1346"/>
                  <a:gd name="T79" fmla="*/ 0 h 1406"/>
                  <a:gd name="T80" fmla="*/ 0 w 1346"/>
                  <a:gd name="T81" fmla="*/ 0 h 1406"/>
                  <a:gd name="T82" fmla="*/ 0 w 1346"/>
                  <a:gd name="T83" fmla="*/ 0 h 1406"/>
                  <a:gd name="T84" fmla="*/ 0 w 1346"/>
                  <a:gd name="T85" fmla="*/ 0 h 1406"/>
                  <a:gd name="T86" fmla="*/ 0 w 1346"/>
                  <a:gd name="T87" fmla="*/ 0 h 1406"/>
                  <a:gd name="T88" fmla="*/ 0 w 1346"/>
                  <a:gd name="T89" fmla="*/ 0 h 140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346"/>
                  <a:gd name="T136" fmla="*/ 0 h 1406"/>
                  <a:gd name="T137" fmla="*/ 1346 w 1346"/>
                  <a:gd name="T138" fmla="*/ 1406 h 140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346" h="1406">
                    <a:moveTo>
                      <a:pt x="378" y="1348"/>
                    </a:moveTo>
                    <a:lnTo>
                      <a:pt x="300" y="1066"/>
                    </a:lnTo>
                    <a:lnTo>
                      <a:pt x="299" y="1022"/>
                    </a:lnTo>
                    <a:lnTo>
                      <a:pt x="291" y="966"/>
                    </a:lnTo>
                    <a:lnTo>
                      <a:pt x="284" y="905"/>
                    </a:lnTo>
                    <a:lnTo>
                      <a:pt x="283" y="845"/>
                    </a:lnTo>
                    <a:lnTo>
                      <a:pt x="289" y="785"/>
                    </a:lnTo>
                    <a:lnTo>
                      <a:pt x="306" y="727"/>
                    </a:lnTo>
                    <a:lnTo>
                      <a:pt x="344" y="673"/>
                    </a:lnTo>
                    <a:lnTo>
                      <a:pt x="381" y="645"/>
                    </a:lnTo>
                    <a:lnTo>
                      <a:pt x="419" y="621"/>
                    </a:lnTo>
                    <a:lnTo>
                      <a:pt x="458" y="607"/>
                    </a:lnTo>
                    <a:lnTo>
                      <a:pt x="499" y="596"/>
                    </a:lnTo>
                    <a:lnTo>
                      <a:pt x="540" y="590"/>
                    </a:lnTo>
                    <a:lnTo>
                      <a:pt x="579" y="582"/>
                    </a:lnTo>
                    <a:lnTo>
                      <a:pt x="620" y="574"/>
                    </a:lnTo>
                    <a:lnTo>
                      <a:pt x="687" y="575"/>
                    </a:lnTo>
                    <a:lnTo>
                      <a:pt x="725" y="563"/>
                    </a:lnTo>
                    <a:lnTo>
                      <a:pt x="761" y="554"/>
                    </a:lnTo>
                    <a:lnTo>
                      <a:pt x="806" y="544"/>
                    </a:lnTo>
                    <a:lnTo>
                      <a:pt x="852" y="537"/>
                    </a:lnTo>
                    <a:lnTo>
                      <a:pt x="900" y="531"/>
                    </a:lnTo>
                    <a:lnTo>
                      <a:pt x="943" y="537"/>
                    </a:lnTo>
                    <a:lnTo>
                      <a:pt x="983" y="543"/>
                    </a:lnTo>
                    <a:lnTo>
                      <a:pt x="1024" y="574"/>
                    </a:lnTo>
                    <a:lnTo>
                      <a:pt x="1051" y="614"/>
                    </a:lnTo>
                    <a:lnTo>
                      <a:pt x="1068" y="666"/>
                    </a:lnTo>
                    <a:lnTo>
                      <a:pt x="1076" y="721"/>
                    </a:lnTo>
                    <a:lnTo>
                      <a:pt x="1078" y="779"/>
                    </a:lnTo>
                    <a:lnTo>
                      <a:pt x="1072" y="839"/>
                    </a:lnTo>
                    <a:lnTo>
                      <a:pt x="1069" y="893"/>
                    </a:lnTo>
                    <a:lnTo>
                      <a:pt x="1069" y="937"/>
                    </a:lnTo>
                    <a:lnTo>
                      <a:pt x="1063" y="978"/>
                    </a:lnTo>
                    <a:lnTo>
                      <a:pt x="1059" y="1038"/>
                    </a:lnTo>
                    <a:lnTo>
                      <a:pt x="1057" y="1089"/>
                    </a:lnTo>
                    <a:lnTo>
                      <a:pt x="1047" y="1125"/>
                    </a:lnTo>
                    <a:lnTo>
                      <a:pt x="1031" y="1183"/>
                    </a:lnTo>
                    <a:lnTo>
                      <a:pt x="983" y="1341"/>
                    </a:lnTo>
                    <a:lnTo>
                      <a:pt x="1107" y="1397"/>
                    </a:lnTo>
                    <a:lnTo>
                      <a:pt x="1234" y="1364"/>
                    </a:lnTo>
                    <a:lnTo>
                      <a:pt x="1314" y="1276"/>
                    </a:lnTo>
                    <a:lnTo>
                      <a:pt x="1346" y="1127"/>
                    </a:lnTo>
                    <a:lnTo>
                      <a:pt x="1330" y="989"/>
                    </a:lnTo>
                    <a:lnTo>
                      <a:pt x="1314" y="899"/>
                    </a:lnTo>
                    <a:lnTo>
                      <a:pt x="1311" y="837"/>
                    </a:lnTo>
                    <a:lnTo>
                      <a:pt x="1304" y="774"/>
                    </a:lnTo>
                    <a:lnTo>
                      <a:pt x="1301" y="707"/>
                    </a:lnTo>
                    <a:lnTo>
                      <a:pt x="1301" y="624"/>
                    </a:lnTo>
                    <a:lnTo>
                      <a:pt x="1294" y="564"/>
                    </a:lnTo>
                    <a:lnTo>
                      <a:pt x="1294" y="506"/>
                    </a:lnTo>
                    <a:lnTo>
                      <a:pt x="1283" y="447"/>
                    </a:lnTo>
                    <a:lnTo>
                      <a:pt x="1261" y="392"/>
                    </a:lnTo>
                    <a:lnTo>
                      <a:pt x="1241" y="356"/>
                    </a:lnTo>
                    <a:lnTo>
                      <a:pt x="1219" y="317"/>
                    </a:lnTo>
                    <a:lnTo>
                      <a:pt x="1196" y="279"/>
                    </a:lnTo>
                    <a:lnTo>
                      <a:pt x="1171" y="245"/>
                    </a:lnTo>
                    <a:lnTo>
                      <a:pt x="1146" y="214"/>
                    </a:lnTo>
                    <a:lnTo>
                      <a:pt x="1122" y="188"/>
                    </a:lnTo>
                    <a:lnTo>
                      <a:pt x="1095" y="163"/>
                    </a:lnTo>
                    <a:lnTo>
                      <a:pt x="1070" y="146"/>
                    </a:lnTo>
                    <a:lnTo>
                      <a:pt x="1012" y="97"/>
                    </a:lnTo>
                    <a:lnTo>
                      <a:pt x="948" y="62"/>
                    </a:lnTo>
                    <a:lnTo>
                      <a:pt x="879" y="33"/>
                    </a:lnTo>
                    <a:lnTo>
                      <a:pt x="811" y="15"/>
                    </a:lnTo>
                    <a:lnTo>
                      <a:pt x="751" y="6"/>
                    </a:lnTo>
                    <a:lnTo>
                      <a:pt x="697" y="0"/>
                    </a:lnTo>
                    <a:lnTo>
                      <a:pt x="644" y="0"/>
                    </a:lnTo>
                    <a:lnTo>
                      <a:pt x="595" y="4"/>
                    </a:lnTo>
                    <a:lnTo>
                      <a:pt x="546" y="15"/>
                    </a:lnTo>
                    <a:lnTo>
                      <a:pt x="501" y="26"/>
                    </a:lnTo>
                    <a:lnTo>
                      <a:pt x="457" y="45"/>
                    </a:lnTo>
                    <a:lnTo>
                      <a:pt x="417" y="68"/>
                    </a:lnTo>
                    <a:lnTo>
                      <a:pt x="373" y="94"/>
                    </a:lnTo>
                    <a:lnTo>
                      <a:pt x="337" y="123"/>
                    </a:lnTo>
                    <a:lnTo>
                      <a:pt x="302" y="155"/>
                    </a:lnTo>
                    <a:lnTo>
                      <a:pt x="267" y="191"/>
                    </a:lnTo>
                    <a:lnTo>
                      <a:pt x="235" y="233"/>
                    </a:lnTo>
                    <a:lnTo>
                      <a:pt x="184" y="245"/>
                    </a:lnTo>
                    <a:lnTo>
                      <a:pt x="136" y="302"/>
                    </a:lnTo>
                    <a:lnTo>
                      <a:pt x="96" y="384"/>
                    </a:lnTo>
                    <a:lnTo>
                      <a:pt x="87" y="440"/>
                    </a:lnTo>
                    <a:lnTo>
                      <a:pt x="57" y="547"/>
                    </a:lnTo>
                    <a:lnTo>
                      <a:pt x="48" y="629"/>
                    </a:lnTo>
                    <a:lnTo>
                      <a:pt x="24" y="709"/>
                    </a:lnTo>
                    <a:lnTo>
                      <a:pt x="8" y="850"/>
                    </a:lnTo>
                    <a:lnTo>
                      <a:pt x="0" y="956"/>
                    </a:lnTo>
                    <a:lnTo>
                      <a:pt x="16" y="1087"/>
                    </a:lnTo>
                    <a:lnTo>
                      <a:pt x="32" y="1283"/>
                    </a:lnTo>
                    <a:lnTo>
                      <a:pt x="137" y="1380"/>
                    </a:lnTo>
                    <a:lnTo>
                      <a:pt x="271" y="1406"/>
                    </a:lnTo>
                    <a:lnTo>
                      <a:pt x="378" y="1348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31" name="Freeform 432"/>
              <p:cNvSpPr>
                <a:spLocks/>
              </p:cNvSpPr>
              <p:nvPr/>
            </p:nvSpPr>
            <p:spPr bwMode="auto">
              <a:xfrm>
                <a:off x="3729" y="2237"/>
                <a:ext cx="29" cy="195"/>
              </a:xfrm>
              <a:custGeom>
                <a:avLst/>
                <a:gdLst>
                  <a:gd name="T0" fmla="*/ 0 w 381"/>
                  <a:gd name="T1" fmla="*/ 0 h 2723"/>
                  <a:gd name="T2" fmla="*/ 0 w 381"/>
                  <a:gd name="T3" fmla="*/ 0 h 2723"/>
                  <a:gd name="T4" fmla="*/ 0 w 381"/>
                  <a:gd name="T5" fmla="*/ 0 h 2723"/>
                  <a:gd name="T6" fmla="*/ 0 w 381"/>
                  <a:gd name="T7" fmla="*/ 0 h 2723"/>
                  <a:gd name="T8" fmla="*/ 0 w 381"/>
                  <a:gd name="T9" fmla="*/ 0 h 2723"/>
                  <a:gd name="T10" fmla="*/ 0 w 381"/>
                  <a:gd name="T11" fmla="*/ 0 h 2723"/>
                  <a:gd name="T12" fmla="*/ 0 w 381"/>
                  <a:gd name="T13" fmla="*/ 0 h 2723"/>
                  <a:gd name="T14" fmla="*/ 0 w 381"/>
                  <a:gd name="T15" fmla="*/ 0 h 2723"/>
                  <a:gd name="T16" fmla="*/ 0 w 381"/>
                  <a:gd name="T17" fmla="*/ 0 h 2723"/>
                  <a:gd name="T18" fmla="*/ 0 w 381"/>
                  <a:gd name="T19" fmla="*/ 0 h 2723"/>
                  <a:gd name="T20" fmla="*/ 0 w 381"/>
                  <a:gd name="T21" fmla="*/ 0 h 2723"/>
                  <a:gd name="T22" fmla="*/ 0 w 381"/>
                  <a:gd name="T23" fmla="*/ 0 h 2723"/>
                  <a:gd name="T24" fmla="*/ 0 w 381"/>
                  <a:gd name="T25" fmla="*/ 0 h 2723"/>
                  <a:gd name="T26" fmla="*/ 0 w 381"/>
                  <a:gd name="T27" fmla="*/ 0 h 2723"/>
                  <a:gd name="T28" fmla="*/ 0 w 381"/>
                  <a:gd name="T29" fmla="*/ 1 h 2723"/>
                  <a:gd name="T30" fmla="*/ 0 w 381"/>
                  <a:gd name="T31" fmla="*/ 1 h 2723"/>
                  <a:gd name="T32" fmla="*/ 0 w 381"/>
                  <a:gd name="T33" fmla="*/ 1 h 2723"/>
                  <a:gd name="T34" fmla="*/ 0 w 381"/>
                  <a:gd name="T35" fmla="*/ 1 h 2723"/>
                  <a:gd name="T36" fmla="*/ 0 w 381"/>
                  <a:gd name="T37" fmla="*/ 1 h 2723"/>
                  <a:gd name="T38" fmla="*/ 0 w 381"/>
                  <a:gd name="T39" fmla="*/ 1 h 2723"/>
                  <a:gd name="T40" fmla="*/ 0 w 381"/>
                  <a:gd name="T41" fmla="*/ 1 h 2723"/>
                  <a:gd name="T42" fmla="*/ 0 w 381"/>
                  <a:gd name="T43" fmla="*/ 1 h 2723"/>
                  <a:gd name="T44" fmla="*/ 0 w 381"/>
                  <a:gd name="T45" fmla="*/ 1 h 2723"/>
                  <a:gd name="T46" fmla="*/ 0 w 381"/>
                  <a:gd name="T47" fmla="*/ 1 h 2723"/>
                  <a:gd name="T48" fmla="*/ 0 w 381"/>
                  <a:gd name="T49" fmla="*/ 1 h 2723"/>
                  <a:gd name="T50" fmla="*/ 0 w 381"/>
                  <a:gd name="T51" fmla="*/ 1 h 2723"/>
                  <a:gd name="T52" fmla="*/ 0 w 381"/>
                  <a:gd name="T53" fmla="*/ 1 h 2723"/>
                  <a:gd name="T54" fmla="*/ 0 w 381"/>
                  <a:gd name="T55" fmla="*/ 1 h 2723"/>
                  <a:gd name="T56" fmla="*/ 0 w 381"/>
                  <a:gd name="T57" fmla="*/ 1 h 272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81"/>
                  <a:gd name="T88" fmla="*/ 0 h 2723"/>
                  <a:gd name="T89" fmla="*/ 381 w 381"/>
                  <a:gd name="T90" fmla="*/ 2723 h 272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81" h="2723">
                    <a:moveTo>
                      <a:pt x="0" y="0"/>
                    </a:moveTo>
                    <a:lnTo>
                      <a:pt x="67" y="38"/>
                    </a:lnTo>
                    <a:lnTo>
                      <a:pt x="137" y="90"/>
                    </a:lnTo>
                    <a:lnTo>
                      <a:pt x="195" y="149"/>
                    </a:lnTo>
                    <a:lnTo>
                      <a:pt x="242" y="216"/>
                    </a:lnTo>
                    <a:lnTo>
                      <a:pt x="275" y="315"/>
                    </a:lnTo>
                    <a:lnTo>
                      <a:pt x="300" y="416"/>
                    </a:lnTo>
                    <a:lnTo>
                      <a:pt x="315" y="519"/>
                    </a:lnTo>
                    <a:lnTo>
                      <a:pt x="322" y="624"/>
                    </a:lnTo>
                    <a:lnTo>
                      <a:pt x="321" y="730"/>
                    </a:lnTo>
                    <a:lnTo>
                      <a:pt x="315" y="836"/>
                    </a:lnTo>
                    <a:lnTo>
                      <a:pt x="305" y="945"/>
                    </a:lnTo>
                    <a:lnTo>
                      <a:pt x="295" y="1056"/>
                    </a:lnTo>
                    <a:lnTo>
                      <a:pt x="280" y="1166"/>
                    </a:lnTo>
                    <a:lnTo>
                      <a:pt x="268" y="1280"/>
                    </a:lnTo>
                    <a:lnTo>
                      <a:pt x="260" y="1393"/>
                    </a:lnTo>
                    <a:lnTo>
                      <a:pt x="253" y="1512"/>
                    </a:lnTo>
                    <a:lnTo>
                      <a:pt x="252" y="1625"/>
                    </a:lnTo>
                    <a:lnTo>
                      <a:pt x="261" y="1746"/>
                    </a:lnTo>
                    <a:lnTo>
                      <a:pt x="275" y="1866"/>
                    </a:lnTo>
                    <a:lnTo>
                      <a:pt x="302" y="1989"/>
                    </a:lnTo>
                    <a:lnTo>
                      <a:pt x="316" y="2065"/>
                    </a:lnTo>
                    <a:lnTo>
                      <a:pt x="329" y="2151"/>
                    </a:lnTo>
                    <a:lnTo>
                      <a:pt x="337" y="2245"/>
                    </a:lnTo>
                    <a:lnTo>
                      <a:pt x="347" y="2344"/>
                    </a:lnTo>
                    <a:lnTo>
                      <a:pt x="353" y="2442"/>
                    </a:lnTo>
                    <a:lnTo>
                      <a:pt x="362" y="2542"/>
                    </a:lnTo>
                    <a:lnTo>
                      <a:pt x="367" y="2636"/>
                    </a:lnTo>
                    <a:lnTo>
                      <a:pt x="381" y="2723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32" name="Freeform 433"/>
              <p:cNvSpPr>
                <a:spLocks/>
              </p:cNvSpPr>
              <p:nvPr/>
            </p:nvSpPr>
            <p:spPr bwMode="auto">
              <a:xfrm>
                <a:off x="3837" y="2218"/>
                <a:ext cx="31" cy="64"/>
              </a:xfrm>
              <a:custGeom>
                <a:avLst/>
                <a:gdLst>
                  <a:gd name="T0" fmla="*/ 0 w 393"/>
                  <a:gd name="T1" fmla="*/ 0 h 888"/>
                  <a:gd name="T2" fmla="*/ 0 w 393"/>
                  <a:gd name="T3" fmla="*/ 0 h 888"/>
                  <a:gd name="T4" fmla="*/ 0 w 393"/>
                  <a:gd name="T5" fmla="*/ 0 h 888"/>
                  <a:gd name="T6" fmla="*/ 0 w 393"/>
                  <a:gd name="T7" fmla="*/ 0 h 888"/>
                  <a:gd name="T8" fmla="*/ 0 w 393"/>
                  <a:gd name="T9" fmla="*/ 0 h 888"/>
                  <a:gd name="T10" fmla="*/ 0 w 393"/>
                  <a:gd name="T11" fmla="*/ 0 h 888"/>
                  <a:gd name="T12" fmla="*/ 0 w 393"/>
                  <a:gd name="T13" fmla="*/ 0 h 888"/>
                  <a:gd name="T14" fmla="*/ 0 w 393"/>
                  <a:gd name="T15" fmla="*/ 0 h 888"/>
                  <a:gd name="T16" fmla="*/ 0 w 393"/>
                  <a:gd name="T17" fmla="*/ 0 h 8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3"/>
                  <a:gd name="T28" fmla="*/ 0 h 888"/>
                  <a:gd name="T29" fmla="*/ 393 w 393"/>
                  <a:gd name="T30" fmla="*/ 888 h 8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3" h="888">
                    <a:moveTo>
                      <a:pt x="393" y="888"/>
                    </a:moveTo>
                    <a:lnTo>
                      <a:pt x="335" y="788"/>
                    </a:lnTo>
                    <a:lnTo>
                      <a:pt x="277" y="685"/>
                    </a:lnTo>
                    <a:lnTo>
                      <a:pt x="225" y="579"/>
                    </a:lnTo>
                    <a:lnTo>
                      <a:pt x="175" y="469"/>
                    </a:lnTo>
                    <a:lnTo>
                      <a:pt x="128" y="358"/>
                    </a:lnTo>
                    <a:lnTo>
                      <a:pt x="85" y="240"/>
                    </a:lnTo>
                    <a:lnTo>
                      <a:pt x="42" y="12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33" name="Freeform 434"/>
              <p:cNvSpPr>
                <a:spLocks/>
              </p:cNvSpPr>
              <p:nvPr/>
            </p:nvSpPr>
            <p:spPr bwMode="auto">
              <a:xfrm>
                <a:off x="3827" y="2216"/>
                <a:ext cx="25" cy="216"/>
              </a:xfrm>
              <a:custGeom>
                <a:avLst/>
                <a:gdLst>
                  <a:gd name="T0" fmla="*/ 0 w 330"/>
                  <a:gd name="T1" fmla="*/ 0 h 3018"/>
                  <a:gd name="T2" fmla="*/ 0 w 330"/>
                  <a:gd name="T3" fmla="*/ 0 h 3018"/>
                  <a:gd name="T4" fmla="*/ 0 w 330"/>
                  <a:gd name="T5" fmla="*/ 0 h 3018"/>
                  <a:gd name="T6" fmla="*/ 0 w 330"/>
                  <a:gd name="T7" fmla="*/ 0 h 3018"/>
                  <a:gd name="T8" fmla="*/ 0 w 330"/>
                  <a:gd name="T9" fmla="*/ 0 h 3018"/>
                  <a:gd name="T10" fmla="*/ 0 w 330"/>
                  <a:gd name="T11" fmla="*/ 0 h 3018"/>
                  <a:gd name="T12" fmla="*/ 0 w 330"/>
                  <a:gd name="T13" fmla="*/ 0 h 3018"/>
                  <a:gd name="T14" fmla="*/ 0 w 330"/>
                  <a:gd name="T15" fmla="*/ 0 h 3018"/>
                  <a:gd name="T16" fmla="*/ 0 w 330"/>
                  <a:gd name="T17" fmla="*/ 0 h 3018"/>
                  <a:gd name="T18" fmla="*/ 0 w 330"/>
                  <a:gd name="T19" fmla="*/ 0 h 3018"/>
                  <a:gd name="T20" fmla="*/ 0 w 330"/>
                  <a:gd name="T21" fmla="*/ 1 h 3018"/>
                  <a:gd name="T22" fmla="*/ 0 w 330"/>
                  <a:gd name="T23" fmla="*/ 1 h 3018"/>
                  <a:gd name="T24" fmla="*/ 0 w 330"/>
                  <a:gd name="T25" fmla="*/ 1 h 3018"/>
                  <a:gd name="T26" fmla="*/ 0 w 330"/>
                  <a:gd name="T27" fmla="*/ 1 h 3018"/>
                  <a:gd name="T28" fmla="*/ 0 w 330"/>
                  <a:gd name="T29" fmla="*/ 1 h 3018"/>
                  <a:gd name="T30" fmla="*/ 0 w 330"/>
                  <a:gd name="T31" fmla="*/ 1 h 3018"/>
                  <a:gd name="T32" fmla="*/ 0 w 330"/>
                  <a:gd name="T33" fmla="*/ 1 h 3018"/>
                  <a:gd name="T34" fmla="*/ 0 w 330"/>
                  <a:gd name="T35" fmla="*/ 1 h 3018"/>
                  <a:gd name="T36" fmla="*/ 0 w 330"/>
                  <a:gd name="T37" fmla="*/ 1 h 3018"/>
                  <a:gd name="T38" fmla="*/ 0 w 330"/>
                  <a:gd name="T39" fmla="*/ 1 h 3018"/>
                  <a:gd name="T40" fmla="*/ 0 w 330"/>
                  <a:gd name="T41" fmla="*/ 1 h 3018"/>
                  <a:gd name="T42" fmla="*/ 0 w 330"/>
                  <a:gd name="T43" fmla="*/ 1 h 3018"/>
                  <a:gd name="T44" fmla="*/ 0 w 330"/>
                  <a:gd name="T45" fmla="*/ 1 h 3018"/>
                  <a:gd name="T46" fmla="*/ 0 w 330"/>
                  <a:gd name="T47" fmla="*/ 1 h 3018"/>
                  <a:gd name="T48" fmla="*/ 0 w 330"/>
                  <a:gd name="T49" fmla="*/ 1 h 3018"/>
                  <a:gd name="T50" fmla="*/ 0 w 330"/>
                  <a:gd name="T51" fmla="*/ 1 h 3018"/>
                  <a:gd name="T52" fmla="*/ 0 w 330"/>
                  <a:gd name="T53" fmla="*/ 1 h 3018"/>
                  <a:gd name="T54" fmla="*/ 0 w 330"/>
                  <a:gd name="T55" fmla="*/ 1 h 3018"/>
                  <a:gd name="T56" fmla="*/ 0 w 330"/>
                  <a:gd name="T57" fmla="*/ 1 h 3018"/>
                  <a:gd name="T58" fmla="*/ 0 w 330"/>
                  <a:gd name="T59" fmla="*/ 1 h 3018"/>
                  <a:gd name="T60" fmla="*/ 0 w 330"/>
                  <a:gd name="T61" fmla="*/ 1 h 3018"/>
                  <a:gd name="T62" fmla="*/ 0 w 330"/>
                  <a:gd name="T63" fmla="*/ 1 h 3018"/>
                  <a:gd name="T64" fmla="*/ 0 w 330"/>
                  <a:gd name="T65" fmla="*/ 1 h 3018"/>
                  <a:gd name="T66" fmla="*/ 0 w 330"/>
                  <a:gd name="T67" fmla="*/ 1 h 3018"/>
                  <a:gd name="T68" fmla="*/ 0 w 330"/>
                  <a:gd name="T69" fmla="*/ 1 h 3018"/>
                  <a:gd name="T70" fmla="*/ 0 w 330"/>
                  <a:gd name="T71" fmla="*/ 1 h 3018"/>
                  <a:gd name="T72" fmla="*/ 0 w 330"/>
                  <a:gd name="T73" fmla="*/ 1 h 3018"/>
                  <a:gd name="T74" fmla="*/ 0 w 330"/>
                  <a:gd name="T75" fmla="*/ 1 h 3018"/>
                  <a:gd name="T76" fmla="*/ 0 w 330"/>
                  <a:gd name="T77" fmla="*/ 1 h 301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30"/>
                  <a:gd name="T118" fmla="*/ 0 h 3018"/>
                  <a:gd name="T119" fmla="*/ 330 w 330"/>
                  <a:gd name="T120" fmla="*/ 3018 h 301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30" h="3018">
                    <a:moveTo>
                      <a:pt x="0" y="0"/>
                    </a:moveTo>
                    <a:lnTo>
                      <a:pt x="41" y="115"/>
                    </a:lnTo>
                    <a:lnTo>
                      <a:pt x="86" y="229"/>
                    </a:lnTo>
                    <a:lnTo>
                      <a:pt x="133" y="342"/>
                    </a:lnTo>
                    <a:lnTo>
                      <a:pt x="179" y="456"/>
                    </a:lnTo>
                    <a:lnTo>
                      <a:pt x="222" y="571"/>
                    </a:lnTo>
                    <a:lnTo>
                      <a:pt x="261" y="688"/>
                    </a:lnTo>
                    <a:lnTo>
                      <a:pt x="293" y="808"/>
                    </a:lnTo>
                    <a:lnTo>
                      <a:pt x="316" y="933"/>
                    </a:lnTo>
                    <a:lnTo>
                      <a:pt x="330" y="1215"/>
                    </a:lnTo>
                    <a:lnTo>
                      <a:pt x="270" y="1525"/>
                    </a:lnTo>
                    <a:lnTo>
                      <a:pt x="237" y="1651"/>
                    </a:lnTo>
                    <a:lnTo>
                      <a:pt x="203" y="1780"/>
                    </a:lnTo>
                    <a:lnTo>
                      <a:pt x="168" y="1908"/>
                    </a:lnTo>
                    <a:lnTo>
                      <a:pt x="134" y="2036"/>
                    </a:lnTo>
                    <a:lnTo>
                      <a:pt x="139" y="2059"/>
                    </a:lnTo>
                    <a:lnTo>
                      <a:pt x="133" y="2106"/>
                    </a:lnTo>
                    <a:lnTo>
                      <a:pt x="133" y="2130"/>
                    </a:lnTo>
                    <a:lnTo>
                      <a:pt x="133" y="2159"/>
                    </a:lnTo>
                    <a:lnTo>
                      <a:pt x="133" y="2178"/>
                    </a:lnTo>
                    <a:lnTo>
                      <a:pt x="139" y="2213"/>
                    </a:lnTo>
                    <a:lnTo>
                      <a:pt x="144" y="2237"/>
                    </a:lnTo>
                    <a:lnTo>
                      <a:pt x="139" y="2271"/>
                    </a:lnTo>
                    <a:lnTo>
                      <a:pt x="143" y="2318"/>
                    </a:lnTo>
                    <a:lnTo>
                      <a:pt x="150" y="2369"/>
                    </a:lnTo>
                    <a:lnTo>
                      <a:pt x="156" y="2419"/>
                    </a:lnTo>
                    <a:lnTo>
                      <a:pt x="163" y="2469"/>
                    </a:lnTo>
                    <a:lnTo>
                      <a:pt x="169" y="2520"/>
                    </a:lnTo>
                    <a:lnTo>
                      <a:pt x="175" y="2570"/>
                    </a:lnTo>
                    <a:lnTo>
                      <a:pt x="179" y="2621"/>
                    </a:lnTo>
                    <a:lnTo>
                      <a:pt x="185" y="2672"/>
                    </a:lnTo>
                    <a:lnTo>
                      <a:pt x="187" y="2719"/>
                    </a:lnTo>
                    <a:lnTo>
                      <a:pt x="190" y="2766"/>
                    </a:lnTo>
                    <a:lnTo>
                      <a:pt x="190" y="2812"/>
                    </a:lnTo>
                    <a:lnTo>
                      <a:pt x="190" y="2858"/>
                    </a:lnTo>
                    <a:lnTo>
                      <a:pt x="185" y="2901"/>
                    </a:lnTo>
                    <a:lnTo>
                      <a:pt x="181" y="2941"/>
                    </a:lnTo>
                    <a:lnTo>
                      <a:pt x="173" y="2979"/>
                    </a:lnTo>
                    <a:lnTo>
                      <a:pt x="165" y="3018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34" name="Freeform 435"/>
              <p:cNvSpPr>
                <a:spLocks/>
              </p:cNvSpPr>
              <p:nvPr/>
            </p:nvSpPr>
            <p:spPr bwMode="auto">
              <a:xfrm>
                <a:off x="3768" y="2204"/>
                <a:ext cx="84" cy="109"/>
              </a:xfrm>
              <a:custGeom>
                <a:avLst/>
                <a:gdLst>
                  <a:gd name="T0" fmla="*/ 0 w 1102"/>
                  <a:gd name="T1" fmla="*/ 0 h 1523"/>
                  <a:gd name="T2" fmla="*/ 0 w 1102"/>
                  <a:gd name="T3" fmla="*/ 0 h 1523"/>
                  <a:gd name="T4" fmla="*/ 0 w 1102"/>
                  <a:gd name="T5" fmla="*/ 0 h 1523"/>
                  <a:gd name="T6" fmla="*/ 0 w 1102"/>
                  <a:gd name="T7" fmla="*/ 0 h 1523"/>
                  <a:gd name="T8" fmla="*/ 0 w 1102"/>
                  <a:gd name="T9" fmla="*/ 0 h 1523"/>
                  <a:gd name="T10" fmla="*/ 0 w 1102"/>
                  <a:gd name="T11" fmla="*/ 0 h 1523"/>
                  <a:gd name="T12" fmla="*/ 0 w 1102"/>
                  <a:gd name="T13" fmla="*/ 0 h 1523"/>
                  <a:gd name="T14" fmla="*/ 0 w 1102"/>
                  <a:gd name="T15" fmla="*/ 0 h 1523"/>
                  <a:gd name="T16" fmla="*/ 0 w 1102"/>
                  <a:gd name="T17" fmla="*/ 0 h 1523"/>
                  <a:gd name="T18" fmla="*/ 0 w 1102"/>
                  <a:gd name="T19" fmla="*/ 0 h 1523"/>
                  <a:gd name="T20" fmla="*/ 0 w 1102"/>
                  <a:gd name="T21" fmla="*/ 0 h 1523"/>
                  <a:gd name="T22" fmla="*/ 0 w 1102"/>
                  <a:gd name="T23" fmla="*/ 0 h 1523"/>
                  <a:gd name="T24" fmla="*/ 0 w 1102"/>
                  <a:gd name="T25" fmla="*/ 0 h 1523"/>
                  <a:gd name="T26" fmla="*/ 0 w 1102"/>
                  <a:gd name="T27" fmla="*/ 0 h 1523"/>
                  <a:gd name="T28" fmla="*/ 0 w 1102"/>
                  <a:gd name="T29" fmla="*/ 1 h 1523"/>
                  <a:gd name="T30" fmla="*/ 0 w 1102"/>
                  <a:gd name="T31" fmla="*/ 1 h 1523"/>
                  <a:gd name="T32" fmla="*/ 0 w 1102"/>
                  <a:gd name="T33" fmla="*/ 1 h 1523"/>
                  <a:gd name="T34" fmla="*/ 0 w 1102"/>
                  <a:gd name="T35" fmla="*/ 1 h 1523"/>
                  <a:gd name="T36" fmla="*/ 0 w 1102"/>
                  <a:gd name="T37" fmla="*/ 0 h 1523"/>
                  <a:gd name="T38" fmla="*/ 0 w 1102"/>
                  <a:gd name="T39" fmla="*/ 0 h 1523"/>
                  <a:gd name="T40" fmla="*/ 0 w 1102"/>
                  <a:gd name="T41" fmla="*/ 0 h 1523"/>
                  <a:gd name="T42" fmla="*/ 0 w 1102"/>
                  <a:gd name="T43" fmla="*/ 0 h 1523"/>
                  <a:gd name="T44" fmla="*/ 0 w 1102"/>
                  <a:gd name="T45" fmla="*/ 0 h 1523"/>
                  <a:gd name="T46" fmla="*/ 0 w 1102"/>
                  <a:gd name="T47" fmla="*/ 0 h 1523"/>
                  <a:gd name="T48" fmla="*/ 0 w 1102"/>
                  <a:gd name="T49" fmla="*/ 0 h 1523"/>
                  <a:gd name="T50" fmla="*/ 0 w 1102"/>
                  <a:gd name="T51" fmla="*/ 0 h 152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02"/>
                  <a:gd name="T79" fmla="*/ 0 h 1523"/>
                  <a:gd name="T80" fmla="*/ 1102 w 1102"/>
                  <a:gd name="T81" fmla="*/ 1523 h 152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02" h="1523">
                    <a:moveTo>
                      <a:pt x="0" y="0"/>
                    </a:moveTo>
                    <a:lnTo>
                      <a:pt x="57" y="100"/>
                    </a:lnTo>
                    <a:lnTo>
                      <a:pt x="117" y="200"/>
                    </a:lnTo>
                    <a:lnTo>
                      <a:pt x="175" y="296"/>
                    </a:lnTo>
                    <a:lnTo>
                      <a:pt x="235" y="393"/>
                    </a:lnTo>
                    <a:lnTo>
                      <a:pt x="296" y="489"/>
                    </a:lnTo>
                    <a:lnTo>
                      <a:pt x="358" y="582"/>
                    </a:lnTo>
                    <a:lnTo>
                      <a:pt x="419" y="677"/>
                    </a:lnTo>
                    <a:lnTo>
                      <a:pt x="485" y="773"/>
                    </a:lnTo>
                    <a:lnTo>
                      <a:pt x="548" y="862"/>
                    </a:lnTo>
                    <a:lnTo>
                      <a:pt x="614" y="957"/>
                    </a:lnTo>
                    <a:lnTo>
                      <a:pt x="684" y="1048"/>
                    </a:lnTo>
                    <a:lnTo>
                      <a:pt x="757" y="1144"/>
                    </a:lnTo>
                    <a:lnTo>
                      <a:pt x="831" y="1235"/>
                    </a:lnTo>
                    <a:lnTo>
                      <a:pt x="910" y="1330"/>
                    </a:lnTo>
                    <a:lnTo>
                      <a:pt x="989" y="1427"/>
                    </a:lnTo>
                    <a:lnTo>
                      <a:pt x="1073" y="1523"/>
                    </a:lnTo>
                    <a:lnTo>
                      <a:pt x="1102" y="1362"/>
                    </a:lnTo>
                    <a:lnTo>
                      <a:pt x="1008" y="1253"/>
                    </a:lnTo>
                    <a:lnTo>
                      <a:pt x="929" y="1158"/>
                    </a:lnTo>
                    <a:lnTo>
                      <a:pt x="852" y="1064"/>
                    </a:lnTo>
                    <a:lnTo>
                      <a:pt x="779" y="976"/>
                    </a:lnTo>
                    <a:lnTo>
                      <a:pt x="708" y="884"/>
                    </a:lnTo>
                    <a:lnTo>
                      <a:pt x="649" y="796"/>
                    </a:lnTo>
                    <a:lnTo>
                      <a:pt x="597" y="708"/>
                    </a:lnTo>
                    <a:lnTo>
                      <a:pt x="557" y="621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35" name="Freeform 436"/>
              <p:cNvSpPr>
                <a:spLocks/>
              </p:cNvSpPr>
              <p:nvPr/>
            </p:nvSpPr>
            <p:spPr bwMode="auto">
              <a:xfrm>
                <a:off x="3754" y="2250"/>
                <a:ext cx="21" cy="36"/>
              </a:xfrm>
              <a:custGeom>
                <a:avLst/>
                <a:gdLst>
                  <a:gd name="T0" fmla="*/ 0 w 266"/>
                  <a:gd name="T1" fmla="*/ 0 h 507"/>
                  <a:gd name="T2" fmla="*/ 0 w 266"/>
                  <a:gd name="T3" fmla="*/ 0 h 507"/>
                  <a:gd name="T4" fmla="*/ 0 w 266"/>
                  <a:gd name="T5" fmla="*/ 0 h 507"/>
                  <a:gd name="T6" fmla="*/ 0 w 266"/>
                  <a:gd name="T7" fmla="*/ 0 h 507"/>
                  <a:gd name="T8" fmla="*/ 0 w 266"/>
                  <a:gd name="T9" fmla="*/ 0 h 507"/>
                  <a:gd name="T10" fmla="*/ 0 w 266"/>
                  <a:gd name="T11" fmla="*/ 0 h 507"/>
                  <a:gd name="T12" fmla="*/ 0 w 266"/>
                  <a:gd name="T13" fmla="*/ 0 h 507"/>
                  <a:gd name="T14" fmla="*/ 0 w 266"/>
                  <a:gd name="T15" fmla="*/ 0 h 507"/>
                  <a:gd name="T16" fmla="*/ 0 w 266"/>
                  <a:gd name="T17" fmla="*/ 0 h 507"/>
                  <a:gd name="T18" fmla="*/ 0 w 266"/>
                  <a:gd name="T19" fmla="*/ 0 h 507"/>
                  <a:gd name="T20" fmla="*/ 0 w 266"/>
                  <a:gd name="T21" fmla="*/ 0 h 507"/>
                  <a:gd name="T22" fmla="*/ 0 w 266"/>
                  <a:gd name="T23" fmla="*/ 0 h 507"/>
                  <a:gd name="T24" fmla="*/ 0 w 266"/>
                  <a:gd name="T25" fmla="*/ 0 h 507"/>
                  <a:gd name="T26" fmla="*/ 0 w 266"/>
                  <a:gd name="T27" fmla="*/ 0 h 507"/>
                  <a:gd name="T28" fmla="*/ 0 w 266"/>
                  <a:gd name="T29" fmla="*/ 0 h 507"/>
                  <a:gd name="T30" fmla="*/ 0 w 266"/>
                  <a:gd name="T31" fmla="*/ 0 h 507"/>
                  <a:gd name="T32" fmla="*/ 0 w 266"/>
                  <a:gd name="T33" fmla="*/ 0 h 507"/>
                  <a:gd name="T34" fmla="*/ 0 w 266"/>
                  <a:gd name="T35" fmla="*/ 0 h 507"/>
                  <a:gd name="T36" fmla="*/ 0 w 266"/>
                  <a:gd name="T37" fmla="*/ 0 h 507"/>
                  <a:gd name="T38" fmla="*/ 0 w 266"/>
                  <a:gd name="T39" fmla="*/ 0 h 507"/>
                  <a:gd name="T40" fmla="*/ 0 w 266"/>
                  <a:gd name="T41" fmla="*/ 0 h 507"/>
                  <a:gd name="T42" fmla="*/ 0 w 266"/>
                  <a:gd name="T43" fmla="*/ 0 h 507"/>
                  <a:gd name="T44" fmla="*/ 0 w 266"/>
                  <a:gd name="T45" fmla="*/ 0 h 507"/>
                  <a:gd name="T46" fmla="*/ 0 w 266"/>
                  <a:gd name="T47" fmla="*/ 0 h 507"/>
                  <a:gd name="T48" fmla="*/ 0 w 266"/>
                  <a:gd name="T49" fmla="*/ 0 h 507"/>
                  <a:gd name="T50" fmla="*/ 0 w 266"/>
                  <a:gd name="T51" fmla="*/ 0 h 50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66"/>
                  <a:gd name="T79" fmla="*/ 0 h 507"/>
                  <a:gd name="T80" fmla="*/ 266 w 266"/>
                  <a:gd name="T81" fmla="*/ 507 h 50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66" h="507">
                    <a:moveTo>
                      <a:pt x="92" y="0"/>
                    </a:moveTo>
                    <a:lnTo>
                      <a:pt x="94" y="31"/>
                    </a:lnTo>
                    <a:lnTo>
                      <a:pt x="98" y="61"/>
                    </a:lnTo>
                    <a:lnTo>
                      <a:pt x="100" y="94"/>
                    </a:lnTo>
                    <a:lnTo>
                      <a:pt x="103" y="129"/>
                    </a:lnTo>
                    <a:lnTo>
                      <a:pt x="101" y="164"/>
                    </a:lnTo>
                    <a:lnTo>
                      <a:pt x="100" y="200"/>
                    </a:lnTo>
                    <a:lnTo>
                      <a:pt x="98" y="235"/>
                    </a:lnTo>
                    <a:lnTo>
                      <a:pt x="94" y="272"/>
                    </a:lnTo>
                    <a:lnTo>
                      <a:pt x="88" y="305"/>
                    </a:lnTo>
                    <a:lnTo>
                      <a:pt x="81" y="339"/>
                    </a:lnTo>
                    <a:lnTo>
                      <a:pt x="71" y="372"/>
                    </a:lnTo>
                    <a:lnTo>
                      <a:pt x="62" y="404"/>
                    </a:lnTo>
                    <a:lnTo>
                      <a:pt x="49" y="433"/>
                    </a:lnTo>
                    <a:lnTo>
                      <a:pt x="34" y="459"/>
                    </a:lnTo>
                    <a:lnTo>
                      <a:pt x="20" y="484"/>
                    </a:lnTo>
                    <a:lnTo>
                      <a:pt x="0" y="507"/>
                    </a:lnTo>
                    <a:lnTo>
                      <a:pt x="24" y="504"/>
                    </a:lnTo>
                    <a:lnTo>
                      <a:pt x="46" y="502"/>
                    </a:lnTo>
                    <a:lnTo>
                      <a:pt x="87" y="492"/>
                    </a:lnTo>
                    <a:lnTo>
                      <a:pt x="123" y="476"/>
                    </a:lnTo>
                    <a:lnTo>
                      <a:pt x="161" y="454"/>
                    </a:lnTo>
                    <a:lnTo>
                      <a:pt x="193" y="423"/>
                    </a:lnTo>
                    <a:lnTo>
                      <a:pt x="222" y="393"/>
                    </a:lnTo>
                    <a:lnTo>
                      <a:pt x="245" y="358"/>
                    </a:lnTo>
                    <a:lnTo>
                      <a:pt x="266" y="324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36" name="Freeform 437"/>
              <p:cNvSpPr>
                <a:spLocks/>
              </p:cNvSpPr>
              <p:nvPr/>
            </p:nvSpPr>
            <p:spPr bwMode="auto">
              <a:xfrm>
                <a:off x="3716" y="2348"/>
                <a:ext cx="33" cy="9"/>
              </a:xfrm>
              <a:custGeom>
                <a:avLst/>
                <a:gdLst>
                  <a:gd name="T0" fmla="*/ 0 w 429"/>
                  <a:gd name="T1" fmla="*/ 0 h 123"/>
                  <a:gd name="T2" fmla="*/ 0 w 429"/>
                  <a:gd name="T3" fmla="*/ 0 h 123"/>
                  <a:gd name="T4" fmla="*/ 0 w 429"/>
                  <a:gd name="T5" fmla="*/ 0 h 123"/>
                  <a:gd name="T6" fmla="*/ 0 w 429"/>
                  <a:gd name="T7" fmla="*/ 0 h 123"/>
                  <a:gd name="T8" fmla="*/ 0 w 429"/>
                  <a:gd name="T9" fmla="*/ 0 h 123"/>
                  <a:gd name="T10" fmla="*/ 0 w 429"/>
                  <a:gd name="T11" fmla="*/ 0 h 123"/>
                  <a:gd name="T12" fmla="*/ 0 w 429"/>
                  <a:gd name="T13" fmla="*/ 0 h 123"/>
                  <a:gd name="T14" fmla="*/ 0 w 429"/>
                  <a:gd name="T15" fmla="*/ 0 h 123"/>
                  <a:gd name="T16" fmla="*/ 0 w 429"/>
                  <a:gd name="T17" fmla="*/ 0 h 123"/>
                  <a:gd name="T18" fmla="*/ 0 w 429"/>
                  <a:gd name="T19" fmla="*/ 0 h 123"/>
                  <a:gd name="T20" fmla="*/ 0 w 429"/>
                  <a:gd name="T21" fmla="*/ 0 h 123"/>
                  <a:gd name="T22" fmla="*/ 0 w 429"/>
                  <a:gd name="T23" fmla="*/ 0 h 123"/>
                  <a:gd name="T24" fmla="*/ 0 w 429"/>
                  <a:gd name="T25" fmla="*/ 0 h 123"/>
                  <a:gd name="T26" fmla="*/ 0 w 429"/>
                  <a:gd name="T27" fmla="*/ 0 h 123"/>
                  <a:gd name="T28" fmla="*/ 0 w 429"/>
                  <a:gd name="T29" fmla="*/ 0 h 123"/>
                  <a:gd name="T30" fmla="*/ 0 w 429"/>
                  <a:gd name="T31" fmla="*/ 0 h 123"/>
                  <a:gd name="T32" fmla="*/ 0 w 429"/>
                  <a:gd name="T33" fmla="*/ 0 h 123"/>
                  <a:gd name="T34" fmla="*/ 0 w 429"/>
                  <a:gd name="T35" fmla="*/ 0 h 123"/>
                  <a:gd name="T36" fmla="*/ 0 w 429"/>
                  <a:gd name="T37" fmla="*/ 0 h 123"/>
                  <a:gd name="T38" fmla="*/ 0 w 429"/>
                  <a:gd name="T39" fmla="*/ 0 h 123"/>
                  <a:gd name="T40" fmla="*/ 0 w 429"/>
                  <a:gd name="T41" fmla="*/ 0 h 123"/>
                  <a:gd name="T42" fmla="*/ 0 w 429"/>
                  <a:gd name="T43" fmla="*/ 0 h 123"/>
                  <a:gd name="T44" fmla="*/ 0 w 429"/>
                  <a:gd name="T45" fmla="*/ 0 h 123"/>
                  <a:gd name="T46" fmla="*/ 0 w 429"/>
                  <a:gd name="T47" fmla="*/ 0 h 1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29"/>
                  <a:gd name="T73" fmla="*/ 0 h 123"/>
                  <a:gd name="T74" fmla="*/ 429 w 429"/>
                  <a:gd name="T75" fmla="*/ 123 h 1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29" h="123">
                    <a:moveTo>
                      <a:pt x="0" y="31"/>
                    </a:moveTo>
                    <a:lnTo>
                      <a:pt x="31" y="22"/>
                    </a:lnTo>
                    <a:lnTo>
                      <a:pt x="61" y="14"/>
                    </a:lnTo>
                    <a:lnTo>
                      <a:pt x="92" y="6"/>
                    </a:lnTo>
                    <a:lnTo>
                      <a:pt x="121" y="3"/>
                    </a:lnTo>
                    <a:lnTo>
                      <a:pt x="150" y="0"/>
                    </a:lnTo>
                    <a:lnTo>
                      <a:pt x="179" y="0"/>
                    </a:lnTo>
                    <a:lnTo>
                      <a:pt x="208" y="2"/>
                    </a:lnTo>
                    <a:lnTo>
                      <a:pt x="239" y="6"/>
                    </a:lnTo>
                    <a:lnTo>
                      <a:pt x="266" y="11"/>
                    </a:lnTo>
                    <a:lnTo>
                      <a:pt x="295" y="21"/>
                    </a:lnTo>
                    <a:lnTo>
                      <a:pt x="319" y="31"/>
                    </a:lnTo>
                    <a:lnTo>
                      <a:pt x="346" y="42"/>
                    </a:lnTo>
                    <a:lnTo>
                      <a:pt x="367" y="57"/>
                    </a:lnTo>
                    <a:lnTo>
                      <a:pt x="391" y="76"/>
                    </a:lnTo>
                    <a:lnTo>
                      <a:pt x="429" y="123"/>
                    </a:lnTo>
                    <a:lnTo>
                      <a:pt x="400" y="109"/>
                    </a:lnTo>
                    <a:lnTo>
                      <a:pt x="372" y="99"/>
                    </a:lnTo>
                    <a:lnTo>
                      <a:pt x="342" y="90"/>
                    </a:lnTo>
                    <a:lnTo>
                      <a:pt x="312" y="87"/>
                    </a:lnTo>
                    <a:lnTo>
                      <a:pt x="279" y="87"/>
                    </a:lnTo>
                    <a:lnTo>
                      <a:pt x="248" y="91"/>
                    </a:lnTo>
                    <a:lnTo>
                      <a:pt x="213" y="101"/>
                    </a:lnTo>
                    <a:lnTo>
                      <a:pt x="177" y="117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37" name="Freeform 438"/>
              <p:cNvSpPr>
                <a:spLocks/>
              </p:cNvSpPr>
              <p:nvPr/>
            </p:nvSpPr>
            <p:spPr bwMode="auto">
              <a:xfrm>
                <a:off x="3849" y="2590"/>
                <a:ext cx="32" cy="23"/>
              </a:xfrm>
              <a:custGeom>
                <a:avLst/>
                <a:gdLst>
                  <a:gd name="T0" fmla="*/ 0 w 407"/>
                  <a:gd name="T1" fmla="*/ 0 h 313"/>
                  <a:gd name="T2" fmla="*/ 0 w 407"/>
                  <a:gd name="T3" fmla="*/ 0 h 313"/>
                  <a:gd name="T4" fmla="*/ 0 w 407"/>
                  <a:gd name="T5" fmla="*/ 0 h 313"/>
                  <a:gd name="T6" fmla="*/ 0 w 407"/>
                  <a:gd name="T7" fmla="*/ 0 h 313"/>
                  <a:gd name="T8" fmla="*/ 0 w 407"/>
                  <a:gd name="T9" fmla="*/ 0 h 313"/>
                  <a:gd name="T10" fmla="*/ 0 w 407"/>
                  <a:gd name="T11" fmla="*/ 0 h 313"/>
                  <a:gd name="T12" fmla="*/ 0 w 407"/>
                  <a:gd name="T13" fmla="*/ 0 h 313"/>
                  <a:gd name="T14" fmla="*/ 0 w 407"/>
                  <a:gd name="T15" fmla="*/ 0 h 313"/>
                  <a:gd name="T16" fmla="*/ 0 w 407"/>
                  <a:gd name="T17" fmla="*/ 0 h 3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313"/>
                  <a:gd name="T29" fmla="*/ 407 w 407"/>
                  <a:gd name="T30" fmla="*/ 313 h 3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313">
                    <a:moveTo>
                      <a:pt x="0" y="0"/>
                    </a:moveTo>
                    <a:lnTo>
                      <a:pt x="27" y="37"/>
                    </a:lnTo>
                    <a:lnTo>
                      <a:pt x="72" y="84"/>
                    </a:lnTo>
                    <a:lnTo>
                      <a:pt x="126" y="135"/>
                    </a:lnTo>
                    <a:lnTo>
                      <a:pt x="189" y="186"/>
                    </a:lnTo>
                    <a:lnTo>
                      <a:pt x="253" y="234"/>
                    </a:lnTo>
                    <a:lnTo>
                      <a:pt x="312" y="276"/>
                    </a:lnTo>
                    <a:lnTo>
                      <a:pt x="365" y="301"/>
                    </a:lnTo>
                    <a:lnTo>
                      <a:pt x="407" y="313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38" name="Freeform 439"/>
              <p:cNvSpPr>
                <a:spLocks/>
              </p:cNvSpPr>
              <p:nvPr/>
            </p:nvSpPr>
            <p:spPr bwMode="auto">
              <a:xfrm>
                <a:off x="3831" y="2449"/>
                <a:ext cx="46" cy="154"/>
              </a:xfrm>
              <a:custGeom>
                <a:avLst/>
                <a:gdLst>
                  <a:gd name="T0" fmla="*/ 0 w 586"/>
                  <a:gd name="T1" fmla="*/ 0 h 2154"/>
                  <a:gd name="T2" fmla="*/ 0 w 586"/>
                  <a:gd name="T3" fmla="*/ 0 h 2154"/>
                  <a:gd name="T4" fmla="*/ 0 w 586"/>
                  <a:gd name="T5" fmla="*/ 0 h 2154"/>
                  <a:gd name="T6" fmla="*/ 0 w 586"/>
                  <a:gd name="T7" fmla="*/ 0 h 2154"/>
                  <a:gd name="T8" fmla="*/ 0 w 586"/>
                  <a:gd name="T9" fmla="*/ 0 h 2154"/>
                  <a:gd name="T10" fmla="*/ 0 w 586"/>
                  <a:gd name="T11" fmla="*/ 0 h 2154"/>
                  <a:gd name="T12" fmla="*/ 0 w 586"/>
                  <a:gd name="T13" fmla="*/ 0 h 2154"/>
                  <a:gd name="T14" fmla="*/ 0 w 586"/>
                  <a:gd name="T15" fmla="*/ 0 h 2154"/>
                  <a:gd name="T16" fmla="*/ 0 w 586"/>
                  <a:gd name="T17" fmla="*/ 0 h 2154"/>
                  <a:gd name="T18" fmla="*/ 0 w 586"/>
                  <a:gd name="T19" fmla="*/ 0 h 2154"/>
                  <a:gd name="T20" fmla="*/ 0 w 586"/>
                  <a:gd name="T21" fmla="*/ 1 h 2154"/>
                  <a:gd name="T22" fmla="*/ 0 w 586"/>
                  <a:gd name="T23" fmla="*/ 1 h 2154"/>
                  <a:gd name="T24" fmla="*/ 0 w 586"/>
                  <a:gd name="T25" fmla="*/ 1 h 2154"/>
                  <a:gd name="T26" fmla="*/ 0 w 586"/>
                  <a:gd name="T27" fmla="*/ 1 h 2154"/>
                  <a:gd name="T28" fmla="*/ 0 w 586"/>
                  <a:gd name="T29" fmla="*/ 1 h 2154"/>
                  <a:gd name="T30" fmla="*/ 0 w 586"/>
                  <a:gd name="T31" fmla="*/ 1 h 2154"/>
                  <a:gd name="T32" fmla="*/ 0 w 586"/>
                  <a:gd name="T33" fmla="*/ 1 h 215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86"/>
                  <a:gd name="T52" fmla="*/ 0 h 2154"/>
                  <a:gd name="T53" fmla="*/ 586 w 586"/>
                  <a:gd name="T54" fmla="*/ 2154 h 215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86" h="2154">
                    <a:moveTo>
                      <a:pt x="3" y="0"/>
                    </a:moveTo>
                    <a:lnTo>
                      <a:pt x="0" y="117"/>
                    </a:lnTo>
                    <a:lnTo>
                      <a:pt x="7" y="242"/>
                    </a:lnTo>
                    <a:lnTo>
                      <a:pt x="28" y="375"/>
                    </a:lnTo>
                    <a:lnTo>
                      <a:pt x="58" y="514"/>
                    </a:lnTo>
                    <a:lnTo>
                      <a:pt x="95" y="660"/>
                    </a:lnTo>
                    <a:lnTo>
                      <a:pt x="140" y="808"/>
                    </a:lnTo>
                    <a:lnTo>
                      <a:pt x="188" y="958"/>
                    </a:lnTo>
                    <a:lnTo>
                      <a:pt x="242" y="1110"/>
                    </a:lnTo>
                    <a:lnTo>
                      <a:pt x="297" y="1259"/>
                    </a:lnTo>
                    <a:lnTo>
                      <a:pt x="351" y="1406"/>
                    </a:lnTo>
                    <a:lnTo>
                      <a:pt x="402" y="1549"/>
                    </a:lnTo>
                    <a:lnTo>
                      <a:pt x="453" y="1689"/>
                    </a:lnTo>
                    <a:lnTo>
                      <a:pt x="496" y="1818"/>
                    </a:lnTo>
                    <a:lnTo>
                      <a:pt x="535" y="1939"/>
                    </a:lnTo>
                    <a:lnTo>
                      <a:pt x="564" y="2051"/>
                    </a:lnTo>
                    <a:lnTo>
                      <a:pt x="586" y="2154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39" name="Freeform 440"/>
              <p:cNvSpPr>
                <a:spLocks/>
              </p:cNvSpPr>
              <p:nvPr/>
            </p:nvSpPr>
            <p:spPr bwMode="auto">
              <a:xfrm>
                <a:off x="3806" y="2143"/>
                <a:ext cx="19" cy="5"/>
              </a:xfrm>
              <a:custGeom>
                <a:avLst/>
                <a:gdLst>
                  <a:gd name="T0" fmla="*/ 0 w 250"/>
                  <a:gd name="T1" fmla="*/ 0 h 68"/>
                  <a:gd name="T2" fmla="*/ 0 w 250"/>
                  <a:gd name="T3" fmla="*/ 0 h 68"/>
                  <a:gd name="T4" fmla="*/ 0 w 250"/>
                  <a:gd name="T5" fmla="*/ 0 h 68"/>
                  <a:gd name="T6" fmla="*/ 0 w 250"/>
                  <a:gd name="T7" fmla="*/ 0 h 68"/>
                  <a:gd name="T8" fmla="*/ 0 w 250"/>
                  <a:gd name="T9" fmla="*/ 0 h 68"/>
                  <a:gd name="T10" fmla="*/ 0 w 250"/>
                  <a:gd name="T11" fmla="*/ 0 h 68"/>
                  <a:gd name="T12" fmla="*/ 0 w 250"/>
                  <a:gd name="T13" fmla="*/ 0 h 68"/>
                  <a:gd name="T14" fmla="*/ 0 w 250"/>
                  <a:gd name="T15" fmla="*/ 0 h 68"/>
                  <a:gd name="T16" fmla="*/ 0 w 250"/>
                  <a:gd name="T17" fmla="*/ 0 h 68"/>
                  <a:gd name="T18" fmla="*/ 0 w 250"/>
                  <a:gd name="T19" fmla="*/ 0 h 68"/>
                  <a:gd name="T20" fmla="*/ 0 w 250"/>
                  <a:gd name="T21" fmla="*/ 0 h 68"/>
                  <a:gd name="T22" fmla="*/ 0 w 250"/>
                  <a:gd name="T23" fmla="*/ 0 h 68"/>
                  <a:gd name="T24" fmla="*/ 0 w 250"/>
                  <a:gd name="T25" fmla="*/ 0 h 68"/>
                  <a:gd name="T26" fmla="*/ 0 w 250"/>
                  <a:gd name="T27" fmla="*/ 0 h 68"/>
                  <a:gd name="T28" fmla="*/ 0 w 250"/>
                  <a:gd name="T29" fmla="*/ 0 h 68"/>
                  <a:gd name="T30" fmla="*/ 0 w 250"/>
                  <a:gd name="T31" fmla="*/ 0 h 68"/>
                  <a:gd name="T32" fmla="*/ 0 w 250"/>
                  <a:gd name="T33" fmla="*/ 0 h 68"/>
                  <a:gd name="T34" fmla="*/ 0 w 250"/>
                  <a:gd name="T35" fmla="*/ 0 h 68"/>
                  <a:gd name="T36" fmla="*/ 0 w 250"/>
                  <a:gd name="T37" fmla="*/ 0 h 68"/>
                  <a:gd name="T38" fmla="*/ 0 w 250"/>
                  <a:gd name="T39" fmla="*/ 0 h 68"/>
                  <a:gd name="T40" fmla="*/ 0 w 250"/>
                  <a:gd name="T41" fmla="*/ 0 h 68"/>
                  <a:gd name="T42" fmla="*/ 0 w 250"/>
                  <a:gd name="T43" fmla="*/ 0 h 68"/>
                  <a:gd name="T44" fmla="*/ 0 w 250"/>
                  <a:gd name="T45" fmla="*/ 0 h 68"/>
                  <a:gd name="T46" fmla="*/ 0 w 250"/>
                  <a:gd name="T47" fmla="*/ 0 h 68"/>
                  <a:gd name="T48" fmla="*/ 0 w 250"/>
                  <a:gd name="T49" fmla="*/ 0 h 68"/>
                  <a:gd name="T50" fmla="*/ 0 w 250"/>
                  <a:gd name="T51" fmla="*/ 0 h 68"/>
                  <a:gd name="T52" fmla="*/ 0 w 250"/>
                  <a:gd name="T53" fmla="*/ 0 h 68"/>
                  <a:gd name="T54" fmla="*/ 0 w 250"/>
                  <a:gd name="T55" fmla="*/ 0 h 68"/>
                  <a:gd name="T56" fmla="*/ 0 w 250"/>
                  <a:gd name="T57" fmla="*/ 0 h 68"/>
                  <a:gd name="T58" fmla="*/ 0 w 250"/>
                  <a:gd name="T59" fmla="*/ 0 h 68"/>
                  <a:gd name="T60" fmla="*/ 0 w 250"/>
                  <a:gd name="T61" fmla="*/ 0 h 68"/>
                  <a:gd name="T62" fmla="*/ 0 w 250"/>
                  <a:gd name="T63" fmla="*/ 0 h 68"/>
                  <a:gd name="T64" fmla="*/ 0 w 250"/>
                  <a:gd name="T65" fmla="*/ 0 h 68"/>
                  <a:gd name="T66" fmla="*/ 0 w 250"/>
                  <a:gd name="T67" fmla="*/ 0 h 68"/>
                  <a:gd name="T68" fmla="*/ 0 w 250"/>
                  <a:gd name="T69" fmla="*/ 0 h 68"/>
                  <a:gd name="T70" fmla="*/ 0 w 250"/>
                  <a:gd name="T71" fmla="*/ 0 h 68"/>
                  <a:gd name="T72" fmla="*/ 0 w 250"/>
                  <a:gd name="T73" fmla="*/ 0 h 68"/>
                  <a:gd name="T74" fmla="*/ 0 w 250"/>
                  <a:gd name="T75" fmla="*/ 0 h 68"/>
                  <a:gd name="T76" fmla="*/ 0 w 250"/>
                  <a:gd name="T77" fmla="*/ 0 h 68"/>
                  <a:gd name="T78" fmla="*/ 0 w 250"/>
                  <a:gd name="T79" fmla="*/ 0 h 68"/>
                  <a:gd name="T80" fmla="*/ 0 w 250"/>
                  <a:gd name="T81" fmla="*/ 0 h 68"/>
                  <a:gd name="T82" fmla="*/ 0 w 250"/>
                  <a:gd name="T83" fmla="*/ 0 h 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50"/>
                  <a:gd name="T127" fmla="*/ 0 h 68"/>
                  <a:gd name="T128" fmla="*/ 250 w 250"/>
                  <a:gd name="T129" fmla="*/ 68 h 6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50" h="68">
                    <a:moveTo>
                      <a:pt x="39" y="14"/>
                    </a:moveTo>
                    <a:lnTo>
                      <a:pt x="48" y="10"/>
                    </a:lnTo>
                    <a:lnTo>
                      <a:pt x="58" y="7"/>
                    </a:lnTo>
                    <a:lnTo>
                      <a:pt x="68" y="5"/>
                    </a:lnTo>
                    <a:lnTo>
                      <a:pt x="78" y="2"/>
                    </a:lnTo>
                    <a:lnTo>
                      <a:pt x="88" y="1"/>
                    </a:lnTo>
                    <a:lnTo>
                      <a:pt x="99" y="0"/>
                    </a:lnTo>
                    <a:lnTo>
                      <a:pt x="111" y="0"/>
                    </a:lnTo>
                    <a:lnTo>
                      <a:pt x="123" y="1"/>
                    </a:lnTo>
                    <a:lnTo>
                      <a:pt x="250" y="68"/>
                    </a:lnTo>
                    <a:lnTo>
                      <a:pt x="241" y="65"/>
                    </a:lnTo>
                    <a:lnTo>
                      <a:pt x="232" y="62"/>
                    </a:lnTo>
                    <a:lnTo>
                      <a:pt x="223" y="57"/>
                    </a:lnTo>
                    <a:lnTo>
                      <a:pt x="212" y="53"/>
                    </a:lnTo>
                    <a:lnTo>
                      <a:pt x="201" y="48"/>
                    </a:lnTo>
                    <a:lnTo>
                      <a:pt x="189" y="43"/>
                    </a:lnTo>
                    <a:lnTo>
                      <a:pt x="177" y="37"/>
                    </a:lnTo>
                    <a:lnTo>
                      <a:pt x="166" y="32"/>
                    </a:lnTo>
                    <a:lnTo>
                      <a:pt x="154" y="28"/>
                    </a:lnTo>
                    <a:lnTo>
                      <a:pt x="143" y="24"/>
                    </a:lnTo>
                    <a:lnTo>
                      <a:pt x="131" y="21"/>
                    </a:lnTo>
                    <a:lnTo>
                      <a:pt x="119" y="19"/>
                    </a:lnTo>
                    <a:lnTo>
                      <a:pt x="109" y="18"/>
                    </a:lnTo>
                    <a:lnTo>
                      <a:pt x="99" y="18"/>
                    </a:lnTo>
                    <a:lnTo>
                      <a:pt x="90" y="19"/>
                    </a:lnTo>
                    <a:lnTo>
                      <a:pt x="82" y="21"/>
                    </a:lnTo>
                    <a:lnTo>
                      <a:pt x="74" y="27"/>
                    </a:lnTo>
                    <a:lnTo>
                      <a:pt x="65" y="31"/>
                    </a:lnTo>
                    <a:lnTo>
                      <a:pt x="55" y="36"/>
                    </a:lnTo>
                    <a:lnTo>
                      <a:pt x="46" y="39"/>
                    </a:lnTo>
                    <a:lnTo>
                      <a:pt x="36" y="44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1" y="51"/>
                    </a:lnTo>
                    <a:lnTo>
                      <a:pt x="5" y="51"/>
                    </a:lnTo>
                    <a:lnTo>
                      <a:pt x="1" y="50"/>
                    </a:lnTo>
                    <a:lnTo>
                      <a:pt x="0" y="48"/>
                    </a:lnTo>
                    <a:lnTo>
                      <a:pt x="1" y="45"/>
                    </a:lnTo>
                    <a:lnTo>
                      <a:pt x="5" y="39"/>
                    </a:lnTo>
                    <a:lnTo>
                      <a:pt x="12" y="32"/>
                    </a:lnTo>
                    <a:lnTo>
                      <a:pt x="24" y="24"/>
                    </a:ln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40" name="Freeform 441"/>
              <p:cNvSpPr>
                <a:spLocks/>
              </p:cNvSpPr>
              <p:nvPr/>
            </p:nvSpPr>
            <p:spPr bwMode="auto">
              <a:xfrm>
                <a:off x="3776" y="2143"/>
                <a:ext cx="19" cy="4"/>
              </a:xfrm>
              <a:custGeom>
                <a:avLst/>
                <a:gdLst>
                  <a:gd name="T0" fmla="*/ 0 w 237"/>
                  <a:gd name="T1" fmla="*/ 0 h 53"/>
                  <a:gd name="T2" fmla="*/ 0 w 237"/>
                  <a:gd name="T3" fmla="*/ 0 h 53"/>
                  <a:gd name="T4" fmla="*/ 0 w 237"/>
                  <a:gd name="T5" fmla="*/ 0 h 53"/>
                  <a:gd name="T6" fmla="*/ 0 w 237"/>
                  <a:gd name="T7" fmla="*/ 0 h 53"/>
                  <a:gd name="T8" fmla="*/ 0 w 237"/>
                  <a:gd name="T9" fmla="*/ 0 h 53"/>
                  <a:gd name="T10" fmla="*/ 0 w 237"/>
                  <a:gd name="T11" fmla="*/ 0 h 53"/>
                  <a:gd name="T12" fmla="*/ 0 w 237"/>
                  <a:gd name="T13" fmla="*/ 0 h 53"/>
                  <a:gd name="T14" fmla="*/ 0 w 237"/>
                  <a:gd name="T15" fmla="*/ 0 h 53"/>
                  <a:gd name="T16" fmla="*/ 0 w 237"/>
                  <a:gd name="T17" fmla="*/ 0 h 53"/>
                  <a:gd name="T18" fmla="*/ 0 w 237"/>
                  <a:gd name="T19" fmla="*/ 0 h 53"/>
                  <a:gd name="T20" fmla="*/ 0 w 237"/>
                  <a:gd name="T21" fmla="*/ 0 h 53"/>
                  <a:gd name="T22" fmla="*/ 0 w 237"/>
                  <a:gd name="T23" fmla="*/ 0 h 53"/>
                  <a:gd name="T24" fmla="*/ 0 w 237"/>
                  <a:gd name="T25" fmla="*/ 0 h 53"/>
                  <a:gd name="T26" fmla="*/ 0 w 237"/>
                  <a:gd name="T27" fmla="*/ 0 h 53"/>
                  <a:gd name="T28" fmla="*/ 0 w 237"/>
                  <a:gd name="T29" fmla="*/ 0 h 53"/>
                  <a:gd name="T30" fmla="*/ 0 w 237"/>
                  <a:gd name="T31" fmla="*/ 0 h 53"/>
                  <a:gd name="T32" fmla="*/ 0 w 237"/>
                  <a:gd name="T33" fmla="*/ 0 h 53"/>
                  <a:gd name="T34" fmla="*/ 0 w 237"/>
                  <a:gd name="T35" fmla="*/ 0 h 53"/>
                  <a:gd name="T36" fmla="*/ 0 w 237"/>
                  <a:gd name="T37" fmla="*/ 0 h 53"/>
                  <a:gd name="T38" fmla="*/ 0 w 237"/>
                  <a:gd name="T39" fmla="*/ 0 h 53"/>
                  <a:gd name="T40" fmla="*/ 0 w 237"/>
                  <a:gd name="T41" fmla="*/ 0 h 53"/>
                  <a:gd name="T42" fmla="*/ 0 w 237"/>
                  <a:gd name="T43" fmla="*/ 0 h 53"/>
                  <a:gd name="T44" fmla="*/ 0 w 237"/>
                  <a:gd name="T45" fmla="*/ 0 h 53"/>
                  <a:gd name="T46" fmla="*/ 0 w 237"/>
                  <a:gd name="T47" fmla="*/ 0 h 53"/>
                  <a:gd name="T48" fmla="*/ 0 w 237"/>
                  <a:gd name="T49" fmla="*/ 0 h 53"/>
                  <a:gd name="T50" fmla="*/ 0 w 237"/>
                  <a:gd name="T51" fmla="*/ 0 h 53"/>
                  <a:gd name="T52" fmla="*/ 0 w 237"/>
                  <a:gd name="T53" fmla="*/ 0 h 53"/>
                  <a:gd name="T54" fmla="*/ 0 w 237"/>
                  <a:gd name="T55" fmla="*/ 0 h 53"/>
                  <a:gd name="T56" fmla="*/ 0 w 237"/>
                  <a:gd name="T57" fmla="*/ 0 h 53"/>
                  <a:gd name="T58" fmla="*/ 0 w 237"/>
                  <a:gd name="T59" fmla="*/ 0 h 53"/>
                  <a:gd name="T60" fmla="*/ 0 w 237"/>
                  <a:gd name="T61" fmla="*/ 0 h 53"/>
                  <a:gd name="T62" fmla="*/ 0 w 237"/>
                  <a:gd name="T63" fmla="*/ 0 h 53"/>
                  <a:gd name="T64" fmla="*/ 0 w 237"/>
                  <a:gd name="T65" fmla="*/ 0 h 53"/>
                  <a:gd name="T66" fmla="*/ 0 w 237"/>
                  <a:gd name="T67" fmla="*/ 0 h 53"/>
                  <a:gd name="T68" fmla="*/ 0 w 237"/>
                  <a:gd name="T69" fmla="*/ 0 h 53"/>
                  <a:gd name="T70" fmla="*/ 0 w 237"/>
                  <a:gd name="T71" fmla="*/ 0 h 53"/>
                  <a:gd name="T72" fmla="*/ 0 w 237"/>
                  <a:gd name="T73" fmla="*/ 0 h 53"/>
                  <a:gd name="T74" fmla="*/ 0 w 237"/>
                  <a:gd name="T75" fmla="*/ 0 h 53"/>
                  <a:gd name="T76" fmla="*/ 0 w 237"/>
                  <a:gd name="T77" fmla="*/ 0 h 53"/>
                  <a:gd name="T78" fmla="*/ 0 w 237"/>
                  <a:gd name="T79" fmla="*/ 0 h 53"/>
                  <a:gd name="T80" fmla="*/ 0 w 237"/>
                  <a:gd name="T81" fmla="*/ 0 h 53"/>
                  <a:gd name="T82" fmla="*/ 0 w 237"/>
                  <a:gd name="T83" fmla="*/ 0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7"/>
                  <a:gd name="T127" fmla="*/ 0 h 53"/>
                  <a:gd name="T128" fmla="*/ 237 w 237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7" h="53">
                    <a:moveTo>
                      <a:pt x="198" y="14"/>
                    </a:moveTo>
                    <a:lnTo>
                      <a:pt x="188" y="11"/>
                    </a:lnTo>
                    <a:lnTo>
                      <a:pt x="179" y="8"/>
                    </a:lnTo>
                    <a:lnTo>
                      <a:pt x="169" y="5"/>
                    </a:lnTo>
                    <a:lnTo>
                      <a:pt x="159" y="3"/>
                    </a:lnTo>
                    <a:lnTo>
                      <a:pt x="148" y="2"/>
                    </a:lnTo>
                    <a:lnTo>
                      <a:pt x="137" y="0"/>
                    </a:lnTo>
                    <a:lnTo>
                      <a:pt x="126" y="0"/>
                    </a:lnTo>
                    <a:lnTo>
                      <a:pt x="114" y="2"/>
                    </a:lnTo>
                    <a:lnTo>
                      <a:pt x="0" y="53"/>
                    </a:lnTo>
                    <a:lnTo>
                      <a:pt x="8" y="51"/>
                    </a:lnTo>
                    <a:lnTo>
                      <a:pt x="16" y="48"/>
                    </a:lnTo>
                    <a:lnTo>
                      <a:pt x="26" y="44"/>
                    </a:lnTo>
                    <a:lnTo>
                      <a:pt x="36" y="40"/>
                    </a:lnTo>
                    <a:lnTo>
                      <a:pt x="46" y="36"/>
                    </a:lnTo>
                    <a:lnTo>
                      <a:pt x="56" y="32"/>
                    </a:lnTo>
                    <a:lnTo>
                      <a:pt x="67" y="29"/>
                    </a:lnTo>
                    <a:lnTo>
                      <a:pt x="78" y="25"/>
                    </a:lnTo>
                    <a:lnTo>
                      <a:pt x="89" y="23"/>
                    </a:lnTo>
                    <a:lnTo>
                      <a:pt x="99" y="20"/>
                    </a:lnTo>
                    <a:lnTo>
                      <a:pt x="109" y="18"/>
                    </a:lnTo>
                    <a:lnTo>
                      <a:pt x="119" y="17"/>
                    </a:lnTo>
                    <a:lnTo>
                      <a:pt x="129" y="17"/>
                    </a:lnTo>
                    <a:lnTo>
                      <a:pt x="138" y="18"/>
                    </a:lnTo>
                    <a:lnTo>
                      <a:pt x="146" y="19"/>
                    </a:lnTo>
                    <a:lnTo>
                      <a:pt x="154" y="22"/>
                    </a:lnTo>
                    <a:lnTo>
                      <a:pt x="163" y="27"/>
                    </a:lnTo>
                    <a:lnTo>
                      <a:pt x="172" y="32"/>
                    </a:lnTo>
                    <a:lnTo>
                      <a:pt x="181" y="36"/>
                    </a:lnTo>
                    <a:lnTo>
                      <a:pt x="191" y="40"/>
                    </a:lnTo>
                    <a:lnTo>
                      <a:pt x="201" y="45"/>
                    </a:lnTo>
                    <a:lnTo>
                      <a:pt x="210" y="48"/>
                    </a:lnTo>
                    <a:lnTo>
                      <a:pt x="219" y="50"/>
                    </a:lnTo>
                    <a:lnTo>
                      <a:pt x="226" y="51"/>
                    </a:lnTo>
                    <a:lnTo>
                      <a:pt x="231" y="51"/>
                    </a:lnTo>
                    <a:lnTo>
                      <a:pt x="235" y="51"/>
                    </a:lnTo>
                    <a:lnTo>
                      <a:pt x="237" y="49"/>
                    </a:lnTo>
                    <a:lnTo>
                      <a:pt x="235" y="46"/>
                    </a:lnTo>
                    <a:lnTo>
                      <a:pt x="231" y="40"/>
                    </a:lnTo>
                    <a:lnTo>
                      <a:pt x="224" y="33"/>
                    </a:lnTo>
                    <a:lnTo>
                      <a:pt x="213" y="25"/>
                    </a:lnTo>
                    <a:lnTo>
                      <a:pt x="198" y="14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41" name="Freeform 442"/>
              <p:cNvSpPr>
                <a:spLocks/>
              </p:cNvSpPr>
              <p:nvPr/>
            </p:nvSpPr>
            <p:spPr bwMode="auto">
              <a:xfrm>
                <a:off x="3809" y="2148"/>
                <a:ext cx="10" cy="4"/>
              </a:xfrm>
              <a:custGeom>
                <a:avLst/>
                <a:gdLst>
                  <a:gd name="T0" fmla="*/ 0 w 138"/>
                  <a:gd name="T1" fmla="*/ 0 h 57"/>
                  <a:gd name="T2" fmla="*/ 0 w 138"/>
                  <a:gd name="T3" fmla="*/ 0 h 57"/>
                  <a:gd name="T4" fmla="*/ 0 w 138"/>
                  <a:gd name="T5" fmla="*/ 0 h 57"/>
                  <a:gd name="T6" fmla="*/ 0 w 138"/>
                  <a:gd name="T7" fmla="*/ 0 h 57"/>
                  <a:gd name="T8" fmla="*/ 0 w 138"/>
                  <a:gd name="T9" fmla="*/ 0 h 57"/>
                  <a:gd name="T10" fmla="*/ 0 w 138"/>
                  <a:gd name="T11" fmla="*/ 0 h 57"/>
                  <a:gd name="T12" fmla="*/ 0 w 138"/>
                  <a:gd name="T13" fmla="*/ 0 h 57"/>
                  <a:gd name="T14" fmla="*/ 0 w 138"/>
                  <a:gd name="T15" fmla="*/ 0 h 57"/>
                  <a:gd name="T16" fmla="*/ 0 w 138"/>
                  <a:gd name="T17" fmla="*/ 0 h 57"/>
                  <a:gd name="T18" fmla="*/ 0 w 138"/>
                  <a:gd name="T19" fmla="*/ 0 h 57"/>
                  <a:gd name="T20" fmla="*/ 0 w 138"/>
                  <a:gd name="T21" fmla="*/ 0 h 57"/>
                  <a:gd name="T22" fmla="*/ 0 w 138"/>
                  <a:gd name="T23" fmla="*/ 0 h 57"/>
                  <a:gd name="T24" fmla="*/ 0 w 138"/>
                  <a:gd name="T25" fmla="*/ 0 h 57"/>
                  <a:gd name="T26" fmla="*/ 0 w 138"/>
                  <a:gd name="T27" fmla="*/ 0 h 57"/>
                  <a:gd name="T28" fmla="*/ 0 w 138"/>
                  <a:gd name="T29" fmla="*/ 0 h 57"/>
                  <a:gd name="T30" fmla="*/ 0 w 138"/>
                  <a:gd name="T31" fmla="*/ 0 h 57"/>
                  <a:gd name="T32" fmla="*/ 0 w 138"/>
                  <a:gd name="T33" fmla="*/ 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8"/>
                  <a:gd name="T52" fmla="*/ 0 h 57"/>
                  <a:gd name="T53" fmla="*/ 138 w 138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8" h="57">
                    <a:moveTo>
                      <a:pt x="138" y="32"/>
                    </a:moveTo>
                    <a:lnTo>
                      <a:pt x="136" y="25"/>
                    </a:lnTo>
                    <a:lnTo>
                      <a:pt x="130" y="18"/>
                    </a:lnTo>
                    <a:lnTo>
                      <a:pt x="122" y="13"/>
                    </a:lnTo>
                    <a:lnTo>
                      <a:pt x="111" y="8"/>
                    </a:lnTo>
                    <a:lnTo>
                      <a:pt x="99" y="5"/>
                    </a:lnTo>
                    <a:lnTo>
                      <a:pt x="86" y="1"/>
                    </a:lnTo>
                    <a:lnTo>
                      <a:pt x="73" y="0"/>
                    </a:lnTo>
                    <a:lnTo>
                      <a:pt x="62" y="0"/>
                    </a:lnTo>
                    <a:lnTo>
                      <a:pt x="51" y="1"/>
                    </a:lnTo>
                    <a:lnTo>
                      <a:pt x="41" y="5"/>
                    </a:lnTo>
                    <a:lnTo>
                      <a:pt x="30" y="12"/>
                    </a:lnTo>
                    <a:lnTo>
                      <a:pt x="20" y="19"/>
                    </a:lnTo>
                    <a:lnTo>
                      <a:pt x="12" y="28"/>
                    </a:lnTo>
                    <a:lnTo>
                      <a:pt x="6" y="38"/>
                    </a:lnTo>
                    <a:lnTo>
                      <a:pt x="1" y="48"/>
                    </a:lnTo>
                    <a:lnTo>
                      <a:pt x="0" y="57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42" name="Freeform 443"/>
              <p:cNvSpPr>
                <a:spLocks/>
              </p:cNvSpPr>
              <p:nvPr/>
            </p:nvSpPr>
            <p:spPr bwMode="auto">
              <a:xfrm>
                <a:off x="3808" y="2150"/>
                <a:ext cx="12" cy="4"/>
              </a:xfrm>
              <a:custGeom>
                <a:avLst/>
                <a:gdLst>
                  <a:gd name="T0" fmla="*/ 0 w 152"/>
                  <a:gd name="T1" fmla="*/ 0 h 49"/>
                  <a:gd name="T2" fmla="*/ 0 w 152"/>
                  <a:gd name="T3" fmla="*/ 0 h 49"/>
                  <a:gd name="T4" fmla="*/ 0 w 152"/>
                  <a:gd name="T5" fmla="*/ 0 h 49"/>
                  <a:gd name="T6" fmla="*/ 0 w 152"/>
                  <a:gd name="T7" fmla="*/ 0 h 49"/>
                  <a:gd name="T8" fmla="*/ 0 w 152"/>
                  <a:gd name="T9" fmla="*/ 0 h 49"/>
                  <a:gd name="T10" fmla="*/ 0 w 152"/>
                  <a:gd name="T11" fmla="*/ 0 h 49"/>
                  <a:gd name="T12" fmla="*/ 0 w 152"/>
                  <a:gd name="T13" fmla="*/ 0 h 49"/>
                  <a:gd name="T14" fmla="*/ 0 w 152"/>
                  <a:gd name="T15" fmla="*/ 0 h 49"/>
                  <a:gd name="T16" fmla="*/ 0 w 152"/>
                  <a:gd name="T17" fmla="*/ 0 h 49"/>
                  <a:gd name="T18" fmla="*/ 0 w 152"/>
                  <a:gd name="T19" fmla="*/ 0 h 49"/>
                  <a:gd name="T20" fmla="*/ 0 w 152"/>
                  <a:gd name="T21" fmla="*/ 0 h 49"/>
                  <a:gd name="T22" fmla="*/ 0 w 152"/>
                  <a:gd name="T23" fmla="*/ 0 h 49"/>
                  <a:gd name="T24" fmla="*/ 0 w 152"/>
                  <a:gd name="T25" fmla="*/ 0 h 49"/>
                  <a:gd name="T26" fmla="*/ 0 w 152"/>
                  <a:gd name="T27" fmla="*/ 0 h 49"/>
                  <a:gd name="T28" fmla="*/ 0 w 152"/>
                  <a:gd name="T29" fmla="*/ 0 h 49"/>
                  <a:gd name="T30" fmla="*/ 0 w 152"/>
                  <a:gd name="T31" fmla="*/ 0 h 49"/>
                  <a:gd name="T32" fmla="*/ 0 w 152"/>
                  <a:gd name="T33" fmla="*/ 0 h 49"/>
                  <a:gd name="T34" fmla="*/ 0 w 152"/>
                  <a:gd name="T35" fmla="*/ 0 h 49"/>
                  <a:gd name="T36" fmla="*/ 0 w 152"/>
                  <a:gd name="T37" fmla="*/ 0 h 49"/>
                  <a:gd name="T38" fmla="*/ 0 w 152"/>
                  <a:gd name="T39" fmla="*/ 0 h 49"/>
                  <a:gd name="T40" fmla="*/ 0 w 152"/>
                  <a:gd name="T41" fmla="*/ 0 h 49"/>
                  <a:gd name="T42" fmla="*/ 0 w 152"/>
                  <a:gd name="T43" fmla="*/ 0 h 49"/>
                  <a:gd name="T44" fmla="*/ 0 w 152"/>
                  <a:gd name="T45" fmla="*/ 0 h 49"/>
                  <a:gd name="T46" fmla="*/ 0 w 152"/>
                  <a:gd name="T47" fmla="*/ 0 h 49"/>
                  <a:gd name="T48" fmla="*/ 0 w 152"/>
                  <a:gd name="T49" fmla="*/ 0 h 49"/>
                  <a:gd name="T50" fmla="*/ 0 w 152"/>
                  <a:gd name="T51" fmla="*/ 0 h 49"/>
                  <a:gd name="T52" fmla="*/ 0 w 152"/>
                  <a:gd name="T53" fmla="*/ 0 h 49"/>
                  <a:gd name="T54" fmla="*/ 0 w 152"/>
                  <a:gd name="T55" fmla="*/ 0 h 49"/>
                  <a:gd name="T56" fmla="*/ 0 w 152"/>
                  <a:gd name="T57" fmla="*/ 0 h 49"/>
                  <a:gd name="T58" fmla="*/ 0 w 152"/>
                  <a:gd name="T59" fmla="*/ 0 h 49"/>
                  <a:gd name="T60" fmla="*/ 0 w 152"/>
                  <a:gd name="T61" fmla="*/ 0 h 49"/>
                  <a:gd name="T62" fmla="*/ 0 w 152"/>
                  <a:gd name="T63" fmla="*/ 0 h 49"/>
                  <a:gd name="T64" fmla="*/ 0 w 152"/>
                  <a:gd name="T65" fmla="*/ 0 h 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52"/>
                  <a:gd name="T100" fmla="*/ 0 h 49"/>
                  <a:gd name="T101" fmla="*/ 152 w 152"/>
                  <a:gd name="T102" fmla="*/ 49 h 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52" h="49">
                    <a:moveTo>
                      <a:pt x="0" y="40"/>
                    </a:moveTo>
                    <a:lnTo>
                      <a:pt x="2" y="34"/>
                    </a:lnTo>
                    <a:lnTo>
                      <a:pt x="5" y="29"/>
                    </a:lnTo>
                    <a:lnTo>
                      <a:pt x="11" y="25"/>
                    </a:lnTo>
                    <a:lnTo>
                      <a:pt x="19" y="20"/>
                    </a:lnTo>
                    <a:lnTo>
                      <a:pt x="29" y="16"/>
                    </a:lnTo>
                    <a:lnTo>
                      <a:pt x="40" y="14"/>
                    </a:lnTo>
                    <a:lnTo>
                      <a:pt x="53" y="12"/>
                    </a:lnTo>
                    <a:lnTo>
                      <a:pt x="66" y="11"/>
                    </a:lnTo>
                    <a:lnTo>
                      <a:pt x="80" y="13"/>
                    </a:lnTo>
                    <a:lnTo>
                      <a:pt x="95" y="15"/>
                    </a:lnTo>
                    <a:lnTo>
                      <a:pt x="110" y="20"/>
                    </a:lnTo>
                    <a:lnTo>
                      <a:pt x="123" y="25"/>
                    </a:lnTo>
                    <a:lnTo>
                      <a:pt x="135" y="31"/>
                    </a:lnTo>
                    <a:lnTo>
                      <a:pt x="144" y="37"/>
                    </a:lnTo>
                    <a:lnTo>
                      <a:pt x="150" y="43"/>
                    </a:lnTo>
                    <a:lnTo>
                      <a:pt x="152" y="49"/>
                    </a:lnTo>
                    <a:lnTo>
                      <a:pt x="150" y="40"/>
                    </a:lnTo>
                    <a:lnTo>
                      <a:pt x="145" y="31"/>
                    </a:lnTo>
                    <a:lnTo>
                      <a:pt x="136" y="23"/>
                    </a:lnTo>
                    <a:lnTo>
                      <a:pt x="124" y="16"/>
                    </a:lnTo>
                    <a:lnTo>
                      <a:pt x="112" y="9"/>
                    </a:lnTo>
                    <a:lnTo>
                      <a:pt x="96" y="4"/>
                    </a:lnTo>
                    <a:lnTo>
                      <a:pt x="82" y="1"/>
                    </a:lnTo>
                    <a:lnTo>
                      <a:pt x="68" y="0"/>
                    </a:lnTo>
                    <a:lnTo>
                      <a:pt x="55" y="1"/>
                    </a:lnTo>
                    <a:lnTo>
                      <a:pt x="42" y="2"/>
                    </a:lnTo>
                    <a:lnTo>
                      <a:pt x="31" y="7"/>
                    </a:lnTo>
                    <a:lnTo>
                      <a:pt x="20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43" name="Freeform 444"/>
              <p:cNvSpPr>
                <a:spLocks/>
              </p:cNvSpPr>
              <p:nvPr/>
            </p:nvSpPr>
            <p:spPr bwMode="auto">
              <a:xfrm>
                <a:off x="3781" y="2148"/>
                <a:ext cx="11" cy="4"/>
              </a:xfrm>
              <a:custGeom>
                <a:avLst/>
                <a:gdLst>
                  <a:gd name="T0" fmla="*/ 0 w 138"/>
                  <a:gd name="T1" fmla="*/ 0 h 57"/>
                  <a:gd name="T2" fmla="*/ 0 w 138"/>
                  <a:gd name="T3" fmla="*/ 0 h 57"/>
                  <a:gd name="T4" fmla="*/ 0 w 138"/>
                  <a:gd name="T5" fmla="*/ 0 h 57"/>
                  <a:gd name="T6" fmla="*/ 0 w 138"/>
                  <a:gd name="T7" fmla="*/ 0 h 57"/>
                  <a:gd name="T8" fmla="*/ 0 w 138"/>
                  <a:gd name="T9" fmla="*/ 0 h 57"/>
                  <a:gd name="T10" fmla="*/ 0 w 138"/>
                  <a:gd name="T11" fmla="*/ 0 h 57"/>
                  <a:gd name="T12" fmla="*/ 0 w 138"/>
                  <a:gd name="T13" fmla="*/ 0 h 57"/>
                  <a:gd name="T14" fmla="*/ 0 w 138"/>
                  <a:gd name="T15" fmla="*/ 0 h 57"/>
                  <a:gd name="T16" fmla="*/ 0 w 138"/>
                  <a:gd name="T17" fmla="*/ 0 h 57"/>
                  <a:gd name="T18" fmla="*/ 0 w 138"/>
                  <a:gd name="T19" fmla="*/ 0 h 57"/>
                  <a:gd name="T20" fmla="*/ 0 w 138"/>
                  <a:gd name="T21" fmla="*/ 0 h 57"/>
                  <a:gd name="T22" fmla="*/ 0 w 138"/>
                  <a:gd name="T23" fmla="*/ 0 h 57"/>
                  <a:gd name="T24" fmla="*/ 0 w 138"/>
                  <a:gd name="T25" fmla="*/ 0 h 57"/>
                  <a:gd name="T26" fmla="*/ 0 w 138"/>
                  <a:gd name="T27" fmla="*/ 0 h 57"/>
                  <a:gd name="T28" fmla="*/ 0 w 138"/>
                  <a:gd name="T29" fmla="*/ 0 h 57"/>
                  <a:gd name="T30" fmla="*/ 0 w 138"/>
                  <a:gd name="T31" fmla="*/ 0 h 57"/>
                  <a:gd name="T32" fmla="*/ 0 w 138"/>
                  <a:gd name="T33" fmla="*/ 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8"/>
                  <a:gd name="T52" fmla="*/ 0 h 57"/>
                  <a:gd name="T53" fmla="*/ 138 w 138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8" h="57">
                    <a:moveTo>
                      <a:pt x="0" y="32"/>
                    </a:moveTo>
                    <a:lnTo>
                      <a:pt x="2" y="25"/>
                    </a:lnTo>
                    <a:lnTo>
                      <a:pt x="8" y="18"/>
                    </a:lnTo>
                    <a:lnTo>
                      <a:pt x="16" y="13"/>
                    </a:lnTo>
                    <a:lnTo>
                      <a:pt x="27" y="8"/>
                    </a:lnTo>
                    <a:lnTo>
                      <a:pt x="39" y="5"/>
                    </a:lnTo>
                    <a:lnTo>
                      <a:pt x="52" y="1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86" y="1"/>
                    </a:lnTo>
                    <a:lnTo>
                      <a:pt x="96" y="5"/>
                    </a:lnTo>
                    <a:lnTo>
                      <a:pt x="107" y="12"/>
                    </a:lnTo>
                    <a:lnTo>
                      <a:pt x="117" y="19"/>
                    </a:lnTo>
                    <a:lnTo>
                      <a:pt x="125" y="28"/>
                    </a:lnTo>
                    <a:lnTo>
                      <a:pt x="132" y="38"/>
                    </a:lnTo>
                    <a:lnTo>
                      <a:pt x="136" y="48"/>
                    </a:lnTo>
                    <a:lnTo>
                      <a:pt x="138" y="57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44" name="Freeform 445"/>
              <p:cNvSpPr>
                <a:spLocks/>
              </p:cNvSpPr>
              <p:nvPr/>
            </p:nvSpPr>
            <p:spPr bwMode="auto">
              <a:xfrm>
                <a:off x="3781" y="2150"/>
                <a:ext cx="11" cy="4"/>
              </a:xfrm>
              <a:custGeom>
                <a:avLst/>
                <a:gdLst>
                  <a:gd name="T0" fmla="*/ 0 w 147"/>
                  <a:gd name="T1" fmla="*/ 0 h 56"/>
                  <a:gd name="T2" fmla="*/ 0 w 147"/>
                  <a:gd name="T3" fmla="*/ 0 h 56"/>
                  <a:gd name="T4" fmla="*/ 0 w 147"/>
                  <a:gd name="T5" fmla="*/ 0 h 56"/>
                  <a:gd name="T6" fmla="*/ 0 w 147"/>
                  <a:gd name="T7" fmla="*/ 0 h 56"/>
                  <a:gd name="T8" fmla="*/ 0 w 147"/>
                  <a:gd name="T9" fmla="*/ 0 h 56"/>
                  <a:gd name="T10" fmla="*/ 0 w 147"/>
                  <a:gd name="T11" fmla="*/ 0 h 56"/>
                  <a:gd name="T12" fmla="*/ 0 w 147"/>
                  <a:gd name="T13" fmla="*/ 0 h 56"/>
                  <a:gd name="T14" fmla="*/ 0 w 147"/>
                  <a:gd name="T15" fmla="*/ 0 h 56"/>
                  <a:gd name="T16" fmla="*/ 0 w 147"/>
                  <a:gd name="T17" fmla="*/ 0 h 56"/>
                  <a:gd name="T18" fmla="*/ 0 w 147"/>
                  <a:gd name="T19" fmla="*/ 0 h 56"/>
                  <a:gd name="T20" fmla="*/ 0 w 147"/>
                  <a:gd name="T21" fmla="*/ 0 h 56"/>
                  <a:gd name="T22" fmla="*/ 0 w 147"/>
                  <a:gd name="T23" fmla="*/ 0 h 56"/>
                  <a:gd name="T24" fmla="*/ 0 w 147"/>
                  <a:gd name="T25" fmla="*/ 0 h 56"/>
                  <a:gd name="T26" fmla="*/ 0 w 147"/>
                  <a:gd name="T27" fmla="*/ 0 h 56"/>
                  <a:gd name="T28" fmla="*/ 0 w 147"/>
                  <a:gd name="T29" fmla="*/ 0 h 56"/>
                  <a:gd name="T30" fmla="*/ 0 w 147"/>
                  <a:gd name="T31" fmla="*/ 0 h 56"/>
                  <a:gd name="T32" fmla="*/ 0 w 147"/>
                  <a:gd name="T33" fmla="*/ 0 h 56"/>
                  <a:gd name="T34" fmla="*/ 0 w 147"/>
                  <a:gd name="T35" fmla="*/ 0 h 56"/>
                  <a:gd name="T36" fmla="*/ 0 w 147"/>
                  <a:gd name="T37" fmla="*/ 0 h 56"/>
                  <a:gd name="T38" fmla="*/ 0 w 147"/>
                  <a:gd name="T39" fmla="*/ 0 h 56"/>
                  <a:gd name="T40" fmla="*/ 0 w 147"/>
                  <a:gd name="T41" fmla="*/ 0 h 56"/>
                  <a:gd name="T42" fmla="*/ 0 w 147"/>
                  <a:gd name="T43" fmla="*/ 0 h 56"/>
                  <a:gd name="T44" fmla="*/ 0 w 147"/>
                  <a:gd name="T45" fmla="*/ 0 h 56"/>
                  <a:gd name="T46" fmla="*/ 0 w 147"/>
                  <a:gd name="T47" fmla="*/ 0 h 56"/>
                  <a:gd name="T48" fmla="*/ 0 w 147"/>
                  <a:gd name="T49" fmla="*/ 0 h 56"/>
                  <a:gd name="T50" fmla="*/ 0 w 147"/>
                  <a:gd name="T51" fmla="*/ 0 h 56"/>
                  <a:gd name="T52" fmla="*/ 0 w 147"/>
                  <a:gd name="T53" fmla="*/ 0 h 56"/>
                  <a:gd name="T54" fmla="*/ 0 w 147"/>
                  <a:gd name="T55" fmla="*/ 0 h 56"/>
                  <a:gd name="T56" fmla="*/ 0 w 147"/>
                  <a:gd name="T57" fmla="*/ 0 h 56"/>
                  <a:gd name="T58" fmla="*/ 0 w 147"/>
                  <a:gd name="T59" fmla="*/ 0 h 56"/>
                  <a:gd name="T60" fmla="*/ 0 w 147"/>
                  <a:gd name="T61" fmla="*/ 0 h 56"/>
                  <a:gd name="T62" fmla="*/ 0 w 147"/>
                  <a:gd name="T63" fmla="*/ 0 h 56"/>
                  <a:gd name="T64" fmla="*/ 0 w 147"/>
                  <a:gd name="T65" fmla="*/ 0 h 5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7"/>
                  <a:gd name="T100" fmla="*/ 0 h 56"/>
                  <a:gd name="T101" fmla="*/ 147 w 147"/>
                  <a:gd name="T102" fmla="*/ 56 h 5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7" h="56">
                    <a:moveTo>
                      <a:pt x="147" y="40"/>
                    </a:moveTo>
                    <a:lnTo>
                      <a:pt x="147" y="34"/>
                    </a:lnTo>
                    <a:lnTo>
                      <a:pt x="143" y="29"/>
                    </a:lnTo>
                    <a:lnTo>
                      <a:pt x="137" y="25"/>
                    </a:lnTo>
                    <a:lnTo>
                      <a:pt x="129" y="20"/>
                    </a:lnTo>
                    <a:lnTo>
                      <a:pt x="119" y="16"/>
                    </a:lnTo>
                    <a:lnTo>
                      <a:pt x="107" y="14"/>
                    </a:lnTo>
                    <a:lnTo>
                      <a:pt x="95" y="12"/>
                    </a:lnTo>
                    <a:lnTo>
                      <a:pt x="82" y="11"/>
                    </a:lnTo>
                    <a:lnTo>
                      <a:pt x="67" y="13"/>
                    </a:lnTo>
                    <a:lnTo>
                      <a:pt x="54" y="16"/>
                    </a:lnTo>
                    <a:lnTo>
                      <a:pt x="40" y="22"/>
                    </a:lnTo>
                    <a:lnTo>
                      <a:pt x="28" y="28"/>
                    </a:lnTo>
                    <a:lnTo>
                      <a:pt x="16" y="36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0" y="56"/>
                    </a:lnTo>
                    <a:lnTo>
                      <a:pt x="1" y="47"/>
                    </a:lnTo>
                    <a:lnTo>
                      <a:pt x="7" y="37"/>
                    </a:lnTo>
                    <a:lnTo>
                      <a:pt x="15" y="28"/>
                    </a:lnTo>
                    <a:lnTo>
                      <a:pt x="26" y="19"/>
                    </a:lnTo>
                    <a:lnTo>
                      <a:pt x="38" y="12"/>
                    </a:lnTo>
                    <a:lnTo>
                      <a:pt x="52" y="5"/>
                    </a:lnTo>
                    <a:lnTo>
                      <a:pt x="66" y="1"/>
                    </a:lnTo>
                    <a:lnTo>
                      <a:pt x="80" y="0"/>
                    </a:lnTo>
                    <a:lnTo>
                      <a:pt x="94" y="1"/>
                    </a:lnTo>
                    <a:lnTo>
                      <a:pt x="106" y="2"/>
                    </a:lnTo>
                    <a:lnTo>
                      <a:pt x="118" y="7"/>
                    </a:lnTo>
                    <a:lnTo>
                      <a:pt x="127" y="11"/>
                    </a:lnTo>
                    <a:lnTo>
                      <a:pt x="136" y="17"/>
                    </a:lnTo>
                    <a:lnTo>
                      <a:pt x="142" y="23"/>
                    </a:lnTo>
                    <a:lnTo>
                      <a:pt x="146" y="31"/>
                    </a:lnTo>
                    <a:lnTo>
                      <a:pt x="147" y="4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45" name="Freeform 446"/>
              <p:cNvSpPr>
                <a:spLocks/>
              </p:cNvSpPr>
              <p:nvPr/>
            </p:nvSpPr>
            <p:spPr bwMode="auto">
              <a:xfrm>
                <a:off x="3811" y="2151"/>
                <a:ext cx="5" cy="4"/>
              </a:xfrm>
              <a:custGeom>
                <a:avLst/>
                <a:gdLst>
                  <a:gd name="T0" fmla="*/ 0 w 62"/>
                  <a:gd name="T1" fmla="*/ 0 h 58"/>
                  <a:gd name="T2" fmla="*/ 0 w 62"/>
                  <a:gd name="T3" fmla="*/ 0 h 58"/>
                  <a:gd name="T4" fmla="*/ 0 w 62"/>
                  <a:gd name="T5" fmla="*/ 0 h 58"/>
                  <a:gd name="T6" fmla="*/ 0 w 62"/>
                  <a:gd name="T7" fmla="*/ 0 h 58"/>
                  <a:gd name="T8" fmla="*/ 0 w 62"/>
                  <a:gd name="T9" fmla="*/ 0 h 58"/>
                  <a:gd name="T10" fmla="*/ 0 w 62"/>
                  <a:gd name="T11" fmla="*/ 0 h 58"/>
                  <a:gd name="T12" fmla="*/ 0 w 62"/>
                  <a:gd name="T13" fmla="*/ 0 h 58"/>
                  <a:gd name="T14" fmla="*/ 0 w 62"/>
                  <a:gd name="T15" fmla="*/ 0 h 58"/>
                  <a:gd name="T16" fmla="*/ 0 w 62"/>
                  <a:gd name="T17" fmla="*/ 0 h 58"/>
                  <a:gd name="T18" fmla="*/ 0 w 62"/>
                  <a:gd name="T19" fmla="*/ 0 h 58"/>
                  <a:gd name="T20" fmla="*/ 0 w 62"/>
                  <a:gd name="T21" fmla="*/ 0 h 58"/>
                  <a:gd name="T22" fmla="*/ 0 w 62"/>
                  <a:gd name="T23" fmla="*/ 0 h 58"/>
                  <a:gd name="T24" fmla="*/ 0 w 62"/>
                  <a:gd name="T25" fmla="*/ 0 h 58"/>
                  <a:gd name="T26" fmla="*/ 0 w 62"/>
                  <a:gd name="T27" fmla="*/ 0 h 58"/>
                  <a:gd name="T28" fmla="*/ 0 w 62"/>
                  <a:gd name="T29" fmla="*/ 0 h 58"/>
                  <a:gd name="T30" fmla="*/ 0 w 62"/>
                  <a:gd name="T31" fmla="*/ 0 h 58"/>
                  <a:gd name="T32" fmla="*/ 0 w 62"/>
                  <a:gd name="T33" fmla="*/ 0 h 58"/>
                  <a:gd name="T34" fmla="*/ 0 w 62"/>
                  <a:gd name="T35" fmla="*/ 0 h 58"/>
                  <a:gd name="T36" fmla="*/ 0 w 62"/>
                  <a:gd name="T37" fmla="*/ 0 h 58"/>
                  <a:gd name="T38" fmla="*/ 0 w 62"/>
                  <a:gd name="T39" fmla="*/ 0 h 58"/>
                  <a:gd name="T40" fmla="*/ 0 w 62"/>
                  <a:gd name="T41" fmla="*/ 0 h 58"/>
                  <a:gd name="T42" fmla="*/ 0 w 62"/>
                  <a:gd name="T43" fmla="*/ 0 h 58"/>
                  <a:gd name="T44" fmla="*/ 0 w 62"/>
                  <a:gd name="T45" fmla="*/ 0 h 58"/>
                  <a:gd name="T46" fmla="*/ 0 w 62"/>
                  <a:gd name="T47" fmla="*/ 0 h 58"/>
                  <a:gd name="T48" fmla="*/ 0 w 62"/>
                  <a:gd name="T49" fmla="*/ 0 h 58"/>
                  <a:gd name="T50" fmla="*/ 0 w 62"/>
                  <a:gd name="T51" fmla="*/ 0 h 58"/>
                  <a:gd name="T52" fmla="*/ 0 w 62"/>
                  <a:gd name="T53" fmla="*/ 0 h 58"/>
                  <a:gd name="T54" fmla="*/ 0 w 62"/>
                  <a:gd name="T55" fmla="*/ 0 h 58"/>
                  <a:gd name="T56" fmla="*/ 0 w 62"/>
                  <a:gd name="T57" fmla="*/ 0 h 58"/>
                  <a:gd name="T58" fmla="*/ 0 w 62"/>
                  <a:gd name="T59" fmla="*/ 0 h 58"/>
                  <a:gd name="T60" fmla="*/ 0 w 62"/>
                  <a:gd name="T61" fmla="*/ 0 h 58"/>
                  <a:gd name="T62" fmla="*/ 0 w 62"/>
                  <a:gd name="T63" fmla="*/ 0 h 58"/>
                  <a:gd name="T64" fmla="*/ 0 w 62"/>
                  <a:gd name="T65" fmla="*/ 0 h 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2"/>
                  <a:gd name="T100" fmla="*/ 0 h 58"/>
                  <a:gd name="T101" fmla="*/ 62 w 62"/>
                  <a:gd name="T102" fmla="*/ 58 h 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2" h="58">
                    <a:moveTo>
                      <a:pt x="31" y="0"/>
                    </a:moveTo>
                    <a:lnTo>
                      <a:pt x="26" y="1"/>
                    </a:lnTo>
                    <a:lnTo>
                      <a:pt x="20" y="2"/>
                    </a:lnTo>
                    <a:lnTo>
                      <a:pt x="15" y="5"/>
                    </a:lnTo>
                    <a:lnTo>
                      <a:pt x="10" y="8"/>
                    </a:lnTo>
                    <a:lnTo>
                      <a:pt x="6" y="12"/>
                    </a:lnTo>
                    <a:lnTo>
                      <a:pt x="3" y="17"/>
                    </a:lnTo>
                    <a:lnTo>
                      <a:pt x="1" y="22"/>
                    </a:lnTo>
                    <a:lnTo>
                      <a:pt x="0" y="28"/>
                    </a:lnTo>
                    <a:lnTo>
                      <a:pt x="1" y="34"/>
                    </a:lnTo>
                    <a:lnTo>
                      <a:pt x="3" y="40"/>
                    </a:lnTo>
                    <a:lnTo>
                      <a:pt x="6" y="44"/>
                    </a:lnTo>
                    <a:lnTo>
                      <a:pt x="10" y="49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6" y="57"/>
                    </a:lnTo>
                    <a:lnTo>
                      <a:pt x="31" y="58"/>
                    </a:lnTo>
                    <a:lnTo>
                      <a:pt x="37" y="57"/>
                    </a:lnTo>
                    <a:lnTo>
                      <a:pt x="43" y="54"/>
                    </a:lnTo>
                    <a:lnTo>
                      <a:pt x="48" y="52"/>
                    </a:lnTo>
                    <a:lnTo>
                      <a:pt x="53" y="49"/>
                    </a:lnTo>
                    <a:lnTo>
                      <a:pt x="56" y="44"/>
                    </a:lnTo>
                    <a:lnTo>
                      <a:pt x="60" y="40"/>
                    </a:lnTo>
                    <a:lnTo>
                      <a:pt x="62" y="34"/>
                    </a:lnTo>
                    <a:lnTo>
                      <a:pt x="62" y="28"/>
                    </a:lnTo>
                    <a:lnTo>
                      <a:pt x="62" y="22"/>
                    </a:lnTo>
                    <a:lnTo>
                      <a:pt x="60" y="17"/>
                    </a:lnTo>
                    <a:lnTo>
                      <a:pt x="56" y="12"/>
                    </a:lnTo>
                    <a:lnTo>
                      <a:pt x="53" y="8"/>
                    </a:lnTo>
                    <a:lnTo>
                      <a:pt x="48" y="5"/>
                    </a:lnTo>
                    <a:lnTo>
                      <a:pt x="43" y="2"/>
                    </a:lnTo>
                    <a:lnTo>
                      <a:pt x="37" y="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46" name="Freeform 447"/>
              <p:cNvSpPr>
                <a:spLocks/>
              </p:cNvSpPr>
              <p:nvPr/>
            </p:nvSpPr>
            <p:spPr bwMode="auto">
              <a:xfrm>
                <a:off x="3812" y="2152"/>
                <a:ext cx="1" cy="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0 h 11"/>
                  <a:gd name="T4" fmla="*/ 0 w 6"/>
                  <a:gd name="T5" fmla="*/ 0 h 11"/>
                  <a:gd name="T6" fmla="*/ 0 w 6"/>
                  <a:gd name="T7" fmla="*/ 0 h 11"/>
                  <a:gd name="T8" fmla="*/ 0 w 6"/>
                  <a:gd name="T9" fmla="*/ 0 h 11"/>
                  <a:gd name="T10" fmla="*/ 0 w 6"/>
                  <a:gd name="T11" fmla="*/ 0 h 11"/>
                  <a:gd name="T12" fmla="*/ 0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0 h 11"/>
                  <a:gd name="T20" fmla="*/ 0 w 6"/>
                  <a:gd name="T21" fmla="*/ 0 h 11"/>
                  <a:gd name="T22" fmla="*/ 0 w 6"/>
                  <a:gd name="T23" fmla="*/ 0 h 11"/>
                  <a:gd name="T24" fmla="*/ 0 w 6"/>
                  <a:gd name="T25" fmla="*/ 0 h 11"/>
                  <a:gd name="T26" fmla="*/ 0 w 6"/>
                  <a:gd name="T27" fmla="*/ 0 h 11"/>
                  <a:gd name="T28" fmla="*/ 0 w 6"/>
                  <a:gd name="T29" fmla="*/ 0 h 11"/>
                  <a:gd name="T30" fmla="*/ 0 w 6"/>
                  <a:gd name="T31" fmla="*/ 0 h 11"/>
                  <a:gd name="T32" fmla="*/ 0 w 6"/>
                  <a:gd name="T33" fmla="*/ 0 h 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"/>
                  <a:gd name="T52" fmla="*/ 0 h 11"/>
                  <a:gd name="T53" fmla="*/ 6 w 6"/>
                  <a:gd name="T54" fmla="*/ 11 h 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" h="11">
                    <a:moveTo>
                      <a:pt x="3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47" name="Freeform 448"/>
              <p:cNvSpPr>
                <a:spLocks/>
              </p:cNvSpPr>
              <p:nvPr/>
            </p:nvSpPr>
            <p:spPr bwMode="auto">
              <a:xfrm>
                <a:off x="3791" y="2179"/>
                <a:ext cx="23" cy="7"/>
              </a:xfrm>
              <a:custGeom>
                <a:avLst/>
                <a:gdLst>
                  <a:gd name="T0" fmla="*/ 0 w 289"/>
                  <a:gd name="T1" fmla="*/ 0 h 90"/>
                  <a:gd name="T2" fmla="*/ 0 w 289"/>
                  <a:gd name="T3" fmla="*/ 0 h 90"/>
                  <a:gd name="T4" fmla="*/ 0 w 289"/>
                  <a:gd name="T5" fmla="*/ 0 h 90"/>
                  <a:gd name="T6" fmla="*/ 0 w 289"/>
                  <a:gd name="T7" fmla="*/ 0 h 90"/>
                  <a:gd name="T8" fmla="*/ 0 w 289"/>
                  <a:gd name="T9" fmla="*/ 0 h 90"/>
                  <a:gd name="T10" fmla="*/ 0 w 289"/>
                  <a:gd name="T11" fmla="*/ 0 h 90"/>
                  <a:gd name="T12" fmla="*/ 0 w 289"/>
                  <a:gd name="T13" fmla="*/ 0 h 90"/>
                  <a:gd name="T14" fmla="*/ 0 w 289"/>
                  <a:gd name="T15" fmla="*/ 0 h 90"/>
                  <a:gd name="T16" fmla="*/ 0 w 289"/>
                  <a:gd name="T17" fmla="*/ 0 h 90"/>
                  <a:gd name="T18" fmla="*/ 0 w 289"/>
                  <a:gd name="T19" fmla="*/ 0 h 90"/>
                  <a:gd name="T20" fmla="*/ 0 w 289"/>
                  <a:gd name="T21" fmla="*/ 0 h 90"/>
                  <a:gd name="T22" fmla="*/ 0 w 289"/>
                  <a:gd name="T23" fmla="*/ 0 h 90"/>
                  <a:gd name="T24" fmla="*/ 0 w 289"/>
                  <a:gd name="T25" fmla="*/ 0 h 90"/>
                  <a:gd name="T26" fmla="*/ 0 w 289"/>
                  <a:gd name="T27" fmla="*/ 0 h 90"/>
                  <a:gd name="T28" fmla="*/ 0 w 289"/>
                  <a:gd name="T29" fmla="*/ 0 h 90"/>
                  <a:gd name="T30" fmla="*/ 0 w 289"/>
                  <a:gd name="T31" fmla="*/ 0 h 90"/>
                  <a:gd name="T32" fmla="*/ 0 w 289"/>
                  <a:gd name="T33" fmla="*/ 0 h 90"/>
                  <a:gd name="T34" fmla="*/ 0 w 289"/>
                  <a:gd name="T35" fmla="*/ 0 h 90"/>
                  <a:gd name="T36" fmla="*/ 0 w 289"/>
                  <a:gd name="T37" fmla="*/ 0 h 90"/>
                  <a:gd name="T38" fmla="*/ 0 w 289"/>
                  <a:gd name="T39" fmla="*/ 0 h 90"/>
                  <a:gd name="T40" fmla="*/ 0 w 289"/>
                  <a:gd name="T41" fmla="*/ 0 h 90"/>
                  <a:gd name="T42" fmla="*/ 0 w 289"/>
                  <a:gd name="T43" fmla="*/ 0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9"/>
                  <a:gd name="T67" fmla="*/ 0 h 90"/>
                  <a:gd name="T68" fmla="*/ 289 w 289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9" h="90">
                    <a:moveTo>
                      <a:pt x="0" y="17"/>
                    </a:moveTo>
                    <a:lnTo>
                      <a:pt x="83" y="3"/>
                    </a:lnTo>
                    <a:lnTo>
                      <a:pt x="199" y="0"/>
                    </a:lnTo>
                    <a:lnTo>
                      <a:pt x="289" y="17"/>
                    </a:lnTo>
                    <a:lnTo>
                      <a:pt x="187" y="80"/>
                    </a:lnTo>
                    <a:lnTo>
                      <a:pt x="185" y="81"/>
                    </a:lnTo>
                    <a:lnTo>
                      <a:pt x="181" y="84"/>
                    </a:lnTo>
                    <a:lnTo>
                      <a:pt x="177" y="85"/>
                    </a:lnTo>
                    <a:lnTo>
                      <a:pt x="172" y="86"/>
                    </a:lnTo>
                    <a:lnTo>
                      <a:pt x="167" y="88"/>
                    </a:lnTo>
                    <a:lnTo>
                      <a:pt x="161" y="89"/>
                    </a:lnTo>
                    <a:lnTo>
                      <a:pt x="154" y="90"/>
                    </a:lnTo>
                    <a:lnTo>
                      <a:pt x="147" y="90"/>
                    </a:lnTo>
                    <a:lnTo>
                      <a:pt x="140" y="90"/>
                    </a:lnTo>
                    <a:lnTo>
                      <a:pt x="132" y="90"/>
                    </a:lnTo>
                    <a:lnTo>
                      <a:pt x="124" y="90"/>
                    </a:lnTo>
                    <a:lnTo>
                      <a:pt x="116" y="89"/>
                    </a:lnTo>
                    <a:lnTo>
                      <a:pt x="107" y="87"/>
                    </a:lnTo>
                    <a:lnTo>
                      <a:pt x="99" y="85"/>
                    </a:lnTo>
                    <a:lnTo>
                      <a:pt x="91" y="82"/>
                    </a:lnTo>
                    <a:lnTo>
                      <a:pt x="82" y="7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48" name="Freeform 449"/>
              <p:cNvSpPr>
                <a:spLocks/>
              </p:cNvSpPr>
              <p:nvPr/>
            </p:nvSpPr>
            <p:spPr bwMode="auto">
              <a:xfrm>
                <a:off x="3805" y="2150"/>
                <a:ext cx="4" cy="22"/>
              </a:xfrm>
              <a:custGeom>
                <a:avLst/>
                <a:gdLst>
                  <a:gd name="T0" fmla="*/ 0 w 56"/>
                  <a:gd name="T1" fmla="*/ 0 h 299"/>
                  <a:gd name="T2" fmla="*/ 0 w 56"/>
                  <a:gd name="T3" fmla="*/ 0 h 299"/>
                  <a:gd name="T4" fmla="*/ 0 w 56"/>
                  <a:gd name="T5" fmla="*/ 0 h 299"/>
                  <a:gd name="T6" fmla="*/ 0 w 56"/>
                  <a:gd name="T7" fmla="*/ 0 h 299"/>
                  <a:gd name="T8" fmla="*/ 0 w 56"/>
                  <a:gd name="T9" fmla="*/ 0 h 299"/>
                  <a:gd name="T10" fmla="*/ 0 w 56"/>
                  <a:gd name="T11" fmla="*/ 0 h 299"/>
                  <a:gd name="T12" fmla="*/ 0 w 56"/>
                  <a:gd name="T13" fmla="*/ 0 h 299"/>
                  <a:gd name="T14" fmla="*/ 0 w 56"/>
                  <a:gd name="T15" fmla="*/ 0 h 299"/>
                  <a:gd name="T16" fmla="*/ 0 w 56"/>
                  <a:gd name="T17" fmla="*/ 0 h 299"/>
                  <a:gd name="T18" fmla="*/ 0 w 56"/>
                  <a:gd name="T19" fmla="*/ 0 h 299"/>
                  <a:gd name="T20" fmla="*/ 0 w 56"/>
                  <a:gd name="T21" fmla="*/ 0 h 299"/>
                  <a:gd name="T22" fmla="*/ 0 w 56"/>
                  <a:gd name="T23" fmla="*/ 0 h 299"/>
                  <a:gd name="T24" fmla="*/ 0 w 56"/>
                  <a:gd name="T25" fmla="*/ 0 h 299"/>
                  <a:gd name="T26" fmla="*/ 0 w 56"/>
                  <a:gd name="T27" fmla="*/ 0 h 299"/>
                  <a:gd name="T28" fmla="*/ 0 w 56"/>
                  <a:gd name="T29" fmla="*/ 0 h 299"/>
                  <a:gd name="T30" fmla="*/ 0 w 56"/>
                  <a:gd name="T31" fmla="*/ 0 h 299"/>
                  <a:gd name="T32" fmla="*/ 0 w 56"/>
                  <a:gd name="T33" fmla="*/ 0 h 299"/>
                  <a:gd name="T34" fmla="*/ 0 w 56"/>
                  <a:gd name="T35" fmla="*/ 0 h 299"/>
                  <a:gd name="T36" fmla="*/ 0 w 56"/>
                  <a:gd name="T37" fmla="*/ 0 h 299"/>
                  <a:gd name="T38" fmla="*/ 0 w 56"/>
                  <a:gd name="T39" fmla="*/ 0 h 299"/>
                  <a:gd name="T40" fmla="*/ 0 w 56"/>
                  <a:gd name="T41" fmla="*/ 0 h 29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6"/>
                  <a:gd name="T64" fmla="*/ 0 h 299"/>
                  <a:gd name="T65" fmla="*/ 56 w 56"/>
                  <a:gd name="T66" fmla="*/ 299 h 29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6" h="299">
                    <a:moveTo>
                      <a:pt x="34" y="299"/>
                    </a:moveTo>
                    <a:lnTo>
                      <a:pt x="46" y="295"/>
                    </a:lnTo>
                    <a:lnTo>
                      <a:pt x="53" y="287"/>
                    </a:lnTo>
                    <a:lnTo>
                      <a:pt x="56" y="276"/>
                    </a:lnTo>
                    <a:lnTo>
                      <a:pt x="56" y="263"/>
                    </a:lnTo>
                    <a:lnTo>
                      <a:pt x="54" y="251"/>
                    </a:lnTo>
                    <a:lnTo>
                      <a:pt x="50" y="237"/>
                    </a:lnTo>
                    <a:lnTo>
                      <a:pt x="47" y="227"/>
                    </a:lnTo>
                    <a:lnTo>
                      <a:pt x="43" y="220"/>
                    </a:lnTo>
                    <a:lnTo>
                      <a:pt x="34" y="204"/>
                    </a:lnTo>
                    <a:lnTo>
                      <a:pt x="26" y="189"/>
                    </a:lnTo>
                    <a:lnTo>
                      <a:pt x="20" y="172"/>
                    </a:lnTo>
                    <a:lnTo>
                      <a:pt x="14" y="156"/>
                    </a:lnTo>
                    <a:lnTo>
                      <a:pt x="9" y="141"/>
                    </a:lnTo>
                    <a:lnTo>
                      <a:pt x="6" y="125"/>
                    </a:lnTo>
                    <a:lnTo>
                      <a:pt x="3" y="112"/>
                    </a:lnTo>
                    <a:lnTo>
                      <a:pt x="2" y="100"/>
                    </a:lnTo>
                    <a:lnTo>
                      <a:pt x="0" y="64"/>
                    </a:lnTo>
                    <a:lnTo>
                      <a:pt x="2" y="39"/>
                    </a:lnTo>
                    <a:lnTo>
                      <a:pt x="5" y="2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49" name="Freeform 450"/>
              <p:cNvSpPr>
                <a:spLocks/>
              </p:cNvSpPr>
              <p:nvPr/>
            </p:nvSpPr>
            <p:spPr bwMode="auto">
              <a:xfrm>
                <a:off x="3795" y="2171"/>
                <a:ext cx="12" cy="1"/>
              </a:xfrm>
              <a:custGeom>
                <a:avLst/>
                <a:gdLst>
                  <a:gd name="T0" fmla="*/ 0 w 152"/>
                  <a:gd name="T1" fmla="*/ 0 h 18"/>
                  <a:gd name="T2" fmla="*/ 0 w 152"/>
                  <a:gd name="T3" fmla="*/ 0 h 18"/>
                  <a:gd name="T4" fmla="*/ 0 w 152"/>
                  <a:gd name="T5" fmla="*/ 0 h 18"/>
                  <a:gd name="T6" fmla="*/ 0 w 152"/>
                  <a:gd name="T7" fmla="*/ 0 h 18"/>
                  <a:gd name="T8" fmla="*/ 0 w 152"/>
                  <a:gd name="T9" fmla="*/ 0 h 18"/>
                  <a:gd name="T10" fmla="*/ 0 w 152"/>
                  <a:gd name="T11" fmla="*/ 0 h 18"/>
                  <a:gd name="T12" fmla="*/ 0 w 152"/>
                  <a:gd name="T13" fmla="*/ 0 h 18"/>
                  <a:gd name="T14" fmla="*/ 0 w 152"/>
                  <a:gd name="T15" fmla="*/ 0 h 18"/>
                  <a:gd name="T16" fmla="*/ 0 w 152"/>
                  <a:gd name="T17" fmla="*/ 0 h 18"/>
                  <a:gd name="T18" fmla="*/ 0 w 152"/>
                  <a:gd name="T19" fmla="*/ 0 h 18"/>
                  <a:gd name="T20" fmla="*/ 0 w 152"/>
                  <a:gd name="T21" fmla="*/ 0 h 18"/>
                  <a:gd name="T22" fmla="*/ 0 w 152"/>
                  <a:gd name="T23" fmla="*/ 0 h 18"/>
                  <a:gd name="T24" fmla="*/ 0 w 152"/>
                  <a:gd name="T25" fmla="*/ 0 h 18"/>
                  <a:gd name="T26" fmla="*/ 0 w 152"/>
                  <a:gd name="T27" fmla="*/ 0 h 18"/>
                  <a:gd name="T28" fmla="*/ 0 w 152"/>
                  <a:gd name="T29" fmla="*/ 0 h 18"/>
                  <a:gd name="T30" fmla="*/ 0 w 152"/>
                  <a:gd name="T31" fmla="*/ 0 h 18"/>
                  <a:gd name="T32" fmla="*/ 0 w 152"/>
                  <a:gd name="T33" fmla="*/ 0 h 18"/>
                  <a:gd name="T34" fmla="*/ 0 w 152"/>
                  <a:gd name="T35" fmla="*/ 0 h 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2"/>
                  <a:gd name="T55" fmla="*/ 0 h 18"/>
                  <a:gd name="T56" fmla="*/ 152 w 152"/>
                  <a:gd name="T57" fmla="*/ 18 h 1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2" h="18">
                    <a:moveTo>
                      <a:pt x="0" y="9"/>
                    </a:moveTo>
                    <a:lnTo>
                      <a:pt x="8" y="3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9" y="5"/>
                    </a:lnTo>
                    <a:lnTo>
                      <a:pt x="49" y="9"/>
                    </a:lnTo>
                    <a:lnTo>
                      <a:pt x="59" y="12"/>
                    </a:lnTo>
                    <a:lnTo>
                      <a:pt x="68" y="16"/>
                    </a:lnTo>
                    <a:lnTo>
                      <a:pt x="74" y="18"/>
                    </a:lnTo>
                    <a:lnTo>
                      <a:pt x="82" y="16"/>
                    </a:lnTo>
                    <a:lnTo>
                      <a:pt x="89" y="14"/>
                    </a:lnTo>
                    <a:lnTo>
                      <a:pt x="96" y="12"/>
                    </a:lnTo>
                    <a:lnTo>
                      <a:pt x="103" y="9"/>
                    </a:lnTo>
                    <a:lnTo>
                      <a:pt x="108" y="5"/>
                    </a:lnTo>
                    <a:lnTo>
                      <a:pt x="114" y="3"/>
                    </a:lnTo>
                    <a:lnTo>
                      <a:pt x="119" y="1"/>
                    </a:lnTo>
                    <a:lnTo>
                      <a:pt x="124" y="0"/>
                    </a:lnTo>
                    <a:lnTo>
                      <a:pt x="152" y="10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50" name="Freeform 451"/>
              <p:cNvSpPr>
                <a:spLocks/>
              </p:cNvSpPr>
              <p:nvPr/>
            </p:nvSpPr>
            <p:spPr bwMode="auto">
              <a:xfrm>
                <a:off x="3792" y="2167"/>
                <a:ext cx="3" cy="5"/>
              </a:xfrm>
              <a:custGeom>
                <a:avLst/>
                <a:gdLst>
                  <a:gd name="T0" fmla="*/ 0 w 32"/>
                  <a:gd name="T1" fmla="*/ 0 h 68"/>
                  <a:gd name="T2" fmla="*/ 0 w 32"/>
                  <a:gd name="T3" fmla="*/ 0 h 68"/>
                  <a:gd name="T4" fmla="*/ 0 w 32"/>
                  <a:gd name="T5" fmla="*/ 0 h 68"/>
                  <a:gd name="T6" fmla="*/ 0 w 32"/>
                  <a:gd name="T7" fmla="*/ 0 h 68"/>
                  <a:gd name="T8" fmla="*/ 0 w 32"/>
                  <a:gd name="T9" fmla="*/ 0 h 68"/>
                  <a:gd name="T10" fmla="*/ 0 w 32"/>
                  <a:gd name="T11" fmla="*/ 0 h 68"/>
                  <a:gd name="T12" fmla="*/ 0 w 32"/>
                  <a:gd name="T13" fmla="*/ 0 h 68"/>
                  <a:gd name="T14" fmla="*/ 0 w 32"/>
                  <a:gd name="T15" fmla="*/ 0 h 68"/>
                  <a:gd name="T16" fmla="*/ 0 w 32"/>
                  <a:gd name="T17" fmla="*/ 0 h 68"/>
                  <a:gd name="T18" fmla="*/ 0 w 32"/>
                  <a:gd name="T19" fmla="*/ 0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68"/>
                  <a:gd name="T32" fmla="*/ 32 w 32"/>
                  <a:gd name="T33" fmla="*/ 68 h 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68">
                    <a:moveTo>
                      <a:pt x="24" y="0"/>
                    </a:moveTo>
                    <a:lnTo>
                      <a:pt x="0" y="39"/>
                    </a:lnTo>
                    <a:lnTo>
                      <a:pt x="1" y="45"/>
                    </a:lnTo>
                    <a:lnTo>
                      <a:pt x="3" y="51"/>
                    </a:lnTo>
                    <a:lnTo>
                      <a:pt x="6" y="56"/>
                    </a:lnTo>
                    <a:lnTo>
                      <a:pt x="10" y="60"/>
                    </a:lnTo>
                    <a:lnTo>
                      <a:pt x="14" y="63"/>
                    </a:lnTo>
                    <a:lnTo>
                      <a:pt x="19" y="66"/>
                    </a:lnTo>
                    <a:lnTo>
                      <a:pt x="25" y="67"/>
                    </a:lnTo>
                    <a:lnTo>
                      <a:pt x="32" y="68"/>
                    </a:lnTo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51" name="Freeform 452"/>
              <p:cNvSpPr>
                <a:spLocks/>
              </p:cNvSpPr>
              <p:nvPr/>
            </p:nvSpPr>
            <p:spPr bwMode="auto">
              <a:xfrm>
                <a:off x="3788" y="2178"/>
                <a:ext cx="27" cy="3"/>
              </a:xfrm>
              <a:custGeom>
                <a:avLst/>
                <a:gdLst>
                  <a:gd name="T0" fmla="*/ 0 w 348"/>
                  <a:gd name="T1" fmla="*/ 0 h 41"/>
                  <a:gd name="T2" fmla="*/ 0 w 348"/>
                  <a:gd name="T3" fmla="*/ 0 h 41"/>
                  <a:gd name="T4" fmla="*/ 0 w 348"/>
                  <a:gd name="T5" fmla="*/ 0 h 41"/>
                  <a:gd name="T6" fmla="*/ 0 w 348"/>
                  <a:gd name="T7" fmla="*/ 0 h 41"/>
                  <a:gd name="T8" fmla="*/ 0 w 348"/>
                  <a:gd name="T9" fmla="*/ 0 h 41"/>
                  <a:gd name="T10" fmla="*/ 0 w 348"/>
                  <a:gd name="T11" fmla="*/ 0 h 41"/>
                  <a:gd name="T12" fmla="*/ 0 w 348"/>
                  <a:gd name="T13" fmla="*/ 0 h 41"/>
                  <a:gd name="T14" fmla="*/ 0 w 348"/>
                  <a:gd name="T15" fmla="*/ 0 h 41"/>
                  <a:gd name="T16" fmla="*/ 0 w 348"/>
                  <a:gd name="T17" fmla="*/ 0 h 41"/>
                  <a:gd name="T18" fmla="*/ 0 w 348"/>
                  <a:gd name="T19" fmla="*/ 0 h 41"/>
                  <a:gd name="T20" fmla="*/ 0 w 348"/>
                  <a:gd name="T21" fmla="*/ 0 h 41"/>
                  <a:gd name="T22" fmla="*/ 0 w 348"/>
                  <a:gd name="T23" fmla="*/ 0 h 41"/>
                  <a:gd name="T24" fmla="*/ 0 w 348"/>
                  <a:gd name="T25" fmla="*/ 0 h 41"/>
                  <a:gd name="T26" fmla="*/ 0 w 348"/>
                  <a:gd name="T27" fmla="*/ 0 h 41"/>
                  <a:gd name="T28" fmla="*/ 0 w 348"/>
                  <a:gd name="T29" fmla="*/ 0 h 41"/>
                  <a:gd name="T30" fmla="*/ 0 w 348"/>
                  <a:gd name="T31" fmla="*/ 0 h 41"/>
                  <a:gd name="T32" fmla="*/ 0 w 348"/>
                  <a:gd name="T33" fmla="*/ 0 h 41"/>
                  <a:gd name="T34" fmla="*/ 0 w 348"/>
                  <a:gd name="T35" fmla="*/ 0 h 41"/>
                  <a:gd name="T36" fmla="*/ 0 w 348"/>
                  <a:gd name="T37" fmla="*/ 0 h 41"/>
                  <a:gd name="T38" fmla="*/ 0 w 348"/>
                  <a:gd name="T39" fmla="*/ 0 h 41"/>
                  <a:gd name="T40" fmla="*/ 0 w 348"/>
                  <a:gd name="T41" fmla="*/ 0 h 41"/>
                  <a:gd name="T42" fmla="*/ 0 w 348"/>
                  <a:gd name="T43" fmla="*/ 0 h 41"/>
                  <a:gd name="T44" fmla="*/ 0 w 348"/>
                  <a:gd name="T45" fmla="*/ 0 h 41"/>
                  <a:gd name="T46" fmla="*/ 0 w 348"/>
                  <a:gd name="T47" fmla="*/ 0 h 41"/>
                  <a:gd name="T48" fmla="*/ 0 w 348"/>
                  <a:gd name="T49" fmla="*/ 0 h 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48"/>
                  <a:gd name="T76" fmla="*/ 0 h 41"/>
                  <a:gd name="T77" fmla="*/ 348 w 348"/>
                  <a:gd name="T78" fmla="*/ 41 h 4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48" h="41">
                    <a:moveTo>
                      <a:pt x="348" y="32"/>
                    </a:moveTo>
                    <a:lnTo>
                      <a:pt x="327" y="36"/>
                    </a:lnTo>
                    <a:lnTo>
                      <a:pt x="297" y="38"/>
                    </a:lnTo>
                    <a:lnTo>
                      <a:pt x="273" y="27"/>
                    </a:lnTo>
                    <a:lnTo>
                      <a:pt x="241" y="24"/>
                    </a:lnTo>
                    <a:lnTo>
                      <a:pt x="224" y="27"/>
                    </a:lnTo>
                    <a:lnTo>
                      <a:pt x="200" y="34"/>
                    </a:lnTo>
                    <a:lnTo>
                      <a:pt x="172" y="40"/>
                    </a:lnTo>
                    <a:lnTo>
                      <a:pt x="140" y="29"/>
                    </a:lnTo>
                    <a:lnTo>
                      <a:pt x="109" y="27"/>
                    </a:lnTo>
                    <a:lnTo>
                      <a:pt x="78" y="30"/>
                    </a:lnTo>
                    <a:lnTo>
                      <a:pt x="46" y="41"/>
                    </a:lnTo>
                    <a:lnTo>
                      <a:pt x="0" y="34"/>
                    </a:lnTo>
                    <a:lnTo>
                      <a:pt x="40" y="27"/>
                    </a:lnTo>
                    <a:lnTo>
                      <a:pt x="71" y="17"/>
                    </a:lnTo>
                    <a:lnTo>
                      <a:pt x="105" y="2"/>
                    </a:lnTo>
                    <a:lnTo>
                      <a:pt x="138" y="0"/>
                    </a:lnTo>
                    <a:lnTo>
                      <a:pt x="164" y="17"/>
                    </a:lnTo>
                    <a:lnTo>
                      <a:pt x="181" y="17"/>
                    </a:lnTo>
                    <a:lnTo>
                      <a:pt x="215" y="1"/>
                    </a:lnTo>
                    <a:lnTo>
                      <a:pt x="241" y="4"/>
                    </a:lnTo>
                    <a:lnTo>
                      <a:pt x="269" y="11"/>
                    </a:lnTo>
                    <a:lnTo>
                      <a:pt x="299" y="20"/>
                    </a:lnTo>
                    <a:lnTo>
                      <a:pt x="323" y="27"/>
                    </a:lnTo>
                    <a:lnTo>
                      <a:pt x="348" y="32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52" name="Freeform 453"/>
              <p:cNvSpPr>
                <a:spLocks/>
              </p:cNvSpPr>
              <p:nvPr/>
            </p:nvSpPr>
            <p:spPr bwMode="auto">
              <a:xfrm>
                <a:off x="3785" y="2151"/>
                <a:ext cx="4" cy="4"/>
              </a:xfrm>
              <a:custGeom>
                <a:avLst/>
                <a:gdLst>
                  <a:gd name="T0" fmla="*/ 0 w 61"/>
                  <a:gd name="T1" fmla="*/ 0 h 58"/>
                  <a:gd name="T2" fmla="*/ 0 w 61"/>
                  <a:gd name="T3" fmla="*/ 0 h 58"/>
                  <a:gd name="T4" fmla="*/ 0 w 61"/>
                  <a:gd name="T5" fmla="*/ 0 h 58"/>
                  <a:gd name="T6" fmla="*/ 0 w 61"/>
                  <a:gd name="T7" fmla="*/ 0 h 58"/>
                  <a:gd name="T8" fmla="*/ 0 w 61"/>
                  <a:gd name="T9" fmla="*/ 0 h 58"/>
                  <a:gd name="T10" fmla="*/ 0 w 61"/>
                  <a:gd name="T11" fmla="*/ 0 h 58"/>
                  <a:gd name="T12" fmla="*/ 0 w 61"/>
                  <a:gd name="T13" fmla="*/ 0 h 58"/>
                  <a:gd name="T14" fmla="*/ 0 w 61"/>
                  <a:gd name="T15" fmla="*/ 0 h 58"/>
                  <a:gd name="T16" fmla="*/ 0 w 61"/>
                  <a:gd name="T17" fmla="*/ 0 h 58"/>
                  <a:gd name="T18" fmla="*/ 0 w 61"/>
                  <a:gd name="T19" fmla="*/ 0 h 58"/>
                  <a:gd name="T20" fmla="*/ 0 w 61"/>
                  <a:gd name="T21" fmla="*/ 0 h 58"/>
                  <a:gd name="T22" fmla="*/ 0 w 61"/>
                  <a:gd name="T23" fmla="*/ 0 h 58"/>
                  <a:gd name="T24" fmla="*/ 0 w 61"/>
                  <a:gd name="T25" fmla="*/ 0 h 58"/>
                  <a:gd name="T26" fmla="*/ 0 w 61"/>
                  <a:gd name="T27" fmla="*/ 0 h 58"/>
                  <a:gd name="T28" fmla="*/ 0 w 61"/>
                  <a:gd name="T29" fmla="*/ 0 h 58"/>
                  <a:gd name="T30" fmla="*/ 0 w 61"/>
                  <a:gd name="T31" fmla="*/ 0 h 58"/>
                  <a:gd name="T32" fmla="*/ 0 w 61"/>
                  <a:gd name="T33" fmla="*/ 0 h 58"/>
                  <a:gd name="T34" fmla="*/ 0 w 61"/>
                  <a:gd name="T35" fmla="*/ 0 h 58"/>
                  <a:gd name="T36" fmla="*/ 0 w 61"/>
                  <a:gd name="T37" fmla="*/ 0 h 58"/>
                  <a:gd name="T38" fmla="*/ 0 w 61"/>
                  <a:gd name="T39" fmla="*/ 0 h 58"/>
                  <a:gd name="T40" fmla="*/ 0 w 61"/>
                  <a:gd name="T41" fmla="*/ 0 h 58"/>
                  <a:gd name="T42" fmla="*/ 0 w 61"/>
                  <a:gd name="T43" fmla="*/ 0 h 58"/>
                  <a:gd name="T44" fmla="*/ 0 w 61"/>
                  <a:gd name="T45" fmla="*/ 0 h 58"/>
                  <a:gd name="T46" fmla="*/ 0 w 61"/>
                  <a:gd name="T47" fmla="*/ 0 h 58"/>
                  <a:gd name="T48" fmla="*/ 0 w 61"/>
                  <a:gd name="T49" fmla="*/ 0 h 58"/>
                  <a:gd name="T50" fmla="*/ 0 w 61"/>
                  <a:gd name="T51" fmla="*/ 0 h 58"/>
                  <a:gd name="T52" fmla="*/ 0 w 61"/>
                  <a:gd name="T53" fmla="*/ 0 h 58"/>
                  <a:gd name="T54" fmla="*/ 0 w 61"/>
                  <a:gd name="T55" fmla="*/ 0 h 58"/>
                  <a:gd name="T56" fmla="*/ 0 w 61"/>
                  <a:gd name="T57" fmla="*/ 0 h 58"/>
                  <a:gd name="T58" fmla="*/ 0 w 61"/>
                  <a:gd name="T59" fmla="*/ 0 h 58"/>
                  <a:gd name="T60" fmla="*/ 0 w 61"/>
                  <a:gd name="T61" fmla="*/ 0 h 58"/>
                  <a:gd name="T62" fmla="*/ 0 w 61"/>
                  <a:gd name="T63" fmla="*/ 0 h 58"/>
                  <a:gd name="T64" fmla="*/ 0 w 61"/>
                  <a:gd name="T65" fmla="*/ 0 h 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58"/>
                  <a:gd name="T101" fmla="*/ 61 w 61"/>
                  <a:gd name="T102" fmla="*/ 58 h 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58">
                    <a:moveTo>
                      <a:pt x="30" y="0"/>
                    </a:moveTo>
                    <a:lnTo>
                      <a:pt x="24" y="1"/>
                    </a:lnTo>
                    <a:lnTo>
                      <a:pt x="18" y="2"/>
                    </a:lnTo>
                    <a:lnTo>
                      <a:pt x="13" y="5"/>
                    </a:lnTo>
                    <a:lnTo>
                      <a:pt x="9" y="8"/>
                    </a:lnTo>
                    <a:lnTo>
                      <a:pt x="5" y="12"/>
                    </a:lnTo>
                    <a:lnTo>
                      <a:pt x="2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5" y="44"/>
                    </a:lnTo>
                    <a:lnTo>
                      <a:pt x="9" y="49"/>
                    </a:lnTo>
                    <a:lnTo>
                      <a:pt x="13" y="52"/>
                    </a:lnTo>
                    <a:lnTo>
                      <a:pt x="18" y="54"/>
                    </a:lnTo>
                    <a:lnTo>
                      <a:pt x="24" y="57"/>
                    </a:lnTo>
                    <a:lnTo>
                      <a:pt x="30" y="58"/>
                    </a:lnTo>
                    <a:lnTo>
                      <a:pt x="36" y="57"/>
                    </a:lnTo>
                    <a:lnTo>
                      <a:pt x="41" y="54"/>
                    </a:lnTo>
                    <a:lnTo>
                      <a:pt x="47" y="52"/>
                    </a:lnTo>
                    <a:lnTo>
                      <a:pt x="51" y="49"/>
                    </a:lnTo>
                    <a:lnTo>
                      <a:pt x="55" y="44"/>
                    </a:lnTo>
                    <a:lnTo>
                      <a:pt x="58" y="40"/>
                    </a:lnTo>
                    <a:lnTo>
                      <a:pt x="60" y="34"/>
                    </a:lnTo>
                    <a:lnTo>
                      <a:pt x="61" y="28"/>
                    </a:lnTo>
                    <a:lnTo>
                      <a:pt x="60" y="22"/>
                    </a:lnTo>
                    <a:lnTo>
                      <a:pt x="58" y="17"/>
                    </a:lnTo>
                    <a:lnTo>
                      <a:pt x="55" y="12"/>
                    </a:lnTo>
                    <a:lnTo>
                      <a:pt x="51" y="8"/>
                    </a:lnTo>
                    <a:lnTo>
                      <a:pt x="47" y="5"/>
                    </a:lnTo>
                    <a:lnTo>
                      <a:pt x="41" y="2"/>
                    </a:lnTo>
                    <a:lnTo>
                      <a:pt x="36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53" name="Freeform 454"/>
              <p:cNvSpPr>
                <a:spLocks/>
              </p:cNvSpPr>
              <p:nvPr/>
            </p:nvSpPr>
            <p:spPr bwMode="auto">
              <a:xfrm>
                <a:off x="3786" y="2152"/>
                <a:ext cx="1" cy="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0 h 11"/>
                  <a:gd name="T4" fmla="*/ 0 w 6"/>
                  <a:gd name="T5" fmla="*/ 0 h 11"/>
                  <a:gd name="T6" fmla="*/ 0 w 6"/>
                  <a:gd name="T7" fmla="*/ 0 h 11"/>
                  <a:gd name="T8" fmla="*/ 0 w 6"/>
                  <a:gd name="T9" fmla="*/ 0 h 11"/>
                  <a:gd name="T10" fmla="*/ 0 w 6"/>
                  <a:gd name="T11" fmla="*/ 0 h 11"/>
                  <a:gd name="T12" fmla="*/ 0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0 h 11"/>
                  <a:gd name="T20" fmla="*/ 0 w 6"/>
                  <a:gd name="T21" fmla="*/ 0 h 11"/>
                  <a:gd name="T22" fmla="*/ 0 w 6"/>
                  <a:gd name="T23" fmla="*/ 0 h 11"/>
                  <a:gd name="T24" fmla="*/ 0 w 6"/>
                  <a:gd name="T25" fmla="*/ 0 h 11"/>
                  <a:gd name="T26" fmla="*/ 0 w 6"/>
                  <a:gd name="T27" fmla="*/ 0 h 11"/>
                  <a:gd name="T28" fmla="*/ 0 w 6"/>
                  <a:gd name="T29" fmla="*/ 0 h 11"/>
                  <a:gd name="T30" fmla="*/ 0 w 6"/>
                  <a:gd name="T31" fmla="*/ 0 h 11"/>
                  <a:gd name="T32" fmla="*/ 0 w 6"/>
                  <a:gd name="T33" fmla="*/ 0 h 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"/>
                  <a:gd name="T52" fmla="*/ 0 h 11"/>
                  <a:gd name="T53" fmla="*/ 6 w 6"/>
                  <a:gd name="T54" fmla="*/ 11 h 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" h="11">
                    <a:moveTo>
                      <a:pt x="3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54" name="Freeform 455"/>
              <p:cNvSpPr>
                <a:spLocks/>
              </p:cNvSpPr>
              <p:nvPr/>
            </p:nvSpPr>
            <p:spPr bwMode="auto">
              <a:xfrm>
                <a:off x="3786" y="2151"/>
                <a:ext cx="2" cy="3"/>
              </a:xfrm>
              <a:custGeom>
                <a:avLst/>
                <a:gdLst>
                  <a:gd name="T0" fmla="*/ 0 w 26"/>
                  <a:gd name="T1" fmla="*/ 0 h 39"/>
                  <a:gd name="T2" fmla="*/ 0 w 26"/>
                  <a:gd name="T3" fmla="*/ 0 h 39"/>
                  <a:gd name="T4" fmla="*/ 0 w 26"/>
                  <a:gd name="T5" fmla="*/ 0 h 39"/>
                  <a:gd name="T6" fmla="*/ 0 w 26"/>
                  <a:gd name="T7" fmla="*/ 0 h 39"/>
                  <a:gd name="T8" fmla="*/ 0 w 26"/>
                  <a:gd name="T9" fmla="*/ 0 h 39"/>
                  <a:gd name="T10" fmla="*/ 0 w 26"/>
                  <a:gd name="T11" fmla="*/ 0 h 39"/>
                  <a:gd name="T12" fmla="*/ 0 w 26"/>
                  <a:gd name="T13" fmla="*/ 0 h 39"/>
                  <a:gd name="T14" fmla="*/ 0 w 26"/>
                  <a:gd name="T15" fmla="*/ 0 h 39"/>
                  <a:gd name="T16" fmla="*/ 0 w 26"/>
                  <a:gd name="T17" fmla="*/ 0 h 39"/>
                  <a:gd name="T18" fmla="*/ 0 w 26"/>
                  <a:gd name="T19" fmla="*/ 0 h 39"/>
                  <a:gd name="T20" fmla="*/ 0 w 26"/>
                  <a:gd name="T21" fmla="*/ 0 h 39"/>
                  <a:gd name="T22" fmla="*/ 0 w 26"/>
                  <a:gd name="T23" fmla="*/ 0 h 39"/>
                  <a:gd name="T24" fmla="*/ 0 w 26"/>
                  <a:gd name="T25" fmla="*/ 0 h 39"/>
                  <a:gd name="T26" fmla="*/ 0 w 26"/>
                  <a:gd name="T27" fmla="*/ 0 h 39"/>
                  <a:gd name="T28" fmla="*/ 0 w 26"/>
                  <a:gd name="T29" fmla="*/ 0 h 39"/>
                  <a:gd name="T30" fmla="*/ 0 w 26"/>
                  <a:gd name="T31" fmla="*/ 0 h 39"/>
                  <a:gd name="T32" fmla="*/ 0 w 26"/>
                  <a:gd name="T33" fmla="*/ 0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"/>
                  <a:gd name="T52" fmla="*/ 0 h 39"/>
                  <a:gd name="T53" fmla="*/ 26 w 26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" h="39">
                    <a:moveTo>
                      <a:pt x="13" y="0"/>
                    </a:moveTo>
                    <a:lnTo>
                      <a:pt x="18" y="1"/>
                    </a:lnTo>
                    <a:lnTo>
                      <a:pt x="21" y="5"/>
                    </a:lnTo>
                    <a:lnTo>
                      <a:pt x="25" y="10"/>
                    </a:lnTo>
                    <a:lnTo>
                      <a:pt x="26" y="19"/>
                    </a:lnTo>
                    <a:lnTo>
                      <a:pt x="25" y="28"/>
                    </a:lnTo>
                    <a:lnTo>
                      <a:pt x="21" y="34"/>
                    </a:lnTo>
                    <a:lnTo>
                      <a:pt x="18" y="38"/>
                    </a:lnTo>
                    <a:lnTo>
                      <a:pt x="13" y="39"/>
                    </a:lnTo>
                    <a:lnTo>
                      <a:pt x="9" y="38"/>
                    </a:lnTo>
                    <a:lnTo>
                      <a:pt x="4" y="34"/>
                    </a:lnTo>
                    <a:lnTo>
                      <a:pt x="1" y="28"/>
                    </a:lnTo>
                    <a:lnTo>
                      <a:pt x="0" y="19"/>
                    </a:lnTo>
                    <a:lnTo>
                      <a:pt x="1" y="10"/>
                    </a:lnTo>
                    <a:lnTo>
                      <a:pt x="4" y="5"/>
                    </a:lnTo>
                    <a:lnTo>
                      <a:pt x="9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55" name="Freeform 456"/>
              <p:cNvSpPr>
                <a:spLocks/>
              </p:cNvSpPr>
              <p:nvPr/>
            </p:nvSpPr>
            <p:spPr bwMode="auto">
              <a:xfrm>
                <a:off x="3812" y="2151"/>
                <a:ext cx="2" cy="3"/>
              </a:xfrm>
              <a:custGeom>
                <a:avLst/>
                <a:gdLst>
                  <a:gd name="T0" fmla="*/ 0 w 26"/>
                  <a:gd name="T1" fmla="*/ 0 h 39"/>
                  <a:gd name="T2" fmla="*/ 0 w 26"/>
                  <a:gd name="T3" fmla="*/ 0 h 39"/>
                  <a:gd name="T4" fmla="*/ 0 w 26"/>
                  <a:gd name="T5" fmla="*/ 0 h 39"/>
                  <a:gd name="T6" fmla="*/ 0 w 26"/>
                  <a:gd name="T7" fmla="*/ 0 h 39"/>
                  <a:gd name="T8" fmla="*/ 0 w 26"/>
                  <a:gd name="T9" fmla="*/ 0 h 39"/>
                  <a:gd name="T10" fmla="*/ 0 w 26"/>
                  <a:gd name="T11" fmla="*/ 0 h 39"/>
                  <a:gd name="T12" fmla="*/ 0 w 26"/>
                  <a:gd name="T13" fmla="*/ 0 h 39"/>
                  <a:gd name="T14" fmla="*/ 0 w 26"/>
                  <a:gd name="T15" fmla="*/ 0 h 39"/>
                  <a:gd name="T16" fmla="*/ 0 w 26"/>
                  <a:gd name="T17" fmla="*/ 0 h 39"/>
                  <a:gd name="T18" fmla="*/ 0 w 26"/>
                  <a:gd name="T19" fmla="*/ 0 h 39"/>
                  <a:gd name="T20" fmla="*/ 0 w 26"/>
                  <a:gd name="T21" fmla="*/ 0 h 39"/>
                  <a:gd name="T22" fmla="*/ 0 w 26"/>
                  <a:gd name="T23" fmla="*/ 0 h 39"/>
                  <a:gd name="T24" fmla="*/ 0 w 26"/>
                  <a:gd name="T25" fmla="*/ 0 h 39"/>
                  <a:gd name="T26" fmla="*/ 0 w 26"/>
                  <a:gd name="T27" fmla="*/ 0 h 39"/>
                  <a:gd name="T28" fmla="*/ 0 w 26"/>
                  <a:gd name="T29" fmla="*/ 0 h 39"/>
                  <a:gd name="T30" fmla="*/ 0 w 26"/>
                  <a:gd name="T31" fmla="*/ 0 h 39"/>
                  <a:gd name="T32" fmla="*/ 0 w 26"/>
                  <a:gd name="T33" fmla="*/ 0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"/>
                  <a:gd name="T52" fmla="*/ 0 h 39"/>
                  <a:gd name="T53" fmla="*/ 26 w 26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" h="39">
                    <a:moveTo>
                      <a:pt x="13" y="0"/>
                    </a:moveTo>
                    <a:lnTo>
                      <a:pt x="17" y="1"/>
                    </a:lnTo>
                    <a:lnTo>
                      <a:pt x="22" y="5"/>
                    </a:lnTo>
                    <a:lnTo>
                      <a:pt x="25" y="10"/>
                    </a:lnTo>
                    <a:lnTo>
                      <a:pt x="26" y="19"/>
                    </a:lnTo>
                    <a:lnTo>
                      <a:pt x="25" y="28"/>
                    </a:lnTo>
                    <a:lnTo>
                      <a:pt x="22" y="34"/>
                    </a:lnTo>
                    <a:lnTo>
                      <a:pt x="17" y="38"/>
                    </a:lnTo>
                    <a:lnTo>
                      <a:pt x="13" y="39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1" y="28"/>
                    </a:lnTo>
                    <a:lnTo>
                      <a:pt x="0" y="19"/>
                    </a:lnTo>
                    <a:lnTo>
                      <a:pt x="1" y="10"/>
                    </a:lnTo>
                    <a:lnTo>
                      <a:pt x="4" y="5"/>
                    </a:lnTo>
                    <a:lnTo>
                      <a:pt x="8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56" name="Freeform 457"/>
              <p:cNvSpPr>
                <a:spLocks/>
              </p:cNvSpPr>
              <p:nvPr/>
            </p:nvSpPr>
            <p:spPr bwMode="auto">
              <a:xfrm>
                <a:off x="3803" y="2183"/>
                <a:ext cx="3" cy="1"/>
              </a:xfrm>
              <a:custGeom>
                <a:avLst/>
                <a:gdLst>
                  <a:gd name="T0" fmla="*/ 0 w 41"/>
                  <a:gd name="T1" fmla="*/ 0 h 17"/>
                  <a:gd name="T2" fmla="*/ 0 w 41"/>
                  <a:gd name="T3" fmla="*/ 0 h 17"/>
                  <a:gd name="T4" fmla="*/ 0 w 41"/>
                  <a:gd name="T5" fmla="*/ 0 h 17"/>
                  <a:gd name="T6" fmla="*/ 0 w 41"/>
                  <a:gd name="T7" fmla="*/ 0 h 17"/>
                  <a:gd name="T8" fmla="*/ 0 w 41"/>
                  <a:gd name="T9" fmla="*/ 0 h 17"/>
                  <a:gd name="T10" fmla="*/ 0 w 41"/>
                  <a:gd name="T11" fmla="*/ 0 h 17"/>
                  <a:gd name="T12" fmla="*/ 0 w 41"/>
                  <a:gd name="T13" fmla="*/ 0 h 17"/>
                  <a:gd name="T14" fmla="*/ 0 w 41"/>
                  <a:gd name="T15" fmla="*/ 0 h 17"/>
                  <a:gd name="T16" fmla="*/ 0 w 41"/>
                  <a:gd name="T17" fmla="*/ 0 h 17"/>
                  <a:gd name="T18" fmla="*/ 0 w 41"/>
                  <a:gd name="T19" fmla="*/ 0 h 17"/>
                  <a:gd name="T20" fmla="*/ 0 w 41"/>
                  <a:gd name="T21" fmla="*/ 0 h 17"/>
                  <a:gd name="T22" fmla="*/ 0 w 41"/>
                  <a:gd name="T23" fmla="*/ 0 h 17"/>
                  <a:gd name="T24" fmla="*/ 0 w 41"/>
                  <a:gd name="T25" fmla="*/ 0 h 17"/>
                  <a:gd name="T26" fmla="*/ 0 w 41"/>
                  <a:gd name="T27" fmla="*/ 0 h 17"/>
                  <a:gd name="T28" fmla="*/ 0 w 41"/>
                  <a:gd name="T29" fmla="*/ 0 h 17"/>
                  <a:gd name="T30" fmla="*/ 0 w 41"/>
                  <a:gd name="T31" fmla="*/ 0 h 17"/>
                  <a:gd name="T32" fmla="*/ 0 w 41"/>
                  <a:gd name="T33" fmla="*/ 0 h 17"/>
                  <a:gd name="T34" fmla="*/ 0 w 41"/>
                  <a:gd name="T35" fmla="*/ 0 h 17"/>
                  <a:gd name="T36" fmla="*/ 0 w 41"/>
                  <a:gd name="T37" fmla="*/ 0 h 17"/>
                  <a:gd name="T38" fmla="*/ 0 w 41"/>
                  <a:gd name="T39" fmla="*/ 0 h 17"/>
                  <a:gd name="T40" fmla="*/ 0 w 41"/>
                  <a:gd name="T41" fmla="*/ 0 h 17"/>
                  <a:gd name="T42" fmla="*/ 0 w 41"/>
                  <a:gd name="T43" fmla="*/ 0 h 17"/>
                  <a:gd name="T44" fmla="*/ 0 w 41"/>
                  <a:gd name="T45" fmla="*/ 0 h 17"/>
                  <a:gd name="T46" fmla="*/ 0 w 41"/>
                  <a:gd name="T47" fmla="*/ 0 h 17"/>
                  <a:gd name="T48" fmla="*/ 0 w 41"/>
                  <a:gd name="T49" fmla="*/ 0 h 17"/>
                  <a:gd name="T50" fmla="*/ 0 w 41"/>
                  <a:gd name="T51" fmla="*/ 0 h 17"/>
                  <a:gd name="T52" fmla="*/ 0 w 41"/>
                  <a:gd name="T53" fmla="*/ 0 h 17"/>
                  <a:gd name="T54" fmla="*/ 0 w 41"/>
                  <a:gd name="T55" fmla="*/ 0 h 17"/>
                  <a:gd name="T56" fmla="*/ 0 w 41"/>
                  <a:gd name="T57" fmla="*/ 0 h 17"/>
                  <a:gd name="T58" fmla="*/ 0 w 41"/>
                  <a:gd name="T59" fmla="*/ 0 h 17"/>
                  <a:gd name="T60" fmla="*/ 0 w 41"/>
                  <a:gd name="T61" fmla="*/ 0 h 17"/>
                  <a:gd name="T62" fmla="*/ 0 w 41"/>
                  <a:gd name="T63" fmla="*/ 0 h 17"/>
                  <a:gd name="T64" fmla="*/ 0 w 41"/>
                  <a:gd name="T65" fmla="*/ 0 h 1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17"/>
                  <a:gd name="T101" fmla="*/ 41 w 41"/>
                  <a:gd name="T102" fmla="*/ 17 h 1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17">
                    <a:moveTo>
                      <a:pt x="21" y="0"/>
                    </a:moveTo>
                    <a:lnTo>
                      <a:pt x="25" y="0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0" y="7"/>
                    </a:lnTo>
                    <a:lnTo>
                      <a:pt x="41" y="9"/>
                    </a:lnTo>
                    <a:lnTo>
                      <a:pt x="40" y="11"/>
                    </a:lnTo>
                    <a:lnTo>
                      <a:pt x="39" y="13"/>
                    </a:lnTo>
                    <a:lnTo>
                      <a:pt x="37" y="14"/>
                    </a:lnTo>
                    <a:lnTo>
                      <a:pt x="35" y="15"/>
                    </a:lnTo>
                    <a:lnTo>
                      <a:pt x="32" y="16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3" y="17"/>
                    </a:lnTo>
                    <a:lnTo>
                      <a:pt x="10" y="16"/>
                    </a:lnTo>
                    <a:lnTo>
                      <a:pt x="7" y="15"/>
                    </a:lnTo>
                    <a:lnTo>
                      <a:pt x="4" y="14"/>
                    </a:lnTo>
                    <a:lnTo>
                      <a:pt x="2" y="13"/>
                    </a:lnTo>
                    <a:lnTo>
                      <a:pt x="1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10" y="1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6805" name="Group 458"/>
            <p:cNvGrpSpPr>
              <a:grpSpLocks/>
            </p:cNvGrpSpPr>
            <p:nvPr/>
          </p:nvGrpSpPr>
          <p:grpSpPr bwMode="auto">
            <a:xfrm>
              <a:off x="3557" y="1104"/>
              <a:ext cx="1099" cy="336"/>
              <a:chOff x="3385" y="1155"/>
              <a:chExt cx="898" cy="363"/>
            </a:xfrm>
          </p:grpSpPr>
          <p:sp>
            <p:nvSpPr>
              <p:cNvPr id="26807" name="Freeform 459"/>
              <p:cNvSpPr>
                <a:spLocks/>
              </p:cNvSpPr>
              <p:nvPr/>
            </p:nvSpPr>
            <p:spPr bwMode="auto">
              <a:xfrm>
                <a:off x="3385" y="1242"/>
                <a:ext cx="573" cy="153"/>
              </a:xfrm>
              <a:custGeom>
                <a:avLst/>
                <a:gdLst>
                  <a:gd name="T0" fmla="*/ 0 w 573"/>
                  <a:gd name="T1" fmla="*/ 45 h 153"/>
                  <a:gd name="T2" fmla="*/ 9 w 573"/>
                  <a:gd name="T3" fmla="*/ 66 h 153"/>
                  <a:gd name="T4" fmla="*/ 43 w 573"/>
                  <a:gd name="T5" fmla="*/ 57 h 153"/>
                  <a:gd name="T6" fmla="*/ 75 w 573"/>
                  <a:gd name="T7" fmla="*/ 50 h 153"/>
                  <a:gd name="T8" fmla="*/ 106 w 573"/>
                  <a:gd name="T9" fmla="*/ 47 h 153"/>
                  <a:gd name="T10" fmla="*/ 138 w 573"/>
                  <a:gd name="T11" fmla="*/ 43 h 153"/>
                  <a:gd name="T12" fmla="*/ 166 w 573"/>
                  <a:gd name="T13" fmla="*/ 42 h 153"/>
                  <a:gd name="T14" fmla="*/ 189 w 573"/>
                  <a:gd name="T15" fmla="*/ 40 h 153"/>
                  <a:gd name="T16" fmla="*/ 211 w 573"/>
                  <a:gd name="T17" fmla="*/ 40 h 153"/>
                  <a:gd name="T18" fmla="*/ 236 w 573"/>
                  <a:gd name="T19" fmla="*/ 41 h 153"/>
                  <a:gd name="T20" fmla="*/ 260 w 573"/>
                  <a:gd name="T21" fmla="*/ 44 h 153"/>
                  <a:gd name="T22" fmla="*/ 288 w 573"/>
                  <a:gd name="T23" fmla="*/ 49 h 153"/>
                  <a:gd name="T24" fmla="*/ 309 w 573"/>
                  <a:gd name="T25" fmla="*/ 53 h 153"/>
                  <a:gd name="T26" fmla="*/ 334 w 573"/>
                  <a:gd name="T27" fmla="*/ 59 h 153"/>
                  <a:gd name="T28" fmla="*/ 355 w 573"/>
                  <a:gd name="T29" fmla="*/ 66 h 153"/>
                  <a:gd name="T30" fmla="*/ 382 w 573"/>
                  <a:gd name="T31" fmla="*/ 74 h 153"/>
                  <a:gd name="T32" fmla="*/ 412 w 573"/>
                  <a:gd name="T33" fmla="*/ 85 h 153"/>
                  <a:gd name="T34" fmla="*/ 431 w 573"/>
                  <a:gd name="T35" fmla="*/ 93 h 153"/>
                  <a:gd name="T36" fmla="*/ 450 w 573"/>
                  <a:gd name="T37" fmla="*/ 103 h 153"/>
                  <a:gd name="T38" fmla="*/ 469 w 573"/>
                  <a:gd name="T39" fmla="*/ 111 h 153"/>
                  <a:gd name="T40" fmla="*/ 487 w 573"/>
                  <a:gd name="T41" fmla="*/ 121 h 153"/>
                  <a:gd name="T42" fmla="*/ 512 w 573"/>
                  <a:gd name="T43" fmla="*/ 137 h 153"/>
                  <a:gd name="T44" fmla="*/ 527 w 573"/>
                  <a:gd name="T45" fmla="*/ 152 h 153"/>
                  <a:gd name="T46" fmla="*/ 572 w 573"/>
                  <a:gd name="T47" fmla="*/ 125 h 153"/>
                  <a:gd name="T48" fmla="*/ 542 w 573"/>
                  <a:gd name="T49" fmla="*/ 102 h 153"/>
                  <a:gd name="T50" fmla="*/ 505 w 573"/>
                  <a:gd name="T51" fmla="*/ 79 h 153"/>
                  <a:gd name="T52" fmla="*/ 468 w 573"/>
                  <a:gd name="T53" fmla="*/ 61 h 153"/>
                  <a:gd name="T54" fmla="*/ 423 w 573"/>
                  <a:gd name="T55" fmla="*/ 46 h 153"/>
                  <a:gd name="T56" fmla="*/ 363 w 573"/>
                  <a:gd name="T57" fmla="*/ 22 h 153"/>
                  <a:gd name="T58" fmla="*/ 300 w 573"/>
                  <a:gd name="T59" fmla="*/ 7 h 153"/>
                  <a:gd name="T60" fmla="*/ 238 w 573"/>
                  <a:gd name="T61" fmla="*/ 0 h 153"/>
                  <a:gd name="T62" fmla="*/ 187 w 573"/>
                  <a:gd name="T63" fmla="*/ 0 h 153"/>
                  <a:gd name="T64" fmla="*/ 123 w 573"/>
                  <a:gd name="T65" fmla="*/ 7 h 153"/>
                  <a:gd name="T66" fmla="*/ 75 w 573"/>
                  <a:gd name="T67" fmla="*/ 20 h 153"/>
                  <a:gd name="T68" fmla="*/ 0 w 573"/>
                  <a:gd name="T69" fmla="*/ 45 h 15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3"/>
                  <a:gd name="T106" fmla="*/ 0 h 153"/>
                  <a:gd name="T107" fmla="*/ 573 w 573"/>
                  <a:gd name="T108" fmla="*/ 153 h 15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3" h="153">
                    <a:moveTo>
                      <a:pt x="0" y="45"/>
                    </a:moveTo>
                    <a:lnTo>
                      <a:pt x="9" y="66"/>
                    </a:lnTo>
                    <a:lnTo>
                      <a:pt x="43" y="57"/>
                    </a:lnTo>
                    <a:lnTo>
                      <a:pt x="75" y="50"/>
                    </a:lnTo>
                    <a:lnTo>
                      <a:pt x="106" y="47"/>
                    </a:lnTo>
                    <a:lnTo>
                      <a:pt x="138" y="43"/>
                    </a:lnTo>
                    <a:lnTo>
                      <a:pt x="166" y="42"/>
                    </a:lnTo>
                    <a:lnTo>
                      <a:pt x="189" y="40"/>
                    </a:lnTo>
                    <a:lnTo>
                      <a:pt x="211" y="40"/>
                    </a:lnTo>
                    <a:lnTo>
                      <a:pt x="236" y="41"/>
                    </a:lnTo>
                    <a:lnTo>
                      <a:pt x="260" y="44"/>
                    </a:lnTo>
                    <a:lnTo>
                      <a:pt x="288" y="49"/>
                    </a:lnTo>
                    <a:lnTo>
                      <a:pt x="309" y="53"/>
                    </a:lnTo>
                    <a:lnTo>
                      <a:pt x="334" y="59"/>
                    </a:lnTo>
                    <a:lnTo>
                      <a:pt x="355" y="66"/>
                    </a:lnTo>
                    <a:lnTo>
                      <a:pt x="382" y="74"/>
                    </a:lnTo>
                    <a:lnTo>
                      <a:pt x="412" y="85"/>
                    </a:lnTo>
                    <a:lnTo>
                      <a:pt x="431" y="93"/>
                    </a:lnTo>
                    <a:lnTo>
                      <a:pt x="450" y="103"/>
                    </a:lnTo>
                    <a:lnTo>
                      <a:pt x="469" y="111"/>
                    </a:lnTo>
                    <a:lnTo>
                      <a:pt x="487" y="121"/>
                    </a:lnTo>
                    <a:lnTo>
                      <a:pt x="512" y="137"/>
                    </a:lnTo>
                    <a:lnTo>
                      <a:pt x="527" y="152"/>
                    </a:lnTo>
                    <a:lnTo>
                      <a:pt x="572" y="125"/>
                    </a:lnTo>
                    <a:lnTo>
                      <a:pt x="542" y="102"/>
                    </a:lnTo>
                    <a:lnTo>
                      <a:pt x="505" y="79"/>
                    </a:lnTo>
                    <a:lnTo>
                      <a:pt x="468" y="61"/>
                    </a:lnTo>
                    <a:lnTo>
                      <a:pt x="423" y="46"/>
                    </a:lnTo>
                    <a:lnTo>
                      <a:pt x="363" y="22"/>
                    </a:lnTo>
                    <a:lnTo>
                      <a:pt x="300" y="7"/>
                    </a:lnTo>
                    <a:lnTo>
                      <a:pt x="238" y="0"/>
                    </a:lnTo>
                    <a:lnTo>
                      <a:pt x="187" y="0"/>
                    </a:lnTo>
                    <a:lnTo>
                      <a:pt x="123" y="7"/>
                    </a:lnTo>
                    <a:lnTo>
                      <a:pt x="75" y="20"/>
                    </a:lnTo>
                    <a:lnTo>
                      <a:pt x="0" y="45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08" name="Freeform 460"/>
              <p:cNvSpPr>
                <a:spLocks/>
              </p:cNvSpPr>
              <p:nvPr/>
            </p:nvSpPr>
            <p:spPr bwMode="auto">
              <a:xfrm>
                <a:off x="4100" y="1172"/>
                <a:ext cx="183" cy="307"/>
              </a:xfrm>
              <a:custGeom>
                <a:avLst/>
                <a:gdLst>
                  <a:gd name="T0" fmla="*/ 5 w 183"/>
                  <a:gd name="T1" fmla="*/ 259 h 307"/>
                  <a:gd name="T2" fmla="*/ 25 w 183"/>
                  <a:gd name="T3" fmla="*/ 306 h 307"/>
                  <a:gd name="T4" fmla="*/ 30 w 183"/>
                  <a:gd name="T5" fmla="*/ 290 h 307"/>
                  <a:gd name="T6" fmla="*/ 35 w 183"/>
                  <a:gd name="T7" fmla="*/ 273 h 307"/>
                  <a:gd name="T8" fmla="*/ 43 w 183"/>
                  <a:gd name="T9" fmla="*/ 255 h 307"/>
                  <a:gd name="T10" fmla="*/ 54 w 183"/>
                  <a:gd name="T11" fmla="*/ 232 h 307"/>
                  <a:gd name="T12" fmla="*/ 63 w 183"/>
                  <a:gd name="T13" fmla="*/ 209 h 307"/>
                  <a:gd name="T14" fmla="*/ 72 w 183"/>
                  <a:gd name="T15" fmla="*/ 188 h 307"/>
                  <a:gd name="T16" fmla="*/ 82 w 183"/>
                  <a:gd name="T17" fmla="*/ 168 h 307"/>
                  <a:gd name="T18" fmla="*/ 91 w 183"/>
                  <a:gd name="T19" fmla="*/ 151 h 307"/>
                  <a:gd name="T20" fmla="*/ 102 w 183"/>
                  <a:gd name="T21" fmla="*/ 133 h 307"/>
                  <a:gd name="T22" fmla="*/ 114 w 183"/>
                  <a:gd name="T23" fmla="*/ 116 h 307"/>
                  <a:gd name="T24" fmla="*/ 128 w 183"/>
                  <a:gd name="T25" fmla="*/ 97 h 307"/>
                  <a:gd name="T26" fmla="*/ 142 w 183"/>
                  <a:gd name="T27" fmla="*/ 81 h 307"/>
                  <a:gd name="T28" fmla="*/ 155 w 183"/>
                  <a:gd name="T29" fmla="*/ 65 h 307"/>
                  <a:gd name="T30" fmla="*/ 171 w 183"/>
                  <a:gd name="T31" fmla="*/ 49 h 307"/>
                  <a:gd name="T32" fmla="*/ 182 w 183"/>
                  <a:gd name="T33" fmla="*/ 37 h 307"/>
                  <a:gd name="T34" fmla="*/ 167 w 183"/>
                  <a:gd name="T35" fmla="*/ 0 h 307"/>
                  <a:gd name="T36" fmla="*/ 144 w 183"/>
                  <a:gd name="T37" fmla="*/ 19 h 307"/>
                  <a:gd name="T38" fmla="*/ 115 w 183"/>
                  <a:gd name="T39" fmla="*/ 51 h 307"/>
                  <a:gd name="T40" fmla="*/ 76 w 183"/>
                  <a:gd name="T41" fmla="*/ 92 h 307"/>
                  <a:gd name="T42" fmla="*/ 51 w 183"/>
                  <a:gd name="T43" fmla="*/ 128 h 307"/>
                  <a:gd name="T44" fmla="*/ 32 w 183"/>
                  <a:gd name="T45" fmla="*/ 175 h 307"/>
                  <a:gd name="T46" fmla="*/ 12 w 183"/>
                  <a:gd name="T47" fmla="*/ 213 h 307"/>
                  <a:gd name="T48" fmla="*/ 0 w 183"/>
                  <a:gd name="T49" fmla="*/ 249 h 307"/>
                  <a:gd name="T50" fmla="*/ 25 w 183"/>
                  <a:gd name="T51" fmla="*/ 306 h 307"/>
                  <a:gd name="T52" fmla="*/ 24 w 183"/>
                  <a:gd name="T53" fmla="*/ 306 h 307"/>
                  <a:gd name="T54" fmla="*/ 5 w 183"/>
                  <a:gd name="T55" fmla="*/ 259 h 30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3"/>
                  <a:gd name="T85" fmla="*/ 0 h 307"/>
                  <a:gd name="T86" fmla="*/ 183 w 183"/>
                  <a:gd name="T87" fmla="*/ 307 h 30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3" h="307">
                    <a:moveTo>
                      <a:pt x="5" y="259"/>
                    </a:moveTo>
                    <a:lnTo>
                      <a:pt x="25" y="306"/>
                    </a:lnTo>
                    <a:lnTo>
                      <a:pt x="30" y="290"/>
                    </a:lnTo>
                    <a:lnTo>
                      <a:pt x="35" y="273"/>
                    </a:lnTo>
                    <a:lnTo>
                      <a:pt x="43" y="255"/>
                    </a:lnTo>
                    <a:lnTo>
                      <a:pt x="54" y="232"/>
                    </a:lnTo>
                    <a:lnTo>
                      <a:pt x="63" y="209"/>
                    </a:lnTo>
                    <a:lnTo>
                      <a:pt x="72" y="188"/>
                    </a:lnTo>
                    <a:lnTo>
                      <a:pt x="82" y="168"/>
                    </a:lnTo>
                    <a:lnTo>
                      <a:pt x="91" y="151"/>
                    </a:lnTo>
                    <a:lnTo>
                      <a:pt x="102" y="133"/>
                    </a:lnTo>
                    <a:lnTo>
                      <a:pt x="114" y="116"/>
                    </a:lnTo>
                    <a:lnTo>
                      <a:pt x="128" y="97"/>
                    </a:lnTo>
                    <a:lnTo>
                      <a:pt x="142" y="81"/>
                    </a:lnTo>
                    <a:lnTo>
                      <a:pt x="155" y="65"/>
                    </a:lnTo>
                    <a:lnTo>
                      <a:pt x="171" y="49"/>
                    </a:lnTo>
                    <a:lnTo>
                      <a:pt x="182" y="37"/>
                    </a:lnTo>
                    <a:lnTo>
                      <a:pt x="167" y="0"/>
                    </a:lnTo>
                    <a:lnTo>
                      <a:pt x="144" y="19"/>
                    </a:lnTo>
                    <a:lnTo>
                      <a:pt x="115" y="51"/>
                    </a:lnTo>
                    <a:lnTo>
                      <a:pt x="76" y="92"/>
                    </a:lnTo>
                    <a:lnTo>
                      <a:pt x="51" y="128"/>
                    </a:lnTo>
                    <a:lnTo>
                      <a:pt x="32" y="175"/>
                    </a:lnTo>
                    <a:lnTo>
                      <a:pt x="12" y="213"/>
                    </a:lnTo>
                    <a:lnTo>
                      <a:pt x="0" y="249"/>
                    </a:lnTo>
                    <a:lnTo>
                      <a:pt x="25" y="306"/>
                    </a:lnTo>
                    <a:lnTo>
                      <a:pt x="24" y="306"/>
                    </a:lnTo>
                    <a:lnTo>
                      <a:pt x="5" y="259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09" name="Freeform 461"/>
              <p:cNvSpPr>
                <a:spLocks/>
              </p:cNvSpPr>
              <p:nvPr/>
            </p:nvSpPr>
            <p:spPr bwMode="auto">
              <a:xfrm>
                <a:off x="3788" y="1427"/>
                <a:ext cx="334" cy="91"/>
              </a:xfrm>
              <a:custGeom>
                <a:avLst/>
                <a:gdLst>
                  <a:gd name="T0" fmla="*/ 0 w 334"/>
                  <a:gd name="T1" fmla="*/ 51 h 91"/>
                  <a:gd name="T2" fmla="*/ 17 w 334"/>
                  <a:gd name="T3" fmla="*/ 90 h 91"/>
                  <a:gd name="T4" fmla="*/ 37 w 334"/>
                  <a:gd name="T5" fmla="*/ 86 h 91"/>
                  <a:gd name="T6" fmla="*/ 57 w 334"/>
                  <a:gd name="T7" fmla="*/ 78 h 91"/>
                  <a:gd name="T8" fmla="*/ 76 w 334"/>
                  <a:gd name="T9" fmla="*/ 76 h 91"/>
                  <a:gd name="T10" fmla="*/ 95 w 334"/>
                  <a:gd name="T11" fmla="*/ 74 h 91"/>
                  <a:gd name="T12" fmla="*/ 117 w 334"/>
                  <a:gd name="T13" fmla="*/ 68 h 91"/>
                  <a:gd name="T14" fmla="*/ 145 w 334"/>
                  <a:gd name="T15" fmla="*/ 64 h 91"/>
                  <a:gd name="T16" fmla="*/ 177 w 334"/>
                  <a:gd name="T17" fmla="*/ 59 h 91"/>
                  <a:gd name="T18" fmla="*/ 206 w 334"/>
                  <a:gd name="T19" fmla="*/ 54 h 91"/>
                  <a:gd name="T20" fmla="*/ 226 w 334"/>
                  <a:gd name="T21" fmla="*/ 52 h 91"/>
                  <a:gd name="T22" fmla="*/ 251 w 334"/>
                  <a:gd name="T23" fmla="*/ 53 h 91"/>
                  <a:gd name="T24" fmla="*/ 279 w 334"/>
                  <a:gd name="T25" fmla="*/ 51 h 91"/>
                  <a:gd name="T26" fmla="*/ 303 w 334"/>
                  <a:gd name="T27" fmla="*/ 51 h 91"/>
                  <a:gd name="T28" fmla="*/ 322 w 334"/>
                  <a:gd name="T29" fmla="*/ 52 h 91"/>
                  <a:gd name="T30" fmla="*/ 333 w 334"/>
                  <a:gd name="T31" fmla="*/ 52 h 91"/>
                  <a:gd name="T32" fmla="*/ 312 w 334"/>
                  <a:gd name="T33" fmla="*/ 5 h 91"/>
                  <a:gd name="T34" fmla="*/ 290 w 334"/>
                  <a:gd name="T35" fmla="*/ 1 h 91"/>
                  <a:gd name="T36" fmla="*/ 247 w 334"/>
                  <a:gd name="T37" fmla="*/ 0 h 91"/>
                  <a:gd name="T38" fmla="*/ 200 w 334"/>
                  <a:gd name="T39" fmla="*/ 1 h 91"/>
                  <a:gd name="T40" fmla="*/ 158 w 334"/>
                  <a:gd name="T41" fmla="*/ 7 h 91"/>
                  <a:gd name="T42" fmla="*/ 112 w 334"/>
                  <a:gd name="T43" fmla="*/ 14 h 91"/>
                  <a:gd name="T44" fmla="*/ 67 w 334"/>
                  <a:gd name="T45" fmla="*/ 24 h 91"/>
                  <a:gd name="T46" fmla="*/ 36 w 334"/>
                  <a:gd name="T47" fmla="*/ 37 h 91"/>
                  <a:gd name="T48" fmla="*/ 0 w 334"/>
                  <a:gd name="T49" fmla="*/ 51 h 9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34"/>
                  <a:gd name="T76" fmla="*/ 0 h 91"/>
                  <a:gd name="T77" fmla="*/ 334 w 334"/>
                  <a:gd name="T78" fmla="*/ 91 h 9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34" h="91">
                    <a:moveTo>
                      <a:pt x="0" y="51"/>
                    </a:moveTo>
                    <a:lnTo>
                      <a:pt x="17" y="90"/>
                    </a:lnTo>
                    <a:lnTo>
                      <a:pt x="37" y="86"/>
                    </a:lnTo>
                    <a:lnTo>
                      <a:pt x="57" y="78"/>
                    </a:lnTo>
                    <a:lnTo>
                      <a:pt x="76" y="76"/>
                    </a:lnTo>
                    <a:lnTo>
                      <a:pt x="95" y="74"/>
                    </a:lnTo>
                    <a:lnTo>
                      <a:pt x="117" y="68"/>
                    </a:lnTo>
                    <a:lnTo>
                      <a:pt x="145" y="64"/>
                    </a:lnTo>
                    <a:lnTo>
                      <a:pt x="177" y="59"/>
                    </a:lnTo>
                    <a:lnTo>
                      <a:pt x="206" y="54"/>
                    </a:lnTo>
                    <a:lnTo>
                      <a:pt x="226" y="52"/>
                    </a:lnTo>
                    <a:lnTo>
                      <a:pt x="251" y="53"/>
                    </a:lnTo>
                    <a:lnTo>
                      <a:pt x="279" y="51"/>
                    </a:lnTo>
                    <a:lnTo>
                      <a:pt x="303" y="51"/>
                    </a:lnTo>
                    <a:lnTo>
                      <a:pt x="322" y="52"/>
                    </a:lnTo>
                    <a:lnTo>
                      <a:pt x="333" y="52"/>
                    </a:lnTo>
                    <a:lnTo>
                      <a:pt x="312" y="5"/>
                    </a:lnTo>
                    <a:lnTo>
                      <a:pt x="290" y="1"/>
                    </a:lnTo>
                    <a:lnTo>
                      <a:pt x="247" y="0"/>
                    </a:lnTo>
                    <a:lnTo>
                      <a:pt x="200" y="1"/>
                    </a:lnTo>
                    <a:lnTo>
                      <a:pt x="158" y="7"/>
                    </a:lnTo>
                    <a:lnTo>
                      <a:pt x="112" y="14"/>
                    </a:lnTo>
                    <a:lnTo>
                      <a:pt x="67" y="24"/>
                    </a:lnTo>
                    <a:lnTo>
                      <a:pt x="36" y="37"/>
                    </a:lnTo>
                    <a:lnTo>
                      <a:pt x="0" y="51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810" name="Freeform 462"/>
              <p:cNvSpPr>
                <a:spLocks/>
              </p:cNvSpPr>
              <p:nvPr/>
            </p:nvSpPr>
            <p:spPr bwMode="auto">
              <a:xfrm>
                <a:off x="3391" y="1155"/>
                <a:ext cx="881" cy="306"/>
              </a:xfrm>
              <a:custGeom>
                <a:avLst/>
                <a:gdLst>
                  <a:gd name="T0" fmla="*/ 40 w 881"/>
                  <a:gd name="T1" fmla="*/ 97 h 306"/>
                  <a:gd name="T2" fmla="*/ 87 w 881"/>
                  <a:gd name="T3" fmla="*/ 77 h 306"/>
                  <a:gd name="T4" fmla="*/ 137 w 881"/>
                  <a:gd name="T5" fmla="*/ 57 h 306"/>
                  <a:gd name="T6" fmla="*/ 185 w 881"/>
                  <a:gd name="T7" fmla="*/ 45 h 306"/>
                  <a:gd name="T8" fmla="*/ 243 w 881"/>
                  <a:gd name="T9" fmla="*/ 34 h 306"/>
                  <a:gd name="T10" fmla="*/ 300 w 881"/>
                  <a:gd name="T11" fmla="*/ 27 h 306"/>
                  <a:gd name="T12" fmla="*/ 360 w 881"/>
                  <a:gd name="T13" fmla="*/ 24 h 306"/>
                  <a:gd name="T14" fmla="*/ 418 w 881"/>
                  <a:gd name="T15" fmla="*/ 25 h 306"/>
                  <a:gd name="T16" fmla="*/ 472 w 881"/>
                  <a:gd name="T17" fmla="*/ 28 h 306"/>
                  <a:gd name="T18" fmla="*/ 530 w 881"/>
                  <a:gd name="T19" fmla="*/ 34 h 306"/>
                  <a:gd name="T20" fmla="*/ 583 w 881"/>
                  <a:gd name="T21" fmla="*/ 41 h 306"/>
                  <a:gd name="T22" fmla="*/ 639 w 881"/>
                  <a:gd name="T23" fmla="*/ 56 h 306"/>
                  <a:gd name="T24" fmla="*/ 688 w 881"/>
                  <a:gd name="T25" fmla="*/ 75 h 306"/>
                  <a:gd name="T26" fmla="*/ 724 w 881"/>
                  <a:gd name="T27" fmla="*/ 94 h 306"/>
                  <a:gd name="T28" fmla="*/ 862 w 881"/>
                  <a:gd name="T29" fmla="*/ 21 h 306"/>
                  <a:gd name="T30" fmla="*/ 822 w 881"/>
                  <a:gd name="T31" fmla="*/ 64 h 306"/>
                  <a:gd name="T32" fmla="*/ 797 w 881"/>
                  <a:gd name="T33" fmla="*/ 96 h 306"/>
                  <a:gd name="T34" fmla="*/ 776 w 881"/>
                  <a:gd name="T35" fmla="*/ 126 h 306"/>
                  <a:gd name="T36" fmla="*/ 759 w 881"/>
                  <a:gd name="T37" fmla="*/ 158 h 306"/>
                  <a:gd name="T38" fmla="*/ 740 w 881"/>
                  <a:gd name="T39" fmla="*/ 201 h 306"/>
                  <a:gd name="T40" fmla="*/ 724 w 881"/>
                  <a:gd name="T41" fmla="*/ 242 h 306"/>
                  <a:gd name="T42" fmla="*/ 700 w 881"/>
                  <a:gd name="T43" fmla="*/ 262 h 306"/>
                  <a:gd name="T44" fmla="*/ 667 w 881"/>
                  <a:gd name="T45" fmla="*/ 259 h 306"/>
                  <a:gd name="T46" fmla="*/ 629 w 881"/>
                  <a:gd name="T47" fmla="*/ 262 h 306"/>
                  <a:gd name="T48" fmla="*/ 595 w 881"/>
                  <a:gd name="T49" fmla="*/ 264 h 306"/>
                  <a:gd name="T50" fmla="*/ 557 w 881"/>
                  <a:gd name="T51" fmla="*/ 271 h 306"/>
                  <a:gd name="T52" fmla="*/ 518 w 881"/>
                  <a:gd name="T53" fmla="*/ 277 h 306"/>
                  <a:gd name="T54" fmla="*/ 482 w 881"/>
                  <a:gd name="T55" fmla="*/ 285 h 306"/>
                  <a:gd name="T56" fmla="*/ 447 w 881"/>
                  <a:gd name="T57" fmla="*/ 293 h 306"/>
                  <a:gd name="T58" fmla="*/ 399 w 881"/>
                  <a:gd name="T59" fmla="*/ 305 h 306"/>
                  <a:gd name="T60" fmla="*/ 537 w 881"/>
                  <a:gd name="T61" fmla="*/ 183 h 306"/>
                  <a:gd name="T62" fmla="*/ 477 w 881"/>
                  <a:gd name="T63" fmla="*/ 150 h 306"/>
                  <a:gd name="T64" fmla="*/ 436 w 881"/>
                  <a:gd name="T65" fmla="*/ 136 h 306"/>
                  <a:gd name="T66" fmla="*/ 377 w 881"/>
                  <a:gd name="T67" fmla="*/ 116 h 306"/>
                  <a:gd name="T68" fmla="*/ 330 w 881"/>
                  <a:gd name="T69" fmla="*/ 102 h 306"/>
                  <a:gd name="T70" fmla="*/ 292 w 881"/>
                  <a:gd name="T71" fmla="*/ 93 h 306"/>
                  <a:gd name="T72" fmla="*/ 246 w 881"/>
                  <a:gd name="T73" fmla="*/ 87 h 306"/>
                  <a:gd name="T74" fmla="*/ 201 w 881"/>
                  <a:gd name="T75" fmla="*/ 83 h 306"/>
                  <a:gd name="T76" fmla="*/ 150 w 881"/>
                  <a:gd name="T77" fmla="*/ 88 h 306"/>
                  <a:gd name="T78" fmla="*/ 98 w 881"/>
                  <a:gd name="T79" fmla="*/ 97 h 306"/>
                  <a:gd name="T80" fmla="*/ 44 w 881"/>
                  <a:gd name="T81" fmla="*/ 110 h 30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81"/>
                  <a:gd name="T124" fmla="*/ 0 h 306"/>
                  <a:gd name="T125" fmla="*/ 881 w 881"/>
                  <a:gd name="T126" fmla="*/ 306 h 30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81" h="306">
                    <a:moveTo>
                      <a:pt x="0" y="118"/>
                    </a:moveTo>
                    <a:lnTo>
                      <a:pt x="40" y="97"/>
                    </a:lnTo>
                    <a:lnTo>
                      <a:pt x="62" y="89"/>
                    </a:lnTo>
                    <a:lnTo>
                      <a:pt x="87" y="77"/>
                    </a:lnTo>
                    <a:lnTo>
                      <a:pt x="113" y="67"/>
                    </a:lnTo>
                    <a:lnTo>
                      <a:pt x="137" y="57"/>
                    </a:lnTo>
                    <a:lnTo>
                      <a:pt x="162" y="51"/>
                    </a:lnTo>
                    <a:lnTo>
                      <a:pt x="185" y="45"/>
                    </a:lnTo>
                    <a:lnTo>
                      <a:pt x="211" y="39"/>
                    </a:lnTo>
                    <a:lnTo>
                      <a:pt x="243" y="34"/>
                    </a:lnTo>
                    <a:lnTo>
                      <a:pt x="272" y="30"/>
                    </a:lnTo>
                    <a:lnTo>
                      <a:pt x="300" y="27"/>
                    </a:lnTo>
                    <a:lnTo>
                      <a:pt x="330" y="25"/>
                    </a:lnTo>
                    <a:lnTo>
                      <a:pt x="360" y="24"/>
                    </a:lnTo>
                    <a:lnTo>
                      <a:pt x="391" y="23"/>
                    </a:lnTo>
                    <a:lnTo>
                      <a:pt x="418" y="25"/>
                    </a:lnTo>
                    <a:lnTo>
                      <a:pt x="447" y="27"/>
                    </a:lnTo>
                    <a:lnTo>
                      <a:pt x="472" y="28"/>
                    </a:lnTo>
                    <a:lnTo>
                      <a:pt x="501" y="30"/>
                    </a:lnTo>
                    <a:lnTo>
                      <a:pt x="530" y="34"/>
                    </a:lnTo>
                    <a:lnTo>
                      <a:pt x="559" y="39"/>
                    </a:lnTo>
                    <a:lnTo>
                      <a:pt x="583" y="41"/>
                    </a:lnTo>
                    <a:lnTo>
                      <a:pt x="613" y="49"/>
                    </a:lnTo>
                    <a:lnTo>
                      <a:pt x="639" y="56"/>
                    </a:lnTo>
                    <a:lnTo>
                      <a:pt x="665" y="64"/>
                    </a:lnTo>
                    <a:lnTo>
                      <a:pt x="688" y="75"/>
                    </a:lnTo>
                    <a:lnTo>
                      <a:pt x="708" y="84"/>
                    </a:lnTo>
                    <a:lnTo>
                      <a:pt x="724" y="94"/>
                    </a:lnTo>
                    <a:lnTo>
                      <a:pt x="880" y="0"/>
                    </a:lnTo>
                    <a:lnTo>
                      <a:pt x="862" y="21"/>
                    </a:lnTo>
                    <a:lnTo>
                      <a:pt x="840" y="44"/>
                    </a:lnTo>
                    <a:lnTo>
                      <a:pt x="822" y="64"/>
                    </a:lnTo>
                    <a:lnTo>
                      <a:pt x="810" y="79"/>
                    </a:lnTo>
                    <a:lnTo>
                      <a:pt x="797" y="96"/>
                    </a:lnTo>
                    <a:lnTo>
                      <a:pt x="787" y="111"/>
                    </a:lnTo>
                    <a:lnTo>
                      <a:pt x="776" y="126"/>
                    </a:lnTo>
                    <a:lnTo>
                      <a:pt x="767" y="142"/>
                    </a:lnTo>
                    <a:lnTo>
                      <a:pt x="759" y="158"/>
                    </a:lnTo>
                    <a:lnTo>
                      <a:pt x="750" y="180"/>
                    </a:lnTo>
                    <a:lnTo>
                      <a:pt x="740" y="201"/>
                    </a:lnTo>
                    <a:lnTo>
                      <a:pt x="731" y="220"/>
                    </a:lnTo>
                    <a:lnTo>
                      <a:pt x="724" y="242"/>
                    </a:lnTo>
                    <a:lnTo>
                      <a:pt x="715" y="262"/>
                    </a:lnTo>
                    <a:lnTo>
                      <a:pt x="700" y="262"/>
                    </a:lnTo>
                    <a:lnTo>
                      <a:pt x="685" y="259"/>
                    </a:lnTo>
                    <a:lnTo>
                      <a:pt x="667" y="259"/>
                    </a:lnTo>
                    <a:lnTo>
                      <a:pt x="649" y="260"/>
                    </a:lnTo>
                    <a:lnTo>
                      <a:pt x="629" y="262"/>
                    </a:lnTo>
                    <a:lnTo>
                      <a:pt x="611" y="263"/>
                    </a:lnTo>
                    <a:lnTo>
                      <a:pt x="595" y="264"/>
                    </a:lnTo>
                    <a:lnTo>
                      <a:pt x="576" y="265"/>
                    </a:lnTo>
                    <a:lnTo>
                      <a:pt x="557" y="271"/>
                    </a:lnTo>
                    <a:lnTo>
                      <a:pt x="537" y="275"/>
                    </a:lnTo>
                    <a:lnTo>
                      <a:pt x="518" y="277"/>
                    </a:lnTo>
                    <a:lnTo>
                      <a:pt x="501" y="280"/>
                    </a:lnTo>
                    <a:lnTo>
                      <a:pt x="482" y="285"/>
                    </a:lnTo>
                    <a:lnTo>
                      <a:pt x="463" y="287"/>
                    </a:lnTo>
                    <a:lnTo>
                      <a:pt x="447" y="293"/>
                    </a:lnTo>
                    <a:lnTo>
                      <a:pt x="427" y="296"/>
                    </a:lnTo>
                    <a:lnTo>
                      <a:pt x="399" y="305"/>
                    </a:lnTo>
                    <a:lnTo>
                      <a:pt x="556" y="200"/>
                    </a:lnTo>
                    <a:lnTo>
                      <a:pt x="537" y="183"/>
                    </a:lnTo>
                    <a:lnTo>
                      <a:pt x="516" y="171"/>
                    </a:lnTo>
                    <a:lnTo>
                      <a:pt x="477" y="150"/>
                    </a:lnTo>
                    <a:lnTo>
                      <a:pt x="457" y="143"/>
                    </a:lnTo>
                    <a:lnTo>
                      <a:pt x="436" y="136"/>
                    </a:lnTo>
                    <a:lnTo>
                      <a:pt x="399" y="121"/>
                    </a:lnTo>
                    <a:lnTo>
                      <a:pt x="377" y="116"/>
                    </a:lnTo>
                    <a:lnTo>
                      <a:pt x="352" y="108"/>
                    </a:lnTo>
                    <a:lnTo>
                      <a:pt x="330" y="102"/>
                    </a:lnTo>
                    <a:lnTo>
                      <a:pt x="309" y="95"/>
                    </a:lnTo>
                    <a:lnTo>
                      <a:pt x="292" y="93"/>
                    </a:lnTo>
                    <a:lnTo>
                      <a:pt x="269" y="89"/>
                    </a:lnTo>
                    <a:lnTo>
                      <a:pt x="246" y="87"/>
                    </a:lnTo>
                    <a:lnTo>
                      <a:pt x="222" y="85"/>
                    </a:lnTo>
                    <a:lnTo>
                      <a:pt x="201" y="83"/>
                    </a:lnTo>
                    <a:lnTo>
                      <a:pt x="174" y="86"/>
                    </a:lnTo>
                    <a:lnTo>
                      <a:pt x="150" y="88"/>
                    </a:lnTo>
                    <a:lnTo>
                      <a:pt x="124" y="93"/>
                    </a:lnTo>
                    <a:lnTo>
                      <a:pt x="98" y="97"/>
                    </a:lnTo>
                    <a:lnTo>
                      <a:pt x="72" y="102"/>
                    </a:lnTo>
                    <a:lnTo>
                      <a:pt x="44" y="110"/>
                    </a:lnTo>
                    <a:lnTo>
                      <a:pt x="0" y="118"/>
                    </a:lnTo>
                  </a:path>
                </a:pathLst>
              </a:custGeom>
              <a:solidFill>
                <a:srgbClr val="FFFF66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6806" name="Freeform 463"/>
            <p:cNvSpPr>
              <a:spLocks/>
            </p:cNvSpPr>
            <p:nvPr/>
          </p:nvSpPr>
          <p:spPr bwMode="auto">
            <a:xfrm>
              <a:off x="2405" y="1248"/>
              <a:ext cx="720" cy="672"/>
            </a:xfrm>
            <a:custGeom>
              <a:avLst/>
              <a:gdLst>
                <a:gd name="T0" fmla="*/ 39 w 1965"/>
                <a:gd name="T1" fmla="*/ 15 h 1788"/>
                <a:gd name="T2" fmla="*/ 37 w 1965"/>
                <a:gd name="T3" fmla="*/ 7 h 1788"/>
                <a:gd name="T4" fmla="*/ 42 w 1965"/>
                <a:gd name="T5" fmla="*/ 1 h 1788"/>
                <a:gd name="T6" fmla="*/ 53 w 1965"/>
                <a:gd name="T7" fmla="*/ 0 h 1788"/>
                <a:gd name="T8" fmla="*/ 58 w 1965"/>
                <a:gd name="T9" fmla="*/ 4 h 1788"/>
                <a:gd name="T10" fmla="*/ 60 w 1965"/>
                <a:gd name="T11" fmla="*/ 10 h 1788"/>
                <a:gd name="T12" fmla="*/ 59 w 1965"/>
                <a:gd name="T13" fmla="*/ 17 h 1788"/>
                <a:gd name="T14" fmla="*/ 64 w 1965"/>
                <a:gd name="T15" fmla="*/ 21 h 1788"/>
                <a:gd name="T16" fmla="*/ 72 w 1965"/>
                <a:gd name="T17" fmla="*/ 23 h 1788"/>
                <a:gd name="T18" fmla="*/ 75 w 1965"/>
                <a:gd name="T19" fmla="*/ 26 h 1788"/>
                <a:gd name="T20" fmla="*/ 75 w 1965"/>
                <a:gd name="T21" fmla="*/ 31 h 1788"/>
                <a:gd name="T22" fmla="*/ 78 w 1965"/>
                <a:gd name="T23" fmla="*/ 35 h 1788"/>
                <a:gd name="T24" fmla="*/ 85 w 1965"/>
                <a:gd name="T25" fmla="*/ 36 h 1788"/>
                <a:gd name="T26" fmla="*/ 92 w 1965"/>
                <a:gd name="T27" fmla="*/ 36 h 1788"/>
                <a:gd name="T28" fmla="*/ 96 w 1965"/>
                <a:gd name="T29" fmla="*/ 38 h 1788"/>
                <a:gd name="T30" fmla="*/ 96 w 1965"/>
                <a:gd name="T31" fmla="*/ 45 h 1788"/>
                <a:gd name="T32" fmla="*/ 96 w 1965"/>
                <a:gd name="T33" fmla="*/ 54 h 1788"/>
                <a:gd name="T34" fmla="*/ 91 w 1965"/>
                <a:gd name="T35" fmla="*/ 57 h 1788"/>
                <a:gd name="T36" fmla="*/ 84 w 1965"/>
                <a:gd name="T37" fmla="*/ 56 h 1788"/>
                <a:gd name="T38" fmla="*/ 78 w 1965"/>
                <a:gd name="T39" fmla="*/ 57 h 1788"/>
                <a:gd name="T40" fmla="*/ 75 w 1965"/>
                <a:gd name="T41" fmla="*/ 60 h 1788"/>
                <a:gd name="T42" fmla="*/ 75 w 1965"/>
                <a:gd name="T43" fmla="*/ 65 h 1788"/>
                <a:gd name="T44" fmla="*/ 71 w 1965"/>
                <a:gd name="T45" fmla="*/ 69 h 1788"/>
                <a:gd name="T46" fmla="*/ 65 w 1965"/>
                <a:gd name="T47" fmla="*/ 71 h 1788"/>
                <a:gd name="T48" fmla="*/ 60 w 1965"/>
                <a:gd name="T49" fmla="*/ 73 h 1788"/>
                <a:gd name="T50" fmla="*/ 58 w 1965"/>
                <a:gd name="T51" fmla="*/ 79 h 1788"/>
                <a:gd name="T52" fmla="*/ 60 w 1965"/>
                <a:gd name="T53" fmla="*/ 85 h 1788"/>
                <a:gd name="T54" fmla="*/ 57 w 1965"/>
                <a:gd name="T55" fmla="*/ 91 h 1788"/>
                <a:gd name="T56" fmla="*/ 52 w 1965"/>
                <a:gd name="T57" fmla="*/ 94 h 1788"/>
                <a:gd name="T58" fmla="*/ 45 w 1965"/>
                <a:gd name="T59" fmla="*/ 95 h 1788"/>
                <a:gd name="T60" fmla="*/ 40 w 1965"/>
                <a:gd name="T61" fmla="*/ 92 h 1788"/>
                <a:gd name="T62" fmla="*/ 37 w 1965"/>
                <a:gd name="T63" fmla="*/ 88 h 1788"/>
                <a:gd name="T64" fmla="*/ 38 w 1965"/>
                <a:gd name="T65" fmla="*/ 82 h 1788"/>
                <a:gd name="T66" fmla="*/ 38 w 1965"/>
                <a:gd name="T67" fmla="*/ 77 h 1788"/>
                <a:gd name="T68" fmla="*/ 34 w 1965"/>
                <a:gd name="T69" fmla="*/ 74 h 1788"/>
                <a:gd name="T70" fmla="*/ 29 w 1965"/>
                <a:gd name="T71" fmla="*/ 73 h 1788"/>
                <a:gd name="T72" fmla="*/ 23 w 1965"/>
                <a:gd name="T73" fmla="*/ 71 h 1788"/>
                <a:gd name="T74" fmla="*/ 21 w 1965"/>
                <a:gd name="T75" fmla="*/ 65 h 1788"/>
                <a:gd name="T76" fmla="*/ 19 w 1965"/>
                <a:gd name="T77" fmla="*/ 61 h 1788"/>
                <a:gd name="T78" fmla="*/ 14 w 1965"/>
                <a:gd name="T79" fmla="*/ 59 h 1788"/>
                <a:gd name="T80" fmla="*/ 8 w 1965"/>
                <a:gd name="T81" fmla="*/ 59 h 1788"/>
                <a:gd name="T82" fmla="*/ 2 w 1965"/>
                <a:gd name="T83" fmla="*/ 58 h 1788"/>
                <a:gd name="T84" fmla="*/ 0 w 1965"/>
                <a:gd name="T85" fmla="*/ 51 h 1788"/>
                <a:gd name="T86" fmla="*/ 0 w 1965"/>
                <a:gd name="T87" fmla="*/ 42 h 1788"/>
                <a:gd name="T88" fmla="*/ 2 w 1965"/>
                <a:gd name="T89" fmla="*/ 37 h 1788"/>
                <a:gd name="T90" fmla="*/ 7 w 1965"/>
                <a:gd name="T91" fmla="*/ 35 h 1788"/>
                <a:gd name="T92" fmla="*/ 14 w 1965"/>
                <a:gd name="T93" fmla="*/ 36 h 1788"/>
                <a:gd name="T94" fmla="*/ 21 w 1965"/>
                <a:gd name="T95" fmla="*/ 34 h 1788"/>
                <a:gd name="T96" fmla="*/ 22 w 1965"/>
                <a:gd name="T97" fmla="*/ 29 h 1788"/>
                <a:gd name="T98" fmla="*/ 24 w 1965"/>
                <a:gd name="T99" fmla="*/ 24 h 1788"/>
                <a:gd name="T100" fmla="*/ 31 w 1965"/>
                <a:gd name="T101" fmla="*/ 22 h 17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965"/>
                <a:gd name="T154" fmla="*/ 0 h 1788"/>
                <a:gd name="T155" fmla="*/ 1965 w 1965"/>
                <a:gd name="T156" fmla="*/ 1788 h 17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965" h="1788">
                  <a:moveTo>
                    <a:pt x="747" y="373"/>
                  </a:moveTo>
                  <a:lnTo>
                    <a:pt x="767" y="352"/>
                  </a:lnTo>
                  <a:lnTo>
                    <a:pt x="782" y="333"/>
                  </a:lnTo>
                  <a:lnTo>
                    <a:pt x="789" y="312"/>
                  </a:lnTo>
                  <a:lnTo>
                    <a:pt x="789" y="284"/>
                  </a:lnTo>
                  <a:lnTo>
                    <a:pt x="780" y="252"/>
                  </a:lnTo>
                  <a:lnTo>
                    <a:pt x="772" y="226"/>
                  </a:lnTo>
                  <a:lnTo>
                    <a:pt x="761" y="192"/>
                  </a:lnTo>
                  <a:lnTo>
                    <a:pt x="756" y="158"/>
                  </a:lnTo>
                  <a:lnTo>
                    <a:pt x="761" y="135"/>
                  </a:lnTo>
                  <a:lnTo>
                    <a:pt x="769" y="108"/>
                  </a:lnTo>
                  <a:lnTo>
                    <a:pt x="784" y="81"/>
                  </a:lnTo>
                  <a:lnTo>
                    <a:pt x="805" y="54"/>
                  </a:lnTo>
                  <a:lnTo>
                    <a:pt x="834" y="32"/>
                  </a:lnTo>
                  <a:lnTo>
                    <a:pt x="857" y="16"/>
                  </a:lnTo>
                  <a:lnTo>
                    <a:pt x="891" y="5"/>
                  </a:lnTo>
                  <a:lnTo>
                    <a:pt x="931" y="1"/>
                  </a:lnTo>
                  <a:lnTo>
                    <a:pt x="974" y="0"/>
                  </a:lnTo>
                  <a:lnTo>
                    <a:pt x="1032" y="0"/>
                  </a:lnTo>
                  <a:lnTo>
                    <a:pt x="1077" y="3"/>
                  </a:lnTo>
                  <a:lnTo>
                    <a:pt x="1104" y="11"/>
                  </a:lnTo>
                  <a:lnTo>
                    <a:pt x="1124" y="21"/>
                  </a:lnTo>
                  <a:lnTo>
                    <a:pt x="1144" y="32"/>
                  </a:lnTo>
                  <a:lnTo>
                    <a:pt x="1167" y="51"/>
                  </a:lnTo>
                  <a:lnTo>
                    <a:pt x="1186" y="74"/>
                  </a:lnTo>
                  <a:lnTo>
                    <a:pt x="1202" y="93"/>
                  </a:lnTo>
                  <a:lnTo>
                    <a:pt x="1209" y="111"/>
                  </a:lnTo>
                  <a:lnTo>
                    <a:pt x="1215" y="142"/>
                  </a:lnTo>
                  <a:lnTo>
                    <a:pt x="1215" y="169"/>
                  </a:lnTo>
                  <a:lnTo>
                    <a:pt x="1211" y="195"/>
                  </a:lnTo>
                  <a:lnTo>
                    <a:pt x="1205" y="215"/>
                  </a:lnTo>
                  <a:lnTo>
                    <a:pt x="1197" y="249"/>
                  </a:lnTo>
                  <a:lnTo>
                    <a:pt x="1186" y="283"/>
                  </a:lnTo>
                  <a:lnTo>
                    <a:pt x="1181" y="304"/>
                  </a:lnTo>
                  <a:lnTo>
                    <a:pt x="1189" y="325"/>
                  </a:lnTo>
                  <a:lnTo>
                    <a:pt x="1198" y="341"/>
                  </a:lnTo>
                  <a:lnTo>
                    <a:pt x="1215" y="362"/>
                  </a:lnTo>
                  <a:lnTo>
                    <a:pt x="1240" y="378"/>
                  </a:lnTo>
                  <a:lnTo>
                    <a:pt x="1263" y="392"/>
                  </a:lnTo>
                  <a:lnTo>
                    <a:pt x="1296" y="403"/>
                  </a:lnTo>
                  <a:lnTo>
                    <a:pt x="1330" y="411"/>
                  </a:lnTo>
                  <a:lnTo>
                    <a:pt x="1363" y="417"/>
                  </a:lnTo>
                  <a:lnTo>
                    <a:pt x="1395" y="421"/>
                  </a:lnTo>
                  <a:lnTo>
                    <a:pt x="1431" y="428"/>
                  </a:lnTo>
                  <a:lnTo>
                    <a:pt x="1459" y="436"/>
                  </a:lnTo>
                  <a:lnTo>
                    <a:pt x="1480" y="446"/>
                  </a:lnTo>
                  <a:lnTo>
                    <a:pt x="1497" y="455"/>
                  </a:lnTo>
                  <a:lnTo>
                    <a:pt x="1509" y="467"/>
                  </a:lnTo>
                  <a:lnTo>
                    <a:pt x="1518" y="481"/>
                  </a:lnTo>
                  <a:lnTo>
                    <a:pt x="1526" y="497"/>
                  </a:lnTo>
                  <a:lnTo>
                    <a:pt x="1529" y="512"/>
                  </a:lnTo>
                  <a:lnTo>
                    <a:pt x="1532" y="527"/>
                  </a:lnTo>
                  <a:lnTo>
                    <a:pt x="1532" y="546"/>
                  </a:lnTo>
                  <a:lnTo>
                    <a:pt x="1529" y="567"/>
                  </a:lnTo>
                  <a:lnTo>
                    <a:pt x="1529" y="584"/>
                  </a:lnTo>
                  <a:lnTo>
                    <a:pt x="1534" y="604"/>
                  </a:lnTo>
                  <a:lnTo>
                    <a:pt x="1544" y="622"/>
                  </a:lnTo>
                  <a:lnTo>
                    <a:pt x="1556" y="638"/>
                  </a:lnTo>
                  <a:lnTo>
                    <a:pt x="1572" y="649"/>
                  </a:lnTo>
                  <a:lnTo>
                    <a:pt x="1592" y="661"/>
                  </a:lnTo>
                  <a:lnTo>
                    <a:pt x="1612" y="668"/>
                  </a:lnTo>
                  <a:lnTo>
                    <a:pt x="1643" y="674"/>
                  </a:lnTo>
                  <a:lnTo>
                    <a:pt x="1668" y="676"/>
                  </a:lnTo>
                  <a:lnTo>
                    <a:pt x="1693" y="678"/>
                  </a:lnTo>
                  <a:lnTo>
                    <a:pt x="1720" y="676"/>
                  </a:lnTo>
                  <a:lnTo>
                    <a:pt x="1754" y="674"/>
                  </a:lnTo>
                  <a:lnTo>
                    <a:pt x="1779" y="672"/>
                  </a:lnTo>
                  <a:lnTo>
                    <a:pt x="1805" y="670"/>
                  </a:lnTo>
                  <a:lnTo>
                    <a:pt x="1831" y="668"/>
                  </a:lnTo>
                  <a:lnTo>
                    <a:pt x="1859" y="670"/>
                  </a:lnTo>
                  <a:lnTo>
                    <a:pt x="1875" y="672"/>
                  </a:lnTo>
                  <a:lnTo>
                    <a:pt x="1893" y="676"/>
                  </a:lnTo>
                  <a:lnTo>
                    <a:pt x="1910" y="684"/>
                  </a:lnTo>
                  <a:lnTo>
                    <a:pt x="1928" y="695"/>
                  </a:lnTo>
                  <a:lnTo>
                    <a:pt x="1942" y="708"/>
                  </a:lnTo>
                  <a:lnTo>
                    <a:pt x="1952" y="727"/>
                  </a:lnTo>
                  <a:lnTo>
                    <a:pt x="1957" y="744"/>
                  </a:lnTo>
                  <a:lnTo>
                    <a:pt x="1960" y="764"/>
                  </a:lnTo>
                  <a:lnTo>
                    <a:pt x="1964" y="801"/>
                  </a:lnTo>
                  <a:lnTo>
                    <a:pt x="1962" y="844"/>
                  </a:lnTo>
                  <a:lnTo>
                    <a:pt x="1964" y="890"/>
                  </a:lnTo>
                  <a:lnTo>
                    <a:pt x="1959" y="944"/>
                  </a:lnTo>
                  <a:lnTo>
                    <a:pt x="1954" y="981"/>
                  </a:lnTo>
                  <a:lnTo>
                    <a:pt x="1950" y="1010"/>
                  </a:lnTo>
                  <a:lnTo>
                    <a:pt x="1942" y="1026"/>
                  </a:lnTo>
                  <a:lnTo>
                    <a:pt x="1929" y="1041"/>
                  </a:lnTo>
                  <a:lnTo>
                    <a:pt x="1915" y="1051"/>
                  </a:lnTo>
                  <a:lnTo>
                    <a:pt x="1897" y="1061"/>
                  </a:lnTo>
                  <a:lnTo>
                    <a:pt x="1876" y="1066"/>
                  </a:lnTo>
                  <a:lnTo>
                    <a:pt x="1857" y="1069"/>
                  </a:lnTo>
                  <a:lnTo>
                    <a:pt x="1819" y="1070"/>
                  </a:lnTo>
                  <a:lnTo>
                    <a:pt x="1786" y="1069"/>
                  </a:lnTo>
                  <a:lnTo>
                    <a:pt x="1758" y="1066"/>
                  </a:lnTo>
                  <a:lnTo>
                    <a:pt x="1734" y="1064"/>
                  </a:lnTo>
                  <a:lnTo>
                    <a:pt x="1706" y="1063"/>
                  </a:lnTo>
                  <a:lnTo>
                    <a:pt x="1682" y="1063"/>
                  </a:lnTo>
                  <a:lnTo>
                    <a:pt x="1660" y="1064"/>
                  </a:lnTo>
                  <a:lnTo>
                    <a:pt x="1637" y="1066"/>
                  </a:lnTo>
                  <a:lnTo>
                    <a:pt x="1610" y="1071"/>
                  </a:lnTo>
                  <a:lnTo>
                    <a:pt x="1595" y="1077"/>
                  </a:lnTo>
                  <a:lnTo>
                    <a:pt x="1581" y="1082"/>
                  </a:lnTo>
                  <a:lnTo>
                    <a:pt x="1563" y="1093"/>
                  </a:lnTo>
                  <a:lnTo>
                    <a:pt x="1551" y="1104"/>
                  </a:lnTo>
                  <a:lnTo>
                    <a:pt x="1541" y="1116"/>
                  </a:lnTo>
                  <a:lnTo>
                    <a:pt x="1532" y="1130"/>
                  </a:lnTo>
                  <a:lnTo>
                    <a:pt x="1527" y="1145"/>
                  </a:lnTo>
                  <a:lnTo>
                    <a:pt x="1526" y="1159"/>
                  </a:lnTo>
                  <a:lnTo>
                    <a:pt x="1527" y="1176"/>
                  </a:lnTo>
                  <a:lnTo>
                    <a:pt x="1527" y="1203"/>
                  </a:lnTo>
                  <a:lnTo>
                    <a:pt x="1526" y="1233"/>
                  </a:lnTo>
                  <a:lnTo>
                    <a:pt x="1516" y="1254"/>
                  </a:lnTo>
                  <a:lnTo>
                    <a:pt x="1507" y="1272"/>
                  </a:lnTo>
                  <a:lnTo>
                    <a:pt x="1494" y="1285"/>
                  </a:lnTo>
                  <a:lnTo>
                    <a:pt x="1474" y="1295"/>
                  </a:lnTo>
                  <a:lnTo>
                    <a:pt x="1454" y="1305"/>
                  </a:lnTo>
                  <a:lnTo>
                    <a:pt x="1431" y="1309"/>
                  </a:lnTo>
                  <a:lnTo>
                    <a:pt x="1402" y="1314"/>
                  </a:lnTo>
                  <a:lnTo>
                    <a:pt x="1378" y="1321"/>
                  </a:lnTo>
                  <a:lnTo>
                    <a:pt x="1348" y="1325"/>
                  </a:lnTo>
                  <a:lnTo>
                    <a:pt x="1325" y="1329"/>
                  </a:lnTo>
                  <a:lnTo>
                    <a:pt x="1296" y="1333"/>
                  </a:lnTo>
                  <a:lnTo>
                    <a:pt x="1274" y="1342"/>
                  </a:lnTo>
                  <a:lnTo>
                    <a:pt x="1250" y="1352"/>
                  </a:lnTo>
                  <a:lnTo>
                    <a:pt x="1227" y="1362"/>
                  </a:lnTo>
                  <a:lnTo>
                    <a:pt x="1211" y="1378"/>
                  </a:lnTo>
                  <a:lnTo>
                    <a:pt x="1195" y="1395"/>
                  </a:lnTo>
                  <a:lnTo>
                    <a:pt x="1183" y="1417"/>
                  </a:lnTo>
                  <a:lnTo>
                    <a:pt x="1181" y="1436"/>
                  </a:lnTo>
                  <a:lnTo>
                    <a:pt x="1181" y="1458"/>
                  </a:lnTo>
                  <a:lnTo>
                    <a:pt x="1186" y="1478"/>
                  </a:lnTo>
                  <a:lnTo>
                    <a:pt x="1194" y="1500"/>
                  </a:lnTo>
                  <a:lnTo>
                    <a:pt x="1200" y="1523"/>
                  </a:lnTo>
                  <a:lnTo>
                    <a:pt x="1205" y="1546"/>
                  </a:lnTo>
                  <a:lnTo>
                    <a:pt x="1211" y="1573"/>
                  </a:lnTo>
                  <a:lnTo>
                    <a:pt x="1211" y="1601"/>
                  </a:lnTo>
                  <a:lnTo>
                    <a:pt x="1204" y="1629"/>
                  </a:lnTo>
                  <a:lnTo>
                    <a:pt x="1195" y="1651"/>
                  </a:lnTo>
                  <a:lnTo>
                    <a:pt x="1186" y="1672"/>
                  </a:lnTo>
                  <a:lnTo>
                    <a:pt x="1174" y="1693"/>
                  </a:lnTo>
                  <a:lnTo>
                    <a:pt x="1157" y="1718"/>
                  </a:lnTo>
                  <a:lnTo>
                    <a:pt x="1139" y="1734"/>
                  </a:lnTo>
                  <a:lnTo>
                    <a:pt x="1124" y="1746"/>
                  </a:lnTo>
                  <a:lnTo>
                    <a:pt x="1104" y="1760"/>
                  </a:lnTo>
                  <a:lnTo>
                    <a:pt x="1083" y="1773"/>
                  </a:lnTo>
                  <a:lnTo>
                    <a:pt x="1062" y="1779"/>
                  </a:lnTo>
                  <a:lnTo>
                    <a:pt x="1045" y="1783"/>
                  </a:lnTo>
                  <a:lnTo>
                    <a:pt x="1014" y="1786"/>
                  </a:lnTo>
                  <a:lnTo>
                    <a:pt x="978" y="1787"/>
                  </a:lnTo>
                  <a:lnTo>
                    <a:pt x="935" y="1786"/>
                  </a:lnTo>
                  <a:lnTo>
                    <a:pt x="915" y="1786"/>
                  </a:lnTo>
                  <a:lnTo>
                    <a:pt x="889" y="1782"/>
                  </a:lnTo>
                  <a:lnTo>
                    <a:pt x="862" y="1775"/>
                  </a:lnTo>
                  <a:lnTo>
                    <a:pt x="837" y="1763"/>
                  </a:lnTo>
                  <a:lnTo>
                    <a:pt x="822" y="1754"/>
                  </a:lnTo>
                  <a:lnTo>
                    <a:pt x="805" y="1740"/>
                  </a:lnTo>
                  <a:lnTo>
                    <a:pt x="792" y="1727"/>
                  </a:lnTo>
                  <a:lnTo>
                    <a:pt x="778" y="1710"/>
                  </a:lnTo>
                  <a:lnTo>
                    <a:pt x="767" y="1694"/>
                  </a:lnTo>
                  <a:lnTo>
                    <a:pt x="758" y="1674"/>
                  </a:lnTo>
                  <a:lnTo>
                    <a:pt x="754" y="1653"/>
                  </a:lnTo>
                  <a:lnTo>
                    <a:pt x="752" y="1635"/>
                  </a:lnTo>
                  <a:lnTo>
                    <a:pt x="752" y="1613"/>
                  </a:lnTo>
                  <a:lnTo>
                    <a:pt x="754" y="1594"/>
                  </a:lnTo>
                  <a:lnTo>
                    <a:pt x="761" y="1573"/>
                  </a:lnTo>
                  <a:lnTo>
                    <a:pt x="767" y="1549"/>
                  </a:lnTo>
                  <a:lnTo>
                    <a:pt x="774" y="1526"/>
                  </a:lnTo>
                  <a:lnTo>
                    <a:pt x="780" y="1506"/>
                  </a:lnTo>
                  <a:lnTo>
                    <a:pt x="782" y="1487"/>
                  </a:lnTo>
                  <a:lnTo>
                    <a:pt x="780" y="1471"/>
                  </a:lnTo>
                  <a:lnTo>
                    <a:pt x="774" y="1457"/>
                  </a:lnTo>
                  <a:lnTo>
                    <a:pt x="763" y="1438"/>
                  </a:lnTo>
                  <a:lnTo>
                    <a:pt x="751" y="1424"/>
                  </a:lnTo>
                  <a:lnTo>
                    <a:pt x="735" y="1411"/>
                  </a:lnTo>
                  <a:lnTo>
                    <a:pt x="718" y="1401"/>
                  </a:lnTo>
                  <a:lnTo>
                    <a:pt x="702" y="1390"/>
                  </a:lnTo>
                  <a:lnTo>
                    <a:pt x="676" y="1383"/>
                  </a:lnTo>
                  <a:lnTo>
                    <a:pt x="655" y="1378"/>
                  </a:lnTo>
                  <a:lnTo>
                    <a:pt x="628" y="1373"/>
                  </a:lnTo>
                  <a:lnTo>
                    <a:pt x="604" y="1370"/>
                  </a:lnTo>
                  <a:lnTo>
                    <a:pt x="581" y="1365"/>
                  </a:lnTo>
                  <a:lnTo>
                    <a:pt x="554" y="1360"/>
                  </a:lnTo>
                  <a:lnTo>
                    <a:pt x="530" y="1352"/>
                  </a:lnTo>
                  <a:lnTo>
                    <a:pt x="503" y="1346"/>
                  </a:lnTo>
                  <a:lnTo>
                    <a:pt x="481" y="1338"/>
                  </a:lnTo>
                  <a:lnTo>
                    <a:pt x="464" y="1327"/>
                  </a:lnTo>
                  <a:lnTo>
                    <a:pt x="451" y="1311"/>
                  </a:lnTo>
                  <a:lnTo>
                    <a:pt x="441" y="1293"/>
                  </a:lnTo>
                  <a:lnTo>
                    <a:pt x="434" y="1268"/>
                  </a:lnTo>
                  <a:lnTo>
                    <a:pt x="433" y="1247"/>
                  </a:lnTo>
                  <a:lnTo>
                    <a:pt x="434" y="1225"/>
                  </a:lnTo>
                  <a:lnTo>
                    <a:pt x="437" y="1206"/>
                  </a:lnTo>
                  <a:lnTo>
                    <a:pt x="434" y="1184"/>
                  </a:lnTo>
                  <a:lnTo>
                    <a:pt x="426" y="1169"/>
                  </a:lnTo>
                  <a:lnTo>
                    <a:pt x="412" y="1150"/>
                  </a:lnTo>
                  <a:lnTo>
                    <a:pt x="398" y="1139"/>
                  </a:lnTo>
                  <a:lnTo>
                    <a:pt x="382" y="1127"/>
                  </a:lnTo>
                  <a:lnTo>
                    <a:pt x="358" y="1120"/>
                  </a:lnTo>
                  <a:lnTo>
                    <a:pt x="333" y="1112"/>
                  </a:lnTo>
                  <a:lnTo>
                    <a:pt x="305" y="1110"/>
                  </a:lnTo>
                  <a:lnTo>
                    <a:pt x="283" y="1108"/>
                  </a:lnTo>
                  <a:lnTo>
                    <a:pt x="256" y="1108"/>
                  </a:lnTo>
                  <a:lnTo>
                    <a:pt x="233" y="1110"/>
                  </a:lnTo>
                  <a:lnTo>
                    <a:pt x="211" y="1112"/>
                  </a:lnTo>
                  <a:lnTo>
                    <a:pt x="187" y="1114"/>
                  </a:lnTo>
                  <a:lnTo>
                    <a:pt x="164" y="1116"/>
                  </a:lnTo>
                  <a:lnTo>
                    <a:pt x="126" y="1116"/>
                  </a:lnTo>
                  <a:lnTo>
                    <a:pt x="102" y="1115"/>
                  </a:lnTo>
                  <a:lnTo>
                    <a:pt x="76" y="1110"/>
                  </a:lnTo>
                  <a:lnTo>
                    <a:pt x="57" y="1102"/>
                  </a:lnTo>
                  <a:lnTo>
                    <a:pt x="38" y="1090"/>
                  </a:lnTo>
                  <a:lnTo>
                    <a:pt x="24" y="1075"/>
                  </a:lnTo>
                  <a:lnTo>
                    <a:pt x="14" y="1061"/>
                  </a:lnTo>
                  <a:lnTo>
                    <a:pt x="3" y="1031"/>
                  </a:lnTo>
                  <a:lnTo>
                    <a:pt x="3" y="1001"/>
                  </a:lnTo>
                  <a:lnTo>
                    <a:pt x="1" y="970"/>
                  </a:lnTo>
                  <a:lnTo>
                    <a:pt x="0" y="933"/>
                  </a:lnTo>
                  <a:lnTo>
                    <a:pt x="3" y="899"/>
                  </a:lnTo>
                  <a:lnTo>
                    <a:pt x="3" y="863"/>
                  </a:lnTo>
                  <a:lnTo>
                    <a:pt x="5" y="831"/>
                  </a:lnTo>
                  <a:lnTo>
                    <a:pt x="9" y="799"/>
                  </a:lnTo>
                  <a:lnTo>
                    <a:pt x="13" y="773"/>
                  </a:lnTo>
                  <a:lnTo>
                    <a:pt x="18" y="745"/>
                  </a:lnTo>
                  <a:lnTo>
                    <a:pt x="24" y="723"/>
                  </a:lnTo>
                  <a:lnTo>
                    <a:pt x="34" y="710"/>
                  </a:lnTo>
                  <a:lnTo>
                    <a:pt x="47" y="695"/>
                  </a:lnTo>
                  <a:lnTo>
                    <a:pt x="61" y="687"/>
                  </a:lnTo>
                  <a:lnTo>
                    <a:pt x="79" y="676"/>
                  </a:lnTo>
                  <a:lnTo>
                    <a:pt x="95" y="674"/>
                  </a:lnTo>
                  <a:lnTo>
                    <a:pt x="117" y="670"/>
                  </a:lnTo>
                  <a:lnTo>
                    <a:pt x="145" y="668"/>
                  </a:lnTo>
                  <a:lnTo>
                    <a:pt x="170" y="670"/>
                  </a:lnTo>
                  <a:lnTo>
                    <a:pt x="203" y="674"/>
                  </a:lnTo>
                  <a:lnTo>
                    <a:pt x="232" y="675"/>
                  </a:lnTo>
                  <a:lnTo>
                    <a:pt x="256" y="676"/>
                  </a:lnTo>
                  <a:lnTo>
                    <a:pt x="291" y="678"/>
                  </a:lnTo>
                  <a:lnTo>
                    <a:pt x="325" y="674"/>
                  </a:lnTo>
                  <a:lnTo>
                    <a:pt x="354" y="668"/>
                  </a:lnTo>
                  <a:lnTo>
                    <a:pt x="382" y="660"/>
                  </a:lnTo>
                  <a:lnTo>
                    <a:pt x="400" y="651"/>
                  </a:lnTo>
                  <a:lnTo>
                    <a:pt x="419" y="638"/>
                  </a:lnTo>
                  <a:lnTo>
                    <a:pt x="433" y="619"/>
                  </a:lnTo>
                  <a:lnTo>
                    <a:pt x="441" y="602"/>
                  </a:lnTo>
                  <a:lnTo>
                    <a:pt x="444" y="583"/>
                  </a:lnTo>
                  <a:lnTo>
                    <a:pt x="443" y="569"/>
                  </a:lnTo>
                  <a:lnTo>
                    <a:pt x="441" y="542"/>
                  </a:lnTo>
                  <a:lnTo>
                    <a:pt x="443" y="515"/>
                  </a:lnTo>
                  <a:lnTo>
                    <a:pt x="449" y="495"/>
                  </a:lnTo>
                  <a:lnTo>
                    <a:pt x="456" y="476"/>
                  </a:lnTo>
                  <a:lnTo>
                    <a:pt x="467" y="462"/>
                  </a:lnTo>
                  <a:lnTo>
                    <a:pt x="489" y="448"/>
                  </a:lnTo>
                  <a:lnTo>
                    <a:pt x="512" y="438"/>
                  </a:lnTo>
                  <a:lnTo>
                    <a:pt x="541" y="430"/>
                  </a:lnTo>
                  <a:lnTo>
                    <a:pt x="570" y="424"/>
                  </a:lnTo>
                  <a:lnTo>
                    <a:pt x="594" y="419"/>
                  </a:lnTo>
                  <a:lnTo>
                    <a:pt x="624" y="415"/>
                  </a:lnTo>
                  <a:lnTo>
                    <a:pt x="653" y="409"/>
                  </a:lnTo>
                  <a:lnTo>
                    <a:pt x="688" y="401"/>
                  </a:lnTo>
                  <a:lnTo>
                    <a:pt x="720" y="391"/>
                  </a:lnTo>
                  <a:lnTo>
                    <a:pt x="747" y="373"/>
                  </a:lnTo>
                </a:path>
              </a:pathLst>
            </a:custGeom>
            <a:gradFill rotWithShape="0">
              <a:gsLst>
                <a:gs pos="0">
                  <a:srgbClr val="3D4247"/>
                </a:gs>
                <a:gs pos="100000">
                  <a:srgbClr val="B4B6B8"/>
                </a:gs>
              </a:gsLst>
              <a:path path="rect">
                <a:fillToRect l="50000" t="50000" r="50000" b="50000"/>
              </a:path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86719158"/>
      </p:ext>
    </p:extLst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200">
                <a:latin typeface="Arial" panose="020B0604020202020204" pitchFamily="34" charset="0"/>
              </a:rPr>
              <a:t>Differentiated Strategy</a:t>
            </a:r>
            <a:br>
              <a:rPr lang="en-US" altLang="en-US" sz="3200">
                <a:latin typeface="Arial" panose="020B0604020202020204" pitchFamily="34" charset="0"/>
              </a:rPr>
            </a:br>
            <a:r>
              <a:rPr lang="en-US" altLang="en-US" sz="3200">
                <a:latin typeface="Arial" panose="020B0604020202020204" pitchFamily="34" charset="0"/>
              </a:rPr>
              <a:t>Through Market Segmentation</a:t>
            </a:r>
            <a:endParaRPr lang="en-US" altLang="en-US" sz="4000"/>
          </a:p>
        </p:txBody>
      </p:sp>
      <p:sp>
        <p:nvSpPr>
          <p:cNvPr id="106519" name="Rectangle 23"/>
          <p:cNvSpPr>
            <a:spLocks noChangeArrowheads="1"/>
          </p:cNvSpPr>
          <p:nvPr/>
        </p:nvSpPr>
        <p:spPr bwMode="auto">
          <a:xfrm>
            <a:off x="2278063" y="4586289"/>
            <a:ext cx="159338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Organization</a:t>
            </a:r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4718051" y="1479551"/>
            <a:ext cx="191398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Marketing Mix 1</a:t>
            </a:r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8181976" y="5491164"/>
            <a:ext cx="167885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Target Market</a:t>
            </a:r>
          </a:p>
        </p:txBody>
      </p:sp>
      <p:sp>
        <p:nvSpPr>
          <p:cNvPr id="106526" name="Rectangle 30"/>
          <p:cNvSpPr>
            <a:spLocks noChangeArrowheads="1"/>
          </p:cNvSpPr>
          <p:nvPr/>
        </p:nvSpPr>
        <p:spPr bwMode="auto">
          <a:xfrm>
            <a:off x="4329114" y="4159251"/>
            <a:ext cx="191398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Marketing Mix 2</a:t>
            </a:r>
          </a:p>
        </p:txBody>
      </p:sp>
      <p:grpSp>
        <p:nvGrpSpPr>
          <p:cNvPr id="27655" name="Group 389"/>
          <p:cNvGrpSpPr>
            <a:grpSpLocks/>
          </p:cNvGrpSpPr>
          <p:nvPr/>
        </p:nvGrpSpPr>
        <p:grpSpPr bwMode="auto">
          <a:xfrm>
            <a:off x="2287589" y="1676400"/>
            <a:ext cx="7705725" cy="5257800"/>
            <a:chOff x="481" y="960"/>
            <a:chExt cx="4854" cy="3312"/>
          </a:xfrm>
        </p:grpSpPr>
        <p:sp>
          <p:nvSpPr>
            <p:cNvPr id="27656" name="Rectangle 2"/>
            <p:cNvSpPr>
              <a:spLocks noChangeArrowheads="1"/>
            </p:cNvSpPr>
            <p:nvPr/>
          </p:nvSpPr>
          <p:spPr bwMode="auto">
            <a:xfrm>
              <a:off x="534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7657" name="Rectangle 3"/>
            <p:cNvSpPr>
              <a:spLocks noChangeArrowheads="1"/>
            </p:cNvSpPr>
            <p:nvPr/>
          </p:nvSpPr>
          <p:spPr bwMode="auto">
            <a:xfrm>
              <a:off x="2070" y="398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7658" name="Rectangle 4"/>
            <p:cNvSpPr>
              <a:spLocks noChangeArrowheads="1"/>
            </p:cNvSpPr>
            <p:nvPr/>
          </p:nvSpPr>
          <p:spPr bwMode="auto">
            <a:xfrm>
              <a:off x="534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7659" name="Rectangle 5"/>
            <p:cNvSpPr>
              <a:spLocks noChangeArrowheads="1"/>
            </p:cNvSpPr>
            <p:nvPr/>
          </p:nvSpPr>
          <p:spPr bwMode="auto">
            <a:xfrm>
              <a:off x="2070" y="398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7660" name="Rectangle 6"/>
            <p:cNvSpPr>
              <a:spLocks noChangeArrowheads="1"/>
            </p:cNvSpPr>
            <p:nvPr/>
          </p:nvSpPr>
          <p:spPr bwMode="auto">
            <a:xfrm>
              <a:off x="534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7661" name="Rectangle 7"/>
            <p:cNvSpPr>
              <a:spLocks noChangeArrowheads="1"/>
            </p:cNvSpPr>
            <p:nvPr/>
          </p:nvSpPr>
          <p:spPr bwMode="auto">
            <a:xfrm>
              <a:off x="2070" y="398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7662" name="Rectangle 8"/>
            <p:cNvSpPr>
              <a:spLocks noChangeArrowheads="1"/>
            </p:cNvSpPr>
            <p:nvPr/>
          </p:nvSpPr>
          <p:spPr bwMode="auto">
            <a:xfrm>
              <a:off x="534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7663" name="Rectangle 10"/>
            <p:cNvSpPr>
              <a:spLocks noChangeArrowheads="1"/>
            </p:cNvSpPr>
            <p:nvPr/>
          </p:nvSpPr>
          <p:spPr bwMode="auto">
            <a:xfrm>
              <a:off x="534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7664" name="Rectangle 11"/>
            <p:cNvSpPr>
              <a:spLocks noChangeArrowheads="1"/>
            </p:cNvSpPr>
            <p:nvPr/>
          </p:nvSpPr>
          <p:spPr bwMode="auto">
            <a:xfrm>
              <a:off x="2070" y="398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7665" name="Rectangle 12"/>
            <p:cNvSpPr>
              <a:spLocks noChangeArrowheads="1"/>
            </p:cNvSpPr>
            <p:nvPr/>
          </p:nvSpPr>
          <p:spPr bwMode="auto">
            <a:xfrm>
              <a:off x="534" y="398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7666" name="Rectangle 13"/>
            <p:cNvSpPr>
              <a:spLocks noChangeArrowheads="1"/>
            </p:cNvSpPr>
            <p:nvPr/>
          </p:nvSpPr>
          <p:spPr bwMode="auto">
            <a:xfrm>
              <a:off x="2070" y="398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6511" name="Freeform 15"/>
            <p:cNvSpPr>
              <a:spLocks/>
            </p:cNvSpPr>
            <p:nvPr/>
          </p:nvSpPr>
          <p:spPr bwMode="auto">
            <a:xfrm>
              <a:off x="2725" y="1144"/>
              <a:ext cx="573" cy="5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2" y="423"/>
                </a:cxn>
                <a:cxn ang="0">
                  <a:pos x="520" y="426"/>
                </a:cxn>
                <a:cxn ang="0">
                  <a:pos x="518" y="436"/>
                </a:cxn>
                <a:cxn ang="0">
                  <a:pos x="521" y="447"/>
                </a:cxn>
                <a:cxn ang="0">
                  <a:pos x="525" y="462"/>
                </a:cxn>
                <a:cxn ang="0">
                  <a:pos x="527" y="476"/>
                </a:cxn>
                <a:cxn ang="0">
                  <a:pos x="526" y="488"/>
                </a:cxn>
                <a:cxn ang="0">
                  <a:pos x="522" y="501"/>
                </a:cxn>
                <a:cxn ang="0">
                  <a:pos x="513" y="511"/>
                </a:cxn>
                <a:cxn ang="0">
                  <a:pos x="502" y="520"/>
                </a:cxn>
                <a:cxn ang="0">
                  <a:pos x="489" y="526"/>
                </a:cxn>
                <a:cxn ang="0">
                  <a:pos x="473" y="529"/>
                </a:cxn>
                <a:cxn ang="0">
                  <a:pos x="459" y="530"/>
                </a:cxn>
                <a:cxn ang="0">
                  <a:pos x="446" y="528"/>
                </a:cxn>
                <a:cxn ang="0">
                  <a:pos x="433" y="524"/>
                </a:cxn>
                <a:cxn ang="0">
                  <a:pos x="423" y="518"/>
                </a:cxn>
                <a:cxn ang="0">
                  <a:pos x="413" y="508"/>
                </a:cxn>
                <a:cxn ang="0">
                  <a:pos x="405" y="497"/>
                </a:cxn>
                <a:cxn ang="0">
                  <a:pos x="401" y="482"/>
                </a:cxn>
                <a:cxn ang="0">
                  <a:pos x="403" y="466"/>
                </a:cxn>
                <a:cxn ang="0">
                  <a:pos x="407" y="451"/>
                </a:cxn>
                <a:cxn ang="0">
                  <a:pos x="410" y="436"/>
                </a:cxn>
                <a:cxn ang="0">
                  <a:pos x="410" y="429"/>
                </a:cxn>
                <a:cxn ang="0">
                  <a:pos x="313" y="426"/>
                </a:cxn>
                <a:cxn ang="0">
                  <a:pos x="314" y="400"/>
                </a:cxn>
                <a:cxn ang="0">
                  <a:pos x="312" y="384"/>
                </a:cxn>
                <a:cxn ang="0">
                  <a:pos x="308" y="374"/>
                </a:cxn>
                <a:cxn ang="0">
                  <a:pos x="300" y="366"/>
                </a:cxn>
                <a:cxn ang="0">
                  <a:pos x="289" y="361"/>
                </a:cxn>
                <a:cxn ang="0">
                  <a:pos x="276" y="359"/>
                </a:cxn>
                <a:cxn ang="0">
                  <a:pos x="256" y="360"/>
                </a:cxn>
                <a:cxn ang="0">
                  <a:pos x="238" y="362"/>
                </a:cxn>
                <a:cxn ang="0">
                  <a:pos x="219" y="362"/>
                </a:cxn>
                <a:cxn ang="0">
                  <a:pos x="200" y="358"/>
                </a:cxn>
                <a:cxn ang="0">
                  <a:pos x="186" y="350"/>
                </a:cxn>
                <a:cxn ang="0">
                  <a:pos x="177" y="339"/>
                </a:cxn>
                <a:cxn ang="0">
                  <a:pos x="174" y="325"/>
                </a:cxn>
                <a:cxn ang="0">
                  <a:pos x="175" y="308"/>
                </a:cxn>
                <a:cxn ang="0">
                  <a:pos x="172" y="293"/>
                </a:cxn>
                <a:cxn ang="0">
                  <a:pos x="168" y="284"/>
                </a:cxn>
                <a:cxn ang="0">
                  <a:pos x="162" y="278"/>
                </a:cxn>
                <a:cxn ang="0">
                  <a:pos x="148" y="271"/>
                </a:cxn>
                <a:cxn ang="0">
                  <a:pos x="130" y="267"/>
                </a:cxn>
                <a:cxn ang="0">
                  <a:pos x="110" y="263"/>
                </a:cxn>
                <a:cxn ang="0">
                  <a:pos x="94" y="259"/>
                </a:cxn>
                <a:cxn ang="0">
                  <a:pos x="81" y="252"/>
                </a:cxn>
                <a:cxn ang="0">
                  <a:pos x="70" y="242"/>
                </a:cxn>
                <a:cxn ang="0">
                  <a:pos x="63" y="229"/>
                </a:cxn>
                <a:cxn ang="0">
                  <a:pos x="62" y="216"/>
                </a:cxn>
                <a:cxn ang="0">
                  <a:pos x="66" y="201"/>
                </a:cxn>
                <a:cxn ang="0">
                  <a:pos x="69" y="184"/>
                </a:cxn>
                <a:cxn ang="0">
                  <a:pos x="72" y="168"/>
                </a:cxn>
                <a:cxn ang="0">
                  <a:pos x="69" y="152"/>
                </a:cxn>
                <a:cxn ang="0">
                  <a:pos x="63" y="137"/>
                </a:cxn>
                <a:cxn ang="0">
                  <a:pos x="56" y="128"/>
                </a:cxn>
                <a:cxn ang="0">
                  <a:pos x="47" y="120"/>
                </a:cxn>
                <a:cxn ang="0">
                  <a:pos x="36" y="114"/>
                </a:cxn>
                <a:cxn ang="0">
                  <a:pos x="23" y="111"/>
                </a:cxn>
                <a:cxn ang="0">
                  <a:pos x="7" y="110"/>
                </a:cxn>
              </a:cxnLst>
              <a:rect l="0" t="0" r="r" b="b"/>
              <a:pathLst>
                <a:path w="573" h="531">
                  <a:moveTo>
                    <a:pt x="0" y="110"/>
                  </a:moveTo>
                  <a:lnTo>
                    <a:pt x="0" y="0"/>
                  </a:lnTo>
                  <a:lnTo>
                    <a:pt x="571" y="0"/>
                  </a:lnTo>
                  <a:lnTo>
                    <a:pt x="572" y="423"/>
                  </a:lnTo>
                  <a:lnTo>
                    <a:pt x="522" y="423"/>
                  </a:lnTo>
                  <a:lnTo>
                    <a:pt x="520" y="426"/>
                  </a:lnTo>
                  <a:lnTo>
                    <a:pt x="518" y="431"/>
                  </a:lnTo>
                  <a:lnTo>
                    <a:pt x="518" y="436"/>
                  </a:lnTo>
                  <a:lnTo>
                    <a:pt x="519" y="441"/>
                  </a:lnTo>
                  <a:lnTo>
                    <a:pt x="521" y="447"/>
                  </a:lnTo>
                  <a:lnTo>
                    <a:pt x="523" y="456"/>
                  </a:lnTo>
                  <a:lnTo>
                    <a:pt x="525" y="462"/>
                  </a:lnTo>
                  <a:lnTo>
                    <a:pt x="526" y="469"/>
                  </a:lnTo>
                  <a:lnTo>
                    <a:pt x="527" y="476"/>
                  </a:lnTo>
                  <a:lnTo>
                    <a:pt x="527" y="482"/>
                  </a:lnTo>
                  <a:lnTo>
                    <a:pt x="526" y="488"/>
                  </a:lnTo>
                  <a:lnTo>
                    <a:pt x="525" y="495"/>
                  </a:lnTo>
                  <a:lnTo>
                    <a:pt x="522" y="501"/>
                  </a:lnTo>
                  <a:lnTo>
                    <a:pt x="518" y="506"/>
                  </a:lnTo>
                  <a:lnTo>
                    <a:pt x="513" y="511"/>
                  </a:lnTo>
                  <a:lnTo>
                    <a:pt x="508" y="516"/>
                  </a:lnTo>
                  <a:lnTo>
                    <a:pt x="502" y="520"/>
                  </a:lnTo>
                  <a:lnTo>
                    <a:pt x="497" y="523"/>
                  </a:lnTo>
                  <a:lnTo>
                    <a:pt x="489" y="526"/>
                  </a:lnTo>
                  <a:lnTo>
                    <a:pt x="481" y="528"/>
                  </a:lnTo>
                  <a:lnTo>
                    <a:pt x="473" y="529"/>
                  </a:lnTo>
                  <a:lnTo>
                    <a:pt x="466" y="530"/>
                  </a:lnTo>
                  <a:lnTo>
                    <a:pt x="459" y="530"/>
                  </a:lnTo>
                  <a:lnTo>
                    <a:pt x="452" y="529"/>
                  </a:lnTo>
                  <a:lnTo>
                    <a:pt x="446" y="528"/>
                  </a:lnTo>
                  <a:lnTo>
                    <a:pt x="440" y="526"/>
                  </a:lnTo>
                  <a:lnTo>
                    <a:pt x="433" y="524"/>
                  </a:lnTo>
                  <a:lnTo>
                    <a:pt x="429" y="521"/>
                  </a:lnTo>
                  <a:lnTo>
                    <a:pt x="423" y="518"/>
                  </a:lnTo>
                  <a:lnTo>
                    <a:pt x="418" y="513"/>
                  </a:lnTo>
                  <a:lnTo>
                    <a:pt x="413" y="508"/>
                  </a:lnTo>
                  <a:lnTo>
                    <a:pt x="409" y="503"/>
                  </a:lnTo>
                  <a:lnTo>
                    <a:pt x="405" y="497"/>
                  </a:lnTo>
                  <a:lnTo>
                    <a:pt x="403" y="490"/>
                  </a:lnTo>
                  <a:lnTo>
                    <a:pt x="401" y="482"/>
                  </a:lnTo>
                  <a:lnTo>
                    <a:pt x="401" y="474"/>
                  </a:lnTo>
                  <a:lnTo>
                    <a:pt x="403" y="466"/>
                  </a:lnTo>
                  <a:lnTo>
                    <a:pt x="405" y="459"/>
                  </a:lnTo>
                  <a:lnTo>
                    <a:pt x="407" y="451"/>
                  </a:lnTo>
                  <a:lnTo>
                    <a:pt x="409" y="443"/>
                  </a:lnTo>
                  <a:lnTo>
                    <a:pt x="410" y="436"/>
                  </a:lnTo>
                  <a:lnTo>
                    <a:pt x="410" y="432"/>
                  </a:lnTo>
                  <a:lnTo>
                    <a:pt x="410" y="429"/>
                  </a:lnTo>
                  <a:lnTo>
                    <a:pt x="408" y="426"/>
                  </a:lnTo>
                  <a:lnTo>
                    <a:pt x="313" y="426"/>
                  </a:lnTo>
                  <a:lnTo>
                    <a:pt x="315" y="410"/>
                  </a:lnTo>
                  <a:lnTo>
                    <a:pt x="314" y="400"/>
                  </a:lnTo>
                  <a:lnTo>
                    <a:pt x="313" y="392"/>
                  </a:lnTo>
                  <a:lnTo>
                    <a:pt x="312" y="384"/>
                  </a:lnTo>
                  <a:lnTo>
                    <a:pt x="310" y="379"/>
                  </a:lnTo>
                  <a:lnTo>
                    <a:pt x="308" y="374"/>
                  </a:lnTo>
                  <a:lnTo>
                    <a:pt x="305" y="370"/>
                  </a:lnTo>
                  <a:lnTo>
                    <a:pt x="300" y="366"/>
                  </a:lnTo>
                  <a:lnTo>
                    <a:pt x="295" y="363"/>
                  </a:lnTo>
                  <a:lnTo>
                    <a:pt x="289" y="361"/>
                  </a:lnTo>
                  <a:lnTo>
                    <a:pt x="284" y="360"/>
                  </a:lnTo>
                  <a:lnTo>
                    <a:pt x="276" y="359"/>
                  </a:lnTo>
                  <a:lnTo>
                    <a:pt x="266" y="359"/>
                  </a:lnTo>
                  <a:lnTo>
                    <a:pt x="256" y="360"/>
                  </a:lnTo>
                  <a:lnTo>
                    <a:pt x="246" y="361"/>
                  </a:lnTo>
                  <a:lnTo>
                    <a:pt x="238" y="362"/>
                  </a:lnTo>
                  <a:lnTo>
                    <a:pt x="228" y="362"/>
                  </a:lnTo>
                  <a:lnTo>
                    <a:pt x="219" y="362"/>
                  </a:lnTo>
                  <a:lnTo>
                    <a:pt x="212" y="361"/>
                  </a:lnTo>
                  <a:lnTo>
                    <a:pt x="200" y="358"/>
                  </a:lnTo>
                  <a:lnTo>
                    <a:pt x="193" y="355"/>
                  </a:lnTo>
                  <a:lnTo>
                    <a:pt x="186" y="350"/>
                  </a:lnTo>
                  <a:lnTo>
                    <a:pt x="182" y="345"/>
                  </a:lnTo>
                  <a:lnTo>
                    <a:pt x="177" y="339"/>
                  </a:lnTo>
                  <a:lnTo>
                    <a:pt x="175" y="332"/>
                  </a:lnTo>
                  <a:lnTo>
                    <a:pt x="174" y="325"/>
                  </a:lnTo>
                  <a:lnTo>
                    <a:pt x="174" y="315"/>
                  </a:lnTo>
                  <a:lnTo>
                    <a:pt x="175" y="308"/>
                  </a:lnTo>
                  <a:lnTo>
                    <a:pt x="174" y="301"/>
                  </a:lnTo>
                  <a:lnTo>
                    <a:pt x="172" y="293"/>
                  </a:lnTo>
                  <a:lnTo>
                    <a:pt x="170" y="288"/>
                  </a:lnTo>
                  <a:lnTo>
                    <a:pt x="168" y="284"/>
                  </a:lnTo>
                  <a:lnTo>
                    <a:pt x="165" y="281"/>
                  </a:lnTo>
                  <a:lnTo>
                    <a:pt x="162" y="278"/>
                  </a:lnTo>
                  <a:lnTo>
                    <a:pt x="156" y="275"/>
                  </a:lnTo>
                  <a:lnTo>
                    <a:pt x="148" y="271"/>
                  </a:lnTo>
                  <a:lnTo>
                    <a:pt x="140" y="269"/>
                  </a:lnTo>
                  <a:lnTo>
                    <a:pt x="130" y="267"/>
                  </a:lnTo>
                  <a:lnTo>
                    <a:pt x="120" y="265"/>
                  </a:lnTo>
                  <a:lnTo>
                    <a:pt x="110" y="263"/>
                  </a:lnTo>
                  <a:lnTo>
                    <a:pt x="102" y="261"/>
                  </a:lnTo>
                  <a:lnTo>
                    <a:pt x="94" y="259"/>
                  </a:lnTo>
                  <a:lnTo>
                    <a:pt x="86" y="256"/>
                  </a:lnTo>
                  <a:lnTo>
                    <a:pt x="81" y="252"/>
                  </a:lnTo>
                  <a:lnTo>
                    <a:pt x="74" y="247"/>
                  </a:lnTo>
                  <a:lnTo>
                    <a:pt x="70" y="242"/>
                  </a:lnTo>
                  <a:lnTo>
                    <a:pt x="66" y="236"/>
                  </a:lnTo>
                  <a:lnTo>
                    <a:pt x="63" y="229"/>
                  </a:lnTo>
                  <a:lnTo>
                    <a:pt x="62" y="223"/>
                  </a:lnTo>
                  <a:lnTo>
                    <a:pt x="62" y="216"/>
                  </a:lnTo>
                  <a:lnTo>
                    <a:pt x="63" y="210"/>
                  </a:lnTo>
                  <a:lnTo>
                    <a:pt x="66" y="201"/>
                  </a:lnTo>
                  <a:lnTo>
                    <a:pt x="69" y="192"/>
                  </a:lnTo>
                  <a:lnTo>
                    <a:pt x="69" y="184"/>
                  </a:lnTo>
                  <a:lnTo>
                    <a:pt x="72" y="176"/>
                  </a:lnTo>
                  <a:lnTo>
                    <a:pt x="72" y="168"/>
                  </a:lnTo>
                  <a:lnTo>
                    <a:pt x="72" y="159"/>
                  </a:lnTo>
                  <a:lnTo>
                    <a:pt x="69" y="152"/>
                  </a:lnTo>
                  <a:lnTo>
                    <a:pt x="66" y="144"/>
                  </a:lnTo>
                  <a:lnTo>
                    <a:pt x="63" y="137"/>
                  </a:lnTo>
                  <a:lnTo>
                    <a:pt x="58" y="131"/>
                  </a:lnTo>
                  <a:lnTo>
                    <a:pt x="56" y="128"/>
                  </a:lnTo>
                  <a:lnTo>
                    <a:pt x="51" y="124"/>
                  </a:lnTo>
                  <a:lnTo>
                    <a:pt x="47" y="120"/>
                  </a:lnTo>
                  <a:lnTo>
                    <a:pt x="42" y="117"/>
                  </a:lnTo>
                  <a:lnTo>
                    <a:pt x="36" y="114"/>
                  </a:lnTo>
                  <a:lnTo>
                    <a:pt x="30" y="113"/>
                  </a:lnTo>
                  <a:lnTo>
                    <a:pt x="23" y="111"/>
                  </a:lnTo>
                  <a:lnTo>
                    <a:pt x="14" y="110"/>
                  </a:lnTo>
                  <a:lnTo>
                    <a:pt x="7" y="110"/>
                  </a:lnTo>
                  <a:lnTo>
                    <a:pt x="0" y="110"/>
                  </a:lnTo>
                </a:path>
              </a:pathLst>
            </a:custGeom>
            <a:gradFill rotWithShape="0">
              <a:gsLst>
                <a:gs pos="0">
                  <a:srgbClr val="A2C1FE">
                    <a:gamma/>
                    <a:tint val="0"/>
                    <a:invGamma/>
                  </a:srgbClr>
                </a:gs>
                <a:gs pos="100000">
                  <a:srgbClr val="A2C1FE"/>
                </a:gs>
              </a:gsLst>
              <a:path path="rect">
                <a:fillToRect l="50000" t="50000" r="50000" b="50000"/>
              </a:path>
            </a:gra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12" name="Freeform 16"/>
            <p:cNvSpPr>
              <a:spLocks/>
            </p:cNvSpPr>
            <p:nvPr/>
          </p:nvSpPr>
          <p:spPr bwMode="auto">
            <a:xfrm>
              <a:off x="2151" y="1486"/>
              <a:ext cx="573" cy="531"/>
            </a:xfrm>
            <a:custGeom>
              <a:avLst/>
              <a:gdLst/>
              <a:ahLst/>
              <a:cxnLst>
                <a:cxn ang="0">
                  <a:pos x="572" y="530"/>
                </a:cxn>
                <a:cxn ang="0">
                  <a:pos x="0" y="106"/>
                </a:cxn>
                <a:cxn ang="0">
                  <a:pos x="51" y="102"/>
                </a:cxn>
                <a:cxn ang="0">
                  <a:pos x="53" y="93"/>
                </a:cxn>
                <a:cxn ang="0">
                  <a:pos x="50" y="81"/>
                </a:cxn>
                <a:cxn ang="0">
                  <a:pos x="46" y="67"/>
                </a:cxn>
                <a:cxn ang="0">
                  <a:pos x="44" y="53"/>
                </a:cxn>
                <a:cxn ang="0">
                  <a:pos x="44" y="41"/>
                </a:cxn>
                <a:cxn ang="0">
                  <a:pos x="49" y="28"/>
                </a:cxn>
                <a:cxn ang="0">
                  <a:pos x="58" y="17"/>
                </a:cxn>
                <a:cxn ang="0">
                  <a:pos x="69" y="9"/>
                </a:cxn>
                <a:cxn ang="0">
                  <a:pos x="82" y="3"/>
                </a:cxn>
                <a:cxn ang="0">
                  <a:pos x="98" y="0"/>
                </a:cxn>
                <a:cxn ang="0">
                  <a:pos x="112" y="0"/>
                </a:cxn>
                <a:cxn ang="0">
                  <a:pos x="124" y="1"/>
                </a:cxn>
                <a:cxn ang="0">
                  <a:pos x="137" y="5"/>
                </a:cxn>
                <a:cxn ang="0">
                  <a:pos x="148" y="11"/>
                </a:cxn>
                <a:cxn ang="0">
                  <a:pos x="158" y="21"/>
                </a:cxn>
                <a:cxn ang="0">
                  <a:pos x="166" y="32"/>
                </a:cxn>
                <a:cxn ang="0">
                  <a:pos x="170" y="47"/>
                </a:cxn>
                <a:cxn ang="0">
                  <a:pos x="168" y="62"/>
                </a:cxn>
                <a:cxn ang="0">
                  <a:pos x="164" y="78"/>
                </a:cxn>
                <a:cxn ang="0">
                  <a:pos x="160" y="92"/>
                </a:cxn>
                <a:cxn ang="0">
                  <a:pos x="161" y="99"/>
                </a:cxn>
                <a:cxn ang="0">
                  <a:pos x="257" y="103"/>
                </a:cxn>
                <a:cxn ang="0">
                  <a:pos x="255" y="131"/>
                </a:cxn>
                <a:cxn ang="0">
                  <a:pos x="256" y="148"/>
                </a:cxn>
                <a:cxn ang="0">
                  <a:pos x="259" y="165"/>
                </a:cxn>
                <a:cxn ang="0">
                  <a:pos x="265" y="175"/>
                </a:cxn>
                <a:cxn ang="0">
                  <a:pos x="275" y="183"/>
                </a:cxn>
                <a:cxn ang="0">
                  <a:pos x="288" y="186"/>
                </a:cxn>
                <a:cxn ang="0">
                  <a:pos x="303" y="187"/>
                </a:cxn>
                <a:cxn ang="0">
                  <a:pos x="317" y="185"/>
                </a:cxn>
                <a:cxn ang="0">
                  <a:pos x="335" y="183"/>
                </a:cxn>
                <a:cxn ang="0">
                  <a:pos x="354" y="184"/>
                </a:cxn>
                <a:cxn ang="0">
                  <a:pos x="371" y="189"/>
                </a:cxn>
                <a:cxn ang="0">
                  <a:pos x="384" y="196"/>
                </a:cxn>
                <a:cxn ang="0">
                  <a:pos x="393" y="207"/>
                </a:cxn>
                <a:cxn ang="0">
                  <a:pos x="396" y="221"/>
                </a:cxn>
                <a:cxn ang="0">
                  <a:pos x="395" y="236"/>
                </a:cxn>
                <a:cxn ang="0">
                  <a:pos x="396" y="250"/>
                </a:cxn>
                <a:cxn ang="0">
                  <a:pos x="402" y="262"/>
                </a:cxn>
                <a:cxn ang="0">
                  <a:pos x="412" y="271"/>
                </a:cxn>
                <a:cxn ang="0">
                  <a:pos x="428" y="276"/>
                </a:cxn>
                <a:cxn ang="0">
                  <a:pos x="443" y="279"/>
                </a:cxn>
                <a:cxn ang="0">
                  <a:pos x="462" y="283"/>
                </a:cxn>
                <a:cxn ang="0">
                  <a:pos x="477" y="288"/>
                </a:cxn>
                <a:cxn ang="0">
                  <a:pos x="489" y="294"/>
                </a:cxn>
                <a:cxn ang="0">
                  <a:pos x="500" y="304"/>
                </a:cxn>
                <a:cxn ang="0">
                  <a:pos x="506" y="316"/>
                </a:cxn>
                <a:cxn ang="0">
                  <a:pos x="507" y="332"/>
                </a:cxn>
                <a:cxn ang="0">
                  <a:pos x="504" y="349"/>
                </a:cxn>
                <a:cxn ang="0">
                  <a:pos x="499" y="368"/>
                </a:cxn>
                <a:cxn ang="0">
                  <a:pos x="498" y="381"/>
                </a:cxn>
                <a:cxn ang="0">
                  <a:pos x="501" y="398"/>
                </a:cxn>
                <a:cxn ang="0">
                  <a:pos x="508" y="409"/>
                </a:cxn>
                <a:cxn ang="0">
                  <a:pos x="518" y="421"/>
                </a:cxn>
                <a:cxn ang="0">
                  <a:pos x="532" y="431"/>
                </a:cxn>
                <a:cxn ang="0">
                  <a:pos x="546" y="435"/>
                </a:cxn>
                <a:cxn ang="0">
                  <a:pos x="563" y="437"/>
                </a:cxn>
              </a:cxnLst>
              <a:rect l="0" t="0" r="r" b="b"/>
              <a:pathLst>
                <a:path w="573" h="531">
                  <a:moveTo>
                    <a:pt x="572" y="436"/>
                  </a:moveTo>
                  <a:lnTo>
                    <a:pt x="572" y="530"/>
                  </a:lnTo>
                  <a:lnTo>
                    <a:pt x="0" y="530"/>
                  </a:lnTo>
                  <a:lnTo>
                    <a:pt x="0" y="106"/>
                  </a:lnTo>
                  <a:lnTo>
                    <a:pt x="49" y="106"/>
                  </a:lnTo>
                  <a:lnTo>
                    <a:pt x="51" y="102"/>
                  </a:lnTo>
                  <a:lnTo>
                    <a:pt x="53" y="97"/>
                  </a:lnTo>
                  <a:lnTo>
                    <a:pt x="53" y="93"/>
                  </a:lnTo>
                  <a:lnTo>
                    <a:pt x="52" y="88"/>
                  </a:lnTo>
                  <a:lnTo>
                    <a:pt x="50" y="81"/>
                  </a:lnTo>
                  <a:lnTo>
                    <a:pt x="48" y="73"/>
                  </a:lnTo>
                  <a:lnTo>
                    <a:pt x="46" y="67"/>
                  </a:lnTo>
                  <a:lnTo>
                    <a:pt x="44" y="60"/>
                  </a:lnTo>
                  <a:lnTo>
                    <a:pt x="44" y="53"/>
                  </a:lnTo>
                  <a:lnTo>
                    <a:pt x="44" y="46"/>
                  </a:lnTo>
                  <a:lnTo>
                    <a:pt x="44" y="41"/>
                  </a:lnTo>
                  <a:lnTo>
                    <a:pt x="46" y="34"/>
                  </a:lnTo>
                  <a:lnTo>
                    <a:pt x="49" y="28"/>
                  </a:lnTo>
                  <a:lnTo>
                    <a:pt x="53" y="23"/>
                  </a:lnTo>
                  <a:lnTo>
                    <a:pt x="58" y="17"/>
                  </a:lnTo>
                  <a:lnTo>
                    <a:pt x="63" y="13"/>
                  </a:lnTo>
                  <a:lnTo>
                    <a:pt x="69" y="9"/>
                  </a:lnTo>
                  <a:lnTo>
                    <a:pt x="74" y="6"/>
                  </a:lnTo>
                  <a:lnTo>
                    <a:pt x="82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12" y="0"/>
                  </a:lnTo>
                  <a:lnTo>
                    <a:pt x="119" y="0"/>
                  </a:lnTo>
                  <a:lnTo>
                    <a:pt x="124" y="1"/>
                  </a:lnTo>
                  <a:lnTo>
                    <a:pt x="131" y="3"/>
                  </a:lnTo>
                  <a:lnTo>
                    <a:pt x="137" y="5"/>
                  </a:lnTo>
                  <a:lnTo>
                    <a:pt x="142" y="7"/>
                  </a:lnTo>
                  <a:lnTo>
                    <a:pt x="148" y="11"/>
                  </a:lnTo>
                  <a:lnTo>
                    <a:pt x="153" y="16"/>
                  </a:lnTo>
                  <a:lnTo>
                    <a:pt x="158" y="21"/>
                  </a:lnTo>
                  <a:lnTo>
                    <a:pt x="162" y="26"/>
                  </a:lnTo>
                  <a:lnTo>
                    <a:pt x="166" y="32"/>
                  </a:lnTo>
                  <a:lnTo>
                    <a:pt x="168" y="39"/>
                  </a:lnTo>
                  <a:lnTo>
                    <a:pt x="170" y="47"/>
                  </a:lnTo>
                  <a:lnTo>
                    <a:pt x="170" y="55"/>
                  </a:lnTo>
                  <a:lnTo>
                    <a:pt x="168" y="62"/>
                  </a:lnTo>
                  <a:lnTo>
                    <a:pt x="166" y="70"/>
                  </a:lnTo>
                  <a:lnTo>
                    <a:pt x="164" y="78"/>
                  </a:lnTo>
                  <a:lnTo>
                    <a:pt x="162" y="86"/>
                  </a:lnTo>
                  <a:lnTo>
                    <a:pt x="160" y="92"/>
                  </a:lnTo>
                  <a:lnTo>
                    <a:pt x="160" y="96"/>
                  </a:lnTo>
                  <a:lnTo>
                    <a:pt x="161" y="99"/>
                  </a:lnTo>
                  <a:lnTo>
                    <a:pt x="163" y="103"/>
                  </a:lnTo>
                  <a:lnTo>
                    <a:pt x="257" y="103"/>
                  </a:lnTo>
                  <a:lnTo>
                    <a:pt x="255" y="121"/>
                  </a:lnTo>
                  <a:lnTo>
                    <a:pt x="255" y="131"/>
                  </a:lnTo>
                  <a:lnTo>
                    <a:pt x="255" y="140"/>
                  </a:lnTo>
                  <a:lnTo>
                    <a:pt x="256" y="148"/>
                  </a:lnTo>
                  <a:lnTo>
                    <a:pt x="257" y="156"/>
                  </a:lnTo>
                  <a:lnTo>
                    <a:pt x="259" y="165"/>
                  </a:lnTo>
                  <a:lnTo>
                    <a:pt x="261" y="170"/>
                  </a:lnTo>
                  <a:lnTo>
                    <a:pt x="265" y="175"/>
                  </a:lnTo>
                  <a:lnTo>
                    <a:pt x="269" y="179"/>
                  </a:lnTo>
                  <a:lnTo>
                    <a:pt x="275" y="183"/>
                  </a:lnTo>
                  <a:lnTo>
                    <a:pt x="282" y="185"/>
                  </a:lnTo>
                  <a:lnTo>
                    <a:pt x="288" y="186"/>
                  </a:lnTo>
                  <a:lnTo>
                    <a:pt x="295" y="187"/>
                  </a:lnTo>
                  <a:lnTo>
                    <a:pt x="303" y="187"/>
                  </a:lnTo>
                  <a:lnTo>
                    <a:pt x="312" y="186"/>
                  </a:lnTo>
                  <a:lnTo>
                    <a:pt x="317" y="185"/>
                  </a:lnTo>
                  <a:lnTo>
                    <a:pt x="326" y="184"/>
                  </a:lnTo>
                  <a:lnTo>
                    <a:pt x="335" y="183"/>
                  </a:lnTo>
                  <a:lnTo>
                    <a:pt x="345" y="183"/>
                  </a:lnTo>
                  <a:lnTo>
                    <a:pt x="354" y="184"/>
                  </a:lnTo>
                  <a:lnTo>
                    <a:pt x="362" y="186"/>
                  </a:lnTo>
                  <a:lnTo>
                    <a:pt x="371" y="189"/>
                  </a:lnTo>
                  <a:lnTo>
                    <a:pt x="378" y="191"/>
                  </a:lnTo>
                  <a:lnTo>
                    <a:pt x="384" y="196"/>
                  </a:lnTo>
                  <a:lnTo>
                    <a:pt x="389" y="201"/>
                  </a:lnTo>
                  <a:lnTo>
                    <a:pt x="393" y="207"/>
                  </a:lnTo>
                  <a:lnTo>
                    <a:pt x="395" y="214"/>
                  </a:lnTo>
                  <a:lnTo>
                    <a:pt x="396" y="221"/>
                  </a:lnTo>
                  <a:lnTo>
                    <a:pt x="395" y="228"/>
                  </a:lnTo>
                  <a:lnTo>
                    <a:pt x="395" y="236"/>
                  </a:lnTo>
                  <a:lnTo>
                    <a:pt x="395" y="243"/>
                  </a:lnTo>
                  <a:lnTo>
                    <a:pt x="396" y="250"/>
                  </a:lnTo>
                  <a:lnTo>
                    <a:pt x="399" y="256"/>
                  </a:lnTo>
                  <a:lnTo>
                    <a:pt x="402" y="262"/>
                  </a:lnTo>
                  <a:lnTo>
                    <a:pt x="406" y="266"/>
                  </a:lnTo>
                  <a:lnTo>
                    <a:pt x="412" y="271"/>
                  </a:lnTo>
                  <a:lnTo>
                    <a:pt x="420" y="274"/>
                  </a:lnTo>
                  <a:lnTo>
                    <a:pt x="428" y="276"/>
                  </a:lnTo>
                  <a:lnTo>
                    <a:pt x="435" y="278"/>
                  </a:lnTo>
                  <a:lnTo>
                    <a:pt x="443" y="279"/>
                  </a:lnTo>
                  <a:lnTo>
                    <a:pt x="453" y="282"/>
                  </a:lnTo>
                  <a:lnTo>
                    <a:pt x="462" y="283"/>
                  </a:lnTo>
                  <a:lnTo>
                    <a:pt x="470" y="285"/>
                  </a:lnTo>
                  <a:lnTo>
                    <a:pt x="477" y="288"/>
                  </a:lnTo>
                  <a:lnTo>
                    <a:pt x="484" y="290"/>
                  </a:lnTo>
                  <a:lnTo>
                    <a:pt x="489" y="294"/>
                  </a:lnTo>
                  <a:lnTo>
                    <a:pt x="494" y="298"/>
                  </a:lnTo>
                  <a:lnTo>
                    <a:pt x="500" y="304"/>
                  </a:lnTo>
                  <a:lnTo>
                    <a:pt x="504" y="310"/>
                  </a:lnTo>
                  <a:lnTo>
                    <a:pt x="506" y="316"/>
                  </a:lnTo>
                  <a:lnTo>
                    <a:pt x="508" y="325"/>
                  </a:lnTo>
                  <a:lnTo>
                    <a:pt x="507" y="332"/>
                  </a:lnTo>
                  <a:lnTo>
                    <a:pt x="505" y="340"/>
                  </a:lnTo>
                  <a:lnTo>
                    <a:pt x="504" y="349"/>
                  </a:lnTo>
                  <a:lnTo>
                    <a:pt x="501" y="359"/>
                  </a:lnTo>
                  <a:lnTo>
                    <a:pt x="499" y="368"/>
                  </a:lnTo>
                  <a:lnTo>
                    <a:pt x="498" y="375"/>
                  </a:lnTo>
                  <a:lnTo>
                    <a:pt x="498" y="381"/>
                  </a:lnTo>
                  <a:lnTo>
                    <a:pt x="499" y="390"/>
                  </a:lnTo>
                  <a:lnTo>
                    <a:pt x="501" y="398"/>
                  </a:lnTo>
                  <a:lnTo>
                    <a:pt x="504" y="403"/>
                  </a:lnTo>
                  <a:lnTo>
                    <a:pt x="508" y="409"/>
                  </a:lnTo>
                  <a:lnTo>
                    <a:pt x="512" y="415"/>
                  </a:lnTo>
                  <a:lnTo>
                    <a:pt x="518" y="421"/>
                  </a:lnTo>
                  <a:lnTo>
                    <a:pt x="524" y="427"/>
                  </a:lnTo>
                  <a:lnTo>
                    <a:pt x="532" y="431"/>
                  </a:lnTo>
                  <a:lnTo>
                    <a:pt x="539" y="433"/>
                  </a:lnTo>
                  <a:lnTo>
                    <a:pt x="546" y="435"/>
                  </a:lnTo>
                  <a:lnTo>
                    <a:pt x="553" y="436"/>
                  </a:lnTo>
                  <a:lnTo>
                    <a:pt x="563" y="437"/>
                  </a:lnTo>
                  <a:lnTo>
                    <a:pt x="572" y="436"/>
                  </a:lnTo>
                </a:path>
              </a:pathLst>
            </a:custGeom>
            <a:gradFill rotWithShape="0">
              <a:gsLst>
                <a:gs pos="0">
                  <a:srgbClr val="00FFFF">
                    <a:gamma/>
                    <a:tint val="0"/>
                    <a:invGamma/>
                  </a:srgbClr>
                </a:gs>
                <a:gs pos="100000">
                  <a:srgbClr val="00FFFF"/>
                </a:gs>
              </a:gsLst>
              <a:path path="rect">
                <a:fillToRect l="50000" t="50000" r="50000" b="50000"/>
              </a:path>
            </a:gra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13" name="Freeform 17"/>
            <p:cNvSpPr>
              <a:spLocks/>
            </p:cNvSpPr>
            <p:nvPr/>
          </p:nvSpPr>
          <p:spPr bwMode="auto">
            <a:xfrm>
              <a:off x="2723" y="1566"/>
              <a:ext cx="575" cy="445"/>
            </a:xfrm>
            <a:custGeom>
              <a:avLst/>
              <a:gdLst/>
              <a:ahLst/>
              <a:cxnLst>
                <a:cxn ang="0">
                  <a:pos x="0" y="444"/>
                </a:cxn>
                <a:cxn ang="0">
                  <a:pos x="573" y="0"/>
                </a:cxn>
                <a:cxn ang="0">
                  <a:pos x="520" y="8"/>
                </a:cxn>
                <a:cxn ang="0">
                  <a:pos x="521" y="23"/>
                </a:cxn>
                <a:cxn ang="0">
                  <a:pos x="527" y="43"/>
                </a:cxn>
                <a:cxn ang="0">
                  <a:pos x="528" y="59"/>
                </a:cxn>
                <a:cxn ang="0">
                  <a:pos x="525" y="75"/>
                </a:cxn>
                <a:cxn ang="0">
                  <a:pos x="513" y="89"/>
                </a:cxn>
                <a:cxn ang="0">
                  <a:pos x="498" y="100"/>
                </a:cxn>
                <a:cxn ang="0">
                  <a:pos x="480" y="105"/>
                </a:cxn>
                <a:cxn ang="0">
                  <a:pos x="454" y="104"/>
                </a:cxn>
                <a:cxn ang="0">
                  <a:pos x="438" y="101"/>
                </a:cxn>
                <a:cxn ang="0">
                  <a:pos x="421" y="90"/>
                </a:cxn>
                <a:cxn ang="0">
                  <a:pos x="409" y="76"/>
                </a:cxn>
                <a:cxn ang="0">
                  <a:pos x="404" y="61"/>
                </a:cxn>
                <a:cxn ang="0">
                  <a:pos x="405" y="45"/>
                </a:cxn>
                <a:cxn ang="0">
                  <a:pos x="409" y="31"/>
                </a:cxn>
                <a:cxn ang="0">
                  <a:pos x="413" y="16"/>
                </a:cxn>
                <a:cxn ang="0">
                  <a:pos x="411" y="2"/>
                </a:cxn>
                <a:cxn ang="0">
                  <a:pos x="316" y="17"/>
                </a:cxn>
                <a:cxn ang="0">
                  <a:pos x="315" y="37"/>
                </a:cxn>
                <a:cxn ang="0">
                  <a:pos x="314" y="53"/>
                </a:cxn>
                <a:cxn ang="0">
                  <a:pos x="309" y="68"/>
                </a:cxn>
                <a:cxn ang="0">
                  <a:pos x="301" y="77"/>
                </a:cxn>
                <a:cxn ang="0">
                  <a:pos x="289" y="82"/>
                </a:cxn>
                <a:cxn ang="0">
                  <a:pos x="276" y="84"/>
                </a:cxn>
                <a:cxn ang="0">
                  <a:pos x="259" y="83"/>
                </a:cxn>
                <a:cxn ang="0">
                  <a:pos x="244" y="82"/>
                </a:cxn>
                <a:cxn ang="0">
                  <a:pos x="225" y="81"/>
                </a:cxn>
                <a:cxn ang="0">
                  <a:pos x="209" y="83"/>
                </a:cxn>
                <a:cxn ang="0">
                  <a:pos x="193" y="88"/>
                </a:cxn>
                <a:cxn ang="0">
                  <a:pos x="182" y="98"/>
                </a:cxn>
                <a:cxn ang="0">
                  <a:pos x="175" y="111"/>
                </a:cxn>
                <a:cxn ang="0">
                  <a:pos x="175" y="125"/>
                </a:cxn>
                <a:cxn ang="0">
                  <a:pos x="175" y="140"/>
                </a:cxn>
                <a:cxn ang="0">
                  <a:pos x="172" y="153"/>
                </a:cxn>
                <a:cxn ang="0">
                  <a:pos x="165" y="164"/>
                </a:cxn>
                <a:cxn ang="0">
                  <a:pos x="150" y="171"/>
                </a:cxn>
                <a:cxn ang="0">
                  <a:pos x="135" y="175"/>
                </a:cxn>
                <a:cxn ang="0">
                  <a:pos x="117" y="179"/>
                </a:cxn>
                <a:cxn ang="0">
                  <a:pos x="101" y="182"/>
                </a:cxn>
                <a:cxn ang="0">
                  <a:pos x="87" y="188"/>
                </a:cxn>
                <a:cxn ang="0">
                  <a:pos x="76" y="195"/>
                </a:cxn>
                <a:cxn ang="0">
                  <a:pos x="67" y="207"/>
                </a:cxn>
                <a:cxn ang="0">
                  <a:pos x="63" y="222"/>
                </a:cxn>
                <a:cxn ang="0">
                  <a:pos x="65" y="237"/>
                </a:cxn>
                <a:cxn ang="0">
                  <a:pos x="70" y="256"/>
                </a:cxn>
                <a:cxn ang="0">
                  <a:pos x="73" y="271"/>
                </a:cxn>
                <a:cxn ang="0">
                  <a:pos x="72" y="287"/>
                </a:cxn>
                <a:cxn ang="0">
                  <a:pos x="67" y="301"/>
                </a:cxn>
                <a:cxn ang="0">
                  <a:pos x="60" y="316"/>
                </a:cxn>
                <a:cxn ang="0">
                  <a:pos x="49" y="331"/>
                </a:cxn>
                <a:cxn ang="0">
                  <a:pos x="37" y="341"/>
                </a:cxn>
                <a:cxn ang="0">
                  <a:pos x="26" y="347"/>
                </a:cxn>
                <a:cxn ang="0">
                  <a:pos x="8" y="351"/>
                </a:cxn>
              </a:cxnLst>
              <a:rect l="0" t="0" r="r" b="b"/>
              <a:pathLst>
                <a:path w="575" h="445">
                  <a:moveTo>
                    <a:pt x="0" y="351"/>
                  </a:moveTo>
                  <a:lnTo>
                    <a:pt x="0" y="444"/>
                  </a:lnTo>
                  <a:lnTo>
                    <a:pt x="574" y="444"/>
                  </a:lnTo>
                  <a:lnTo>
                    <a:pt x="573" y="0"/>
                  </a:lnTo>
                  <a:lnTo>
                    <a:pt x="522" y="0"/>
                  </a:lnTo>
                  <a:lnTo>
                    <a:pt x="520" y="8"/>
                  </a:lnTo>
                  <a:lnTo>
                    <a:pt x="520" y="14"/>
                  </a:lnTo>
                  <a:lnTo>
                    <a:pt x="521" y="23"/>
                  </a:lnTo>
                  <a:lnTo>
                    <a:pt x="524" y="32"/>
                  </a:lnTo>
                  <a:lnTo>
                    <a:pt x="527" y="43"/>
                  </a:lnTo>
                  <a:lnTo>
                    <a:pt x="528" y="51"/>
                  </a:lnTo>
                  <a:lnTo>
                    <a:pt x="528" y="59"/>
                  </a:lnTo>
                  <a:lnTo>
                    <a:pt x="527" y="67"/>
                  </a:lnTo>
                  <a:lnTo>
                    <a:pt x="525" y="75"/>
                  </a:lnTo>
                  <a:lnTo>
                    <a:pt x="520" y="83"/>
                  </a:lnTo>
                  <a:lnTo>
                    <a:pt x="513" y="89"/>
                  </a:lnTo>
                  <a:lnTo>
                    <a:pt x="506" y="96"/>
                  </a:lnTo>
                  <a:lnTo>
                    <a:pt x="498" y="100"/>
                  </a:lnTo>
                  <a:lnTo>
                    <a:pt x="489" y="103"/>
                  </a:lnTo>
                  <a:lnTo>
                    <a:pt x="480" y="105"/>
                  </a:lnTo>
                  <a:lnTo>
                    <a:pt x="468" y="106"/>
                  </a:lnTo>
                  <a:lnTo>
                    <a:pt x="454" y="104"/>
                  </a:lnTo>
                  <a:lnTo>
                    <a:pt x="445" y="103"/>
                  </a:lnTo>
                  <a:lnTo>
                    <a:pt x="438" y="101"/>
                  </a:lnTo>
                  <a:lnTo>
                    <a:pt x="430" y="97"/>
                  </a:lnTo>
                  <a:lnTo>
                    <a:pt x="421" y="90"/>
                  </a:lnTo>
                  <a:lnTo>
                    <a:pt x="415" y="83"/>
                  </a:lnTo>
                  <a:lnTo>
                    <a:pt x="409" y="76"/>
                  </a:lnTo>
                  <a:lnTo>
                    <a:pt x="406" y="69"/>
                  </a:lnTo>
                  <a:lnTo>
                    <a:pt x="404" y="61"/>
                  </a:lnTo>
                  <a:lnTo>
                    <a:pt x="404" y="53"/>
                  </a:lnTo>
                  <a:lnTo>
                    <a:pt x="405" y="45"/>
                  </a:lnTo>
                  <a:lnTo>
                    <a:pt x="407" y="38"/>
                  </a:lnTo>
                  <a:lnTo>
                    <a:pt x="409" y="31"/>
                  </a:lnTo>
                  <a:lnTo>
                    <a:pt x="412" y="23"/>
                  </a:lnTo>
                  <a:lnTo>
                    <a:pt x="413" y="16"/>
                  </a:lnTo>
                  <a:lnTo>
                    <a:pt x="413" y="9"/>
                  </a:lnTo>
                  <a:lnTo>
                    <a:pt x="411" y="2"/>
                  </a:lnTo>
                  <a:lnTo>
                    <a:pt x="315" y="2"/>
                  </a:lnTo>
                  <a:lnTo>
                    <a:pt x="316" y="17"/>
                  </a:lnTo>
                  <a:lnTo>
                    <a:pt x="315" y="28"/>
                  </a:lnTo>
                  <a:lnTo>
                    <a:pt x="315" y="37"/>
                  </a:lnTo>
                  <a:lnTo>
                    <a:pt x="315" y="45"/>
                  </a:lnTo>
                  <a:lnTo>
                    <a:pt x="314" y="53"/>
                  </a:lnTo>
                  <a:lnTo>
                    <a:pt x="312" y="62"/>
                  </a:lnTo>
                  <a:lnTo>
                    <a:pt x="309" y="68"/>
                  </a:lnTo>
                  <a:lnTo>
                    <a:pt x="306" y="73"/>
                  </a:lnTo>
                  <a:lnTo>
                    <a:pt x="301" y="77"/>
                  </a:lnTo>
                  <a:lnTo>
                    <a:pt x="295" y="80"/>
                  </a:lnTo>
                  <a:lnTo>
                    <a:pt x="289" y="82"/>
                  </a:lnTo>
                  <a:lnTo>
                    <a:pt x="282" y="83"/>
                  </a:lnTo>
                  <a:lnTo>
                    <a:pt x="276" y="84"/>
                  </a:lnTo>
                  <a:lnTo>
                    <a:pt x="267" y="84"/>
                  </a:lnTo>
                  <a:lnTo>
                    <a:pt x="259" y="83"/>
                  </a:lnTo>
                  <a:lnTo>
                    <a:pt x="253" y="82"/>
                  </a:lnTo>
                  <a:lnTo>
                    <a:pt x="244" y="82"/>
                  </a:lnTo>
                  <a:lnTo>
                    <a:pt x="235" y="81"/>
                  </a:lnTo>
                  <a:lnTo>
                    <a:pt x="225" y="81"/>
                  </a:lnTo>
                  <a:lnTo>
                    <a:pt x="217" y="82"/>
                  </a:lnTo>
                  <a:lnTo>
                    <a:pt x="209" y="83"/>
                  </a:lnTo>
                  <a:lnTo>
                    <a:pt x="200" y="85"/>
                  </a:lnTo>
                  <a:lnTo>
                    <a:pt x="193" y="88"/>
                  </a:lnTo>
                  <a:lnTo>
                    <a:pt x="186" y="93"/>
                  </a:lnTo>
                  <a:lnTo>
                    <a:pt x="182" y="98"/>
                  </a:lnTo>
                  <a:lnTo>
                    <a:pt x="177" y="104"/>
                  </a:lnTo>
                  <a:lnTo>
                    <a:pt x="175" y="111"/>
                  </a:lnTo>
                  <a:lnTo>
                    <a:pt x="175" y="118"/>
                  </a:lnTo>
                  <a:lnTo>
                    <a:pt x="175" y="125"/>
                  </a:lnTo>
                  <a:lnTo>
                    <a:pt x="176" y="132"/>
                  </a:lnTo>
                  <a:lnTo>
                    <a:pt x="175" y="140"/>
                  </a:lnTo>
                  <a:lnTo>
                    <a:pt x="174" y="146"/>
                  </a:lnTo>
                  <a:lnTo>
                    <a:pt x="172" y="153"/>
                  </a:lnTo>
                  <a:lnTo>
                    <a:pt x="169" y="159"/>
                  </a:lnTo>
                  <a:lnTo>
                    <a:pt x="165" y="164"/>
                  </a:lnTo>
                  <a:lnTo>
                    <a:pt x="159" y="168"/>
                  </a:lnTo>
                  <a:lnTo>
                    <a:pt x="150" y="171"/>
                  </a:lnTo>
                  <a:lnTo>
                    <a:pt x="143" y="173"/>
                  </a:lnTo>
                  <a:lnTo>
                    <a:pt x="135" y="175"/>
                  </a:lnTo>
                  <a:lnTo>
                    <a:pt x="127" y="177"/>
                  </a:lnTo>
                  <a:lnTo>
                    <a:pt x="117" y="179"/>
                  </a:lnTo>
                  <a:lnTo>
                    <a:pt x="109" y="180"/>
                  </a:lnTo>
                  <a:lnTo>
                    <a:pt x="101" y="182"/>
                  </a:lnTo>
                  <a:lnTo>
                    <a:pt x="94" y="185"/>
                  </a:lnTo>
                  <a:lnTo>
                    <a:pt x="87" y="188"/>
                  </a:lnTo>
                  <a:lnTo>
                    <a:pt x="81" y="191"/>
                  </a:lnTo>
                  <a:lnTo>
                    <a:pt x="76" y="195"/>
                  </a:lnTo>
                  <a:lnTo>
                    <a:pt x="71" y="201"/>
                  </a:lnTo>
                  <a:lnTo>
                    <a:pt x="67" y="207"/>
                  </a:lnTo>
                  <a:lnTo>
                    <a:pt x="65" y="213"/>
                  </a:lnTo>
                  <a:lnTo>
                    <a:pt x="63" y="222"/>
                  </a:lnTo>
                  <a:lnTo>
                    <a:pt x="64" y="229"/>
                  </a:lnTo>
                  <a:lnTo>
                    <a:pt x="65" y="237"/>
                  </a:lnTo>
                  <a:lnTo>
                    <a:pt x="67" y="246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73" y="271"/>
                  </a:lnTo>
                  <a:lnTo>
                    <a:pt x="73" y="278"/>
                  </a:lnTo>
                  <a:lnTo>
                    <a:pt x="72" y="287"/>
                  </a:lnTo>
                  <a:lnTo>
                    <a:pt x="69" y="295"/>
                  </a:lnTo>
                  <a:lnTo>
                    <a:pt x="67" y="301"/>
                  </a:lnTo>
                  <a:lnTo>
                    <a:pt x="65" y="307"/>
                  </a:lnTo>
                  <a:lnTo>
                    <a:pt x="60" y="316"/>
                  </a:lnTo>
                  <a:lnTo>
                    <a:pt x="55" y="325"/>
                  </a:lnTo>
                  <a:lnTo>
                    <a:pt x="49" y="331"/>
                  </a:lnTo>
                  <a:lnTo>
                    <a:pt x="43" y="336"/>
                  </a:lnTo>
                  <a:lnTo>
                    <a:pt x="37" y="341"/>
                  </a:lnTo>
                  <a:lnTo>
                    <a:pt x="32" y="345"/>
                  </a:lnTo>
                  <a:lnTo>
                    <a:pt x="26" y="347"/>
                  </a:lnTo>
                  <a:lnTo>
                    <a:pt x="17" y="349"/>
                  </a:lnTo>
                  <a:lnTo>
                    <a:pt x="8" y="351"/>
                  </a:lnTo>
                  <a:lnTo>
                    <a:pt x="0" y="351"/>
                  </a:lnTo>
                </a:path>
              </a:pathLst>
            </a:custGeom>
            <a:gradFill rotWithShape="0">
              <a:gsLst>
                <a:gs pos="0">
                  <a:srgbClr val="B760F9">
                    <a:gamma/>
                    <a:tint val="0"/>
                    <a:invGamma/>
                  </a:srgbClr>
                </a:gs>
                <a:gs pos="100000">
                  <a:srgbClr val="B760F9"/>
                </a:gs>
              </a:gsLst>
              <a:path path="rect">
                <a:fillToRect l="50000" t="50000" r="50000" b="50000"/>
              </a:path>
            </a:gra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14" name="Freeform 18"/>
            <p:cNvSpPr>
              <a:spLocks/>
            </p:cNvSpPr>
            <p:nvPr/>
          </p:nvSpPr>
          <p:spPr bwMode="auto">
            <a:xfrm>
              <a:off x="2151" y="1144"/>
              <a:ext cx="575" cy="444"/>
            </a:xfrm>
            <a:custGeom>
              <a:avLst/>
              <a:gdLst/>
              <a:ahLst/>
              <a:cxnLst>
                <a:cxn ang="0">
                  <a:pos x="574" y="0"/>
                </a:cxn>
                <a:cxn ang="0">
                  <a:pos x="0" y="443"/>
                </a:cxn>
                <a:cxn ang="0">
                  <a:pos x="53" y="434"/>
                </a:cxn>
                <a:cxn ang="0">
                  <a:pos x="52" y="419"/>
                </a:cxn>
                <a:cxn ang="0">
                  <a:pos x="46" y="400"/>
                </a:cxn>
                <a:cxn ang="0">
                  <a:pos x="44" y="384"/>
                </a:cxn>
                <a:cxn ang="0">
                  <a:pos x="48" y="367"/>
                </a:cxn>
                <a:cxn ang="0">
                  <a:pos x="60" y="353"/>
                </a:cxn>
                <a:cxn ang="0">
                  <a:pos x="75" y="343"/>
                </a:cxn>
                <a:cxn ang="0">
                  <a:pos x="93" y="337"/>
                </a:cxn>
                <a:cxn ang="0">
                  <a:pos x="119" y="338"/>
                </a:cxn>
                <a:cxn ang="0">
                  <a:pos x="135" y="341"/>
                </a:cxn>
                <a:cxn ang="0">
                  <a:pos x="152" y="353"/>
                </a:cxn>
                <a:cxn ang="0">
                  <a:pos x="163" y="366"/>
                </a:cxn>
                <a:cxn ang="0">
                  <a:pos x="169" y="381"/>
                </a:cxn>
                <a:cxn ang="0">
                  <a:pos x="168" y="397"/>
                </a:cxn>
                <a:cxn ang="0">
                  <a:pos x="163" y="411"/>
                </a:cxn>
                <a:cxn ang="0">
                  <a:pos x="160" y="426"/>
                </a:cxn>
                <a:cxn ang="0">
                  <a:pos x="162" y="441"/>
                </a:cxn>
                <a:cxn ang="0">
                  <a:pos x="257" y="425"/>
                </a:cxn>
                <a:cxn ang="0">
                  <a:pos x="258" y="405"/>
                </a:cxn>
                <a:cxn ang="0">
                  <a:pos x="259" y="389"/>
                </a:cxn>
                <a:cxn ang="0">
                  <a:pos x="264" y="375"/>
                </a:cxn>
                <a:cxn ang="0">
                  <a:pos x="272" y="365"/>
                </a:cxn>
                <a:cxn ang="0">
                  <a:pos x="284" y="360"/>
                </a:cxn>
                <a:cxn ang="0">
                  <a:pos x="297" y="358"/>
                </a:cxn>
                <a:cxn ang="0">
                  <a:pos x="314" y="359"/>
                </a:cxn>
                <a:cxn ang="0">
                  <a:pos x="329" y="361"/>
                </a:cxn>
                <a:cxn ang="0">
                  <a:pos x="348" y="361"/>
                </a:cxn>
                <a:cxn ang="0">
                  <a:pos x="364" y="359"/>
                </a:cxn>
                <a:cxn ang="0">
                  <a:pos x="380" y="354"/>
                </a:cxn>
                <a:cxn ang="0">
                  <a:pos x="391" y="344"/>
                </a:cxn>
                <a:cxn ang="0">
                  <a:pos x="398" y="332"/>
                </a:cxn>
                <a:cxn ang="0">
                  <a:pos x="398" y="318"/>
                </a:cxn>
                <a:cxn ang="0">
                  <a:pos x="398" y="302"/>
                </a:cxn>
                <a:cxn ang="0">
                  <a:pos x="401" y="289"/>
                </a:cxn>
                <a:cxn ang="0">
                  <a:pos x="408" y="279"/>
                </a:cxn>
                <a:cxn ang="0">
                  <a:pos x="423" y="272"/>
                </a:cxn>
                <a:cxn ang="0">
                  <a:pos x="438" y="268"/>
                </a:cxn>
                <a:cxn ang="0">
                  <a:pos x="456" y="264"/>
                </a:cxn>
                <a:cxn ang="0">
                  <a:pos x="472" y="260"/>
                </a:cxn>
                <a:cxn ang="0">
                  <a:pos x="486" y="255"/>
                </a:cxn>
                <a:cxn ang="0">
                  <a:pos x="497" y="247"/>
                </a:cxn>
                <a:cxn ang="0">
                  <a:pos x="506" y="235"/>
                </a:cxn>
                <a:cxn ang="0">
                  <a:pos x="510" y="220"/>
                </a:cxn>
                <a:cxn ang="0">
                  <a:pos x="508" y="206"/>
                </a:cxn>
                <a:cxn ang="0">
                  <a:pos x="503" y="187"/>
                </a:cxn>
                <a:cxn ang="0">
                  <a:pos x="500" y="171"/>
                </a:cxn>
                <a:cxn ang="0">
                  <a:pos x="501" y="155"/>
                </a:cxn>
                <a:cxn ang="0">
                  <a:pos x="506" y="142"/>
                </a:cxn>
                <a:cxn ang="0">
                  <a:pos x="514" y="131"/>
                </a:cxn>
                <a:cxn ang="0">
                  <a:pos x="527" y="119"/>
                </a:cxn>
                <a:cxn ang="0">
                  <a:pos x="541" y="112"/>
                </a:cxn>
                <a:cxn ang="0">
                  <a:pos x="556" y="110"/>
                </a:cxn>
                <a:cxn ang="0">
                  <a:pos x="574" y="110"/>
                </a:cxn>
              </a:cxnLst>
              <a:rect l="0" t="0" r="r" b="b"/>
              <a:pathLst>
                <a:path w="575" h="444">
                  <a:moveTo>
                    <a:pt x="574" y="110"/>
                  </a:moveTo>
                  <a:lnTo>
                    <a:pt x="574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51" y="443"/>
                  </a:lnTo>
                  <a:lnTo>
                    <a:pt x="53" y="434"/>
                  </a:lnTo>
                  <a:lnTo>
                    <a:pt x="53" y="428"/>
                  </a:lnTo>
                  <a:lnTo>
                    <a:pt x="52" y="419"/>
                  </a:lnTo>
                  <a:lnTo>
                    <a:pt x="49" y="411"/>
                  </a:lnTo>
                  <a:lnTo>
                    <a:pt x="46" y="400"/>
                  </a:lnTo>
                  <a:lnTo>
                    <a:pt x="45" y="391"/>
                  </a:lnTo>
                  <a:lnTo>
                    <a:pt x="44" y="384"/>
                  </a:lnTo>
                  <a:lnTo>
                    <a:pt x="46" y="375"/>
                  </a:lnTo>
                  <a:lnTo>
                    <a:pt x="48" y="367"/>
                  </a:lnTo>
                  <a:lnTo>
                    <a:pt x="53" y="359"/>
                  </a:lnTo>
                  <a:lnTo>
                    <a:pt x="60" y="353"/>
                  </a:lnTo>
                  <a:lnTo>
                    <a:pt x="67" y="347"/>
                  </a:lnTo>
                  <a:lnTo>
                    <a:pt x="75" y="343"/>
                  </a:lnTo>
                  <a:lnTo>
                    <a:pt x="84" y="339"/>
                  </a:lnTo>
                  <a:lnTo>
                    <a:pt x="93" y="337"/>
                  </a:lnTo>
                  <a:lnTo>
                    <a:pt x="105" y="337"/>
                  </a:lnTo>
                  <a:lnTo>
                    <a:pt x="119" y="338"/>
                  </a:lnTo>
                  <a:lnTo>
                    <a:pt x="128" y="339"/>
                  </a:lnTo>
                  <a:lnTo>
                    <a:pt x="135" y="341"/>
                  </a:lnTo>
                  <a:lnTo>
                    <a:pt x="143" y="346"/>
                  </a:lnTo>
                  <a:lnTo>
                    <a:pt x="152" y="353"/>
                  </a:lnTo>
                  <a:lnTo>
                    <a:pt x="158" y="359"/>
                  </a:lnTo>
                  <a:lnTo>
                    <a:pt x="163" y="366"/>
                  </a:lnTo>
                  <a:lnTo>
                    <a:pt x="166" y="374"/>
                  </a:lnTo>
                  <a:lnTo>
                    <a:pt x="169" y="381"/>
                  </a:lnTo>
                  <a:lnTo>
                    <a:pt x="169" y="389"/>
                  </a:lnTo>
                  <a:lnTo>
                    <a:pt x="168" y="397"/>
                  </a:lnTo>
                  <a:lnTo>
                    <a:pt x="166" y="404"/>
                  </a:lnTo>
                  <a:lnTo>
                    <a:pt x="163" y="411"/>
                  </a:lnTo>
                  <a:lnTo>
                    <a:pt x="161" y="419"/>
                  </a:lnTo>
                  <a:lnTo>
                    <a:pt x="160" y="426"/>
                  </a:lnTo>
                  <a:lnTo>
                    <a:pt x="160" y="433"/>
                  </a:lnTo>
                  <a:lnTo>
                    <a:pt x="162" y="441"/>
                  </a:lnTo>
                  <a:lnTo>
                    <a:pt x="258" y="441"/>
                  </a:lnTo>
                  <a:lnTo>
                    <a:pt x="257" y="425"/>
                  </a:lnTo>
                  <a:lnTo>
                    <a:pt x="258" y="414"/>
                  </a:lnTo>
                  <a:lnTo>
                    <a:pt x="258" y="405"/>
                  </a:lnTo>
                  <a:lnTo>
                    <a:pt x="258" y="397"/>
                  </a:lnTo>
                  <a:lnTo>
                    <a:pt x="259" y="389"/>
                  </a:lnTo>
                  <a:lnTo>
                    <a:pt x="261" y="380"/>
                  </a:lnTo>
                  <a:lnTo>
                    <a:pt x="264" y="375"/>
                  </a:lnTo>
                  <a:lnTo>
                    <a:pt x="267" y="370"/>
                  </a:lnTo>
                  <a:lnTo>
                    <a:pt x="272" y="365"/>
                  </a:lnTo>
                  <a:lnTo>
                    <a:pt x="278" y="362"/>
                  </a:lnTo>
                  <a:lnTo>
                    <a:pt x="284" y="360"/>
                  </a:lnTo>
                  <a:lnTo>
                    <a:pt x="291" y="359"/>
                  </a:lnTo>
                  <a:lnTo>
                    <a:pt x="297" y="358"/>
                  </a:lnTo>
                  <a:lnTo>
                    <a:pt x="306" y="358"/>
                  </a:lnTo>
                  <a:lnTo>
                    <a:pt x="314" y="359"/>
                  </a:lnTo>
                  <a:lnTo>
                    <a:pt x="320" y="360"/>
                  </a:lnTo>
                  <a:lnTo>
                    <a:pt x="329" y="361"/>
                  </a:lnTo>
                  <a:lnTo>
                    <a:pt x="338" y="361"/>
                  </a:lnTo>
                  <a:lnTo>
                    <a:pt x="348" y="361"/>
                  </a:lnTo>
                  <a:lnTo>
                    <a:pt x="356" y="361"/>
                  </a:lnTo>
                  <a:lnTo>
                    <a:pt x="364" y="359"/>
                  </a:lnTo>
                  <a:lnTo>
                    <a:pt x="373" y="357"/>
                  </a:lnTo>
                  <a:lnTo>
                    <a:pt x="380" y="354"/>
                  </a:lnTo>
                  <a:lnTo>
                    <a:pt x="387" y="350"/>
                  </a:lnTo>
                  <a:lnTo>
                    <a:pt x="391" y="344"/>
                  </a:lnTo>
                  <a:lnTo>
                    <a:pt x="396" y="338"/>
                  </a:lnTo>
                  <a:lnTo>
                    <a:pt x="398" y="332"/>
                  </a:lnTo>
                  <a:lnTo>
                    <a:pt x="398" y="325"/>
                  </a:lnTo>
                  <a:lnTo>
                    <a:pt x="398" y="318"/>
                  </a:lnTo>
                  <a:lnTo>
                    <a:pt x="397" y="310"/>
                  </a:lnTo>
                  <a:lnTo>
                    <a:pt x="398" y="302"/>
                  </a:lnTo>
                  <a:lnTo>
                    <a:pt x="399" y="296"/>
                  </a:lnTo>
                  <a:lnTo>
                    <a:pt x="401" y="289"/>
                  </a:lnTo>
                  <a:lnTo>
                    <a:pt x="404" y="283"/>
                  </a:lnTo>
                  <a:lnTo>
                    <a:pt x="408" y="279"/>
                  </a:lnTo>
                  <a:lnTo>
                    <a:pt x="414" y="275"/>
                  </a:lnTo>
                  <a:lnTo>
                    <a:pt x="423" y="272"/>
                  </a:lnTo>
                  <a:lnTo>
                    <a:pt x="430" y="269"/>
                  </a:lnTo>
                  <a:lnTo>
                    <a:pt x="438" y="268"/>
                  </a:lnTo>
                  <a:lnTo>
                    <a:pt x="445" y="266"/>
                  </a:lnTo>
                  <a:lnTo>
                    <a:pt x="456" y="264"/>
                  </a:lnTo>
                  <a:lnTo>
                    <a:pt x="464" y="262"/>
                  </a:lnTo>
                  <a:lnTo>
                    <a:pt x="472" y="260"/>
                  </a:lnTo>
                  <a:lnTo>
                    <a:pt x="479" y="258"/>
                  </a:lnTo>
                  <a:lnTo>
                    <a:pt x="486" y="255"/>
                  </a:lnTo>
                  <a:lnTo>
                    <a:pt x="492" y="251"/>
                  </a:lnTo>
                  <a:lnTo>
                    <a:pt x="497" y="247"/>
                  </a:lnTo>
                  <a:lnTo>
                    <a:pt x="502" y="241"/>
                  </a:lnTo>
                  <a:lnTo>
                    <a:pt x="506" y="235"/>
                  </a:lnTo>
                  <a:lnTo>
                    <a:pt x="508" y="229"/>
                  </a:lnTo>
                  <a:lnTo>
                    <a:pt x="510" y="220"/>
                  </a:lnTo>
                  <a:lnTo>
                    <a:pt x="509" y="214"/>
                  </a:lnTo>
                  <a:lnTo>
                    <a:pt x="508" y="206"/>
                  </a:lnTo>
                  <a:lnTo>
                    <a:pt x="506" y="197"/>
                  </a:lnTo>
                  <a:lnTo>
                    <a:pt x="503" y="187"/>
                  </a:lnTo>
                  <a:lnTo>
                    <a:pt x="501" y="178"/>
                  </a:lnTo>
                  <a:lnTo>
                    <a:pt x="500" y="171"/>
                  </a:lnTo>
                  <a:lnTo>
                    <a:pt x="500" y="165"/>
                  </a:lnTo>
                  <a:lnTo>
                    <a:pt x="501" y="155"/>
                  </a:lnTo>
                  <a:lnTo>
                    <a:pt x="504" y="148"/>
                  </a:lnTo>
                  <a:lnTo>
                    <a:pt x="506" y="142"/>
                  </a:lnTo>
                  <a:lnTo>
                    <a:pt x="510" y="136"/>
                  </a:lnTo>
                  <a:lnTo>
                    <a:pt x="514" y="131"/>
                  </a:lnTo>
                  <a:lnTo>
                    <a:pt x="520" y="124"/>
                  </a:lnTo>
                  <a:lnTo>
                    <a:pt x="527" y="119"/>
                  </a:lnTo>
                  <a:lnTo>
                    <a:pt x="534" y="115"/>
                  </a:lnTo>
                  <a:lnTo>
                    <a:pt x="541" y="112"/>
                  </a:lnTo>
                  <a:lnTo>
                    <a:pt x="548" y="111"/>
                  </a:lnTo>
                  <a:lnTo>
                    <a:pt x="556" y="110"/>
                  </a:lnTo>
                  <a:lnTo>
                    <a:pt x="565" y="110"/>
                  </a:lnTo>
                  <a:lnTo>
                    <a:pt x="574" y="110"/>
                  </a:lnTo>
                </a:path>
              </a:pathLst>
            </a:custGeom>
            <a:gradFill rotWithShape="0">
              <a:gsLst>
                <a:gs pos="0">
                  <a:srgbClr val="FF00FF">
                    <a:gamma/>
                    <a:tint val="0"/>
                    <a:invGamma/>
                  </a:srgbClr>
                </a:gs>
                <a:gs pos="100000">
                  <a:srgbClr val="FF00FF"/>
                </a:gs>
              </a:gsLst>
              <a:path path="rect">
                <a:fillToRect l="50000" t="50000" r="50000" b="50000"/>
              </a:path>
            </a:gra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71" name="Freeform 19"/>
            <p:cNvSpPr>
              <a:spLocks/>
            </p:cNvSpPr>
            <p:nvPr/>
          </p:nvSpPr>
          <p:spPr bwMode="auto">
            <a:xfrm>
              <a:off x="3487" y="1290"/>
              <a:ext cx="573" cy="153"/>
            </a:xfrm>
            <a:custGeom>
              <a:avLst/>
              <a:gdLst>
                <a:gd name="T0" fmla="*/ 0 w 573"/>
                <a:gd name="T1" fmla="*/ 45 h 153"/>
                <a:gd name="T2" fmla="*/ 9 w 573"/>
                <a:gd name="T3" fmla="*/ 66 h 153"/>
                <a:gd name="T4" fmla="*/ 43 w 573"/>
                <a:gd name="T5" fmla="*/ 57 h 153"/>
                <a:gd name="T6" fmla="*/ 75 w 573"/>
                <a:gd name="T7" fmla="*/ 50 h 153"/>
                <a:gd name="T8" fmla="*/ 106 w 573"/>
                <a:gd name="T9" fmla="*/ 47 h 153"/>
                <a:gd name="T10" fmla="*/ 138 w 573"/>
                <a:gd name="T11" fmla="*/ 43 h 153"/>
                <a:gd name="T12" fmla="*/ 166 w 573"/>
                <a:gd name="T13" fmla="*/ 42 h 153"/>
                <a:gd name="T14" fmla="*/ 189 w 573"/>
                <a:gd name="T15" fmla="*/ 40 h 153"/>
                <a:gd name="T16" fmla="*/ 211 w 573"/>
                <a:gd name="T17" fmla="*/ 40 h 153"/>
                <a:gd name="T18" fmla="*/ 236 w 573"/>
                <a:gd name="T19" fmla="*/ 41 h 153"/>
                <a:gd name="T20" fmla="*/ 260 w 573"/>
                <a:gd name="T21" fmla="*/ 44 h 153"/>
                <a:gd name="T22" fmla="*/ 288 w 573"/>
                <a:gd name="T23" fmla="*/ 49 h 153"/>
                <a:gd name="T24" fmla="*/ 309 w 573"/>
                <a:gd name="T25" fmla="*/ 53 h 153"/>
                <a:gd name="T26" fmla="*/ 334 w 573"/>
                <a:gd name="T27" fmla="*/ 59 h 153"/>
                <a:gd name="T28" fmla="*/ 355 w 573"/>
                <a:gd name="T29" fmla="*/ 66 h 153"/>
                <a:gd name="T30" fmla="*/ 382 w 573"/>
                <a:gd name="T31" fmla="*/ 74 h 153"/>
                <a:gd name="T32" fmla="*/ 412 w 573"/>
                <a:gd name="T33" fmla="*/ 85 h 153"/>
                <a:gd name="T34" fmla="*/ 431 w 573"/>
                <a:gd name="T35" fmla="*/ 93 h 153"/>
                <a:gd name="T36" fmla="*/ 450 w 573"/>
                <a:gd name="T37" fmla="*/ 103 h 153"/>
                <a:gd name="T38" fmla="*/ 469 w 573"/>
                <a:gd name="T39" fmla="*/ 111 h 153"/>
                <a:gd name="T40" fmla="*/ 487 w 573"/>
                <a:gd name="T41" fmla="*/ 121 h 153"/>
                <a:gd name="T42" fmla="*/ 512 w 573"/>
                <a:gd name="T43" fmla="*/ 137 h 153"/>
                <a:gd name="T44" fmla="*/ 527 w 573"/>
                <a:gd name="T45" fmla="*/ 152 h 153"/>
                <a:gd name="T46" fmla="*/ 572 w 573"/>
                <a:gd name="T47" fmla="*/ 125 h 153"/>
                <a:gd name="T48" fmla="*/ 542 w 573"/>
                <a:gd name="T49" fmla="*/ 102 h 153"/>
                <a:gd name="T50" fmla="*/ 505 w 573"/>
                <a:gd name="T51" fmla="*/ 79 h 153"/>
                <a:gd name="T52" fmla="*/ 468 w 573"/>
                <a:gd name="T53" fmla="*/ 61 h 153"/>
                <a:gd name="T54" fmla="*/ 423 w 573"/>
                <a:gd name="T55" fmla="*/ 46 h 153"/>
                <a:gd name="T56" fmla="*/ 363 w 573"/>
                <a:gd name="T57" fmla="*/ 22 h 153"/>
                <a:gd name="T58" fmla="*/ 300 w 573"/>
                <a:gd name="T59" fmla="*/ 7 h 153"/>
                <a:gd name="T60" fmla="*/ 238 w 573"/>
                <a:gd name="T61" fmla="*/ 0 h 153"/>
                <a:gd name="T62" fmla="*/ 187 w 573"/>
                <a:gd name="T63" fmla="*/ 0 h 153"/>
                <a:gd name="T64" fmla="*/ 123 w 573"/>
                <a:gd name="T65" fmla="*/ 7 h 153"/>
                <a:gd name="T66" fmla="*/ 75 w 573"/>
                <a:gd name="T67" fmla="*/ 20 h 153"/>
                <a:gd name="T68" fmla="*/ 0 w 573"/>
                <a:gd name="T69" fmla="*/ 45 h 15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3"/>
                <a:gd name="T106" fmla="*/ 0 h 153"/>
                <a:gd name="T107" fmla="*/ 573 w 573"/>
                <a:gd name="T108" fmla="*/ 153 h 15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3" h="153">
                  <a:moveTo>
                    <a:pt x="0" y="45"/>
                  </a:moveTo>
                  <a:lnTo>
                    <a:pt x="9" y="66"/>
                  </a:lnTo>
                  <a:lnTo>
                    <a:pt x="43" y="57"/>
                  </a:lnTo>
                  <a:lnTo>
                    <a:pt x="75" y="50"/>
                  </a:lnTo>
                  <a:lnTo>
                    <a:pt x="106" y="47"/>
                  </a:lnTo>
                  <a:lnTo>
                    <a:pt x="138" y="43"/>
                  </a:lnTo>
                  <a:lnTo>
                    <a:pt x="166" y="42"/>
                  </a:lnTo>
                  <a:lnTo>
                    <a:pt x="189" y="40"/>
                  </a:lnTo>
                  <a:lnTo>
                    <a:pt x="211" y="40"/>
                  </a:lnTo>
                  <a:lnTo>
                    <a:pt x="236" y="41"/>
                  </a:lnTo>
                  <a:lnTo>
                    <a:pt x="260" y="44"/>
                  </a:lnTo>
                  <a:lnTo>
                    <a:pt x="288" y="49"/>
                  </a:lnTo>
                  <a:lnTo>
                    <a:pt x="309" y="53"/>
                  </a:lnTo>
                  <a:lnTo>
                    <a:pt x="334" y="59"/>
                  </a:lnTo>
                  <a:lnTo>
                    <a:pt x="355" y="66"/>
                  </a:lnTo>
                  <a:lnTo>
                    <a:pt x="382" y="74"/>
                  </a:lnTo>
                  <a:lnTo>
                    <a:pt x="412" y="85"/>
                  </a:lnTo>
                  <a:lnTo>
                    <a:pt x="431" y="93"/>
                  </a:lnTo>
                  <a:lnTo>
                    <a:pt x="450" y="103"/>
                  </a:lnTo>
                  <a:lnTo>
                    <a:pt x="469" y="111"/>
                  </a:lnTo>
                  <a:lnTo>
                    <a:pt x="487" y="121"/>
                  </a:lnTo>
                  <a:lnTo>
                    <a:pt x="512" y="137"/>
                  </a:lnTo>
                  <a:lnTo>
                    <a:pt x="527" y="152"/>
                  </a:lnTo>
                  <a:lnTo>
                    <a:pt x="572" y="125"/>
                  </a:lnTo>
                  <a:lnTo>
                    <a:pt x="542" y="102"/>
                  </a:lnTo>
                  <a:lnTo>
                    <a:pt x="505" y="79"/>
                  </a:lnTo>
                  <a:lnTo>
                    <a:pt x="468" y="61"/>
                  </a:lnTo>
                  <a:lnTo>
                    <a:pt x="423" y="46"/>
                  </a:lnTo>
                  <a:lnTo>
                    <a:pt x="363" y="22"/>
                  </a:lnTo>
                  <a:lnTo>
                    <a:pt x="300" y="7"/>
                  </a:lnTo>
                  <a:lnTo>
                    <a:pt x="238" y="0"/>
                  </a:lnTo>
                  <a:lnTo>
                    <a:pt x="187" y="0"/>
                  </a:lnTo>
                  <a:lnTo>
                    <a:pt x="123" y="7"/>
                  </a:lnTo>
                  <a:lnTo>
                    <a:pt x="75" y="20"/>
                  </a:lnTo>
                  <a:lnTo>
                    <a:pt x="0" y="45"/>
                  </a:lnTo>
                </a:path>
              </a:pathLst>
            </a:custGeom>
            <a:solidFill>
              <a:srgbClr val="6666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72" name="Freeform 20"/>
            <p:cNvSpPr>
              <a:spLocks/>
            </p:cNvSpPr>
            <p:nvPr/>
          </p:nvSpPr>
          <p:spPr bwMode="auto">
            <a:xfrm>
              <a:off x="4202" y="1220"/>
              <a:ext cx="183" cy="307"/>
            </a:xfrm>
            <a:custGeom>
              <a:avLst/>
              <a:gdLst>
                <a:gd name="T0" fmla="*/ 5 w 183"/>
                <a:gd name="T1" fmla="*/ 259 h 307"/>
                <a:gd name="T2" fmla="*/ 25 w 183"/>
                <a:gd name="T3" fmla="*/ 306 h 307"/>
                <a:gd name="T4" fmla="*/ 30 w 183"/>
                <a:gd name="T5" fmla="*/ 290 h 307"/>
                <a:gd name="T6" fmla="*/ 35 w 183"/>
                <a:gd name="T7" fmla="*/ 273 h 307"/>
                <a:gd name="T8" fmla="*/ 43 w 183"/>
                <a:gd name="T9" fmla="*/ 255 h 307"/>
                <a:gd name="T10" fmla="*/ 54 w 183"/>
                <a:gd name="T11" fmla="*/ 232 h 307"/>
                <a:gd name="T12" fmla="*/ 63 w 183"/>
                <a:gd name="T13" fmla="*/ 209 h 307"/>
                <a:gd name="T14" fmla="*/ 72 w 183"/>
                <a:gd name="T15" fmla="*/ 188 h 307"/>
                <a:gd name="T16" fmla="*/ 82 w 183"/>
                <a:gd name="T17" fmla="*/ 168 h 307"/>
                <a:gd name="T18" fmla="*/ 91 w 183"/>
                <a:gd name="T19" fmla="*/ 151 h 307"/>
                <a:gd name="T20" fmla="*/ 102 w 183"/>
                <a:gd name="T21" fmla="*/ 133 h 307"/>
                <a:gd name="T22" fmla="*/ 114 w 183"/>
                <a:gd name="T23" fmla="*/ 116 h 307"/>
                <a:gd name="T24" fmla="*/ 128 w 183"/>
                <a:gd name="T25" fmla="*/ 97 h 307"/>
                <a:gd name="T26" fmla="*/ 142 w 183"/>
                <a:gd name="T27" fmla="*/ 81 h 307"/>
                <a:gd name="T28" fmla="*/ 155 w 183"/>
                <a:gd name="T29" fmla="*/ 65 h 307"/>
                <a:gd name="T30" fmla="*/ 171 w 183"/>
                <a:gd name="T31" fmla="*/ 49 h 307"/>
                <a:gd name="T32" fmla="*/ 182 w 183"/>
                <a:gd name="T33" fmla="*/ 37 h 307"/>
                <a:gd name="T34" fmla="*/ 167 w 183"/>
                <a:gd name="T35" fmla="*/ 0 h 307"/>
                <a:gd name="T36" fmla="*/ 144 w 183"/>
                <a:gd name="T37" fmla="*/ 19 h 307"/>
                <a:gd name="T38" fmla="*/ 115 w 183"/>
                <a:gd name="T39" fmla="*/ 51 h 307"/>
                <a:gd name="T40" fmla="*/ 76 w 183"/>
                <a:gd name="T41" fmla="*/ 92 h 307"/>
                <a:gd name="T42" fmla="*/ 51 w 183"/>
                <a:gd name="T43" fmla="*/ 128 h 307"/>
                <a:gd name="T44" fmla="*/ 32 w 183"/>
                <a:gd name="T45" fmla="*/ 175 h 307"/>
                <a:gd name="T46" fmla="*/ 12 w 183"/>
                <a:gd name="T47" fmla="*/ 213 h 307"/>
                <a:gd name="T48" fmla="*/ 0 w 183"/>
                <a:gd name="T49" fmla="*/ 249 h 307"/>
                <a:gd name="T50" fmla="*/ 25 w 183"/>
                <a:gd name="T51" fmla="*/ 306 h 307"/>
                <a:gd name="T52" fmla="*/ 24 w 183"/>
                <a:gd name="T53" fmla="*/ 306 h 307"/>
                <a:gd name="T54" fmla="*/ 5 w 183"/>
                <a:gd name="T55" fmla="*/ 259 h 30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3"/>
                <a:gd name="T85" fmla="*/ 0 h 307"/>
                <a:gd name="T86" fmla="*/ 183 w 183"/>
                <a:gd name="T87" fmla="*/ 307 h 30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3" h="307">
                  <a:moveTo>
                    <a:pt x="5" y="259"/>
                  </a:moveTo>
                  <a:lnTo>
                    <a:pt x="25" y="306"/>
                  </a:lnTo>
                  <a:lnTo>
                    <a:pt x="30" y="290"/>
                  </a:lnTo>
                  <a:lnTo>
                    <a:pt x="35" y="273"/>
                  </a:lnTo>
                  <a:lnTo>
                    <a:pt x="43" y="255"/>
                  </a:lnTo>
                  <a:lnTo>
                    <a:pt x="54" y="232"/>
                  </a:lnTo>
                  <a:lnTo>
                    <a:pt x="63" y="209"/>
                  </a:lnTo>
                  <a:lnTo>
                    <a:pt x="72" y="188"/>
                  </a:lnTo>
                  <a:lnTo>
                    <a:pt x="82" y="168"/>
                  </a:lnTo>
                  <a:lnTo>
                    <a:pt x="91" y="151"/>
                  </a:lnTo>
                  <a:lnTo>
                    <a:pt x="102" y="133"/>
                  </a:lnTo>
                  <a:lnTo>
                    <a:pt x="114" y="116"/>
                  </a:lnTo>
                  <a:lnTo>
                    <a:pt x="128" y="97"/>
                  </a:lnTo>
                  <a:lnTo>
                    <a:pt x="142" y="81"/>
                  </a:lnTo>
                  <a:lnTo>
                    <a:pt x="155" y="65"/>
                  </a:lnTo>
                  <a:lnTo>
                    <a:pt x="171" y="49"/>
                  </a:lnTo>
                  <a:lnTo>
                    <a:pt x="182" y="37"/>
                  </a:lnTo>
                  <a:lnTo>
                    <a:pt x="167" y="0"/>
                  </a:lnTo>
                  <a:lnTo>
                    <a:pt x="144" y="19"/>
                  </a:lnTo>
                  <a:lnTo>
                    <a:pt x="115" y="51"/>
                  </a:lnTo>
                  <a:lnTo>
                    <a:pt x="76" y="92"/>
                  </a:lnTo>
                  <a:lnTo>
                    <a:pt x="51" y="128"/>
                  </a:lnTo>
                  <a:lnTo>
                    <a:pt x="32" y="175"/>
                  </a:lnTo>
                  <a:lnTo>
                    <a:pt x="12" y="213"/>
                  </a:lnTo>
                  <a:lnTo>
                    <a:pt x="0" y="249"/>
                  </a:lnTo>
                  <a:lnTo>
                    <a:pt x="25" y="306"/>
                  </a:lnTo>
                  <a:lnTo>
                    <a:pt x="24" y="306"/>
                  </a:lnTo>
                  <a:lnTo>
                    <a:pt x="5" y="259"/>
                  </a:lnTo>
                </a:path>
              </a:pathLst>
            </a:custGeom>
            <a:solidFill>
              <a:srgbClr val="6666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73" name="Freeform 21"/>
            <p:cNvSpPr>
              <a:spLocks/>
            </p:cNvSpPr>
            <p:nvPr/>
          </p:nvSpPr>
          <p:spPr bwMode="auto">
            <a:xfrm>
              <a:off x="3890" y="1475"/>
              <a:ext cx="334" cy="91"/>
            </a:xfrm>
            <a:custGeom>
              <a:avLst/>
              <a:gdLst>
                <a:gd name="T0" fmla="*/ 0 w 334"/>
                <a:gd name="T1" fmla="*/ 51 h 91"/>
                <a:gd name="T2" fmla="*/ 17 w 334"/>
                <a:gd name="T3" fmla="*/ 90 h 91"/>
                <a:gd name="T4" fmla="*/ 37 w 334"/>
                <a:gd name="T5" fmla="*/ 86 h 91"/>
                <a:gd name="T6" fmla="*/ 57 w 334"/>
                <a:gd name="T7" fmla="*/ 78 h 91"/>
                <a:gd name="T8" fmla="*/ 76 w 334"/>
                <a:gd name="T9" fmla="*/ 76 h 91"/>
                <a:gd name="T10" fmla="*/ 95 w 334"/>
                <a:gd name="T11" fmla="*/ 74 h 91"/>
                <a:gd name="T12" fmla="*/ 117 w 334"/>
                <a:gd name="T13" fmla="*/ 68 h 91"/>
                <a:gd name="T14" fmla="*/ 145 w 334"/>
                <a:gd name="T15" fmla="*/ 64 h 91"/>
                <a:gd name="T16" fmla="*/ 177 w 334"/>
                <a:gd name="T17" fmla="*/ 59 h 91"/>
                <a:gd name="T18" fmla="*/ 206 w 334"/>
                <a:gd name="T19" fmla="*/ 54 h 91"/>
                <a:gd name="T20" fmla="*/ 226 w 334"/>
                <a:gd name="T21" fmla="*/ 52 h 91"/>
                <a:gd name="T22" fmla="*/ 251 w 334"/>
                <a:gd name="T23" fmla="*/ 53 h 91"/>
                <a:gd name="T24" fmla="*/ 279 w 334"/>
                <a:gd name="T25" fmla="*/ 51 h 91"/>
                <a:gd name="T26" fmla="*/ 303 w 334"/>
                <a:gd name="T27" fmla="*/ 51 h 91"/>
                <a:gd name="T28" fmla="*/ 322 w 334"/>
                <a:gd name="T29" fmla="*/ 52 h 91"/>
                <a:gd name="T30" fmla="*/ 333 w 334"/>
                <a:gd name="T31" fmla="*/ 52 h 91"/>
                <a:gd name="T32" fmla="*/ 312 w 334"/>
                <a:gd name="T33" fmla="*/ 5 h 91"/>
                <a:gd name="T34" fmla="*/ 290 w 334"/>
                <a:gd name="T35" fmla="*/ 1 h 91"/>
                <a:gd name="T36" fmla="*/ 247 w 334"/>
                <a:gd name="T37" fmla="*/ 0 h 91"/>
                <a:gd name="T38" fmla="*/ 200 w 334"/>
                <a:gd name="T39" fmla="*/ 1 h 91"/>
                <a:gd name="T40" fmla="*/ 158 w 334"/>
                <a:gd name="T41" fmla="*/ 7 h 91"/>
                <a:gd name="T42" fmla="*/ 112 w 334"/>
                <a:gd name="T43" fmla="*/ 14 h 91"/>
                <a:gd name="T44" fmla="*/ 67 w 334"/>
                <a:gd name="T45" fmla="*/ 24 h 91"/>
                <a:gd name="T46" fmla="*/ 36 w 334"/>
                <a:gd name="T47" fmla="*/ 37 h 91"/>
                <a:gd name="T48" fmla="*/ 0 w 334"/>
                <a:gd name="T49" fmla="*/ 51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34"/>
                <a:gd name="T76" fmla="*/ 0 h 91"/>
                <a:gd name="T77" fmla="*/ 334 w 334"/>
                <a:gd name="T78" fmla="*/ 91 h 9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34" h="91">
                  <a:moveTo>
                    <a:pt x="0" y="51"/>
                  </a:moveTo>
                  <a:lnTo>
                    <a:pt x="17" y="90"/>
                  </a:lnTo>
                  <a:lnTo>
                    <a:pt x="37" y="86"/>
                  </a:lnTo>
                  <a:lnTo>
                    <a:pt x="57" y="78"/>
                  </a:lnTo>
                  <a:lnTo>
                    <a:pt x="76" y="76"/>
                  </a:lnTo>
                  <a:lnTo>
                    <a:pt x="95" y="74"/>
                  </a:lnTo>
                  <a:lnTo>
                    <a:pt x="117" y="68"/>
                  </a:lnTo>
                  <a:lnTo>
                    <a:pt x="145" y="64"/>
                  </a:lnTo>
                  <a:lnTo>
                    <a:pt x="177" y="59"/>
                  </a:lnTo>
                  <a:lnTo>
                    <a:pt x="206" y="54"/>
                  </a:lnTo>
                  <a:lnTo>
                    <a:pt x="226" y="52"/>
                  </a:lnTo>
                  <a:lnTo>
                    <a:pt x="251" y="53"/>
                  </a:lnTo>
                  <a:lnTo>
                    <a:pt x="279" y="51"/>
                  </a:lnTo>
                  <a:lnTo>
                    <a:pt x="303" y="51"/>
                  </a:lnTo>
                  <a:lnTo>
                    <a:pt x="322" y="52"/>
                  </a:lnTo>
                  <a:lnTo>
                    <a:pt x="333" y="52"/>
                  </a:lnTo>
                  <a:lnTo>
                    <a:pt x="312" y="5"/>
                  </a:lnTo>
                  <a:lnTo>
                    <a:pt x="290" y="1"/>
                  </a:lnTo>
                  <a:lnTo>
                    <a:pt x="247" y="0"/>
                  </a:lnTo>
                  <a:lnTo>
                    <a:pt x="200" y="1"/>
                  </a:lnTo>
                  <a:lnTo>
                    <a:pt x="158" y="7"/>
                  </a:lnTo>
                  <a:lnTo>
                    <a:pt x="112" y="14"/>
                  </a:lnTo>
                  <a:lnTo>
                    <a:pt x="67" y="24"/>
                  </a:lnTo>
                  <a:lnTo>
                    <a:pt x="36" y="37"/>
                  </a:lnTo>
                  <a:lnTo>
                    <a:pt x="0" y="51"/>
                  </a:lnTo>
                </a:path>
              </a:pathLst>
            </a:custGeom>
            <a:solidFill>
              <a:srgbClr val="6666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74" name="Freeform 22"/>
            <p:cNvSpPr>
              <a:spLocks/>
            </p:cNvSpPr>
            <p:nvPr/>
          </p:nvSpPr>
          <p:spPr bwMode="auto">
            <a:xfrm>
              <a:off x="3493" y="1203"/>
              <a:ext cx="881" cy="306"/>
            </a:xfrm>
            <a:custGeom>
              <a:avLst/>
              <a:gdLst>
                <a:gd name="T0" fmla="*/ 40 w 881"/>
                <a:gd name="T1" fmla="*/ 97 h 306"/>
                <a:gd name="T2" fmla="*/ 87 w 881"/>
                <a:gd name="T3" fmla="*/ 77 h 306"/>
                <a:gd name="T4" fmla="*/ 137 w 881"/>
                <a:gd name="T5" fmla="*/ 57 h 306"/>
                <a:gd name="T6" fmla="*/ 185 w 881"/>
                <a:gd name="T7" fmla="*/ 45 h 306"/>
                <a:gd name="T8" fmla="*/ 243 w 881"/>
                <a:gd name="T9" fmla="*/ 34 h 306"/>
                <a:gd name="T10" fmla="*/ 300 w 881"/>
                <a:gd name="T11" fmla="*/ 27 h 306"/>
                <a:gd name="T12" fmla="*/ 360 w 881"/>
                <a:gd name="T13" fmla="*/ 24 h 306"/>
                <a:gd name="T14" fmla="*/ 418 w 881"/>
                <a:gd name="T15" fmla="*/ 25 h 306"/>
                <a:gd name="T16" fmla="*/ 472 w 881"/>
                <a:gd name="T17" fmla="*/ 28 h 306"/>
                <a:gd name="T18" fmla="*/ 530 w 881"/>
                <a:gd name="T19" fmla="*/ 34 h 306"/>
                <a:gd name="T20" fmla="*/ 583 w 881"/>
                <a:gd name="T21" fmla="*/ 41 h 306"/>
                <a:gd name="T22" fmla="*/ 639 w 881"/>
                <a:gd name="T23" fmla="*/ 56 h 306"/>
                <a:gd name="T24" fmla="*/ 688 w 881"/>
                <a:gd name="T25" fmla="*/ 75 h 306"/>
                <a:gd name="T26" fmla="*/ 724 w 881"/>
                <a:gd name="T27" fmla="*/ 94 h 306"/>
                <a:gd name="T28" fmla="*/ 862 w 881"/>
                <a:gd name="T29" fmla="*/ 21 h 306"/>
                <a:gd name="T30" fmla="*/ 822 w 881"/>
                <a:gd name="T31" fmla="*/ 64 h 306"/>
                <a:gd name="T32" fmla="*/ 797 w 881"/>
                <a:gd name="T33" fmla="*/ 96 h 306"/>
                <a:gd name="T34" fmla="*/ 776 w 881"/>
                <a:gd name="T35" fmla="*/ 126 h 306"/>
                <a:gd name="T36" fmla="*/ 759 w 881"/>
                <a:gd name="T37" fmla="*/ 158 h 306"/>
                <a:gd name="T38" fmla="*/ 740 w 881"/>
                <a:gd name="T39" fmla="*/ 201 h 306"/>
                <a:gd name="T40" fmla="*/ 724 w 881"/>
                <a:gd name="T41" fmla="*/ 242 h 306"/>
                <a:gd name="T42" fmla="*/ 700 w 881"/>
                <a:gd name="T43" fmla="*/ 262 h 306"/>
                <a:gd name="T44" fmla="*/ 667 w 881"/>
                <a:gd name="T45" fmla="*/ 259 h 306"/>
                <a:gd name="T46" fmla="*/ 629 w 881"/>
                <a:gd name="T47" fmla="*/ 262 h 306"/>
                <a:gd name="T48" fmla="*/ 595 w 881"/>
                <a:gd name="T49" fmla="*/ 264 h 306"/>
                <a:gd name="T50" fmla="*/ 557 w 881"/>
                <a:gd name="T51" fmla="*/ 271 h 306"/>
                <a:gd name="T52" fmla="*/ 518 w 881"/>
                <a:gd name="T53" fmla="*/ 277 h 306"/>
                <a:gd name="T54" fmla="*/ 482 w 881"/>
                <a:gd name="T55" fmla="*/ 285 h 306"/>
                <a:gd name="T56" fmla="*/ 447 w 881"/>
                <a:gd name="T57" fmla="*/ 293 h 306"/>
                <a:gd name="T58" fmla="*/ 399 w 881"/>
                <a:gd name="T59" fmla="*/ 305 h 306"/>
                <a:gd name="T60" fmla="*/ 537 w 881"/>
                <a:gd name="T61" fmla="*/ 183 h 306"/>
                <a:gd name="T62" fmla="*/ 477 w 881"/>
                <a:gd name="T63" fmla="*/ 150 h 306"/>
                <a:gd name="T64" fmla="*/ 436 w 881"/>
                <a:gd name="T65" fmla="*/ 136 h 306"/>
                <a:gd name="T66" fmla="*/ 377 w 881"/>
                <a:gd name="T67" fmla="*/ 116 h 306"/>
                <a:gd name="T68" fmla="*/ 330 w 881"/>
                <a:gd name="T69" fmla="*/ 102 h 306"/>
                <a:gd name="T70" fmla="*/ 292 w 881"/>
                <a:gd name="T71" fmla="*/ 93 h 306"/>
                <a:gd name="T72" fmla="*/ 246 w 881"/>
                <a:gd name="T73" fmla="*/ 87 h 306"/>
                <a:gd name="T74" fmla="*/ 201 w 881"/>
                <a:gd name="T75" fmla="*/ 83 h 306"/>
                <a:gd name="T76" fmla="*/ 150 w 881"/>
                <a:gd name="T77" fmla="*/ 88 h 306"/>
                <a:gd name="T78" fmla="*/ 98 w 881"/>
                <a:gd name="T79" fmla="*/ 97 h 306"/>
                <a:gd name="T80" fmla="*/ 44 w 881"/>
                <a:gd name="T81" fmla="*/ 110 h 3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81"/>
                <a:gd name="T124" fmla="*/ 0 h 306"/>
                <a:gd name="T125" fmla="*/ 881 w 881"/>
                <a:gd name="T126" fmla="*/ 306 h 3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81" h="306">
                  <a:moveTo>
                    <a:pt x="0" y="118"/>
                  </a:moveTo>
                  <a:lnTo>
                    <a:pt x="40" y="97"/>
                  </a:lnTo>
                  <a:lnTo>
                    <a:pt x="62" y="89"/>
                  </a:lnTo>
                  <a:lnTo>
                    <a:pt x="87" y="77"/>
                  </a:lnTo>
                  <a:lnTo>
                    <a:pt x="113" y="67"/>
                  </a:lnTo>
                  <a:lnTo>
                    <a:pt x="137" y="57"/>
                  </a:lnTo>
                  <a:lnTo>
                    <a:pt x="162" y="51"/>
                  </a:lnTo>
                  <a:lnTo>
                    <a:pt x="185" y="45"/>
                  </a:lnTo>
                  <a:lnTo>
                    <a:pt x="211" y="39"/>
                  </a:lnTo>
                  <a:lnTo>
                    <a:pt x="243" y="34"/>
                  </a:lnTo>
                  <a:lnTo>
                    <a:pt x="272" y="30"/>
                  </a:lnTo>
                  <a:lnTo>
                    <a:pt x="300" y="27"/>
                  </a:lnTo>
                  <a:lnTo>
                    <a:pt x="330" y="25"/>
                  </a:lnTo>
                  <a:lnTo>
                    <a:pt x="360" y="24"/>
                  </a:lnTo>
                  <a:lnTo>
                    <a:pt x="391" y="23"/>
                  </a:lnTo>
                  <a:lnTo>
                    <a:pt x="418" y="25"/>
                  </a:lnTo>
                  <a:lnTo>
                    <a:pt x="447" y="27"/>
                  </a:lnTo>
                  <a:lnTo>
                    <a:pt x="472" y="28"/>
                  </a:lnTo>
                  <a:lnTo>
                    <a:pt x="501" y="30"/>
                  </a:lnTo>
                  <a:lnTo>
                    <a:pt x="530" y="34"/>
                  </a:lnTo>
                  <a:lnTo>
                    <a:pt x="559" y="39"/>
                  </a:lnTo>
                  <a:lnTo>
                    <a:pt x="583" y="41"/>
                  </a:lnTo>
                  <a:lnTo>
                    <a:pt x="613" y="49"/>
                  </a:lnTo>
                  <a:lnTo>
                    <a:pt x="639" y="56"/>
                  </a:lnTo>
                  <a:lnTo>
                    <a:pt x="665" y="64"/>
                  </a:lnTo>
                  <a:lnTo>
                    <a:pt x="688" y="75"/>
                  </a:lnTo>
                  <a:lnTo>
                    <a:pt x="708" y="84"/>
                  </a:lnTo>
                  <a:lnTo>
                    <a:pt x="724" y="94"/>
                  </a:lnTo>
                  <a:lnTo>
                    <a:pt x="880" y="0"/>
                  </a:lnTo>
                  <a:lnTo>
                    <a:pt x="862" y="21"/>
                  </a:lnTo>
                  <a:lnTo>
                    <a:pt x="840" y="44"/>
                  </a:lnTo>
                  <a:lnTo>
                    <a:pt x="822" y="64"/>
                  </a:lnTo>
                  <a:lnTo>
                    <a:pt x="810" y="79"/>
                  </a:lnTo>
                  <a:lnTo>
                    <a:pt x="797" y="96"/>
                  </a:lnTo>
                  <a:lnTo>
                    <a:pt x="787" y="111"/>
                  </a:lnTo>
                  <a:lnTo>
                    <a:pt x="776" y="126"/>
                  </a:lnTo>
                  <a:lnTo>
                    <a:pt x="767" y="142"/>
                  </a:lnTo>
                  <a:lnTo>
                    <a:pt x="759" y="158"/>
                  </a:lnTo>
                  <a:lnTo>
                    <a:pt x="750" y="180"/>
                  </a:lnTo>
                  <a:lnTo>
                    <a:pt x="740" y="201"/>
                  </a:lnTo>
                  <a:lnTo>
                    <a:pt x="731" y="220"/>
                  </a:lnTo>
                  <a:lnTo>
                    <a:pt x="724" y="242"/>
                  </a:lnTo>
                  <a:lnTo>
                    <a:pt x="715" y="262"/>
                  </a:lnTo>
                  <a:lnTo>
                    <a:pt x="700" y="262"/>
                  </a:lnTo>
                  <a:lnTo>
                    <a:pt x="685" y="259"/>
                  </a:lnTo>
                  <a:lnTo>
                    <a:pt x="667" y="259"/>
                  </a:lnTo>
                  <a:lnTo>
                    <a:pt x="649" y="260"/>
                  </a:lnTo>
                  <a:lnTo>
                    <a:pt x="629" y="262"/>
                  </a:lnTo>
                  <a:lnTo>
                    <a:pt x="611" y="263"/>
                  </a:lnTo>
                  <a:lnTo>
                    <a:pt x="595" y="264"/>
                  </a:lnTo>
                  <a:lnTo>
                    <a:pt x="576" y="265"/>
                  </a:lnTo>
                  <a:lnTo>
                    <a:pt x="557" y="271"/>
                  </a:lnTo>
                  <a:lnTo>
                    <a:pt x="537" y="275"/>
                  </a:lnTo>
                  <a:lnTo>
                    <a:pt x="518" y="277"/>
                  </a:lnTo>
                  <a:lnTo>
                    <a:pt x="501" y="280"/>
                  </a:lnTo>
                  <a:lnTo>
                    <a:pt x="482" y="285"/>
                  </a:lnTo>
                  <a:lnTo>
                    <a:pt x="463" y="287"/>
                  </a:lnTo>
                  <a:lnTo>
                    <a:pt x="447" y="293"/>
                  </a:lnTo>
                  <a:lnTo>
                    <a:pt x="427" y="296"/>
                  </a:lnTo>
                  <a:lnTo>
                    <a:pt x="399" y="305"/>
                  </a:lnTo>
                  <a:lnTo>
                    <a:pt x="556" y="200"/>
                  </a:lnTo>
                  <a:lnTo>
                    <a:pt x="537" y="183"/>
                  </a:lnTo>
                  <a:lnTo>
                    <a:pt x="516" y="171"/>
                  </a:lnTo>
                  <a:lnTo>
                    <a:pt x="477" y="150"/>
                  </a:lnTo>
                  <a:lnTo>
                    <a:pt x="457" y="143"/>
                  </a:lnTo>
                  <a:lnTo>
                    <a:pt x="436" y="136"/>
                  </a:lnTo>
                  <a:lnTo>
                    <a:pt x="399" y="121"/>
                  </a:lnTo>
                  <a:lnTo>
                    <a:pt x="377" y="116"/>
                  </a:lnTo>
                  <a:lnTo>
                    <a:pt x="352" y="108"/>
                  </a:lnTo>
                  <a:lnTo>
                    <a:pt x="330" y="102"/>
                  </a:lnTo>
                  <a:lnTo>
                    <a:pt x="309" y="95"/>
                  </a:lnTo>
                  <a:lnTo>
                    <a:pt x="292" y="93"/>
                  </a:lnTo>
                  <a:lnTo>
                    <a:pt x="269" y="89"/>
                  </a:lnTo>
                  <a:lnTo>
                    <a:pt x="246" y="87"/>
                  </a:lnTo>
                  <a:lnTo>
                    <a:pt x="222" y="85"/>
                  </a:lnTo>
                  <a:lnTo>
                    <a:pt x="201" y="83"/>
                  </a:lnTo>
                  <a:lnTo>
                    <a:pt x="174" y="86"/>
                  </a:lnTo>
                  <a:lnTo>
                    <a:pt x="150" y="88"/>
                  </a:lnTo>
                  <a:lnTo>
                    <a:pt x="124" y="93"/>
                  </a:lnTo>
                  <a:lnTo>
                    <a:pt x="98" y="97"/>
                  </a:lnTo>
                  <a:lnTo>
                    <a:pt x="72" y="102"/>
                  </a:lnTo>
                  <a:lnTo>
                    <a:pt x="44" y="110"/>
                  </a:lnTo>
                  <a:lnTo>
                    <a:pt x="0" y="118"/>
                  </a:lnTo>
                </a:path>
              </a:pathLst>
            </a:custGeom>
            <a:solidFill>
              <a:srgbClr val="FFFF66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522" name="Freeform 26"/>
            <p:cNvSpPr>
              <a:spLocks/>
            </p:cNvSpPr>
            <p:nvPr/>
          </p:nvSpPr>
          <p:spPr bwMode="auto">
            <a:xfrm>
              <a:off x="2553" y="2880"/>
              <a:ext cx="573" cy="5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2" y="423"/>
                </a:cxn>
                <a:cxn ang="0">
                  <a:pos x="520" y="426"/>
                </a:cxn>
                <a:cxn ang="0">
                  <a:pos x="518" y="436"/>
                </a:cxn>
                <a:cxn ang="0">
                  <a:pos x="521" y="447"/>
                </a:cxn>
                <a:cxn ang="0">
                  <a:pos x="525" y="462"/>
                </a:cxn>
                <a:cxn ang="0">
                  <a:pos x="527" y="476"/>
                </a:cxn>
                <a:cxn ang="0">
                  <a:pos x="526" y="488"/>
                </a:cxn>
                <a:cxn ang="0">
                  <a:pos x="522" y="501"/>
                </a:cxn>
                <a:cxn ang="0">
                  <a:pos x="513" y="511"/>
                </a:cxn>
                <a:cxn ang="0">
                  <a:pos x="502" y="520"/>
                </a:cxn>
                <a:cxn ang="0">
                  <a:pos x="489" y="526"/>
                </a:cxn>
                <a:cxn ang="0">
                  <a:pos x="473" y="529"/>
                </a:cxn>
                <a:cxn ang="0">
                  <a:pos x="459" y="530"/>
                </a:cxn>
                <a:cxn ang="0">
                  <a:pos x="446" y="528"/>
                </a:cxn>
                <a:cxn ang="0">
                  <a:pos x="433" y="524"/>
                </a:cxn>
                <a:cxn ang="0">
                  <a:pos x="423" y="518"/>
                </a:cxn>
                <a:cxn ang="0">
                  <a:pos x="413" y="508"/>
                </a:cxn>
                <a:cxn ang="0">
                  <a:pos x="405" y="497"/>
                </a:cxn>
                <a:cxn ang="0">
                  <a:pos x="401" y="482"/>
                </a:cxn>
                <a:cxn ang="0">
                  <a:pos x="403" y="466"/>
                </a:cxn>
                <a:cxn ang="0">
                  <a:pos x="407" y="451"/>
                </a:cxn>
                <a:cxn ang="0">
                  <a:pos x="410" y="436"/>
                </a:cxn>
                <a:cxn ang="0">
                  <a:pos x="410" y="429"/>
                </a:cxn>
                <a:cxn ang="0">
                  <a:pos x="313" y="426"/>
                </a:cxn>
                <a:cxn ang="0">
                  <a:pos x="314" y="400"/>
                </a:cxn>
                <a:cxn ang="0">
                  <a:pos x="312" y="384"/>
                </a:cxn>
                <a:cxn ang="0">
                  <a:pos x="308" y="374"/>
                </a:cxn>
                <a:cxn ang="0">
                  <a:pos x="300" y="366"/>
                </a:cxn>
                <a:cxn ang="0">
                  <a:pos x="289" y="361"/>
                </a:cxn>
                <a:cxn ang="0">
                  <a:pos x="276" y="359"/>
                </a:cxn>
                <a:cxn ang="0">
                  <a:pos x="256" y="360"/>
                </a:cxn>
                <a:cxn ang="0">
                  <a:pos x="238" y="362"/>
                </a:cxn>
                <a:cxn ang="0">
                  <a:pos x="219" y="362"/>
                </a:cxn>
                <a:cxn ang="0">
                  <a:pos x="200" y="358"/>
                </a:cxn>
                <a:cxn ang="0">
                  <a:pos x="186" y="350"/>
                </a:cxn>
                <a:cxn ang="0">
                  <a:pos x="177" y="339"/>
                </a:cxn>
                <a:cxn ang="0">
                  <a:pos x="174" y="325"/>
                </a:cxn>
                <a:cxn ang="0">
                  <a:pos x="175" y="308"/>
                </a:cxn>
                <a:cxn ang="0">
                  <a:pos x="172" y="293"/>
                </a:cxn>
                <a:cxn ang="0">
                  <a:pos x="168" y="284"/>
                </a:cxn>
                <a:cxn ang="0">
                  <a:pos x="162" y="278"/>
                </a:cxn>
                <a:cxn ang="0">
                  <a:pos x="148" y="271"/>
                </a:cxn>
                <a:cxn ang="0">
                  <a:pos x="130" y="267"/>
                </a:cxn>
                <a:cxn ang="0">
                  <a:pos x="110" y="263"/>
                </a:cxn>
                <a:cxn ang="0">
                  <a:pos x="94" y="259"/>
                </a:cxn>
                <a:cxn ang="0">
                  <a:pos x="81" y="252"/>
                </a:cxn>
                <a:cxn ang="0">
                  <a:pos x="70" y="242"/>
                </a:cxn>
                <a:cxn ang="0">
                  <a:pos x="63" y="229"/>
                </a:cxn>
                <a:cxn ang="0">
                  <a:pos x="62" y="216"/>
                </a:cxn>
                <a:cxn ang="0">
                  <a:pos x="66" y="201"/>
                </a:cxn>
                <a:cxn ang="0">
                  <a:pos x="69" y="184"/>
                </a:cxn>
                <a:cxn ang="0">
                  <a:pos x="72" y="168"/>
                </a:cxn>
                <a:cxn ang="0">
                  <a:pos x="69" y="152"/>
                </a:cxn>
                <a:cxn ang="0">
                  <a:pos x="63" y="137"/>
                </a:cxn>
                <a:cxn ang="0">
                  <a:pos x="56" y="128"/>
                </a:cxn>
                <a:cxn ang="0">
                  <a:pos x="47" y="120"/>
                </a:cxn>
                <a:cxn ang="0">
                  <a:pos x="36" y="114"/>
                </a:cxn>
                <a:cxn ang="0">
                  <a:pos x="23" y="111"/>
                </a:cxn>
                <a:cxn ang="0">
                  <a:pos x="7" y="110"/>
                </a:cxn>
              </a:cxnLst>
              <a:rect l="0" t="0" r="r" b="b"/>
              <a:pathLst>
                <a:path w="573" h="531">
                  <a:moveTo>
                    <a:pt x="0" y="110"/>
                  </a:moveTo>
                  <a:lnTo>
                    <a:pt x="0" y="0"/>
                  </a:lnTo>
                  <a:lnTo>
                    <a:pt x="571" y="0"/>
                  </a:lnTo>
                  <a:lnTo>
                    <a:pt x="572" y="423"/>
                  </a:lnTo>
                  <a:lnTo>
                    <a:pt x="522" y="423"/>
                  </a:lnTo>
                  <a:lnTo>
                    <a:pt x="520" y="426"/>
                  </a:lnTo>
                  <a:lnTo>
                    <a:pt x="518" y="431"/>
                  </a:lnTo>
                  <a:lnTo>
                    <a:pt x="518" y="436"/>
                  </a:lnTo>
                  <a:lnTo>
                    <a:pt x="519" y="441"/>
                  </a:lnTo>
                  <a:lnTo>
                    <a:pt x="521" y="447"/>
                  </a:lnTo>
                  <a:lnTo>
                    <a:pt x="523" y="456"/>
                  </a:lnTo>
                  <a:lnTo>
                    <a:pt x="525" y="462"/>
                  </a:lnTo>
                  <a:lnTo>
                    <a:pt x="526" y="469"/>
                  </a:lnTo>
                  <a:lnTo>
                    <a:pt x="527" y="476"/>
                  </a:lnTo>
                  <a:lnTo>
                    <a:pt x="527" y="482"/>
                  </a:lnTo>
                  <a:lnTo>
                    <a:pt x="526" y="488"/>
                  </a:lnTo>
                  <a:lnTo>
                    <a:pt x="525" y="495"/>
                  </a:lnTo>
                  <a:lnTo>
                    <a:pt x="522" y="501"/>
                  </a:lnTo>
                  <a:lnTo>
                    <a:pt x="518" y="506"/>
                  </a:lnTo>
                  <a:lnTo>
                    <a:pt x="513" y="511"/>
                  </a:lnTo>
                  <a:lnTo>
                    <a:pt x="508" y="516"/>
                  </a:lnTo>
                  <a:lnTo>
                    <a:pt x="502" y="520"/>
                  </a:lnTo>
                  <a:lnTo>
                    <a:pt x="497" y="523"/>
                  </a:lnTo>
                  <a:lnTo>
                    <a:pt x="489" y="526"/>
                  </a:lnTo>
                  <a:lnTo>
                    <a:pt x="481" y="528"/>
                  </a:lnTo>
                  <a:lnTo>
                    <a:pt x="473" y="529"/>
                  </a:lnTo>
                  <a:lnTo>
                    <a:pt x="466" y="530"/>
                  </a:lnTo>
                  <a:lnTo>
                    <a:pt x="459" y="530"/>
                  </a:lnTo>
                  <a:lnTo>
                    <a:pt x="452" y="529"/>
                  </a:lnTo>
                  <a:lnTo>
                    <a:pt x="446" y="528"/>
                  </a:lnTo>
                  <a:lnTo>
                    <a:pt x="440" y="526"/>
                  </a:lnTo>
                  <a:lnTo>
                    <a:pt x="433" y="524"/>
                  </a:lnTo>
                  <a:lnTo>
                    <a:pt x="429" y="521"/>
                  </a:lnTo>
                  <a:lnTo>
                    <a:pt x="423" y="518"/>
                  </a:lnTo>
                  <a:lnTo>
                    <a:pt x="418" y="513"/>
                  </a:lnTo>
                  <a:lnTo>
                    <a:pt x="413" y="508"/>
                  </a:lnTo>
                  <a:lnTo>
                    <a:pt x="409" y="503"/>
                  </a:lnTo>
                  <a:lnTo>
                    <a:pt x="405" y="497"/>
                  </a:lnTo>
                  <a:lnTo>
                    <a:pt x="403" y="490"/>
                  </a:lnTo>
                  <a:lnTo>
                    <a:pt x="401" y="482"/>
                  </a:lnTo>
                  <a:lnTo>
                    <a:pt x="401" y="474"/>
                  </a:lnTo>
                  <a:lnTo>
                    <a:pt x="403" y="466"/>
                  </a:lnTo>
                  <a:lnTo>
                    <a:pt x="405" y="459"/>
                  </a:lnTo>
                  <a:lnTo>
                    <a:pt x="407" y="451"/>
                  </a:lnTo>
                  <a:lnTo>
                    <a:pt x="409" y="443"/>
                  </a:lnTo>
                  <a:lnTo>
                    <a:pt x="410" y="436"/>
                  </a:lnTo>
                  <a:lnTo>
                    <a:pt x="410" y="432"/>
                  </a:lnTo>
                  <a:lnTo>
                    <a:pt x="410" y="429"/>
                  </a:lnTo>
                  <a:lnTo>
                    <a:pt x="408" y="426"/>
                  </a:lnTo>
                  <a:lnTo>
                    <a:pt x="313" y="426"/>
                  </a:lnTo>
                  <a:lnTo>
                    <a:pt x="315" y="410"/>
                  </a:lnTo>
                  <a:lnTo>
                    <a:pt x="314" y="400"/>
                  </a:lnTo>
                  <a:lnTo>
                    <a:pt x="313" y="392"/>
                  </a:lnTo>
                  <a:lnTo>
                    <a:pt x="312" y="384"/>
                  </a:lnTo>
                  <a:lnTo>
                    <a:pt x="310" y="379"/>
                  </a:lnTo>
                  <a:lnTo>
                    <a:pt x="308" y="374"/>
                  </a:lnTo>
                  <a:lnTo>
                    <a:pt x="305" y="370"/>
                  </a:lnTo>
                  <a:lnTo>
                    <a:pt x="300" y="366"/>
                  </a:lnTo>
                  <a:lnTo>
                    <a:pt x="295" y="363"/>
                  </a:lnTo>
                  <a:lnTo>
                    <a:pt x="289" y="361"/>
                  </a:lnTo>
                  <a:lnTo>
                    <a:pt x="284" y="360"/>
                  </a:lnTo>
                  <a:lnTo>
                    <a:pt x="276" y="359"/>
                  </a:lnTo>
                  <a:lnTo>
                    <a:pt x="266" y="359"/>
                  </a:lnTo>
                  <a:lnTo>
                    <a:pt x="256" y="360"/>
                  </a:lnTo>
                  <a:lnTo>
                    <a:pt x="246" y="361"/>
                  </a:lnTo>
                  <a:lnTo>
                    <a:pt x="238" y="362"/>
                  </a:lnTo>
                  <a:lnTo>
                    <a:pt x="228" y="362"/>
                  </a:lnTo>
                  <a:lnTo>
                    <a:pt x="219" y="362"/>
                  </a:lnTo>
                  <a:lnTo>
                    <a:pt x="212" y="361"/>
                  </a:lnTo>
                  <a:lnTo>
                    <a:pt x="200" y="358"/>
                  </a:lnTo>
                  <a:lnTo>
                    <a:pt x="193" y="355"/>
                  </a:lnTo>
                  <a:lnTo>
                    <a:pt x="186" y="350"/>
                  </a:lnTo>
                  <a:lnTo>
                    <a:pt x="182" y="345"/>
                  </a:lnTo>
                  <a:lnTo>
                    <a:pt x="177" y="339"/>
                  </a:lnTo>
                  <a:lnTo>
                    <a:pt x="175" y="332"/>
                  </a:lnTo>
                  <a:lnTo>
                    <a:pt x="174" y="325"/>
                  </a:lnTo>
                  <a:lnTo>
                    <a:pt x="174" y="315"/>
                  </a:lnTo>
                  <a:lnTo>
                    <a:pt x="175" y="308"/>
                  </a:lnTo>
                  <a:lnTo>
                    <a:pt x="174" y="301"/>
                  </a:lnTo>
                  <a:lnTo>
                    <a:pt x="172" y="293"/>
                  </a:lnTo>
                  <a:lnTo>
                    <a:pt x="170" y="288"/>
                  </a:lnTo>
                  <a:lnTo>
                    <a:pt x="168" y="284"/>
                  </a:lnTo>
                  <a:lnTo>
                    <a:pt x="165" y="281"/>
                  </a:lnTo>
                  <a:lnTo>
                    <a:pt x="162" y="278"/>
                  </a:lnTo>
                  <a:lnTo>
                    <a:pt x="156" y="275"/>
                  </a:lnTo>
                  <a:lnTo>
                    <a:pt x="148" y="271"/>
                  </a:lnTo>
                  <a:lnTo>
                    <a:pt x="140" y="269"/>
                  </a:lnTo>
                  <a:lnTo>
                    <a:pt x="130" y="267"/>
                  </a:lnTo>
                  <a:lnTo>
                    <a:pt x="120" y="265"/>
                  </a:lnTo>
                  <a:lnTo>
                    <a:pt x="110" y="263"/>
                  </a:lnTo>
                  <a:lnTo>
                    <a:pt x="102" y="261"/>
                  </a:lnTo>
                  <a:lnTo>
                    <a:pt x="94" y="259"/>
                  </a:lnTo>
                  <a:lnTo>
                    <a:pt x="86" y="256"/>
                  </a:lnTo>
                  <a:lnTo>
                    <a:pt x="81" y="252"/>
                  </a:lnTo>
                  <a:lnTo>
                    <a:pt x="74" y="247"/>
                  </a:lnTo>
                  <a:lnTo>
                    <a:pt x="70" y="242"/>
                  </a:lnTo>
                  <a:lnTo>
                    <a:pt x="66" y="236"/>
                  </a:lnTo>
                  <a:lnTo>
                    <a:pt x="63" y="229"/>
                  </a:lnTo>
                  <a:lnTo>
                    <a:pt x="62" y="223"/>
                  </a:lnTo>
                  <a:lnTo>
                    <a:pt x="62" y="216"/>
                  </a:lnTo>
                  <a:lnTo>
                    <a:pt x="63" y="210"/>
                  </a:lnTo>
                  <a:lnTo>
                    <a:pt x="66" y="201"/>
                  </a:lnTo>
                  <a:lnTo>
                    <a:pt x="69" y="192"/>
                  </a:lnTo>
                  <a:lnTo>
                    <a:pt x="69" y="184"/>
                  </a:lnTo>
                  <a:lnTo>
                    <a:pt x="72" y="176"/>
                  </a:lnTo>
                  <a:lnTo>
                    <a:pt x="72" y="168"/>
                  </a:lnTo>
                  <a:lnTo>
                    <a:pt x="72" y="159"/>
                  </a:lnTo>
                  <a:lnTo>
                    <a:pt x="69" y="152"/>
                  </a:lnTo>
                  <a:lnTo>
                    <a:pt x="66" y="144"/>
                  </a:lnTo>
                  <a:lnTo>
                    <a:pt x="63" y="137"/>
                  </a:lnTo>
                  <a:lnTo>
                    <a:pt x="58" y="131"/>
                  </a:lnTo>
                  <a:lnTo>
                    <a:pt x="56" y="128"/>
                  </a:lnTo>
                  <a:lnTo>
                    <a:pt x="51" y="124"/>
                  </a:lnTo>
                  <a:lnTo>
                    <a:pt x="47" y="120"/>
                  </a:lnTo>
                  <a:lnTo>
                    <a:pt x="42" y="117"/>
                  </a:lnTo>
                  <a:lnTo>
                    <a:pt x="36" y="114"/>
                  </a:lnTo>
                  <a:lnTo>
                    <a:pt x="30" y="113"/>
                  </a:lnTo>
                  <a:lnTo>
                    <a:pt x="23" y="111"/>
                  </a:lnTo>
                  <a:lnTo>
                    <a:pt x="14" y="110"/>
                  </a:lnTo>
                  <a:lnTo>
                    <a:pt x="7" y="110"/>
                  </a:lnTo>
                  <a:lnTo>
                    <a:pt x="0" y="110"/>
                  </a:lnTo>
                </a:path>
              </a:pathLst>
            </a:custGeom>
            <a:gradFill rotWithShape="0">
              <a:gsLst>
                <a:gs pos="0">
                  <a:srgbClr val="0000FF">
                    <a:gamma/>
                    <a:tint val="0"/>
                    <a:invGamma/>
                  </a:srgbClr>
                </a:gs>
                <a:gs pos="100000">
                  <a:srgbClr val="0000FF"/>
                </a:gs>
              </a:gsLst>
              <a:path path="rect">
                <a:fillToRect l="50000" t="50000" r="50000" b="50000"/>
              </a:path>
            </a:gra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23" name="Freeform 27"/>
            <p:cNvSpPr>
              <a:spLocks/>
            </p:cNvSpPr>
            <p:nvPr/>
          </p:nvSpPr>
          <p:spPr bwMode="auto">
            <a:xfrm>
              <a:off x="1979" y="3222"/>
              <a:ext cx="573" cy="531"/>
            </a:xfrm>
            <a:custGeom>
              <a:avLst/>
              <a:gdLst/>
              <a:ahLst/>
              <a:cxnLst>
                <a:cxn ang="0">
                  <a:pos x="572" y="530"/>
                </a:cxn>
                <a:cxn ang="0">
                  <a:pos x="0" y="106"/>
                </a:cxn>
                <a:cxn ang="0">
                  <a:pos x="51" y="102"/>
                </a:cxn>
                <a:cxn ang="0">
                  <a:pos x="53" y="93"/>
                </a:cxn>
                <a:cxn ang="0">
                  <a:pos x="50" y="81"/>
                </a:cxn>
                <a:cxn ang="0">
                  <a:pos x="46" y="67"/>
                </a:cxn>
                <a:cxn ang="0">
                  <a:pos x="44" y="53"/>
                </a:cxn>
                <a:cxn ang="0">
                  <a:pos x="44" y="41"/>
                </a:cxn>
                <a:cxn ang="0">
                  <a:pos x="49" y="28"/>
                </a:cxn>
                <a:cxn ang="0">
                  <a:pos x="58" y="17"/>
                </a:cxn>
                <a:cxn ang="0">
                  <a:pos x="69" y="9"/>
                </a:cxn>
                <a:cxn ang="0">
                  <a:pos x="82" y="3"/>
                </a:cxn>
                <a:cxn ang="0">
                  <a:pos x="98" y="0"/>
                </a:cxn>
                <a:cxn ang="0">
                  <a:pos x="112" y="0"/>
                </a:cxn>
                <a:cxn ang="0">
                  <a:pos x="124" y="1"/>
                </a:cxn>
                <a:cxn ang="0">
                  <a:pos x="137" y="5"/>
                </a:cxn>
                <a:cxn ang="0">
                  <a:pos x="148" y="11"/>
                </a:cxn>
                <a:cxn ang="0">
                  <a:pos x="158" y="21"/>
                </a:cxn>
                <a:cxn ang="0">
                  <a:pos x="166" y="32"/>
                </a:cxn>
                <a:cxn ang="0">
                  <a:pos x="170" y="47"/>
                </a:cxn>
                <a:cxn ang="0">
                  <a:pos x="168" y="62"/>
                </a:cxn>
                <a:cxn ang="0">
                  <a:pos x="164" y="78"/>
                </a:cxn>
                <a:cxn ang="0">
                  <a:pos x="160" y="92"/>
                </a:cxn>
                <a:cxn ang="0">
                  <a:pos x="161" y="99"/>
                </a:cxn>
                <a:cxn ang="0">
                  <a:pos x="257" y="103"/>
                </a:cxn>
                <a:cxn ang="0">
                  <a:pos x="255" y="131"/>
                </a:cxn>
                <a:cxn ang="0">
                  <a:pos x="256" y="148"/>
                </a:cxn>
                <a:cxn ang="0">
                  <a:pos x="259" y="165"/>
                </a:cxn>
                <a:cxn ang="0">
                  <a:pos x="265" y="175"/>
                </a:cxn>
                <a:cxn ang="0">
                  <a:pos x="275" y="183"/>
                </a:cxn>
                <a:cxn ang="0">
                  <a:pos x="288" y="186"/>
                </a:cxn>
                <a:cxn ang="0">
                  <a:pos x="303" y="187"/>
                </a:cxn>
                <a:cxn ang="0">
                  <a:pos x="317" y="185"/>
                </a:cxn>
                <a:cxn ang="0">
                  <a:pos x="335" y="183"/>
                </a:cxn>
                <a:cxn ang="0">
                  <a:pos x="354" y="184"/>
                </a:cxn>
                <a:cxn ang="0">
                  <a:pos x="371" y="189"/>
                </a:cxn>
                <a:cxn ang="0">
                  <a:pos x="384" y="196"/>
                </a:cxn>
                <a:cxn ang="0">
                  <a:pos x="393" y="207"/>
                </a:cxn>
                <a:cxn ang="0">
                  <a:pos x="396" y="221"/>
                </a:cxn>
                <a:cxn ang="0">
                  <a:pos x="395" y="236"/>
                </a:cxn>
                <a:cxn ang="0">
                  <a:pos x="396" y="250"/>
                </a:cxn>
                <a:cxn ang="0">
                  <a:pos x="402" y="262"/>
                </a:cxn>
                <a:cxn ang="0">
                  <a:pos x="412" y="271"/>
                </a:cxn>
                <a:cxn ang="0">
                  <a:pos x="428" y="276"/>
                </a:cxn>
                <a:cxn ang="0">
                  <a:pos x="443" y="279"/>
                </a:cxn>
                <a:cxn ang="0">
                  <a:pos x="462" y="283"/>
                </a:cxn>
                <a:cxn ang="0">
                  <a:pos x="477" y="288"/>
                </a:cxn>
                <a:cxn ang="0">
                  <a:pos x="489" y="294"/>
                </a:cxn>
                <a:cxn ang="0">
                  <a:pos x="500" y="304"/>
                </a:cxn>
                <a:cxn ang="0">
                  <a:pos x="506" y="316"/>
                </a:cxn>
                <a:cxn ang="0">
                  <a:pos x="507" y="332"/>
                </a:cxn>
                <a:cxn ang="0">
                  <a:pos x="504" y="349"/>
                </a:cxn>
                <a:cxn ang="0">
                  <a:pos x="499" y="368"/>
                </a:cxn>
                <a:cxn ang="0">
                  <a:pos x="498" y="381"/>
                </a:cxn>
                <a:cxn ang="0">
                  <a:pos x="501" y="398"/>
                </a:cxn>
                <a:cxn ang="0">
                  <a:pos x="508" y="409"/>
                </a:cxn>
                <a:cxn ang="0">
                  <a:pos x="518" y="421"/>
                </a:cxn>
                <a:cxn ang="0">
                  <a:pos x="532" y="431"/>
                </a:cxn>
                <a:cxn ang="0">
                  <a:pos x="546" y="435"/>
                </a:cxn>
                <a:cxn ang="0">
                  <a:pos x="563" y="437"/>
                </a:cxn>
              </a:cxnLst>
              <a:rect l="0" t="0" r="r" b="b"/>
              <a:pathLst>
                <a:path w="573" h="531">
                  <a:moveTo>
                    <a:pt x="572" y="436"/>
                  </a:moveTo>
                  <a:lnTo>
                    <a:pt x="572" y="530"/>
                  </a:lnTo>
                  <a:lnTo>
                    <a:pt x="0" y="530"/>
                  </a:lnTo>
                  <a:lnTo>
                    <a:pt x="0" y="106"/>
                  </a:lnTo>
                  <a:lnTo>
                    <a:pt x="49" y="106"/>
                  </a:lnTo>
                  <a:lnTo>
                    <a:pt x="51" y="102"/>
                  </a:lnTo>
                  <a:lnTo>
                    <a:pt x="53" y="97"/>
                  </a:lnTo>
                  <a:lnTo>
                    <a:pt x="53" y="93"/>
                  </a:lnTo>
                  <a:lnTo>
                    <a:pt x="52" y="88"/>
                  </a:lnTo>
                  <a:lnTo>
                    <a:pt x="50" y="81"/>
                  </a:lnTo>
                  <a:lnTo>
                    <a:pt x="48" y="73"/>
                  </a:lnTo>
                  <a:lnTo>
                    <a:pt x="46" y="67"/>
                  </a:lnTo>
                  <a:lnTo>
                    <a:pt x="44" y="60"/>
                  </a:lnTo>
                  <a:lnTo>
                    <a:pt x="44" y="53"/>
                  </a:lnTo>
                  <a:lnTo>
                    <a:pt x="44" y="46"/>
                  </a:lnTo>
                  <a:lnTo>
                    <a:pt x="44" y="41"/>
                  </a:lnTo>
                  <a:lnTo>
                    <a:pt x="46" y="34"/>
                  </a:lnTo>
                  <a:lnTo>
                    <a:pt x="49" y="28"/>
                  </a:lnTo>
                  <a:lnTo>
                    <a:pt x="53" y="23"/>
                  </a:lnTo>
                  <a:lnTo>
                    <a:pt x="58" y="17"/>
                  </a:lnTo>
                  <a:lnTo>
                    <a:pt x="63" y="13"/>
                  </a:lnTo>
                  <a:lnTo>
                    <a:pt x="69" y="9"/>
                  </a:lnTo>
                  <a:lnTo>
                    <a:pt x="74" y="6"/>
                  </a:lnTo>
                  <a:lnTo>
                    <a:pt x="82" y="3"/>
                  </a:lnTo>
                  <a:lnTo>
                    <a:pt x="89" y="1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12" y="0"/>
                  </a:lnTo>
                  <a:lnTo>
                    <a:pt x="119" y="0"/>
                  </a:lnTo>
                  <a:lnTo>
                    <a:pt x="124" y="1"/>
                  </a:lnTo>
                  <a:lnTo>
                    <a:pt x="131" y="3"/>
                  </a:lnTo>
                  <a:lnTo>
                    <a:pt x="137" y="5"/>
                  </a:lnTo>
                  <a:lnTo>
                    <a:pt x="142" y="7"/>
                  </a:lnTo>
                  <a:lnTo>
                    <a:pt x="148" y="11"/>
                  </a:lnTo>
                  <a:lnTo>
                    <a:pt x="153" y="16"/>
                  </a:lnTo>
                  <a:lnTo>
                    <a:pt x="158" y="21"/>
                  </a:lnTo>
                  <a:lnTo>
                    <a:pt x="162" y="26"/>
                  </a:lnTo>
                  <a:lnTo>
                    <a:pt x="166" y="32"/>
                  </a:lnTo>
                  <a:lnTo>
                    <a:pt x="168" y="39"/>
                  </a:lnTo>
                  <a:lnTo>
                    <a:pt x="170" y="47"/>
                  </a:lnTo>
                  <a:lnTo>
                    <a:pt x="170" y="55"/>
                  </a:lnTo>
                  <a:lnTo>
                    <a:pt x="168" y="62"/>
                  </a:lnTo>
                  <a:lnTo>
                    <a:pt x="166" y="70"/>
                  </a:lnTo>
                  <a:lnTo>
                    <a:pt x="164" y="78"/>
                  </a:lnTo>
                  <a:lnTo>
                    <a:pt x="162" y="86"/>
                  </a:lnTo>
                  <a:lnTo>
                    <a:pt x="160" y="92"/>
                  </a:lnTo>
                  <a:lnTo>
                    <a:pt x="160" y="96"/>
                  </a:lnTo>
                  <a:lnTo>
                    <a:pt x="161" y="99"/>
                  </a:lnTo>
                  <a:lnTo>
                    <a:pt x="163" y="103"/>
                  </a:lnTo>
                  <a:lnTo>
                    <a:pt x="257" y="103"/>
                  </a:lnTo>
                  <a:lnTo>
                    <a:pt x="255" y="121"/>
                  </a:lnTo>
                  <a:lnTo>
                    <a:pt x="255" y="131"/>
                  </a:lnTo>
                  <a:lnTo>
                    <a:pt x="255" y="140"/>
                  </a:lnTo>
                  <a:lnTo>
                    <a:pt x="256" y="148"/>
                  </a:lnTo>
                  <a:lnTo>
                    <a:pt x="257" y="156"/>
                  </a:lnTo>
                  <a:lnTo>
                    <a:pt x="259" y="165"/>
                  </a:lnTo>
                  <a:lnTo>
                    <a:pt x="261" y="170"/>
                  </a:lnTo>
                  <a:lnTo>
                    <a:pt x="265" y="175"/>
                  </a:lnTo>
                  <a:lnTo>
                    <a:pt x="269" y="179"/>
                  </a:lnTo>
                  <a:lnTo>
                    <a:pt x="275" y="183"/>
                  </a:lnTo>
                  <a:lnTo>
                    <a:pt x="282" y="185"/>
                  </a:lnTo>
                  <a:lnTo>
                    <a:pt x="288" y="186"/>
                  </a:lnTo>
                  <a:lnTo>
                    <a:pt x="295" y="187"/>
                  </a:lnTo>
                  <a:lnTo>
                    <a:pt x="303" y="187"/>
                  </a:lnTo>
                  <a:lnTo>
                    <a:pt x="312" y="186"/>
                  </a:lnTo>
                  <a:lnTo>
                    <a:pt x="317" y="185"/>
                  </a:lnTo>
                  <a:lnTo>
                    <a:pt x="326" y="184"/>
                  </a:lnTo>
                  <a:lnTo>
                    <a:pt x="335" y="183"/>
                  </a:lnTo>
                  <a:lnTo>
                    <a:pt x="345" y="183"/>
                  </a:lnTo>
                  <a:lnTo>
                    <a:pt x="354" y="184"/>
                  </a:lnTo>
                  <a:lnTo>
                    <a:pt x="362" y="186"/>
                  </a:lnTo>
                  <a:lnTo>
                    <a:pt x="371" y="189"/>
                  </a:lnTo>
                  <a:lnTo>
                    <a:pt x="378" y="191"/>
                  </a:lnTo>
                  <a:lnTo>
                    <a:pt x="384" y="196"/>
                  </a:lnTo>
                  <a:lnTo>
                    <a:pt x="389" y="201"/>
                  </a:lnTo>
                  <a:lnTo>
                    <a:pt x="393" y="207"/>
                  </a:lnTo>
                  <a:lnTo>
                    <a:pt x="395" y="214"/>
                  </a:lnTo>
                  <a:lnTo>
                    <a:pt x="396" y="221"/>
                  </a:lnTo>
                  <a:lnTo>
                    <a:pt x="395" y="228"/>
                  </a:lnTo>
                  <a:lnTo>
                    <a:pt x="395" y="236"/>
                  </a:lnTo>
                  <a:lnTo>
                    <a:pt x="395" y="243"/>
                  </a:lnTo>
                  <a:lnTo>
                    <a:pt x="396" y="250"/>
                  </a:lnTo>
                  <a:lnTo>
                    <a:pt x="399" y="256"/>
                  </a:lnTo>
                  <a:lnTo>
                    <a:pt x="402" y="262"/>
                  </a:lnTo>
                  <a:lnTo>
                    <a:pt x="406" y="266"/>
                  </a:lnTo>
                  <a:lnTo>
                    <a:pt x="412" y="271"/>
                  </a:lnTo>
                  <a:lnTo>
                    <a:pt x="420" y="274"/>
                  </a:lnTo>
                  <a:lnTo>
                    <a:pt x="428" y="276"/>
                  </a:lnTo>
                  <a:lnTo>
                    <a:pt x="435" y="278"/>
                  </a:lnTo>
                  <a:lnTo>
                    <a:pt x="443" y="279"/>
                  </a:lnTo>
                  <a:lnTo>
                    <a:pt x="453" y="282"/>
                  </a:lnTo>
                  <a:lnTo>
                    <a:pt x="462" y="283"/>
                  </a:lnTo>
                  <a:lnTo>
                    <a:pt x="470" y="285"/>
                  </a:lnTo>
                  <a:lnTo>
                    <a:pt x="477" y="288"/>
                  </a:lnTo>
                  <a:lnTo>
                    <a:pt x="484" y="290"/>
                  </a:lnTo>
                  <a:lnTo>
                    <a:pt x="489" y="294"/>
                  </a:lnTo>
                  <a:lnTo>
                    <a:pt x="494" y="298"/>
                  </a:lnTo>
                  <a:lnTo>
                    <a:pt x="500" y="304"/>
                  </a:lnTo>
                  <a:lnTo>
                    <a:pt x="504" y="310"/>
                  </a:lnTo>
                  <a:lnTo>
                    <a:pt x="506" y="316"/>
                  </a:lnTo>
                  <a:lnTo>
                    <a:pt x="508" y="325"/>
                  </a:lnTo>
                  <a:lnTo>
                    <a:pt x="507" y="332"/>
                  </a:lnTo>
                  <a:lnTo>
                    <a:pt x="505" y="340"/>
                  </a:lnTo>
                  <a:lnTo>
                    <a:pt x="504" y="349"/>
                  </a:lnTo>
                  <a:lnTo>
                    <a:pt x="501" y="359"/>
                  </a:lnTo>
                  <a:lnTo>
                    <a:pt x="499" y="368"/>
                  </a:lnTo>
                  <a:lnTo>
                    <a:pt x="498" y="375"/>
                  </a:lnTo>
                  <a:lnTo>
                    <a:pt x="498" y="381"/>
                  </a:lnTo>
                  <a:lnTo>
                    <a:pt x="499" y="390"/>
                  </a:lnTo>
                  <a:lnTo>
                    <a:pt x="501" y="398"/>
                  </a:lnTo>
                  <a:lnTo>
                    <a:pt x="504" y="403"/>
                  </a:lnTo>
                  <a:lnTo>
                    <a:pt x="508" y="409"/>
                  </a:lnTo>
                  <a:lnTo>
                    <a:pt x="512" y="415"/>
                  </a:lnTo>
                  <a:lnTo>
                    <a:pt x="518" y="421"/>
                  </a:lnTo>
                  <a:lnTo>
                    <a:pt x="524" y="427"/>
                  </a:lnTo>
                  <a:lnTo>
                    <a:pt x="532" y="431"/>
                  </a:lnTo>
                  <a:lnTo>
                    <a:pt x="539" y="433"/>
                  </a:lnTo>
                  <a:lnTo>
                    <a:pt x="546" y="435"/>
                  </a:lnTo>
                  <a:lnTo>
                    <a:pt x="553" y="436"/>
                  </a:lnTo>
                  <a:lnTo>
                    <a:pt x="563" y="437"/>
                  </a:lnTo>
                  <a:lnTo>
                    <a:pt x="572" y="436"/>
                  </a:lnTo>
                </a:path>
              </a:pathLst>
            </a:custGeom>
            <a:gradFill rotWithShape="0">
              <a:gsLst>
                <a:gs pos="0">
                  <a:srgbClr val="66FF99">
                    <a:gamma/>
                    <a:tint val="0"/>
                    <a:invGamma/>
                  </a:srgbClr>
                </a:gs>
                <a:gs pos="100000">
                  <a:srgbClr val="66FF99"/>
                </a:gs>
              </a:gsLst>
              <a:path path="rect">
                <a:fillToRect l="50000" t="50000" r="50000" b="50000"/>
              </a:path>
            </a:gra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24" name="Freeform 28"/>
            <p:cNvSpPr>
              <a:spLocks/>
            </p:cNvSpPr>
            <p:nvPr/>
          </p:nvSpPr>
          <p:spPr bwMode="auto">
            <a:xfrm>
              <a:off x="2551" y="3302"/>
              <a:ext cx="575" cy="445"/>
            </a:xfrm>
            <a:custGeom>
              <a:avLst/>
              <a:gdLst/>
              <a:ahLst/>
              <a:cxnLst>
                <a:cxn ang="0">
                  <a:pos x="0" y="444"/>
                </a:cxn>
                <a:cxn ang="0">
                  <a:pos x="573" y="0"/>
                </a:cxn>
                <a:cxn ang="0">
                  <a:pos x="520" y="8"/>
                </a:cxn>
                <a:cxn ang="0">
                  <a:pos x="521" y="23"/>
                </a:cxn>
                <a:cxn ang="0">
                  <a:pos x="527" y="43"/>
                </a:cxn>
                <a:cxn ang="0">
                  <a:pos x="528" y="59"/>
                </a:cxn>
                <a:cxn ang="0">
                  <a:pos x="525" y="75"/>
                </a:cxn>
                <a:cxn ang="0">
                  <a:pos x="513" y="89"/>
                </a:cxn>
                <a:cxn ang="0">
                  <a:pos x="498" y="100"/>
                </a:cxn>
                <a:cxn ang="0">
                  <a:pos x="480" y="105"/>
                </a:cxn>
                <a:cxn ang="0">
                  <a:pos x="454" y="104"/>
                </a:cxn>
                <a:cxn ang="0">
                  <a:pos x="438" y="101"/>
                </a:cxn>
                <a:cxn ang="0">
                  <a:pos x="421" y="90"/>
                </a:cxn>
                <a:cxn ang="0">
                  <a:pos x="409" y="76"/>
                </a:cxn>
                <a:cxn ang="0">
                  <a:pos x="404" y="61"/>
                </a:cxn>
                <a:cxn ang="0">
                  <a:pos x="405" y="45"/>
                </a:cxn>
                <a:cxn ang="0">
                  <a:pos x="409" y="31"/>
                </a:cxn>
                <a:cxn ang="0">
                  <a:pos x="413" y="16"/>
                </a:cxn>
                <a:cxn ang="0">
                  <a:pos x="411" y="2"/>
                </a:cxn>
                <a:cxn ang="0">
                  <a:pos x="316" y="17"/>
                </a:cxn>
                <a:cxn ang="0">
                  <a:pos x="315" y="37"/>
                </a:cxn>
                <a:cxn ang="0">
                  <a:pos x="314" y="53"/>
                </a:cxn>
                <a:cxn ang="0">
                  <a:pos x="309" y="68"/>
                </a:cxn>
                <a:cxn ang="0">
                  <a:pos x="301" y="77"/>
                </a:cxn>
                <a:cxn ang="0">
                  <a:pos x="289" y="82"/>
                </a:cxn>
                <a:cxn ang="0">
                  <a:pos x="276" y="84"/>
                </a:cxn>
                <a:cxn ang="0">
                  <a:pos x="259" y="83"/>
                </a:cxn>
                <a:cxn ang="0">
                  <a:pos x="244" y="82"/>
                </a:cxn>
                <a:cxn ang="0">
                  <a:pos x="225" y="81"/>
                </a:cxn>
                <a:cxn ang="0">
                  <a:pos x="209" y="83"/>
                </a:cxn>
                <a:cxn ang="0">
                  <a:pos x="193" y="88"/>
                </a:cxn>
                <a:cxn ang="0">
                  <a:pos x="182" y="98"/>
                </a:cxn>
                <a:cxn ang="0">
                  <a:pos x="175" y="111"/>
                </a:cxn>
                <a:cxn ang="0">
                  <a:pos x="175" y="125"/>
                </a:cxn>
                <a:cxn ang="0">
                  <a:pos x="175" y="140"/>
                </a:cxn>
                <a:cxn ang="0">
                  <a:pos x="172" y="153"/>
                </a:cxn>
                <a:cxn ang="0">
                  <a:pos x="165" y="164"/>
                </a:cxn>
                <a:cxn ang="0">
                  <a:pos x="150" y="171"/>
                </a:cxn>
                <a:cxn ang="0">
                  <a:pos x="135" y="175"/>
                </a:cxn>
                <a:cxn ang="0">
                  <a:pos x="117" y="179"/>
                </a:cxn>
                <a:cxn ang="0">
                  <a:pos x="101" y="182"/>
                </a:cxn>
                <a:cxn ang="0">
                  <a:pos x="87" y="188"/>
                </a:cxn>
                <a:cxn ang="0">
                  <a:pos x="76" y="195"/>
                </a:cxn>
                <a:cxn ang="0">
                  <a:pos x="67" y="207"/>
                </a:cxn>
                <a:cxn ang="0">
                  <a:pos x="63" y="222"/>
                </a:cxn>
                <a:cxn ang="0">
                  <a:pos x="65" y="237"/>
                </a:cxn>
                <a:cxn ang="0">
                  <a:pos x="70" y="256"/>
                </a:cxn>
                <a:cxn ang="0">
                  <a:pos x="73" y="271"/>
                </a:cxn>
                <a:cxn ang="0">
                  <a:pos x="72" y="287"/>
                </a:cxn>
                <a:cxn ang="0">
                  <a:pos x="67" y="301"/>
                </a:cxn>
                <a:cxn ang="0">
                  <a:pos x="60" y="316"/>
                </a:cxn>
                <a:cxn ang="0">
                  <a:pos x="49" y="331"/>
                </a:cxn>
                <a:cxn ang="0">
                  <a:pos x="37" y="341"/>
                </a:cxn>
                <a:cxn ang="0">
                  <a:pos x="26" y="347"/>
                </a:cxn>
                <a:cxn ang="0">
                  <a:pos x="8" y="351"/>
                </a:cxn>
              </a:cxnLst>
              <a:rect l="0" t="0" r="r" b="b"/>
              <a:pathLst>
                <a:path w="575" h="445">
                  <a:moveTo>
                    <a:pt x="0" y="351"/>
                  </a:moveTo>
                  <a:lnTo>
                    <a:pt x="0" y="444"/>
                  </a:lnTo>
                  <a:lnTo>
                    <a:pt x="574" y="444"/>
                  </a:lnTo>
                  <a:lnTo>
                    <a:pt x="573" y="0"/>
                  </a:lnTo>
                  <a:lnTo>
                    <a:pt x="522" y="0"/>
                  </a:lnTo>
                  <a:lnTo>
                    <a:pt x="520" y="8"/>
                  </a:lnTo>
                  <a:lnTo>
                    <a:pt x="520" y="14"/>
                  </a:lnTo>
                  <a:lnTo>
                    <a:pt x="521" y="23"/>
                  </a:lnTo>
                  <a:lnTo>
                    <a:pt x="524" y="32"/>
                  </a:lnTo>
                  <a:lnTo>
                    <a:pt x="527" y="43"/>
                  </a:lnTo>
                  <a:lnTo>
                    <a:pt x="528" y="51"/>
                  </a:lnTo>
                  <a:lnTo>
                    <a:pt x="528" y="59"/>
                  </a:lnTo>
                  <a:lnTo>
                    <a:pt x="527" y="67"/>
                  </a:lnTo>
                  <a:lnTo>
                    <a:pt x="525" y="75"/>
                  </a:lnTo>
                  <a:lnTo>
                    <a:pt x="520" y="83"/>
                  </a:lnTo>
                  <a:lnTo>
                    <a:pt x="513" y="89"/>
                  </a:lnTo>
                  <a:lnTo>
                    <a:pt x="506" y="96"/>
                  </a:lnTo>
                  <a:lnTo>
                    <a:pt x="498" y="100"/>
                  </a:lnTo>
                  <a:lnTo>
                    <a:pt x="489" y="103"/>
                  </a:lnTo>
                  <a:lnTo>
                    <a:pt x="480" y="105"/>
                  </a:lnTo>
                  <a:lnTo>
                    <a:pt x="468" y="106"/>
                  </a:lnTo>
                  <a:lnTo>
                    <a:pt x="454" y="104"/>
                  </a:lnTo>
                  <a:lnTo>
                    <a:pt x="445" y="103"/>
                  </a:lnTo>
                  <a:lnTo>
                    <a:pt x="438" y="101"/>
                  </a:lnTo>
                  <a:lnTo>
                    <a:pt x="430" y="97"/>
                  </a:lnTo>
                  <a:lnTo>
                    <a:pt x="421" y="90"/>
                  </a:lnTo>
                  <a:lnTo>
                    <a:pt x="415" y="83"/>
                  </a:lnTo>
                  <a:lnTo>
                    <a:pt x="409" y="76"/>
                  </a:lnTo>
                  <a:lnTo>
                    <a:pt x="406" y="69"/>
                  </a:lnTo>
                  <a:lnTo>
                    <a:pt x="404" y="61"/>
                  </a:lnTo>
                  <a:lnTo>
                    <a:pt x="404" y="53"/>
                  </a:lnTo>
                  <a:lnTo>
                    <a:pt x="405" y="45"/>
                  </a:lnTo>
                  <a:lnTo>
                    <a:pt x="407" y="38"/>
                  </a:lnTo>
                  <a:lnTo>
                    <a:pt x="409" y="31"/>
                  </a:lnTo>
                  <a:lnTo>
                    <a:pt x="412" y="23"/>
                  </a:lnTo>
                  <a:lnTo>
                    <a:pt x="413" y="16"/>
                  </a:lnTo>
                  <a:lnTo>
                    <a:pt x="413" y="9"/>
                  </a:lnTo>
                  <a:lnTo>
                    <a:pt x="411" y="2"/>
                  </a:lnTo>
                  <a:lnTo>
                    <a:pt x="315" y="2"/>
                  </a:lnTo>
                  <a:lnTo>
                    <a:pt x="316" y="17"/>
                  </a:lnTo>
                  <a:lnTo>
                    <a:pt x="315" y="28"/>
                  </a:lnTo>
                  <a:lnTo>
                    <a:pt x="315" y="37"/>
                  </a:lnTo>
                  <a:lnTo>
                    <a:pt x="315" y="45"/>
                  </a:lnTo>
                  <a:lnTo>
                    <a:pt x="314" y="53"/>
                  </a:lnTo>
                  <a:lnTo>
                    <a:pt x="312" y="62"/>
                  </a:lnTo>
                  <a:lnTo>
                    <a:pt x="309" y="68"/>
                  </a:lnTo>
                  <a:lnTo>
                    <a:pt x="306" y="73"/>
                  </a:lnTo>
                  <a:lnTo>
                    <a:pt x="301" y="77"/>
                  </a:lnTo>
                  <a:lnTo>
                    <a:pt x="295" y="80"/>
                  </a:lnTo>
                  <a:lnTo>
                    <a:pt x="289" y="82"/>
                  </a:lnTo>
                  <a:lnTo>
                    <a:pt x="282" y="83"/>
                  </a:lnTo>
                  <a:lnTo>
                    <a:pt x="276" y="84"/>
                  </a:lnTo>
                  <a:lnTo>
                    <a:pt x="267" y="84"/>
                  </a:lnTo>
                  <a:lnTo>
                    <a:pt x="259" y="83"/>
                  </a:lnTo>
                  <a:lnTo>
                    <a:pt x="253" y="82"/>
                  </a:lnTo>
                  <a:lnTo>
                    <a:pt x="244" y="82"/>
                  </a:lnTo>
                  <a:lnTo>
                    <a:pt x="235" y="81"/>
                  </a:lnTo>
                  <a:lnTo>
                    <a:pt x="225" y="81"/>
                  </a:lnTo>
                  <a:lnTo>
                    <a:pt x="217" y="82"/>
                  </a:lnTo>
                  <a:lnTo>
                    <a:pt x="209" y="83"/>
                  </a:lnTo>
                  <a:lnTo>
                    <a:pt x="200" y="85"/>
                  </a:lnTo>
                  <a:lnTo>
                    <a:pt x="193" y="88"/>
                  </a:lnTo>
                  <a:lnTo>
                    <a:pt x="186" y="93"/>
                  </a:lnTo>
                  <a:lnTo>
                    <a:pt x="182" y="98"/>
                  </a:lnTo>
                  <a:lnTo>
                    <a:pt x="177" y="104"/>
                  </a:lnTo>
                  <a:lnTo>
                    <a:pt x="175" y="111"/>
                  </a:lnTo>
                  <a:lnTo>
                    <a:pt x="175" y="118"/>
                  </a:lnTo>
                  <a:lnTo>
                    <a:pt x="175" y="125"/>
                  </a:lnTo>
                  <a:lnTo>
                    <a:pt x="176" y="132"/>
                  </a:lnTo>
                  <a:lnTo>
                    <a:pt x="175" y="140"/>
                  </a:lnTo>
                  <a:lnTo>
                    <a:pt x="174" y="146"/>
                  </a:lnTo>
                  <a:lnTo>
                    <a:pt x="172" y="153"/>
                  </a:lnTo>
                  <a:lnTo>
                    <a:pt x="169" y="159"/>
                  </a:lnTo>
                  <a:lnTo>
                    <a:pt x="165" y="164"/>
                  </a:lnTo>
                  <a:lnTo>
                    <a:pt x="159" y="168"/>
                  </a:lnTo>
                  <a:lnTo>
                    <a:pt x="150" y="171"/>
                  </a:lnTo>
                  <a:lnTo>
                    <a:pt x="143" y="173"/>
                  </a:lnTo>
                  <a:lnTo>
                    <a:pt x="135" y="175"/>
                  </a:lnTo>
                  <a:lnTo>
                    <a:pt x="127" y="177"/>
                  </a:lnTo>
                  <a:lnTo>
                    <a:pt x="117" y="179"/>
                  </a:lnTo>
                  <a:lnTo>
                    <a:pt x="109" y="180"/>
                  </a:lnTo>
                  <a:lnTo>
                    <a:pt x="101" y="182"/>
                  </a:lnTo>
                  <a:lnTo>
                    <a:pt x="94" y="185"/>
                  </a:lnTo>
                  <a:lnTo>
                    <a:pt x="87" y="188"/>
                  </a:lnTo>
                  <a:lnTo>
                    <a:pt x="81" y="191"/>
                  </a:lnTo>
                  <a:lnTo>
                    <a:pt x="76" y="195"/>
                  </a:lnTo>
                  <a:lnTo>
                    <a:pt x="71" y="201"/>
                  </a:lnTo>
                  <a:lnTo>
                    <a:pt x="67" y="207"/>
                  </a:lnTo>
                  <a:lnTo>
                    <a:pt x="65" y="213"/>
                  </a:lnTo>
                  <a:lnTo>
                    <a:pt x="63" y="222"/>
                  </a:lnTo>
                  <a:lnTo>
                    <a:pt x="64" y="229"/>
                  </a:lnTo>
                  <a:lnTo>
                    <a:pt x="65" y="237"/>
                  </a:lnTo>
                  <a:lnTo>
                    <a:pt x="67" y="246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73" y="271"/>
                  </a:lnTo>
                  <a:lnTo>
                    <a:pt x="73" y="278"/>
                  </a:lnTo>
                  <a:lnTo>
                    <a:pt x="72" y="287"/>
                  </a:lnTo>
                  <a:lnTo>
                    <a:pt x="69" y="295"/>
                  </a:lnTo>
                  <a:lnTo>
                    <a:pt x="67" y="301"/>
                  </a:lnTo>
                  <a:lnTo>
                    <a:pt x="65" y="307"/>
                  </a:lnTo>
                  <a:lnTo>
                    <a:pt x="60" y="316"/>
                  </a:lnTo>
                  <a:lnTo>
                    <a:pt x="55" y="325"/>
                  </a:lnTo>
                  <a:lnTo>
                    <a:pt x="49" y="331"/>
                  </a:lnTo>
                  <a:lnTo>
                    <a:pt x="43" y="336"/>
                  </a:lnTo>
                  <a:lnTo>
                    <a:pt x="37" y="341"/>
                  </a:lnTo>
                  <a:lnTo>
                    <a:pt x="32" y="345"/>
                  </a:lnTo>
                  <a:lnTo>
                    <a:pt x="26" y="347"/>
                  </a:lnTo>
                  <a:lnTo>
                    <a:pt x="17" y="349"/>
                  </a:lnTo>
                  <a:lnTo>
                    <a:pt x="8" y="351"/>
                  </a:lnTo>
                  <a:lnTo>
                    <a:pt x="0" y="351"/>
                  </a:lnTo>
                </a:path>
              </a:pathLst>
            </a:custGeom>
            <a:gradFill rotWithShape="0">
              <a:gsLst>
                <a:gs pos="0">
                  <a:srgbClr val="D7044C">
                    <a:gamma/>
                    <a:tint val="0"/>
                    <a:invGamma/>
                  </a:srgbClr>
                </a:gs>
                <a:gs pos="100000">
                  <a:srgbClr val="D7044C"/>
                </a:gs>
              </a:gsLst>
              <a:path path="rect">
                <a:fillToRect l="50000" t="50000" r="50000" b="50000"/>
              </a:path>
            </a:gra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525" name="Freeform 29"/>
            <p:cNvSpPr>
              <a:spLocks/>
            </p:cNvSpPr>
            <p:nvPr/>
          </p:nvSpPr>
          <p:spPr bwMode="auto">
            <a:xfrm>
              <a:off x="1979" y="2880"/>
              <a:ext cx="575" cy="444"/>
            </a:xfrm>
            <a:custGeom>
              <a:avLst/>
              <a:gdLst/>
              <a:ahLst/>
              <a:cxnLst>
                <a:cxn ang="0">
                  <a:pos x="574" y="0"/>
                </a:cxn>
                <a:cxn ang="0">
                  <a:pos x="0" y="443"/>
                </a:cxn>
                <a:cxn ang="0">
                  <a:pos x="53" y="434"/>
                </a:cxn>
                <a:cxn ang="0">
                  <a:pos x="52" y="419"/>
                </a:cxn>
                <a:cxn ang="0">
                  <a:pos x="46" y="400"/>
                </a:cxn>
                <a:cxn ang="0">
                  <a:pos x="44" y="384"/>
                </a:cxn>
                <a:cxn ang="0">
                  <a:pos x="48" y="367"/>
                </a:cxn>
                <a:cxn ang="0">
                  <a:pos x="60" y="353"/>
                </a:cxn>
                <a:cxn ang="0">
                  <a:pos x="75" y="343"/>
                </a:cxn>
                <a:cxn ang="0">
                  <a:pos x="93" y="337"/>
                </a:cxn>
                <a:cxn ang="0">
                  <a:pos x="119" y="338"/>
                </a:cxn>
                <a:cxn ang="0">
                  <a:pos x="135" y="341"/>
                </a:cxn>
                <a:cxn ang="0">
                  <a:pos x="152" y="353"/>
                </a:cxn>
                <a:cxn ang="0">
                  <a:pos x="163" y="366"/>
                </a:cxn>
                <a:cxn ang="0">
                  <a:pos x="169" y="381"/>
                </a:cxn>
                <a:cxn ang="0">
                  <a:pos x="168" y="397"/>
                </a:cxn>
                <a:cxn ang="0">
                  <a:pos x="163" y="411"/>
                </a:cxn>
                <a:cxn ang="0">
                  <a:pos x="160" y="426"/>
                </a:cxn>
                <a:cxn ang="0">
                  <a:pos x="162" y="441"/>
                </a:cxn>
                <a:cxn ang="0">
                  <a:pos x="257" y="425"/>
                </a:cxn>
                <a:cxn ang="0">
                  <a:pos x="258" y="405"/>
                </a:cxn>
                <a:cxn ang="0">
                  <a:pos x="259" y="389"/>
                </a:cxn>
                <a:cxn ang="0">
                  <a:pos x="264" y="375"/>
                </a:cxn>
                <a:cxn ang="0">
                  <a:pos x="272" y="365"/>
                </a:cxn>
                <a:cxn ang="0">
                  <a:pos x="284" y="360"/>
                </a:cxn>
                <a:cxn ang="0">
                  <a:pos x="297" y="358"/>
                </a:cxn>
                <a:cxn ang="0">
                  <a:pos x="314" y="359"/>
                </a:cxn>
                <a:cxn ang="0">
                  <a:pos x="329" y="361"/>
                </a:cxn>
                <a:cxn ang="0">
                  <a:pos x="348" y="361"/>
                </a:cxn>
                <a:cxn ang="0">
                  <a:pos x="364" y="359"/>
                </a:cxn>
                <a:cxn ang="0">
                  <a:pos x="380" y="354"/>
                </a:cxn>
                <a:cxn ang="0">
                  <a:pos x="391" y="344"/>
                </a:cxn>
                <a:cxn ang="0">
                  <a:pos x="398" y="332"/>
                </a:cxn>
                <a:cxn ang="0">
                  <a:pos x="398" y="318"/>
                </a:cxn>
                <a:cxn ang="0">
                  <a:pos x="398" y="302"/>
                </a:cxn>
                <a:cxn ang="0">
                  <a:pos x="401" y="289"/>
                </a:cxn>
                <a:cxn ang="0">
                  <a:pos x="408" y="279"/>
                </a:cxn>
                <a:cxn ang="0">
                  <a:pos x="423" y="272"/>
                </a:cxn>
                <a:cxn ang="0">
                  <a:pos x="438" y="268"/>
                </a:cxn>
                <a:cxn ang="0">
                  <a:pos x="456" y="264"/>
                </a:cxn>
                <a:cxn ang="0">
                  <a:pos x="472" y="260"/>
                </a:cxn>
                <a:cxn ang="0">
                  <a:pos x="486" y="255"/>
                </a:cxn>
                <a:cxn ang="0">
                  <a:pos x="497" y="247"/>
                </a:cxn>
                <a:cxn ang="0">
                  <a:pos x="506" y="235"/>
                </a:cxn>
                <a:cxn ang="0">
                  <a:pos x="510" y="220"/>
                </a:cxn>
                <a:cxn ang="0">
                  <a:pos x="508" y="206"/>
                </a:cxn>
                <a:cxn ang="0">
                  <a:pos x="503" y="187"/>
                </a:cxn>
                <a:cxn ang="0">
                  <a:pos x="500" y="171"/>
                </a:cxn>
                <a:cxn ang="0">
                  <a:pos x="501" y="155"/>
                </a:cxn>
                <a:cxn ang="0">
                  <a:pos x="506" y="142"/>
                </a:cxn>
                <a:cxn ang="0">
                  <a:pos x="514" y="131"/>
                </a:cxn>
                <a:cxn ang="0">
                  <a:pos x="527" y="119"/>
                </a:cxn>
                <a:cxn ang="0">
                  <a:pos x="541" y="112"/>
                </a:cxn>
                <a:cxn ang="0">
                  <a:pos x="556" y="110"/>
                </a:cxn>
                <a:cxn ang="0">
                  <a:pos x="574" y="110"/>
                </a:cxn>
              </a:cxnLst>
              <a:rect l="0" t="0" r="r" b="b"/>
              <a:pathLst>
                <a:path w="575" h="444">
                  <a:moveTo>
                    <a:pt x="574" y="110"/>
                  </a:moveTo>
                  <a:lnTo>
                    <a:pt x="574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51" y="443"/>
                  </a:lnTo>
                  <a:lnTo>
                    <a:pt x="53" y="434"/>
                  </a:lnTo>
                  <a:lnTo>
                    <a:pt x="53" y="428"/>
                  </a:lnTo>
                  <a:lnTo>
                    <a:pt x="52" y="419"/>
                  </a:lnTo>
                  <a:lnTo>
                    <a:pt x="49" y="411"/>
                  </a:lnTo>
                  <a:lnTo>
                    <a:pt x="46" y="400"/>
                  </a:lnTo>
                  <a:lnTo>
                    <a:pt x="45" y="391"/>
                  </a:lnTo>
                  <a:lnTo>
                    <a:pt x="44" y="384"/>
                  </a:lnTo>
                  <a:lnTo>
                    <a:pt x="46" y="375"/>
                  </a:lnTo>
                  <a:lnTo>
                    <a:pt x="48" y="367"/>
                  </a:lnTo>
                  <a:lnTo>
                    <a:pt x="53" y="359"/>
                  </a:lnTo>
                  <a:lnTo>
                    <a:pt x="60" y="353"/>
                  </a:lnTo>
                  <a:lnTo>
                    <a:pt x="67" y="347"/>
                  </a:lnTo>
                  <a:lnTo>
                    <a:pt x="75" y="343"/>
                  </a:lnTo>
                  <a:lnTo>
                    <a:pt x="84" y="339"/>
                  </a:lnTo>
                  <a:lnTo>
                    <a:pt x="93" y="337"/>
                  </a:lnTo>
                  <a:lnTo>
                    <a:pt x="105" y="337"/>
                  </a:lnTo>
                  <a:lnTo>
                    <a:pt x="119" y="338"/>
                  </a:lnTo>
                  <a:lnTo>
                    <a:pt x="128" y="339"/>
                  </a:lnTo>
                  <a:lnTo>
                    <a:pt x="135" y="341"/>
                  </a:lnTo>
                  <a:lnTo>
                    <a:pt x="143" y="346"/>
                  </a:lnTo>
                  <a:lnTo>
                    <a:pt x="152" y="353"/>
                  </a:lnTo>
                  <a:lnTo>
                    <a:pt x="158" y="359"/>
                  </a:lnTo>
                  <a:lnTo>
                    <a:pt x="163" y="366"/>
                  </a:lnTo>
                  <a:lnTo>
                    <a:pt x="166" y="374"/>
                  </a:lnTo>
                  <a:lnTo>
                    <a:pt x="169" y="381"/>
                  </a:lnTo>
                  <a:lnTo>
                    <a:pt x="169" y="389"/>
                  </a:lnTo>
                  <a:lnTo>
                    <a:pt x="168" y="397"/>
                  </a:lnTo>
                  <a:lnTo>
                    <a:pt x="166" y="404"/>
                  </a:lnTo>
                  <a:lnTo>
                    <a:pt x="163" y="411"/>
                  </a:lnTo>
                  <a:lnTo>
                    <a:pt x="161" y="419"/>
                  </a:lnTo>
                  <a:lnTo>
                    <a:pt x="160" y="426"/>
                  </a:lnTo>
                  <a:lnTo>
                    <a:pt x="160" y="433"/>
                  </a:lnTo>
                  <a:lnTo>
                    <a:pt x="162" y="441"/>
                  </a:lnTo>
                  <a:lnTo>
                    <a:pt x="258" y="441"/>
                  </a:lnTo>
                  <a:lnTo>
                    <a:pt x="257" y="425"/>
                  </a:lnTo>
                  <a:lnTo>
                    <a:pt x="258" y="414"/>
                  </a:lnTo>
                  <a:lnTo>
                    <a:pt x="258" y="405"/>
                  </a:lnTo>
                  <a:lnTo>
                    <a:pt x="258" y="397"/>
                  </a:lnTo>
                  <a:lnTo>
                    <a:pt x="259" y="389"/>
                  </a:lnTo>
                  <a:lnTo>
                    <a:pt x="261" y="380"/>
                  </a:lnTo>
                  <a:lnTo>
                    <a:pt x="264" y="375"/>
                  </a:lnTo>
                  <a:lnTo>
                    <a:pt x="267" y="370"/>
                  </a:lnTo>
                  <a:lnTo>
                    <a:pt x="272" y="365"/>
                  </a:lnTo>
                  <a:lnTo>
                    <a:pt x="278" y="362"/>
                  </a:lnTo>
                  <a:lnTo>
                    <a:pt x="284" y="360"/>
                  </a:lnTo>
                  <a:lnTo>
                    <a:pt x="291" y="359"/>
                  </a:lnTo>
                  <a:lnTo>
                    <a:pt x="297" y="358"/>
                  </a:lnTo>
                  <a:lnTo>
                    <a:pt x="306" y="358"/>
                  </a:lnTo>
                  <a:lnTo>
                    <a:pt x="314" y="359"/>
                  </a:lnTo>
                  <a:lnTo>
                    <a:pt x="320" y="360"/>
                  </a:lnTo>
                  <a:lnTo>
                    <a:pt x="329" y="361"/>
                  </a:lnTo>
                  <a:lnTo>
                    <a:pt x="338" y="361"/>
                  </a:lnTo>
                  <a:lnTo>
                    <a:pt x="348" y="361"/>
                  </a:lnTo>
                  <a:lnTo>
                    <a:pt x="356" y="361"/>
                  </a:lnTo>
                  <a:lnTo>
                    <a:pt x="364" y="359"/>
                  </a:lnTo>
                  <a:lnTo>
                    <a:pt x="373" y="357"/>
                  </a:lnTo>
                  <a:lnTo>
                    <a:pt x="380" y="354"/>
                  </a:lnTo>
                  <a:lnTo>
                    <a:pt x="387" y="350"/>
                  </a:lnTo>
                  <a:lnTo>
                    <a:pt x="391" y="344"/>
                  </a:lnTo>
                  <a:lnTo>
                    <a:pt x="396" y="338"/>
                  </a:lnTo>
                  <a:lnTo>
                    <a:pt x="398" y="332"/>
                  </a:lnTo>
                  <a:lnTo>
                    <a:pt x="398" y="325"/>
                  </a:lnTo>
                  <a:lnTo>
                    <a:pt x="398" y="318"/>
                  </a:lnTo>
                  <a:lnTo>
                    <a:pt x="397" y="310"/>
                  </a:lnTo>
                  <a:lnTo>
                    <a:pt x="398" y="302"/>
                  </a:lnTo>
                  <a:lnTo>
                    <a:pt x="399" y="296"/>
                  </a:lnTo>
                  <a:lnTo>
                    <a:pt x="401" y="289"/>
                  </a:lnTo>
                  <a:lnTo>
                    <a:pt x="404" y="283"/>
                  </a:lnTo>
                  <a:lnTo>
                    <a:pt x="408" y="279"/>
                  </a:lnTo>
                  <a:lnTo>
                    <a:pt x="414" y="275"/>
                  </a:lnTo>
                  <a:lnTo>
                    <a:pt x="423" y="272"/>
                  </a:lnTo>
                  <a:lnTo>
                    <a:pt x="430" y="269"/>
                  </a:lnTo>
                  <a:lnTo>
                    <a:pt x="438" y="268"/>
                  </a:lnTo>
                  <a:lnTo>
                    <a:pt x="445" y="266"/>
                  </a:lnTo>
                  <a:lnTo>
                    <a:pt x="456" y="264"/>
                  </a:lnTo>
                  <a:lnTo>
                    <a:pt x="464" y="262"/>
                  </a:lnTo>
                  <a:lnTo>
                    <a:pt x="472" y="260"/>
                  </a:lnTo>
                  <a:lnTo>
                    <a:pt x="479" y="258"/>
                  </a:lnTo>
                  <a:lnTo>
                    <a:pt x="486" y="255"/>
                  </a:lnTo>
                  <a:lnTo>
                    <a:pt x="492" y="251"/>
                  </a:lnTo>
                  <a:lnTo>
                    <a:pt x="497" y="247"/>
                  </a:lnTo>
                  <a:lnTo>
                    <a:pt x="502" y="241"/>
                  </a:lnTo>
                  <a:lnTo>
                    <a:pt x="506" y="235"/>
                  </a:lnTo>
                  <a:lnTo>
                    <a:pt x="508" y="229"/>
                  </a:lnTo>
                  <a:lnTo>
                    <a:pt x="510" y="220"/>
                  </a:lnTo>
                  <a:lnTo>
                    <a:pt x="509" y="214"/>
                  </a:lnTo>
                  <a:lnTo>
                    <a:pt x="508" y="206"/>
                  </a:lnTo>
                  <a:lnTo>
                    <a:pt x="506" y="197"/>
                  </a:lnTo>
                  <a:lnTo>
                    <a:pt x="503" y="187"/>
                  </a:lnTo>
                  <a:lnTo>
                    <a:pt x="501" y="178"/>
                  </a:lnTo>
                  <a:lnTo>
                    <a:pt x="500" y="171"/>
                  </a:lnTo>
                  <a:lnTo>
                    <a:pt x="500" y="165"/>
                  </a:lnTo>
                  <a:lnTo>
                    <a:pt x="501" y="155"/>
                  </a:lnTo>
                  <a:lnTo>
                    <a:pt x="504" y="148"/>
                  </a:lnTo>
                  <a:lnTo>
                    <a:pt x="506" y="142"/>
                  </a:lnTo>
                  <a:lnTo>
                    <a:pt x="510" y="136"/>
                  </a:lnTo>
                  <a:lnTo>
                    <a:pt x="514" y="131"/>
                  </a:lnTo>
                  <a:lnTo>
                    <a:pt x="520" y="124"/>
                  </a:lnTo>
                  <a:lnTo>
                    <a:pt x="527" y="119"/>
                  </a:lnTo>
                  <a:lnTo>
                    <a:pt x="534" y="115"/>
                  </a:lnTo>
                  <a:lnTo>
                    <a:pt x="541" y="112"/>
                  </a:lnTo>
                  <a:lnTo>
                    <a:pt x="548" y="111"/>
                  </a:lnTo>
                  <a:lnTo>
                    <a:pt x="556" y="110"/>
                  </a:lnTo>
                  <a:lnTo>
                    <a:pt x="565" y="110"/>
                  </a:lnTo>
                  <a:lnTo>
                    <a:pt x="574" y="110"/>
                  </a:lnTo>
                </a:path>
              </a:pathLst>
            </a:custGeom>
            <a:gradFill rotWithShape="0">
              <a:gsLst>
                <a:gs pos="0">
                  <a:srgbClr val="9BFB38">
                    <a:gamma/>
                    <a:tint val="0"/>
                    <a:invGamma/>
                  </a:srgbClr>
                </a:gs>
                <a:gs pos="100000">
                  <a:srgbClr val="9BFB38"/>
                </a:gs>
              </a:gsLst>
              <a:path path="rect">
                <a:fillToRect l="50000" t="50000" r="50000" b="50000"/>
              </a:path>
            </a:gra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79" name="Freeform 31"/>
            <p:cNvSpPr>
              <a:spLocks/>
            </p:cNvSpPr>
            <p:nvPr/>
          </p:nvSpPr>
          <p:spPr bwMode="auto">
            <a:xfrm>
              <a:off x="3666" y="1736"/>
              <a:ext cx="1669" cy="1577"/>
            </a:xfrm>
            <a:custGeom>
              <a:avLst/>
              <a:gdLst>
                <a:gd name="T0" fmla="*/ 670 w 1669"/>
                <a:gd name="T1" fmla="*/ 250 h 1577"/>
                <a:gd name="T2" fmla="*/ 646 w 1669"/>
                <a:gd name="T3" fmla="*/ 119 h 1577"/>
                <a:gd name="T4" fmla="*/ 728 w 1669"/>
                <a:gd name="T5" fmla="*/ 14 h 1577"/>
                <a:gd name="T6" fmla="*/ 915 w 1669"/>
                <a:gd name="T7" fmla="*/ 3 h 1577"/>
                <a:gd name="T8" fmla="*/ 1007 w 1669"/>
                <a:gd name="T9" fmla="*/ 65 h 1577"/>
                <a:gd name="T10" fmla="*/ 1028 w 1669"/>
                <a:gd name="T11" fmla="*/ 172 h 1577"/>
                <a:gd name="T12" fmla="*/ 1010 w 1669"/>
                <a:gd name="T13" fmla="*/ 287 h 1577"/>
                <a:gd name="T14" fmla="*/ 1101 w 1669"/>
                <a:gd name="T15" fmla="*/ 355 h 1577"/>
                <a:gd name="T16" fmla="*/ 1239 w 1669"/>
                <a:gd name="T17" fmla="*/ 385 h 1577"/>
                <a:gd name="T18" fmla="*/ 1296 w 1669"/>
                <a:gd name="T19" fmla="*/ 438 h 1577"/>
                <a:gd name="T20" fmla="*/ 1299 w 1669"/>
                <a:gd name="T21" fmla="*/ 515 h 1577"/>
                <a:gd name="T22" fmla="*/ 1352 w 1669"/>
                <a:gd name="T23" fmla="*/ 583 h 1577"/>
                <a:gd name="T24" fmla="*/ 1461 w 1669"/>
                <a:gd name="T25" fmla="*/ 596 h 1577"/>
                <a:gd name="T26" fmla="*/ 1579 w 1669"/>
                <a:gd name="T27" fmla="*/ 591 h 1577"/>
                <a:gd name="T28" fmla="*/ 1649 w 1669"/>
                <a:gd name="T29" fmla="*/ 624 h 1577"/>
                <a:gd name="T30" fmla="*/ 1666 w 1669"/>
                <a:gd name="T31" fmla="*/ 744 h 1577"/>
                <a:gd name="T32" fmla="*/ 1649 w 1669"/>
                <a:gd name="T33" fmla="*/ 905 h 1577"/>
                <a:gd name="T34" fmla="*/ 1577 w 1669"/>
                <a:gd name="T35" fmla="*/ 943 h 1577"/>
                <a:gd name="T36" fmla="*/ 1449 w 1669"/>
                <a:gd name="T37" fmla="*/ 937 h 1577"/>
                <a:gd name="T38" fmla="*/ 1355 w 1669"/>
                <a:gd name="T39" fmla="*/ 950 h 1577"/>
                <a:gd name="T40" fmla="*/ 1301 w 1669"/>
                <a:gd name="T41" fmla="*/ 997 h 1577"/>
                <a:gd name="T42" fmla="*/ 1296 w 1669"/>
                <a:gd name="T43" fmla="*/ 1087 h 1577"/>
                <a:gd name="T44" fmla="*/ 1235 w 1669"/>
                <a:gd name="T45" fmla="*/ 1151 h 1577"/>
                <a:gd name="T46" fmla="*/ 1125 w 1669"/>
                <a:gd name="T47" fmla="*/ 1172 h 1577"/>
                <a:gd name="T48" fmla="*/ 1028 w 1669"/>
                <a:gd name="T49" fmla="*/ 1215 h 1577"/>
                <a:gd name="T50" fmla="*/ 1007 w 1669"/>
                <a:gd name="T51" fmla="*/ 1303 h 1577"/>
                <a:gd name="T52" fmla="*/ 1028 w 1669"/>
                <a:gd name="T53" fmla="*/ 1412 h 1577"/>
                <a:gd name="T54" fmla="*/ 983 w 1669"/>
                <a:gd name="T55" fmla="*/ 1515 h 1577"/>
                <a:gd name="T56" fmla="*/ 902 w 1669"/>
                <a:gd name="T57" fmla="*/ 1569 h 1577"/>
                <a:gd name="T58" fmla="*/ 777 w 1669"/>
                <a:gd name="T59" fmla="*/ 1575 h 1577"/>
                <a:gd name="T60" fmla="*/ 684 w 1669"/>
                <a:gd name="T61" fmla="*/ 1535 h 1577"/>
                <a:gd name="T62" fmla="*/ 640 w 1669"/>
                <a:gd name="T63" fmla="*/ 1458 h 1577"/>
                <a:gd name="T64" fmla="*/ 651 w 1669"/>
                <a:gd name="T65" fmla="*/ 1366 h 1577"/>
                <a:gd name="T66" fmla="*/ 657 w 1669"/>
                <a:gd name="T67" fmla="*/ 1285 h 1577"/>
                <a:gd name="T68" fmla="*/ 596 w 1669"/>
                <a:gd name="T69" fmla="*/ 1226 h 1577"/>
                <a:gd name="T70" fmla="*/ 493 w 1669"/>
                <a:gd name="T71" fmla="*/ 1204 h 1577"/>
                <a:gd name="T72" fmla="*/ 394 w 1669"/>
                <a:gd name="T73" fmla="*/ 1170 h 1577"/>
                <a:gd name="T74" fmla="*/ 369 w 1669"/>
                <a:gd name="T75" fmla="*/ 1080 h 1577"/>
                <a:gd name="T76" fmla="*/ 338 w 1669"/>
                <a:gd name="T77" fmla="*/ 1005 h 1577"/>
                <a:gd name="T78" fmla="*/ 240 w 1669"/>
                <a:gd name="T79" fmla="*/ 977 h 1577"/>
                <a:gd name="T80" fmla="*/ 139 w 1669"/>
                <a:gd name="T81" fmla="*/ 984 h 1577"/>
                <a:gd name="T82" fmla="*/ 32 w 1669"/>
                <a:gd name="T83" fmla="*/ 961 h 1577"/>
                <a:gd name="T84" fmla="*/ 1 w 1669"/>
                <a:gd name="T85" fmla="*/ 855 h 1577"/>
                <a:gd name="T86" fmla="*/ 8 w 1669"/>
                <a:gd name="T87" fmla="*/ 705 h 1577"/>
                <a:gd name="T88" fmla="*/ 40 w 1669"/>
                <a:gd name="T89" fmla="*/ 613 h 1577"/>
                <a:gd name="T90" fmla="*/ 123 w 1669"/>
                <a:gd name="T91" fmla="*/ 589 h 1577"/>
                <a:gd name="T92" fmla="*/ 247 w 1669"/>
                <a:gd name="T93" fmla="*/ 598 h 1577"/>
                <a:gd name="T94" fmla="*/ 356 w 1669"/>
                <a:gd name="T95" fmla="*/ 563 h 1577"/>
                <a:gd name="T96" fmla="*/ 375 w 1669"/>
                <a:gd name="T97" fmla="*/ 478 h 1577"/>
                <a:gd name="T98" fmla="*/ 415 w 1669"/>
                <a:gd name="T99" fmla="*/ 395 h 1577"/>
                <a:gd name="T100" fmla="*/ 530 w 1669"/>
                <a:gd name="T101" fmla="*/ 366 h 15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69"/>
                <a:gd name="T154" fmla="*/ 0 h 1577"/>
                <a:gd name="T155" fmla="*/ 1669 w 1669"/>
                <a:gd name="T156" fmla="*/ 1577 h 157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69" h="1577">
                  <a:moveTo>
                    <a:pt x="634" y="329"/>
                  </a:moveTo>
                  <a:lnTo>
                    <a:pt x="651" y="310"/>
                  </a:lnTo>
                  <a:lnTo>
                    <a:pt x="664" y="294"/>
                  </a:lnTo>
                  <a:lnTo>
                    <a:pt x="670" y="275"/>
                  </a:lnTo>
                  <a:lnTo>
                    <a:pt x="670" y="250"/>
                  </a:lnTo>
                  <a:lnTo>
                    <a:pt x="662" y="222"/>
                  </a:lnTo>
                  <a:lnTo>
                    <a:pt x="656" y="199"/>
                  </a:lnTo>
                  <a:lnTo>
                    <a:pt x="646" y="169"/>
                  </a:lnTo>
                  <a:lnTo>
                    <a:pt x="642" y="139"/>
                  </a:lnTo>
                  <a:lnTo>
                    <a:pt x="646" y="119"/>
                  </a:lnTo>
                  <a:lnTo>
                    <a:pt x="653" y="95"/>
                  </a:lnTo>
                  <a:lnTo>
                    <a:pt x="666" y="71"/>
                  </a:lnTo>
                  <a:lnTo>
                    <a:pt x="684" y="48"/>
                  </a:lnTo>
                  <a:lnTo>
                    <a:pt x="708" y="28"/>
                  </a:lnTo>
                  <a:lnTo>
                    <a:pt x="728" y="14"/>
                  </a:lnTo>
                  <a:lnTo>
                    <a:pt x="757" y="4"/>
                  </a:lnTo>
                  <a:lnTo>
                    <a:pt x="791" y="1"/>
                  </a:lnTo>
                  <a:lnTo>
                    <a:pt x="827" y="0"/>
                  </a:lnTo>
                  <a:lnTo>
                    <a:pt x="876" y="0"/>
                  </a:lnTo>
                  <a:lnTo>
                    <a:pt x="915" y="3"/>
                  </a:lnTo>
                  <a:lnTo>
                    <a:pt x="938" y="10"/>
                  </a:lnTo>
                  <a:lnTo>
                    <a:pt x="955" y="19"/>
                  </a:lnTo>
                  <a:lnTo>
                    <a:pt x="972" y="28"/>
                  </a:lnTo>
                  <a:lnTo>
                    <a:pt x="991" y="45"/>
                  </a:lnTo>
                  <a:lnTo>
                    <a:pt x="1007" y="65"/>
                  </a:lnTo>
                  <a:lnTo>
                    <a:pt x="1021" y="82"/>
                  </a:lnTo>
                  <a:lnTo>
                    <a:pt x="1027" y="98"/>
                  </a:lnTo>
                  <a:lnTo>
                    <a:pt x="1032" y="125"/>
                  </a:lnTo>
                  <a:lnTo>
                    <a:pt x="1032" y="149"/>
                  </a:lnTo>
                  <a:lnTo>
                    <a:pt x="1028" y="172"/>
                  </a:lnTo>
                  <a:lnTo>
                    <a:pt x="1023" y="190"/>
                  </a:lnTo>
                  <a:lnTo>
                    <a:pt x="1017" y="220"/>
                  </a:lnTo>
                  <a:lnTo>
                    <a:pt x="1007" y="250"/>
                  </a:lnTo>
                  <a:lnTo>
                    <a:pt x="1003" y="268"/>
                  </a:lnTo>
                  <a:lnTo>
                    <a:pt x="1010" y="287"/>
                  </a:lnTo>
                  <a:lnTo>
                    <a:pt x="1017" y="301"/>
                  </a:lnTo>
                  <a:lnTo>
                    <a:pt x="1032" y="319"/>
                  </a:lnTo>
                  <a:lnTo>
                    <a:pt x="1053" y="333"/>
                  </a:lnTo>
                  <a:lnTo>
                    <a:pt x="1073" y="346"/>
                  </a:lnTo>
                  <a:lnTo>
                    <a:pt x="1101" y="355"/>
                  </a:lnTo>
                  <a:lnTo>
                    <a:pt x="1130" y="362"/>
                  </a:lnTo>
                  <a:lnTo>
                    <a:pt x="1158" y="368"/>
                  </a:lnTo>
                  <a:lnTo>
                    <a:pt x="1185" y="371"/>
                  </a:lnTo>
                  <a:lnTo>
                    <a:pt x="1215" y="377"/>
                  </a:lnTo>
                  <a:lnTo>
                    <a:pt x="1239" y="385"/>
                  </a:lnTo>
                  <a:lnTo>
                    <a:pt x="1257" y="393"/>
                  </a:lnTo>
                  <a:lnTo>
                    <a:pt x="1271" y="401"/>
                  </a:lnTo>
                  <a:lnTo>
                    <a:pt x="1282" y="412"/>
                  </a:lnTo>
                  <a:lnTo>
                    <a:pt x="1289" y="424"/>
                  </a:lnTo>
                  <a:lnTo>
                    <a:pt x="1296" y="438"/>
                  </a:lnTo>
                  <a:lnTo>
                    <a:pt x="1299" y="452"/>
                  </a:lnTo>
                  <a:lnTo>
                    <a:pt x="1301" y="465"/>
                  </a:lnTo>
                  <a:lnTo>
                    <a:pt x="1301" y="482"/>
                  </a:lnTo>
                  <a:lnTo>
                    <a:pt x="1299" y="500"/>
                  </a:lnTo>
                  <a:lnTo>
                    <a:pt x="1299" y="515"/>
                  </a:lnTo>
                  <a:lnTo>
                    <a:pt x="1303" y="533"/>
                  </a:lnTo>
                  <a:lnTo>
                    <a:pt x="1311" y="549"/>
                  </a:lnTo>
                  <a:lnTo>
                    <a:pt x="1321" y="563"/>
                  </a:lnTo>
                  <a:lnTo>
                    <a:pt x="1335" y="572"/>
                  </a:lnTo>
                  <a:lnTo>
                    <a:pt x="1352" y="583"/>
                  </a:lnTo>
                  <a:lnTo>
                    <a:pt x="1369" y="589"/>
                  </a:lnTo>
                  <a:lnTo>
                    <a:pt x="1395" y="594"/>
                  </a:lnTo>
                  <a:lnTo>
                    <a:pt x="1417" y="596"/>
                  </a:lnTo>
                  <a:lnTo>
                    <a:pt x="1438" y="598"/>
                  </a:lnTo>
                  <a:lnTo>
                    <a:pt x="1461" y="596"/>
                  </a:lnTo>
                  <a:lnTo>
                    <a:pt x="1490" y="594"/>
                  </a:lnTo>
                  <a:lnTo>
                    <a:pt x="1511" y="593"/>
                  </a:lnTo>
                  <a:lnTo>
                    <a:pt x="1533" y="591"/>
                  </a:lnTo>
                  <a:lnTo>
                    <a:pt x="1555" y="589"/>
                  </a:lnTo>
                  <a:lnTo>
                    <a:pt x="1579" y="591"/>
                  </a:lnTo>
                  <a:lnTo>
                    <a:pt x="1592" y="593"/>
                  </a:lnTo>
                  <a:lnTo>
                    <a:pt x="1608" y="596"/>
                  </a:lnTo>
                  <a:lnTo>
                    <a:pt x="1622" y="603"/>
                  </a:lnTo>
                  <a:lnTo>
                    <a:pt x="1637" y="613"/>
                  </a:lnTo>
                  <a:lnTo>
                    <a:pt x="1649" y="624"/>
                  </a:lnTo>
                  <a:lnTo>
                    <a:pt x="1658" y="641"/>
                  </a:lnTo>
                  <a:lnTo>
                    <a:pt x="1662" y="656"/>
                  </a:lnTo>
                  <a:lnTo>
                    <a:pt x="1665" y="674"/>
                  </a:lnTo>
                  <a:lnTo>
                    <a:pt x="1668" y="706"/>
                  </a:lnTo>
                  <a:lnTo>
                    <a:pt x="1666" y="744"/>
                  </a:lnTo>
                  <a:lnTo>
                    <a:pt x="1668" y="785"/>
                  </a:lnTo>
                  <a:lnTo>
                    <a:pt x="1664" y="833"/>
                  </a:lnTo>
                  <a:lnTo>
                    <a:pt x="1660" y="865"/>
                  </a:lnTo>
                  <a:lnTo>
                    <a:pt x="1656" y="891"/>
                  </a:lnTo>
                  <a:lnTo>
                    <a:pt x="1649" y="905"/>
                  </a:lnTo>
                  <a:lnTo>
                    <a:pt x="1638" y="918"/>
                  </a:lnTo>
                  <a:lnTo>
                    <a:pt x="1626" y="927"/>
                  </a:lnTo>
                  <a:lnTo>
                    <a:pt x="1611" y="936"/>
                  </a:lnTo>
                  <a:lnTo>
                    <a:pt x="1593" y="940"/>
                  </a:lnTo>
                  <a:lnTo>
                    <a:pt x="1577" y="943"/>
                  </a:lnTo>
                  <a:lnTo>
                    <a:pt x="1545" y="944"/>
                  </a:lnTo>
                  <a:lnTo>
                    <a:pt x="1517" y="943"/>
                  </a:lnTo>
                  <a:lnTo>
                    <a:pt x="1493" y="940"/>
                  </a:lnTo>
                  <a:lnTo>
                    <a:pt x="1473" y="938"/>
                  </a:lnTo>
                  <a:lnTo>
                    <a:pt x="1449" y="937"/>
                  </a:lnTo>
                  <a:lnTo>
                    <a:pt x="1429" y="937"/>
                  </a:lnTo>
                  <a:lnTo>
                    <a:pt x="1410" y="938"/>
                  </a:lnTo>
                  <a:lnTo>
                    <a:pt x="1390" y="940"/>
                  </a:lnTo>
                  <a:lnTo>
                    <a:pt x="1367" y="945"/>
                  </a:lnTo>
                  <a:lnTo>
                    <a:pt x="1355" y="950"/>
                  </a:lnTo>
                  <a:lnTo>
                    <a:pt x="1343" y="954"/>
                  </a:lnTo>
                  <a:lnTo>
                    <a:pt x="1327" y="964"/>
                  </a:lnTo>
                  <a:lnTo>
                    <a:pt x="1317" y="974"/>
                  </a:lnTo>
                  <a:lnTo>
                    <a:pt x="1309" y="984"/>
                  </a:lnTo>
                  <a:lnTo>
                    <a:pt x="1301" y="997"/>
                  </a:lnTo>
                  <a:lnTo>
                    <a:pt x="1297" y="1010"/>
                  </a:lnTo>
                  <a:lnTo>
                    <a:pt x="1296" y="1022"/>
                  </a:lnTo>
                  <a:lnTo>
                    <a:pt x="1297" y="1037"/>
                  </a:lnTo>
                  <a:lnTo>
                    <a:pt x="1297" y="1061"/>
                  </a:lnTo>
                  <a:lnTo>
                    <a:pt x="1296" y="1087"/>
                  </a:lnTo>
                  <a:lnTo>
                    <a:pt x="1288" y="1106"/>
                  </a:lnTo>
                  <a:lnTo>
                    <a:pt x="1280" y="1122"/>
                  </a:lnTo>
                  <a:lnTo>
                    <a:pt x="1269" y="1133"/>
                  </a:lnTo>
                  <a:lnTo>
                    <a:pt x="1252" y="1142"/>
                  </a:lnTo>
                  <a:lnTo>
                    <a:pt x="1235" y="1151"/>
                  </a:lnTo>
                  <a:lnTo>
                    <a:pt x="1215" y="1154"/>
                  </a:lnTo>
                  <a:lnTo>
                    <a:pt x="1191" y="1159"/>
                  </a:lnTo>
                  <a:lnTo>
                    <a:pt x="1170" y="1165"/>
                  </a:lnTo>
                  <a:lnTo>
                    <a:pt x="1145" y="1169"/>
                  </a:lnTo>
                  <a:lnTo>
                    <a:pt x="1125" y="1172"/>
                  </a:lnTo>
                  <a:lnTo>
                    <a:pt x="1101" y="1176"/>
                  </a:lnTo>
                  <a:lnTo>
                    <a:pt x="1082" y="1184"/>
                  </a:lnTo>
                  <a:lnTo>
                    <a:pt x="1062" y="1192"/>
                  </a:lnTo>
                  <a:lnTo>
                    <a:pt x="1042" y="1201"/>
                  </a:lnTo>
                  <a:lnTo>
                    <a:pt x="1028" y="1215"/>
                  </a:lnTo>
                  <a:lnTo>
                    <a:pt x="1015" y="1230"/>
                  </a:lnTo>
                  <a:lnTo>
                    <a:pt x="1005" y="1250"/>
                  </a:lnTo>
                  <a:lnTo>
                    <a:pt x="1003" y="1266"/>
                  </a:lnTo>
                  <a:lnTo>
                    <a:pt x="1003" y="1286"/>
                  </a:lnTo>
                  <a:lnTo>
                    <a:pt x="1007" y="1303"/>
                  </a:lnTo>
                  <a:lnTo>
                    <a:pt x="1014" y="1323"/>
                  </a:lnTo>
                  <a:lnTo>
                    <a:pt x="1019" y="1343"/>
                  </a:lnTo>
                  <a:lnTo>
                    <a:pt x="1023" y="1363"/>
                  </a:lnTo>
                  <a:lnTo>
                    <a:pt x="1028" y="1387"/>
                  </a:lnTo>
                  <a:lnTo>
                    <a:pt x="1028" y="1412"/>
                  </a:lnTo>
                  <a:lnTo>
                    <a:pt x="1023" y="1437"/>
                  </a:lnTo>
                  <a:lnTo>
                    <a:pt x="1015" y="1456"/>
                  </a:lnTo>
                  <a:lnTo>
                    <a:pt x="1007" y="1475"/>
                  </a:lnTo>
                  <a:lnTo>
                    <a:pt x="997" y="1493"/>
                  </a:lnTo>
                  <a:lnTo>
                    <a:pt x="983" y="1515"/>
                  </a:lnTo>
                  <a:lnTo>
                    <a:pt x="967" y="1529"/>
                  </a:lnTo>
                  <a:lnTo>
                    <a:pt x="955" y="1540"/>
                  </a:lnTo>
                  <a:lnTo>
                    <a:pt x="938" y="1552"/>
                  </a:lnTo>
                  <a:lnTo>
                    <a:pt x="920" y="1564"/>
                  </a:lnTo>
                  <a:lnTo>
                    <a:pt x="902" y="1569"/>
                  </a:lnTo>
                  <a:lnTo>
                    <a:pt x="888" y="1572"/>
                  </a:lnTo>
                  <a:lnTo>
                    <a:pt x="861" y="1575"/>
                  </a:lnTo>
                  <a:lnTo>
                    <a:pt x="831" y="1576"/>
                  </a:lnTo>
                  <a:lnTo>
                    <a:pt x="794" y="1575"/>
                  </a:lnTo>
                  <a:lnTo>
                    <a:pt x="777" y="1575"/>
                  </a:lnTo>
                  <a:lnTo>
                    <a:pt x="755" y="1572"/>
                  </a:lnTo>
                  <a:lnTo>
                    <a:pt x="732" y="1565"/>
                  </a:lnTo>
                  <a:lnTo>
                    <a:pt x="711" y="1555"/>
                  </a:lnTo>
                  <a:lnTo>
                    <a:pt x="698" y="1547"/>
                  </a:lnTo>
                  <a:lnTo>
                    <a:pt x="684" y="1535"/>
                  </a:lnTo>
                  <a:lnTo>
                    <a:pt x="673" y="1523"/>
                  </a:lnTo>
                  <a:lnTo>
                    <a:pt x="661" y="1508"/>
                  </a:lnTo>
                  <a:lnTo>
                    <a:pt x="651" y="1494"/>
                  </a:lnTo>
                  <a:lnTo>
                    <a:pt x="644" y="1476"/>
                  </a:lnTo>
                  <a:lnTo>
                    <a:pt x="640" y="1458"/>
                  </a:lnTo>
                  <a:lnTo>
                    <a:pt x="639" y="1442"/>
                  </a:lnTo>
                  <a:lnTo>
                    <a:pt x="639" y="1423"/>
                  </a:lnTo>
                  <a:lnTo>
                    <a:pt x="640" y="1406"/>
                  </a:lnTo>
                  <a:lnTo>
                    <a:pt x="646" y="1387"/>
                  </a:lnTo>
                  <a:lnTo>
                    <a:pt x="651" y="1366"/>
                  </a:lnTo>
                  <a:lnTo>
                    <a:pt x="657" y="1346"/>
                  </a:lnTo>
                  <a:lnTo>
                    <a:pt x="662" y="1328"/>
                  </a:lnTo>
                  <a:lnTo>
                    <a:pt x="664" y="1311"/>
                  </a:lnTo>
                  <a:lnTo>
                    <a:pt x="662" y="1297"/>
                  </a:lnTo>
                  <a:lnTo>
                    <a:pt x="657" y="1285"/>
                  </a:lnTo>
                  <a:lnTo>
                    <a:pt x="648" y="1268"/>
                  </a:lnTo>
                  <a:lnTo>
                    <a:pt x="638" y="1256"/>
                  </a:lnTo>
                  <a:lnTo>
                    <a:pt x="624" y="1244"/>
                  </a:lnTo>
                  <a:lnTo>
                    <a:pt x="610" y="1236"/>
                  </a:lnTo>
                  <a:lnTo>
                    <a:pt x="596" y="1226"/>
                  </a:lnTo>
                  <a:lnTo>
                    <a:pt x="574" y="1220"/>
                  </a:lnTo>
                  <a:lnTo>
                    <a:pt x="556" y="1215"/>
                  </a:lnTo>
                  <a:lnTo>
                    <a:pt x="533" y="1211"/>
                  </a:lnTo>
                  <a:lnTo>
                    <a:pt x="513" y="1208"/>
                  </a:lnTo>
                  <a:lnTo>
                    <a:pt x="493" y="1204"/>
                  </a:lnTo>
                  <a:lnTo>
                    <a:pt x="471" y="1199"/>
                  </a:lnTo>
                  <a:lnTo>
                    <a:pt x="450" y="1192"/>
                  </a:lnTo>
                  <a:lnTo>
                    <a:pt x="427" y="1187"/>
                  </a:lnTo>
                  <a:lnTo>
                    <a:pt x="409" y="1180"/>
                  </a:lnTo>
                  <a:lnTo>
                    <a:pt x="394" y="1170"/>
                  </a:lnTo>
                  <a:lnTo>
                    <a:pt x="383" y="1156"/>
                  </a:lnTo>
                  <a:lnTo>
                    <a:pt x="375" y="1140"/>
                  </a:lnTo>
                  <a:lnTo>
                    <a:pt x="369" y="1118"/>
                  </a:lnTo>
                  <a:lnTo>
                    <a:pt x="368" y="1100"/>
                  </a:lnTo>
                  <a:lnTo>
                    <a:pt x="369" y="1080"/>
                  </a:lnTo>
                  <a:lnTo>
                    <a:pt x="371" y="1064"/>
                  </a:lnTo>
                  <a:lnTo>
                    <a:pt x="369" y="1044"/>
                  </a:lnTo>
                  <a:lnTo>
                    <a:pt x="362" y="1031"/>
                  </a:lnTo>
                  <a:lnTo>
                    <a:pt x="350" y="1014"/>
                  </a:lnTo>
                  <a:lnTo>
                    <a:pt x="338" y="1005"/>
                  </a:lnTo>
                  <a:lnTo>
                    <a:pt x="324" y="994"/>
                  </a:lnTo>
                  <a:lnTo>
                    <a:pt x="304" y="988"/>
                  </a:lnTo>
                  <a:lnTo>
                    <a:pt x="283" y="981"/>
                  </a:lnTo>
                  <a:lnTo>
                    <a:pt x="259" y="979"/>
                  </a:lnTo>
                  <a:lnTo>
                    <a:pt x="240" y="977"/>
                  </a:lnTo>
                  <a:lnTo>
                    <a:pt x="217" y="977"/>
                  </a:lnTo>
                  <a:lnTo>
                    <a:pt x="198" y="979"/>
                  </a:lnTo>
                  <a:lnTo>
                    <a:pt x="179" y="981"/>
                  </a:lnTo>
                  <a:lnTo>
                    <a:pt x="159" y="982"/>
                  </a:lnTo>
                  <a:lnTo>
                    <a:pt x="139" y="984"/>
                  </a:lnTo>
                  <a:lnTo>
                    <a:pt x="107" y="984"/>
                  </a:lnTo>
                  <a:lnTo>
                    <a:pt x="87" y="983"/>
                  </a:lnTo>
                  <a:lnTo>
                    <a:pt x="65" y="979"/>
                  </a:lnTo>
                  <a:lnTo>
                    <a:pt x="48" y="972"/>
                  </a:lnTo>
                  <a:lnTo>
                    <a:pt x="32" y="961"/>
                  </a:lnTo>
                  <a:lnTo>
                    <a:pt x="20" y="948"/>
                  </a:lnTo>
                  <a:lnTo>
                    <a:pt x="12" y="936"/>
                  </a:lnTo>
                  <a:lnTo>
                    <a:pt x="3" y="909"/>
                  </a:lnTo>
                  <a:lnTo>
                    <a:pt x="3" y="883"/>
                  </a:lnTo>
                  <a:lnTo>
                    <a:pt x="1" y="855"/>
                  </a:lnTo>
                  <a:lnTo>
                    <a:pt x="0" y="823"/>
                  </a:lnTo>
                  <a:lnTo>
                    <a:pt x="3" y="793"/>
                  </a:lnTo>
                  <a:lnTo>
                    <a:pt x="3" y="761"/>
                  </a:lnTo>
                  <a:lnTo>
                    <a:pt x="4" y="733"/>
                  </a:lnTo>
                  <a:lnTo>
                    <a:pt x="8" y="705"/>
                  </a:lnTo>
                  <a:lnTo>
                    <a:pt x="11" y="682"/>
                  </a:lnTo>
                  <a:lnTo>
                    <a:pt x="15" y="657"/>
                  </a:lnTo>
                  <a:lnTo>
                    <a:pt x="20" y="638"/>
                  </a:lnTo>
                  <a:lnTo>
                    <a:pt x="29" y="626"/>
                  </a:lnTo>
                  <a:lnTo>
                    <a:pt x="40" y="613"/>
                  </a:lnTo>
                  <a:lnTo>
                    <a:pt x="52" y="606"/>
                  </a:lnTo>
                  <a:lnTo>
                    <a:pt x="67" y="596"/>
                  </a:lnTo>
                  <a:lnTo>
                    <a:pt x="81" y="594"/>
                  </a:lnTo>
                  <a:lnTo>
                    <a:pt x="99" y="591"/>
                  </a:lnTo>
                  <a:lnTo>
                    <a:pt x="123" y="589"/>
                  </a:lnTo>
                  <a:lnTo>
                    <a:pt x="144" y="591"/>
                  </a:lnTo>
                  <a:lnTo>
                    <a:pt x="172" y="594"/>
                  </a:lnTo>
                  <a:lnTo>
                    <a:pt x="197" y="595"/>
                  </a:lnTo>
                  <a:lnTo>
                    <a:pt x="217" y="596"/>
                  </a:lnTo>
                  <a:lnTo>
                    <a:pt x="247" y="598"/>
                  </a:lnTo>
                  <a:lnTo>
                    <a:pt x="276" y="594"/>
                  </a:lnTo>
                  <a:lnTo>
                    <a:pt x="301" y="589"/>
                  </a:lnTo>
                  <a:lnTo>
                    <a:pt x="324" y="582"/>
                  </a:lnTo>
                  <a:lnTo>
                    <a:pt x="340" y="574"/>
                  </a:lnTo>
                  <a:lnTo>
                    <a:pt x="356" y="563"/>
                  </a:lnTo>
                  <a:lnTo>
                    <a:pt x="368" y="546"/>
                  </a:lnTo>
                  <a:lnTo>
                    <a:pt x="375" y="531"/>
                  </a:lnTo>
                  <a:lnTo>
                    <a:pt x="377" y="514"/>
                  </a:lnTo>
                  <a:lnTo>
                    <a:pt x="376" y="502"/>
                  </a:lnTo>
                  <a:lnTo>
                    <a:pt x="375" y="478"/>
                  </a:lnTo>
                  <a:lnTo>
                    <a:pt x="376" y="454"/>
                  </a:lnTo>
                  <a:lnTo>
                    <a:pt x="381" y="437"/>
                  </a:lnTo>
                  <a:lnTo>
                    <a:pt x="387" y="420"/>
                  </a:lnTo>
                  <a:lnTo>
                    <a:pt x="397" y="407"/>
                  </a:lnTo>
                  <a:lnTo>
                    <a:pt x="415" y="395"/>
                  </a:lnTo>
                  <a:lnTo>
                    <a:pt x="435" y="386"/>
                  </a:lnTo>
                  <a:lnTo>
                    <a:pt x="459" y="379"/>
                  </a:lnTo>
                  <a:lnTo>
                    <a:pt x="484" y="374"/>
                  </a:lnTo>
                  <a:lnTo>
                    <a:pt x="504" y="370"/>
                  </a:lnTo>
                  <a:lnTo>
                    <a:pt x="530" y="366"/>
                  </a:lnTo>
                  <a:lnTo>
                    <a:pt x="555" y="361"/>
                  </a:lnTo>
                  <a:lnTo>
                    <a:pt x="584" y="354"/>
                  </a:lnTo>
                  <a:lnTo>
                    <a:pt x="611" y="345"/>
                  </a:lnTo>
                  <a:lnTo>
                    <a:pt x="634" y="329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7FFF00"/>
                </a:gs>
              </a:gsLst>
              <a:path path="rect">
                <a:fillToRect l="50000" t="50000" r="50000" b="50000"/>
              </a:path>
            </a:gra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 flipV="1">
              <a:off x="3958" y="1520"/>
              <a:ext cx="993" cy="180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29" name="Freeform 33"/>
            <p:cNvSpPr>
              <a:spLocks/>
            </p:cNvSpPr>
            <p:nvPr/>
          </p:nvSpPr>
          <p:spPr bwMode="auto">
            <a:xfrm>
              <a:off x="481" y="2402"/>
              <a:ext cx="1254" cy="320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4"/>
                </a:cxn>
                <a:cxn ang="0">
                  <a:pos x="60" y="0"/>
                </a:cxn>
                <a:cxn ang="0">
                  <a:pos x="427" y="4"/>
                </a:cxn>
                <a:cxn ang="0">
                  <a:pos x="1122" y="0"/>
                </a:cxn>
                <a:cxn ang="0">
                  <a:pos x="1253" y="15"/>
                </a:cxn>
                <a:cxn ang="0">
                  <a:pos x="1253" y="148"/>
                </a:cxn>
                <a:cxn ang="0">
                  <a:pos x="481" y="315"/>
                </a:cxn>
                <a:cxn ang="0">
                  <a:pos x="477" y="315"/>
                </a:cxn>
                <a:cxn ang="0">
                  <a:pos x="473" y="316"/>
                </a:cxn>
                <a:cxn ang="0">
                  <a:pos x="469" y="317"/>
                </a:cxn>
                <a:cxn ang="0">
                  <a:pos x="466" y="317"/>
                </a:cxn>
                <a:cxn ang="0">
                  <a:pos x="462" y="317"/>
                </a:cxn>
                <a:cxn ang="0">
                  <a:pos x="459" y="317"/>
                </a:cxn>
                <a:cxn ang="0">
                  <a:pos x="455" y="319"/>
                </a:cxn>
                <a:cxn ang="0">
                  <a:pos x="452" y="319"/>
                </a:cxn>
                <a:cxn ang="0">
                  <a:pos x="449" y="319"/>
                </a:cxn>
                <a:cxn ang="0">
                  <a:pos x="446" y="317"/>
                </a:cxn>
                <a:cxn ang="0">
                  <a:pos x="443" y="317"/>
                </a:cxn>
                <a:cxn ang="0">
                  <a:pos x="439" y="317"/>
                </a:cxn>
                <a:cxn ang="0">
                  <a:pos x="436" y="317"/>
                </a:cxn>
                <a:cxn ang="0">
                  <a:pos x="433" y="316"/>
                </a:cxn>
                <a:cxn ang="0">
                  <a:pos x="430" y="315"/>
                </a:cxn>
                <a:cxn ang="0">
                  <a:pos x="427" y="315"/>
                </a:cxn>
                <a:cxn ang="0">
                  <a:pos x="0" y="197"/>
                </a:cxn>
              </a:cxnLst>
              <a:rect l="0" t="0" r="r" b="b"/>
              <a:pathLst>
                <a:path w="1254" h="320">
                  <a:moveTo>
                    <a:pt x="0" y="197"/>
                  </a:moveTo>
                  <a:lnTo>
                    <a:pt x="0" y="4"/>
                  </a:lnTo>
                  <a:lnTo>
                    <a:pt x="60" y="0"/>
                  </a:lnTo>
                  <a:lnTo>
                    <a:pt x="427" y="4"/>
                  </a:lnTo>
                  <a:lnTo>
                    <a:pt x="1122" y="0"/>
                  </a:lnTo>
                  <a:lnTo>
                    <a:pt x="1253" y="15"/>
                  </a:lnTo>
                  <a:lnTo>
                    <a:pt x="1253" y="148"/>
                  </a:lnTo>
                  <a:lnTo>
                    <a:pt x="481" y="315"/>
                  </a:lnTo>
                  <a:lnTo>
                    <a:pt x="477" y="315"/>
                  </a:lnTo>
                  <a:lnTo>
                    <a:pt x="473" y="316"/>
                  </a:lnTo>
                  <a:lnTo>
                    <a:pt x="469" y="317"/>
                  </a:lnTo>
                  <a:lnTo>
                    <a:pt x="466" y="317"/>
                  </a:lnTo>
                  <a:lnTo>
                    <a:pt x="462" y="317"/>
                  </a:lnTo>
                  <a:lnTo>
                    <a:pt x="459" y="317"/>
                  </a:lnTo>
                  <a:lnTo>
                    <a:pt x="455" y="319"/>
                  </a:lnTo>
                  <a:lnTo>
                    <a:pt x="452" y="319"/>
                  </a:lnTo>
                  <a:lnTo>
                    <a:pt x="449" y="319"/>
                  </a:lnTo>
                  <a:lnTo>
                    <a:pt x="446" y="317"/>
                  </a:lnTo>
                  <a:lnTo>
                    <a:pt x="443" y="317"/>
                  </a:lnTo>
                  <a:lnTo>
                    <a:pt x="439" y="317"/>
                  </a:lnTo>
                  <a:lnTo>
                    <a:pt x="436" y="317"/>
                  </a:lnTo>
                  <a:lnTo>
                    <a:pt x="433" y="316"/>
                  </a:lnTo>
                  <a:lnTo>
                    <a:pt x="430" y="315"/>
                  </a:lnTo>
                  <a:lnTo>
                    <a:pt x="427" y="315"/>
                  </a:lnTo>
                  <a:lnTo>
                    <a:pt x="0" y="1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82" name="Freeform 34"/>
            <p:cNvSpPr>
              <a:spLocks/>
            </p:cNvSpPr>
            <p:nvPr/>
          </p:nvSpPr>
          <p:spPr bwMode="auto">
            <a:xfrm>
              <a:off x="908" y="2402"/>
              <a:ext cx="827" cy="192"/>
            </a:xfrm>
            <a:custGeom>
              <a:avLst/>
              <a:gdLst>
                <a:gd name="T0" fmla="*/ 0 w 827"/>
                <a:gd name="T1" fmla="*/ 4 h 192"/>
                <a:gd name="T2" fmla="*/ 695 w 827"/>
                <a:gd name="T3" fmla="*/ 0 h 192"/>
                <a:gd name="T4" fmla="*/ 826 w 827"/>
                <a:gd name="T5" fmla="*/ 15 h 192"/>
                <a:gd name="T6" fmla="*/ 826 w 827"/>
                <a:gd name="T7" fmla="*/ 148 h 192"/>
                <a:gd name="T8" fmla="*/ 632 w 827"/>
                <a:gd name="T9" fmla="*/ 191 h 192"/>
                <a:gd name="T10" fmla="*/ 0 w 827"/>
                <a:gd name="T11" fmla="*/ 4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7"/>
                <a:gd name="T19" fmla="*/ 0 h 192"/>
                <a:gd name="T20" fmla="*/ 827 w 827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7" h="192">
                  <a:moveTo>
                    <a:pt x="0" y="4"/>
                  </a:moveTo>
                  <a:lnTo>
                    <a:pt x="695" y="0"/>
                  </a:lnTo>
                  <a:lnTo>
                    <a:pt x="826" y="15"/>
                  </a:lnTo>
                  <a:lnTo>
                    <a:pt x="826" y="148"/>
                  </a:lnTo>
                  <a:lnTo>
                    <a:pt x="632" y="191"/>
                  </a:lnTo>
                  <a:lnTo>
                    <a:pt x="0" y="4"/>
                  </a:lnTo>
                </a:path>
              </a:pathLst>
            </a:custGeom>
            <a:solidFill>
              <a:srgbClr val="0256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83" name="Freeform 35"/>
            <p:cNvSpPr>
              <a:spLocks/>
            </p:cNvSpPr>
            <p:nvPr/>
          </p:nvSpPr>
          <p:spPr bwMode="auto">
            <a:xfrm>
              <a:off x="481" y="2407"/>
              <a:ext cx="1254" cy="212"/>
            </a:xfrm>
            <a:custGeom>
              <a:avLst/>
              <a:gdLst>
                <a:gd name="T0" fmla="*/ 0 w 1254"/>
                <a:gd name="T1" fmla="*/ 122 h 212"/>
                <a:gd name="T2" fmla="*/ 0 w 1254"/>
                <a:gd name="T3" fmla="*/ 107 h 212"/>
                <a:gd name="T4" fmla="*/ 432 w 1254"/>
                <a:gd name="T5" fmla="*/ 175 h 212"/>
                <a:gd name="T6" fmla="*/ 435 w 1254"/>
                <a:gd name="T7" fmla="*/ 176 h 212"/>
                <a:gd name="T8" fmla="*/ 439 w 1254"/>
                <a:gd name="T9" fmla="*/ 177 h 212"/>
                <a:gd name="T10" fmla="*/ 443 w 1254"/>
                <a:gd name="T11" fmla="*/ 177 h 212"/>
                <a:gd name="T12" fmla="*/ 447 w 1254"/>
                <a:gd name="T13" fmla="*/ 177 h 212"/>
                <a:gd name="T14" fmla="*/ 452 w 1254"/>
                <a:gd name="T15" fmla="*/ 177 h 212"/>
                <a:gd name="T16" fmla="*/ 456 w 1254"/>
                <a:gd name="T17" fmla="*/ 177 h 212"/>
                <a:gd name="T18" fmla="*/ 460 w 1254"/>
                <a:gd name="T19" fmla="*/ 176 h 212"/>
                <a:gd name="T20" fmla="*/ 463 w 1254"/>
                <a:gd name="T21" fmla="*/ 175 h 212"/>
                <a:gd name="T22" fmla="*/ 949 w 1254"/>
                <a:gd name="T23" fmla="*/ 110 h 212"/>
                <a:gd name="T24" fmla="*/ 829 w 1254"/>
                <a:gd name="T25" fmla="*/ 0 h 212"/>
                <a:gd name="T26" fmla="*/ 898 w 1254"/>
                <a:gd name="T27" fmla="*/ 0 h 212"/>
                <a:gd name="T28" fmla="*/ 1054 w 1254"/>
                <a:gd name="T29" fmla="*/ 96 h 212"/>
                <a:gd name="T30" fmla="*/ 1253 w 1254"/>
                <a:gd name="T31" fmla="*/ 69 h 212"/>
                <a:gd name="T32" fmla="*/ 1253 w 1254"/>
                <a:gd name="T33" fmla="*/ 86 h 212"/>
                <a:gd name="T34" fmla="*/ 466 w 1254"/>
                <a:gd name="T35" fmla="*/ 208 h 212"/>
                <a:gd name="T36" fmla="*/ 460 w 1254"/>
                <a:gd name="T37" fmla="*/ 209 h 212"/>
                <a:gd name="T38" fmla="*/ 455 w 1254"/>
                <a:gd name="T39" fmla="*/ 209 h 212"/>
                <a:gd name="T40" fmla="*/ 451 w 1254"/>
                <a:gd name="T41" fmla="*/ 211 h 212"/>
                <a:gd name="T42" fmla="*/ 447 w 1254"/>
                <a:gd name="T43" fmla="*/ 211 h 212"/>
                <a:gd name="T44" fmla="*/ 442 w 1254"/>
                <a:gd name="T45" fmla="*/ 211 h 212"/>
                <a:gd name="T46" fmla="*/ 438 w 1254"/>
                <a:gd name="T47" fmla="*/ 209 h 212"/>
                <a:gd name="T48" fmla="*/ 434 w 1254"/>
                <a:gd name="T49" fmla="*/ 209 h 212"/>
                <a:gd name="T50" fmla="*/ 429 w 1254"/>
                <a:gd name="T51" fmla="*/ 208 h 212"/>
                <a:gd name="T52" fmla="*/ 0 w 1254"/>
                <a:gd name="T53" fmla="*/ 122 h 21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54"/>
                <a:gd name="T82" fmla="*/ 0 h 212"/>
                <a:gd name="T83" fmla="*/ 1254 w 1254"/>
                <a:gd name="T84" fmla="*/ 212 h 21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54" h="212">
                  <a:moveTo>
                    <a:pt x="0" y="122"/>
                  </a:moveTo>
                  <a:lnTo>
                    <a:pt x="0" y="107"/>
                  </a:lnTo>
                  <a:lnTo>
                    <a:pt x="432" y="175"/>
                  </a:lnTo>
                  <a:lnTo>
                    <a:pt x="435" y="176"/>
                  </a:lnTo>
                  <a:lnTo>
                    <a:pt x="439" y="177"/>
                  </a:lnTo>
                  <a:lnTo>
                    <a:pt x="443" y="177"/>
                  </a:lnTo>
                  <a:lnTo>
                    <a:pt x="447" y="177"/>
                  </a:lnTo>
                  <a:lnTo>
                    <a:pt x="452" y="177"/>
                  </a:lnTo>
                  <a:lnTo>
                    <a:pt x="456" y="177"/>
                  </a:lnTo>
                  <a:lnTo>
                    <a:pt x="460" y="176"/>
                  </a:lnTo>
                  <a:lnTo>
                    <a:pt x="463" y="175"/>
                  </a:lnTo>
                  <a:lnTo>
                    <a:pt x="949" y="110"/>
                  </a:lnTo>
                  <a:lnTo>
                    <a:pt x="829" y="0"/>
                  </a:lnTo>
                  <a:lnTo>
                    <a:pt x="898" y="0"/>
                  </a:lnTo>
                  <a:lnTo>
                    <a:pt x="1054" y="96"/>
                  </a:lnTo>
                  <a:lnTo>
                    <a:pt x="1253" y="69"/>
                  </a:lnTo>
                  <a:lnTo>
                    <a:pt x="1253" y="86"/>
                  </a:lnTo>
                  <a:lnTo>
                    <a:pt x="466" y="208"/>
                  </a:lnTo>
                  <a:lnTo>
                    <a:pt x="460" y="209"/>
                  </a:lnTo>
                  <a:lnTo>
                    <a:pt x="455" y="209"/>
                  </a:lnTo>
                  <a:lnTo>
                    <a:pt x="451" y="211"/>
                  </a:lnTo>
                  <a:lnTo>
                    <a:pt x="447" y="211"/>
                  </a:lnTo>
                  <a:lnTo>
                    <a:pt x="442" y="211"/>
                  </a:lnTo>
                  <a:lnTo>
                    <a:pt x="438" y="209"/>
                  </a:lnTo>
                  <a:lnTo>
                    <a:pt x="434" y="209"/>
                  </a:lnTo>
                  <a:lnTo>
                    <a:pt x="429" y="208"/>
                  </a:lnTo>
                  <a:lnTo>
                    <a:pt x="0" y="122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532" name="Freeform 36"/>
            <p:cNvSpPr>
              <a:spLocks/>
            </p:cNvSpPr>
            <p:nvPr/>
          </p:nvSpPr>
          <p:spPr bwMode="auto">
            <a:xfrm>
              <a:off x="1143" y="1732"/>
              <a:ext cx="518" cy="437"/>
            </a:xfrm>
            <a:custGeom>
              <a:avLst/>
              <a:gdLst/>
              <a:ahLst/>
              <a:cxnLst>
                <a:cxn ang="0">
                  <a:pos x="7" y="140"/>
                </a:cxn>
                <a:cxn ang="0">
                  <a:pos x="24" y="126"/>
                </a:cxn>
                <a:cxn ang="0">
                  <a:pos x="40" y="120"/>
                </a:cxn>
                <a:cxn ang="0">
                  <a:pos x="56" y="122"/>
                </a:cxn>
                <a:cxn ang="0">
                  <a:pos x="70" y="115"/>
                </a:cxn>
                <a:cxn ang="0">
                  <a:pos x="88" y="113"/>
                </a:cxn>
                <a:cxn ang="0">
                  <a:pos x="98" y="109"/>
                </a:cxn>
                <a:cxn ang="0">
                  <a:pos x="109" y="89"/>
                </a:cxn>
                <a:cxn ang="0">
                  <a:pos x="124" y="78"/>
                </a:cxn>
                <a:cxn ang="0">
                  <a:pos x="141" y="78"/>
                </a:cxn>
                <a:cxn ang="0">
                  <a:pos x="149" y="74"/>
                </a:cxn>
                <a:cxn ang="0">
                  <a:pos x="152" y="55"/>
                </a:cxn>
                <a:cxn ang="0">
                  <a:pos x="159" y="41"/>
                </a:cxn>
                <a:cxn ang="0">
                  <a:pos x="171" y="32"/>
                </a:cxn>
                <a:cxn ang="0">
                  <a:pos x="181" y="21"/>
                </a:cxn>
                <a:cxn ang="0">
                  <a:pos x="190" y="7"/>
                </a:cxn>
                <a:cxn ang="0">
                  <a:pos x="202" y="0"/>
                </a:cxn>
                <a:cxn ang="0">
                  <a:pos x="213" y="1"/>
                </a:cxn>
                <a:cxn ang="0">
                  <a:pos x="224" y="9"/>
                </a:cxn>
                <a:cxn ang="0">
                  <a:pos x="233" y="23"/>
                </a:cxn>
                <a:cxn ang="0">
                  <a:pos x="239" y="42"/>
                </a:cxn>
                <a:cxn ang="0">
                  <a:pos x="241" y="65"/>
                </a:cxn>
                <a:cxn ang="0">
                  <a:pos x="246" y="81"/>
                </a:cxn>
                <a:cxn ang="0">
                  <a:pos x="254" y="104"/>
                </a:cxn>
                <a:cxn ang="0">
                  <a:pos x="260" y="126"/>
                </a:cxn>
                <a:cxn ang="0">
                  <a:pos x="269" y="143"/>
                </a:cxn>
                <a:cxn ang="0">
                  <a:pos x="277" y="155"/>
                </a:cxn>
                <a:cxn ang="0">
                  <a:pos x="291" y="167"/>
                </a:cxn>
                <a:cxn ang="0">
                  <a:pos x="305" y="170"/>
                </a:cxn>
                <a:cxn ang="0">
                  <a:pos x="322" y="172"/>
                </a:cxn>
                <a:cxn ang="0">
                  <a:pos x="333" y="177"/>
                </a:cxn>
                <a:cxn ang="0">
                  <a:pos x="342" y="179"/>
                </a:cxn>
                <a:cxn ang="0">
                  <a:pos x="350" y="168"/>
                </a:cxn>
                <a:cxn ang="0">
                  <a:pos x="366" y="156"/>
                </a:cxn>
                <a:cxn ang="0">
                  <a:pos x="377" y="152"/>
                </a:cxn>
                <a:cxn ang="0">
                  <a:pos x="388" y="142"/>
                </a:cxn>
                <a:cxn ang="0">
                  <a:pos x="405" y="144"/>
                </a:cxn>
                <a:cxn ang="0">
                  <a:pos x="414" y="157"/>
                </a:cxn>
                <a:cxn ang="0">
                  <a:pos x="420" y="177"/>
                </a:cxn>
                <a:cxn ang="0">
                  <a:pos x="423" y="212"/>
                </a:cxn>
                <a:cxn ang="0">
                  <a:pos x="437" y="223"/>
                </a:cxn>
                <a:cxn ang="0">
                  <a:pos x="448" y="247"/>
                </a:cxn>
                <a:cxn ang="0">
                  <a:pos x="451" y="278"/>
                </a:cxn>
                <a:cxn ang="0">
                  <a:pos x="445" y="314"/>
                </a:cxn>
                <a:cxn ang="0">
                  <a:pos x="462" y="318"/>
                </a:cxn>
                <a:cxn ang="0">
                  <a:pos x="472" y="335"/>
                </a:cxn>
                <a:cxn ang="0">
                  <a:pos x="485" y="338"/>
                </a:cxn>
                <a:cxn ang="0">
                  <a:pos x="498" y="346"/>
                </a:cxn>
                <a:cxn ang="0">
                  <a:pos x="504" y="361"/>
                </a:cxn>
                <a:cxn ang="0">
                  <a:pos x="501" y="388"/>
                </a:cxn>
                <a:cxn ang="0">
                  <a:pos x="517" y="410"/>
                </a:cxn>
                <a:cxn ang="0">
                  <a:pos x="513" y="424"/>
                </a:cxn>
                <a:cxn ang="0">
                  <a:pos x="497" y="428"/>
                </a:cxn>
                <a:cxn ang="0">
                  <a:pos x="477" y="420"/>
                </a:cxn>
                <a:cxn ang="0">
                  <a:pos x="465" y="430"/>
                </a:cxn>
                <a:cxn ang="0">
                  <a:pos x="453" y="434"/>
                </a:cxn>
                <a:cxn ang="0">
                  <a:pos x="442" y="436"/>
                </a:cxn>
                <a:cxn ang="0">
                  <a:pos x="432" y="436"/>
                </a:cxn>
                <a:cxn ang="0">
                  <a:pos x="0" y="148"/>
                </a:cxn>
              </a:cxnLst>
              <a:rect l="0" t="0" r="r" b="b"/>
              <a:pathLst>
                <a:path w="518" h="437">
                  <a:moveTo>
                    <a:pt x="0" y="148"/>
                  </a:moveTo>
                  <a:lnTo>
                    <a:pt x="7" y="140"/>
                  </a:lnTo>
                  <a:lnTo>
                    <a:pt x="16" y="131"/>
                  </a:lnTo>
                  <a:lnTo>
                    <a:pt x="24" y="126"/>
                  </a:lnTo>
                  <a:lnTo>
                    <a:pt x="32" y="122"/>
                  </a:lnTo>
                  <a:lnTo>
                    <a:pt x="40" y="120"/>
                  </a:lnTo>
                  <a:lnTo>
                    <a:pt x="49" y="120"/>
                  </a:lnTo>
                  <a:lnTo>
                    <a:pt x="56" y="122"/>
                  </a:lnTo>
                  <a:lnTo>
                    <a:pt x="65" y="128"/>
                  </a:lnTo>
                  <a:lnTo>
                    <a:pt x="70" y="115"/>
                  </a:lnTo>
                  <a:lnTo>
                    <a:pt x="78" y="110"/>
                  </a:lnTo>
                  <a:lnTo>
                    <a:pt x="88" y="113"/>
                  </a:lnTo>
                  <a:lnTo>
                    <a:pt x="95" y="120"/>
                  </a:lnTo>
                  <a:lnTo>
                    <a:pt x="98" y="109"/>
                  </a:lnTo>
                  <a:lnTo>
                    <a:pt x="103" y="98"/>
                  </a:lnTo>
                  <a:lnTo>
                    <a:pt x="109" y="89"/>
                  </a:lnTo>
                  <a:lnTo>
                    <a:pt x="116" y="83"/>
                  </a:lnTo>
                  <a:lnTo>
                    <a:pt x="124" y="78"/>
                  </a:lnTo>
                  <a:lnTo>
                    <a:pt x="133" y="77"/>
                  </a:lnTo>
                  <a:lnTo>
                    <a:pt x="141" y="78"/>
                  </a:lnTo>
                  <a:lnTo>
                    <a:pt x="150" y="84"/>
                  </a:lnTo>
                  <a:lnTo>
                    <a:pt x="149" y="74"/>
                  </a:lnTo>
                  <a:lnTo>
                    <a:pt x="149" y="64"/>
                  </a:lnTo>
                  <a:lnTo>
                    <a:pt x="152" y="55"/>
                  </a:lnTo>
                  <a:lnTo>
                    <a:pt x="155" y="47"/>
                  </a:lnTo>
                  <a:lnTo>
                    <a:pt x="159" y="41"/>
                  </a:lnTo>
                  <a:lnTo>
                    <a:pt x="165" y="36"/>
                  </a:lnTo>
                  <a:lnTo>
                    <a:pt x="171" y="32"/>
                  </a:lnTo>
                  <a:lnTo>
                    <a:pt x="177" y="32"/>
                  </a:lnTo>
                  <a:lnTo>
                    <a:pt x="181" y="21"/>
                  </a:lnTo>
                  <a:lnTo>
                    <a:pt x="185" y="12"/>
                  </a:lnTo>
                  <a:lnTo>
                    <a:pt x="190" y="7"/>
                  </a:lnTo>
                  <a:lnTo>
                    <a:pt x="196" y="2"/>
                  </a:lnTo>
                  <a:lnTo>
                    <a:pt x="202" y="0"/>
                  </a:lnTo>
                  <a:lnTo>
                    <a:pt x="207" y="0"/>
                  </a:lnTo>
                  <a:lnTo>
                    <a:pt x="213" y="1"/>
                  </a:lnTo>
                  <a:lnTo>
                    <a:pt x="219" y="4"/>
                  </a:lnTo>
                  <a:lnTo>
                    <a:pt x="224" y="9"/>
                  </a:lnTo>
                  <a:lnTo>
                    <a:pt x="229" y="15"/>
                  </a:lnTo>
                  <a:lnTo>
                    <a:pt x="233" y="23"/>
                  </a:lnTo>
                  <a:lnTo>
                    <a:pt x="237" y="32"/>
                  </a:lnTo>
                  <a:lnTo>
                    <a:pt x="239" y="42"/>
                  </a:lnTo>
                  <a:lnTo>
                    <a:pt x="241" y="54"/>
                  </a:lnTo>
                  <a:lnTo>
                    <a:pt x="241" y="65"/>
                  </a:lnTo>
                  <a:lnTo>
                    <a:pt x="239" y="77"/>
                  </a:lnTo>
                  <a:lnTo>
                    <a:pt x="246" y="81"/>
                  </a:lnTo>
                  <a:lnTo>
                    <a:pt x="251" y="91"/>
                  </a:lnTo>
                  <a:lnTo>
                    <a:pt x="254" y="104"/>
                  </a:lnTo>
                  <a:lnTo>
                    <a:pt x="254" y="120"/>
                  </a:lnTo>
                  <a:lnTo>
                    <a:pt x="260" y="126"/>
                  </a:lnTo>
                  <a:lnTo>
                    <a:pt x="266" y="133"/>
                  </a:lnTo>
                  <a:lnTo>
                    <a:pt x="269" y="143"/>
                  </a:lnTo>
                  <a:lnTo>
                    <a:pt x="270" y="157"/>
                  </a:lnTo>
                  <a:lnTo>
                    <a:pt x="277" y="155"/>
                  </a:lnTo>
                  <a:lnTo>
                    <a:pt x="285" y="160"/>
                  </a:lnTo>
                  <a:lnTo>
                    <a:pt x="291" y="167"/>
                  </a:lnTo>
                  <a:lnTo>
                    <a:pt x="297" y="180"/>
                  </a:lnTo>
                  <a:lnTo>
                    <a:pt x="305" y="170"/>
                  </a:lnTo>
                  <a:lnTo>
                    <a:pt x="313" y="167"/>
                  </a:lnTo>
                  <a:lnTo>
                    <a:pt x="322" y="172"/>
                  </a:lnTo>
                  <a:lnTo>
                    <a:pt x="328" y="183"/>
                  </a:lnTo>
                  <a:lnTo>
                    <a:pt x="333" y="177"/>
                  </a:lnTo>
                  <a:lnTo>
                    <a:pt x="338" y="176"/>
                  </a:lnTo>
                  <a:lnTo>
                    <a:pt x="342" y="179"/>
                  </a:lnTo>
                  <a:lnTo>
                    <a:pt x="346" y="183"/>
                  </a:lnTo>
                  <a:lnTo>
                    <a:pt x="350" y="168"/>
                  </a:lnTo>
                  <a:lnTo>
                    <a:pt x="358" y="160"/>
                  </a:lnTo>
                  <a:lnTo>
                    <a:pt x="366" y="156"/>
                  </a:lnTo>
                  <a:lnTo>
                    <a:pt x="375" y="157"/>
                  </a:lnTo>
                  <a:lnTo>
                    <a:pt x="377" y="152"/>
                  </a:lnTo>
                  <a:lnTo>
                    <a:pt x="382" y="147"/>
                  </a:lnTo>
                  <a:lnTo>
                    <a:pt x="388" y="142"/>
                  </a:lnTo>
                  <a:lnTo>
                    <a:pt x="398" y="141"/>
                  </a:lnTo>
                  <a:lnTo>
                    <a:pt x="405" y="144"/>
                  </a:lnTo>
                  <a:lnTo>
                    <a:pt x="411" y="149"/>
                  </a:lnTo>
                  <a:lnTo>
                    <a:pt x="414" y="157"/>
                  </a:lnTo>
                  <a:lnTo>
                    <a:pt x="418" y="167"/>
                  </a:lnTo>
                  <a:lnTo>
                    <a:pt x="420" y="177"/>
                  </a:lnTo>
                  <a:lnTo>
                    <a:pt x="422" y="189"/>
                  </a:lnTo>
                  <a:lnTo>
                    <a:pt x="423" y="212"/>
                  </a:lnTo>
                  <a:lnTo>
                    <a:pt x="431" y="215"/>
                  </a:lnTo>
                  <a:lnTo>
                    <a:pt x="437" y="223"/>
                  </a:lnTo>
                  <a:lnTo>
                    <a:pt x="443" y="234"/>
                  </a:lnTo>
                  <a:lnTo>
                    <a:pt x="448" y="247"/>
                  </a:lnTo>
                  <a:lnTo>
                    <a:pt x="450" y="261"/>
                  </a:lnTo>
                  <a:lnTo>
                    <a:pt x="451" y="278"/>
                  </a:lnTo>
                  <a:lnTo>
                    <a:pt x="449" y="296"/>
                  </a:lnTo>
                  <a:lnTo>
                    <a:pt x="445" y="314"/>
                  </a:lnTo>
                  <a:lnTo>
                    <a:pt x="454" y="314"/>
                  </a:lnTo>
                  <a:lnTo>
                    <a:pt x="462" y="318"/>
                  </a:lnTo>
                  <a:lnTo>
                    <a:pt x="467" y="324"/>
                  </a:lnTo>
                  <a:lnTo>
                    <a:pt x="472" y="335"/>
                  </a:lnTo>
                  <a:lnTo>
                    <a:pt x="478" y="335"/>
                  </a:lnTo>
                  <a:lnTo>
                    <a:pt x="485" y="338"/>
                  </a:lnTo>
                  <a:lnTo>
                    <a:pt x="492" y="340"/>
                  </a:lnTo>
                  <a:lnTo>
                    <a:pt x="498" y="346"/>
                  </a:lnTo>
                  <a:lnTo>
                    <a:pt x="502" y="352"/>
                  </a:lnTo>
                  <a:lnTo>
                    <a:pt x="504" y="361"/>
                  </a:lnTo>
                  <a:lnTo>
                    <a:pt x="504" y="374"/>
                  </a:lnTo>
                  <a:lnTo>
                    <a:pt x="501" y="388"/>
                  </a:lnTo>
                  <a:lnTo>
                    <a:pt x="512" y="399"/>
                  </a:lnTo>
                  <a:lnTo>
                    <a:pt x="517" y="410"/>
                  </a:lnTo>
                  <a:lnTo>
                    <a:pt x="517" y="417"/>
                  </a:lnTo>
                  <a:lnTo>
                    <a:pt x="513" y="424"/>
                  </a:lnTo>
                  <a:lnTo>
                    <a:pt x="506" y="427"/>
                  </a:lnTo>
                  <a:lnTo>
                    <a:pt x="497" y="428"/>
                  </a:lnTo>
                  <a:lnTo>
                    <a:pt x="487" y="426"/>
                  </a:lnTo>
                  <a:lnTo>
                    <a:pt x="477" y="420"/>
                  </a:lnTo>
                  <a:lnTo>
                    <a:pt x="471" y="425"/>
                  </a:lnTo>
                  <a:lnTo>
                    <a:pt x="465" y="430"/>
                  </a:lnTo>
                  <a:lnTo>
                    <a:pt x="459" y="432"/>
                  </a:lnTo>
                  <a:lnTo>
                    <a:pt x="453" y="434"/>
                  </a:lnTo>
                  <a:lnTo>
                    <a:pt x="448" y="436"/>
                  </a:lnTo>
                  <a:lnTo>
                    <a:pt x="442" y="436"/>
                  </a:lnTo>
                  <a:lnTo>
                    <a:pt x="437" y="436"/>
                  </a:lnTo>
                  <a:lnTo>
                    <a:pt x="432" y="436"/>
                  </a:lnTo>
                  <a:lnTo>
                    <a:pt x="23" y="334"/>
                  </a:lnTo>
                  <a:lnTo>
                    <a:pt x="0" y="148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ABABA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85" name="Freeform 37"/>
            <p:cNvSpPr>
              <a:spLocks/>
            </p:cNvSpPr>
            <p:nvPr/>
          </p:nvSpPr>
          <p:spPr bwMode="auto">
            <a:xfrm>
              <a:off x="545" y="1831"/>
              <a:ext cx="364" cy="509"/>
            </a:xfrm>
            <a:custGeom>
              <a:avLst/>
              <a:gdLst>
                <a:gd name="T0" fmla="*/ 363 w 364"/>
                <a:gd name="T1" fmla="*/ 0 h 509"/>
                <a:gd name="T2" fmla="*/ 363 w 364"/>
                <a:gd name="T3" fmla="*/ 508 h 509"/>
                <a:gd name="T4" fmla="*/ 0 w 364"/>
                <a:gd name="T5" fmla="*/ 502 h 509"/>
                <a:gd name="T6" fmla="*/ 0 w 364"/>
                <a:gd name="T7" fmla="*/ 411 h 509"/>
                <a:gd name="T8" fmla="*/ 57 w 364"/>
                <a:gd name="T9" fmla="*/ 373 h 509"/>
                <a:gd name="T10" fmla="*/ 57 w 364"/>
                <a:gd name="T11" fmla="*/ 276 h 509"/>
                <a:gd name="T12" fmla="*/ 124 w 364"/>
                <a:gd name="T13" fmla="*/ 208 h 509"/>
                <a:gd name="T14" fmla="*/ 124 w 364"/>
                <a:gd name="T15" fmla="*/ 123 h 509"/>
                <a:gd name="T16" fmla="*/ 363 w 364"/>
                <a:gd name="T17" fmla="*/ 0 h 5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4"/>
                <a:gd name="T28" fmla="*/ 0 h 509"/>
                <a:gd name="T29" fmla="*/ 364 w 364"/>
                <a:gd name="T30" fmla="*/ 509 h 5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4" h="509">
                  <a:moveTo>
                    <a:pt x="363" y="0"/>
                  </a:moveTo>
                  <a:lnTo>
                    <a:pt x="363" y="508"/>
                  </a:lnTo>
                  <a:lnTo>
                    <a:pt x="0" y="502"/>
                  </a:lnTo>
                  <a:lnTo>
                    <a:pt x="0" y="411"/>
                  </a:lnTo>
                  <a:lnTo>
                    <a:pt x="57" y="373"/>
                  </a:lnTo>
                  <a:lnTo>
                    <a:pt x="57" y="276"/>
                  </a:lnTo>
                  <a:lnTo>
                    <a:pt x="124" y="208"/>
                  </a:lnTo>
                  <a:lnTo>
                    <a:pt x="124" y="123"/>
                  </a:lnTo>
                  <a:lnTo>
                    <a:pt x="363" y="0"/>
                  </a:lnTo>
                </a:path>
              </a:pathLst>
            </a:custGeom>
            <a:solidFill>
              <a:srgbClr val="0000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86" name="Freeform 38"/>
            <p:cNvSpPr>
              <a:spLocks/>
            </p:cNvSpPr>
            <p:nvPr/>
          </p:nvSpPr>
          <p:spPr bwMode="auto">
            <a:xfrm>
              <a:off x="908" y="1831"/>
              <a:ext cx="695" cy="529"/>
            </a:xfrm>
            <a:custGeom>
              <a:avLst/>
              <a:gdLst>
                <a:gd name="T0" fmla="*/ 0 w 695"/>
                <a:gd name="T1" fmla="*/ 0 h 529"/>
                <a:gd name="T2" fmla="*/ 0 w 695"/>
                <a:gd name="T3" fmla="*/ 507 h 529"/>
                <a:gd name="T4" fmla="*/ 694 w 695"/>
                <a:gd name="T5" fmla="*/ 528 h 529"/>
                <a:gd name="T6" fmla="*/ 694 w 695"/>
                <a:gd name="T7" fmla="*/ 453 h 529"/>
                <a:gd name="T8" fmla="*/ 670 w 695"/>
                <a:gd name="T9" fmla="*/ 426 h 529"/>
                <a:gd name="T10" fmla="*/ 670 w 695"/>
                <a:gd name="T11" fmla="*/ 352 h 529"/>
                <a:gd name="T12" fmla="*/ 636 w 695"/>
                <a:gd name="T13" fmla="*/ 325 h 529"/>
                <a:gd name="T14" fmla="*/ 636 w 695"/>
                <a:gd name="T15" fmla="*/ 256 h 529"/>
                <a:gd name="T16" fmla="*/ 0 w 695"/>
                <a:gd name="T17" fmla="*/ 0 h 5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95"/>
                <a:gd name="T28" fmla="*/ 0 h 529"/>
                <a:gd name="T29" fmla="*/ 695 w 695"/>
                <a:gd name="T30" fmla="*/ 529 h 5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95" h="529">
                  <a:moveTo>
                    <a:pt x="0" y="0"/>
                  </a:moveTo>
                  <a:lnTo>
                    <a:pt x="0" y="507"/>
                  </a:lnTo>
                  <a:lnTo>
                    <a:pt x="694" y="528"/>
                  </a:lnTo>
                  <a:lnTo>
                    <a:pt x="694" y="453"/>
                  </a:lnTo>
                  <a:lnTo>
                    <a:pt x="670" y="426"/>
                  </a:lnTo>
                  <a:lnTo>
                    <a:pt x="670" y="352"/>
                  </a:lnTo>
                  <a:lnTo>
                    <a:pt x="636" y="325"/>
                  </a:lnTo>
                  <a:lnTo>
                    <a:pt x="636" y="256"/>
                  </a:lnTo>
                  <a:lnTo>
                    <a:pt x="0" y="0"/>
                  </a:lnTo>
                </a:path>
              </a:pathLst>
            </a:custGeom>
            <a:solidFill>
              <a:srgbClr val="0000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87" name="Freeform 39"/>
            <p:cNvSpPr>
              <a:spLocks/>
            </p:cNvSpPr>
            <p:nvPr/>
          </p:nvSpPr>
          <p:spPr bwMode="auto">
            <a:xfrm>
              <a:off x="545" y="2227"/>
              <a:ext cx="17" cy="107"/>
            </a:xfrm>
            <a:custGeom>
              <a:avLst/>
              <a:gdLst>
                <a:gd name="T0" fmla="*/ 0 w 17"/>
                <a:gd name="T1" fmla="*/ 0 h 107"/>
                <a:gd name="T2" fmla="*/ 0 w 17"/>
                <a:gd name="T3" fmla="*/ 106 h 107"/>
                <a:gd name="T4" fmla="*/ 16 w 17"/>
                <a:gd name="T5" fmla="*/ 106 h 107"/>
                <a:gd name="T6" fmla="*/ 16 w 17"/>
                <a:gd name="T7" fmla="*/ 0 h 107"/>
                <a:gd name="T8" fmla="*/ 0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0" y="0"/>
                  </a:moveTo>
                  <a:lnTo>
                    <a:pt x="0" y="106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88" name="Freeform 40"/>
            <p:cNvSpPr>
              <a:spLocks/>
            </p:cNvSpPr>
            <p:nvPr/>
          </p:nvSpPr>
          <p:spPr bwMode="auto">
            <a:xfrm>
              <a:off x="579" y="2224"/>
              <a:ext cx="17" cy="108"/>
            </a:xfrm>
            <a:custGeom>
              <a:avLst/>
              <a:gdLst>
                <a:gd name="T0" fmla="*/ 0 w 17"/>
                <a:gd name="T1" fmla="*/ 0 h 108"/>
                <a:gd name="T2" fmla="*/ 0 w 17"/>
                <a:gd name="T3" fmla="*/ 107 h 108"/>
                <a:gd name="T4" fmla="*/ 16 w 17"/>
                <a:gd name="T5" fmla="*/ 107 h 108"/>
                <a:gd name="T6" fmla="*/ 16 w 17"/>
                <a:gd name="T7" fmla="*/ 0 h 108"/>
                <a:gd name="T8" fmla="*/ 0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0" y="0"/>
                  </a:moveTo>
                  <a:lnTo>
                    <a:pt x="0" y="107"/>
                  </a:lnTo>
                  <a:lnTo>
                    <a:pt x="16" y="107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89" name="Freeform 41"/>
            <p:cNvSpPr>
              <a:spLocks/>
            </p:cNvSpPr>
            <p:nvPr/>
          </p:nvSpPr>
          <p:spPr bwMode="auto">
            <a:xfrm>
              <a:off x="614" y="2222"/>
              <a:ext cx="17" cy="107"/>
            </a:xfrm>
            <a:custGeom>
              <a:avLst/>
              <a:gdLst>
                <a:gd name="T0" fmla="*/ 0 w 17"/>
                <a:gd name="T1" fmla="*/ 0 h 107"/>
                <a:gd name="T2" fmla="*/ 0 w 17"/>
                <a:gd name="T3" fmla="*/ 106 h 107"/>
                <a:gd name="T4" fmla="*/ 16 w 17"/>
                <a:gd name="T5" fmla="*/ 106 h 107"/>
                <a:gd name="T6" fmla="*/ 16 w 17"/>
                <a:gd name="T7" fmla="*/ 0 h 107"/>
                <a:gd name="T8" fmla="*/ 0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0" y="0"/>
                  </a:moveTo>
                  <a:lnTo>
                    <a:pt x="0" y="106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90" name="Freeform 42"/>
            <p:cNvSpPr>
              <a:spLocks/>
            </p:cNvSpPr>
            <p:nvPr/>
          </p:nvSpPr>
          <p:spPr bwMode="auto">
            <a:xfrm>
              <a:off x="654" y="2220"/>
              <a:ext cx="17" cy="107"/>
            </a:xfrm>
            <a:custGeom>
              <a:avLst/>
              <a:gdLst>
                <a:gd name="T0" fmla="*/ 0 w 17"/>
                <a:gd name="T1" fmla="*/ 0 h 107"/>
                <a:gd name="T2" fmla="*/ 0 w 17"/>
                <a:gd name="T3" fmla="*/ 106 h 107"/>
                <a:gd name="T4" fmla="*/ 16 w 17"/>
                <a:gd name="T5" fmla="*/ 106 h 107"/>
                <a:gd name="T6" fmla="*/ 16 w 17"/>
                <a:gd name="T7" fmla="*/ 0 h 107"/>
                <a:gd name="T8" fmla="*/ 0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0" y="0"/>
                  </a:moveTo>
                  <a:lnTo>
                    <a:pt x="0" y="106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91" name="Freeform 43"/>
            <p:cNvSpPr>
              <a:spLocks/>
            </p:cNvSpPr>
            <p:nvPr/>
          </p:nvSpPr>
          <p:spPr bwMode="auto">
            <a:xfrm>
              <a:off x="695" y="2217"/>
              <a:ext cx="17" cy="106"/>
            </a:xfrm>
            <a:custGeom>
              <a:avLst/>
              <a:gdLst>
                <a:gd name="T0" fmla="*/ 0 w 17"/>
                <a:gd name="T1" fmla="*/ 0 h 106"/>
                <a:gd name="T2" fmla="*/ 0 w 17"/>
                <a:gd name="T3" fmla="*/ 105 h 106"/>
                <a:gd name="T4" fmla="*/ 16 w 17"/>
                <a:gd name="T5" fmla="*/ 105 h 106"/>
                <a:gd name="T6" fmla="*/ 16 w 17"/>
                <a:gd name="T7" fmla="*/ 0 h 106"/>
                <a:gd name="T8" fmla="*/ 0 w 17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6"/>
                <a:gd name="T17" fmla="*/ 17 w 17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6">
                  <a:moveTo>
                    <a:pt x="0" y="0"/>
                  </a:moveTo>
                  <a:lnTo>
                    <a:pt x="0" y="105"/>
                  </a:lnTo>
                  <a:lnTo>
                    <a:pt x="16" y="105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92" name="Freeform 44"/>
            <p:cNvSpPr>
              <a:spLocks/>
            </p:cNvSpPr>
            <p:nvPr/>
          </p:nvSpPr>
          <p:spPr bwMode="auto">
            <a:xfrm>
              <a:off x="741" y="2214"/>
              <a:ext cx="17" cy="107"/>
            </a:xfrm>
            <a:custGeom>
              <a:avLst/>
              <a:gdLst>
                <a:gd name="T0" fmla="*/ 0 w 17"/>
                <a:gd name="T1" fmla="*/ 0 h 107"/>
                <a:gd name="T2" fmla="*/ 0 w 17"/>
                <a:gd name="T3" fmla="*/ 106 h 107"/>
                <a:gd name="T4" fmla="*/ 16 w 17"/>
                <a:gd name="T5" fmla="*/ 106 h 107"/>
                <a:gd name="T6" fmla="*/ 16 w 17"/>
                <a:gd name="T7" fmla="*/ 0 h 107"/>
                <a:gd name="T8" fmla="*/ 0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0" y="0"/>
                  </a:moveTo>
                  <a:lnTo>
                    <a:pt x="0" y="106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93" name="Freeform 45"/>
            <p:cNvSpPr>
              <a:spLocks/>
            </p:cNvSpPr>
            <p:nvPr/>
          </p:nvSpPr>
          <p:spPr bwMode="auto">
            <a:xfrm>
              <a:off x="787" y="2210"/>
              <a:ext cx="17" cy="107"/>
            </a:xfrm>
            <a:custGeom>
              <a:avLst/>
              <a:gdLst>
                <a:gd name="T0" fmla="*/ 0 w 17"/>
                <a:gd name="T1" fmla="*/ 0 h 107"/>
                <a:gd name="T2" fmla="*/ 0 w 17"/>
                <a:gd name="T3" fmla="*/ 106 h 107"/>
                <a:gd name="T4" fmla="*/ 16 w 17"/>
                <a:gd name="T5" fmla="*/ 106 h 107"/>
                <a:gd name="T6" fmla="*/ 16 w 17"/>
                <a:gd name="T7" fmla="*/ 0 h 107"/>
                <a:gd name="T8" fmla="*/ 0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0" y="0"/>
                  </a:moveTo>
                  <a:lnTo>
                    <a:pt x="0" y="106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94" name="Freeform 46"/>
            <p:cNvSpPr>
              <a:spLocks/>
            </p:cNvSpPr>
            <p:nvPr/>
          </p:nvSpPr>
          <p:spPr bwMode="auto">
            <a:xfrm>
              <a:off x="839" y="2207"/>
              <a:ext cx="17" cy="107"/>
            </a:xfrm>
            <a:custGeom>
              <a:avLst/>
              <a:gdLst>
                <a:gd name="T0" fmla="*/ 0 w 17"/>
                <a:gd name="T1" fmla="*/ 0 h 107"/>
                <a:gd name="T2" fmla="*/ 0 w 17"/>
                <a:gd name="T3" fmla="*/ 106 h 107"/>
                <a:gd name="T4" fmla="*/ 16 w 17"/>
                <a:gd name="T5" fmla="*/ 106 h 107"/>
                <a:gd name="T6" fmla="*/ 16 w 17"/>
                <a:gd name="T7" fmla="*/ 0 h 107"/>
                <a:gd name="T8" fmla="*/ 0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0" y="0"/>
                  </a:moveTo>
                  <a:lnTo>
                    <a:pt x="0" y="106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95" name="Freeform 47"/>
            <p:cNvSpPr>
              <a:spLocks/>
            </p:cNvSpPr>
            <p:nvPr/>
          </p:nvSpPr>
          <p:spPr bwMode="auto">
            <a:xfrm>
              <a:off x="602" y="2091"/>
              <a:ext cx="17" cy="107"/>
            </a:xfrm>
            <a:custGeom>
              <a:avLst/>
              <a:gdLst>
                <a:gd name="T0" fmla="*/ 0 w 17"/>
                <a:gd name="T1" fmla="*/ 0 h 107"/>
                <a:gd name="T2" fmla="*/ 0 w 17"/>
                <a:gd name="T3" fmla="*/ 106 h 107"/>
                <a:gd name="T4" fmla="*/ 16 w 17"/>
                <a:gd name="T5" fmla="*/ 104 h 107"/>
                <a:gd name="T6" fmla="*/ 16 w 17"/>
                <a:gd name="T7" fmla="*/ 0 h 107"/>
                <a:gd name="T8" fmla="*/ 0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0" y="0"/>
                  </a:moveTo>
                  <a:lnTo>
                    <a:pt x="0" y="106"/>
                  </a:lnTo>
                  <a:lnTo>
                    <a:pt x="16" y="10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96" name="Freeform 48"/>
            <p:cNvSpPr>
              <a:spLocks/>
            </p:cNvSpPr>
            <p:nvPr/>
          </p:nvSpPr>
          <p:spPr bwMode="auto">
            <a:xfrm>
              <a:off x="636" y="2084"/>
              <a:ext cx="17" cy="107"/>
            </a:xfrm>
            <a:custGeom>
              <a:avLst/>
              <a:gdLst>
                <a:gd name="T0" fmla="*/ 0 w 17"/>
                <a:gd name="T1" fmla="*/ 0 h 107"/>
                <a:gd name="T2" fmla="*/ 0 w 17"/>
                <a:gd name="T3" fmla="*/ 106 h 107"/>
                <a:gd name="T4" fmla="*/ 16 w 17"/>
                <a:gd name="T5" fmla="*/ 104 h 107"/>
                <a:gd name="T6" fmla="*/ 16 w 17"/>
                <a:gd name="T7" fmla="*/ 0 h 107"/>
                <a:gd name="T8" fmla="*/ 0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0" y="0"/>
                  </a:moveTo>
                  <a:lnTo>
                    <a:pt x="0" y="106"/>
                  </a:lnTo>
                  <a:lnTo>
                    <a:pt x="16" y="10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97" name="Freeform 49"/>
            <p:cNvSpPr>
              <a:spLocks/>
            </p:cNvSpPr>
            <p:nvPr/>
          </p:nvSpPr>
          <p:spPr bwMode="auto">
            <a:xfrm>
              <a:off x="674" y="2076"/>
              <a:ext cx="17" cy="107"/>
            </a:xfrm>
            <a:custGeom>
              <a:avLst/>
              <a:gdLst>
                <a:gd name="T0" fmla="*/ 0 w 17"/>
                <a:gd name="T1" fmla="*/ 0 h 107"/>
                <a:gd name="T2" fmla="*/ 0 w 17"/>
                <a:gd name="T3" fmla="*/ 106 h 107"/>
                <a:gd name="T4" fmla="*/ 16 w 17"/>
                <a:gd name="T5" fmla="*/ 106 h 107"/>
                <a:gd name="T6" fmla="*/ 16 w 17"/>
                <a:gd name="T7" fmla="*/ 0 h 107"/>
                <a:gd name="T8" fmla="*/ 0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0" y="0"/>
                  </a:moveTo>
                  <a:lnTo>
                    <a:pt x="0" y="106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98" name="Freeform 50"/>
            <p:cNvSpPr>
              <a:spLocks/>
            </p:cNvSpPr>
            <p:nvPr/>
          </p:nvSpPr>
          <p:spPr bwMode="auto">
            <a:xfrm>
              <a:off x="712" y="2068"/>
              <a:ext cx="17" cy="108"/>
            </a:xfrm>
            <a:custGeom>
              <a:avLst/>
              <a:gdLst>
                <a:gd name="T0" fmla="*/ 0 w 17"/>
                <a:gd name="T1" fmla="*/ 0 h 108"/>
                <a:gd name="T2" fmla="*/ 0 w 17"/>
                <a:gd name="T3" fmla="*/ 107 h 108"/>
                <a:gd name="T4" fmla="*/ 16 w 17"/>
                <a:gd name="T5" fmla="*/ 107 h 108"/>
                <a:gd name="T6" fmla="*/ 16 w 17"/>
                <a:gd name="T7" fmla="*/ 0 h 108"/>
                <a:gd name="T8" fmla="*/ 0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0" y="0"/>
                  </a:moveTo>
                  <a:lnTo>
                    <a:pt x="0" y="107"/>
                  </a:lnTo>
                  <a:lnTo>
                    <a:pt x="16" y="107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99" name="Freeform 51"/>
            <p:cNvSpPr>
              <a:spLocks/>
            </p:cNvSpPr>
            <p:nvPr/>
          </p:nvSpPr>
          <p:spPr bwMode="auto">
            <a:xfrm>
              <a:off x="756" y="2059"/>
              <a:ext cx="17" cy="108"/>
            </a:xfrm>
            <a:custGeom>
              <a:avLst/>
              <a:gdLst>
                <a:gd name="T0" fmla="*/ 0 w 17"/>
                <a:gd name="T1" fmla="*/ 0 h 108"/>
                <a:gd name="T2" fmla="*/ 0 w 17"/>
                <a:gd name="T3" fmla="*/ 107 h 108"/>
                <a:gd name="T4" fmla="*/ 16 w 17"/>
                <a:gd name="T5" fmla="*/ 107 h 108"/>
                <a:gd name="T6" fmla="*/ 16 w 17"/>
                <a:gd name="T7" fmla="*/ 0 h 108"/>
                <a:gd name="T8" fmla="*/ 0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0" y="0"/>
                  </a:moveTo>
                  <a:lnTo>
                    <a:pt x="0" y="107"/>
                  </a:lnTo>
                  <a:lnTo>
                    <a:pt x="16" y="107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00" name="Freeform 52"/>
            <p:cNvSpPr>
              <a:spLocks/>
            </p:cNvSpPr>
            <p:nvPr/>
          </p:nvSpPr>
          <p:spPr bwMode="auto">
            <a:xfrm>
              <a:off x="800" y="2050"/>
              <a:ext cx="17" cy="107"/>
            </a:xfrm>
            <a:custGeom>
              <a:avLst/>
              <a:gdLst>
                <a:gd name="T0" fmla="*/ 0 w 17"/>
                <a:gd name="T1" fmla="*/ 0 h 107"/>
                <a:gd name="T2" fmla="*/ 0 w 17"/>
                <a:gd name="T3" fmla="*/ 106 h 107"/>
                <a:gd name="T4" fmla="*/ 16 w 17"/>
                <a:gd name="T5" fmla="*/ 106 h 107"/>
                <a:gd name="T6" fmla="*/ 16 w 17"/>
                <a:gd name="T7" fmla="*/ 0 h 107"/>
                <a:gd name="T8" fmla="*/ 0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0" y="0"/>
                  </a:moveTo>
                  <a:lnTo>
                    <a:pt x="0" y="106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01" name="Freeform 53"/>
            <p:cNvSpPr>
              <a:spLocks/>
            </p:cNvSpPr>
            <p:nvPr/>
          </p:nvSpPr>
          <p:spPr bwMode="auto">
            <a:xfrm>
              <a:off x="849" y="2041"/>
              <a:ext cx="17" cy="107"/>
            </a:xfrm>
            <a:custGeom>
              <a:avLst/>
              <a:gdLst>
                <a:gd name="T0" fmla="*/ 0 w 17"/>
                <a:gd name="T1" fmla="*/ 0 h 107"/>
                <a:gd name="T2" fmla="*/ 0 w 17"/>
                <a:gd name="T3" fmla="*/ 106 h 107"/>
                <a:gd name="T4" fmla="*/ 16 w 17"/>
                <a:gd name="T5" fmla="*/ 106 h 107"/>
                <a:gd name="T6" fmla="*/ 16 w 17"/>
                <a:gd name="T7" fmla="*/ 0 h 107"/>
                <a:gd name="T8" fmla="*/ 0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0" y="0"/>
                  </a:moveTo>
                  <a:lnTo>
                    <a:pt x="0" y="106"/>
                  </a:lnTo>
                  <a:lnTo>
                    <a:pt x="16" y="10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02" name="Freeform 54"/>
            <p:cNvSpPr>
              <a:spLocks/>
            </p:cNvSpPr>
            <p:nvPr/>
          </p:nvSpPr>
          <p:spPr bwMode="auto">
            <a:xfrm>
              <a:off x="669" y="1937"/>
              <a:ext cx="17" cy="108"/>
            </a:xfrm>
            <a:custGeom>
              <a:avLst/>
              <a:gdLst>
                <a:gd name="T0" fmla="*/ 0 w 17"/>
                <a:gd name="T1" fmla="*/ 1 h 108"/>
                <a:gd name="T2" fmla="*/ 0 w 17"/>
                <a:gd name="T3" fmla="*/ 107 h 108"/>
                <a:gd name="T4" fmla="*/ 16 w 17"/>
                <a:gd name="T5" fmla="*/ 107 h 108"/>
                <a:gd name="T6" fmla="*/ 16 w 17"/>
                <a:gd name="T7" fmla="*/ 0 h 108"/>
                <a:gd name="T8" fmla="*/ 0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0" y="1"/>
                  </a:moveTo>
                  <a:lnTo>
                    <a:pt x="0" y="107"/>
                  </a:lnTo>
                  <a:lnTo>
                    <a:pt x="16" y="107"/>
                  </a:lnTo>
                  <a:lnTo>
                    <a:pt x="16" y="0"/>
                  </a:lnTo>
                  <a:lnTo>
                    <a:pt x="0" y="1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03" name="Freeform 55"/>
            <p:cNvSpPr>
              <a:spLocks/>
            </p:cNvSpPr>
            <p:nvPr/>
          </p:nvSpPr>
          <p:spPr bwMode="auto">
            <a:xfrm>
              <a:off x="701" y="1925"/>
              <a:ext cx="17" cy="108"/>
            </a:xfrm>
            <a:custGeom>
              <a:avLst/>
              <a:gdLst>
                <a:gd name="T0" fmla="*/ 0 w 17"/>
                <a:gd name="T1" fmla="*/ 1 h 108"/>
                <a:gd name="T2" fmla="*/ 0 w 17"/>
                <a:gd name="T3" fmla="*/ 107 h 108"/>
                <a:gd name="T4" fmla="*/ 16 w 17"/>
                <a:gd name="T5" fmla="*/ 105 h 108"/>
                <a:gd name="T6" fmla="*/ 16 w 17"/>
                <a:gd name="T7" fmla="*/ 0 h 108"/>
                <a:gd name="T8" fmla="*/ 0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0" y="1"/>
                  </a:moveTo>
                  <a:lnTo>
                    <a:pt x="0" y="107"/>
                  </a:lnTo>
                  <a:lnTo>
                    <a:pt x="16" y="105"/>
                  </a:lnTo>
                  <a:lnTo>
                    <a:pt x="16" y="0"/>
                  </a:lnTo>
                  <a:lnTo>
                    <a:pt x="0" y="1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04" name="Freeform 56"/>
            <p:cNvSpPr>
              <a:spLocks/>
            </p:cNvSpPr>
            <p:nvPr/>
          </p:nvSpPr>
          <p:spPr bwMode="auto">
            <a:xfrm>
              <a:off x="737" y="1911"/>
              <a:ext cx="17" cy="108"/>
            </a:xfrm>
            <a:custGeom>
              <a:avLst/>
              <a:gdLst>
                <a:gd name="T0" fmla="*/ 0 w 17"/>
                <a:gd name="T1" fmla="*/ 1 h 108"/>
                <a:gd name="T2" fmla="*/ 0 w 17"/>
                <a:gd name="T3" fmla="*/ 107 h 108"/>
                <a:gd name="T4" fmla="*/ 16 w 17"/>
                <a:gd name="T5" fmla="*/ 105 h 108"/>
                <a:gd name="T6" fmla="*/ 16 w 17"/>
                <a:gd name="T7" fmla="*/ 0 h 108"/>
                <a:gd name="T8" fmla="*/ 0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0" y="1"/>
                  </a:moveTo>
                  <a:lnTo>
                    <a:pt x="0" y="107"/>
                  </a:lnTo>
                  <a:lnTo>
                    <a:pt x="16" y="105"/>
                  </a:lnTo>
                  <a:lnTo>
                    <a:pt x="16" y="0"/>
                  </a:lnTo>
                  <a:lnTo>
                    <a:pt x="0" y="1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05" name="Freeform 57"/>
            <p:cNvSpPr>
              <a:spLocks/>
            </p:cNvSpPr>
            <p:nvPr/>
          </p:nvSpPr>
          <p:spPr bwMode="auto">
            <a:xfrm>
              <a:off x="777" y="1894"/>
              <a:ext cx="17" cy="109"/>
            </a:xfrm>
            <a:custGeom>
              <a:avLst/>
              <a:gdLst>
                <a:gd name="T0" fmla="*/ 0 w 17"/>
                <a:gd name="T1" fmla="*/ 1 h 109"/>
                <a:gd name="T2" fmla="*/ 0 w 17"/>
                <a:gd name="T3" fmla="*/ 108 h 109"/>
                <a:gd name="T4" fmla="*/ 16 w 17"/>
                <a:gd name="T5" fmla="*/ 108 h 109"/>
                <a:gd name="T6" fmla="*/ 16 w 17"/>
                <a:gd name="T7" fmla="*/ 0 h 109"/>
                <a:gd name="T8" fmla="*/ 0 w 17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0" y="1"/>
                  </a:moveTo>
                  <a:lnTo>
                    <a:pt x="0" y="108"/>
                  </a:lnTo>
                  <a:lnTo>
                    <a:pt x="16" y="108"/>
                  </a:lnTo>
                  <a:lnTo>
                    <a:pt x="16" y="0"/>
                  </a:lnTo>
                  <a:lnTo>
                    <a:pt x="0" y="1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06" name="Freeform 58"/>
            <p:cNvSpPr>
              <a:spLocks/>
            </p:cNvSpPr>
            <p:nvPr/>
          </p:nvSpPr>
          <p:spPr bwMode="auto">
            <a:xfrm>
              <a:off x="817" y="1879"/>
              <a:ext cx="17" cy="108"/>
            </a:xfrm>
            <a:custGeom>
              <a:avLst/>
              <a:gdLst>
                <a:gd name="T0" fmla="*/ 0 w 17"/>
                <a:gd name="T1" fmla="*/ 0 h 108"/>
                <a:gd name="T2" fmla="*/ 0 w 17"/>
                <a:gd name="T3" fmla="*/ 107 h 108"/>
                <a:gd name="T4" fmla="*/ 16 w 17"/>
                <a:gd name="T5" fmla="*/ 105 h 108"/>
                <a:gd name="T6" fmla="*/ 16 w 17"/>
                <a:gd name="T7" fmla="*/ 0 h 108"/>
                <a:gd name="T8" fmla="*/ 0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0" y="0"/>
                  </a:moveTo>
                  <a:lnTo>
                    <a:pt x="0" y="107"/>
                  </a:lnTo>
                  <a:lnTo>
                    <a:pt x="16" y="105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07" name="Freeform 59"/>
            <p:cNvSpPr>
              <a:spLocks/>
            </p:cNvSpPr>
            <p:nvPr/>
          </p:nvSpPr>
          <p:spPr bwMode="auto">
            <a:xfrm>
              <a:off x="862" y="1860"/>
              <a:ext cx="17" cy="109"/>
            </a:xfrm>
            <a:custGeom>
              <a:avLst/>
              <a:gdLst>
                <a:gd name="T0" fmla="*/ 0 w 17"/>
                <a:gd name="T1" fmla="*/ 2 h 109"/>
                <a:gd name="T2" fmla="*/ 0 w 17"/>
                <a:gd name="T3" fmla="*/ 108 h 109"/>
                <a:gd name="T4" fmla="*/ 16 w 17"/>
                <a:gd name="T5" fmla="*/ 108 h 109"/>
                <a:gd name="T6" fmla="*/ 16 w 17"/>
                <a:gd name="T7" fmla="*/ 0 h 109"/>
                <a:gd name="T8" fmla="*/ 0 w 17"/>
                <a:gd name="T9" fmla="*/ 2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0" y="2"/>
                  </a:moveTo>
                  <a:lnTo>
                    <a:pt x="0" y="108"/>
                  </a:lnTo>
                  <a:lnTo>
                    <a:pt x="16" y="108"/>
                  </a:lnTo>
                  <a:lnTo>
                    <a:pt x="16" y="0"/>
                  </a:lnTo>
                  <a:lnTo>
                    <a:pt x="0" y="2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08" name="Freeform 60"/>
            <p:cNvSpPr>
              <a:spLocks/>
            </p:cNvSpPr>
            <p:nvPr/>
          </p:nvSpPr>
          <p:spPr bwMode="auto">
            <a:xfrm>
              <a:off x="959" y="1866"/>
              <a:ext cx="17" cy="108"/>
            </a:xfrm>
            <a:custGeom>
              <a:avLst/>
              <a:gdLst>
                <a:gd name="T0" fmla="*/ 16 w 17"/>
                <a:gd name="T1" fmla="*/ 0 h 108"/>
                <a:gd name="T2" fmla="*/ 16 w 17"/>
                <a:gd name="T3" fmla="*/ 107 h 108"/>
                <a:gd name="T4" fmla="*/ 0 w 17"/>
                <a:gd name="T5" fmla="*/ 104 h 108"/>
                <a:gd name="T6" fmla="*/ 0 w 17"/>
                <a:gd name="T7" fmla="*/ 0 h 108"/>
                <a:gd name="T8" fmla="*/ 16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0"/>
                  </a:moveTo>
                  <a:lnTo>
                    <a:pt x="16" y="107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09" name="Freeform 61"/>
            <p:cNvSpPr>
              <a:spLocks/>
            </p:cNvSpPr>
            <p:nvPr/>
          </p:nvSpPr>
          <p:spPr bwMode="auto">
            <a:xfrm>
              <a:off x="1012" y="1883"/>
              <a:ext cx="17" cy="108"/>
            </a:xfrm>
            <a:custGeom>
              <a:avLst/>
              <a:gdLst>
                <a:gd name="T0" fmla="*/ 16 w 17"/>
                <a:gd name="T1" fmla="*/ 1 h 108"/>
                <a:gd name="T2" fmla="*/ 16 w 17"/>
                <a:gd name="T3" fmla="*/ 107 h 108"/>
                <a:gd name="T4" fmla="*/ 0 w 17"/>
                <a:gd name="T5" fmla="*/ 105 h 108"/>
                <a:gd name="T6" fmla="*/ 0 w 17"/>
                <a:gd name="T7" fmla="*/ 0 h 108"/>
                <a:gd name="T8" fmla="*/ 16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1"/>
                  </a:moveTo>
                  <a:lnTo>
                    <a:pt x="16" y="107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10" name="Freeform 62"/>
            <p:cNvSpPr>
              <a:spLocks/>
            </p:cNvSpPr>
            <p:nvPr/>
          </p:nvSpPr>
          <p:spPr bwMode="auto">
            <a:xfrm>
              <a:off x="1059" y="1898"/>
              <a:ext cx="17" cy="108"/>
            </a:xfrm>
            <a:custGeom>
              <a:avLst/>
              <a:gdLst>
                <a:gd name="T0" fmla="*/ 16 w 17"/>
                <a:gd name="T1" fmla="*/ 1 h 108"/>
                <a:gd name="T2" fmla="*/ 16 w 17"/>
                <a:gd name="T3" fmla="*/ 107 h 108"/>
                <a:gd name="T4" fmla="*/ 0 w 17"/>
                <a:gd name="T5" fmla="*/ 105 h 108"/>
                <a:gd name="T6" fmla="*/ 0 w 17"/>
                <a:gd name="T7" fmla="*/ 0 h 108"/>
                <a:gd name="T8" fmla="*/ 16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1"/>
                  </a:moveTo>
                  <a:lnTo>
                    <a:pt x="16" y="107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11" name="Freeform 63"/>
            <p:cNvSpPr>
              <a:spLocks/>
            </p:cNvSpPr>
            <p:nvPr/>
          </p:nvSpPr>
          <p:spPr bwMode="auto">
            <a:xfrm>
              <a:off x="1106" y="1913"/>
              <a:ext cx="17" cy="109"/>
            </a:xfrm>
            <a:custGeom>
              <a:avLst/>
              <a:gdLst>
                <a:gd name="T0" fmla="*/ 16 w 17"/>
                <a:gd name="T1" fmla="*/ 0 h 109"/>
                <a:gd name="T2" fmla="*/ 16 w 17"/>
                <a:gd name="T3" fmla="*/ 108 h 109"/>
                <a:gd name="T4" fmla="*/ 0 w 17"/>
                <a:gd name="T5" fmla="*/ 106 h 109"/>
                <a:gd name="T6" fmla="*/ 0 w 17"/>
                <a:gd name="T7" fmla="*/ 0 h 109"/>
                <a:gd name="T8" fmla="*/ 16 w 17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16" y="0"/>
                  </a:moveTo>
                  <a:lnTo>
                    <a:pt x="16" y="108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12" name="Freeform 64"/>
            <p:cNvSpPr>
              <a:spLocks/>
            </p:cNvSpPr>
            <p:nvPr/>
          </p:nvSpPr>
          <p:spPr bwMode="auto">
            <a:xfrm>
              <a:off x="1146" y="1926"/>
              <a:ext cx="17" cy="109"/>
            </a:xfrm>
            <a:custGeom>
              <a:avLst/>
              <a:gdLst>
                <a:gd name="T0" fmla="*/ 16 w 17"/>
                <a:gd name="T1" fmla="*/ 0 h 109"/>
                <a:gd name="T2" fmla="*/ 16 w 17"/>
                <a:gd name="T3" fmla="*/ 108 h 109"/>
                <a:gd name="T4" fmla="*/ 0 w 17"/>
                <a:gd name="T5" fmla="*/ 106 h 109"/>
                <a:gd name="T6" fmla="*/ 0 w 17"/>
                <a:gd name="T7" fmla="*/ 0 h 109"/>
                <a:gd name="T8" fmla="*/ 16 w 17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16" y="0"/>
                  </a:moveTo>
                  <a:lnTo>
                    <a:pt x="16" y="108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13" name="Freeform 65"/>
            <p:cNvSpPr>
              <a:spLocks/>
            </p:cNvSpPr>
            <p:nvPr/>
          </p:nvSpPr>
          <p:spPr bwMode="auto">
            <a:xfrm>
              <a:off x="1188" y="1939"/>
              <a:ext cx="17" cy="109"/>
            </a:xfrm>
            <a:custGeom>
              <a:avLst/>
              <a:gdLst>
                <a:gd name="T0" fmla="*/ 16 w 17"/>
                <a:gd name="T1" fmla="*/ 1 h 109"/>
                <a:gd name="T2" fmla="*/ 16 w 17"/>
                <a:gd name="T3" fmla="*/ 108 h 109"/>
                <a:gd name="T4" fmla="*/ 0 w 17"/>
                <a:gd name="T5" fmla="*/ 106 h 109"/>
                <a:gd name="T6" fmla="*/ 0 w 17"/>
                <a:gd name="T7" fmla="*/ 0 h 109"/>
                <a:gd name="T8" fmla="*/ 16 w 17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16" y="1"/>
                  </a:moveTo>
                  <a:lnTo>
                    <a:pt x="16" y="108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14" name="Freeform 66"/>
            <p:cNvSpPr>
              <a:spLocks/>
            </p:cNvSpPr>
            <p:nvPr/>
          </p:nvSpPr>
          <p:spPr bwMode="auto">
            <a:xfrm>
              <a:off x="1223" y="1951"/>
              <a:ext cx="17" cy="108"/>
            </a:xfrm>
            <a:custGeom>
              <a:avLst/>
              <a:gdLst>
                <a:gd name="T0" fmla="*/ 16 w 17"/>
                <a:gd name="T1" fmla="*/ 1 h 108"/>
                <a:gd name="T2" fmla="*/ 16 w 17"/>
                <a:gd name="T3" fmla="*/ 107 h 108"/>
                <a:gd name="T4" fmla="*/ 0 w 17"/>
                <a:gd name="T5" fmla="*/ 105 h 108"/>
                <a:gd name="T6" fmla="*/ 0 w 17"/>
                <a:gd name="T7" fmla="*/ 0 h 108"/>
                <a:gd name="T8" fmla="*/ 16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1"/>
                  </a:moveTo>
                  <a:lnTo>
                    <a:pt x="16" y="107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15" name="Freeform 67"/>
            <p:cNvSpPr>
              <a:spLocks/>
            </p:cNvSpPr>
            <p:nvPr/>
          </p:nvSpPr>
          <p:spPr bwMode="auto">
            <a:xfrm>
              <a:off x="1259" y="1962"/>
              <a:ext cx="17" cy="108"/>
            </a:xfrm>
            <a:custGeom>
              <a:avLst/>
              <a:gdLst>
                <a:gd name="T0" fmla="*/ 16 w 17"/>
                <a:gd name="T1" fmla="*/ 1 h 108"/>
                <a:gd name="T2" fmla="*/ 16 w 17"/>
                <a:gd name="T3" fmla="*/ 107 h 108"/>
                <a:gd name="T4" fmla="*/ 0 w 17"/>
                <a:gd name="T5" fmla="*/ 105 h 108"/>
                <a:gd name="T6" fmla="*/ 0 w 17"/>
                <a:gd name="T7" fmla="*/ 0 h 108"/>
                <a:gd name="T8" fmla="*/ 16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1"/>
                  </a:moveTo>
                  <a:lnTo>
                    <a:pt x="16" y="107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16" name="Freeform 68"/>
            <p:cNvSpPr>
              <a:spLocks/>
            </p:cNvSpPr>
            <p:nvPr/>
          </p:nvSpPr>
          <p:spPr bwMode="auto">
            <a:xfrm>
              <a:off x="1293" y="1976"/>
              <a:ext cx="17" cy="108"/>
            </a:xfrm>
            <a:custGeom>
              <a:avLst/>
              <a:gdLst>
                <a:gd name="T0" fmla="*/ 16 w 17"/>
                <a:gd name="T1" fmla="*/ 1 h 108"/>
                <a:gd name="T2" fmla="*/ 16 w 17"/>
                <a:gd name="T3" fmla="*/ 107 h 108"/>
                <a:gd name="T4" fmla="*/ 0 w 17"/>
                <a:gd name="T5" fmla="*/ 107 h 108"/>
                <a:gd name="T6" fmla="*/ 0 w 17"/>
                <a:gd name="T7" fmla="*/ 0 h 108"/>
                <a:gd name="T8" fmla="*/ 16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1"/>
                  </a:moveTo>
                  <a:lnTo>
                    <a:pt x="16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17" name="Freeform 69"/>
            <p:cNvSpPr>
              <a:spLocks/>
            </p:cNvSpPr>
            <p:nvPr/>
          </p:nvSpPr>
          <p:spPr bwMode="auto">
            <a:xfrm>
              <a:off x="1328" y="1985"/>
              <a:ext cx="17" cy="108"/>
            </a:xfrm>
            <a:custGeom>
              <a:avLst/>
              <a:gdLst>
                <a:gd name="T0" fmla="*/ 16 w 17"/>
                <a:gd name="T1" fmla="*/ 1 h 108"/>
                <a:gd name="T2" fmla="*/ 16 w 17"/>
                <a:gd name="T3" fmla="*/ 107 h 108"/>
                <a:gd name="T4" fmla="*/ 0 w 17"/>
                <a:gd name="T5" fmla="*/ 105 h 108"/>
                <a:gd name="T6" fmla="*/ 0 w 17"/>
                <a:gd name="T7" fmla="*/ 0 h 108"/>
                <a:gd name="T8" fmla="*/ 16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1"/>
                  </a:moveTo>
                  <a:lnTo>
                    <a:pt x="16" y="107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18" name="Freeform 70"/>
            <p:cNvSpPr>
              <a:spLocks/>
            </p:cNvSpPr>
            <p:nvPr/>
          </p:nvSpPr>
          <p:spPr bwMode="auto">
            <a:xfrm>
              <a:off x="1364" y="1999"/>
              <a:ext cx="17" cy="109"/>
            </a:xfrm>
            <a:custGeom>
              <a:avLst/>
              <a:gdLst>
                <a:gd name="T0" fmla="*/ 16 w 17"/>
                <a:gd name="T1" fmla="*/ 1 h 109"/>
                <a:gd name="T2" fmla="*/ 16 w 17"/>
                <a:gd name="T3" fmla="*/ 108 h 109"/>
                <a:gd name="T4" fmla="*/ 0 w 17"/>
                <a:gd name="T5" fmla="*/ 108 h 109"/>
                <a:gd name="T6" fmla="*/ 0 w 17"/>
                <a:gd name="T7" fmla="*/ 0 h 109"/>
                <a:gd name="T8" fmla="*/ 16 w 17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16" y="1"/>
                  </a:moveTo>
                  <a:lnTo>
                    <a:pt x="16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19" name="Freeform 71"/>
            <p:cNvSpPr>
              <a:spLocks/>
            </p:cNvSpPr>
            <p:nvPr/>
          </p:nvSpPr>
          <p:spPr bwMode="auto">
            <a:xfrm>
              <a:off x="1393" y="2012"/>
              <a:ext cx="17" cy="109"/>
            </a:xfrm>
            <a:custGeom>
              <a:avLst/>
              <a:gdLst>
                <a:gd name="T0" fmla="*/ 16 w 17"/>
                <a:gd name="T1" fmla="*/ 1 h 109"/>
                <a:gd name="T2" fmla="*/ 16 w 17"/>
                <a:gd name="T3" fmla="*/ 108 h 109"/>
                <a:gd name="T4" fmla="*/ 0 w 17"/>
                <a:gd name="T5" fmla="*/ 106 h 109"/>
                <a:gd name="T6" fmla="*/ 0 w 17"/>
                <a:gd name="T7" fmla="*/ 0 h 109"/>
                <a:gd name="T8" fmla="*/ 16 w 17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16" y="1"/>
                  </a:moveTo>
                  <a:lnTo>
                    <a:pt x="16" y="108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20" name="Freeform 72"/>
            <p:cNvSpPr>
              <a:spLocks/>
            </p:cNvSpPr>
            <p:nvPr/>
          </p:nvSpPr>
          <p:spPr bwMode="auto">
            <a:xfrm>
              <a:off x="1422" y="2025"/>
              <a:ext cx="17" cy="109"/>
            </a:xfrm>
            <a:custGeom>
              <a:avLst/>
              <a:gdLst>
                <a:gd name="T0" fmla="*/ 16 w 17"/>
                <a:gd name="T1" fmla="*/ 1 h 109"/>
                <a:gd name="T2" fmla="*/ 16 w 17"/>
                <a:gd name="T3" fmla="*/ 108 h 109"/>
                <a:gd name="T4" fmla="*/ 0 w 17"/>
                <a:gd name="T5" fmla="*/ 106 h 109"/>
                <a:gd name="T6" fmla="*/ 0 w 17"/>
                <a:gd name="T7" fmla="*/ 0 h 109"/>
                <a:gd name="T8" fmla="*/ 16 w 17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16" y="1"/>
                  </a:moveTo>
                  <a:lnTo>
                    <a:pt x="16" y="108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21" name="Freeform 73"/>
            <p:cNvSpPr>
              <a:spLocks/>
            </p:cNvSpPr>
            <p:nvPr/>
          </p:nvSpPr>
          <p:spPr bwMode="auto">
            <a:xfrm>
              <a:off x="1452" y="2034"/>
              <a:ext cx="17" cy="108"/>
            </a:xfrm>
            <a:custGeom>
              <a:avLst/>
              <a:gdLst>
                <a:gd name="T0" fmla="*/ 16 w 17"/>
                <a:gd name="T1" fmla="*/ 0 h 108"/>
                <a:gd name="T2" fmla="*/ 16 w 17"/>
                <a:gd name="T3" fmla="*/ 107 h 108"/>
                <a:gd name="T4" fmla="*/ 0 w 17"/>
                <a:gd name="T5" fmla="*/ 105 h 108"/>
                <a:gd name="T6" fmla="*/ 0 w 17"/>
                <a:gd name="T7" fmla="*/ 0 h 108"/>
                <a:gd name="T8" fmla="*/ 16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0"/>
                  </a:moveTo>
                  <a:lnTo>
                    <a:pt x="16" y="107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22" name="Freeform 74"/>
            <p:cNvSpPr>
              <a:spLocks/>
            </p:cNvSpPr>
            <p:nvPr/>
          </p:nvSpPr>
          <p:spPr bwMode="auto">
            <a:xfrm>
              <a:off x="1481" y="2047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23" name="Freeform 75"/>
            <p:cNvSpPr>
              <a:spLocks/>
            </p:cNvSpPr>
            <p:nvPr/>
          </p:nvSpPr>
          <p:spPr bwMode="auto">
            <a:xfrm>
              <a:off x="1511" y="2059"/>
              <a:ext cx="17" cy="108"/>
            </a:xfrm>
            <a:custGeom>
              <a:avLst/>
              <a:gdLst>
                <a:gd name="T0" fmla="*/ 16 w 17"/>
                <a:gd name="T1" fmla="*/ 0 h 108"/>
                <a:gd name="T2" fmla="*/ 16 w 17"/>
                <a:gd name="T3" fmla="*/ 107 h 108"/>
                <a:gd name="T4" fmla="*/ 0 w 17"/>
                <a:gd name="T5" fmla="*/ 107 h 108"/>
                <a:gd name="T6" fmla="*/ 0 w 17"/>
                <a:gd name="T7" fmla="*/ 0 h 108"/>
                <a:gd name="T8" fmla="*/ 16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0"/>
                  </a:moveTo>
                  <a:lnTo>
                    <a:pt x="16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24" name="Freeform 76"/>
            <p:cNvSpPr>
              <a:spLocks/>
            </p:cNvSpPr>
            <p:nvPr/>
          </p:nvSpPr>
          <p:spPr bwMode="auto">
            <a:xfrm>
              <a:off x="971" y="2050"/>
              <a:ext cx="17" cy="108"/>
            </a:xfrm>
            <a:custGeom>
              <a:avLst/>
              <a:gdLst>
                <a:gd name="T0" fmla="*/ 16 w 17"/>
                <a:gd name="T1" fmla="*/ 1 h 108"/>
                <a:gd name="T2" fmla="*/ 16 w 17"/>
                <a:gd name="T3" fmla="*/ 107 h 108"/>
                <a:gd name="T4" fmla="*/ 0 w 17"/>
                <a:gd name="T5" fmla="*/ 107 h 108"/>
                <a:gd name="T6" fmla="*/ 0 w 17"/>
                <a:gd name="T7" fmla="*/ 0 h 108"/>
                <a:gd name="T8" fmla="*/ 16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1"/>
                  </a:moveTo>
                  <a:lnTo>
                    <a:pt x="16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25" name="Freeform 77"/>
            <p:cNvSpPr>
              <a:spLocks/>
            </p:cNvSpPr>
            <p:nvPr/>
          </p:nvSpPr>
          <p:spPr bwMode="auto">
            <a:xfrm>
              <a:off x="1024" y="2059"/>
              <a:ext cx="17" cy="109"/>
            </a:xfrm>
            <a:custGeom>
              <a:avLst/>
              <a:gdLst>
                <a:gd name="T0" fmla="*/ 16 w 17"/>
                <a:gd name="T1" fmla="*/ 0 h 109"/>
                <a:gd name="T2" fmla="*/ 16 w 17"/>
                <a:gd name="T3" fmla="*/ 108 h 109"/>
                <a:gd name="T4" fmla="*/ 0 w 17"/>
                <a:gd name="T5" fmla="*/ 106 h 109"/>
                <a:gd name="T6" fmla="*/ 0 w 17"/>
                <a:gd name="T7" fmla="*/ 0 h 109"/>
                <a:gd name="T8" fmla="*/ 16 w 17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16" y="0"/>
                  </a:moveTo>
                  <a:lnTo>
                    <a:pt x="16" y="108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26" name="Freeform 78"/>
            <p:cNvSpPr>
              <a:spLocks/>
            </p:cNvSpPr>
            <p:nvPr/>
          </p:nvSpPr>
          <p:spPr bwMode="auto">
            <a:xfrm>
              <a:off x="1071" y="2067"/>
              <a:ext cx="17" cy="108"/>
            </a:xfrm>
            <a:custGeom>
              <a:avLst/>
              <a:gdLst>
                <a:gd name="T0" fmla="*/ 16 w 17"/>
                <a:gd name="T1" fmla="*/ 1 h 108"/>
                <a:gd name="T2" fmla="*/ 16 w 17"/>
                <a:gd name="T3" fmla="*/ 107 h 108"/>
                <a:gd name="T4" fmla="*/ 0 w 17"/>
                <a:gd name="T5" fmla="*/ 105 h 108"/>
                <a:gd name="T6" fmla="*/ 0 w 17"/>
                <a:gd name="T7" fmla="*/ 0 h 108"/>
                <a:gd name="T8" fmla="*/ 16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1"/>
                  </a:moveTo>
                  <a:lnTo>
                    <a:pt x="16" y="107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27" name="Freeform 79"/>
            <p:cNvSpPr>
              <a:spLocks/>
            </p:cNvSpPr>
            <p:nvPr/>
          </p:nvSpPr>
          <p:spPr bwMode="auto">
            <a:xfrm>
              <a:off x="1117" y="2075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28" name="Freeform 80"/>
            <p:cNvSpPr>
              <a:spLocks/>
            </p:cNvSpPr>
            <p:nvPr/>
          </p:nvSpPr>
          <p:spPr bwMode="auto">
            <a:xfrm>
              <a:off x="1159" y="2081"/>
              <a:ext cx="17" cy="107"/>
            </a:xfrm>
            <a:custGeom>
              <a:avLst/>
              <a:gdLst>
                <a:gd name="T0" fmla="*/ 16 w 17"/>
                <a:gd name="T1" fmla="*/ 1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1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1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29" name="Freeform 81"/>
            <p:cNvSpPr>
              <a:spLocks/>
            </p:cNvSpPr>
            <p:nvPr/>
          </p:nvSpPr>
          <p:spPr bwMode="auto">
            <a:xfrm>
              <a:off x="1199" y="2088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30" name="Freeform 82"/>
            <p:cNvSpPr>
              <a:spLocks/>
            </p:cNvSpPr>
            <p:nvPr/>
          </p:nvSpPr>
          <p:spPr bwMode="auto">
            <a:xfrm>
              <a:off x="1234" y="2094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4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31" name="Freeform 83"/>
            <p:cNvSpPr>
              <a:spLocks/>
            </p:cNvSpPr>
            <p:nvPr/>
          </p:nvSpPr>
          <p:spPr bwMode="auto">
            <a:xfrm>
              <a:off x="1270" y="2100"/>
              <a:ext cx="17" cy="105"/>
            </a:xfrm>
            <a:custGeom>
              <a:avLst/>
              <a:gdLst>
                <a:gd name="T0" fmla="*/ 16 w 17"/>
                <a:gd name="T1" fmla="*/ 0 h 105"/>
                <a:gd name="T2" fmla="*/ 16 w 17"/>
                <a:gd name="T3" fmla="*/ 104 h 105"/>
                <a:gd name="T4" fmla="*/ 0 w 17"/>
                <a:gd name="T5" fmla="*/ 104 h 105"/>
                <a:gd name="T6" fmla="*/ 0 w 17"/>
                <a:gd name="T7" fmla="*/ 0 h 105"/>
                <a:gd name="T8" fmla="*/ 16 w 17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5"/>
                <a:gd name="T17" fmla="*/ 17 w 1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5">
                  <a:moveTo>
                    <a:pt x="16" y="0"/>
                  </a:moveTo>
                  <a:lnTo>
                    <a:pt x="16" y="104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32" name="Freeform 84"/>
            <p:cNvSpPr>
              <a:spLocks/>
            </p:cNvSpPr>
            <p:nvPr/>
          </p:nvSpPr>
          <p:spPr bwMode="auto">
            <a:xfrm>
              <a:off x="1305" y="2108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4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33" name="Freeform 85"/>
            <p:cNvSpPr>
              <a:spLocks/>
            </p:cNvSpPr>
            <p:nvPr/>
          </p:nvSpPr>
          <p:spPr bwMode="auto">
            <a:xfrm>
              <a:off x="1340" y="2110"/>
              <a:ext cx="17" cy="108"/>
            </a:xfrm>
            <a:custGeom>
              <a:avLst/>
              <a:gdLst>
                <a:gd name="T0" fmla="*/ 16 w 17"/>
                <a:gd name="T1" fmla="*/ 1 h 108"/>
                <a:gd name="T2" fmla="*/ 16 w 17"/>
                <a:gd name="T3" fmla="*/ 107 h 108"/>
                <a:gd name="T4" fmla="*/ 0 w 17"/>
                <a:gd name="T5" fmla="*/ 107 h 108"/>
                <a:gd name="T6" fmla="*/ 0 w 17"/>
                <a:gd name="T7" fmla="*/ 0 h 108"/>
                <a:gd name="T8" fmla="*/ 16 w 1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1"/>
                  </a:moveTo>
                  <a:lnTo>
                    <a:pt x="16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34" name="Freeform 86"/>
            <p:cNvSpPr>
              <a:spLocks/>
            </p:cNvSpPr>
            <p:nvPr/>
          </p:nvSpPr>
          <p:spPr bwMode="auto">
            <a:xfrm>
              <a:off x="1375" y="2120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35" name="Freeform 87"/>
            <p:cNvSpPr>
              <a:spLocks/>
            </p:cNvSpPr>
            <p:nvPr/>
          </p:nvSpPr>
          <p:spPr bwMode="auto">
            <a:xfrm>
              <a:off x="1405" y="2128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36" name="Freeform 88"/>
            <p:cNvSpPr>
              <a:spLocks/>
            </p:cNvSpPr>
            <p:nvPr/>
          </p:nvSpPr>
          <p:spPr bwMode="auto">
            <a:xfrm>
              <a:off x="1434" y="2136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37" name="Freeform 89"/>
            <p:cNvSpPr>
              <a:spLocks/>
            </p:cNvSpPr>
            <p:nvPr/>
          </p:nvSpPr>
          <p:spPr bwMode="auto">
            <a:xfrm>
              <a:off x="1464" y="2138"/>
              <a:ext cx="17" cy="108"/>
            </a:xfrm>
            <a:custGeom>
              <a:avLst/>
              <a:gdLst>
                <a:gd name="T0" fmla="*/ 16 w 17"/>
                <a:gd name="T1" fmla="*/ 0 h 108"/>
                <a:gd name="T2" fmla="*/ 16 w 17"/>
                <a:gd name="T3" fmla="*/ 107 h 108"/>
                <a:gd name="T4" fmla="*/ 0 w 17"/>
                <a:gd name="T5" fmla="*/ 107 h 108"/>
                <a:gd name="T6" fmla="*/ 0 w 17"/>
                <a:gd name="T7" fmla="*/ 0 h 108"/>
                <a:gd name="T8" fmla="*/ 16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0"/>
                  </a:moveTo>
                  <a:lnTo>
                    <a:pt x="16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38" name="Freeform 90"/>
            <p:cNvSpPr>
              <a:spLocks/>
            </p:cNvSpPr>
            <p:nvPr/>
          </p:nvSpPr>
          <p:spPr bwMode="auto">
            <a:xfrm>
              <a:off x="1493" y="2147"/>
              <a:ext cx="17" cy="108"/>
            </a:xfrm>
            <a:custGeom>
              <a:avLst/>
              <a:gdLst>
                <a:gd name="T0" fmla="*/ 16 w 17"/>
                <a:gd name="T1" fmla="*/ 0 h 108"/>
                <a:gd name="T2" fmla="*/ 16 w 17"/>
                <a:gd name="T3" fmla="*/ 107 h 108"/>
                <a:gd name="T4" fmla="*/ 0 w 17"/>
                <a:gd name="T5" fmla="*/ 105 h 108"/>
                <a:gd name="T6" fmla="*/ 0 w 17"/>
                <a:gd name="T7" fmla="*/ 0 h 108"/>
                <a:gd name="T8" fmla="*/ 16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0"/>
                  </a:moveTo>
                  <a:lnTo>
                    <a:pt x="16" y="107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39" name="Freeform 91"/>
            <p:cNvSpPr>
              <a:spLocks/>
            </p:cNvSpPr>
            <p:nvPr/>
          </p:nvSpPr>
          <p:spPr bwMode="auto">
            <a:xfrm>
              <a:off x="1522" y="2155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4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4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40" name="Freeform 92"/>
            <p:cNvSpPr>
              <a:spLocks/>
            </p:cNvSpPr>
            <p:nvPr/>
          </p:nvSpPr>
          <p:spPr bwMode="auto">
            <a:xfrm>
              <a:off x="1552" y="2157"/>
              <a:ext cx="17" cy="109"/>
            </a:xfrm>
            <a:custGeom>
              <a:avLst/>
              <a:gdLst>
                <a:gd name="T0" fmla="*/ 16 w 17"/>
                <a:gd name="T1" fmla="*/ 0 h 109"/>
                <a:gd name="T2" fmla="*/ 16 w 17"/>
                <a:gd name="T3" fmla="*/ 108 h 109"/>
                <a:gd name="T4" fmla="*/ 0 w 17"/>
                <a:gd name="T5" fmla="*/ 106 h 109"/>
                <a:gd name="T6" fmla="*/ 0 w 17"/>
                <a:gd name="T7" fmla="*/ 0 h 109"/>
                <a:gd name="T8" fmla="*/ 16 w 17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16" y="0"/>
                  </a:moveTo>
                  <a:lnTo>
                    <a:pt x="16" y="108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41" name="Freeform 93"/>
            <p:cNvSpPr>
              <a:spLocks/>
            </p:cNvSpPr>
            <p:nvPr/>
          </p:nvSpPr>
          <p:spPr bwMode="auto">
            <a:xfrm>
              <a:off x="1575" y="2167"/>
              <a:ext cx="17" cy="107"/>
            </a:xfrm>
            <a:custGeom>
              <a:avLst/>
              <a:gdLst>
                <a:gd name="T0" fmla="*/ 16 w 17"/>
                <a:gd name="T1" fmla="*/ 1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1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1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42" name="Freeform 94"/>
            <p:cNvSpPr>
              <a:spLocks/>
            </p:cNvSpPr>
            <p:nvPr/>
          </p:nvSpPr>
          <p:spPr bwMode="auto">
            <a:xfrm>
              <a:off x="1541" y="2065"/>
              <a:ext cx="17" cy="109"/>
            </a:xfrm>
            <a:custGeom>
              <a:avLst/>
              <a:gdLst>
                <a:gd name="T0" fmla="*/ 16 w 17"/>
                <a:gd name="T1" fmla="*/ 1 h 109"/>
                <a:gd name="T2" fmla="*/ 16 w 17"/>
                <a:gd name="T3" fmla="*/ 108 h 109"/>
                <a:gd name="T4" fmla="*/ 0 w 17"/>
                <a:gd name="T5" fmla="*/ 106 h 109"/>
                <a:gd name="T6" fmla="*/ 0 w 17"/>
                <a:gd name="T7" fmla="*/ 0 h 109"/>
                <a:gd name="T8" fmla="*/ 16 w 17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16" y="1"/>
                  </a:moveTo>
                  <a:lnTo>
                    <a:pt x="16" y="108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43" name="Freeform 95"/>
            <p:cNvSpPr>
              <a:spLocks/>
            </p:cNvSpPr>
            <p:nvPr/>
          </p:nvSpPr>
          <p:spPr bwMode="auto">
            <a:xfrm>
              <a:off x="1598" y="2269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44" name="Freeform 96"/>
            <p:cNvSpPr>
              <a:spLocks/>
            </p:cNvSpPr>
            <p:nvPr/>
          </p:nvSpPr>
          <p:spPr bwMode="auto">
            <a:xfrm>
              <a:off x="1575" y="2265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45" name="Freeform 97"/>
            <p:cNvSpPr>
              <a:spLocks/>
            </p:cNvSpPr>
            <p:nvPr/>
          </p:nvSpPr>
          <p:spPr bwMode="auto">
            <a:xfrm>
              <a:off x="1552" y="2257"/>
              <a:ext cx="17" cy="109"/>
            </a:xfrm>
            <a:custGeom>
              <a:avLst/>
              <a:gdLst>
                <a:gd name="T0" fmla="*/ 16 w 17"/>
                <a:gd name="T1" fmla="*/ 0 h 109"/>
                <a:gd name="T2" fmla="*/ 16 w 17"/>
                <a:gd name="T3" fmla="*/ 108 h 109"/>
                <a:gd name="T4" fmla="*/ 0 w 17"/>
                <a:gd name="T5" fmla="*/ 108 h 109"/>
                <a:gd name="T6" fmla="*/ 0 w 17"/>
                <a:gd name="T7" fmla="*/ 0 h 109"/>
                <a:gd name="T8" fmla="*/ 16 w 17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16" y="0"/>
                  </a:moveTo>
                  <a:lnTo>
                    <a:pt x="16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46" name="Freeform 98"/>
            <p:cNvSpPr>
              <a:spLocks/>
            </p:cNvSpPr>
            <p:nvPr/>
          </p:nvSpPr>
          <p:spPr bwMode="auto">
            <a:xfrm>
              <a:off x="1523" y="2257"/>
              <a:ext cx="17" cy="109"/>
            </a:xfrm>
            <a:custGeom>
              <a:avLst/>
              <a:gdLst>
                <a:gd name="T0" fmla="*/ 16 w 17"/>
                <a:gd name="T1" fmla="*/ 0 h 109"/>
                <a:gd name="T2" fmla="*/ 16 w 17"/>
                <a:gd name="T3" fmla="*/ 108 h 109"/>
                <a:gd name="T4" fmla="*/ 0 w 17"/>
                <a:gd name="T5" fmla="*/ 108 h 109"/>
                <a:gd name="T6" fmla="*/ 0 w 17"/>
                <a:gd name="T7" fmla="*/ 0 h 109"/>
                <a:gd name="T8" fmla="*/ 16 w 17"/>
                <a:gd name="T9" fmla="*/ 0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9"/>
                <a:gd name="T17" fmla="*/ 17 w 17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9">
                  <a:moveTo>
                    <a:pt x="16" y="0"/>
                  </a:moveTo>
                  <a:lnTo>
                    <a:pt x="16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47" name="Freeform 99"/>
            <p:cNvSpPr>
              <a:spLocks/>
            </p:cNvSpPr>
            <p:nvPr/>
          </p:nvSpPr>
          <p:spPr bwMode="auto">
            <a:xfrm>
              <a:off x="1494" y="2254"/>
              <a:ext cx="17" cy="106"/>
            </a:xfrm>
            <a:custGeom>
              <a:avLst/>
              <a:gdLst>
                <a:gd name="T0" fmla="*/ 16 w 17"/>
                <a:gd name="T1" fmla="*/ 0 h 106"/>
                <a:gd name="T2" fmla="*/ 16 w 17"/>
                <a:gd name="T3" fmla="*/ 105 h 106"/>
                <a:gd name="T4" fmla="*/ 0 w 17"/>
                <a:gd name="T5" fmla="*/ 105 h 106"/>
                <a:gd name="T6" fmla="*/ 0 w 17"/>
                <a:gd name="T7" fmla="*/ 0 h 106"/>
                <a:gd name="T8" fmla="*/ 16 w 17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6"/>
                <a:gd name="T17" fmla="*/ 17 w 17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6">
                  <a:moveTo>
                    <a:pt x="16" y="0"/>
                  </a:moveTo>
                  <a:lnTo>
                    <a:pt x="16" y="105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48" name="Freeform 100"/>
            <p:cNvSpPr>
              <a:spLocks/>
            </p:cNvSpPr>
            <p:nvPr/>
          </p:nvSpPr>
          <p:spPr bwMode="auto">
            <a:xfrm>
              <a:off x="1466" y="2248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49" name="Freeform 101"/>
            <p:cNvSpPr>
              <a:spLocks/>
            </p:cNvSpPr>
            <p:nvPr/>
          </p:nvSpPr>
          <p:spPr bwMode="auto">
            <a:xfrm>
              <a:off x="1437" y="2248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598" name="Freeform 102"/>
            <p:cNvSpPr>
              <a:spLocks/>
            </p:cNvSpPr>
            <p:nvPr/>
          </p:nvSpPr>
          <p:spPr bwMode="auto">
            <a:xfrm>
              <a:off x="1408" y="2243"/>
              <a:ext cx="17" cy="10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105"/>
                </a:cxn>
                <a:cxn ang="0">
                  <a:pos x="0" y="105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7" h="106">
                  <a:moveTo>
                    <a:pt x="16" y="0"/>
                  </a:moveTo>
                  <a:lnTo>
                    <a:pt x="16" y="105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51" name="Freeform 103"/>
            <p:cNvSpPr>
              <a:spLocks/>
            </p:cNvSpPr>
            <p:nvPr/>
          </p:nvSpPr>
          <p:spPr bwMode="auto">
            <a:xfrm>
              <a:off x="1345" y="2232"/>
              <a:ext cx="17" cy="108"/>
            </a:xfrm>
            <a:custGeom>
              <a:avLst/>
              <a:gdLst>
                <a:gd name="T0" fmla="*/ 16 w 17"/>
                <a:gd name="T1" fmla="*/ 0 h 108"/>
                <a:gd name="T2" fmla="*/ 16 w 17"/>
                <a:gd name="T3" fmla="*/ 107 h 108"/>
                <a:gd name="T4" fmla="*/ 0 w 17"/>
                <a:gd name="T5" fmla="*/ 107 h 108"/>
                <a:gd name="T6" fmla="*/ 0 w 17"/>
                <a:gd name="T7" fmla="*/ 0 h 108"/>
                <a:gd name="T8" fmla="*/ 16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0"/>
                  </a:moveTo>
                  <a:lnTo>
                    <a:pt x="16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52" name="Freeform 104"/>
            <p:cNvSpPr>
              <a:spLocks/>
            </p:cNvSpPr>
            <p:nvPr/>
          </p:nvSpPr>
          <p:spPr bwMode="auto">
            <a:xfrm>
              <a:off x="1276" y="2227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53" name="Freeform 105"/>
            <p:cNvSpPr>
              <a:spLocks/>
            </p:cNvSpPr>
            <p:nvPr/>
          </p:nvSpPr>
          <p:spPr bwMode="auto">
            <a:xfrm>
              <a:off x="1310" y="2232"/>
              <a:ext cx="17" cy="108"/>
            </a:xfrm>
            <a:custGeom>
              <a:avLst/>
              <a:gdLst>
                <a:gd name="T0" fmla="*/ 16 w 17"/>
                <a:gd name="T1" fmla="*/ 0 h 108"/>
                <a:gd name="T2" fmla="*/ 16 w 17"/>
                <a:gd name="T3" fmla="*/ 107 h 108"/>
                <a:gd name="T4" fmla="*/ 0 w 17"/>
                <a:gd name="T5" fmla="*/ 107 h 108"/>
                <a:gd name="T6" fmla="*/ 0 w 17"/>
                <a:gd name="T7" fmla="*/ 0 h 108"/>
                <a:gd name="T8" fmla="*/ 16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0"/>
                  </a:moveTo>
                  <a:lnTo>
                    <a:pt x="16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54" name="Freeform 106"/>
            <p:cNvSpPr>
              <a:spLocks/>
            </p:cNvSpPr>
            <p:nvPr/>
          </p:nvSpPr>
          <p:spPr bwMode="auto">
            <a:xfrm>
              <a:off x="1241" y="2224"/>
              <a:ext cx="17" cy="108"/>
            </a:xfrm>
            <a:custGeom>
              <a:avLst/>
              <a:gdLst>
                <a:gd name="T0" fmla="*/ 16 w 17"/>
                <a:gd name="T1" fmla="*/ 0 h 108"/>
                <a:gd name="T2" fmla="*/ 16 w 17"/>
                <a:gd name="T3" fmla="*/ 107 h 108"/>
                <a:gd name="T4" fmla="*/ 0 w 17"/>
                <a:gd name="T5" fmla="*/ 107 h 108"/>
                <a:gd name="T6" fmla="*/ 0 w 17"/>
                <a:gd name="T7" fmla="*/ 0 h 108"/>
                <a:gd name="T8" fmla="*/ 16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0"/>
                  </a:moveTo>
                  <a:lnTo>
                    <a:pt x="16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55" name="Freeform 107"/>
            <p:cNvSpPr>
              <a:spLocks/>
            </p:cNvSpPr>
            <p:nvPr/>
          </p:nvSpPr>
          <p:spPr bwMode="auto">
            <a:xfrm>
              <a:off x="1379" y="2237"/>
              <a:ext cx="17" cy="108"/>
            </a:xfrm>
            <a:custGeom>
              <a:avLst/>
              <a:gdLst>
                <a:gd name="T0" fmla="*/ 16 w 17"/>
                <a:gd name="T1" fmla="*/ 0 h 108"/>
                <a:gd name="T2" fmla="*/ 16 w 17"/>
                <a:gd name="T3" fmla="*/ 107 h 108"/>
                <a:gd name="T4" fmla="*/ 0 w 17"/>
                <a:gd name="T5" fmla="*/ 107 h 108"/>
                <a:gd name="T6" fmla="*/ 0 w 17"/>
                <a:gd name="T7" fmla="*/ 0 h 108"/>
                <a:gd name="T8" fmla="*/ 16 w 1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8"/>
                <a:gd name="T17" fmla="*/ 17 w 1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8">
                  <a:moveTo>
                    <a:pt x="16" y="0"/>
                  </a:moveTo>
                  <a:lnTo>
                    <a:pt x="16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56" name="Freeform 108"/>
            <p:cNvSpPr>
              <a:spLocks/>
            </p:cNvSpPr>
            <p:nvPr/>
          </p:nvSpPr>
          <p:spPr bwMode="auto">
            <a:xfrm>
              <a:off x="1207" y="2222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57" name="Freeform 109"/>
            <p:cNvSpPr>
              <a:spLocks/>
            </p:cNvSpPr>
            <p:nvPr/>
          </p:nvSpPr>
          <p:spPr bwMode="auto">
            <a:xfrm>
              <a:off x="1167" y="2220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58" name="Freeform 110"/>
            <p:cNvSpPr>
              <a:spLocks/>
            </p:cNvSpPr>
            <p:nvPr/>
          </p:nvSpPr>
          <p:spPr bwMode="auto">
            <a:xfrm>
              <a:off x="1126" y="2217"/>
              <a:ext cx="17" cy="106"/>
            </a:xfrm>
            <a:custGeom>
              <a:avLst/>
              <a:gdLst>
                <a:gd name="T0" fmla="*/ 16 w 17"/>
                <a:gd name="T1" fmla="*/ 0 h 106"/>
                <a:gd name="T2" fmla="*/ 16 w 17"/>
                <a:gd name="T3" fmla="*/ 105 h 106"/>
                <a:gd name="T4" fmla="*/ 0 w 17"/>
                <a:gd name="T5" fmla="*/ 105 h 106"/>
                <a:gd name="T6" fmla="*/ 0 w 17"/>
                <a:gd name="T7" fmla="*/ 0 h 106"/>
                <a:gd name="T8" fmla="*/ 16 w 17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6"/>
                <a:gd name="T17" fmla="*/ 17 w 17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6">
                  <a:moveTo>
                    <a:pt x="16" y="0"/>
                  </a:moveTo>
                  <a:lnTo>
                    <a:pt x="16" y="105"/>
                  </a:lnTo>
                  <a:lnTo>
                    <a:pt x="0" y="105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59" name="Freeform 111"/>
            <p:cNvSpPr>
              <a:spLocks/>
            </p:cNvSpPr>
            <p:nvPr/>
          </p:nvSpPr>
          <p:spPr bwMode="auto">
            <a:xfrm>
              <a:off x="1081" y="2214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60" name="Freeform 112"/>
            <p:cNvSpPr>
              <a:spLocks/>
            </p:cNvSpPr>
            <p:nvPr/>
          </p:nvSpPr>
          <p:spPr bwMode="auto">
            <a:xfrm>
              <a:off x="1034" y="2210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61" name="Freeform 113"/>
            <p:cNvSpPr>
              <a:spLocks/>
            </p:cNvSpPr>
            <p:nvPr/>
          </p:nvSpPr>
          <p:spPr bwMode="auto">
            <a:xfrm>
              <a:off x="983" y="2207"/>
              <a:ext cx="17" cy="107"/>
            </a:xfrm>
            <a:custGeom>
              <a:avLst/>
              <a:gdLst>
                <a:gd name="T0" fmla="*/ 16 w 17"/>
                <a:gd name="T1" fmla="*/ 0 h 107"/>
                <a:gd name="T2" fmla="*/ 16 w 17"/>
                <a:gd name="T3" fmla="*/ 106 h 107"/>
                <a:gd name="T4" fmla="*/ 0 w 17"/>
                <a:gd name="T5" fmla="*/ 106 h 107"/>
                <a:gd name="T6" fmla="*/ 0 w 17"/>
                <a:gd name="T7" fmla="*/ 0 h 107"/>
                <a:gd name="T8" fmla="*/ 16 w 1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07"/>
                <a:gd name="T17" fmla="*/ 17 w 1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07">
                  <a:moveTo>
                    <a:pt x="16" y="0"/>
                  </a:moveTo>
                  <a:lnTo>
                    <a:pt x="16" y="106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610" name="Freeform 114"/>
            <p:cNvSpPr>
              <a:spLocks/>
            </p:cNvSpPr>
            <p:nvPr/>
          </p:nvSpPr>
          <p:spPr bwMode="auto">
            <a:xfrm>
              <a:off x="666" y="1773"/>
              <a:ext cx="882" cy="326"/>
            </a:xfrm>
            <a:custGeom>
              <a:avLst/>
              <a:gdLst/>
              <a:ahLst/>
              <a:cxnLst>
                <a:cxn ang="0">
                  <a:pos x="242" y="89"/>
                </a:cxn>
                <a:cxn ang="0">
                  <a:pos x="0" y="196"/>
                </a:cxn>
                <a:cxn ang="0">
                  <a:pos x="0" y="131"/>
                </a:cxn>
                <a:cxn ang="0">
                  <a:pos x="242" y="0"/>
                </a:cxn>
                <a:cxn ang="0">
                  <a:pos x="881" y="281"/>
                </a:cxn>
                <a:cxn ang="0">
                  <a:pos x="881" y="325"/>
                </a:cxn>
                <a:cxn ang="0">
                  <a:pos x="242" y="89"/>
                </a:cxn>
              </a:cxnLst>
              <a:rect l="0" t="0" r="r" b="b"/>
              <a:pathLst>
                <a:path w="882" h="326">
                  <a:moveTo>
                    <a:pt x="242" y="89"/>
                  </a:moveTo>
                  <a:lnTo>
                    <a:pt x="0" y="196"/>
                  </a:lnTo>
                  <a:lnTo>
                    <a:pt x="0" y="131"/>
                  </a:lnTo>
                  <a:lnTo>
                    <a:pt x="242" y="0"/>
                  </a:lnTo>
                  <a:lnTo>
                    <a:pt x="881" y="281"/>
                  </a:lnTo>
                  <a:lnTo>
                    <a:pt x="881" y="325"/>
                  </a:lnTo>
                  <a:lnTo>
                    <a:pt x="242" y="89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611" name="Freeform 115"/>
            <p:cNvSpPr>
              <a:spLocks/>
            </p:cNvSpPr>
            <p:nvPr/>
          </p:nvSpPr>
          <p:spPr bwMode="auto">
            <a:xfrm>
              <a:off x="600" y="1944"/>
              <a:ext cx="982" cy="257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174"/>
                </a:cxn>
                <a:cxn ang="0">
                  <a:pos x="308" y="89"/>
                </a:cxn>
                <a:cxn ang="0">
                  <a:pos x="981" y="256"/>
                </a:cxn>
                <a:cxn ang="0">
                  <a:pos x="981" y="212"/>
                </a:cxn>
                <a:cxn ang="0">
                  <a:pos x="308" y="0"/>
                </a:cxn>
                <a:cxn ang="0">
                  <a:pos x="0" y="110"/>
                </a:cxn>
              </a:cxnLst>
              <a:rect l="0" t="0" r="r" b="b"/>
              <a:pathLst>
                <a:path w="982" h="257">
                  <a:moveTo>
                    <a:pt x="0" y="110"/>
                  </a:moveTo>
                  <a:lnTo>
                    <a:pt x="0" y="174"/>
                  </a:lnTo>
                  <a:lnTo>
                    <a:pt x="308" y="89"/>
                  </a:lnTo>
                  <a:lnTo>
                    <a:pt x="981" y="256"/>
                  </a:lnTo>
                  <a:lnTo>
                    <a:pt x="981" y="212"/>
                  </a:lnTo>
                  <a:lnTo>
                    <a:pt x="308" y="0"/>
                  </a:lnTo>
                  <a:lnTo>
                    <a:pt x="0" y="11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612" name="Freeform 116"/>
            <p:cNvSpPr>
              <a:spLocks/>
            </p:cNvSpPr>
            <p:nvPr/>
          </p:nvSpPr>
          <p:spPr bwMode="auto">
            <a:xfrm>
              <a:off x="542" y="2118"/>
              <a:ext cx="1063" cy="178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134"/>
                </a:cxn>
                <a:cxn ang="0">
                  <a:pos x="366" y="92"/>
                </a:cxn>
                <a:cxn ang="0">
                  <a:pos x="1062" y="177"/>
                </a:cxn>
                <a:cxn ang="0">
                  <a:pos x="1062" y="134"/>
                </a:cxn>
                <a:cxn ang="0">
                  <a:pos x="366" y="0"/>
                </a:cxn>
                <a:cxn ang="0">
                  <a:pos x="0" y="70"/>
                </a:cxn>
              </a:cxnLst>
              <a:rect l="0" t="0" r="r" b="b"/>
              <a:pathLst>
                <a:path w="1063" h="178">
                  <a:moveTo>
                    <a:pt x="0" y="70"/>
                  </a:moveTo>
                  <a:lnTo>
                    <a:pt x="0" y="134"/>
                  </a:lnTo>
                  <a:lnTo>
                    <a:pt x="366" y="92"/>
                  </a:lnTo>
                  <a:lnTo>
                    <a:pt x="1062" y="177"/>
                  </a:lnTo>
                  <a:lnTo>
                    <a:pt x="1062" y="134"/>
                  </a:lnTo>
                  <a:lnTo>
                    <a:pt x="366" y="0"/>
                  </a:lnTo>
                  <a:lnTo>
                    <a:pt x="0" y="7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613" name="Freeform 117"/>
            <p:cNvSpPr>
              <a:spLocks/>
            </p:cNvSpPr>
            <p:nvPr/>
          </p:nvSpPr>
          <p:spPr bwMode="auto">
            <a:xfrm>
              <a:off x="542" y="2295"/>
              <a:ext cx="1063" cy="11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07"/>
                </a:cxn>
                <a:cxn ang="0">
                  <a:pos x="366" y="112"/>
                </a:cxn>
                <a:cxn ang="0">
                  <a:pos x="1062" y="107"/>
                </a:cxn>
                <a:cxn ang="0">
                  <a:pos x="1062" y="48"/>
                </a:cxn>
                <a:cxn ang="0">
                  <a:pos x="366" y="0"/>
                </a:cxn>
                <a:cxn ang="0">
                  <a:pos x="0" y="21"/>
                </a:cxn>
              </a:cxnLst>
              <a:rect l="0" t="0" r="r" b="b"/>
              <a:pathLst>
                <a:path w="1063" h="113">
                  <a:moveTo>
                    <a:pt x="0" y="21"/>
                  </a:moveTo>
                  <a:lnTo>
                    <a:pt x="0" y="107"/>
                  </a:lnTo>
                  <a:lnTo>
                    <a:pt x="366" y="112"/>
                  </a:lnTo>
                  <a:lnTo>
                    <a:pt x="1062" y="107"/>
                  </a:lnTo>
                  <a:lnTo>
                    <a:pt x="1062" y="48"/>
                  </a:lnTo>
                  <a:lnTo>
                    <a:pt x="366" y="0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66" name="Freeform 118"/>
            <p:cNvSpPr>
              <a:spLocks/>
            </p:cNvSpPr>
            <p:nvPr/>
          </p:nvSpPr>
          <p:spPr bwMode="auto">
            <a:xfrm>
              <a:off x="1290" y="2194"/>
              <a:ext cx="99" cy="214"/>
            </a:xfrm>
            <a:custGeom>
              <a:avLst/>
              <a:gdLst>
                <a:gd name="T0" fmla="*/ 0 w 99"/>
                <a:gd name="T1" fmla="*/ 213 h 214"/>
                <a:gd name="T2" fmla="*/ 0 w 99"/>
                <a:gd name="T3" fmla="*/ 5 h 214"/>
                <a:gd name="T4" fmla="*/ 14 w 99"/>
                <a:gd name="T5" fmla="*/ 0 h 214"/>
                <a:gd name="T6" fmla="*/ 98 w 99"/>
                <a:gd name="T7" fmla="*/ 16 h 214"/>
                <a:gd name="T8" fmla="*/ 98 w 99"/>
                <a:gd name="T9" fmla="*/ 213 h 214"/>
                <a:gd name="T10" fmla="*/ 0 w 99"/>
                <a:gd name="T11" fmla="*/ 213 h 2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214"/>
                <a:gd name="T20" fmla="*/ 99 w 99"/>
                <a:gd name="T21" fmla="*/ 214 h 2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214">
                  <a:moveTo>
                    <a:pt x="0" y="213"/>
                  </a:moveTo>
                  <a:lnTo>
                    <a:pt x="0" y="5"/>
                  </a:lnTo>
                  <a:lnTo>
                    <a:pt x="14" y="0"/>
                  </a:lnTo>
                  <a:lnTo>
                    <a:pt x="98" y="16"/>
                  </a:lnTo>
                  <a:lnTo>
                    <a:pt x="98" y="213"/>
                  </a:lnTo>
                  <a:lnTo>
                    <a:pt x="0" y="213"/>
                  </a:lnTo>
                </a:path>
              </a:pathLst>
            </a:custGeom>
            <a:solidFill>
              <a:srgbClr val="ABAB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67" name="Freeform 119"/>
            <p:cNvSpPr>
              <a:spLocks/>
            </p:cNvSpPr>
            <p:nvPr/>
          </p:nvSpPr>
          <p:spPr bwMode="auto">
            <a:xfrm>
              <a:off x="1305" y="2194"/>
              <a:ext cx="84" cy="214"/>
            </a:xfrm>
            <a:custGeom>
              <a:avLst/>
              <a:gdLst>
                <a:gd name="T0" fmla="*/ 83 w 84"/>
                <a:gd name="T1" fmla="*/ 16 h 214"/>
                <a:gd name="T2" fmla="*/ 0 w 84"/>
                <a:gd name="T3" fmla="*/ 0 h 214"/>
                <a:gd name="T4" fmla="*/ 0 w 84"/>
                <a:gd name="T5" fmla="*/ 213 h 214"/>
                <a:gd name="T6" fmla="*/ 0 60000 65536"/>
                <a:gd name="T7" fmla="*/ 0 60000 65536"/>
                <a:gd name="T8" fmla="*/ 0 60000 65536"/>
                <a:gd name="T9" fmla="*/ 0 w 84"/>
                <a:gd name="T10" fmla="*/ 0 h 214"/>
                <a:gd name="T11" fmla="*/ 84 w 84"/>
                <a:gd name="T12" fmla="*/ 214 h 2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214">
                  <a:moveTo>
                    <a:pt x="83" y="16"/>
                  </a:moveTo>
                  <a:lnTo>
                    <a:pt x="0" y="0"/>
                  </a:lnTo>
                  <a:lnTo>
                    <a:pt x="0" y="213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68" name="Line 120"/>
            <p:cNvSpPr>
              <a:spLocks noChangeShapeType="1"/>
            </p:cNvSpPr>
            <p:nvPr/>
          </p:nvSpPr>
          <p:spPr bwMode="auto">
            <a:xfrm>
              <a:off x="1371" y="2290"/>
              <a:ext cx="0" cy="11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69" name="Line 121"/>
            <p:cNvSpPr>
              <a:spLocks noChangeShapeType="1"/>
            </p:cNvSpPr>
            <p:nvPr/>
          </p:nvSpPr>
          <p:spPr bwMode="auto">
            <a:xfrm>
              <a:off x="1366" y="2285"/>
              <a:ext cx="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70" name="Freeform 122"/>
            <p:cNvSpPr>
              <a:spLocks/>
            </p:cNvSpPr>
            <p:nvPr/>
          </p:nvSpPr>
          <p:spPr bwMode="auto">
            <a:xfrm>
              <a:off x="1322" y="2279"/>
              <a:ext cx="45" cy="129"/>
            </a:xfrm>
            <a:custGeom>
              <a:avLst/>
              <a:gdLst>
                <a:gd name="T0" fmla="*/ 0 w 45"/>
                <a:gd name="T1" fmla="*/ 128 h 129"/>
                <a:gd name="T2" fmla="*/ 0 w 45"/>
                <a:gd name="T3" fmla="*/ 0 h 129"/>
                <a:gd name="T4" fmla="*/ 44 w 45"/>
                <a:gd name="T5" fmla="*/ 5 h 129"/>
                <a:gd name="T6" fmla="*/ 44 w 45"/>
                <a:gd name="T7" fmla="*/ 128 h 129"/>
                <a:gd name="T8" fmla="*/ 0 w 45"/>
                <a:gd name="T9" fmla="*/ 128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129"/>
                <a:gd name="T17" fmla="*/ 45 w 4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129">
                  <a:moveTo>
                    <a:pt x="0" y="128"/>
                  </a:moveTo>
                  <a:lnTo>
                    <a:pt x="0" y="0"/>
                  </a:lnTo>
                  <a:lnTo>
                    <a:pt x="44" y="5"/>
                  </a:lnTo>
                  <a:lnTo>
                    <a:pt x="44" y="128"/>
                  </a:lnTo>
                  <a:lnTo>
                    <a:pt x="0" y="128"/>
                  </a:lnTo>
                </a:path>
              </a:pathLst>
            </a:custGeom>
            <a:solidFill>
              <a:srgbClr val="0000AB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71" name="Freeform 123"/>
            <p:cNvSpPr>
              <a:spLocks/>
            </p:cNvSpPr>
            <p:nvPr/>
          </p:nvSpPr>
          <p:spPr bwMode="auto">
            <a:xfrm>
              <a:off x="1322" y="2301"/>
              <a:ext cx="45" cy="107"/>
            </a:xfrm>
            <a:custGeom>
              <a:avLst/>
              <a:gdLst>
                <a:gd name="T0" fmla="*/ 20 w 45"/>
                <a:gd name="T1" fmla="*/ 106 h 107"/>
                <a:gd name="T2" fmla="*/ 20 w 45"/>
                <a:gd name="T3" fmla="*/ 7 h 107"/>
                <a:gd name="T4" fmla="*/ 0 w 45"/>
                <a:gd name="T5" fmla="*/ 5 h 107"/>
                <a:gd name="T6" fmla="*/ 0 w 45"/>
                <a:gd name="T7" fmla="*/ 0 h 107"/>
                <a:gd name="T8" fmla="*/ 44 w 45"/>
                <a:gd name="T9" fmla="*/ 3 h 107"/>
                <a:gd name="T10" fmla="*/ 44 w 45"/>
                <a:gd name="T11" fmla="*/ 9 h 107"/>
                <a:gd name="T12" fmla="*/ 23 w 45"/>
                <a:gd name="T13" fmla="*/ 7 h 107"/>
                <a:gd name="T14" fmla="*/ 23 w 45"/>
                <a:gd name="T15" fmla="*/ 106 h 107"/>
                <a:gd name="T16" fmla="*/ 20 w 45"/>
                <a:gd name="T17" fmla="*/ 10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107"/>
                <a:gd name="T29" fmla="*/ 45 w 45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107">
                  <a:moveTo>
                    <a:pt x="20" y="106"/>
                  </a:moveTo>
                  <a:lnTo>
                    <a:pt x="20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44" y="3"/>
                  </a:lnTo>
                  <a:lnTo>
                    <a:pt x="44" y="9"/>
                  </a:lnTo>
                  <a:lnTo>
                    <a:pt x="23" y="7"/>
                  </a:lnTo>
                  <a:lnTo>
                    <a:pt x="23" y="106"/>
                  </a:lnTo>
                  <a:lnTo>
                    <a:pt x="20" y="106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72" name="Freeform 124"/>
            <p:cNvSpPr>
              <a:spLocks/>
            </p:cNvSpPr>
            <p:nvPr/>
          </p:nvSpPr>
          <p:spPr bwMode="auto">
            <a:xfrm>
              <a:off x="666" y="1810"/>
              <a:ext cx="882" cy="273"/>
            </a:xfrm>
            <a:custGeom>
              <a:avLst/>
              <a:gdLst>
                <a:gd name="T0" fmla="*/ 242 w 882"/>
                <a:gd name="T1" fmla="*/ 16 h 273"/>
                <a:gd name="T2" fmla="*/ 0 w 882"/>
                <a:gd name="T3" fmla="*/ 138 h 273"/>
                <a:gd name="T4" fmla="*/ 0 w 882"/>
                <a:gd name="T5" fmla="*/ 127 h 273"/>
                <a:gd name="T6" fmla="*/ 242 w 882"/>
                <a:gd name="T7" fmla="*/ 0 h 273"/>
                <a:gd name="T8" fmla="*/ 881 w 882"/>
                <a:gd name="T9" fmla="*/ 266 h 273"/>
                <a:gd name="T10" fmla="*/ 881 w 882"/>
                <a:gd name="T11" fmla="*/ 272 h 273"/>
                <a:gd name="T12" fmla="*/ 242 w 882"/>
                <a:gd name="T13" fmla="*/ 16 h 2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2"/>
                <a:gd name="T22" fmla="*/ 0 h 273"/>
                <a:gd name="T23" fmla="*/ 882 w 882"/>
                <a:gd name="T24" fmla="*/ 273 h 2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2" h="273">
                  <a:moveTo>
                    <a:pt x="242" y="16"/>
                  </a:moveTo>
                  <a:lnTo>
                    <a:pt x="0" y="138"/>
                  </a:lnTo>
                  <a:lnTo>
                    <a:pt x="0" y="127"/>
                  </a:lnTo>
                  <a:lnTo>
                    <a:pt x="242" y="0"/>
                  </a:lnTo>
                  <a:lnTo>
                    <a:pt x="881" y="266"/>
                  </a:lnTo>
                  <a:lnTo>
                    <a:pt x="881" y="272"/>
                  </a:lnTo>
                  <a:lnTo>
                    <a:pt x="242" y="16"/>
                  </a:lnTo>
                </a:path>
              </a:pathLst>
            </a:custGeom>
            <a:solidFill>
              <a:srgbClr val="FF0000"/>
            </a:solidFill>
            <a:ln w="127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73" name="Line 125"/>
            <p:cNvSpPr>
              <a:spLocks noChangeShapeType="1"/>
            </p:cNvSpPr>
            <p:nvPr/>
          </p:nvSpPr>
          <p:spPr bwMode="auto">
            <a:xfrm>
              <a:off x="908" y="1777"/>
              <a:ext cx="0" cy="6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74" name="Freeform 126"/>
            <p:cNvSpPr>
              <a:spLocks/>
            </p:cNvSpPr>
            <p:nvPr/>
          </p:nvSpPr>
          <p:spPr bwMode="auto">
            <a:xfrm>
              <a:off x="496" y="2407"/>
              <a:ext cx="234" cy="81"/>
            </a:xfrm>
            <a:custGeom>
              <a:avLst/>
              <a:gdLst>
                <a:gd name="T0" fmla="*/ 5 w 234"/>
                <a:gd name="T1" fmla="*/ 0 h 81"/>
                <a:gd name="T2" fmla="*/ 0 w 234"/>
                <a:gd name="T3" fmla="*/ 58 h 81"/>
                <a:gd name="T4" fmla="*/ 192 w 234"/>
                <a:gd name="T5" fmla="*/ 80 h 81"/>
                <a:gd name="T6" fmla="*/ 233 w 234"/>
                <a:gd name="T7" fmla="*/ 31 h 81"/>
                <a:gd name="T8" fmla="*/ 233 w 234"/>
                <a:gd name="T9" fmla="*/ 5 h 81"/>
                <a:gd name="T10" fmla="*/ 195 w 234"/>
                <a:gd name="T11" fmla="*/ 15 h 81"/>
                <a:gd name="T12" fmla="*/ 103 w 234"/>
                <a:gd name="T13" fmla="*/ 15 h 81"/>
                <a:gd name="T14" fmla="*/ 103 w 234"/>
                <a:gd name="T15" fmla="*/ 0 h 81"/>
                <a:gd name="T16" fmla="*/ 5 w 234"/>
                <a:gd name="T17" fmla="*/ 0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4"/>
                <a:gd name="T28" fmla="*/ 0 h 81"/>
                <a:gd name="T29" fmla="*/ 234 w 234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4" h="81">
                  <a:moveTo>
                    <a:pt x="5" y="0"/>
                  </a:moveTo>
                  <a:lnTo>
                    <a:pt x="0" y="58"/>
                  </a:lnTo>
                  <a:lnTo>
                    <a:pt x="192" y="80"/>
                  </a:lnTo>
                  <a:lnTo>
                    <a:pt x="233" y="31"/>
                  </a:lnTo>
                  <a:lnTo>
                    <a:pt x="233" y="5"/>
                  </a:lnTo>
                  <a:lnTo>
                    <a:pt x="195" y="15"/>
                  </a:lnTo>
                  <a:lnTo>
                    <a:pt x="103" y="15"/>
                  </a:lnTo>
                  <a:lnTo>
                    <a:pt x="103" y="0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75" name="Line 127"/>
            <p:cNvSpPr>
              <a:spLocks noChangeShapeType="1"/>
            </p:cNvSpPr>
            <p:nvPr/>
          </p:nvSpPr>
          <p:spPr bwMode="auto">
            <a:xfrm flipV="1">
              <a:off x="689" y="2418"/>
              <a:ext cx="3" cy="73"/>
            </a:xfrm>
            <a:prstGeom prst="line">
              <a:avLst/>
            </a:prstGeom>
            <a:noFill/>
            <a:ln w="12700">
              <a:solidFill>
                <a:srgbClr val="ABABA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76" name="Freeform 128"/>
            <p:cNvSpPr>
              <a:spLocks/>
            </p:cNvSpPr>
            <p:nvPr/>
          </p:nvSpPr>
          <p:spPr bwMode="auto">
            <a:xfrm>
              <a:off x="1388" y="2371"/>
              <a:ext cx="240" cy="49"/>
            </a:xfrm>
            <a:custGeom>
              <a:avLst/>
              <a:gdLst>
                <a:gd name="T0" fmla="*/ 218 w 240"/>
                <a:gd name="T1" fmla="*/ 10 h 49"/>
                <a:gd name="T2" fmla="*/ 212 w 240"/>
                <a:gd name="T3" fmla="*/ 12 h 49"/>
                <a:gd name="T4" fmla="*/ 202 w 240"/>
                <a:gd name="T5" fmla="*/ 11 h 49"/>
                <a:gd name="T6" fmla="*/ 193 w 240"/>
                <a:gd name="T7" fmla="*/ 9 h 49"/>
                <a:gd name="T8" fmla="*/ 185 w 240"/>
                <a:gd name="T9" fmla="*/ 15 h 49"/>
                <a:gd name="T10" fmla="*/ 171 w 240"/>
                <a:gd name="T11" fmla="*/ 11 h 49"/>
                <a:gd name="T12" fmla="*/ 154 w 240"/>
                <a:gd name="T13" fmla="*/ 4 h 49"/>
                <a:gd name="T14" fmla="*/ 141 w 240"/>
                <a:gd name="T15" fmla="*/ 15 h 49"/>
                <a:gd name="T16" fmla="*/ 134 w 240"/>
                <a:gd name="T17" fmla="*/ 9 h 49"/>
                <a:gd name="T18" fmla="*/ 123 w 240"/>
                <a:gd name="T19" fmla="*/ 7 h 49"/>
                <a:gd name="T20" fmla="*/ 116 w 240"/>
                <a:gd name="T21" fmla="*/ 2 h 49"/>
                <a:gd name="T22" fmla="*/ 105 w 240"/>
                <a:gd name="T23" fmla="*/ 3 h 49"/>
                <a:gd name="T24" fmla="*/ 96 w 240"/>
                <a:gd name="T25" fmla="*/ 7 h 49"/>
                <a:gd name="T26" fmla="*/ 87 w 240"/>
                <a:gd name="T27" fmla="*/ 2 h 49"/>
                <a:gd name="T28" fmla="*/ 79 w 240"/>
                <a:gd name="T29" fmla="*/ 4 h 49"/>
                <a:gd name="T30" fmla="*/ 69 w 240"/>
                <a:gd name="T31" fmla="*/ 2 h 49"/>
                <a:gd name="T32" fmla="*/ 58 w 240"/>
                <a:gd name="T33" fmla="*/ 2 h 49"/>
                <a:gd name="T34" fmla="*/ 47 w 240"/>
                <a:gd name="T35" fmla="*/ 7 h 49"/>
                <a:gd name="T36" fmla="*/ 38 w 240"/>
                <a:gd name="T37" fmla="*/ 2 h 49"/>
                <a:gd name="T38" fmla="*/ 27 w 240"/>
                <a:gd name="T39" fmla="*/ 4 h 49"/>
                <a:gd name="T40" fmla="*/ 16 w 240"/>
                <a:gd name="T41" fmla="*/ 2 h 49"/>
                <a:gd name="T42" fmla="*/ 7 w 240"/>
                <a:gd name="T43" fmla="*/ 1 h 49"/>
                <a:gd name="T44" fmla="*/ 4 w 240"/>
                <a:gd name="T45" fmla="*/ 14 h 49"/>
                <a:gd name="T46" fmla="*/ 0 w 240"/>
                <a:gd name="T47" fmla="*/ 21 h 49"/>
                <a:gd name="T48" fmla="*/ 1 w 240"/>
                <a:gd name="T49" fmla="*/ 42 h 49"/>
                <a:gd name="T50" fmla="*/ 8 w 240"/>
                <a:gd name="T51" fmla="*/ 44 h 49"/>
                <a:gd name="T52" fmla="*/ 19 w 240"/>
                <a:gd name="T53" fmla="*/ 48 h 49"/>
                <a:gd name="T54" fmla="*/ 31 w 240"/>
                <a:gd name="T55" fmla="*/ 45 h 49"/>
                <a:gd name="T56" fmla="*/ 41 w 240"/>
                <a:gd name="T57" fmla="*/ 48 h 49"/>
                <a:gd name="T58" fmla="*/ 52 w 240"/>
                <a:gd name="T59" fmla="*/ 45 h 49"/>
                <a:gd name="T60" fmla="*/ 63 w 240"/>
                <a:gd name="T61" fmla="*/ 38 h 49"/>
                <a:gd name="T62" fmla="*/ 73 w 240"/>
                <a:gd name="T63" fmla="*/ 43 h 49"/>
                <a:gd name="T64" fmla="*/ 84 w 240"/>
                <a:gd name="T65" fmla="*/ 38 h 49"/>
                <a:gd name="T66" fmla="*/ 92 w 240"/>
                <a:gd name="T67" fmla="*/ 36 h 49"/>
                <a:gd name="T68" fmla="*/ 100 w 240"/>
                <a:gd name="T69" fmla="*/ 40 h 49"/>
                <a:gd name="T70" fmla="*/ 111 w 240"/>
                <a:gd name="T71" fmla="*/ 38 h 49"/>
                <a:gd name="T72" fmla="*/ 123 w 240"/>
                <a:gd name="T73" fmla="*/ 38 h 49"/>
                <a:gd name="T74" fmla="*/ 136 w 240"/>
                <a:gd name="T75" fmla="*/ 42 h 49"/>
                <a:gd name="T76" fmla="*/ 146 w 240"/>
                <a:gd name="T77" fmla="*/ 36 h 49"/>
                <a:gd name="T78" fmla="*/ 154 w 240"/>
                <a:gd name="T79" fmla="*/ 38 h 49"/>
                <a:gd name="T80" fmla="*/ 160 w 240"/>
                <a:gd name="T81" fmla="*/ 40 h 49"/>
                <a:gd name="T82" fmla="*/ 168 w 240"/>
                <a:gd name="T83" fmla="*/ 39 h 49"/>
                <a:gd name="T84" fmla="*/ 180 w 240"/>
                <a:gd name="T85" fmla="*/ 43 h 49"/>
                <a:gd name="T86" fmla="*/ 191 w 240"/>
                <a:gd name="T87" fmla="*/ 38 h 49"/>
                <a:gd name="T88" fmla="*/ 205 w 240"/>
                <a:gd name="T89" fmla="*/ 40 h 49"/>
                <a:gd name="T90" fmla="*/ 218 w 240"/>
                <a:gd name="T91" fmla="*/ 39 h 49"/>
                <a:gd name="T92" fmla="*/ 231 w 240"/>
                <a:gd name="T93" fmla="*/ 38 h 49"/>
                <a:gd name="T94" fmla="*/ 239 w 240"/>
                <a:gd name="T95" fmla="*/ 32 h 49"/>
                <a:gd name="T96" fmla="*/ 236 w 240"/>
                <a:gd name="T97" fmla="*/ 22 h 4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0"/>
                <a:gd name="T148" fmla="*/ 0 h 49"/>
                <a:gd name="T149" fmla="*/ 240 w 240"/>
                <a:gd name="T150" fmla="*/ 49 h 4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0" h="49">
                  <a:moveTo>
                    <a:pt x="230" y="19"/>
                  </a:moveTo>
                  <a:lnTo>
                    <a:pt x="222" y="14"/>
                  </a:lnTo>
                  <a:lnTo>
                    <a:pt x="218" y="10"/>
                  </a:lnTo>
                  <a:lnTo>
                    <a:pt x="216" y="10"/>
                  </a:lnTo>
                  <a:lnTo>
                    <a:pt x="214" y="10"/>
                  </a:lnTo>
                  <a:lnTo>
                    <a:pt x="212" y="12"/>
                  </a:lnTo>
                  <a:lnTo>
                    <a:pt x="210" y="15"/>
                  </a:lnTo>
                  <a:lnTo>
                    <a:pt x="205" y="15"/>
                  </a:lnTo>
                  <a:lnTo>
                    <a:pt x="202" y="11"/>
                  </a:lnTo>
                  <a:lnTo>
                    <a:pt x="199" y="10"/>
                  </a:lnTo>
                  <a:lnTo>
                    <a:pt x="197" y="9"/>
                  </a:lnTo>
                  <a:lnTo>
                    <a:pt x="193" y="9"/>
                  </a:lnTo>
                  <a:lnTo>
                    <a:pt x="191" y="10"/>
                  </a:lnTo>
                  <a:lnTo>
                    <a:pt x="188" y="12"/>
                  </a:lnTo>
                  <a:lnTo>
                    <a:pt x="185" y="15"/>
                  </a:lnTo>
                  <a:lnTo>
                    <a:pt x="182" y="18"/>
                  </a:lnTo>
                  <a:lnTo>
                    <a:pt x="177" y="15"/>
                  </a:lnTo>
                  <a:lnTo>
                    <a:pt x="171" y="11"/>
                  </a:lnTo>
                  <a:lnTo>
                    <a:pt x="166" y="9"/>
                  </a:lnTo>
                  <a:lnTo>
                    <a:pt x="160" y="5"/>
                  </a:lnTo>
                  <a:lnTo>
                    <a:pt x="154" y="4"/>
                  </a:lnTo>
                  <a:lnTo>
                    <a:pt x="149" y="5"/>
                  </a:lnTo>
                  <a:lnTo>
                    <a:pt x="144" y="9"/>
                  </a:lnTo>
                  <a:lnTo>
                    <a:pt x="141" y="15"/>
                  </a:lnTo>
                  <a:lnTo>
                    <a:pt x="139" y="12"/>
                  </a:lnTo>
                  <a:lnTo>
                    <a:pt x="137" y="10"/>
                  </a:lnTo>
                  <a:lnTo>
                    <a:pt x="134" y="9"/>
                  </a:lnTo>
                  <a:lnTo>
                    <a:pt x="132" y="7"/>
                  </a:lnTo>
                  <a:lnTo>
                    <a:pt x="126" y="7"/>
                  </a:lnTo>
                  <a:lnTo>
                    <a:pt x="123" y="7"/>
                  </a:lnTo>
                  <a:lnTo>
                    <a:pt x="120" y="5"/>
                  </a:lnTo>
                  <a:lnTo>
                    <a:pt x="118" y="4"/>
                  </a:lnTo>
                  <a:lnTo>
                    <a:pt x="116" y="2"/>
                  </a:lnTo>
                  <a:lnTo>
                    <a:pt x="112" y="2"/>
                  </a:lnTo>
                  <a:lnTo>
                    <a:pt x="108" y="2"/>
                  </a:lnTo>
                  <a:lnTo>
                    <a:pt x="105" y="3"/>
                  </a:lnTo>
                  <a:lnTo>
                    <a:pt x="102" y="4"/>
                  </a:lnTo>
                  <a:lnTo>
                    <a:pt x="99" y="5"/>
                  </a:lnTo>
                  <a:lnTo>
                    <a:pt x="96" y="7"/>
                  </a:lnTo>
                  <a:lnTo>
                    <a:pt x="95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2"/>
                  </a:lnTo>
                  <a:lnTo>
                    <a:pt x="82" y="2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2" y="4"/>
                  </a:lnTo>
                  <a:lnTo>
                    <a:pt x="69" y="2"/>
                  </a:lnTo>
                  <a:lnTo>
                    <a:pt x="63" y="0"/>
                  </a:lnTo>
                  <a:lnTo>
                    <a:pt x="61" y="1"/>
                  </a:lnTo>
                  <a:lnTo>
                    <a:pt x="58" y="2"/>
                  </a:lnTo>
                  <a:lnTo>
                    <a:pt x="55" y="4"/>
                  </a:lnTo>
                  <a:lnTo>
                    <a:pt x="51" y="9"/>
                  </a:lnTo>
                  <a:lnTo>
                    <a:pt x="47" y="7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8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7" y="4"/>
                  </a:lnTo>
                  <a:lnTo>
                    <a:pt x="24" y="7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8"/>
                  </a:lnTo>
                  <a:lnTo>
                    <a:pt x="4" y="14"/>
                  </a:lnTo>
                  <a:lnTo>
                    <a:pt x="2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1" y="42"/>
                  </a:lnTo>
                  <a:lnTo>
                    <a:pt x="4" y="43"/>
                  </a:lnTo>
                  <a:lnTo>
                    <a:pt x="6" y="42"/>
                  </a:lnTo>
                  <a:lnTo>
                    <a:pt x="8" y="44"/>
                  </a:lnTo>
                  <a:lnTo>
                    <a:pt x="11" y="45"/>
                  </a:lnTo>
                  <a:lnTo>
                    <a:pt x="15" y="46"/>
                  </a:lnTo>
                  <a:lnTo>
                    <a:pt x="19" y="48"/>
                  </a:lnTo>
                  <a:lnTo>
                    <a:pt x="23" y="48"/>
                  </a:lnTo>
                  <a:lnTo>
                    <a:pt x="27" y="48"/>
                  </a:lnTo>
                  <a:lnTo>
                    <a:pt x="31" y="45"/>
                  </a:lnTo>
                  <a:lnTo>
                    <a:pt x="34" y="43"/>
                  </a:lnTo>
                  <a:lnTo>
                    <a:pt x="37" y="45"/>
                  </a:lnTo>
                  <a:lnTo>
                    <a:pt x="41" y="48"/>
                  </a:lnTo>
                  <a:lnTo>
                    <a:pt x="45" y="48"/>
                  </a:lnTo>
                  <a:lnTo>
                    <a:pt x="48" y="48"/>
                  </a:lnTo>
                  <a:lnTo>
                    <a:pt x="52" y="45"/>
                  </a:lnTo>
                  <a:lnTo>
                    <a:pt x="55" y="44"/>
                  </a:lnTo>
                  <a:lnTo>
                    <a:pt x="59" y="42"/>
                  </a:lnTo>
                  <a:lnTo>
                    <a:pt x="63" y="38"/>
                  </a:lnTo>
                  <a:lnTo>
                    <a:pt x="66" y="42"/>
                  </a:lnTo>
                  <a:lnTo>
                    <a:pt x="69" y="43"/>
                  </a:lnTo>
                  <a:lnTo>
                    <a:pt x="73" y="43"/>
                  </a:lnTo>
                  <a:lnTo>
                    <a:pt x="77" y="43"/>
                  </a:lnTo>
                  <a:lnTo>
                    <a:pt x="80" y="40"/>
                  </a:lnTo>
                  <a:lnTo>
                    <a:pt x="84" y="38"/>
                  </a:lnTo>
                  <a:lnTo>
                    <a:pt x="87" y="36"/>
                  </a:lnTo>
                  <a:lnTo>
                    <a:pt x="90" y="33"/>
                  </a:lnTo>
                  <a:lnTo>
                    <a:pt x="92" y="36"/>
                  </a:lnTo>
                  <a:lnTo>
                    <a:pt x="95" y="38"/>
                  </a:lnTo>
                  <a:lnTo>
                    <a:pt x="97" y="39"/>
                  </a:lnTo>
                  <a:lnTo>
                    <a:pt x="100" y="40"/>
                  </a:lnTo>
                  <a:lnTo>
                    <a:pt x="104" y="40"/>
                  </a:lnTo>
                  <a:lnTo>
                    <a:pt x="108" y="40"/>
                  </a:lnTo>
                  <a:lnTo>
                    <a:pt x="111" y="38"/>
                  </a:lnTo>
                  <a:lnTo>
                    <a:pt x="114" y="35"/>
                  </a:lnTo>
                  <a:lnTo>
                    <a:pt x="118" y="37"/>
                  </a:lnTo>
                  <a:lnTo>
                    <a:pt x="123" y="38"/>
                  </a:lnTo>
                  <a:lnTo>
                    <a:pt x="127" y="40"/>
                  </a:lnTo>
                  <a:lnTo>
                    <a:pt x="132" y="42"/>
                  </a:lnTo>
                  <a:lnTo>
                    <a:pt x="136" y="42"/>
                  </a:lnTo>
                  <a:lnTo>
                    <a:pt x="140" y="40"/>
                  </a:lnTo>
                  <a:lnTo>
                    <a:pt x="143" y="38"/>
                  </a:lnTo>
                  <a:lnTo>
                    <a:pt x="146" y="36"/>
                  </a:lnTo>
                  <a:lnTo>
                    <a:pt x="149" y="36"/>
                  </a:lnTo>
                  <a:lnTo>
                    <a:pt x="152" y="38"/>
                  </a:lnTo>
                  <a:lnTo>
                    <a:pt x="154" y="38"/>
                  </a:lnTo>
                  <a:lnTo>
                    <a:pt x="156" y="40"/>
                  </a:lnTo>
                  <a:lnTo>
                    <a:pt x="158" y="40"/>
                  </a:lnTo>
                  <a:lnTo>
                    <a:pt x="160" y="40"/>
                  </a:lnTo>
                  <a:lnTo>
                    <a:pt x="162" y="39"/>
                  </a:lnTo>
                  <a:lnTo>
                    <a:pt x="165" y="36"/>
                  </a:lnTo>
                  <a:lnTo>
                    <a:pt x="168" y="39"/>
                  </a:lnTo>
                  <a:lnTo>
                    <a:pt x="171" y="42"/>
                  </a:lnTo>
                  <a:lnTo>
                    <a:pt x="175" y="43"/>
                  </a:lnTo>
                  <a:lnTo>
                    <a:pt x="180" y="43"/>
                  </a:lnTo>
                  <a:lnTo>
                    <a:pt x="184" y="42"/>
                  </a:lnTo>
                  <a:lnTo>
                    <a:pt x="189" y="40"/>
                  </a:lnTo>
                  <a:lnTo>
                    <a:pt x="191" y="38"/>
                  </a:lnTo>
                  <a:lnTo>
                    <a:pt x="194" y="38"/>
                  </a:lnTo>
                  <a:lnTo>
                    <a:pt x="199" y="38"/>
                  </a:lnTo>
                  <a:lnTo>
                    <a:pt x="205" y="40"/>
                  </a:lnTo>
                  <a:lnTo>
                    <a:pt x="210" y="40"/>
                  </a:lnTo>
                  <a:lnTo>
                    <a:pt x="214" y="40"/>
                  </a:lnTo>
                  <a:lnTo>
                    <a:pt x="218" y="39"/>
                  </a:lnTo>
                  <a:lnTo>
                    <a:pt x="222" y="38"/>
                  </a:lnTo>
                  <a:lnTo>
                    <a:pt x="226" y="38"/>
                  </a:lnTo>
                  <a:lnTo>
                    <a:pt x="231" y="38"/>
                  </a:lnTo>
                  <a:lnTo>
                    <a:pt x="235" y="38"/>
                  </a:lnTo>
                  <a:lnTo>
                    <a:pt x="237" y="36"/>
                  </a:lnTo>
                  <a:lnTo>
                    <a:pt x="239" y="32"/>
                  </a:lnTo>
                  <a:lnTo>
                    <a:pt x="239" y="30"/>
                  </a:lnTo>
                  <a:lnTo>
                    <a:pt x="238" y="25"/>
                  </a:lnTo>
                  <a:lnTo>
                    <a:pt x="236" y="22"/>
                  </a:lnTo>
                  <a:lnTo>
                    <a:pt x="233" y="19"/>
                  </a:lnTo>
                  <a:lnTo>
                    <a:pt x="230" y="19"/>
                  </a:lnTo>
                </a:path>
              </a:pathLst>
            </a:custGeom>
            <a:solidFill>
              <a:srgbClr val="0256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77" name="Freeform 129"/>
            <p:cNvSpPr>
              <a:spLocks/>
            </p:cNvSpPr>
            <p:nvPr/>
          </p:nvSpPr>
          <p:spPr bwMode="auto">
            <a:xfrm>
              <a:off x="1118" y="2384"/>
              <a:ext cx="186" cy="42"/>
            </a:xfrm>
            <a:custGeom>
              <a:avLst/>
              <a:gdLst>
                <a:gd name="T0" fmla="*/ 169 w 186"/>
                <a:gd name="T1" fmla="*/ 4 h 42"/>
                <a:gd name="T2" fmla="*/ 163 w 186"/>
                <a:gd name="T3" fmla="*/ 8 h 42"/>
                <a:gd name="T4" fmla="*/ 156 w 186"/>
                <a:gd name="T5" fmla="*/ 4 h 42"/>
                <a:gd name="T6" fmla="*/ 148 w 186"/>
                <a:gd name="T7" fmla="*/ 5 h 42"/>
                <a:gd name="T8" fmla="*/ 142 w 186"/>
                <a:gd name="T9" fmla="*/ 11 h 42"/>
                <a:gd name="T10" fmla="*/ 130 w 186"/>
                <a:gd name="T11" fmla="*/ 4 h 42"/>
                <a:gd name="T12" fmla="*/ 117 w 186"/>
                <a:gd name="T13" fmla="*/ 2 h 42"/>
                <a:gd name="T14" fmla="*/ 108 w 186"/>
                <a:gd name="T15" fmla="*/ 8 h 42"/>
                <a:gd name="T16" fmla="*/ 102 w 186"/>
                <a:gd name="T17" fmla="*/ 3 h 42"/>
                <a:gd name="T18" fmla="*/ 94 w 186"/>
                <a:gd name="T19" fmla="*/ 2 h 42"/>
                <a:gd name="T20" fmla="*/ 88 w 186"/>
                <a:gd name="T21" fmla="*/ 0 h 42"/>
                <a:gd name="T22" fmla="*/ 80 w 186"/>
                <a:gd name="T23" fmla="*/ 2 h 42"/>
                <a:gd name="T24" fmla="*/ 74 w 186"/>
                <a:gd name="T25" fmla="*/ 3 h 42"/>
                <a:gd name="T26" fmla="*/ 67 w 186"/>
                <a:gd name="T27" fmla="*/ 0 h 42"/>
                <a:gd name="T28" fmla="*/ 61 w 186"/>
                <a:gd name="T29" fmla="*/ 4 h 42"/>
                <a:gd name="T30" fmla="*/ 50 w 186"/>
                <a:gd name="T31" fmla="*/ 0 h 42"/>
                <a:gd name="T32" fmla="*/ 45 w 186"/>
                <a:gd name="T33" fmla="*/ 3 h 42"/>
                <a:gd name="T34" fmla="*/ 36 w 186"/>
                <a:gd name="T35" fmla="*/ 3 h 42"/>
                <a:gd name="T36" fmla="*/ 28 w 186"/>
                <a:gd name="T37" fmla="*/ 2 h 42"/>
                <a:gd name="T38" fmla="*/ 21 w 186"/>
                <a:gd name="T39" fmla="*/ 7 h 42"/>
                <a:gd name="T40" fmla="*/ 12 w 186"/>
                <a:gd name="T41" fmla="*/ 1 h 42"/>
                <a:gd name="T42" fmla="*/ 6 w 186"/>
                <a:gd name="T43" fmla="*/ 4 h 42"/>
                <a:gd name="T44" fmla="*/ 4 w 186"/>
                <a:gd name="T45" fmla="*/ 14 h 42"/>
                <a:gd name="T46" fmla="*/ 1 w 186"/>
                <a:gd name="T47" fmla="*/ 21 h 42"/>
                <a:gd name="T48" fmla="*/ 0 w 186"/>
                <a:gd name="T49" fmla="*/ 32 h 42"/>
                <a:gd name="T50" fmla="*/ 4 w 186"/>
                <a:gd name="T51" fmla="*/ 38 h 42"/>
                <a:gd name="T52" fmla="*/ 10 w 186"/>
                <a:gd name="T53" fmla="*/ 38 h 42"/>
                <a:gd name="T54" fmla="*/ 20 w 186"/>
                <a:gd name="T55" fmla="*/ 41 h 42"/>
                <a:gd name="T56" fmla="*/ 28 w 186"/>
                <a:gd name="T57" fmla="*/ 36 h 42"/>
                <a:gd name="T58" fmla="*/ 36 w 186"/>
                <a:gd name="T59" fmla="*/ 39 h 42"/>
                <a:gd name="T60" fmla="*/ 46 w 186"/>
                <a:gd name="T61" fmla="*/ 36 h 42"/>
                <a:gd name="T62" fmla="*/ 53 w 186"/>
                <a:gd name="T63" fmla="*/ 33 h 42"/>
                <a:gd name="T64" fmla="*/ 60 w 186"/>
                <a:gd name="T65" fmla="*/ 35 h 42"/>
                <a:gd name="T66" fmla="*/ 69 w 186"/>
                <a:gd name="T67" fmla="*/ 30 h 42"/>
                <a:gd name="T68" fmla="*/ 75 w 186"/>
                <a:gd name="T69" fmla="*/ 30 h 42"/>
                <a:gd name="T70" fmla="*/ 83 w 186"/>
                <a:gd name="T71" fmla="*/ 31 h 42"/>
                <a:gd name="T72" fmla="*/ 90 w 186"/>
                <a:gd name="T73" fmla="*/ 28 h 42"/>
                <a:gd name="T74" fmla="*/ 100 w 186"/>
                <a:gd name="T75" fmla="*/ 31 h 42"/>
                <a:gd name="T76" fmla="*/ 109 w 186"/>
                <a:gd name="T77" fmla="*/ 31 h 42"/>
                <a:gd name="T78" fmla="*/ 117 w 186"/>
                <a:gd name="T79" fmla="*/ 28 h 42"/>
                <a:gd name="T80" fmla="*/ 122 w 186"/>
                <a:gd name="T81" fmla="*/ 31 h 42"/>
                <a:gd name="T82" fmla="*/ 127 w 186"/>
                <a:gd name="T83" fmla="*/ 30 h 42"/>
                <a:gd name="T84" fmla="*/ 134 w 186"/>
                <a:gd name="T85" fmla="*/ 31 h 42"/>
                <a:gd name="T86" fmla="*/ 143 w 186"/>
                <a:gd name="T87" fmla="*/ 31 h 42"/>
                <a:gd name="T88" fmla="*/ 151 w 186"/>
                <a:gd name="T89" fmla="*/ 28 h 42"/>
                <a:gd name="T90" fmla="*/ 163 w 186"/>
                <a:gd name="T91" fmla="*/ 29 h 42"/>
                <a:gd name="T92" fmla="*/ 172 w 186"/>
                <a:gd name="T93" fmla="*/ 28 h 42"/>
                <a:gd name="T94" fmla="*/ 182 w 186"/>
                <a:gd name="T95" fmla="*/ 26 h 42"/>
                <a:gd name="T96" fmla="*/ 185 w 186"/>
                <a:gd name="T97" fmla="*/ 18 h 42"/>
                <a:gd name="T98" fmla="*/ 181 w 186"/>
                <a:gd name="T99" fmla="*/ 12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6"/>
                <a:gd name="T151" fmla="*/ 0 h 42"/>
                <a:gd name="T152" fmla="*/ 186 w 186"/>
                <a:gd name="T153" fmla="*/ 42 h 4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6" h="42">
                  <a:moveTo>
                    <a:pt x="179" y="11"/>
                  </a:moveTo>
                  <a:lnTo>
                    <a:pt x="173" y="7"/>
                  </a:lnTo>
                  <a:lnTo>
                    <a:pt x="169" y="4"/>
                  </a:lnTo>
                  <a:lnTo>
                    <a:pt x="168" y="4"/>
                  </a:lnTo>
                  <a:lnTo>
                    <a:pt x="166" y="5"/>
                  </a:lnTo>
                  <a:lnTo>
                    <a:pt x="163" y="8"/>
                  </a:lnTo>
                  <a:lnTo>
                    <a:pt x="160" y="8"/>
                  </a:lnTo>
                  <a:lnTo>
                    <a:pt x="158" y="5"/>
                  </a:lnTo>
                  <a:lnTo>
                    <a:pt x="156" y="4"/>
                  </a:lnTo>
                  <a:lnTo>
                    <a:pt x="153" y="4"/>
                  </a:lnTo>
                  <a:lnTo>
                    <a:pt x="150" y="4"/>
                  </a:lnTo>
                  <a:lnTo>
                    <a:pt x="148" y="5"/>
                  </a:lnTo>
                  <a:lnTo>
                    <a:pt x="145" y="7"/>
                  </a:lnTo>
                  <a:lnTo>
                    <a:pt x="143" y="9"/>
                  </a:lnTo>
                  <a:lnTo>
                    <a:pt x="142" y="11"/>
                  </a:lnTo>
                  <a:lnTo>
                    <a:pt x="138" y="9"/>
                  </a:lnTo>
                  <a:lnTo>
                    <a:pt x="134" y="7"/>
                  </a:lnTo>
                  <a:lnTo>
                    <a:pt x="130" y="4"/>
                  </a:lnTo>
                  <a:lnTo>
                    <a:pt x="125" y="2"/>
                  </a:lnTo>
                  <a:lnTo>
                    <a:pt x="121" y="2"/>
                  </a:lnTo>
                  <a:lnTo>
                    <a:pt x="117" y="2"/>
                  </a:lnTo>
                  <a:lnTo>
                    <a:pt x="113" y="4"/>
                  </a:lnTo>
                  <a:lnTo>
                    <a:pt x="110" y="10"/>
                  </a:lnTo>
                  <a:lnTo>
                    <a:pt x="108" y="8"/>
                  </a:lnTo>
                  <a:lnTo>
                    <a:pt x="106" y="7"/>
                  </a:lnTo>
                  <a:lnTo>
                    <a:pt x="104" y="4"/>
                  </a:lnTo>
                  <a:lnTo>
                    <a:pt x="102" y="3"/>
                  </a:lnTo>
                  <a:lnTo>
                    <a:pt x="98" y="3"/>
                  </a:lnTo>
                  <a:lnTo>
                    <a:pt x="96" y="3"/>
                  </a:lnTo>
                  <a:lnTo>
                    <a:pt x="94" y="2"/>
                  </a:lnTo>
                  <a:lnTo>
                    <a:pt x="92" y="1"/>
                  </a:lnTo>
                  <a:lnTo>
                    <a:pt x="91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3" y="2"/>
                  </a:lnTo>
                  <a:lnTo>
                    <a:pt x="80" y="2"/>
                  </a:lnTo>
                  <a:lnTo>
                    <a:pt x="78" y="3"/>
                  </a:lnTo>
                  <a:lnTo>
                    <a:pt x="76" y="4"/>
                  </a:lnTo>
                  <a:lnTo>
                    <a:pt x="74" y="3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67" y="0"/>
                  </a:lnTo>
                  <a:lnTo>
                    <a:pt x="64" y="1"/>
                  </a:lnTo>
                  <a:lnTo>
                    <a:pt x="63" y="2"/>
                  </a:lnTo>
                  <a:lnTo>
                    <a:pt x="61" y="4"/>
                  </a:lnTo>
                  <a:lnTo>
                    <a:pt x="57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2"/>
                  </a:lnTo>
                  <a:lnTo>
                    <a:pt x="45" y="3"/>
                  </a:lnTo>
                  <a:lnTo>
                    <a:pt x="42" y="7"/>
                  </a:lnTo>
                  <a:lnTo>
                    <a:pt x="39" y="4"/>
                  </a:lnTo>
                  <a:lnTo>
                    <a:pt x="36" y="3"/>
                  </a:lnTo>
                  <a:lnTo>
                    <a:pt x="33" y="2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3" y="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9" y="1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8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2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1" y="38"/>
                  </a:lnTo>
                  <a:lnTo>
                    <a:pt x="4" y="38"/>
                  </a:lnTo>
                  <a:lnTo>
                    <a:pt x="6" y="36"/>
                  </a:lnTo>
                  <a:lnTo>
                    <a:pt x="8" y="37"/>
                  </a:lnTo>
                  <a:lnTo>
                    <a:pt x="10" y="38"/>
                  </a:lnTo>
                  <a:lnTo>
                    <a:pt x="13" y="39"/>
                  </a:lnTo>
                  <a:lnTo>
                    <a:pt x="16" y="41"/>
                  </a:lnTo>
                  <a:lnTo>
                    <a:pt x="20" y="41"/>
                  </a:lnTo>
                  <a:lnTo>
                    <a:pt x="23" y="41"/>
                  </a:lnTo>
                  <a:lnTo>
                    <a:pt x="25" y="38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3" y="39"/>
                  </a:lnTo>
                  <a:lnTo>
                    <a:pt x="36" y="39"/>
                  </a:lnTo>
                  <a:lnTo>
                    <a:pt x="39" y="39"/>
                  </a:lnTo>
                  <a:lnTo>
                    <a:pt x="43" y="38"/>
                  </a:lnTo>
                  <a:lnTo>
                    <a:pt x="46" y="36"/>
                  </a:lnTo>
                  <a:lnTo>
                    <a:pt x="48" y="33"/>
                  </a:lnTo>
                  <a:lnTo>
                    <a:pt x="50" y="31"/>
                  </a:lnTo>
                  <a:lnTo>
                    <a:pt x="53" y="33"/>
                  </a:lnTo>
                  <a:lnTo>
                    <a:pt x="55" y="35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4" y="32"/>
                  </a:lnTo>
                  <a:lnTo>
                    <a:pt x="67" y="31"/>
                  </a:lnTo>
                  <a:lnTo>
                    <a:pt x="69" y="30"/>
                  </a:lnTo>
                  <a:lnTo>
                    <a:pt x="71" y="28"/>
                  </a:lnTo>
                  <a:lnTo>
                    <a:pt x="72" y="29"/>
                  </a:lnTo>
                  <a:lnTo>
                    <a:pt x="75" y="30"/>
                  </a:lnTo>
                  <a:lnTo>
                    <a:pt x="77" y="31"/>
                  </a:lnTo>
                  <a:lnTo>
                    <a:pt x="80" y="31"/>
                  </a:lnTo>
                  <a:lnTo>
                    <a:pt x="83" y="31"/>
                  </a:lnTo>
                  <a:lnTo>
                    <a:pt x="86" y="31"/>
                  </a:lnTo>
                  <a:lnTo>
                    <a:pt x="88" y="30"/>
                  </a:lnTo>
                  <a:lnTo>
                    <a:pt x="90" y="28"/>
                  </a:lnTo>
                  <a:lnTo>
                    <a:pt x="93" y="29"/>
                  </a:lnTo>
                  <a:lnTo>
                    <a:pt x="96" y="30"/>
                  </a:lnTo>
                  <a:lnTo>
                    <a:pt x="100" y="31"/>
                  </a:lnTo>
                  <a:lnTo>
                    <a:pt x="103" y="31"/>
                  </a:lnTo>
                  <a:lnTo>
                    <a:pt x="106" y="31"/>
                  </a:lnTo>
                  <a:lnTo>
                    <a:pt x="109" y="31"/>
                  </a:lnTo>
                  <a:lnTo>
                    <a:pt x="112" y="30"/>
                  </a:lnTo>
                  <a:lnTo>
                    <a:pt x="114" y="28"/>
                  </a:lnTo>
                  <a:lnTo>
                    <a:pt x="117" y="28"/>
                  </a:lnTo>
                  <a:lnTo>
                    <a:pt x="119" y="29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4" y="31"/>
                  </a:lnTo>
                  <a:lnTo>
                    <a:pt x="125" y="31"/>
                  </a:lnTo>
                  <a:lnTo>
                    <a:pt x="127" y="30"/>
                  </a:lnTo>
                  <a:lnTo>
                    <a:pt x="129" y="28"/>
                  </a:lnTo>
                  <a:lnTo>
                    <a:pt x="131" y="30"/>
                  </a:lnTo>
                  <a:lnTo>
                    <a:pt x="134" y="31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3" y="31"/>
                  </a:lnTo>
                  <a:lnTo>
                    <a:pt x="146" y="30"/>
                  </a:lnTo>
                  <a:lnTo>
                    <a:pt x="149" y="29"/>
                  </a:lnTo>
                  <a:lnTo>
                    <a:pt x="151" y="28"/>
                  </a:lnTo>
                  <a:lnTo>
                    <a:pt x="156" y="29"/>
                  </a:lnTo>
                  <a:lnTo>
                    <a:pt x="159" y="29"/>
                  </a:lnTo>
                  <a:lnTo>
                    <a:pt x="163" y="29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6" y="28"/>
                  </a:lnTo>
                  <a:lnTo>
                    <a:pt x="179" y="28"/>
                  </a:lnTo>
                  <a:lnTo>
                    <a:pt x="182" y="26"/>
                  </a:lnTo>
                  <a:lnTo>
                    <a:pt x="184" y="25"/>
                  </a:lnTo>
                  <a:lnTo>
                    <a:pt x="185" y="22"/>
                  </a:lnTo>
                  <a:lnTo>
                    <a:pt x="185" y="18"/>
                  </a:lnTo>
                  <a:lnTo>
                    <a:pt x="185" y="17"/>
                  </a:lnTo>
                  <a:lnTo>
                    <a:pt x="184" y="14"/>
                  </a:lnTo>
                  <a:lnTo>
                    <a:pt x="181" y="12"/>
                  </a:lnTo>
                  <a:lnTo>
                    <a:pt x="179" y="11"/>
                  </a:lnTo>
                </a:path>
              </a:pathLst>
            </a:custGeom>
            <a:solidFill>
              <a:srgbClr val="0256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78" name="Freeform 130"/>
            <p:cNvSpPr>
              <a:spLocks/>
            </p:cNvSpPr>
            <p:nvPr/>
          </p:nvSpPr>
          <p:spPr bwMode="auto">
            <a:xfrm>
              <a:off x="902" y="2380"/>
              <a:ext cx="244" cy="56"/>
            </a:xfrm>
            <a:custGeom>
              <a:avLst/>
              <a:gdLst>
                <a:gd name="T0" fmla="*/ 222 w 244"/>
                <a:gd name="T1" fmla="*/ 7 h 56"/>
                <a:gd name="T2" fmla="*/ 216 w 244"/>
                <a:gd name="T3" fmla="*/ 9 h 56"/>
                <a:gd name="T4" fmla="*/ 206 w 244"/>
                <a:gd name="T5" fmla="*/ 8 h 56"/>
                <a:gd name="T6" fmla="*/ 197 w 244"/>
                <a:gd name="T7" fmla="*/ 5 h 56"/>
                <a:gd name="T8" fmla="*/ 189 w 244"/>
                <a:gd name="T9" fmla="*/ 11 h 56"/>
                <a:gd name="T10" fmla="*/ 175 w 244"/>
                <a:gd name="T11" fmla="*/ 9 h 56"/>
                <a:gd name="T12" fmla="*/ 158 w 244"/>
                <a:gd name="T13" fmla="*/ 2 h 56"/>
                <a:gd name="T14" fmla="*/ 145 w 244"/>
                <a:gd name="T15" fmla="*/ 15 h 56"/>
                <a:gd name="T16" fmla="*/ 138 w 244"/>
                <a:gd name="T17" fmla="*/ 7 h 56"/>
                <a:gd name="T18" fmla="*/ 127 w 244"/>
                <a:gd name="T19" fmla="*/ 4 h 56"/>
                <a:gd name="T20" fmla="*/ 119 w 244"/>
                <a:gd name="T21" fmla="*/ 1 h 56"/>
                <a:gd name="T22" fmla="*/ 108 w 244"/>
                <a:gd name="T23" fmla="*/ 2 h 56"/>
                <a:gd name="T24" fmla="*/ 99 w 244"/>
                <a:gd name="T25" fmla="*/ 5 h 56"/>
                <a:gd name="T26" fmla="*/ 90 w 244"/>
                <a:gd name="T27" fmla="*/ 1 h 56"/>
                <a:gd name="T28" fmla="*/ 82 w 244"/>
                <a:gd name="T29" fmla="*/ 3 h 56"/>
                <a:gd name="T30" fmla="*/ 73 w 244"/>
                <a:gd name="T31" fmla="*/ 2 h 56"/>
                <a:gd name="T32" fmla="*/ 61 w 244"/>
                <a:gd name="T33" fmla="*/ 2 h 56"/>
                <a:gd name="T34" fmla="*/ 51 w 244"/>
                <a:gd name="T35" fmla="*/ 7 h 56"/>
                <a:gd name="T36" fmla="*/ 40 w 244"/>
                <a:gd name="T37" fmla="*/ 3 h 56"/>
                <a:gd name="T38" fmla="*/ 30 w 244"/>
                <a:gd name="T39" fmla="*/ 5 h 56"/>
                <a:gd name="T40" fmla="*/ 19 w 244"/>
                <a:gd name="T41" fmla="*/ 3 h 56"/>
                <a:gd name="T42" fmla="*/ 10 w 244"/>
                <a:gd name="T43" fmla="*/ 3 h 56"/>
                <a:gd name="T44" fmla="*/ 7 w 244"/>
                <a:gd name="T45" fmla="*/ 17 h 56"/>
                <a:gd name="T46" fmla="*/ 2 w 244"/>
                <a:gd name="T47" fmla="*/ 24 h 56"/>
                <a:gd name="T48" fmla="*/ 0 w 244"/>
                <a:gd name="T49" fmla="*/ 38 h 56"/>
                <a:gd name="T50" fmla="*/ 2 w 244"/>
                <a:gd name="T51" fmla="*/ 50 h 56"/>
                <a:gd name="T52" fmla="*/ 11 w 244"/>
                <a:gd name="T53" fmla="*/ 50 h 56"/>
                <a:gd name="T54" fmla="*/ 22 w 244"/>
                <a:gd name="T55" fmla="*/ 55 h 56"/>
                <a:gd name="T56" fmla="*/ 34 w 244"/>
                <a:gd name="T57" fmla="*/ 51 h 56"/>
                <a:gd name="T58" fmla="*/ 44 w 244"/>
                <a:gd name="T59" fmla="*/ 52 h 56"/>
                <a:gd name="T60" fmla="*/ 55 w 244"/>
                <a:gd name="T61" fmla="*/ 50 h 56"/>
                <a:gd name="T62" fmla="*/ 66 w 244"/>
                <a:gd name="T63" fmla="*/ 42 h 56"/>
                <a:gd name="T64" fmla="*/ 76 w 244"/>
                <a:gd name="T65" fmla="*/ 46 h 56"/>
                <a:gd name="T66" fmla="*/ 87 w 244"/>
                <a:gd name="T67" fmla="*/ 42 h 56"/>
                <a:gd name="T68" fmla="*/ 96 w 244"/>
                <a:gd name="T69" fmla="*/ 38 h 56"/>
                <a:gd name="T70" fmla="*/ 104 w 244"/>
                <a:gd name="T71" fmla="*/ 43 h 56"/>
                <a:gd name="T72" fmla="*/ 115 w 244"/>
                <a:gd name="T73" fmla="*/ 39 h 56"/>
                <a:gd name="T74" fmla="*/ 127 w 244"/>
                <a:gd name="T75" fmla="*/ 40 h 56"/>
                <a:gd name="T76" fmla="*/ 139 w 244"/>
                <a:gd name="T77" fmla="*/ 42 h 56"/>
                <a:gd name="T78" fmla="*/ 150 w 244"/>
                <a:gd name="T79" fmla="*/ 37 h 56"/>
                <a:gd name="T80" fmla="*/ 158 w 244"/>
                <a:gd name="T81" fmla="*/ 39 h 56"/>
                <a:gd name="T82" fmla="*/ 164 w 244"/>
                <a:gd name="T83" fmla="*/ 42 h 56"/>
                <a:gd name="T84" fmla="*/ 171 w 244"/>
                <a:gd name="T85" fmla="*/ 39 h 56"/>
                <a:gd name="T86" fmla="*/ 184 w 244"/>
                <a:gd name="T87" fmla="*/ 43 h 56"/>
                <a:gd name="T88" fmla="*/ 196 w 244"/>
                <a:gd name="T89" fmla="*/ 38 h 56"/>
                <a:gd name="T90" fmla="*/ 213 w 244"/>
                <a:gd name="T91" fmla="*/ 38 h 56"/>
                <a:gd name="T92" fmla="*/ 226 w 244"/>
                <a:gd name="T93" fmla="*/ 37 h 56"/>
                <a:gd name="T94" fmla="*/ 239 w 244"/>
                <a:gd name="T95" fmla="*/ 35 h 56"/>
                <a:gd name="T96" fmla="*/ 243 w 244"/>
                <a:gd name="T97" fmla="*/ 26 h 56"/>
                <a:gd name="T98" fmla="*/ 238 w 244"/>
                <a:gd name="T99" fmla="*/ 16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44"/>
                <a:gd name="T151" fmla="*/ 0 h 56"/>
                <a:gd name="T152" fmla="*/ 244 w 244"/>
                <a:gd name="T153" fmla="*/ 56 h 5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44" h="56">
                  <a:moveTo>
                    <a:pt x="234" y="15"/>
                  </a:moveTo>
                  <a:lnTo>
                    <a:pt x="226" y="10"/>
                  </a:lnTo>
                  <a:lnTo>
                    <a:pt x="222" y="7"/>
                  </a:lnTo>
                  <a:lnTo>
                    <a:pt x="220" y="5"/>
                  </a:lnTo>
                  <a:lnTo>
                    <a:pt x="218" y="5"/>
                  </a:lnTo>
                  <a:lnTo>
                    <a:pt x="216" y="9"/>
                  </a:lnTo>
                  <a:lnTo>
                    <a:pt x="213" y="11"/>
                  </a:lnTo>
                  <a:lnTo>
                    <a:pt x="209" y="11"/>
                  </a:lnTo>
                  <a:lnTo>
                    <a:pt x="206" y="8"/>
                  </a:lnTo>
                  <a:lnTo>
                    <a:pt x="204" y="5"/>
                  </a:lnTo>
                  <a:lnTo>
                    <a:pt x="201" y="5"/>
                  </a:lnTo>
                  <a:lnTo>
                    <a:pt x="197" y="5"/>
                  </a:lnTo>
                  <a:lnTo>
                    <a:pt x="194" y="8"/>
                  </a:lnTo>
                  <a:lnTo>
                    <a:pt x="191" y="10"/>
                  </a:lnTo>
                  <a:lnTo>
                    <a:pt x="189" y="11"/>
                  </a:lnTo>
                  <a:lnTo>
                    <a:pt x="186" y="16"/>
                  </a:lnTo>
                  <a:lnTo>
                    <a:pt x="181" y="12"/>
                  </a:lnTo>
                  <a:lnTo>
                    <a:pt x="175" y="9"/>
                  </a:lnTo>
                  <a:lnTo>
                    <a:pt x="169" y="5"/>
                  </a:lnTo>
                  <a:lnTo>
                    <a:pt x="164" y="3"/>
                  </a:lnTo>
                  <a:lnTo>
                    <a:pt x="158" y="2"/>
                  </a:lnTo>
                  <a:lnTo>
                    <a:pt x="153" y="3"/>
                  </a:lnTo>
                  <a:lnTo>
                    <a:pt x="149" y="7"/>
                  </a:lnTo>
                  <a:lnTo>
                    <a:pt x="145" y="15"/>
                  </a:lnTo>
                  <a:lnTo>
                    <a:pt x="142" y="11"/>
                  </a:lnTo>
                  <a:lnTo>
                    <a:pt x="140" y="8"/>
                  </a:lnTo>
                  <a:lnTo>
                    <a:pt x="138" y="7"/>
                  </a:lnTo>
                  <a:lnTo>
                    <a:pt x="135" y="5"/>
                  </a:lnTo>
                  <a:lnTo>
                    <a:pt x="130" y="4"/>
                  </a:lnTo>
                  <a:lnTo>
                    <a:pt x="127" y="4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9" y="1"/>
                  </a:lnTo>
                  <a:lnTo>
                    <a:pt x="115" y="1"/>
                  </a:lnTo>
                  <a:lnTo>
                    <a:pt x="112" y="1"/>
                  </a:lnTo>
                  <a:lnTo>
                    <a:pt x="108" y="2"/>
                  </a:lnTo>
                  <a:lnTo>
                    <a:pt x="105" y="3"/>
                  </a:lnTo>
                  <a:lnTo>
                    <a:pt x="102" y="5"/>
                  </a:lnTo>
                  <a:lnTo>
                    <a:pt x="99" y="5"/>
                  </a:lnTo>
                  <a:lnTo>
                    <a:pt x="97" y="4"/>
                  </a:lnTo>
                  <a:lnTo>
                    <a:pt x="92" y="2"/>
                  </a:lnTo>
                  <a:lnTo>
                    <a:pt x="90" y="1"/>
                  </a:lnTo>
                  <a:lnTo>
                    <a:pt x="87" y="1"/>
                  </a:lnTo>
                  <a:lnTo>
                    <a:pt x="85" y="1"/>
                  </a:lnTo>
                  <a:lnTo>
                    <a:pt x="82" y="3"/>
                  </a:lnTo>
                  <a:lnTo>
                    <a:pt x="80" y="7"/>
                  </a:lnTo>
                  <a:lnTo>
                    <a:pt x="76" y="4"/>
                  </a:lnTo>
                  <a:lnTo>
                    <a:pt x="73" y="2"/>
                  </a:lnTo>
                  <a:lnTo>
                    <a:pt x="66" y="0"/>
                  </a:lnTo>
                  <a:lnTo>
                    <a:pt x="64" y="1"/>
                  </a:lnTo>
                  <a:lnTo>
                    <a:pt x="61" y="2"/>
                  </a:lnTo>
                  <a:lnTo>
                    <a:pt x="58" y="5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8" y="5"/>
                  </a:lnTo>
                  <a:lnTo>
                    <a:pt x="44" y="3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3" y="4"/>
                  </a:lnTo>
                  <a:lnTo>
                    <a:pt x="30" y="5"/>
                  </a:lnTo>
                  <a:lnTo>
                    <a:pt x="27" y="9"/>
                  </a:lnTo>
                  <a:lnTo>
                    <a:pt x="23" y="5"/>
                  </a:lnTo>
                  <a:lnTo>
                    <a:pt x="19" y="3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0" y="3"/>
                  </a:lnTo>
                  <a:lnTo>
                    <a:pt x="9" y="5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2" y="24"/>
                  </a:lnTo>
                  <a:lnTo>
                    <a:pt x="1" y="28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2" y="50"/>
                  </a:lnTo>
                  <a:lnTo>
                    <a:pt x="5" y="50"/>
                  </a:lnTo>
                  <a:lnTo>
                    <a:pt x="9" y="47"/>
                  </a:lnTo>
                  <a:lnTo>
                    <a:pt x="11" y="50"/>
                  </a:lnTo>
                  <a:lnTo>
                    <a:pt x="14" y="52"/>
                  </a:lnTo>
                  <a:lnTo>
                    <a:pt x="18" y="52"/>
                  </a:lnTo>
                  <a:lnTo>
                    <a:pt x="22" y="55"/>
                  </a:lnTo>
                  <a:lnTo>
                    <a:pt x="26" y="55"/>
                  </a:lnTo>
                  <a:lnTo>
                    <a:pt x="30" y="52"/>
                  </a:lnTo>
                  <a:lnTo>
                    <a:pt x="34" y="51"/>
                  </a:lnTo>
                  <a:lnTo>
                    <a:pt x="37" y="47"/>
                  </a:lnTo>
                  <a:lnTo>
                    <a:pt x="40" y="51"/>
                  </a:lnTo>
                  <a:lnTo>
                    <a:pt x="44" y="52"/>
                  </a:lnTo>
                  <a:lnTo>
                    <a:pt x="48" y="52"/>
                  </a:lnTo>
                  <a:lnTo>
                    <a:pt x="51" y="52"/>
                  </a:lnTo>
                  <a:lnTo>
                    <a:pt x="55" y="50"/>
                  </a:lnTo>
                  <a:lnTo>
                    <a:pt x="59" y="47"/>
                  </a:lnTo>
                  <a:lnTo>
                    <a:pt x="63" y="45"/>
                  </a:lnTo>
                  <a:lnTo>
                    <a:pt x="66" y="42"/>
                  </a:lnTo>
                  <a:lnTo>
                    <a:pt x="69" y="45"/>
                  </a:lnTo>
                  <a:lnTo>
                    <a:pt x="72" y="46"/>
                  </a:lnTo>
                  <a:lnTo>
                    <a:pt x="76" y="46"/>
                  </a:lnTo>
                  <a:lnTo>
                    <a:pt x="80" y="45"/>
                  </a:lnTo>
                  <a:lnTo>
                    <a:pt x="84" y="44"/>
                  </a:lnTo>
                  <a:lnTo>
                    <a:pt x="87" y="42"/>
                  </a:lnTo>
                  <a:lnTo>
                    <a:pt x="91" y="39"/>
                  </a:lnTo>
                  <a:lnTo>
                    <a:pt x="94" y="37"/>
                  </a:lnTo>
                  <a:lnTo>
                    <a:pt x="96" y="38"/>
                  </a:lnTo>
                  <a:lnTo>
                    <a:pt x="97" y="40"/>
                  </a:lnTo>
                  <a:lnTo>
                    <a:pt x="100" y="42"/>
                  </a:lnTo>
                  <a:lnTo>
                    <a:pt x="104" y="43"/>
                  </a:lnTo>
                  <a:lnTo>
                    <a:pt x="108" y="42"/>
                  </a:lnTo>
                  <a:lnTo>
                    <a:pt x="112" y="42"/>
                  </a:lnTo>
                  <a:lnTo>
                    <a:pt x="115" y="39"/>
                  </a:lnTo>
                  <a:lnTo>
                    <a:pt x="117" y="37"/>
                  </a:lnTo>
                  <a:lnTo>
                    <a:pt x="122" y="38"/>
                  </a:lnTo>
                  <a:lnTo>
                    <a:pt x="127" y="40"/>
                  </a:lnTo>
                  <a:lnTo>
                    <a:pt x="131" y="42"/>
                  </a:lnTo>
                  <a:lnTo>
                    <a:pt x="136" y="43"/>
                  </a:lnTo>
                  <a:lnTo>
                    <a:pt x="139" y="42"/>
                  </a:lnTo>
                  <a:lnTo>
                    <a:pt x="144" y="42"/>
                  </a:lnTo>
                  <a:lnTo>
                    <a:pt x="146" y="39"/>
                  </a:lnTo>
                  <a:lnTo>
                    <a:pt x="150" y="37"/>
                  </a:lnTo>
                  <a:lnTo>
                    <a:pt x="153" y="37"/>
                  </a:lnTo>
                  <a:lnTo>
                    <a:pt x="155" y="38"/>
                  </a:lnTo>
                  <a:lnTo>
                    <a:pt x="158" y="39"/>
                  </a:lnTo>
                  <a:lnTo>
                    <a:pt x="160" y="42"/>
                  </a:lnTo>
                  <a:lnTo>
                    <a:pt x="162" y="42"/>
                  </a:lnTo>
                  <a:lnTo>
                    <a:pt x="164" y="42"/>
                  </a:lnTo>
                  <a:lnTo>
                    <a:pt x="166" y="39"/>
                  </a:lnTo>
                  <a:lnTo>
                    <a:pt x="168" y="37"/>
                  </a:lnTo>
                  <a:lnTo>
                    <a:pt x="171" y="39"/>
                  </a:lnTo>
                  <a:lnTo>
                    <a:pt x="175" y="42"/>
                  </a:lnTo>
                  <a:lnTo>
                    <a:pt x="179" y="42"/>
                  </a:lnTo>
                  <a:lnTo>
                    <a:pt x="184" y="43"/>
                  </a:lnTo>
                  <a:lnTo>
                    <a:pt x="189" y="42"/>
                  </a:lnTo>
                  <a:lnTo>
                    <a:pt x="193" y="40"/>
                  </a:lnTo>
                  <a:lnTo>
                    <a:pt x="196" y="38"/>
                  </a:lnTo>
                  <a:lnTo>
                    <a:pt x="198" y="37"/>
                  </a:lnTo>
                  <a:lnTo>
                    <a:pt x="204" y="38"/>
                  </a:lnTo>
                  <a:lnTo>
                    <a:pt x="213" y="38"/>
                  </a:lnTo>
                  <a:lnTo>
                    <a:pt x="217" y="38"/>
                  </a:lnTo>
                  <a:lnTo>
                    <a:pt x="222" y="37"/>
                  </a:lnTo>
                  <a:lnTo>
                    <a:pt x="226" y="37"/>
                  </a:lnTo>
                  <a:lnTo>
                    <a:pt x="230" y="37"/>
                  </a:lnTo>
                  <a:lnTo>
                    <a:pt x="235" y="37"/>
                  </a:lnTo>
                  <a:lnTo>
                    <a:pt x="239" y="35"/>
                  </a:lnTo>
                  <a:lnTo>
                    <a:pt x="241" y="33"/>
                  </a:lnTo>
                  <a:lnTo>
                    <a:pt x="243" y="29"/>
                  </a:lnTo>
                  <a:lnTo>
                    <a:pt x="243" y="26"/>
                  </a:lnTo>
                  <a:lnTo>
                    <a:pt x="242" y="22"/>
                  </a:lnTo>
                  <a:lnTo>
                    <a:pt x="240" y="18"/>
                  </a:lnTo>
                  <a:lnTo>
                    <a:pt x="238" y="16"/>
                  </a:lnTo>
                  <a:lnTo>
                    <a:pt x="234" y="15"/>
                  </a:lnTo>
                </a:path>
              </a:pathLst>
            </a:custGeom>
            <a:solidFill>
              <a:srgbClr val="0256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79" name="Freeform 131"/>
            <p:cNvSpPr>
              <a:spLocks/>
            </p:cNvSpPr>
            <p:nvPr/>
          </p:nvSpPr>
          <p:spPr bwMode="auto">
            <a:xfrm>
              <a:off x="512" y="2382"/>
              <a:ext cx="397" cy="58"/>
            </a:xfrm>
            <a:custGeom>
              <a:avLst/>
              <a:gdLst>
                <a:gd name="T0" fmla="*/ 4 w 397"/>
                <a:gd name="T1" fmla="*/ 13 h 58"/>
                <a:gd name="T2" fmla="*/ 14 w 397"/>
                <a:gd name="T3" fmla="*/ 9 h 58"/>
                <a:gd name="T4" fmla="*/ 25 w 397"/>
                <a:gd name="T5" fmla="*/ 7 h 58"/>
                <a:gd name="T6" fmla="*/ 32 w 397"/>
                <a:gd name="T7" fmla="*/ 8 h 58"/>
                <a:gd name="T8" fmla="*/ 46 w 397"/>
                <a:gd name="T9" fmla="*/ 8 h 58"/>
                <a:gd name="T10" fmla="*/ 57 w 397"/>
                <a:gd name="T11" fmla="*/ 9 h 58"/>
                <a:gd name="T12" fmla="*/ 68 w 397"/>
                <a:gd name="T13" fmla="*/ 13 h 58"/>
                <a:gd name="T14" fmla="*/ 78 w 397"/>
                <a:gd name="T15" fmla="*/ 14 h 58"/>
                <a:gd name="T16" fmla="*/ 89 w 397"/>
                <a:gd name="T17" fmla="*/ 11 h 58"/>
                <a:gd name="T18" fmla="*/ 102 w 397"/>
                <a:gd name="T19" fmla="*/ 9 h 58"/>
                <a:gd name="T20" fmla="*/ 113 w 397"/>
                <a:gd name="T21" fmla="*/ 13 h 58"/>
                <a:gd name="T22" fmla="*/ 125 w 397"/>
                <a:gd name="T23" fmla="*/ 11 h 58"/>
                <a:gd name="T24" fmla="*/ 136 w 397"/>
                <a:gd name="T25" fmla="*/ 5 h 58"/>
                <a:gd name="T26" fmla="*/ 146 w 397"/>
                <a:gd name="T27" fmla="*/ 11 h 58"/>
                <a:gd name="T28" fmla="*/ 158 w 397"/>
                <a:gd name="T29" fmla="*/ 9 h 58"/>
                <a:gd name="T30" fmla="*/ 167 w 397"/>
                <a:gd name="T31" fmla="*/ 9 h 58"/>
                <a:gd name="T32" fmla="*/ 185 w 397"/>
                <a:gd name="T33" fmla="*/ 5 h 58"/>
                <a:gd name="T34" fmla="*/ 195 w 397"/>
                <a:gd name="T35" fmla="*/ 10 h 58"/>
                <a:gd name="T36" fmla="*/ 205 w 397"/>
                <a:gd name="T37" fmla="*/ 5 h 58"/>
                <a:gd name="T38" fmla="*/ 217 w 397"/>
                <a:gd name="T39" fmla="*/ 15 h 58"/>
                <a:gd name="T40" fmla="*/ 238 w 397"/>
                <a:gd name="T41" fmla="*/ 3 h 58"/>
                <a:gd name="T42" fmla="*/ 256 w 397"/>
                <a:gd name="T43" fmla="*/ 14 h 58"/>
                <a:gd name="T44" fmla="*/ 266 w 397"/>
                <a:gd name="T45" fmla="*/ 4 h 58"/>
                <a:gd name="T46" fmla="*/ 278 w 397"/>
                <a:gd name="T47" fmla="*/ 1 h 58"/>
                <a:gd name="T48" fmla="*/ 291 w 397"/>
                <a:gd name="T49" fmla="*/ 2 h 58"/>
                <a:gd name="T50" fmla="*/ 301 w 397"/>
                <a:gd name="T51" fmla="*/ 3 h 58"/>
                <a:gd name="T52" fmla="*/ 314 w 397"/>
                <a:gd name="T53" fmla="*/ 1 h 58"/>
                <a:gd name="T54" fmla="*/ 326 w 397"/>
                <a:gd name="T55" fmla="*/ 1 h 58"/>
                <a:gd name="T56" fmla="*/ 340 w 397"/>
                <a:gd name="T57" fmla="*/ 4 h 58"/>
                <a:gd name="T58" fmla="*/ 353 w 397"/>
                <a:gd name="T59" fmla="*/ 3 h 58"/>
                <a:gd name="T60" fmla="*/ 366 w 397"/>
                <a:gd name="T61" fmla="*/ 5 h 58"/>
                <a:gd name="T62" fmla="*/ 380 w 397"/>
                <a:gd name="T63" fmla="*/ 1 h 58"/>
                <a:gd name="T64" fmla="*/ 388 w 397"/>
                <a:gd name="T65" fmla="*/ 9 h 58"/>
                <a:gd name="T66" fmla="*/ 393 w 397"/>
                <a:gd name="T67" fmla="*/ 22 h 58"/>
                <a:gd name="T68" fmla="*/ 396 w 397"/>
                <a:gd name="T69" fmla="*/ 42 h 58"/>
                <a:gd name="T70" fmla="*/ 387 w 397"/>
                <a:gd name="T71" fmla="*/ 46 h 58"/>
                <a:gd name="T72" fmla="*/ 374 w 397"/>
                <a:gd name="T73" fmla="*/ 53 h 58"/>
                <a:gd name="T74" fmla="*/ 360 w 397"/>
                <a:gd name="T75" fmla="*/ 46 h 58"/>
                <a:gd name="T76" fmla="*/ 346 w 397"/>
                <a:gd name="T77" fmla="*/ 51 h 58"/>
                <a:gd name="T78" fmla="*/ 332 w 397"/>
                <a:gd name="T79" fmla="*/ 40 h 58"/>
                <a:gd name="T80" fmla="*/ 319 w 397"/>
                <a:gd name="T81" fmla="*/ 43 h 58"/>
                <a:gd name="T82" fmla="*/ 305 w 397"/>
                <a:gd name="T83" fmla="*/ 35 h 58"/>
                <a:gd name="T84" fmla="*/ 296 w 397"/>
                <a:gd name="T85" fmla="*/ 41 h 58"/>
                <a:gd name="T86" fmla="*/ 283 w 397"/>
                <a:gd name="T87" fmla="*/ 35 h 58"/>
                <a:gd name="T88" fmla="*/ 266 w 397"/>
                <a:gd name="T89" fmla="*/ 41 h 58"/>
                <a:gd name="T90" fmla="*/ 251 w 397"/>
                <a:gd name="T91" fmla="*/ 35 h 58"/>
                <a:gd name="T92" fmla="*/ 242 w 397"/>
                <a:gd name="T93" fmla="*/ 40 h 58"/>
                <a:gd name="T94" fmla="*/ 234 w 397"/>
                <a:gd name="T95" fmla="*/ 35 h 5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97"/>
                <a:gd name="T145" fmla="*/ 0 h 58"/>
                <a:gd name="T146" fmla="*/ 397 w 397"/>
                <a:gd name="T147" fmla="*/ 58 h 5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97" h="58">
                  <a:moveTo>
                    <a:pt x="0" y="29"/>
                  </a:moveTo>
                  <a:lnTo>
                    <a:pt x="0" y="20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8" y="10"/>
                  </a:lnTo>
                  <a:lnTo>
                    <a:pt x="11" y="10"/>
                  </a:lnTo>
                  <a:lnTo>
                    <a:pt x="14" y="9"/>
                  </a:lnTo>
                  <a:lnTo>
                    <a:pt x="18" y="9"/>
                  </a:lnTo>
                  <a:lnTo>
                    <a:pt x="20" y="8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6" y="9"/>
                  </a:lnTo>
                  <a:lnTo>
                    <a:pt x="39" y="9"/>
                  </a:lnTo>
                  <a:lnTo>
                    <a:pt x="43" y="9"/>
                  </a:lnTo>
                  <a:lnTo>
                    <a:pt x="46" y="8"/>
                  </a:lnTo>
                  <a:lnTo>
                    <a:pt x="49" y="5"/>
                  </a:lnTo>
                  <a:lnTo>
                    <a:pt x="50" y="5"/>
                  </a:lnTo>
                  <a:lnTo>
                    <a:pt x="54" y="5"/>
                  </a:lnTo>
                  <a:lnTo>
                    <a:pt x="57" y="9"/>
                  </a:lnTo>
                  <a:lnTo>
                    <a:pt x="60" y="14"/>
                  </a:lnTo>
                  <a:lnTo>
                    <a:pt x="63" y="14"/>
                  </a:lnTo>
                  <a:lnTo>
                    <a:pt x="65" y="13"/>
                  </a:lnTo>
                  <a:lnTo>
                    <a:pt x="68" y="13"/>
                  </a:lnTo>
                  <a:lnTo>
                    <a:pt x="71" y="11"/>
                  </a:lnTo>
                  <a:lnTo>
                    <a:pt x="73" y="11"/>
                  </a:lnTo>
                  <a:lnTo>
                    <a:pt x="76" y="11"/>
                  </a:lnTo>
                  <a:lnTo>
                    <a:pt x="78" y="14"/>
                  </a:lnTo>
                  <a:lnTo>
                    <a:pt x="80" y="16"/>
                  </a:lnTo>
                  <a:lnTo>
                    <a:pt x="83" y="16"/>
                  </a:lnTo>
                  <a:lnTo>
                    <a:pt x="86" y="14"/>
                  </a:lnTo>
                  <a:lnTo>
                    <a:pt x="89" y="11"/>
                  </a:lnTo>
                  <a:lnTo>
                    <a:pt x="93" y="9"/>
                  </a:lnTo>
                  <a:lnTo>
                    <a:pt x="96" y="9"/>
                  </a:lnTo>
                  <a:lnTo>
                    <a:pt x="99" y="8"/>
                  </a:lnTo>
                  <a:lnTo>
                    <a:pt x="102" y="9"/>
                  </a:lnTo>
                  <a:lnTo>
                    <a:pt x="105" y="14"/>
                  </a:lnTo>
                  <a:lnTo>
                    <a:pt x="108" y="14"/>
                  </a:lnTo>
                  <a:lnTo>
                    <a:pt x="111" y="14"/>
                  </a:lnTo>
                  <a:lnTo>
                    <a:pt x="113" y="13"/>
                  </a:lnTo>
                  <a:lnTo>
                    <a:pt x="116" y="11"/>
                  </a:lnTo>
                  <a:lnTo>
                    <a:pt x="119" y="11"/>
                  </a:lnTo>
                  <a:lnTo>
                    <a:pt x="122" y="11"/>
                  </a:lnTo>
                  <a:lnTo>
                    <a:pt x="125" y="11"/>
                  </a:lnTo>
                  <a:lnTo>
                    <a:pt x="128" y="10"/>
                  </a:lnTo>
                  <a:lnTo>
                    <a:pt x="131" y="8"/>
                  </a:lnTo>
                  <a:lnTo>
                    <a:pt x="133" y="5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41" y="7"/>
                  </a:lnTo>
                  <a:lnTo>
                    <a:pt x="144" y="9"/>
                  </a:lnTo>
                  <a:lnTo>
                    <a:pt x="146" y="11"/>
                  </a:lnTo>
                  <a:lnTo>
                    <a:pt x="148" y="14"/>
                  </a:lnTo>
                  <a:lnTo>
                    <a:pt x="152" y="13"/>
                  </a:lnTo>
                  <a:lnTo>
                    <a:pt x="156" y="11"/>
                  </a:lnTo>
                  <a:lnTo>
                    <a:pt x="158" y="9"/>
                  </a:lnTo>
                  <a:lnTo>
                    <a:pt x="160" y="7"/>
                  </a:lnTo>
                  <a:lnTo>
                    <a:pt x="162" y="5"/>
                  </a:lnTo>
                  <a:lnTo>
                    <a:pt x="164" y="7"/>
                  </a:lnTo>
                  <a:lnTo>
                    <a:pt x="167" y="9"/>
                  </a:lnTo>
                  <a:lnTo>
                    <a:pt x="172" y="15"/>
                  </a:lnTo>
                  <a:lnTo>
                    <a:pt x="178" y="9"/>
                  </a:lnTo>
                  <a:lnTo>
                    <a:pt x="182" y="5"/>
                  </a:lnTo>
                  <a:lnTo>
                    <a:pt x="185" y="5"/>
                  </a:lnTo>
                  <a:lnTo>
                    <a:pt x="186" y="5"/>
                  </a:lnTo>
                  <a:lnTo>
                    <a:pt x="188" y="9"/>
                  </a:lnTo>
                  <a:lnTo>
                    <a:pt x="191" y="9"/>
                  </a:lnTo>
                  <a:lnTo>
                    <a:pt x="195" y="10"/>
                  </a:lnTo>
                  <a:lnTo>
                    <a:pt x="197" y="8"/>
                  </a:lnTo>
                  <a:lnTo>
                    <a:pt x="199" y="5"/>
                  </a:lnTo>
                  <a:lnTo>
                    <a:pt x="202" y="5"/>
                  </a:lnTo>
                  <a:lnTo>
                    <a:pt x="205" y="5"/>
                  </a:lnTo>
                  <a:lnTo>
                    <a:pt x="209" y="7"/>
                  </a:lnTo>
                  <a:lnTo>
                    <a:pt x="212" y="9"/>
                  </a:lnTo>
                  <a:lnTo>
                    <a:pt x="214" y="11"/>
                  </a:lnTo>
                  <a:lnTo>
                    <a:pt x="217" y="15"/>
                  </a:lnTo>
                  <a:lnTo>
                    <a:pt x="222" y="11"/>
                  </a:lnTo>
                  <a:lnTo>
                    <a:pt x="228" y="9"/>
                  </a:lnTo>
                  <a:lnTo>
                    <a:pt x="233" y="5"/>
                  </a:lnTo>
                  <a:lnTo>
                    <a:pt x="238" y="3"/>
                  </a:lnTo>
                  <a:lnTo>
                    <a:pt x="244" y="2"/>
                  </a:lnTo>
                  <a:lnTo>
                    <a:pt x="248" y="3"/>
                  </a:lnTo>
                  <a:lnTo>
                    <a:pt x="252" y="7"/>
                  </a:lnTo>
                  <a:lnTo>
                    <a:pt x="256" y="14"/>
                  </a:lnTo>
                  <a:lnTo>
                    <a:pt x="259" y="10"/>
                  </a:lnTo>
                  <a:lnTo>
                    <a:pt x="261" y="8"/>
                  </a:lnTo>
                  <a:lnTo>
                    <a:pt x="264" y="5"/>
                  </a:lnTo>
                  <a:lnTo>
                    <a:pt x="266" y="4"/>
                  </a:lnTo>
                  <a:lnTo>
                    <a:pt x="271" y="3"/>
                  </a:lnTo>
                  <a:lnTo>
                    <a:pt x="274" y="3"/>
                  </a:lnTo>
                  <a:lnTo>
                    <a:pt x="277" y="3"/>
                  </a:lnTo>
                  <a:lnTo>
                    <a:pt x="278" y="1"/>
                  </a:lnTo>
                  <a:lnTo>
                    <a:pt x="282" y="0"/>
                  </a:lnTo>
                  <a:lnTo>
                    <a:pt x="285" y="0"/>
                  </a:lnTo>
                  <a:lnTo>
                    <a:pt x="288" y="1"/>
                  </a:lnTo>
                  <a:lnTo>
                    <a:pt x="291" y="2"/>
                  </a:lnTo>
                  <a:lnTo>
                    <a:pt x="294" y="3"/>
                  </a:lnTo>
                  <a:lnTo>
                    <a:pt x="297" y="4"/>
                  </a:lnTo>
                  <a:lnTo>
                    <a:pt x="299" y="5"/>
                  </a:lnTo>
                  <a:lnTo>
                    <a:pt x="301" y="3"/>
                  </a:lnTo>
                  <a:lnTo>
                    <a:pt x="306" y="2"/>
                  </a:lnTo>
                  <a:lnTo>
                    <a:pt x="309" y="1"/>
                  </a:lnTo>
                  <a:lnTo>
                    <a:pt x="311" y="1"/>
                  </a:lnTo>
                  <a:lnTo>
                    <a:pt x="314" y="1"/>
                  </a:lnTo>
                  <a:lnTo>
                    <a:pt x="316" y="3"/>
                  </a:lnTo>
                  <a:lnTo>
                    <a:pt x="319" y="7"/>
                  </a:lnTo>
                  <a:lnTo>
                    <a:pt x="322" y="3"/>
                  </a:lnTo>
                  <a:lnTo>
                    <a:pt x="326" y="1"/>
                  </a:lnTo>
                  <a:lnTo>
                    <a:pt x="331" y="0"/>
                  </a:lnTo>
                  <a:lnTo>
                    <a:pt x="334" y="0"/>
                  </a:lnTo>
                  <a:lnTo>
                    <a:pt x="337" y="2"/>
                  </a:lnTo>
                  <a:lnTo>
                    <a:pt x="340" y="4"/>
                  </a:lnTo>
                  <a:lnTo>
                    <a:pt x="343" y="9"/>
                  </a:lnTo>
                  <a:lnTo>
                    <a:pt x="346" y="7"/>
                  </a:lnTo>
                  <a:lnTo>
                    <a:pt x="349" y="4"/>
                  </a:lnTo>
                  <a:lnTo>
                    <a:pt x="353" y="3"/>
                  </a:lnTo>
                  <a:lnTo>
                    <a:pt x="356" y="3"/>
                  </a:lnTo>
                  <a:lnTo>
                    <a:pt x="360" y="3"/>
                  </a:lnTo>
                  <a:lnTo>
                    <a:pt x="364" y="3"/>
                  </a:lnTo>
                  <a:lnTo>
                    <a:pt x="366" y="5"/>
                  </a:lnTo>
                  <a:lnTo>
                    <a:pt x="369" y="9"/>
                  </a:lnTo>
                  <a:lnTo>
                    <a:pt x="373" y="5"/>
                  </a:lnTo>
                  <a:lnTo>
                    <a:pt x="377" y="3"/>
                  </a:lnTo>
                  <a:lnTo>
                    <a:pt x="380" y="1"/>
                  </a:lnTo>
                  <a:lnTo>
                    <a:pt x="383" y="1"/>
                  </a:lnTo>
                  <a:lnTo>
                    <a:pt x="385" y="3"/>
                  </a:lnTo>
                  <a:lnTo>
                    <a:pt x="387" y="5"/>
                  </a:lnTo>
                  <a:lnTo>
                    <a:pt x="388" y="9"/>
                  </a:lnTo>
                  <a:lnTo>
                    <a:pt x="388" y="16"/>
                  </a:lnTo>
                  <a:lnTo>
                    <a:pt x="390" y="17"/>
                  </a:lnTo>
                  <a:lnTo>
                    <a:pt x="392" y="20"/>
                  </a:lnTo>
                  <a:lnTo>
                    <a:pt x="393" y="22"/>
                  </a:lnTo>
                  <a:lnTo>
                    <a:pt x="394" y="27"/>
                  </a:lnTo>
                  <a:lnTo>
                    <a:pt x="396" y="33"/>
                  </a:lnTo>
                  <a:lnTo>
                    <a:pt x="396" y="36"/>
                  </a:lnTo>
                  <a:lnTo>
                    <a:pt x="396" y="42"/>
                  </a:lnTo>
                  <a:lnTo>
                    <a:pt x="395" y="46"/>
                  </a:lnTo>
                  <a:lnTo>
                    <a:pt x="393" y="48"/>
                  </a:lnTo>
                  <a:lnTo>
                    <a:pt x="390" y="48"/>
                  </a:lnTo>
                  <a:lnTo>
                    <a:pt x="387" y="46"/>
                  </a:lnTo>
                  <a:lnTo>
                    <a:pt x="385" y="48"/>
                  </a:lnTo>
                  <a:lnTo>
                    <a:pt x="382" y="51"/>
                  </a:lnTo>
                  <a:lnTo>
                    <a:pt x="378" y="51"/>
                  </a:lnTo>
                  <a:lnTo>
                    <a:pt x="374" y="53"/>
                  </a:lnTo>
                  <a:lnTo>
                    <a:pt x="370" y="53"/>
                  </a:lnTo>
                  <a:lnTo>
                    <a:pt x="366" y="51"/>
                  </a:lnTo>
                  <a:lnTo>
                    <a:pt x="363" y="49"/>
                  </a:lnTo>
                  <a:lnTo>
                    <a:pt x="360" y="46"/>
                  </a:lnTo>
                  <a:lnTo>
                    <a:pt x="357" y="49"/>
                  </a:lnTo>
                  <a:lnTo>
                    <a:pt x="353" y="51"/>
                  </a:lnTo>
                  <a:lnTo>
                    <a:pt x="349" y="51"/>
                  </a:lnTo>
                  <a:lnTo>
                    <a:pt x="346" y="51"/>
                  </a:lnTo>
                  <a:lnTo>
                    <a:pt x="343" y="48"/>
                  </a:lnTo>
                  <a:lnTo>
                    <a:pt x="339" y="46"/>
                  </a:lnTo>
                  <a:lnTo>
                    <a:pt x="335" y="43"/>
                  </a:lnTo>
                  <a:lnTo>
                    <a:pt x="332" y="40"/>
                  </a:lnTo>
                  <a:lnTo>
                    <a:pt x="329" y="43"/>
                  </a:lnTo>
                  <a:lnTo>
                    <a:pt x="326" y="45"/>
                  </a:lnTo>
                  <a:lnTo>
                    <a:pt x="322" y="45"/>
                  </a:lnTo>
                  <a:lnTo>
                    <a:pt x="319" y="43"/>
                  </a:lnTo>
                  <a:lnTo>
                    <a:pt x="315" y="42"/>
                  </a:lnTo>
                  <a:lnTo>
                    <a:pt x="311" y="40"/>
                  </a:lnTo>
                  <a:lnTo>
                    <a:pt x="308" y="38"/>
                  </a:lnTo>
                  <a:lnTo>
                    <a:pt x="305" y="35"/>
                  </a:lnTo>
                  <a:lnTo>
                    <a:pt x="303" y="38"/>
                  </a:lnTo>
                  <a:lnTo>
                    <a:pt x="301" y="40"/>
                  </a:lnTo>
                  <a:lnTo>
                    <a:pt x="298" y="40"/>
                  </a:lnTo>
                  <a:lnTo>
                    <a:pt x="296" y="41"/>
                  </a:lnTo>
                  <a:lnTo>
                    <a:pt x="292" y="41"/>
                  </a:lnTo>
                  <a:lnTo>
                    <a:pt x="288" y="40"/>
                  </a:lnTo>
                  <a:lnTo>
                    <a:pt x="285" y="39"/>
                  </a:lnTo>
                  <a:lnTo>
                    <a:pt x="283" y="35"/>
                  </a:lnTo>
                  <a:lnTo>
                    <a:pt x="278" y="38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66" y="41"/>
                  </a:lnTo>
                  <a:lnTo>
                    <a:pt x="261" y="41"/>
                  </a:lnTo>
                  <a:lnTo>
                    <a:pt x="258" y="40"/>
                  </a:lnTo>
                  <a:lnTo>
                    <a:pt x="254" y="39"/>
                  </a:lnTo>
                  <a:lnTo>
                    <a:pt x="251" y="35"/>
                  </a:lnTo>
                  <a:lnTo>
                    <a:pt x="248" y="35"/>
                  </a:lnTo>
                  <a:lnTo>
                    <a:pt x="246" y="36"/>
                  </a:lnTo>
                  <a:lnTo>
                    <a:pt x="244" y="38"/>
                  </a:lnTo>
                  <a:lnTo>
                    <a:pt x="242" y="40"/>
                  </a:lnTo>
                  <a:lnTo>
                    <a:pt x="240" y="40"/>
                  </a:lnTo>
                  <a:lnTo>
                    <a:pt x="238" y="40"/>
                  </a:lnTo>
                  <a:lnTo>
                    <a:pt x="236" y="38"/>
                  </a:lnTo>
                  <a:lnTo>
                    <a:pt x="234" y="35"/>
                  </a:lnTo>
                  <a:lnTo>
                    <a:pt x="216" y="36"/>
                  </a:lnTo>
                  <a:lnTo>
                    <a:pt x="170" y="57"/>
                  </a:lnTo>
                  <a:lnTo>
                    <a:pt x="0" y="29"/>
                  </a:lnTo>
                </a:path>
              </a:pathLst>
            </a:custGeom>
            <a:solidFill>
              <a:srgbClr val="0256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80" name="Freeform 132"/>
            <p:cNvSpPr>
              <a:spLocks/>
            </p:cNvSpPr>
            <p:nvPr/>
          </p:nvSpPr>
          <p:spPr bwMode="auto">
            <a:xfrm>
              <a:off x="570" y="2554"/>
              <a:ext cx="202" cy="110"/>
            </a:xfrm>
            <a:custGeom>
              <a:avLst/>
              <a:gdLst>
                <a:gd name="T0" fmla="*/ 21 w 202"/>
                <a:gd name="T1" fmla="*/ 0 h 110"/>
                <a:gd name="T2" fmla="*/ 38 w 202"/>
                <a:gd name="T3" fmla="*/ 17 h 110"/>
                <a:gd name="T4" fmla="*/ 100 w 202"/>
                <a:gd name="T5" fmla="*/ 45 h 110"/>
                <a:gd name="T6" fmla="*/ 104 w 202"/>
                <a:gd name="T7" fmla="*/ 45 h 110"/>
                <a:gd name="T8" fmla="*/ 109 w 202"/>
                <a:gd name="T9" fmla="*/ 45 h 110"/>
                <a:gd name="T10" fmla="*/ 113 w 202"/>
                <a:gd name="T11" fmla="*/ 45 h 110"/>
                <a:gd name="T12" fmla="*/ 118 w 202"/>
                <a:gd name="T13" fmla="*/ 47 h 110"/>
                <a:gd name="T14" fmla="*/ 122 w 202"/>
                <a:gd name="T15" fmla="*/ 48 h 110"/>
                <a:gd name="T16" fmla="*/ 128 w 202"/>
                <a:gd name="T17" fmla="*/ 50 h 110"/>
                <a:gd name="T18" fmla="*/ 131 w 202"/>
                <a:gd name="T19" fmla="*/ 53 h 110"/>
                <a:gd name="T20" fmla="*/ 136 w 202"/>
                <a:gd name="T21" fmla="*/ 58 h 110"/>
                <a:gd name="T22" fmla="*/ 139 w 202"/>
                <a:gd name="T23" fmla="*/ 58 h 110"/>
                <a:gd name="T24" fmla="*/ 144 w 202"/>
                <a:gd name="T25" fmla="*/ 60 h 110"/>
                <a:gd name="T26" fmla="*/ 150 w 202"/>
                <a:gd name="T27" fmla="*/ 63 h 110"/>
                <a:gd name="T28" fmla="*/ 155 w 202"/>
                <a:gd name="T29" fmla="*/ 67 h 110"/>
                <a:gd name="T30" fmla="*/ 161 w 202"/>
                <a:gd name="T31" fmla="*/ 72 h 110"/>
                <a:gd name="T32" fmla="*/ 166 w 202"/>
                <a:gd name="T33" fmla="*/ 75 h 110"/>
                <a:gd name="T34" fmla="*/ 170 w 202"/>
                <a:gd name="T35" fmla="*/ 80 h 110"/>
                <a:gd name="T36" fmla="*/ 172 w 202"/>
                <a:gd name="T37" fmla="*/ 84 h 110"/>
                <a:gd name="T38" fmla="*/ 178 w 202"/>
                <a:gd name="T39" fmla="*/ 87 h 110"/>
                <a:gd name="T40" fmla="*/ 184 w 202"/>
                <a:gd name="T41" fmla="*/ 90 h 110"/>
                <a:gd name="T42" fmla="*/ 190 w 202"/>
                <a:gd name="T43" fmla="*/ 94 h 110"/>
                <a:gd name="T44" fmla="*/ 194 w 202"/>
                <a:gd name="T45" fmla="*/ 97 h 110"/>
                <a:gd name="T46" fmla="*/ 198 w 202"/>
                <a:gd name="T47" fmla="*/ 99 h 110"/>
                <a:gd name="T48" fmla="*/ 201 w 202"/>
                <a:gd name="T49" fmla="*/ 103 h 110"/>
                <a:gd name="T50" fmla="*/ 201 w 202"/>
                <a:gd name="T51" fmla="*/ 106 h 110"/>
                <a:gd name="T52" fmla="*/ 197 w 202"/>
                <a:gd name="T53" fmla="*/ 107 h 110"/>
                <a:gd name="T54" fmla="*/ 192 w 202"/>
                <a:gd name="T55" fmla="*/ 109 h 110"/>
                <a:gd name="T56" fmla="*/ 187 w 202"/>
                <a:gd name="T57" fmla="*/ 109 h 110"/>
                <a:gd name="T58" fmla="*/ 180 w 202"/>
                <a:gd name="T59" fmla="*/ 107 h 110"/>
                <a:gd name="T60" fmla="*/ 174 w 202"/>
                <a:gd name="T61" fmla="*/ 106 h 110"/>
                <a:gd name="T62" fmla="*/ 167 w 202"/>
                <a:gd name="T63" fmla="*/ 104 h 110"/>
                <a:gd name="T64" fmla="*/ 160 w 202"/>
                <a:gd name="T65" fmla="*/ 100 h 110"/>
                <a:gd name="T66" fmla="*/ 154 w 202"/>
                <a:gd name="T67" fmla="*/ 95 h 110"/>
                <a:gd name="T68" fmla="*/ 152 w 202"/>
                <a:gd name="T69" fmla="*/ 95 h 110"/>
                <a:gd name="T70" fmla="*/ 149 w 202"/>
                <a:gd name="T71" fmla="*/ 95 h 110"/>
                <a:gd name="T72" fmla="*/ 145 w 202"/>
                <a:gd name="T73" fmla="*/ 94 h 110"/>
                <a:gd name="T74" fmla="*/ 141 w 202"/>
                <a:gd name="T75" fmla="*/ 93 h 110"/>
                <a:gd name="T76" fmla="*/ 136 w 202"/>
                <a:gd name="T77" fmla="*/ 90 h 110"/>
                <a:gd name="T78" fmla="*/ 132 w 202"/>
                <a:gd name="T79" fmla="*/ 87 h 110"/>
                <a:gd name="T80" fmla="*/ 129 w 202"/>
                <a:gd name="T81" fmla="*/ 84 h 110"/>
                <a:gd name="T82" fmla="*/ 126 w 202"/>
                <a:gd name="T83" fmla="*/ 79 h 110"/>
                <a:gd name="T84" fmla="*/ 122 w 202"/>
                <a:gd name="T85" fmla="*/ 81 h 110"/>
                <a:gd name="T86" fmla="*/ 119 w 202"/>
                <a:gd name="T87" fmla="*/ 81 h 110"/>
                <a:gd name="T88" fmla="*/ 115 w 202"/>
                <a:gd name="T89" fmla="*/ 79 h 110"/>
                <a:gd name="T90" fmla="*/ 112 w 202"/>
                <a:gd name="T91" fmla="*/ 78 h 110"/>
                <a:gd name="T92" fmla="*/ 108 w 202"/>
                <a:gd name="T93" fmla="*/ 75 h 110"/>
                <a:gd name="T94" fmla="*/ 104 w 202"/>
                <a:gd name="T95" fmla="*/ 73 h 110"/>
                <a:gd name="T96" fmla="*/ 101 w 202"/>
                <a:gd name="T97" fmla="*/ 69 h 110"/>
                <a:gd name="T98" fmla="*/ 98 w 202"/>
                <a:gd name="T99" fmla="*/ 66 h 110"/>
                <a:gd name="T100" fmla="*/ 93 w 202"/>
                <a:gd name="T101" fmla="*/ 63 h 110"/>
                <a:gd name="T102" fmla="*/ 89 w 202"/>
                <a:gd name="T103" fmla="*/ 61 h 110"/>
                <a:gd name="T104" fmla="*/ 86 w 202"/>
                <a:gd name="T105" fmla="*/ 56 h 110"/>
                <a:gd name="T106" fmla="*/ 83 w 202"/>
                <a:gd name="T107" fmla="*/ 48 h 110"/>
                <a:gd name="T108" fmla="*/ 28 w 202"/>
                <a:gd name="T109" fmla="*/ 26 h 110"/>
                <a:gd name="T110" fmla="*/ 0 w 202"/>
                <a:gd name="T111" fmla="*/ 21 h 110"/>
                <a:gd name="T112" fmla="*/ 14 w 202"/>
                <a:gd name="T113" fmla="*/ 4 h 110"/>
                <a:gd name="T114" fmla="*/ 21 w 202"/>
                <a:gd name="T115" fmla="*/ 0 h 1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2"/>
                <a:gd name="T175" fmla="*/ 0 h 110"/>
                <a:gd name="T176" fmla="*/ 202 w 202"/>
                <a:gd name="T177" fmla="*/ 110 h 1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2" h="110">
                  <a:moveTo>
                    <a:pt x="21" y="0"/>
                  </a:moveTo>
                  <a:lnTo>
                    <a:pt x="38" y="17"/>
                  </a:lnTo>
                  <a:lnTo>
                    <a:pt x="100" y="45"/>
                  </a:lnTo>
                  <a:lnTo>
                    <a:pt x="104" y="45"/>
                  </a:lnTo>
                  <a:lnTo>
                    <a:pt x="109" y="45"/>
                  </a:lnTo>
                  <a:lnTo>
                    <a:pt x="113" y="45"/>
                  </a:lnTo>
                  <a:lnTo>
                    <a:pt x="118" y="47"/>
                  </a:lnTo>
                  <a:lnTo>
                    <a:pt x="122" y="48"/>
                  </a:lnTo>
                  <a:lnTo>
                    <a:pt x="128" y="50"/>
                  </a:lnTo>
                  <a:lnTo>
                    <a:pt x="131" y="53"/>
                  </a:lnTo>
                  <a:lnTo>
                    <a:pt x="136" y="58"/>
                  </a:lnTo>
                  <a:lnTo>
                    <a:pt x="139" y="58"/>
                  </a:lnTo>
                  <a:lnTo>
                    <a:pt x="144" y="60"/>
                  </a:lnTo>
                  <a:lnTo>
                    <a:pt x="150" y="63"/>
                  </a:lnTo>
                  <a:lnTo>
                    <a:pt x="155" y="67"/>
                  </a:lnTo>
                  <a:lnTo>
                    <a:pt x="161" y="72"/>
                  </a:lnTo>
                  <a:lnTo>
                    <a:pt x="166" y="75"/>
                  </a:lnTo>
                  <a:lnTo>
                    <a:pt x="170" y="80"/>
                  </a:lnTo>
                  <a:lnTo>
                    <a:pt x="172" y="84"/>
                  </a:lnTo>
                  <a:lnTo>
                    <a:pt x="178" y="87"/>
                  </a:lnTo>
                  <a:lnTo>
                    <a:pt x="184" y="90"/>
                  </a:lnTo>
                  <a:lnTo>
                    <a:pt x="190" y="94"/>
                  </a:lnTo>
                  <a:lnTo>
                    <a:pt x="194" y="97"/>
                  </a:lnTo>
                  <a:lnTo>
                    <a:pt x="198" y="99"/>
                  </a:lnTo>
                  <a:lnTo>
                    <a:pt x="201" y="103"/>
                  </a:lnTo>
                  <a:lnTo>
                    <a:pt x="201" y="106"/>
                  </a:lnTo>
                  <a:lnTo>
                    <a:pt x="197" y="107"/>
                  </a:lnTo>
                  <a:lnTo>
                    <a:pt x="192" y="109"/>
                  </a:lnTo>
                  <a:lnTo>
                    <a:pt x="187" y="109"/>
                  </a:lnTo>
                  <a:lnTo>
                    <a:pt x="180" y="107"/>
                  </a:lnTo>
                  <a:lnTo>
                    <a:pt x="174" y="106"/>
                  </a:lnTo>
                  <a:lnTo>
                    <a:pt x="167" y="104"/>
                  </a:lnTo>
                  <a:lnTo>
                    <a:pt x="160" y="100"/>
                  </a:lnTo>
                  <a:lnTo>
                    <a:pt x="154" y="95"/>
                  </a:lnTo>
                  <a:lnTo>
                    <a:pt x="152" y="95"/>
                  </a:lnTo>
                  <a:lnTo>
                    <a:pt x="149" y="95"/>
                  </a:lnTo>
                  <a:lnTo>
                    <a:pt x="145" y="94"/>
                  </a:lnTo>
                  <a:lnTo>
                    <a:pt x="141" y="93"/>
                  </a:lnTo>
                  <a:lnTo>
                    <a:pt x="136" y="90"/>
                  </a:lnTo>
                  <a:lnTo>
                    <a:pt x="132" y="87"/>
                  </a:lnTo>
                  <a:lnTo>
                    <a:pt x="129" y="84"/>
                  </a:lnTo>
                  <a:lnTo>
                    <a:pt x="126" y="79"/>
                  </a:lnTo>
                  <a:lnTo>
                    <a:pt x="122" y="81"/>
                  </a:lnTo>
                  <a:lnTo>
                    <a:pt x="119" y="81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5"/>
                  </a:lnTo>
                  <a:lnTo>
                    <a:pt x="104" y="73"/>
                  </a:lnTo>
                  <a:lnTo>
                    <a:pt x="101" y="69"/>
                  </a:lnTo>
                  <a:lnTo>
                    <a:pt x="98" y="66"/>
                  </a:lnTo>
                  <a:lnTo>
                    <a:pt x="93" y="63"/>
                  </a:lnTo>
                  <a:lnTo>
                    <a:pt x="89" y="61"/>
                  </a:lnTo>
                  <a:lnTo>
                    <a:pt x="86" y="56"/>
                  </a:lnTo>
                  <a:lnTo>
                    <a:pt x="83" y="48"/>
                  </a:lnTo>
                  <a:lnTo>
                    <a:pt x="28" y="26"/>
                  </a:lnTo>
                  <a:lnTo>
                    <a:pt x="0" y="21"/>
                  </a:lnTo>
                  <a:lnTo>
                    <a:pt x="14" y="4"/>
                  </a:lnTo>
                  <a:lnTo>
                    <a:pt x="21" y="0"/>
                  </a:lnTo>
                </a:path>
              </a:pathLst>
            </a:custGeom>
            <a:solidFill>
              <a:srgbClr val="0256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81" name="Freeform 133"/>
            <p:cNvSpPr>
              <a:spLocks/>
            </p:cNvSpPr>
            <p:nvPr/>
          </p:nvSpPr>
          <p:spPr bwMode="auto">
            <a:xfrm>
              <a:off x="570" y="2400"/>
              <a:ext cx="35" cy="181"/>
            </a:xfrm>
            <a:custGeom>
              <a:avLst/>
              <a:gdLst>
                <a:gd name="T0" fmla="*/ 0 w 35"/>
                <a:gd name="T1" fmla="*/ 175 h 181"/>
                <a:gd name="T2" fmla="*/ 1 w 35"/>
                <a:gd name="T3" fmla="*/ 171 h 181"/>
                <a:gd name="T4" fmla="*/ 3 w 35"/>
                <a:gd name="T5" fmla="*/ 168 h 181"/>
                <a:gd name="T6" fmla="*/ 5 w 35"/>
                <a:gd name="T7" fmla="*/ 164 h 181"/>
                <a:gd name="T8" fmla="*/ 7 w 35"/>
                <a:gd name="T9" fmla="*/ 161 h 181"/>
                <a:gd name="T10" fmla="*/ 9 w 35"/>
                <a:gd name="T11" fmla="*/ 158 h 181"/>
                <a:gd name="T12" fmla="*/ 10 w 35"/>
                <a:gd name="T13" fmla="*/ 155 h 181"/>
                <a:gd name="T14" fmla="*/ 11 w 35"/>
                <a:gd name="T15" fmla="*/ 151 h 181"/>
                <a:gd name="T16" fmla="*/ 11 w 35"/>
                <a:gd name="T17" fmla="*/ 0 h 181"/>
                <a:gd name="T18" fmla="*/ 21 w 35"/>
                <a:gd name="T19" fmla="*/ 150 h 181"/>
                <a:gd name="T20" fmla="*/ 21 w 35"/>
                <a:gd name="T21" fmla="*/ 154 h 181"/>
                <a:gd name="T22" fmla="*/ 23 w 35"/>
                <a:gd name="T23" fmla="*/ 156 h 181"/>
                <a:gd name="T24" fmla="*/ 24 w 35"/>
                <a:gd name="T25" fmla="*/ 158 h 181"/>
                <a:gd name="T26" fmla="*/ 26 w 35"/>
                <a:gd name="T27" fmla="*/ 161 h 181"/>
                <a:gd name="T28" fmla="*/ 28 w 35"/>
                <a:gd name="T29" fmla="*/ 163 h 181"/>
                <a:gd name="T30" fmla="*/ 30 w 35"/>
                <a:gd name="T31" fmla="*/ 165 h 181"/>
                <a:gd name="T32" fmla="*/ 32 w 35"/>
                <a:gd name="T33" fmla="*/ 169 h 181"/>
                <a:gd name="T34" fmla="*/ 34 w 35"/>
                <a:gd name="T35" fmla="*/ 171 h 181"/>
                <a:gd name="T36" fmla="*/ 30 w 35"/>
                <a:gd name="T37" fmla="*/ 169 h 181"/>
                <a:gd name="T38" fmla="*/ 27 w 35"/>
                <a:gd name="T39" fmla="*/ 167 h 181"/>
                <a:gd name="T40" fmla="*/ 24 w 35"/>
                <a:gd name="T41" fmla="*/ 164 h 181"/>
                <a:gd name="T42" fmla="*/ 21 w 35"/>
                <a:gd name="T43" fmla="*/ 162 h 181"/>
                <a:gd name="T44" fmla="*/ 23 w 35"/>
                <a:gd name="T45" fmla="*/ 169 h 181"/>
                <a:gd name="T46" fmla="*/ 25 w 35"/>
                <a:gd name="T47" fmla="*/ 171 h 181"/>
                <a:gd name="T48" fmla="*/ 26 w 35"/>
                <a:gd name="T49" fmla="*/ 175 h 181"/>
                <a:gd name="T50" fmla="*/ 26 w 35"/>
                <a:gd name="T51" fmla="*/ 180 h 181"/>
                <a:gd name="T52" fmla="*/ 24 w 35"/>
                <a:gd name="T53" fmla="*/ 176 h 181"/>
                <a:gd name="T54" fmla="*/ 21 w 35"/>
                <a:gd name="T55" fmla="*/ 171 h 181"/>
                <a:gd name="T56" fmla="*/ 18 w 35"/>
                <a:gd name="T57" fmla="*/ 167 h 181"/>
                <a:gd name="T58" fmla="*/ 16 w 35"/>
                <a:gd name="T59" fmla="*/ 162 h 181"/>
                <a:gd name="T60" fmla="*/ 14 w 35"/>
                <a:gd name="T61" fmla="*/ 169 h 181"/>
                <a:gd name="T62" fmla="*/ 12 w 35"/>
                <a:gd name="T63" fmla="*/ 172 h 181"/>
                <a:gd name="T64" fmla="*/ 10 w 35"/>
                <a:gd name="T65" fmla="*/ 175 h 181"/>
                <a:gd name="T66" fmla="*/ 9 w 35"/>
                <a:gd name="T67" fmla="*/ 175 h 181"/>
                <a:gd name="T68" fmla="*/ 10 w 35"/>
                <a:gd name="T69" fmla="*/ 171 h 181"/>
                <a:gd name="T70" fmla="*/ 11 w 35"/>
                <a:gd name="T71" fmla="*/ 168 h 181"/>
                <a:gd name="T72" fmla="*/ 11 w 35"/>
                <a:gd name="T73" fmla="*/ 164 h 181"/>
                <a:gd name="T74" fmla="*/ 10 w 35"/>
                <a:gd name="T75" fmla="*/ 165 h 181"/>
                <a:gd name="T76" fmla="*/ 7 w 35"/>
                <a:gd name="T77" fmla="*/ 169 h 181"/>
                <a:gd name="T78" fmla="*/ 4 w 35"/>
                <a:gd name="T79" fmla="*/ 172 h 181"/>
                <a:gd name="T80" fmla="*/ 1 w 35"/>
                <a:gd name="T81" fmla="*/ 175 h 1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"/>
                <a:gd name="T124" fmla="*/ 0 h 181"/>
                <a:gd name="T125" fmla="*/ 35 w 35"/>
                <a:gd name="T126" fmla="*/ 181 h 1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" h="181">
                  <a:moveTo>
                    <a:pt x="0" y="176"/>
                  </a:moveTo>
                  <a:lnTo>
                    <a:pt x="0" y="175"/>
                  </a:lnTo>
                  <a:lnTo>
                    <a:pt x="0" y="172"/>
                  </a:lnTo>
                  <a:lnTo>
                    <a:pt x="1" y="171"/>
                  </a:lnTo>
                  <a:lnTo>
                    <a:pt x="2" y="169"/>
                  </a:lnTo>
                  <a:lnTo>
                    <a:pt x="3" y="168"/>
                  </a:lnTo>
                  <a:lnTo>
                    <a:pt x="4" y="167"/>
                  </a:lnTo>
                  <a:lnTo>
                    <a:pt x="5" y="164"/>
                  </a:lnTo>
                  <a:lnTo>
                    <a:pt x="6" y="162"/>
                  </a:lnTo>
                  <a:lnTo>
                    <a:pt x="7" y="161"/>
                  </a:lnTo>
                  <a:lnTo>
                    <a:pt x="8" y="160"/>
                  </a:lnTo>
                  <a:lnTo>
                    <a:pt x="9" y="158"/>
                  </a:lnTo>
                  <a:lnTo>
                    <a:pt x="10" y="156"/>
                  </a:lnTo>
                  <a:lnTo>
                    <a:pt x="10" y="155"/>
                  </a:lnTo>
                  <a:lnTo>
                    <a:pt x="11" y="154"/>
                  </a:lnTo>
                  <a:lnTo>
                    <a:pt x="11" y="151"/>
                  </a:lnTo>
                  <a:lnTo>
                    <a:pt x="11" y="15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21" y="150"/>
                  </a:lnTo>
                  <a:lnTo>
                    <a:pt x="21" y="151"/>
                  </a:lnTo>
                  <a:lnTo>
                    <a:pt x="21" y="154"/>
                  </a:lnTo>
                  <a:lnTo>
                    <a:pt x="22" y="154"/>
                  </a:lnTo>
                  <a:lnTo>
                    <a:pt x="23" y="156"/>
                  </a:lnTo>
                  <a:lnTo>
                    <a:pt x="23" y="157"/>
                  </a:lnTo>
                  <a:lnTo>
                    <a:pt x="24" y="158"/>
                  </a:lnTo>
                  <a:lnTo>
                    <a:pt x="25" y="160"/>
                  </a:lnTo>
                  <a:lnTo>
                    <a:pt x="26" y="161"/>
                  </a:lnTo>
                  <a:lnTo>
                    <a:pt x="27" y="162"/>
                  </a:lnTo>
                  <a:lnTo>
                    <a:pt x="28" y="163"/>
                  </a:lnTo>
                  <a:lnTo>
                    <a:pt x="29" y="164"/>
                  </a:lnTo>
                  <a:lnTo>
                    <a:pt x="30" y="165"/>
                  </a:lnTo>
                  <a:lnTo>
                    <a:pt x="31" y="167"/>
                  </a:lnTo>
                  <a:lnTo>
                    <a:pt x="32" y="169"/>
                  </a:lnTo>
                  <a:lnTo>
                    <a:pt x="33" y="170"/>
                  </a:lnTo>
                  <a:lnTo>
                    <a:pt x="34" y="171"/>
                  </a:lnTo>
                  <a:lnTo>
                    <a:pt x="31" y="170"/>
                  </a:lnTo>
                  <a:lnTo>
                    <a:pt x="30" y="169"/>
                  </a:lnTo>
                  <a:lnTo>
                    <a:pt x="28" y="168"/>
                  </a:lnTo>
                  <a:lnTo>
                    <a:pt x="27" y="167"/>
                  </a:lnTo>
                  <a:lnTo>
                    <a:pt x="26" y="165"/>
                  </a:lnTo>
                  <a:lnTo>
                    <a:pt x="24" y="164"/>
                  </a:lnTo>
                  <a:lnTo>
                    <a:pt x="23" y="164"/>
                  </a:lnTo>
                  <a:lnTo>
                    <a:pt x="21" y="162"/>
                  </a:lnTo>
                  <a:lnTo>
                    <a:pt x="22" y="165"/>
                  </a:lnTo>
                  <a:lnTo>
                    <a:pt x="23" y="169"/>
                  </a:lnTo>
                  <a:lnTo>
                    <a:pt x="24" y="170"/>
                  </a:lnTo>
                  <a:lnTo>
                    <a:pt x="25" y="171"/>
                  </a:lnTo>
                  <a:lnTo>
                    <a:pt x="25" y="174"/>
                  </a:lnTo>
                  <a:lnTo>
                    <a:pt x="26" y="175"/>
                  </a:lnTo>
                  <a:lnTo>
                    <a:pt x="26" y="177"/>
                  </a:lnTo>
                  <a:lnTo>
                    <a:pt x="26" y="180"/>
                  </a:lnTo>
                  <a:lnTo>
                    <a:pt x="25" y="178"/>
                  </a:lnTo>
                  <a:lnTo>
                    <a:pt x="24" y="176"/>
                  </a:lnTo>
                  <a:lnTo>
                    <a:pt x="23" y="174"/>
                  </a:lnTo>
                  <a:lnTo>
                    <a:pt x="21" y="171"/>
                  </a:lnTo>
                  <a:lnTo>
                    <a:pt x="20" y="169"/>
                  </a:lnTo>
                  <a:lnTo>
                    <a:pt x="18" y="167"/>
                  </a:lnTo>
                  <a:lnTo>
                    <a:pt x="17" y="164"/>
                  </a:lnTo>
                  <a:lnTo>
                    <a:pt x="16" y="162"/>
                  </a:lnTo>
                  <a:lnTo>
                    <a:pt x="15" y="165"/>
                  </a:lnTo>
                  <a:lnTo>
                    <a:pt x="14" y="169"/>
                  </a:lnTo>
                  <a:lnTo>
                    <a:pt x="13" y="171"/>
                  </a:lnTo>
                  <a:lnTo>
                    <a:pt x="12" y="172"/>
                  </a:lnTo>
                  <a:lnTo>
                    <a:pt x="11" y="174"/>
                  </a:lnTo>
                  <a:lnTo>
                    <a:pt x="10" y="175"/>
                  </a:lnTo>
                  <a:lnTo>
                    <a:pt x="9" y="176"/>
                  </a:lnTo>
                  <a:lnTo>
                    <a:pt x="9" y="175"/>
                  </a:lnTo>
                  <a:lnTo>
                    <a:pt x="9" y="172"/>
                  </a:lnTo>
                  <a:lnTo>
                    <a:pt x="10" y="171"/>
                  </a:lnTo>
                  <a:lnTo>
                    <a:pt x="10" y="169"/>
                  </a:lnTo>
                  <a:lnTo>
                    <a:pt x="11" y="168"/>
                  </a:lnTo>
                  <a:lnTo>
                    <a:pt x="11" y="167"/>
                  </a:lnTo>
                  <a:lnTo>
                    <a:pt x="11" y="164"/>
                  </a:lnTo>
                  <a:lnTo>
                    <a:pt x="11" y="162"/>
                  </a:lnTo>
                  <a:lnTo>
                    <a:pt x="10" y="165"/>
                  </a:lnTo>
                  <a:lnTo>
                    <a:pt x="8" y="169"/>
                  </a:lnTo>
                  <a:lnTo>
                    <a:pt x="7" y="169"/>
                  </a:lnTo>
                  <a:lnTo>
                    <a:pt x="5" y="171"/>
                  </a:lnTo>
                  <a:lnTo>
                    <a:pt x="4" y="172"/>
                  </a:lnTo>
                  <a:lnTo>
                    <a:pt x="2" y="174"/>
                  </a:lnTo>
                  <a:lnTo>
                    <a:pt x="1" y="175"/>
                  </a:lnTo>
                  <a:lnTo>
                    <a:pt x="0" y="176"/>
                  </a:lnTo>
                </a:path>
              </a:pathLst>
            </a:custGeom>
            <a:solidFill>
              <a:srgbClr val="AB0202"/>
            </a:solidFill>
            <a:ln w="12700" cap="rnd">
              <a:solidFill>
                <a:srgbClr val="AB02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82" name="Freeform 134"/>
            <p:cNvSpPr>
              <a:spLocks/>
            </p:cNvSpPr>
            <p:nvPr/>
          </p:nvSpPr>
          <p:spPr bwMode="auto">
            <a:xfrm>
              <a:off x="575" y="2103"/>
              <a:ext cx="49" cy="369"/>
            </a:xfrm>
            <a:custGeom>
              <a:avLst/>
              <a:gdLst>
                <a:gd name="T0" fmla="*/ 21 w 49"/>
                <a:gd name="T1" fmla="*/ 0 h 369"/>
                <a:gd name="T2" fmla="*/ 4 w 49"/>
                <a:gd name="T3" fmla="*/ 101 h 369"/>
                <a:gd name="T4" fmla="*/ 6 w 49"/>
                <a:gd name="T5" fmla="*/ 368 h 369"/>
                <a:gd name="T6" fmla="*/ 6 w 49"/>
                <a:gd name="T7" fmla="*/ 359 h 369"/>
                <a:gd name="T8" fmla="*/ 7 w 49"/>
                <a:gd name="T9" fmla="*/ 350 h 369"/>
                <a:gd name="T10" fmla="*/ 8 w 49"/>
                <a:gd name="T11" fmla="*/ 342 h 369"/>
                <a:gd name="T12" fmla="*/ 9 w 49"/>
                <a:gd name="T13" fmla="*/ 336 h 369"/>
                <a:gd name="T14" fmla="*/ 13 w 49"/>
                <a:gd name="T15" fmla="*/ 333 h 369"/>
                <a:gd name="T16" fmla="*/ 15 w 49"/>
                <a:gd name="T17" fmla="*/ 340 h 369"/>
                <a:gd name="T18" fmla="*/ 16 w 49"/>
                <a:gd name="T19" fmla="*/ 352 h 369"/>
                <a:gd name="T20" fmla="*/ 16 w 49"/>
                <a:gd name="T21" fmla="*/ 363 h 369"/>
                <a:gd name="T22" fmla="*/ 22 w 49"/>
                <a:gd name="T23" fmla="*/ 358 h 369"/>
                <a:gd name="T24" fmla="*/ 32 w 49"/>
                <a:gd name="T25" fmla="*/ 343 h 369"/>
                <a:gd name="T26" fmla="*/ 38 w 49"/>
                <a:gd name="T27" fmla="*/ 327 h 369"/>
                <a:gd name="T28" fmla="*/ 39 w 49"/>
                <a:gd name="T29" fmla="*/ 313 h 369"/>
                <a:gd name="T30" fmla="*/ 39 w 49"/>
                <a:gd name="T31" fmla="*/ 300 h 369"/>
                <a:gd name="T32" fmla="*/ 43 w 49"/>
                <a:gd name="T33" fmla="*/ 280 h 369"/>
                <a:gd name="T34" fmla="*/ 46 w 49"/>
                <a:gd name="T35" fmla="*/ 258 h 369"/>
                <a:gd name="T36" fmla="*/ 43 w 49"/>
                <a:gd name="T37" fmla="*/ 242 h 369"/>
                <a:gd name="T38" fmla="*/ 42 w 49"/>
                <a:gd name="T39" fmla="*/ 231 h 369"/>
                <a:gd name="T40" fmla="*/ 47 w 49"/>
                <a:gd name="T41" fmla="*/ 212 h 369"/>
                <a:gd name="T42" fmla="*/ 48 w 49"/>
                <a:gd name="T43" fmla="*/ 189 h 369"/>
                <a:gd name="T44" fmla="*/ 45 w 49"/>
                <a:gd name="T45" fmla="*/ 174 h 369"/>
                <a:gd name="T46" fmla="*/ 43 w 49"/>
                <a:gd name="T47" fmla="*/ 166 h 369"/>
                <a:gd name="T48" fmla="*/ 45 w 49"/>
                <a:gd name="T49" fmla="*/ 152 h 369"/>
                <a:gd name="T50" fmla="*/ 45 w 49"/>
                <a:gd name="T51" fmla="*/ 139 h 369"/>
                <a:gd name="T52" fmla="*/ 42 w 49"/>
                <a:gd name="T53" fmla="*/ 130 h 369"/>
                <a:gd name="T54" fmla="*/ 40 w 49"/>
                <a:gd name="T55" fmla="*/ 125 h 369"/>
                <a:gd name="T56" fmla="*/ 41 w 49"/>
                <a:gd name="T57" fmla="*/ 113 h 369"/>
                <a:gd name="T58" fmla="*/ 42 w 49"/>
                <a:gd name="T59" fmla="*/ 101 h 369"/>
                <a:gd name="T60" fmla="*/ 40 w 49"/>
                <a:gd name="T61" fmla="*/ 93 h 369"/>
                <a:gd name="T62" fmla="*/ 38 w 49"/>
                <a:gd name="T63" fmla="*/ 86 h 369"/>
                <a:gd name="T64" fmla="*/ 39 w 49"/>
                <a:gd name="T65" fmla="*/ 74 h 369"/>
                <a:gd name="T66" fmla="*/ 38 w 49"/>
                <a:gd name="T67" fmla="*/ 64 h 369"/>
                <a:gd name="T68" fmla="*/ 35 w 49"/>
                <a:gd name="T69" fmla="*/ 57 h 369"/>
                <a:gd name="T70" fmla="*/ 31 w 49"/>
                <a:gd name="T71" fmla="*/ 49 h 369"/>
                <a:gd name="T72" fmla="*/ 31 w 49"/>
                <a:gd name="T73" fmla="*/ 30 h 369"/>
                <a:gd name="T74" fmla="*/ 29 w 49"/>
                <a:gd name="T75" fmla="*/ 9 h 3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9"/>
                <a:gd name="T115" fmla="*/ 0 h 369"/>
                <a:gd name="T116" fmla="*/ 49 w 49"/>
                <a:gd name="T117" fmla="*/ 369 h 3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9" h="369">
                  <a:moveTo>
                    <a:pt x="29" y="9"/>
                  </a:moveTo>
                  <a:lnTo>
                    <a:pt x="21" y="0"/>
                  </a:lnTo>
                  <a:lnTo>
                    <a:pt x="16" y="53"/>
                  </a:lnTo>
                  <a:lnTo>
                    <a:pt x="4" y="101"/>
                  </a:lnTo>
                  <a:lnTo>
                    <a:pt x="0" y="340"/>
                  </a:lnTo>
                  <a:lnTo>
                    <a:pt x="6" y="368"/>
                  </a:lnTo>
                  <a:lnTo>
                    <a:pt x="6" y="364"/>
                  </a:lnTo>
                  <a:lnTo>
                    <a:pt x="6" y="359"/>
                  </a:lnTo>
                  <a:lnTo>
                    <a:pt x="7" y="355"/>
                  </a:lnTo>
                  <a:lnTo>
                    <a:pt x="7" y="350"/>
                  </a:lnTo>
                  <a:lnTo>
                    <a:pt x="7" y="345"/>
                  </a:lnTo>
                  <a:lnTo>
                    <a:pt x="8" y="342"/>
                  </a:lnTo>
                  <a:lnTo>
                    <a:pt x="8" y="338"/>
                  </a:lnTo>
                  <a:lnTo>
                    <a:pt x="9" y="336"/>
                  </a:lnTo>
                  <a:lnTo>
                    <a:pt x="11" y="332"/>
                  </a:lnTo>
                  <a:lnTo>
                    <a:pt x="13" y="333"/>
                  </a:lnTo>
                  <a:lnTo>
                    <a:pt x="14" y="336"/>
                  </a:lnTo>
                  <a:lnTo>
                    <a:pt x="15" y="340"/>
                  </a:lnTo>
                  <a:lnTo>
                    <a:pt x="15" y="346"/>
                  </a:lnTo>
                  <a:lnTo>
                    <a:pt x="16" y="352"/>
                  </a:lnTo>
                  <a:lnTo>
                    <a:pt x="16" y="358"/>
                  </a:lnTo>
                  <a:lnTo>
                    <a:pt x="16" y="363"/>
                  </a:lnTo>
                  <a:lnTo>
                    <a:pt x="16" y="368"/>
                  </a:lnTo>
                  <a:lnTo>
                    <a:pt x="22" y="358"/>
                  </a:lnTo>
                  <a:lnTo>
                    <a:pt x="28" y="351"/>
                  </a:lnTo>
                  <a:lnTo>
                    <a:pt x="32" y="343"/>
                  </a:lnTo>
                  <a:lnTo>
                    <a:pt x="36" y="334"/>
                  </a:lnTo>
                  <a:lnTo>
                    <a:pt x="38" y="327"/>
                  </a:lnTo>
                  <a:lnTo>
                    <a:pt x="39" y="319"/>
                  </a:lnTo>
                  <a:lnTo>
                    <a:pt x="39" y="313"/>
                  </a:lnTo>
                  <a:lnTo>
                    <a:pt x="37" y="307"/>
                  </a:lnTo>
                  <a:lnTo>
                    <a:pt x="39" y="300"/>
                  </a:lnTo>
                  <a:lnTo>
                    <a:pt x="41" y="291"/>
                  </a:lnTo>
                  <a:lnTo>
                    <a:pt x="43" y="280"/>
                  </a:lnTo>
                  <a:lnTo>
                    <a:pt x="45" y="270"/>
                  </a:lnTo>
                  <a:lnTo>
                    <a:pt x="46" y="258"/>
                  </a:lnTo>
                  <a:lnTo>
                    <a:pt x="45" y="250"/>
                  </a:lnTo>
                  <a:lnTo>
                    <a:pt x="43" y="242"/>
                  </a:lnTo>
                  <a:lnTo>
                    <a:pt x="39" y="238"/>
                  </a:lnTo>
                  <a:lnTo>
                    <a:pt x="42" y="231"/>
                  </a:lnTo>
                  <a:lnTo>
                    <a:pt x="45" y="222"/>
                  </a:lnTo>
                  <a:lnTo>
                    <a:pt x="47" y="212"/>
                  </a:lnTo>
                  <a:lnTo>
                    <a:pt x="48" y="200"/>
                  </a:lnTo>
                  <a:lnTo>
                    <a:pt x="48" y="189"/>
                  </a:lnTo>
                  <a:lnTo>
                    <a:pt x="47" y="180"/>
                  </a:lnTo>
                  <a:lnTo>
                    <a:pt x="45" y="174"/>
                  </a:lnTo>
                  <a:lnTo>
                    <a:pt x="42" y="172"/>
                  </a:lnTo>
                  <a:lnTo>
                    <a:pt x="43" y="166"/>
                  </a:lnTo>
                  <a:lnTo>
                    <a:pt x="44" y="159"/>
                  </a:lnTo>
                  <a:lnTo>
                    <a:pt x="45" y="152"/>
                  </a:lnTo>
                  <a:lnTo>
                    <a:pt x="45" y="145"/>
                  </a:lnTo>
                  <a:lnTo>
                    <a:pt x="45" y="139"/>
                  </a:lnTo>
                  <a:lnTo>
                    <a:pt x="44" y="133"/>
                  </a:lnTo>
                  <a:lnTo>
                    <a:pt x="42" y="130"/>
                  </a:lnTo>
                  <a:lnTo>
                    <a:pt x="39" y="129"/>
                  </a:lnTo>
                  <a:lnTo>
                    <a:pt x="40" y="125"/>
                  </a:lnTo>
                  <a:lnTo>
                    <a:pt x="40" y="119"/>
                  </a:lnTo>
                  <a:lnTo>
                    <a:pt x="41" y="113"/>
                  </a:lnTo>
                  <a:lnTo>
                    <a:pt x="42" y="107"/>
                  </a:lnTo>
                  <a:lnTo>
                    <a:pt x="42" y="101"/>
                  </a:lnTo>
                  <a:lnTo>
                    <a:pt x="41" y="96"/>
                  </a:lnTo>
                  <a:lnTo>
                    <a:pt x="40" y="93"/>
                  </a:lnTo>
                  <a:lnTo>
                    <a:pt x="38" y="93"/>
                  </a:lnTo>
                  <a:lnTo>
                    <a:pt x="38" y="86"/>
                  </a:lnTo>
                  <a:lnTo>
                    <a:pt x="38" y="80"/>
                  </a:lnTo>
                  <a:lnTo>
                    <a:pt x="39" y="74"/>
                  </a:lnTo>
                  <a:lnTo>
                    <a:pt x="39" y="69"/>
                  </a:lnTo>
                  <a:lnTo>
                    <a:pt x="38" y="64"/>
                  </a:lnTo>
                  <a:lnTo>
                    <a:pt x="37" y="60"/>
                  </a:lnTo>
                  <a:lnTo>
                    <a:pt x="35" y="57"/>
                  </a:lnTo>
                  <a:lnTo>
                    <a:pt x="32" y="56"/>
                  </a:lnTo>
                  <a:lnTo>
                    <a:pt x="31" y="49"/>
                  </a:lnTo>
                  <a:lnTo>
                    <a:pt x="31" y="40"/>
                  </a:lnTo>
                  <a:lnTo>
                    <a:pt x="31" y="30"/>
                  </a:lnTo>
                  <a:lnTo>
                    <a:pt x="30" y="20"/>
                  </a:lnTo>
                  <a:lnTo>
                    <a:pt x="29" y="9"/>
                  </a:lnTo>
                </a:path>
              </a:pathLst>
            </a:custGeom>
            <a:solidFill>
              <a:srgbClr val="0256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631" name="Freeform 135"/>
            <p:cNvSpPr>
              <a:spLocks/>
            </p:cNvSpPr>
            <p:nvPr/>
          </p:nvSpPr>
          <p:spPr bwMode="auto">
            <a:xfrm>
              <a:off x="559" y="2100"/>
              <a:ext cx="46" cy="372"/>
            </a:xfrm>
            <a:custGeom>
              <a:avLst/>
              <a:gdLst/>
              <a:ahLst/>
              <a:cxnLst>
                <a:cxn ang="0">
                  <a:pos x="20" y="365"/>
                </a:cxn>
                <a:cxn ang="0">
                  <a:pos x="14" y="356"/>
                </a:cxn>
                <a:cxn ang="0">
                  <a:pos x="10" y="346"/>
                </a:cxn>
                <a:cxn ang="0">
                  <a:pos x="9" y="333"/>
                </a:cxn>
                <a:cxn ang="0">
                  <a:pos x="8" y="320"/>
                </a:cxn>
                <a:cxn ang="0">
                  <a:pos x="3" y="302"/>
                </a:cxn>
                <a:cxn ang="0">
                  <a:pos x="1" y="283"/>
                </a:cxn>
                <a:cxn ang="0">
                  <a:pos x="2" y="268"/>
                </a:cxn>
                <a:cxn ang="0">
                  <a:pos x="3" y="252"/>
                </a:cxn>
                <a:cxn ang="0">
                  <a:pos x="0" y="224"/>
                </a:cxn>
                <a:cxn ang="0">
                  <a:pos x="0" y="199"/>
                </a:cxn>
                <a:cxn ang="0">
                  <a:pos x="2" y="182"/>
                </a:cxn>
                <a:cxn ang="0">
                  <a:pos x="4" y="166"/>
                </a:cxn>
                <a:cxn ang="0">
                  <a:pos x="3" y="136"/>
                </a:cxn>
                <a:cxn ang="0">
                  <a:pos x="6" y="110"/>
                </a:cxn>
                <a:cxn ang="0">
                  <a:pos x="10" y="96"/>
                </a:cxn>
                <a:cxn ang="0">
                  <a:pos x="13" y="85"/>
                </a:cxn>
                <a:cxn ang="0">
                  <a:pos x="15" y="73"/>
                </a:cxn>
                <a:cxn ang="0">
                  <a:pos x="18" y="62"/>
                </a:cxn>
                <a:cxn ang="0">
                  <a:pos x="23" y="60"/>
                </a:cxn>
                <a:cxn ang="0">
                  <a:pos x="25" y="51"/>
                </a:cxn>
                <a:cxn ang="0">
                  <a:pos x="24" y="31"/>
                </a:cxn>
                <a:cxn ang="0">
                  <a:pos x="26" y="12"/>
                </a:cxn>
                <a:cxn ang="0">
                  <a:pos x="32" y="1"/>
                </a:cxn>
                <a:cxn ang="0">
                  <a:pos x="40" y="2"/>
                </a:cxn>
                <a:cxn ang="0">
                  <a:pos x="45" y="12"/>
                </a:cxn>
                <a:cxn ang="0">
                  <a:pos x="44" y="28"/>
                </a:cxn>
                <a:cxn ang="0">
                  <a:pos x="42" y="41"/>
                </a:cxn>
                <a:cxn ang="0">
                  <a:pos x="40" y="53"/>
                </a:cxn>
                <a:cxn ang="0">
                  <a:pos x="39" y="65"/>
                </a:cxn>
                <a:cxn ang="0">
                  <a:pos x="32" y="75"/>
                </a:cxn>
                <a:cxn ang="0">
                  <a:pos x="27" y="89"/>
                </a:cxn>
                <a:cxn ang="0">
                  <a:pos x="25" y="104"/>
                </a:cxn>
                <a:cxn ang="0">
                  <a:pos x="25" y="118"/>
                </a:cxn>
                <a:cxn ang="0">
                  <a:pos x="27" y="134"/>
                </a:cxn>
                <a:cxn ang="0">
                  <a:pos x="28" y="148"/>
                </a:cxn>
                <a:cxn ang="0">
                  <a:pos x="27" y="162"/>
                </a:cxn>
                <a:cxn ang="0">
                  <a:pos x="25" y="175"/>
                </a:cxn>
                <a:cxn ang="0">
                  <a:pos x="32" y="181"/>
                </a:cxn>
                <a:cxn ang="0">
                  <a:pos x="35" y="196"/>
                </a:cxn>
                <a:cxn ang="0">
                  <a:pos x="36" y="213"/>
                </a:cxn>
                <a:cxn ang="0">
                  <a:pos x="35" y="228"/>
                </a:cxn>
                <a:cxn ang="0">
                  <a:pos x="41" y="239"/>
                </a:cxn>
                <a:cxn ang="0">
                  <a:pos x="42" y="255"/>
                </a:cxn>
                <a:cxn ang="0">
                  <a:pos x="39" y="273"/>
                </a:cxn>
                <a:cxn ang="0">
                  <a:pos x="35" y="290"/>
                </a:cxn>
                <a:cxn ang="0">
                  <a:pos x="29" y="290"/>
                </a:cxn>
                <a:cxn ang="0">
                  <a:pos x="27" y="297"/>
                </a:cxn>
                <a:cxn ang="0">
                  <a:pos x="28" y="307"/>
                </a:cxn>
                <a:cxn ang="0">
                  <a:pos x="30" y="322"/>
                </a:cxn>
                <a:cxn ang="0">
                  <a:pos x="25" y="326"/>
                </a:cxn>
                <a:cxn ang="0">
                  <a:pos x="22" y="336"/>
                </a:cxn>
                <a:cxn ang="0">
                  <a:pos x="21" y="354"/>
                </a:cxn>
              </a:cxnLst>
              <a:rect l="0" t="0" r="r" b="b"/>
              <a:pathLst>
                <a:path w="46" h="372">
                  <a:moveTo>
                    <a:pt x="22" y="371"/>
                  </a:moveTo>
                  <a:lnTo>
                    <a:pt x="20" y="365"/>
                  </a:lnTo>
                  <a:lnTo>
                    <a:pt x="17" y="360"/>
                  </a:lnTo>
                  <a:lnTo>
                    <a:pt x="14" y="356"/>
                  </a:lnTo>
                  <a:lnTo>
                    <a:pt x="12" y="352"/>
                  </a:lnTo>
                  <a:lnTo>
                    <a:pt x="10" y="346"/>
                  </a:lnTo>
                  <a:lnTo>
                    <a:pt x="9" y="340"/>
                  </a:lnTo>
                  <a:lnTo>
                    <a:pt x="9" y="333"/>
                  </a:lnTo>
                  <a:lnTo>
                    <a:pt x="10" y="326"/>
                  </a:lnTo>
                  <a:lnTo>
                    <a:pt x="8" y="320"/>
                  </a:lnTo>
                  <a:lnTo>
                    <a:pt x="5" y="312"/>
                  </a:lnTo>
                  <a:lnTo>
                    <a:pt x="3" y="302"/>
                  </a:lnTo>
                  <a:lnTo>
                    <a:pt x="2" y="293"/>
                  </a:lnTo>
                  <a:lnTo>
                    <a:pt x="1" y="283"/>
                  </a:lnTo>
                  <a:lnTo>
                    <a:pt x="1" y="275"/>
                  </a:lnTo>
                  <a:lnTo>
                    <a:pt x="2" y="268"/>
                  </a:lnTo>
                  <a:lnTo>
                    <a:pt x="5" y="265"/>
                  </a:lnTo>
                  <a:lnTo>
                    <a:pt x="3" y="252"/>
                  </a:lnTo>
                  <a:lnTo>
                    <a:pt x="1" y="239"/>
                  </a:lnTo>
                  <a:lnTo>
                    <a:pt x="0" y="224"/>
                  </a:lnTo>
                  <a:lnTo>
                    <a:pt x="0" y="212"/>
                  </a:lnTo>
                  <a:lnTo>
                    <a:pt x="0" y="199"/>
                  </a:lnTo>
                  <a:lnTo>
                    <a:pt x="0" y="189"/>
                  </a:lnTo>
                  <a:lnTo>
                    <a:pt x="2" y="182"/>
                  </a:lnTo>
                  <a:lnTo>
                    <a:pt x="5" y="180"/>
                  </a:lnTo>
                  <a:lnTo>
                    <a:pt x="4" y="166"/>
                  </a:lnTo>
                  <a:lnTo>
                    <a:pt x="3" y="151"/>
                  </a:lnTo>
                  <a:lnTo>
                    <a:pt x="3" y="136"/>
                  </a:lnTo>
                  <a:lnTo>
                    <a:pt x="4" y="123"/>
                  </a:lnTo>
                  <a:lnTo>
                    <a:pt x="6" y="110"/>
                  </a:lnTo>
                  <a:lnTo>
                    <a:pt x="8" y="101"/>
                  </a:lnTo>
                  <a:lnTo>
                    <a:pt x="10" y="96"/>
                  </a:lnTo>
                  <a:lnTo>
                    <a:pt x="13" y="94"/>
                  </a:lnTo>
                  <a:lnTo>
                    <a:pt x="13" y="85"/>
                  </a:lnTo>
                  <a:lnTo>
                    <a:pt x="14" y="78"/>
                  </a:lnTo>
                  <a:lnTo>
                    <a:pt x="15" y="73"/>
                  </a:lnTo>
                  <a:lnTo>
                    <a:pt x="16" y="67"/>
                  </a:lnTo>
                  <a:lnTo>
                    <a:pt x="18" y="62"/>
                  </a:lnTo>
                  <a:lnTo>
                    <a:pt x="20" y="60"/>
                  </a:lnTo>
                  <a:lnTo>
                    <a:pt x="23" y="60"/>
                  </a:lnTo>
                  <a:lnTo>
                    <a:pt x="26" y="61"/>
                  </a:lnTo>
                  <a:lnTo>
                    <a:pt x="25" y="51"/>
                  </a:lnTo>
                  <a:lnTo>
                    <a:pt x="24" y="42"/>
                  </a:lnTo>
                  <a:lnTo>
                    <a:pt x="24" y="31"/>
                  </a:lnTo>
                  <a:lnTo>
                    <a:pt x="25" y="22"/>
                  </a:lnTo>
                  <a:lnTo>
                    <a:pt x="26" y="12"/>
                  </a:lnTo>
                  <a:lnTo>
                    <a:pt x="29" y="7"/>
                  </a:lnTo>
                  <a:lnTo>
                    <a:pt x="32" y="1"/>
                  </a:lnTo>
                  <a:lnTo>
                    <a:pt x="37" y="0"/>
                  </a:lnTo>
                  <a:lnTo>
                    <a:pt x="40" y="2"/>
                  </a:lnTo>
                  <a:lnTo>
                    <a:pt x="43" y="7"/>
                  </a:lnTo>
                  <a:lnTo>
                    <a:pt x="45" y="12"/>
                  </a:lnTo>
                  <a:lnTo>
                    <a:pt x="44" y="21"/>
                  </a:lnTo>
                  <a:lnTo>
                    <a:pt x="44" y="28"/>
                  </a:lnTo>
                  <a:lnTo>
                    <a:pt x="43" y="35"/>
                  </a:lnTo>
                  <a:lnTo>
                    <a:pt x="42" y="41"/>
                  </a:lnTo>
                  <a:lnTo>
                    <a:pt x="41" y="47"/>
                  </a:lnTo>
                  <a:lnTo>
                    <a:pt x="40" y="53"/>
                  </a:lnTo>
                  <a:lnTo>
                    <a:pt x="40" y="60"/>
                  </a:lnTo>
                  <a:lnTo>
                    <a:pt x="39" y="65"/>
                  </a:lnTo>
                  <a:lnTo>
                    <a:pt x="35" y="69"/>
                  </a:lnTo>
                  <a:lnTo>
                    <a:pt x="32" y="75"/>
                  </a:lnTo>
                  <a:lnTo>
                    <a:pt x="29" y="81"/>
                  </a:lnTo>
                  <a:lnTo>
                    <a:pt x="27" y="89"/>
                  </a:lnTo>
                  <a:lnTo>
                    <a:pt x="25" y="97"/>
                  </a:lnTo>
                  <a:lnTo>
                    <a:pt x="25" y="104"/>
                  </a:lnTo>
                  <a:lnTo>
                    <a:pt x="24" y="111"/>
                  </a:lnTo>
                  <a:lnTo>
                    <a:pt x="25" y="118"/>
                  </a:lnTo>
                  <a:lnTo>
                    <a:pt x="26" y="126"/>
                  </a:lnTo>
                  <a:lnTo>
                    <a:pt x="27" y="134"/>
                  </a:lnTo>
                  <a:lnTo>
                    <a:pt x="28" y="141"/>
                  </a:lnTo>
                  <a:lnTo>
                    <a:pt x="28" y="148"/>
                  </a:lnTo>
                  <a:lnTo>
                    <a:pt x="28" y="155"/>
                  </a:lnTo>
                  <a:lnTo>
                    <a:pt x="27" y="162"/>
                  </a:lnTo>
                  <a:lnTo>
                    <a:pt x="26" y="168"/>
                  </a:lnTo>
                  <a:lnTo>
                    <a:pt x="25" y="175"/>
                  </a:lnTo>
                  <a:lnTo>
                    <a:pt x="29" y="176"/>
                  </a:lnTo>
                  <a:lnTo>
                    <a:pt x="32" y="181"/>
                  </a:lnTo>
                  <a:lnTo>
                    <a:pt x="34" y="187"/>
                  </a:lnTo>
                  <a:lnTo>
                    <a:pt x="35" y="196"/>
                  </a:lnTo>
                  <a:lnTo>
                    <a:pt x="36" y="204"/>
                  </a:lnTo>
                  <a:lnTo>
                    <a:pt x="36" y="213"/>
                  </a:lnTo>
                  <a:lnTo>
                    <a:pt x="36" y="222"/>
                  </a:lnTo>
                  <a:lnTo>
                    <a:pt x="35" y="228"/>
                  </a:lnTo>
                  <a:lnTo>
                    <a:pt x="39" y="233"/>
                  </a:lnTo>
                  <a:lnTo>
                    <a:pt x="41" y="239"/>
                  </a:lnTo>
                  <a:lnTo>
                    <a:pt x="42" y="247"/>
                  </a:lnTo>
                  <a:lnTo>
                    <a:pt x="42" y="255"/>
                  </a:lnTo>
                  <a:lnTo>
                    <a:pt x="41" y="263"/>
                  </a:lnTo>
                  <a:lnTo>
                    <a:pt x="39" y="273"/>
                  </a:lnTo>
                  <a:lnTo>
                    <a:pt x="37" y="281"/>
                  </a:lnTo>
                  <a:lnTo>
                    <a:pt x="35" y="290"/>
                  </a:lnTo>
                  <a:lnTo>
                    <a:pt x="31" y="290"/>
                  </a:lnTo>
                  <a:lnTo>
                    <a:pt x="29" y="290"/>
                  </a:lnTo>
                  <a:lnTo>
                    <a:pt x="28" y="293"/>
                  </a:lnTo>
                  <a:lnTo>
                    <a:pt x="27" y="297"/>
                  </a:lnTo>
                  <a:lnTo>
                    <a:pt x="27" y="302"/>
                  </a:lnTo>
                  <a:lnTo>
                    <a:pt x="28" y="307"/>
                  </a:lnTo>
                  <a:lnTo>
                    <a:pt x="29" y="314"/>
                  </a:lnTo>
                  <a:lnTo>
                    <a:pt x="30" y="322"/>
                  </a:lnTo>
                  <a:lnTo>
                    <a:pt x="27" y="323"/>
                  </a:lnTo>
                  <a:lnTo>
                    <a:pt x="25" y="326"/>
                  </a:lnTo>
                  <a:lnTo>
                    <a:pt x="23" y="330"/>
                  </a:lnTo>
                  <a:lnTo>
                    <a:pt x="22" y="336"/>
                  </a:lnTo>
                  <a:lnTo>
                    <a:pt x="21" y="343"/>
                  </a:lnTo>
                  <a:lnTo>
                    <a:pt x="21" y="354"/>
                  </a:lnTo>
                  <a:lnTo>
                    <a:pt x="22" y="371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2560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84" name="Freeform 136"/>
            <p:cNvSpPr>
              <a:spLocks/>
            </p:cNvSpPr>
            <p:nvPr/>
          </p:nvSpPr>
          <p:spPr bwMode="auto">
            <a:xfrm>
              <a:off x="575" y="2453"/>
              <a:ext cx="17" cy="115"/>
            </a:xfrm>
            <a:custGeom>
              <a:avLst/>
              <a:gdLst>
                <a:gd name="T0" fmla="*/ 16 w 17"/>
                <a:gd name="T1" fmla="*/ 0 h 115"/>
                <a:gd name="T2" fmla="*/ 16 w 17"/>
                <a:gd name="T3" fmla="*/ 97 h 115"/>
                <a:gd name="T4" fmla="*/ 16 w 17"/>
                <a:gd name="T5" fmla="*/ 99 h 115"/>
                <a:gd name="T6" fmla="*/ 16 w 17"/>
                <a:gd name="T7" fmla="*/ 102 h 115"/>
                <a:gd name="T8" fmla="*/ 13 w 17"/>
                <a:gd name="T9" fmla="*/ 104 h 115"/>
                <a:gd name="T10" fmla="*/ 11 w 17"/>
                <a:gd name="T11" fmla="*/ 106 h 115"/>
                <a:gd name="T12" fmla="*/ 9 w 17"/>
                <a:gd name="T13" fmla="*/ 108 h 115"/>
                <a:gd name="T14" fmla="*/ 6 w 17"/>
                <a:gd name="T15" fmla="*/ 109 h 115"/>
                <a:gd name="T16" fmla="*/ 2 w 17"/>
                <a:gd name="T17" fmla="*/ 111 h 115"/>
                <a:gd name="T18" fmla="*/ 0 w 17"/>
                <a:gd name="T19" fmla="*/ 114 h 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115"/>
                <a:gd name="T32" fmla="*/ 17 w 17"/>
                <a:gd name="T33" fmla="*/ 115 h 1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115">
                  <a:moveTo>
                    <a:pt x="16" y="0"/>
                  </a:moveTo>
                  <a:lnTo>
                    <a:pt x="16" y="97"/>
                  </a:lnTo>
                  <a:lnTo>
                    <a:pt x="16" y="99"/>
                  </a:lnTo>
                  <a:lnTo>
                    <a:pt x="16" y="102"/>
                  </a:lnTo>
                  <a:lnTo>
                    <a:pt x="13" y="104"/>
                  </a:lnTo>
                  <a:lnTo>
                    <a:pt x="11" y="106"/>
                  </a:lnTo>
                  <a:lnTo>
                    <a:pt x="9" y="108"/>
                  </a:lnTo>
                  <a:lnTo>
                    <a:pt x="6" y="109"/>
                  </a:lnTo>
                  <a:lnTo>
                    <a:pt x="2" y="111"/>
                  </a:lnTo>
                  <a:lnTo>
                    <a:pt x="0" y="114"/>
                  </a:lnTo>
                </a:path>
              </a:pathLst>
            </a:custGeom>
            <a:noFill/>
            <a:ln w="12700" cap="rnd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85" name="Freeform 137"/>
            <p:cNvSpPr>
              <a:spLocks/>
            </p:cNvSpPr>
            <p:nvPr/>
          </p:nvSpPr>
          <p:spPr bwMode="auto">
            <a:xfrm>
              <a:off x="582" y="2439"/>
              <a:ext cx="17" cy="125"/>
            </a:xfrm>
            <a:custGeom>
              <a:avLst/>
              <a:gdLst>
                <a:gd name="T0" fmla="*/ 16 w 17"/>
                <a:gd name="T1" fmla="*/ 0 h 125"/>
                <a:gd name="T2" fmla="*/ 16 w 17"/>
                <a:gd name="T3" fmla="*/ 112 h 125"/>
                <a:gd name="T4" fmla="*/ 16 w 17"/>
                <a:gd name="T5" fmla="*/ 114 h 125"/>
                <a:gd name="T6" fmla="*/ 10 w 17"/>
                <a:gd name="T7" fmla="*/ 118 h 125"/>
                <a:gd name="T8" fmla="*/ 5 w 17"/>
                <a:gd name="T9" fmla="*/ 121 h 125"/>
                <a:gd name="T10" fmla="*/ 0 w 17"/>
                <a:gd name="T11" fmla="*/ 124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25"/>
                <a:gd name="T20" fmla="*/ 17 w 17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25">
                  <a:moveTo>
                    <a:pt x="16" y="0"/>
                  </a:moveTo>
                  <a:lnTo>
                    <a:pt x="16" y="112"/>
                  </a:lnTo>
                  <a:lnTo>
                    <a:pt x="16" y="114"/>
                  </a:lnTo>
                  <a:lnTo>
                    <a:pt x="10" y="118"/>
                  </a:lnTo>
                  <a:lnTo>
                    <a:pt x="5" y="121"/>
                  </a:lnTo>
                  <a:lnTo>
                    <a:pt x="0" y="124"/>
                  </a:lnTo>
                </a:path>
              </a:pathLst>
            </a:custGeom>
            <a:noFill/>
            <a:ln w="12700" cap="rnd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86" name="Line 138"/>
            <p:cNvSpPr>
              <a:spLocks noChangeShapeType="1"/>
            </p:cNvSpPr>
            <p:nvPr/>
          </p:nvSpPr>
          <p:spPr bwMode="auto">
            <a:xfrm>
              <a:off x="587" y="2443"/>
              <a:ext cx="0" cy="112"/>
            </a:xfrm>
            <a:prstGeom prst="line">
              <a:avLst/>
            </a:prstGeom>
            <a:noFill/>
            <a:ln w="12700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87" name="Freeform 139"/>
            <p:cNvSpPr>
              <a:spLocks/>
            </p:cNvSpPr>
            <p:nvPr/>
          </p:nvSpPr>
          <p:spPr bwMode="auto">
            <a:xfrm>
              <a:off x="703" y="2583"/>
              <a:ext cx="242" cy="132"/>
            </a:xfrm>
            <a:custGeom>
              <a:avLst/>
              <a:gdLst>
                <a:gd name="T0" fmla="*/ 25 w 242"/>
                <a:gd name="T1" fmla="*/ 0 h 132"/>
                <a:gd name="T2" fmla="*/ 46 w 242"/>
                <a:gd name="T3" fmla="*/ 22 h 132"/>
                <a:gd name="T4" fmla="*/ 120 w 242"/>
                <a:gd name="T5" fmla="*/ 54 h 132"/>
                <a:gd name="T6" fmla="*/ 126 w 242"/>
                <a:gd name="T7" fmla="*/ 54 h 132"/>
                <a:gd name="T8" fmla="*/ 131 w 242"/>
                <a:gd name="T9" fmla="*/ 55 h 132"/>
                <a:gd name="T10" fmla="*/ 137 w 242"/>
                <a:gd name="T11" fmla="*/ 55 h 132"/>
                <a:gd name="T12" fmla="*/ 143 w 242"/>
                <a:gd name="T13" fmla="*/ 57 h 132"/>
                <a:gd name="T14" fmla="*/ 147 w 242"/>
                <a:gd name="T15" fmla="*/ 59 h 132"/>
                <a:gd name="T16" fmla="*/ 153 w 242"/>
                <a:gd name="T17" fmla="*/ 61 h 132"/>
                <a:gd name="T18" fmla="*/ 158 w 242"/>
                <a:gd name="T19" fmla="*/ 66 h 132"/>
                <a:gd name="T20" fmla="*/ 163 w 242"/>
                <a:gd name="T21" fmla="*/ 70 h 132"/>
                <a:gd name="T22" fmla="*/ 167 w 242"/>
                <a:gd name="T23" fmla="*/ 70 h 132"/>
                <a:gd name="T24" fmla="*/ 173 w 242"/>
                <a:gd name="T25" fmla="*/ 73 h 132"/>
                <a:gd name="T26" fmla="*/ 180 w 242"/>
                <a:gd name="T27" fmla="*/ 76 h 132"/>
                <a:gd name="T28" fmla="*/ 188 w 242"/>
                <a:gd name="T29" fmla="*/ 82 h 132"/>
                <a:gd name="T30" fmla="*/ 193 w 242"/>
                <a:gd name="T31" fmla="*/ 87 h 132"/>
                <a:gd name="T32" fmla="*/ 199 w 242"/>
                <a:gd name="T33" fmla="*/ 92 h 132"/>
                <a:gd name="T34" fmla="*/ 204 w 242"/>
                <a:gd name="T35" fmla="*/ 97 h 132"/>
                <a:gd name="T36" fmla="*/ 206 w 242"/>
                <a:gd name="T37" fmla="*/ 102 h 132"/>
                <a:gd name="T38" fmla="*/ 214 w 242"/>
                <a:gd name="T39" fmla="*/ 106 h 132"/>
                <a:gd name="T40" fmla="*/ 221 w 242"/>
                <a:gd name="T41" fmla="*/ 109 h 132"/>
                <a:gd name="T42" fmla="*/ 228 w 242"/>
                <a:gd name="T43" fmla="*/ 113 h 132"/>
                <a:gd name="T44" fmla="*/ 234 w 242"/>
                <a:gd name="T45" fmla="*/ 116 h 132"/>
                <a:gd name="T46" fmla="*/ 238 w 242"/>
                <a:gd name="T47" fmla="*/ 120 h 132"/>
                <a:gd name="T48" fmla="*/ 241 w 242"/>
                <a:gd name="T49" fmla="*/ 123 h 132"/>
                <a:gd name="T50" fmla="*/ 241 w 242"/>
                <a:gd name="T51" fmla="*/ 129 h 132"/>
                <a:gd name="T52" fmla="*/ 237 w 242"/>
                <a:gd name="T53" fmla="*/ 129 h 132"/>
                <a:gd name="T54" fmla="*/ 232 w 242"/>
                <a:gd name="T55" fmla="*/ 131 h 132"/>
                <a:gd name="T56" fmla="*/ 225 w 242"/>
                <a:gd name="T57" fmla="*/ 131 h 132"/>
                <a:gd name="T58" fmla="*/ 217 w 242"/>
                <a:gd name="T59" fmla="*/ 131 h 132"/>
                <a:gd name="T60" fmla="*/ 209 w 242"/>
                <a:gd name="T61" fmla="*/ 129 h 132"/>
                <a:gd name="T62" fmla="*/ 201 w 242"/>
                <a:gd name="T63" fmla="*/ 126 h 132"/>
                <a:gd name="T64" fmla="*/ 193 w 242"/>
                <a:gd name="T65" fmla="*/ 121 h 132"/>
                <a:gd name="T66" fmla="*/ 186 w 242"/>
                <a:gd name="T67" fmla="*/ 115 h 132"/>
                <a:gd name="T68" fmla="*/ 183 w 242"/>
                <a:gd name="T69" fmla="*/ 115 h 132"/>
                <a:gd name="T70" fmla="*/ 179 w 242"/>
                <a:gd name="T71" fmla="*/ 115 h 132"/>
                <a:gd name="T72" fmla="*/ 174 w 242"/>
                <a:gd name="T73" fmla="*/ 115 h 132"/>
                <a:gd name="T74" fmla="*/ 169 w 242"/>
                <a:gd name="T75" fmla="*/ 113 h 132"/>
                <a:gd name="T76" fmla="*/ 164 w 242"/>
                <a:gd name="T77" fmla="*/ 109 h 132"/>
                <a:gd name="T78" fmla="*/ 159 w 242"/>
                <a:gd name="T79" fmla="*/ 106 h 132"/>
                <a:gd name="T80" fmla="*/ 154 w 242"/>
                <a:gd name="T81" fmla="*/ 102 h 132"/>
                <a:gd name="T82" fmla="*/ 151 w 242"/>
                <a:gd name="T83" fmla="*/ 96 h 132"/>
                <a:gd name="T84" fmla="*/ 147 w 242"/>
                <a:gd name="T85" fmla="*/ 97 h 132"/>
                <a:gd name="T86" fmla="*/ 144 w 242"/>
                <a:gd name="T87" fmla="*/ 97 h 132"/>
                <a:gd name="T88" fmla="*/ 139 w 242"/>
                <a:gd name="T89" fmla="*/ 96 h 132"/>
                <a:gd name="T90" fmla="*/ 135 w 242"/>
                <a:gd name="T91" fmla="*/ 94 h 132"/>
                <a:gd name="T92" fmla="*/ 131 w 242"/>
                <a:gd name="T93" fmla="*/ 92 h 132"/>
                <a:gd name="T94" fmla="*/ 126 w 242"/>
                <a:gd name="T95" fmla="*/ 88 h 132"/>
                <a:gd name="T96" fmla="*/ 122 w 242"/>
                <a:gd name="T97" fmla="*/ 84 h 132"/>
                <a:gd name="T98" fmla="*/ 117 w 242"/>
                <a:gd name="T99" fmla="*/ 81 h 132"/>
                <a:gd name="T100" fmla="*/ 111 w 242"/>
                <a:gd name="T101" fmla="*/ 77 h 132"/>
                <a:gd name="T102" fmla="*/ 107 w 242"/>
                <a:gd name="T103" fmla="*/ 75 h 132"/>
                <a:gd name="T104" fmla="*/ 103 w 242"/>
                <a:gd name="T105" fmla="*/ 69 h 132"/>
                <a:gd name="T106" fmla="*/ 100 w 242"/>
                <a:gd name="T107" fmla="*/ 59 h 132"/>
                <a:gd name="T108" fmla="*/ 34 w 242"/>
                <a:gd name="T109" fmla="*/ 33 h 132"/>
                <a:gd name="T110" fmla="*/ 0 w 242"/>
                <a:gd name="T111" fmla="*/ 27 h 132"/>
                <a:gd name="T112" fmla="*/ 16 w 242"/>
                <a:gd name="T113" fmla="*/ 5 h 132"/>
                <a:gd name="T114" fmla="*/ 25 w 242"/>
                <a:gd name="T115" fmla="*/ 0 h 1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42"/>
                <a:gd name="T175" fmla="*/ 0 h 132"/>
                <a:gd name="T176" fmla="*/ 242 w 242"/>
                <a:gd name="T177" fmla="*/ 132 h 1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42" h="132">
                  <a:moveTo>
                    <a:pt x="25" y="0"/>
                  </a:moveTo>
                  <a:lnTo>
                    <a:pt x="46" y="22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1" y="55"/>
                  </a:lnTo>
                  <a:lnTo>
                    <a:pt x="137" y="55"/>
                  </a:lnTo>
                  <a:lnTo>
                    <a:pt x="143" y="57"/>
                  </a:lnTo>
                  <a:lnTo>
                    <a:pt x="147" y="59"/>
                  </a:lnTo>
                  <a:lnTo>
                    <a:pt x="153" y="61"/>
                  </a:lnTo>
                  <a:lnTo>
                    <a:pt x="158" y="66"/>
                  </a:lnTo>
                  <a:lnTo>
                    <a:pt x="163" y="70"/>
                  </a:lnTo>
                  <a:lnTo>
                    <a:pt x="167" y="70"/>
                  </a:lnTo>
                  <a:lnTo>
                    <a:pt x="173" y="73"/>
                  </a:lnTo>
                  <a:lnTo>
                    <a:pt x="180" y="76"/>
                  </a:lnTo>
                  <a:lnTo>
                    <a:pt x="188" y="82"/>
                  </a:lnTo>
                  <a:lnTo>
                    <a:pt x="193" y="87"/>
                  </a:lnTo>
                  <a:lnTo>
                    <a:pt x="199" y="92"/>
                  </a:lnTo>
                  <a:lnTo>
                    <a:pt x="204" y="97"/>
                  </a:lnTo>
                  <a:lnTo>
                    <a:pt x="206" y="102"/>
                  </a:lnTo>
                  <a:lnTo>
                    <a:pt x="214" y="106"/>
                  </a:lnTo>
                  <a:lnTo>
                    <a:pt x="221" y="109"/>
                  </a:lnTo>
                  <a:lnTo>
                    <a:pt x="228" y="113"/>
                  </a:lnTo>
                  <a:lnTo>
                    <a:pt x="234" y="116"/>
                  </a:lnTo>
                  <a:lnTo>
                    <a:pt x="238" y="120"/>
                  </a:lnTo>
                  <a:lnTo>
                    <a:pt x="241" y="123"/>
                  </a:lnTo>
                  <a:lnTo>
                    <a:pt x="241" y="129"/>
                  </a:lnTo>
                  <a:lnTo>
                    <a:pt x="237" y="129"/>
                  </a:lnTo>
                  <a:lnTo>
                    <a:pt x="232" y="131"/>
                  </a:lnTo>
                  <a:lnTo>
                    <a:pt x="225" y="131"/>
                  </a:lnTo>
                  <a:lnTo>
                    <a:pt x="217" y="131"/>
                  </a:lnTo>
                  <a:lnTo>
                    <a:pt x="209" y="129"/>
                  </a:lnTo>
                  <a:lnTo>
                    <a:pt x="201" y="126"/>
                  </a:lnTo>
                  <a:lnTo>
                    <a:pt x="193" y="121"/>
                  </a:lnTo>
                  <a:lnTo>
                    <a:pt x="186" y="115"/>
                  </a:lnTo>
                  <a:lnTo>
                    <a:pt x="183" y="115"/>
                  </a:lnTo>
                  <a:lnTo>
                    <a:pt x="179" y="115"/>
                  </a:lnTo>
                  <a:lnTo>
                    <a:pt x="174" y="115"/>
                  </a:lnTo>
                  <a:lnTo>
                    <a:pt x="169" y="113"/>
                  </a:lnTo>
                  <a:lnTo>
                    <a:pt x="164" y="109"/>
                  </a:lnTo>
                  <a:lnTo>
                    <a:pt x="159" y="106"/>
                  </a:lnTo>
                  <a:lnTo>
                    <a:pt x="154" y="102"/>
                  </a:lnTo>
                  <a:lnTo>
                    <a:pt x="151" y="96"/>
                  </a:lnTo>
                  <a:lnTo>
                    <a:pt x="147" y="97"/>
                  </a:lnTo>
                  <a:lnTo>
                    <a:pt x="144" y="97"/>
                  </a:lnTo>
                  <a:lnTo>
                    <a:pt x="139" y="96"/>
                  </a:lnTo>
                  <a:lnTo>
                    <a:pt x="135" y="94"/>
                  </a:lnTo>
                  <a:lnTo>
                    <a:pt x="131" y="92"/>
                  </a:lnTo>
                  <a:lnTo>
                    <a:pt x="126" y="88"/>
                  </a:lnTo>
                  <a:lnTo>
                    <a:pt x="122" y="84"/>
                  </a:lnTo>
                  <a:lnTo>
                    <a:pt x="117" y="81"/>
                  </a:lnTo>
                  <a:lnTo>
                    <a:pt x="111" y="77"/>
                  </a:lnTo>
                  <a:lnTo>
                    <a:pt x="107" y="75"/>
                  </a:lnTo>
                  <a:lnTo>
                    <a:pt x="103" y="69"/>
                  </a:lnTo>
                  <a:lnTo>
                    <a:pt x="100" y="59"/>
                  </a:lnTo>
                  <a:lnTo>
                    <a:pt x="34" y="33"/>
                  </a:lnTo>
                  <a:lnTo>
                    <a:pt x="0" y="27"/>
                  </a:lnTo>
                  <a:lnTo>
                    <a:pt x="16" y="5"/>
                  </a:lnTo>
                  <a:lnTo>
                    <a:pt x="25" y="0"/>
                  </a:lnTo>
                </a:path>
              </a:pathLst>
            </a:custGeom>
            <a:solidFill>
              <a:srgbClr val="0256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88" name="Freeform 140"/>
            <p:cNvSpPr>
              <a:spLocks/>
            </p:cNvSpPr>
            <p:nvPr/>
          </p:nvSpPr>
          <p:spPr bwMode="auto">
            <a:xfrm>
              <a:off x="703" y="2397"/>
              <a:ext cx="42" cy="220"/>
            </a:xfrm>
            <a:custGeom>
              <a:avLst/>
              <a:gdLst>
                <a:gd name="T0" fmla="*/ 0 w 42"/>
                <a:gd name="T1" fmla="*/ 210 h 220"/>
                <a:gd name="T2" fmla="*/ 2 w 42"/>
                <a:gd name="T3" fmla="*/ 207 h 220"/>
                <a:gd name="T4" fmla="*/ 4 w 42"/>
                <a:gd name="T5" fmla="*/ 203 h 220"/>
                <a:gd name="T6" fmla="*/ 7 w 42"/>
                <a:gd name="T7" fmla="*/ 200 h 220"/>
                <a:gd name="T8" fmla="*/ 9 w 42"/>
                <a:gd name="T9" fmla="*/ 195 h 220"/>
                <a:gd name="T10" fmla="*/ 11 w 42"/>
                <a:gd name="T11" fmla="*/ 191 h 220"/>
                <a:gd name="T12" fmla="*/ 13 w 42"/>
                <a:gd name="T13" fmla="*/ 187 h 220"/>
                <a:gd name="T14" fmla="*/ 14 w 42"/>
                <a:gd name="T15" fmla="*/ 183 h 220"/>
                <a:gd name="T16" fmla="*/ 15 w 42"/>
                <a:gd name="T17" fmla="*/ 0 h 220"/>
                <a:gd name="T18" fmla="*/ 26 w 42"/>
                <a:gd name="T19" fmla="*/ 181 h 220"/>
                <a:gd name="T20" fmla="*/ 27 w 42"/>
                <a:gd name="T21" fmla="*/ 186 h 220"/>
                <a:gd name="T22" fmla="*/ 28 w 42"/>
                <a:gd name="T23" fmla="*/ 189 h 220"/>
                <a:gd name="T24" fmla="*/ 30 w 42"/>
                <a:gd name="T25" fmla="*/ 191 h 220"/>
                <a:gd name="T26" fmla="*/ 32 w 42"/>
                <a:gd name="T27" fmla="*/ 194 h 220"/>
                <a:gd name="T28" fmla="*/ 35 w 42"/>
                <a:gd name="T29" fmla="*/ 198 h 220"/>
                <a:gd name="T30" fmla="*/ 38 w 42"/>
                <a:gd name="T31" fmla="*/ 200 h 220"/>
                <a:gd name="T32" fmla="*/ 39 w 42"/>
                <a:gd name="T33" fmla="*/ 204 h 220"/>
                <a:gd name="T34" fmla="*/ 41 w 42"/>
                <a:gd name="T35" fmla="*/ 208 h 220"/>
                <a:gd name="T36" fmla="*/ 37 w 42"/>
                <a:gd name="T37" fmla="*/ 204 h 220"/>
                <a:gd name="T38" fmla="*/ 33 w 42"/>
                <a:gd name="T39" fmla="*/ 202 h 220"/>
                <a:gd name="T40" fmla="*/ 30 w 42"/>
                <a:gd name="T41" fmla="*/ 200 h 220"/>
                <a:gd name="T42" fmla="*/ 26 w 42"/>
                <a:gd name="T43" fmla="*/ 197 h 220"/>
                <a:gd name="T44" fmla="*/ 28 w 42"/>
                <a:gd name="T45" fmla="*/ 203 h 220"/>
                <a:gd name="T46" fmla="*/ 30 w 42"/>
                <a:gd name="T47" fmla="*/ 208 h 220"/>
                <a:gd name="T48" fmla="*/ 32 w 42"/>
                <a:gd name="T49" fmla="*/ 211 h 220"/>
                <a:gd name="T50" fmla="*/ 32 w 42"/>
                <a:gd name="T51" fmla="*/ 219 h 220"/>
                <a:gd name="T52" fmla="*/ 30 w 42"/>
                <a:gd name="T53" fmla="*/ 213 h 220"/>
                <a:gd name="T54" fmla="*/ 26 w 42"/>
                <a:gd name="T55" fmla="*/ 208 h 220"/>
                <a:gd name="T56" fmla="*/ 23 w 42"/>
                <a:gd name="T57" fmla="*/ 202 h 220"/>
                <a:gd name="T58" fmla="*/ 20 w 42"/>
                <a:gd name="T59" fmla="*/ 197 h 220"/>
                <a:gd name="T60" fmla="*/ 18 w 42"/>
                <a:gd name="T61" fmla="*/ 203 h 220"/>
                <a:gd name="T62" fmla="*/ 16 w 42"/>
                <a:gd name="T63" fmla="*/ 207 h 220"/>
                <a:gd name="T64" fmla="*/ 14 w 42"/>
                <a:gd name="T65" fmla="*/ 210 h 220"/>
                <a:gd name="T66" fmla="*/ 12 w 42"/>
                <a:gd name="T67" fmla="*/ 213 h 220"/>
                <a:gd name="T68" fmla="*/ 12 w 42"/>
                <a:gd name="T69" fmla="*/ 209 h 220"/>
                <a:gd name="T70" fmla="*/ 13 w 42"/>
                <a:gd name="T71" fmla="*/ 204 h 220"/>
                <a:gd name="T72" fmla="*/ 14 w 42"/>
                <a:gd name="T73" fmla="*/ 201 h 220"/>
                <a:gd name="T74" fmla="*/ 15 w 42"/>
                <a:gd name="T75" fmla="*/ 197 h 220"/>
                <a:gd name="T76" fmla="*/ 11 w 42"/>
                <a:gd name="T77" fmla="*/ 203 h 220"/>
                <a:gd name="T78" fmla="*/ 7 w 42"/>
                <a:gd name="T79" fmla="*/ 207 h 220"/>
                <a:gd name="T80" fmla="*/ 4 w 42"/>
                <a:gd name="T81" fmla="*/ 210 h 220"/>
                <a:gd name="T82" fmla="*/ 0 w 42"/>
                <a:gd name="T83" fmla="*/ 213 h 22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220"/>
                <a:gd name="T128" fmla="*/ 42 w 42"/>
                <a:gd name="T129" fmla="*/ 220 h 22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220">
                  <a:moveTo>
                    <a:pt x="0" y="213"/>
                  </a:moveTo>
                  <a:lnTo>
                    <a:pt x="0" y="210"/>
                  </a:lnTo>
                  <a:lnTo>
                    <a:pt x="1" y="209"/>
                  </a:lnTo>
                  <a:lnTo>
                    <a:pt x="2" y="207"/>
                  </a:lnTo>
                  <a:lnTo>
                    <a:pt x="3" y="204"/>
                  </a:lnTo>
                  <a:lnTo>
                    <a:pt x="4" y="203"/>
                  </a:lnTo>
                  <a:lnTo>
                    <a:pt x="6" y="201"/>
                  </a:lnTo>
                  <a:lnTo>
                    <a:pt x="7" y="200"/>
                  </a:lnTo>
                  <a:lnTo>
                    <a:pt x="8" y="197"/>
                  </a:lnTo>
                  <a:lnTo>
                    <a:pt x="9" y="195"/>
                  </a:lnTo>
                  <a:lnTo>
                    <a:pt x="11" y="194"/>
                  </a:lnTo>
                  <a:lnTo>
                    <a:pt x="11" y="191"/>
                  </a:lnTo>
                  <a:lnTo>
                    <a:pt x="13" y="189"/>
                  </a:lnTo>
                  <a:lnTo>
                    <a:pt x="13" y="187"/>
                  </a:lnTo>
                  <a:lnTo>
                    <a:pt x="14" y="186"/>
                  </a:lnTo>
                  <a:lnTo>
                    <a:pt x="14" y="183"/>
                  </a:lnTo>
                  <a:lnTo>
                    <a:pt x="15" y="181"/>
                  </a:lnTo>
                  <a:lnTo>
                    <a:pt x="15" y="0"/>
                  </a:lnTo>
                  <a:lnTo>
                    <a:pt x="26" y="0"/>
                  </a:lnTo>
                  <a:lnTo>
                    <a:pt x="26" y="181"/>
                  </a:lnTo>
                  <a:lnTo>
                    <a:pt x="27" y="183"/>
                  </a:lnTo>
                  <a:lnTo>
                    <a:pt x="27" y="186"/>
                  </a:lnTo>
                  <a:lnTo>
                    <a:pt x="27" y="187"/>
                  </a:lnTo>
                  <a:lnTo>
                    <a:pt x="28" y="189"/>
                  </a:lnTo>
                  <a:lnTo>
                    <a:pt x="29" y="189"/>
                  </a:lnTo>
                  <a:lnTo>
                    <a:pt x="30" y="191"/>
                  </a:lnTo>
                  <a:lnTo>
                    <a:pt x="31" y="194"/>
                  </a:lnTo>
                  <a:lnTo>
                    <a:pt x="32" y="194"/>
                  </a:lnTo>
                  <a:lnTo>
                    <a:pt x="34" y="196"/>
                  </a:lnTo>
                  <a:lnTo>
                    <a:pt x="35" y="198"/>
                  </a:lnTo>
                  <a:lnTo>
                    <a:pt x="36" y="198"/>
                  </a:lnTo>
                  <a:lnTo>
                    <a:pt x="38" y="200"/>
                  </a:lnTo>
                  <a:lnTo>
                    <a:pt x="38" y="202"/>
                  </a:lnTo>
                  <a:lnTo>
                    <a:pt x="39" y="204"/>
                  </a:lnTo>
                  <a:lnTo>
                    <a:pt x="40" y="206"/>
                  </a:lnTo>
                  <a:lnTo>
                    <a:pt x="41" y="208"/>
                  </a:lnTo>
                  <a:lnTo>
                    <a:pt x="39" y="206"/>
                  </a:lnTo>
                  <a:lnTo>
                    <a:pt x="37" y="204"/>
                  </a:lnTo>
                  <a:lnTo>
                    <a:pt x="35" y="203"/>
                  </a:lnTo>
                  <a:lnTo>
                    <a:pt x="33" y="202"/>
                  </a:lnTo>
                  <a:lnTo>
                    <a:pt x="31" y="200"/>
                  </a:lnTo>
                  <a:lnTo>
                    <a:pt x="30" y="200"/>
                  </a:lnTo>
                  <a:lnTo>
                    <a:pt x="28" y="198"/>
                  </a:lnTo>
                  <a:lnTo>
                    <a:pt x="26" y="197"/>
                  </a:lnTo>
                  <a:lnTo>
                    <a:pt x="27" y="200"/>
                  </a:lnTo>
                  <a:lnTo>
                    <a:pt x="28" y="203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31" y="210"/>
                  </a:lnTo>
                  <a:lnTo>
                    <a:pt x="32" y="211"/>
                  </a:lnTo>
                  <a:lnTo>
                    <a:pt x="32" y="215"/>
                  </a:lnTo>
                  <a:lnTo>
                    <a:pt x="32" y="219"/>
                  </a:lnTo>
                  <a:lnTo>
                    <a:pt x="31" y="215"/>
                  </a:lnTo>
                  <a:lnTo>
                    <a:pt x="30" y="213"/>
                  </a:lnTo>
                  <a:lnTo>
                    <a:pt x="28" y="210"/>
                  </a:lnTo>
                  <a:lnTo>
                    <a:pt x="26" y="208"/>
                  </a:lnTo>
                  <a:lnTo>
                    <a:pt x="24" y="204"/>
                  </a:lnTo>
                  <a:lnTo>
                    <a:pt x="23" y="202"/>
                  </a:lnTo>
                  <a:lnTo>
                    <a:pt x="22" y="200"/>
                  </a:lnTo>
                  <a:lnTo>
                    <a:pt x="20" y="197"/>
                  </a:lnTo>
                  <a:lnTo>
                    <a:pt x="19" y="200"/>
                  </a:lnTo>
                  <a:lnTo>
                    <a:pt x="18" y="203"/>
                  </a:lnTo>
                  <a:lnTo>
                    <a:pt x="17" y="206"/>
                  </a:lnTo>
                  <a:lnTo>
                    <a:pt x="16" y="207"/>
                  </a:lnTo>
                  <a:lnTo>
                    <a:pt x="15" y="209"/>
                  </a:lnTo>
                  <a:lnTo>
                    <a:pt x="14" y="210"/>
                  </a:lnTo>
                  <a:lnTo>
                    <a:pt x="13" y="210"/>
                  </a:lnTo>
                  <a:lnTo>
                    <a:pt x="12" y="213"/>
                  </a:lnTo>
                  <a:lnTo>
                    <a:pt x="12" y="210"/>
                  </a:lnTo>
                  <a:lnTo>
                    <a:pt x="12" y="209"/>
                  </a:lnTo>
                  <a:lnTo>
                    <a:pt x="12" y="207"/>
                  </a:lnTo>
                  <a:lnTo>
                    <a:pt x="13" y="204"/>
                  </a:lnTo>
                  <a:lnTo>
                    <a:pt x="14" y="203"/>
                  </a:lnTo>
                  <a:lnTo>
                    <a:pt x="14" y="201"/>
                  </a:lnTo>
                  <a:lnTo>
                    <a:pt x="14" y="200"/>
                  </a:lnTo>
                  <a:lnTo>
                    <a:pt x="15" y="197"/>
                  </a:lnTo>
                  <a:lnTo>
                    <a:pt x="12" y="200"/>
                  </a:lnTo>
                  <a:lnTo>
                    <a:pt x="11" y="203"/>
                  </a:lnTo>
                  <a:lnTo>
                    <a:pt x="8" y="206"/>
                  </a:lnTo>
                  <a:lnTo>
                    <a:pt x="7" y="207"/>
                  </a:lnTo>
                  <a:lnTo>
                    <a:pt x="6" y="209"/>
                  </a:lnTo>
                  <a:lnTo>
                    <a:pt x="4" y="210"/>
                  </a:lnTo>
                  <a:lnTo>
                    <a:pt x="2" y="210"/>
                  </a:lnTo>
                  <a:lnTo>
                    <a:pt x="0" y="213"/>
                  </a:lnTo>
                </a:path>
              </a:pathLst>
            </a:custGeom>
            <a:solidFill>
              <a:srgbClr val="AB0202"/>
            </a:solidFill>
            <a:ln w="12700" cap="rnd">
              <a:solidFill>
                <a:srgbClr val="AB02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637" name="Freeform 141"/>
            <p:cNvSpPr>
              <a:spLocks/>
            </p:cNvSpPr>
            <p:nvPr/>
          </p:nvSpPr>
          <p:spPr bwMode="auto">
            <a:xfrm>
              <a:off x="709" y="2039"/>
              <a:ext cx="58" cy="44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5" y="122"/>
                </a:cxn>
                <a:cxn ang="0">
                  <a:pos x="8" y="444"/>
                </a:cxn>
                <a:cxn ang="0">
                  <a:pos x="8" y="433"/>
                </a:cxn>
                <a:cxn ang="0">
                  <a:pos x="8" y="422"/>
                </a:cxn>
                <a:cxn ang="0">
                  <a:pos x="9" y="412"/>
                </a:cxn>
                <a:cxn ang="0">
                  <a:pos x="10" y="406"/>
                </a:cxn>
                <a:cxn ang="0">
                  <a:pos x="15" y="401"/>
                </a:cxn>
                <a:cxn ang="0">
                  <a:pos x="18" y="410"/>
                </a:cxn>
                <a:cxn ang="0">
                  <a:pos x="19" y="425"/>
                </a:cxn>
                <a:cxn ang="0">
                  <a:pos x="19" y="438"/>
                </a:cxn>
                <a:cxn ang="0">
                  <a:pos x="27" y="432"/>
                </a:cxn>
                <a:cxn ang="0">
                  <a:pos x="39" y="413"/>
                </a:cxn>
                <a:cxn ang="0">
                  <a:pos x="46" y="394"/>
                </a:cxn>
                <a:cxn ang="0">
                  <a:pos x="47" y="377"/>
                </a:cxn>
                <a:cxn ang="0">
                  <a:pos x="47" y="362"/>
                </a:cxn>
                <a:cxn ang="0">
                  <a:pos x="52" y="338"/>
                </a:cxn>
                <a:cxn ang="0">
                  <a:pos x="55" y="311"/>
                </a:cxn>
                <a:cxn ang="0">
                  <a:pos x="52" y="291"/>
                </a:cxn>
                <a:cxn ang="0">
                  <a:pos x="51" y="279"/>
                </a:cxn>
                <a:cxn ang="0">
                  <a:pos x="56" y="255"/>
                </a:cxn>
                <a:cxn ang="0">
                  <a:pos x="57" y="229"/>
                </a:cxn>
                <a:cxn ang="0">
                  <a:pos x="55" y="210"/>
                </a:cxn>
                <a:cxn ang="0">
                  <a:pos x="52" y="200"/>
                </a:cxn>
                <a:cxn ang="0">
                  <a:pos x="54" y="184"/>
                </a:cxn>
                <a:cxn ang="0">
                  <a:pos x="54" y="167"/>
                </a:cxn>
                <a:cxn ang="0">
                  <a:pos x="51" y="157"/>
                </a:cxn>
                <a:cxn ang="0">
                  <a:pos x="48" y="149"/>
                </a:cxn>
                <a:cxn ang="0">
                  <a:pos x="49" y="135"/>
                </a:cxn>
                <a:cxn ang="0">
                  <a:pos x="50" y="122"/>
                </a:cxn>
                <a:cxn ang="0">
                  <a:pos x="48" y="112"/>
                </a:cxn>
                <a:cxn ang="0">
                  <a:pos x="46" y="103"/>
                </a:cxn>
                <a:cxn ang="0">
                  <a:pos x="47" y="89"/>
                </a:cxn>
                <a:cxn ang="0">
                  <a:pos x="46" y="77"/>
                </a:cxn>
                <a:cxn ang="0">
                  <a:pos x="42" y="68"/>
                </a:cxn>
                <a:cxn ang="0">
                  <a:pos x="38" y="57"/>
                </a:cxn>
                <a:cxn ang="0">
                  <a:pos x="37" y="35"/>
                </a:cxn>
                <a:cxn ang="0">
                  <a:pos x="34" y="10"/>
                </a:cxn>
              </a:cxnLst>
              <a:rect l="0" t="0" r="r" b="b"/>
              <a:pathLst>
                <a:path w="58" h="445">
                  <a:moveTo>
                    <a:pt x="34" y="10"/>
                  </a:moveTo>
                  <a:lnTo>
                    <a:pt x="25" y="0"/>
                  </a:lnTo>
                  <a:lnTo>
                    <a:pt x="19" y="63"/>
                  </a:lnTo>
                  <a:lnTo>
                    <a:pt x="5" y="122"/>
                  </a:lnTo>
                  <a:lnTo>
                    <a:pt x="0" y="410"/>
                  </a:lnTo>
                  <a:lnTo>
                    <a:pt x="8" y="444"/>
                  </a:lnTo>
                  <a:lnTo>
                    <a:pt x="8" y="438"/>
                  </a:lnTo>
                  <a:lnTo>
                    <a:pt x="8" y="433"/>
                  </a:lnTo>
                  <a:lnTo>
                    <a:pt x="8" y="428"/>
                  </a:lnTo>
                  <a:lnTo>
                    <a:pt x="8" y="422"/>
                  </a:lnTo>
                  <a:lnTo>
                    <a:pt x="8" y="416"/>
                  </a:lnTo>
                  <a:lnTo>
                    <a:pt x="9" y="412"/>
                  </a:lnTo>
                  <a:lnTo>
                    <a:pt x="10" y="408"/>
                  </a:lnTo>
                  <a:lnTo>
                    <a:pt x="10" y="406"/>
                  </a:lnTo>
                  <a:lnTo>
                    <a:pt x="13" y="400"/>
                  </a:lnTo>
                  <a:lnTo>
                    <a:pt x="15" y="401"/>
                  </a:lnTo>
                  <a:lnTo>
                    <a:pt x="17" y="405"/>
                  </a:lnTo>
                  <a:lnTo>
                    <a:pt x="18" y="410"/>
                  </a:lnTo>
                  <a:lnTo>
                    <a:pt x="19" y="418"/>
                  </a:lnTo>
                  <a:lnTo>
                    <a:pt x="19" y="425"/>
                  </a:lnTo>
                  <a:lnTo>
                    <a:pt x="19" y="432"/>
                  </a:lnTo>
                  <a:lnTo>
                    <a:pt x="19" y="438"/>
                  </a:lnTo>
                  <a:lnTo>
                    <a:pt x="19" y="444"/>
                  </a:lnTo>
                  <a:lnTo>
                    <a:pt x="27" y="432"/>
                  </a:lnTo>
                  <a:lnTo>
                    <a:pt x="33" y="422"/>
                  </a:lnTo>
                  <a:lnTo>
                    <a:pt x="39" y="413"/>
                  </a:lnTo>
                  <a:lnTo>
                    <a:pt x="43" y="405"/>
                  </a:lnTo>
                  <a:lnTo>
                    <a:pt x="46" y="394"/>
                  </a:lnTo>
                  <a:lnTo>
                    <a:pt x="48" y="386"/>
                  </a:lnTo>
                  <a:lnTo>
                    <a:pt x="47" y="377"/>
                  </a:lnTo>
                  <a:lnTo>
                    <a:pt x="44" y="370"/>
                  </a:lnTo>
                  <a:lnTo>
                    <a:pt x="47" y="362"/>
                  </a:lnTo>
                  <a:lnTo>
                    <a:pt x="49" y="351"/>
                  </a:lnTo>
                  <a:lnTo>
                    <a:pt x="52" y="338"/>
                  </a:lnTo>
                  <a:lnTo>
                    <a:pt x="54" y="325"/>
                  </a:lnTo>
                  <a:lnTo>
                    <a:pt x="55" y="311"/>
                  </a:lnTo>
                  <a:lnTo>
                    <a:pt x="54" y="299"/>
                  </a:lnTo>
                  <a:lnTo>
                    <a:pt x="52" y="291"/>
                  </a:lnTo>
                  <a:lnTo>
                    <a:pt x="48" y="286"/>
                  </a:lnTo>
                  <a:lnTo>
                    <a:pt x="51" y="279"/>
                  </a:lnTo>
                  <a:lnTo>
                    <a:pt x="54" y="268"/>
                  </a:lnTo>
                  <a:lnTo>
                    <a:pt x="56" y="255"/>
                  </a:lnTo>
                  <a:lnTo>
                    <a:pt x="57" y="242"/>
                  </a:lnTo>
                  <a:lnTo>
                    <a:pt x="57" y="229"/>
                  </a:lnTo>
                  <a:lnTo>
                    <a:pt x="57" y="218"/>
                  </a:lnTo>
                  <a:lnTo>
                    <a:pt x="55" y="210"/>
                  </a:lnTo>
                  <a:lnTo>
                    <a:pt x="51" y="207"/>
                  </a:lnTo>
                  <a:lnTo>
                    <a:pt x="52" y="200"/>
                  </a:lnTo>
                  <a:lnTo>
                    <a:pt x="53" y="192"/>
                  </a:lnTo>
                  <a:lnTo>
                    <a:pt x="54" y="184"/>
                  </a:lnTo>
                  <a:lnTo>
                    <a:pt x="54" y="175"/>
                  </a:lnTo>
                  <a:lnTo>
                    <a:pt x="54" y="167"/>
                  </a:lnTo>
                  <a:lnTo>
                    <a:pt x="53" y="160"/>
                  </a:lnTo>
                  <a:lnTo>
                    <a:pt x="51" y="157"/>
                  </a:lnTo>
                  <a:lnTo>
                    <a:pt x="48" y="157"/>
                  </a:lnTo>
                  <a:lnTo>
                    <a:pt x="48" y="149"/>
                  </a:lnTo>
                  <a:lnTo>
                    <a:pt x="49" y="144"/>
                  </a:lnTo>
                  <a:lnTo>
                    <a:pt x="49" y="135"/>
                  </a:lnTo>
                  <a:lnTo>
                    <a:pt x="50" y="128"/>
                  </a:lnTo>
                  <a:lnTo>
                    <a:pt x="50" y="122"/>
                  </a:lnTo>
                  <a:lnTo>
                    <a:pt x="49" y="116"/>
                  </a:lnTo>
                  <a:lnTo>
                    <a:pt x="48" y="112"/>
                  </a:lnTo>
                  <a:lnTo>
                    <a:pt x="46" y="111"/>
                  </a:lnTo>
                  <a:lnTo>
                    <a:pt x="46" y="103"/>
                  </a:lnTo>
                  <a:lnTo>
                    <a:pt x="46" y="96"/>
                  </a:lnTo>
                  <a:lnTo>
                    <a:pt x="47" y="89"/>
                  </a:lnTo>
                  <a:lnTo>
                    <a:pt x="47" y="83"/>
                  </a:lnTo>
                  <a:lnTo>
                    <a:pt x="46" y="77"/>
                  </a:lnTo>
                  <a:lnTo>
                    <a:pt x="45" y="72"/>
                  </a:lnTo>
                  <a:lnTo>
                    <a:pt x="42" y="68"/>
                  </a:lnTo>
                  <a:lnTo>
                    <a:pt x="38" y="67"/>
                  </a:lnTo>
                  <a:lnTo>
                    <a:pt x="38" y="57"/>
                  </a:lnTo>
                  <a:lnTo>
                    <a:pt x="38" y="47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4" y="10"/>
                  </a:lnTo>
                </a:path>
              </a:pathLst>
            </a:custGeom>
            <a:solidFill>
              <a:srgbClr val="02560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90" name="Freeform 142"/>
            <p:cNvSpPr>
              <a:spLocks/>
            </p:cNvSpPr>
            <p:nvPr/>
          </p:nvSpPr>
          <p:spPr bwMode="auto">
            <a:xfrm>
              <a:off x="690" y="2034"/>
              <a:ext cx="55" cy="450"/>
            </a:xfrm>
            <a:custGeom>
              <a:avLst/>
              <a:gdLst>
                <a:gd name="T0" fmla="*/ 24 w 55"/>
                <a:gd name="T1" fmla="*/ 441 h 450"/>
                <a:gd name="T2" fmla="*/ 17 w 55"/>
                <a:gd name="T3" fmla="*/ 431 h 450"/>
                <a:gd name="T4" fmla="*/ 13 w 55"/>
                <a:gd name="T5" fmla="*/ 419 h 450"/>
                <a:gd name="T6" fmla="*/ 12 w 55"/>
                <a:gd name="T7" fmla="*/ 404 h 450"/>
                <a:gd name="T8" fmla="*/ 10 w 55"/>
                <a:gd name="T9" fmla="*/ 386 h 450"/>
                <a:gd name="T10" fmla="*/ 4 w 55"/>
                <a:gd name="T11" fmla="*/ 367 h 450"/>
                <a:gd name="T12" fmla="*/ 1 w 55"/>
                <a:gd name="T13" fmla="*/ 344 h 450"/>
                <a:gd name="T14" fmla="*/ 3 w 55"/>
                <a:gd name="T15" fmla="*/ 325 h 450"/>
                <a:gd name="T16" fmla="*/ 4 w 55"/>
                <a:gd name="T17" fmla="*/ 305 h 450"/>
                <a:gd name="T18" fmla="*/ 0 w 55"/>
                <a:gd name="T19" fmla="*/ 273 h 450"/>
                <a:gd name="T20" fmla="*/ 0 w 55"/>
                <a:gd name="T21" fmla="*/ 241 h 450"/>
                <a:gd name="T22" fmla="*/ 3 w 55"/>
                <a:gd name="T23" fmla="*/ 221 h 450"/>
                <a:gd name="T24" fmla="*/ 5 w 55"/>
                <a:gd name="T25" fmla="*/ 202 h 450"/>
                <a:gd name="T26" fmla="*/ 4 w 55"/>
                <a:gd name="T27" fmla="*/ 166 h 450"/>
                <a:gd name="T28" fmla="*/ 8 w 55"/>
                <a:gd name="T29" fmla="*/ 135 h 450"/>
                <a:gd name="T30" fmla="*/ 13 w 55"/>
                <a:gd name="T31" fmla="*/ 116 h 450"/>
                <a:gd name="T32" fmla="*/ 16 w 55"/>
                <a:gd name="T33" fmla="*/ 104 h 450"/>
                <a:gd name="T34" fmla="*/ 18 w 55"/>
                <a:gd name="T35" fmla="*/ 88 h 450"/>
                <a:gd name="T36" fmla="*/ 22 w 55"/>
                <a:gd name="T37" fmla="*/ 76 h 450"/>
                <a:gd name="T38" fmla="*/ 28 w 55"/>
                <a:gd name="T39" fmla="*/ 73 h 450"/>
                <a:gd name="T40" fmla="*/ 31 w 55"/>
                <a:gd name="T41" fmla="*/ 63 h 450"/>
                <a:gd name="T42" fmla="*/ 30 w 55"/>
                <a:gd name="T43" fmla="*/ 38 h 450"/>
                <a:gd name="T44" fmla="*/ 32 w 55"/>
                <a:gd name="T45" fmla="*/ 16 h 450"/>
                <a:gd name="T46" fmla="*/ 40 w 55"/>
                <a:gd name="T47" fmla="*/ 2 h 450"/>
                <a:gd name="T48" fmla="*/ 49 w 55"/>
                <a:gd name="T49" fmla="*/ 2 h 450"/>
                <a:gd name="T50" fmla="*/ 54 w 55"/>
                <a:gd name="T51" fmla="*/ 16 h 450"/>
                <a:gd name="T52" fmla="*/ 49 w 55"/>
                <a:gd name="T53" fmla="*/ 23 h 450"/>
                <a:gd name="T54" fmla="*/ 45 w 55"/>
                <a:gd name="T55" fmla="*/ 42 h 450"/>
                <a:gd name="T56" fmla="*/ 45 w 55"/>
                <a:gd name="T57" fmla="*/ 65 h 450"/>
                <a:gd name="T58" fmla="*/ 47 w 55"/>
                <a:gd name="T59" fmla="*/ 84 h 450"/>
                <a:gd name="T60" fmla="*/ 45 w 55"/>
                <a:gd name="T61" fmla="*/ 96 h 450"/>
                <a:gd name="T62" fmla="*/ 40 w 55"/>
                <a:gd name="T63" fmla="*/ 107 h 450"/>
                <a:gd name="T64" fmla="*/ 35 w 55"/>
                <a:gd name="T65" fmla="*/ 126 h 450"/>
                <a:gd name="T66" fmla="*/ 34 w 55"/>
                <a:gd name="T67" fmla="*/ 140 h 450"/>
                <a:gd name="T68" fmla="*/ 37 w 55"/>
                <a:gd name="T69" fmla="*/ 155 h 450"/>
                <a:gd name="T70" fmla="*/ 40 w 55"/>
                <a:gd name="T71" fmla="*/ 172 h 450"/>
                <a:gd name="T72" fmla="*/ 40 w 55"/>
                <a:gd name="T73" fmla="*/ 187 h 450"/>
                <a:gd name="T74" fmla="*/ 41 w 55"/>
                <a:gd name="T75" fmla="*/ 202 h 450"/>
                <a:gd name="T76" fmla="*/ 37 w 55"/>
                <a:gd name="T77" fmla="*/ 203 h 450"/>
                <a:gd name="T78" fmla="*/ 31 w 55"/>
                <a:gd name="T79" fmla="*/ 208 h 450"/>
                <a:gd name="T80" fmla="*/ 35 w 55"/>
                <a:gd name="T81" fmla="*/ 220 h 450"/>
                <a:gd name="T82" fmla="*/ 38 w 55"/>
                <a:gd name="T83" fmla="*/ 234 h 450"/>
                <a:gd name="T84" fmla="*/ 39 w 55"/>
                <a:gd name="T85" fmla="*/ 251 h 450"/>
                <a:gd name="T86" fmla="*/ 43 w 55"/>
                <a:gd name="T87" fmla="*/ 265 h 450"/>
                <a:gd name="T88" fmla="*/ 45 w 55"/>
                <a:gd name="T89" fmla="*/ 282 h 450"/>
                <a:gd name="T90" fmla="*/ 39 w 55"/>
                <a:gd name="T91" fmla="*/ 288 h 450"/>
                <a:gd name="T92" fmla="*/ 36 w 55"/>
                <a:gd name="T93" fmla="*/ 305 h 450"/>
                <a:gd name="T94" fmla="*/ 40 w 55"/>
                <a:gd name="T95" fmla="*/ 319 h 450"/>
                <a:gd name="T96" fmla="*/ 45 w 55"/>
                <a:gd name="T97" fmla="*/ 331 h 450"/>
                <a:gd name="T98" fmla="*/ 40 w 55"/>
                <a:gd name="T99" fmla="*/ 341 h 450"/>
                <a:gd name="T100" fmla="*/ 39 w 55"/>
                <a:gd name="T101" fmla="*/ 358 h 450"/>
                <a:gd name="T102" fmla="*/ 32 w 55"/>
                <a:gd name="T103" fmla="*/ 365 h 450"/>
                <a:gd name="T104" fmla="*/ 36 w 55"/>
                <a:gd name="T105" fmla="*/ 388 h 450"/>
                <a:gd name="T106" fmla="*/ 33 w 55"/>
                <a:gd name="T107" fmla="*/ 392 h 450"/>
                <a:gd name="T108" fmla="*/ 29 w 55"/>
                <a:gd name="T109" fmla="*/ 400 h 450"/>
                <a:gd name="T110" fmla="*/ 26 w 55"/>
                <a:gd name="T111" fmla="*/ 416 h 450"/>
                <a:gd name="T112" fmla="*/ 28 w 55"/>
                <a:gd name="T113" fmla="*/ 449 h 45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5"/>
                <a:gd name="T172" fmla="*/ 0 h 450"/>
                <a:gd name="T173" fmla="*/ 55 w 55"/>
                <a:gd name="T174" fmla="*/ 450 h 45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5" h="450">
                  <a:moveTo>
                    <a:pt x="28" y="449"/>
                  </a:moveTo>
                  <a:lnTo>
                    <a:pt x="24" y="441"/>
                  </a:lnTo>
                  <a:lnTo>
                    <a:pt x="21" y="437"/>
                  </a:lnTo>
                  <a:lnTo>
                    <a:pt x="17" y="431"/>
                  </a:lnTo>
                  <a:lnTo>
                    <a:pt x="15" y="425"/>
                  </a:lnTo>
                  <a:lnTo>
                    <a:pt x="13" y="419"/>
                  </a:lnTo>
                  <a:lnTo>
                    <a:pt x="12" y="412"/>
                  </a:lnTo>
                  <a:lnTo>
                    <a:pt x="12" y="404"/>
                  </a:lnTo>
                  <a:lnTo>
                    <a:pt x="13" y="394"/>
                  </a:lnTo>
                  <a:lnTo>
                    <a:pt x="10" y="386"/>
                  </a:lnTo>
                  <a:lnTo>
                    <a:pt x="7" y="378"/>
                  </a:lnTo>
                  <a:lnTo>
                    <a:pt x="4" y="367"/>
                  </a:lnTo>
                  <a:lnTo>
                    <a:pt x="2" y="355"/>
                  </a:lnTo>
                  <a:lnTo>
                    <a:pt x="1" y="344"/>
                  </a:lnTo>
                  <a:lnTo>
                    <a:pt x="2" y="334"/>
                  </a:lnTo>
                  <a:lnTo>
                    <a:pt x="3" y="325"/>
                  </a:lnTo>
                  <a:lnTo>
                    <a:pt x="7" y="320"/>
                  </a:lnTo>
                  <a:lnTo>
                    <a:pt x="4" y="305"/>
                  </a:lnTo>
                  <a:lnTo>
                    <a:pt x="2" y="289"/>
                  </a:lnTo>
                  <a:lnTo>
                    <a:pt x="0" y="273"/>
                  </a:lnTo>
                  <a:lnTo>
                    <a:pt x="0" y="255"/>
                  </a:lnTo>
                  <a:lnTo>
                    <a:pt x="0" y="241"/>
                  </a:lnTo>
                  <a:lnTo>
                    <a:pt x="1" y="229"/>
                  </a:lnTo>
                  <a:lnTo>
                    <a:pt x="3" y="221"/>
                  </a:lnTo>
                  <a:lnTo>
                    <a:pt x="7" y="219"/>
                  </a:lnTo>
                  <a:lnTo>
                    <a:pt x="5" y="202"/>
                  </a:lnTo>
                  <a:lnTo>
                    <a:pt x="4" y="185"/>
                  </a:lnTo>
                  <a:lnTo>
                    <a:pt x="4" y="166"/>
                  </a:lnTo>
                  <a:lnTo>
                    <a:pt x="5" y="149"/>
                  </a:lnTo>
                  <a:lnTo>
                    <a:pt x="8" y="135"/>
                  </a:lnTo>
                  <a:lnTo>
                    <a:pt x="10" y="123"/>
                  </a:lnTo>
                  <a:lnTo>
                    <a:pt x="13" y="116"/>
                  </a:lnTo>
                  <a:lnTo>
                    <a:pt x="16" y="114"/>
                  </a:lnTo>
                  <a:lnTo>
                    <a:pt x="16" y="104"/>
                  </a:lnTo>
                  <a:lnTo>
                    <a:pt x="17" y="96"/>
                  </a:lnTo>
                  <a:lnTo>
                    <a:pt x="18" y="88"/>
                  </a:lnTo>
                  <a:lnTo>
                    <a:pt x="19" y="81"/>
                  </a:lnTo>
                  <a:lnTo>
                    <a:pt x="22" y="76"/>
                  </a:lnTo>
                  <a:lnTo>
                    <a:pt x="25" y="73"/>
                  </a:lnTo>
                  <a:lnTo>
                    <a:pt x="28" y="73"/>
                  </a:lnTo>
                  <a:lnTo>
                    <a:pt x="32" y="74"/>
                  </a:lnTo>
                  <a:lnTo>
                    <a:pt x="31" y="63"/>
                  </a:lnTo>
                  <a:lnTo>
                    <a:pt x="30" y="51"/>
                  </a:lnTo>
                  <a:lnTo>
                    <a:pt x="30" y="38"/>
                  </a:lnTo>
                  <a:lnTo>
                    <a:pt x="30" y="27"/>
                  </a:lnTo>
                  <a:lnTo>
                    <a:pt x="32" y="16"/>
                  </a:lnTo>
                  <a:lnTo>
                    <a:pt x="35" y="8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52" y="8"/>
                  </a:lnTo>
                  <a:lnTo>
                    <a:pt x="54" y="16"/>
                  </a:lnTo>
                  <a:lnTo>
                    <a:pt x="51" y="18"/>
                  </a:lnTo>
                  <a:lnTo>
                    <a:pt x="49" y="23"/>
                  </a:lnTo>
                  <a:lnTo>
                    <a:pt x="47" y="32"/>
                  </a:lnTo>
                  <a:lnTo>
                    <a:pt x="45" y="42"/>
                  </a:lnTo>
                  <a:lnTo>
                    <a:pt x="44" y="54"/>
                  </a:lnTo>
                  <a:lnTo>
                    <a:pt x="45" y="65"/>
                  </a:lnTo>
                  <a:lnTo>
                    <a:pt x="45" y="76"/>
                  </a:lnTo>
                  <a:lnTo>
                    <a:pt x="47" y="84"/>
                  </a:lnTo>
                  <a:lnTo>
                    <a:pt x="50" y="94"/>
                  </a:lnTo>
                  <a:lnTo>
                    <a:pt x="45" y="96"/>
                  </a:lnTo>
                  <a:lnTo>
                    <a:pt x="43" y="100"/>
                  </a:lnTo>
                  <a:lnTo>
                    <a:pt x="40" y="107"/>
                  </a:lnTo>
                  <a:lnTo>
                    <a:pt x="39" y="117"/>
                  </a:lnTo>
                  <a:lnTo>
                    <a:pt x="35" y="126"/>
                  </a:lnTo>
                  <a:lnTo>
                    <a:pt x="34" y="133"/>
                  </a:lnTo>
                  <a:lnTo>
                    <a:pt x="34" y="140"/>
                  </a:lnTo>
                  <a:lnTo>
                    <a:pt x="35" y="147"/>
                  </a:lnTo>
                  <a:lnTo>
                    <a:pt x="37" y="155"/>
                  </a:lnTo>
                  <a:lnTo>
                    <a:pt x="39" y="162"/>
                  </a:lnTo>
                  <a:lnTo>
                    <a:pt x="40" y="172"/>
                  </a:lnTo>
                  <a:lnTo>
                    <a:pt x="39" y="181"/>
                  </a:lnTo>
                  <a:lnTo>
                    <a:pt x="40" y="187"/>
                  </a:lnTo>
                  <a:lnTo>
                    <a:pt x="40" y="195"/>
                  </a:lnTo>
                  <a:lnTo>
                    <a:pt x="41" y="202"/>
                  </a:lnTo>
                  <a:lnTo>
                    <a:pt x="42" y="208"/>
                  </a:lnTo>
                  <a:lnTo>
                    <a:pt x="37" y="203"/>
                  </a:lnTo>
                  <a:lnTo>
                    <a:pt x="33" y="205"/>
                  </a:lnTo>
                  <a:lnTo>
                    <a:pt x="31" y="208"/>
                  </a:lnTo>
                  <a:lnTo>
                    <a:pt x="30" y="212"/>
                  </a:lnTo>
                  <a:lnTo>
                    <a:pt x="35" y="220"/>
                  </a:lnTo>
                  <a:lnTo>
                    <a:pt x="37" y="226"/>
                  </a:lnTo>
                  <a:lnTo>
                    <a:pt x="38" y="234"/>
                  </a:lnTo>
                  <a:lnTo>
                    <a:pt x="37" y="241"/>
                  </a:lnTo>
                  <a:lnTo>
                    <a:pt x="39" y="251"/>
                  </a:lnTo>
                  <a:lnTo>
                    <a:pt x="43" y="255"/>
                  </a:lnTo>
                  <a:lnTo>
                    <a:pt x="43" y="265"/>
                  </a:lnTo>
                  <a:lnTo>
                    <a:pt x="44" y="275"/>
                  </a:lnTo>
                  <a:lnTo>
                    <a:pt x="45" y="282"/>
                  </a:lnTo>
                  <a:lnTo>
                    <a:pt x="42" y="286"/>
                  </a:lnTo>
                  <a:lnTo>
                    <a:pt x="39" y="288"/>
                  </a:lnTo>
                  <a:lnTo>
                    <a:pt x="37" y="292"/>
                  </a:lnTo>
                  <a:lnTo>
                    <a:pt x="36" y="305"/>
                  </a:lnTo>
                  <a:lnTo>
                    <a:pt x="37" y="313"/>
                  </a:lnTo>
                  <a:lnTo>
                    <a:pt x="40" y="319"/>
                  </a:lnTo>
                  <a:lnTo>
                    <a:pt x="43" y="324"/>
                  </a:lnTo>
                  <a:lnTo>
                    <a:pt x="45" y="331"/>
                  </a:lnTo>
                  <a:lnTo>
                    <a:pt x="43" y="334"/>
                  </a:lnTo>
                  <a:lnTo>
                    <a:pt x="40" y="341"/>
                  </a:lnTo>
                  <a:lnTo>
                    <a:pt x="39" y="350"/>
                  </a:lnTo>
                  <a:lnTo>
                    <a:pt x="39" y="358"/>
                  </a:lnTo>
                  <a:lnTo>
                    <a:pt x="34" y="358"/>
                  </a:lnTo>
                  <a:lnTo>
                    <a:pt x="32" y="365"/>
                  </a:lnTo>
                  <a:lnTo>
                    <a:pt x="34" y="377"/>
                  </a:lnTo>
                  <a:lnTo>
                    <a:pt x="36" y="388"/>
                  </a:lnTo>
                  <a:lnTo>
                    <a:pt x="35" y="390"/>
                  </a:lnTo>
                  <a:lnTo>
                    <a:pt x="33" y="392"/>
                  </a:lnTo>
                  <a:lnTo>
                    <a:pt x="31" y="394"/>
                  </a:lnTo>
                  <a:lnTo>
                    <a:pt x="29" y="400"/>
                  </a:lnTo>
                  <a:lnTo>
                    <a:pt x="27" y="407"/>
                  </a:lnTo>
                  <a:lnTo>
                    <a:pt x="26" y="416"/>
                  </a:lnTo>
                  <a:lnTo>
                    <a:pt x="26" y="427"/>
                  </a:lnTo>
                  <a:lnTo>
                    <a:pt x="28" y="449"/>
                  </a:lnTo>
                </a:path>
              </a:pathLst>
            </a:custGeom>
            <a:solidFill>
              <a:srgbClr val="00FF00"/>
            </a:solidFill>
            <a:ln w="12700" cap="rnd">
              <a:solidFill>
                <a:srgbClr val="0256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91" name="Freeform 143"/>
            <p:cNvSpPr>
              <a:spLocks/>
            </p:cNvSpPr>
            <p:nvPr/>
          </p:nvSpPr>
          <p:spPr bwMode="auto">
            <a:xfrm>
              <a:off x="709" y="2460"/>
              <a:ext cx="17" cy="140"/>
            </a:xfrm>
            <a:custGeom>
              <a:avLst/>
              <a:gdLst>
                <a:gd name="T0" fmla="*/ 16 w 17"/>
                <a:gd name="T1" fmla="*/ 0 h 140"/>
                <a:gd name="T2" fmla="*/ 16 w 17"/>
                <a:gd name="T3" fmla="*/ 117 h 140"/>
                <a:gd name="T4" fmla="*/ 14 w 17"/>
                <a:gd name="T5" fmla="*/ 121 h 140"/>
                <a:gd name="T6" fmla="*/ 14 w 17"/>
                <a:gd name="T7" fmla="*/ 124 h 140"/>
                <a:gd name="T8" fmla="*/ 12 w 17"/>
                <a:gd name="T9" fmla="*/ 127 h 140"/>
                <a:gd name="T10" fmla="*/ 8 w 17"/>
                <a:gd name="T11" fmla="*/ 129 h 140"/>
                <a:gd name="T12" fmla="*/ 7 w 17"/>
                <a:gd name="T13" fmla="*/ 131 h 140"/>
                <a:gd name="T14" fmla="*/ 3 w 17"/>
                <a:gd name="T15" fmla="*/ 134 h 140"/>
                <a:gd name="T16" fmla="*/ 1 w 17"/>
                <a:gd name="T17" fmla="*/ 136 h 140"/>
                <a:gd name="T18" fmla="*/ 0 w 17"/>
                <a:gd name="T19" fmla="*/ 139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140"/>
                <a:gd name="T32" fmla="*/ 17 w 17"/>
                <a:gd name="T33" fmla="*/ 140 h 1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140">
                  <a:moveTo>
                    <a:pt x="16" y="0"/>
                  </a:moveTo>
                  <a:lnTo>
                    <a:pt x="16" y="117"/>
                  </a:lnTo>
                  <a:lnTo>
                    <a:pt x="14" y="121"/>
                  </a:lnTo>
                  <a:lnTo>
                    <a:pt x="14" y="124"/>
                  </a:lnTo>
                  <a:lnTo>
                    <a:pt x="12" y="127"/>
                  </a:lnTo>
                  <a:lnTo>
                    <a:pt x="8" y="129"/>
                  </a:lnTo>
                  <a:lnTo>
                    <a:pt x="7" y="131"/>
                  </a:lnTo>
                  <a:lnTo>
                    <a:pt x="3" y="134"/>
                  </a:lnTo>
                  <a:lnTo>
                    <a:pt x="1" y="136"/>
                  </a:lnTo>
                  <a:lnTo>
                    <a:pt x="0" y="139"/>
                  </a:lnTo>
                </a:path>
              </a:pathLst>
            </a:custGeom>
            <a:noFill/>
            <a:ln w="12700" cap="rnd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92" name="Freeform 144"/>
            <p:cNvSpPr>
              <a:spLocks/>
            </p:cNvSpPr>
            <p:nvPr/>
          </p:nvSpPr>
          <p:spPr bwMode="auto">
            <a:xfrm>
              <a:off x="718" y="2445"/>
              <a:ext cx="17" cy="151"/>
            </a:xfrm>
            <a:custGeom>
              <a:avLst/>
              <a:gdLst>
                <a:gd name="T0" fmla="*/ 16 w 17"/>
                <a:gd name="T1" fmla="*/ 0 h 151"/>
                <a:gd name="T2" fmla="*/ 16 w 17"/>
                <a:gd name="T3" fmla="*/ 133 h 151"/>
                <a:gd name="T4" fmla="*/ 16 w 17"/>
                <a:gd name="T5" fmla="*/ 138 h 151"/>
                <a:gd name="T6" fmla="*/ 8 w 17"/>
                <a:gd name="T7" fmla="*/ 141 h 151"/>
                <a:gd name="T8" fmla="*/ 0 w 17"/>
                <a:gd name="T9" fmla="*/ 145 h 151"/>
                <a:gd name="T10" fmla="*/ 0 w 17"/>
                <a:gd name="T11" fmla="*/ 150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51"/>
                <a:gd name="T20" fmla="*/ 17 w 17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51">
                  <a:moveTo>
                    <a:pt x="16" y="0"/>
                  </a:moveTo>
                  <a:lnTo>
                    <a:pt x="16" y="133"/>
                  </a:lnTo>
                  <a:lnTo>
                    <a:pt x="16" y="138"/>
                  </a:lnTo>
                  <a:lnTo>
                    <a:pt x="8" y="141"/>
                  </a:lnTo>
                  <a:lnTo>
                    <a:pt x="0" y="145"/>
                  </a:lnTo>
                  <a:lnTo>
                    <a:pt x="0" y="150"/>
                  </a:lnTo>
                </a:path>
              </a:pathLst>
            </a:custGeom>
            <a:noFill/>
            <a:ln w="12700" cap="rnd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93" name="Line 145"/>
            <p:cNvSpPr>
              <a:spLocks noChangeShapeType="1"/>
            </p:cNvSpPr>
            <p:nvPr/>
          </p:nvSpPr>
          <p:spPr bwMode="auto">
            <a:xfrm>
              <a:off x="723" y="2449"/>
              <a:ext cx="0" cy="136"/>
            </a:xfrm>
            <a:prstGeom prst="line">
              <a:avLst/>
            </a:prstGeom>
            <a:noFill/>
            <a:ln w="12700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94" name="Freeform 146"/>
            <p:cNvSpPr>
              <a:spLocks/>
            </p:cNvSpPr>
            <p:nvPr/>
          </p:nvSpPr>
          <p:spPr bwMode="auto">
            <a:xfrm>
              <a:off x="988" y="2605"/>
              <a:ext cx="169" cy="81"/>
            </a:xfrm>
            <a:custGeom>
              <a:avLst/>
              <a:gdLst>
                <a:gd name="T0" fmla="*/ 168 w 169"/>
                <a:gd name="T1" fmla="*/ 69 h 81"/>
                <a:gd name="T2" fmla="*/ 117 w 169"/>
                <a:gd name="T3" fmla="*/ 80 h 81"/>
                <a:gd name="T4" fmla="*/ 112 w 169"/>
                <a:gd name="T5" fmla="*/ 76 h 81"/>
                <a:gd name="T6" fmla="*/ 107 w 169"/>
                <a:gd name="T7" fmla="*/ 72 h 81"/>
                <a:gd name="T8" fmla="*/ 104 w 169"/>
                <a:gd name="T9" fmla="*/ 68 h 81"/>
                <a:gd name="T10" fmla="*/ 100 w 169"/>
                <a:gd name="T11" fmla="*/ 58 h 81"/>
                <a:gd name="T12" fmla="*/ 34 w 169"/>
                <a:gd name="T13" fmla="*/ 31 h 81"/>
                <a:gd name="T14" fmla="*/ 0 w 169"/>
                <a:gd name="T15" fmla="*/ 25 h 81"/>
                <a:gd name="T16" fmla="*/ 16 w 169"/>
                <a:gd name="T17" fmla="*/ 4 h 81"/>
                <a:gd name="T18" fmla="*/ 25 w 169"/>
                <a:gd name="T19" fmla="*/ 0 h 81"/>
                <a:gd name="T20" fmla="*/ 46 w 169"/>
                <a:gd name="T21" fmla="*/ 21 h 81"/>
                <a:gd name="T22" fmla="*/ 120 w 169"/>
                <a:gd name="T23" fmla="*/ 52 h 81"/>
                <a:gd name="T24" fmla="*/ 126 w 169"/>
                <a:gd name="T25" fmla="*/ 52 h 81"/>
                <a:gd name="T26" fmla="*/ 131 w 169"/>
                <a:gd name="T27" fmla="*/ 54 h 81"/>
                <a:gd name="T28" fmla="*/ 137 w 169"/>
                <a:gd name="T29" fmla="*/ 54 h 81"/>
                <a:gd name="T30" fmla="*/ 142 w 169"/>
                <a:gd name="T31" fmla="*/ 56 h 81"/>
                <a:gd name="T32" fmla="*/ 148 w 169"/>
                <a:gd name="T33" fmla="*/ 58 h 81"/>
                <a:gd name="T34" fmla="*/ 153 w 169"/>
                <a:gd name="T35" fmla="*/ 60 h 81"/>
                <a:gd name="T36" fmla="*/ 158 w 169"/>
                <a:gd name="T37" fmla="*/ 64 h 81"/>
                <a:gd name="T38" fmla="*/ 164 w 169"/>
                <a:gd name="T39" fmla="*/ 69 h 81"/>
                <a:gd name="T40" fmla="*/ 168 w 169"/>
                <a:gd name="T41" fmla="*/ 69 h 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9"/>
                <a:gd name="T64" fmla="*/ 0 h 81"/>
                <a:gd name="T65" fmla="*/ 169 w 169"/>
                <a:gd name="T66" fmla="*/ 81 h 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9" h="81">
                  <a:moveTo>
                    <a:pt x="168" y="69"/>
                  </a:moveTo>
                  <a:lnTo>
                    <a:pt x="117" y="80"/>
                  </a:lnTo>
                  <a:lnTo>
                    <a:pt x="112" y="76"/>
                  </a:lnTo>
                  <a:lnTo>
                    <a:pt x="107" y="72"/>
                  </a:lnTo>
                  <a:lnTo>
                    <a:pt x="104" y="68"/>
                  </a:lnTo>
                  <a:lnTo>
                    <a:pt x="100" y="58"/>
                  </a:lnTo>
                  <a:lnTo>
                    <a:pt x="34" y="31"/>
                  </a:lnTo>
                  <a:lnTo>
                    <a:pt x="0" y="25"/>
                  </a:lnTo>
                  <a:lnTo>
                    <a:pt x="16" y="4"/>
                  </a:lnTo>
                  <a:lnTo>
                    <a:pt x="25" y="0"/>
                  </a:lnTo>
                  <a:lnTo>
                    <a:pt x="46" y="21"/>
                  </a:lnTo>
                  <a:lnTo>
                    <a:pt x="120" y="52"/>
                  </a:lnTo>
                  <a:lnTo>
                    <a:pt x="126" y="52"/>
                  </a:lnTo>
                  <a:lnTo>
                    <a:pt x="131" y="54"/>
                  </a:lnTo>
                  <a:lnTo>
                    <a:pt x="137" y="54"/>
                  </a:lnTo>
                  <a:lnTo>
                    <a:pt x="142" y="56"/>
                  </a:lnTo>
                  <a:lnTo>
                    <a:pt x="148" y="58"/>
                  </a:lnTo>
                  <a:lnTo>
                    <a:pt x="153" y="60"/>
                  </a:lnTo>
                  <a:lnTo>
                    <a:pt x="158" y="64"/>
                  </a:lnTo>
                  <a:lnTo>
                    <a:pt x="164" y="69"/>
                  </a:lnTo>
                  <a:lnTo>
                    <a:pt x="168" y="69"/>
                  </a:lnTo>
                </a:path>
              </a:pathLst>
            </a:custGeom>
            <a:solidFill>
              <a:srgbClr val="0256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95" name="Freeform 147"/>
            <p:cNvSpPr>
              <a:spLocks/>
            </p:cNvSpPr>
            <p:nvPr/>
          </p:nvSpPr>
          <p:spPr bwMode="auto">
            <a:xfrm>
              <a:off x="1106" y="2675"/>
              <a:ext cx="124" cy="62"/>
            </a:xfrm>
            <a:custGeom>
              <a:avLst/>
              <a:gdLst>
                <a:gd name="T0" fmla="*/ 49 w 124"/>
                <a:gd name="T1" fmla="*/ 0 h 62"/>
                <a:gd name="T2" fmla="*/ 55 w 124"/>
                <a:gd name="T3" fmla="*/ 2 h 62"/>
                <a:gd name="T4" fmla="*/ 62 w 124"/>
                <a:gd name="T5" fmla="*/ 5 h 62"/>
                <a:gd name="T6" fmla="*/ 69 w 124"/>
                <a:gd name="T7" fmla="*/ 10 h 62"/>
                <a:gd name="T8" fmla="*/ 76 w 124"/>
                <a:gd name="T9" fmla="*/ 16 h 62"/>
                <a:gd name="T10" fmla="*/ 82 w 124"/>
                <a:gd name="T11" fmla="*/ 21 h 62"/>
                <a:gd name="T12" fmla="*/ 86 w 124"/>
                <a:gd name="T13" fmla="*/ 26 h 62"/>
                <a:gd name="T14" fmla="*/ 88 w 124"/>
                <a:gd name="T15" fmla="*/ 31 h 62"/>
                <a:gd name="T16" fmla="*/ 95 w 124"/>
                <a:gd name="T17" fmla="*/ 35 h 62"/>
                <a:gd name="T18" fmla="*/ 103 w 124"/>
                <a:gd name="T19" fmla="*/ 38 h 62"/>
                <a:gd name="T20" fmla="*/ 110 w 124"/>
                <a:gd name="T21" fmla="*/ 42 h 62"/>
                <a:gd name="T22" fmla="*/ 115 w 124"/>
                <a:gd name="T23" fmla="*/ 46 h 62"/>
                <a:gd name="T24" fmla="*/ 120 w 124"/>
                <a:gd name="T25" fmla="*/ 49 h 62"/>
                <a:gd name="T26" fmla="*/ 123 w 124"/>
                <a:gd name="T27" fmla="*/ 52 h 62"/>
                <a:gd name="T28" fmla="*/ 123 w 124"/>
                <a:gd name="T29" fmla="*/ 57 h 62"/>
                <a:gd name="T30" fmla="*/ 119 w 124"/>
                <a:gd name="T31" fmla="*/ 58 h 62"/>
                <a:gd name="T32" fmla="*/ 113 w 124"/>
                <a:gd name="T33" fmla="*/ 61 h 62"/>
                <a:gd name="T34" fmla="*/ 106 w 124"/>
                <a:gd name="T35" fmla="*/ 61 h 62"/>
                <a:gd name="T36" fmla="*/ 99 w 124"/>
                <a:gd name="T37" fmla="*/ 59 h 62"/>
                <a:gd name="T38" fmla="*/ 90 w 124"/>
                <a:gd name="T39" fmla="*/ 57 h 62"/>
                <a:gd name="T40" fmla="*/ 82 w 124"/>
                <a:gd name="T41" fmla="*/ 55 h 62"/>
                <a:gd name="T42" fmla="*/ 75 w 124"/>
                <a:gd name="T43" fmla="*/ 50 h 62"/>
                <a:gd name="T44" fmla="*/ 68 w 124"/>
                <a:gd name="T45" fmla="*/ 44 h 62"/>
                <a:gd name="T46" fmla="*/ 65 w 124"/>
                <a:gd name="T47" fmla="*/ 44 h 62"/>
                <a:gd name="T48" fmla="*/ 61 w 124"/>
                <a:gd name="T49" fmla="*/ 44 h 62"/>
                <a:gd name="T50" fmla="*/ 56 w 124"/>
                <a:gd name="T51" fmla="*/ 43 h 62"/>
                <a:gd name="T52" fmla="*/ 51 w 124"/>
                <a:gd name="T53" fmla="*/ 42 h 62"/>
                <a:gd name="T54" fmla="*/ 45 w 124"/>
                <a:gd name="T55" fmla="*/ 38 h 62"/>
                <a:gd name="T56" fmla="*/ 41 w 124"/>
                <a:gd name="T57" fmla="*/ 35 h 62"/>
                <a:gd name="T58" fmla="*/ 37 w 124"/>
                <a:gd name="T59" fmla="*/ 31 h 62"/>
                <a:gd name="T60" fmla="*/ 34 w 124"/>
                <a:gd name="T61" fmla="*/ 25 h 62"/>
                <a:gd name="T62" fmla="*/ 30 w 124"/>
                <a:gd name="T63" fmla="*/ 26 h 62"/>
                <a:gd name="T64" fmla="*/ 25 w 124"/>
                <a:gd name="T65" fmla="*/ 26 h 62"/>
                <a:gd name="T66" fmla="*/ 21 w 124"/>
                <a:gd name="T67" fmla="*/ 25 h 62"/>
                <a:gd name="T68" fmla="*/ 16 w 124"/>
                <a:gd name="T69" fmla="*/ 23 h 62"/>
                <a:gd name="T70" fmla="*/ 12 w 124"/>
                <a:gd name="T71" fmla="*/ 21 h 62"/>
                <a:gd name="T72" fmla="*/ 0 w 124"/>
                <a:gd name="T73" fmla="*/ 11 h 62"/>
                <a:gd name="T74" fmla="*/ 49 w 124"/>
                <a:gd name="T75" fmla="*/ 0 h 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4"/>
                <a:gd name="T115" fmla="*/ 0 h 62"/>
                <a:gd name="T116" fmla="*/ 124 w 124"/>
                <a:gd name="T117" fmla="*/ 62 h 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4" h="62">
                  <a:moveTo>
                    <a:pt x="49" y="0"/>
                  </a:moveTo>
                  <a:lnTo>
                    <a:pt x="55" y="2"/>
                  </a:lnTo>
                  <a:lnTo>
                    <a:pt x="62" y="5"/>
                  </a:lnTo>
                  <a:lnTo>
                    <a:pt x="69" y="10"/>
                  </a:lnTo>
                  <a:lnTo>
                    <a:pt x="76" y="16"/>
                  </a:lnTo>
                  <a:lnTo>
                    <a:pt x="82" y="21"/>
                  </a:lnTo>
                  <a:lnTo>
                    <a:pt x="86" y="26"/>
                  </a:lnTo>
                  <a:lnTo>
                    <a:pt x="88" y="31"/>
                  </a:lnTo>
                  <a:lnTo>
                    <a:pt x="95" y="35"/>
                  </a:lnTo>
                  <a:lnTo>
                    <a:pt x="103" y="38"/>
                  </a:lnTo>
                  <a:lnTo>
                    <a:pt x="110" y="42"/>
                  </a:lnTo>
                  <a:lnTo>
                    <a:pt x="115" y="46"/>
                  </a:lnTo>
                  <a:lnTo>
                    <a:pt x="120" y="49"/>
                  </a:lnTo>
                  <a:lnTo>
                    <a:pt x="123" y="52"/>
                  </a:lnTo>
                  <a:lnTo>
                    <a:pt x="123" y="57"/>
                  </a:lnTo>
                  <a:lnTo>
                    <a:pt x="119" y="58"/>
                  </a:lnTo>
                  <a:lnTo>
                    <a:pt x="113" y="61"/>
                  </a:lnTo>
                  <a:lnTo>
                    <a:pt x="106" y="61"/>
                  </a:lnTo>
                  <a:lnTo>
                    <a:pt x="99" y="59"/>
                  </a:lnTo>
                  <a:lnTo>
                    <a:pt x="90" y="57"/>
                  </a:lnTo>
                  <a:lnTo>
                    <a:pt x="82" y="55"/>
                  </a:lnTo>
                  <a:lnTo>
                    <a:pt x="75" y="50"/>
                  </a:lnTo>
                  <a:lnTo>
                    <a:pt x="68" y="44"/>
                  </a:lnTo>
                  <a:lnTo>
                    <a:pt x="65" y="44"/>
                  </a:lnTo>
                  <a:lnTo>
                    <a:pt x="61" y="44"/>
                  </a:lnTo>
                  <a:lnTo>
                    <a:pt x="56" y="43"/>
                  </a:lnTo>
                  <a:lnTo>
                    <a:pt x="51" y="42"/>
                  </a:lnTo>
                  <a:lnTo>
                    <a:pt x="45" y="38"/>
                  </a:lnTo>
                  <a:lnTo>
                    <a:pt x="41" y="35"/>
                  </a:lnTo>
                  <a:lnTo>
                    <a:pt x="37" y="31"/>
                  </a:lnTo>
                  <a:lnTo>
                    <a:pt x="34" y="25"/>
                  </a:lnTo>
                  <a:lnTo>
                    <a:pt x="30" y="26"/>
                  </a:lnTo>
                  <a:lnTo>
                    <a:pt x="25" y="26"/>
                  </a:lnTo>
                  <a:lnTo>
                    <a:pt x="21" y="25"/>
                  </a:lnTo>
                  <a:lnTo>
                    <a:pt x="16" y="23"/>
                  </a:lnTo>
                  <a:lnTo>
                    <a:pt x="12" y="21"/>
                  </a:lnTo>
                  <a:lnTo>
                    <a:pt x="0" y="11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96" name="Freeform 148"/>
            <p:cNvSpPr>
              <a:spLocks/>
            </p:cNvSpPr>
            <p:nvPr/>
          </p:nvSpPr>
          <p:spPr bwMode="auto">
            <a:xfrm>
              <a:off x="988" y="2418"/>
              <a:ext cx="42" cy="220"/>
            </a:xfrm>
            <a:custGeom>
              <a:avLst/>
              <a:gdLst>
                <a:gd name="T0" fmla="*/ 0 w 42"/>
                <a:gd name="T1" fmla="*/ 211 h 220"/>
                <a:gd name="T2" fmla="*/ 2 w 42"/>
                <a:gd name="T3" fmla="*/ 207 h 220"/>
                <a:gd name="T4" fmla="*/ 4 w 42"/>
                <a:gd name="T5" fmla="*/ 203 h 220"/>
                <a:gd name="T6" fmla="*/ 7 w 42"/>
                <a:gd name="T7" fmla="*/ 200 h 220"/>
                <a:gd name="T8" fmla="*/ 9 w 42"/>
                <a:gd name="T9" fmla="*/ 195 h 220"/>
                <a:gd name="T10" fmla="*/ 11 w 42"/>
                <a:gd name="T11" fmla="*/ 191 h 220"/>
                <a:gd name="T12" fmla="*/ 13 w 42"/>
                <a:gd name="T13" fmla="*/ 188 h 220"/>
                <a:gd name="T14" fmla="*/ 14 w 42"/>
                <a:gd name="T15" fmla="*/ 183 h 220"/>
                <a:gd name="T16" fmla="*/ 14 w 42"/>
                <a:gd name="T17" fmla="*/ 0 h 220"/>
                <a:gd name="T18" fmla="*/ 26 w 42"/>
                <a:gd name="T19" fmla="*/ 181 h 220"/>
                <a:gd name="T20" fmla="*/ 27 w 42"/>
                <a:gd name="T21" fmla="*/ 186 h 220"/>
                <a:gd name="T22" fmla="*/ 28 w 42"/>
                <a:gd name="T23" fmla="*/ 189 h 220"/>
                <a:gd name="T24" fmla="*/ 30 w 42"/>
                <a:gd name="T25" fmla="*/ 191 h 220"/>
                <a:gd name="T26" fmla="*/ 32 w 42"/>
                <a:gd name="T27" fmla="*/ 194 h 220"/>
                <a:gd name="T28" fmla="*/ 35 w 42"/>
                <a:gd name="T29" fmla="*/ 197 h 220"/>
                <a:gd name="T30" fmla="*/ 37 w 42"/>
                <a:gd name="T31" fmla="*/ 201 h 220"/>
                <a:gd name="T32" fmla="*/ 39 w 42"/>
                <a:gd name="T33" fmla="*/ 204 h 220"/>
                <a:gd name="T34" fmla="*/ 41 w 42"/>
                <a:gd name="T35" fmla="*/ 208 h 220"/>
                <a:gd name="T36" fmla="*/ 36 w 42"/>
                <a:gd name="T37" fmla="*/ 204 h 220"/>
                <a:gd name="T38" fmla="*/ 33 w 42"/>
                <a:gd name="T39" fmla="*/ 202 h 220"/>
                <a:gd name="T40" fmla="*/ 30 w 42"/>
                <a:gd name="T41" fmla="*/ 200 h 220"/>
                <a:gd name="T42" fmla="*/ 26 w 42"/>
                <a:gd name="T43" fmla="*/ 197 h 220"/>
                <a:gd name="T44" fmla="*/ 28 w 42"/>
                <a:gd name="T45" fmla="*/ 203 h 220"/>
                <a:gd name="T46" fmla="*/ 30 w 42"/>
                <a:gd name="T47" fmla="*/ 208 h 220"/>
                <a:gd name="T48" fmla="*/ 31 w 42"/>
                <a:gd name="T49" fmla="*/ 211 h 220"/>
                <a:gd name="T50" fmla="*/ 32 w 42"/>
                <a:gd name="T51" fmla="*/ 219 h 220"/>
                <a:gd name="T52" fmla="*/ 29 w 42"/>
                <a:gd name="T53" fmla="*/ 213 h 220"/>
                <a:gd name="T54" fmla="*/ 26 w 42"/>
                <a:gd name="T55" fmla="*/ 208 h 220"/>
                <a:gd name="T56" fmla="*/ 23 w 42"/>
                <a:gd name="T57" fmla="*/ 202 h 220"/>
                <a:gd name="T58" fmla="*/ 20 w 42"/>
                <a:gd name="T59" fmla="*/ 197 h 220"/>
                <a:gd name="T60" fmla="*/ 18 w 42"/>
                <a:gd name="T61" fmla="*/ 203 h 220"/>
                <a:gd name="T62" fmla="*/ 16 w 42"/>
                <a:gd name="T63" fmla="*/ 207 h 220"/>
                <a:gd name="T64" fmla="*/ 12 w 42"/>
                <a:gd name="T65" fmla="*/ 211 h 220"/>
                <a:gd name="T66" fmla="*/ 11 w 42"/>
                <a:gd name="T67" fmla="*/ 211 h 220"/>
                <a:gd name="T68" fmla="*/ 12 w 42"/>
                <a:gd name="T69" fmla="*/ 207 h 220"/>
                <a:gd name="T70" fmla="*/ 13 w 42"/>
                <a:gd name="T71" fmla="*/ 203 h 220"/>
                <a:gd name="T72" fmla="*/ 14 w 42"/>
                <a:gd name="T73" fmla="*/ 200 h 220"/>
                <a:gd name="T74" fmla="*/ 12 w 42"/>
                <a:gd name="T75" fmla="*/ 201 h 220"/>
                <a:gd name="T76" fmla="*/ 8 w 42"/>
                <a:gd name="T77" fmla="*/ 206 h 220"/>
                <a:gd name="T78" fmla="*/ 5 w 42"/>
                <a:gd name="T79" fmla="*/ 209 h 220"/>
                <a:gd name="T80" fmla="*/ 2 w 42"/>
                <a:gd name="T81" fmla="*/ 211 h 2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2"/>
                <a:gd name="T124" fmla="*/ 0 h 220"/>
                <a:gd name="T125" fmla="*/ 42 w 42"/>
                <a:gd name="T126" fmla="*/ 220 h 22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2" h="220">
                  <a:moveTo>
                    <a:pt x="0" y="213"/>
                  </a:moveTo>
                  <a:lnTo>
                    <a:pt x="0" y="211"/>
                  </a:lnTo>
                  <a:lnTo>
                    <a:pt x="1" y="209"/>
                  </a:lnTo>
                  <a:lnTo>
                    <a:pt x="2" y="207"/>
                  </a:lnTo>
                  <a:lnTo>
                    <a:pt x="3" y="204"/>
                  </a:lnTo>
                  <a:lnTo>
                    <a:pt x="4" y="203"/>
                  </a:lnTo>
                  <a:lnTo>
                    <a:pt x="6" y="201"/>
                  </a:lnTo>
                  <a:lnTo>
                    <a:pt x="7" y="200"/>
                  </a:lnTo>
                  <a:lnTo>
                    <a:pt x="8" y="197"/>
                  </a:lnTo>
                  <a:lnTo>
                    <a:pt x="9" y="195"/>
                  </a:lnTo>
                  <a:lnTo>
                    <a:pt x="10" y="194"/>
                  </a:lnTo>
                  <a:lnTo>
                    <a:pt x="11" y="191"/>
                  </a:lnTo>
                  <a:lnTo>
                    <a:pt x="12" y="189"/>
                  </a:lnTo>
                  <a:lnTo>
                    <a:pt x="13" y="188"/>
                  </a:lnTo>
                  <a:lnTo>
                    <a:pt x="14" y="186"/>
                  </a:lnTo>
                  <a:lnTo>
                    <a:pt x="14" y="183"/>
                  </a:lnTo>
                  <a:lnTo>
                    <a:pt x="14" y="181"/>
                  </a:lnTo>
                  <a:lnTo>
                    <a:pt x="14" y="0"/>
                  </a:lnTo>
                  <a:lnTo>
                    <a:pt x="26" y="0"/>
                  </a:lnTo>
                  <a:lnTo>
                    <a:pt x="26" y="181"/>
                  </a:lnTo>
                  <a:lnTo>
                    <a:pt x="26" y="183"/>
                  </a:lnTo>
                  <a:lnTo>
                    <a:pt x="27" y="186"/>
                  </a:lnTo>
                  <a:lnTo>
                    <a:pt x="27" y="187"/>
                  </a:lnTo>
                  <a:lnTo>
                    <a:pt x="28" y="189"/>
                  </a:lnTo>
                  <a:lnTo>
                    <a:pt x="29" y="190"/>
                  </a:lnTo>
                  <a:lnTo>
                    <a:pt x="30" y="191"/>
                  </a:lnTo>
                  <a:lnTo>
                    <a:pt x="31" y="194"/>
                  </a:lnTo>
                  <a:lnTo>
                    <a:pt x="32" y="194"/>
                  </a:lnTo>
                  <a:lnTo>
                    <a:pt x="33" y="196"/>
                  </a:lnTo>
                  <a:lnTo>
                    <a:pt x="35" y="197"/>
                  </a:lnTo>
                  <a:lnTo>
                    <a:pt x="36" y="198"/>
                  </a:lnTo>
                  <a:lnTo>
                    <a:pt x="37" y="201"/>
                  </a:lnTo>
                  <a:lnTo>
                    <a:pt x="38" y="202"/>
                  </a:lnTo>
                  <a:lnTo>
                    <a:pt x="39" y="204"/>
                  </a:lnTo>
                  <a:lnTo>
                    <a:pt x="40" y="206"/>
                  </a:lnTo>
                  <a:lnTo>
                    <a:pt x="41" y="208"/>
                  </a:lnTo>
                  <a:lnTo>
                    <a:pt x="38" y="206"/>
                  </a:lnTo>
                  <a:lnTo>
                    <a:pt x="36" y="204"/>
                  </a:lnTo>
                  <a:lnTo>
                    <a:pt x="35" y="203"/>
                  </a:lnTo>
                  <a:lnTo>
                    <a:pt x="33" y="202"/>
                  </a:lnTo>
                  <a:lnTo>
                    <a:pt x="31" y="201"/>
                  </a:lnTo>
                  <a:lnTo>
                    <a:pt x="30" y="200"/>
                  </a:lnTo>
                  <a:lnTo>
                    <a:pt x="28" y="198"/>
                  </a:lnTo>
                  <a:lnTo>
                    <a:pt x="26" y="197"/>
                  </a:lnTo>
                  <a:lnTo>
                    <a:pt x="27" y="201"/>
                  </a:lnTo>
                  <a:lnTo>
                    <a:pt x="28" y="203"/>
                  </a:lnTo>
                  <a:lnTo>
                    <a:pt x="29" y="206"/>
                  </a:lnTo>
                  <a:lnTo>
                    <a:pt x="30" y="208"/>
                  </a:lnTo>
                  <a:lnTo>
                    <a:pt x="31" y="209"/>
                  </a:lnTo>
                  <a:lnTo>
                    <a:pt x="31" y="211"/>
                  </a:lnTo>
                  <a:lnTo>
                    <a:pt x="32" y="215"/>
                  </a:lnTo>
                  <a:lnTo>
                    <a:pt x="32" y="219"/>
                  </a:lnTo>
                  <a:lnTo>
                    <a:pt x="30" y="215"/>
                  </a:lnTo>
                  <a:lnTo>
                    <a:pt x="29" y="213"/>
                  </a:lnTo>
                  <a:lnTo>
                    <a:pt x="28" y="211"/>
                  </a:lnTo>
                  <a:lnTo>
                    <a:pt x="26" y="208"/>
                  </a:lnTo>
                  <a:lnTo>
                    <a:pt x="24" y="204"/>
                  </a:lnTo>
                  <a:lnTo>
                    <a:pt x="23" y="202"/>
                  </a:lnTo>
                  <a:lnTo>
                    <a:pt x="22" y="200"/>
                  </a:lnTo>
                  <a:lnTo>
                    <a:pt x="20" y="197"/>
                  </a:lnTo>
                  <a:lnTo>
                    <a:pt x="19" y="201"/>
                  </a:lnTo>
                  <a:lnTo>
                    <a:pt x="18" y="203"/>
                  </a:lnTo>
                  <a:lnTo>
                    <a:pt x="17" y="206"/>
                  </a:lnTo>
                  <a:lnTo>
                    <a:pt x="16" y="207"/>
                  </a:lnTo>
                  <a:lnTo>
                    <a:pt x="14" y="209"/>
                  </a:lnTo>
                  <a:lnTo>
                    <a:pt x="12" y="211"/>
                  </a:lnTo>
                  <a:lnTo>
                    <a:pt x="11" y="213"/>
                  </a:lnTo>
                  <a:lnTo>
                    <a:pt x="11" y="211"/>
                  </a:lnTo>
                  <a:lnTo>
                    <a:pt x="12" y="209"/>
                  </a:lnTo>
                  <a:lnTo>
                    <a:pt x="12" y="207"/>
                  </a:lnTo>
                  <a:lnTo>
                    <a:pt x="13" y="204"/>
                  </a:lnTo>
                  <a:lnTo>
                    <a:pt x="13" y="203"/>
                  </a:lnTo>
                  <a:lnTo>
                    <a:pt x="14" y="201"/>
                  </a:lnTo>
                  <a:lnTo>
                    <a:pt x="14" y="200"/>
                  </a:lnTo>
                  <a:lnTo>
                    <a:pt x="14" y="197"/>
                  </a:lnTo>
                  <a:lnTo>
                    <a:pt x="12" y="201"/>
                  </a:lnTo>
                  <a:lnTo>
                    <a:pt x="10" y="203"/>
                  </a:lnTo>
                  <a:lnTo>
                    <a:pt x="8" y="206"/>
                  </a:lnTo>
                  <a:lnTo>
                    <a:pt x="7" y="207"/>
                  </a:lnTo>
                  <a:lnTo>
                    <a:pt x="5" y="209"/>
                  </a:lnTo>
                  <a:lnTo>
                    <a:pt x="3" y="209"/>
                  </a:lnTo>
                  <a:lnTo>
                    <a:pt x="2" y="211"/>
                  </a:lnTo>
                  <a:lnTo>
                    <a:pt x="0" y="213"/>
                  </a:lnTo>
                </a:path>
              </a:pathLst>
            </a:custGeom>
            <a:solidFill>
              <a:srgbClr val="AB0202"/>
            </a:solidFill>
            <a:ln w="12700" cap="rnd">
              <a:solidFill>
                <a:srgbClr val="AB02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645" name="Freeform 149"/>
            <p:cNvSpPr>
              <a:spLocks/>
            </p:cNvSpPr>
            <p:nvPr/>
          </p:nvSpPr>
          <p:spPr bwMode="auto">
            <a:xfrm>
              <a:off x="994" y="2061"/>
              <a:ext cx="59" cy="44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" y="122"/>
                </a:cxn>
                <a:cxn ang="0">
                  <a:pos x="7" y="443"/>
                </a:cxn>
                <a:cxn ang="0">
                  <a:pos x="7" y="432"/>
                </a:cxn>
                <a:cxn ang="0">
                  <a:pos x="8" y="421"/>
                </a:cxn>
                <a:cxn ang="0">
                  <a:pos x="9" y="411"/>
                </a:cxn>
                <a:cxn ang="0">
                  <a:pos x="10" y="405"/>
                </a:cxn>
                <a:cxn ang="0">
                  <a:pos x="15" y="400"/>
                </a:cxn>
                <a:cxn ang="0">
                  <a:pos x="18" y="410"/>
                </a:cxn>
                <a:cxn ang="0">
                  <a:pos x="19" y="424"/>
                </a:cxn>
                <a:cxn ang="0">
                  <a:pos x="19" y="437"/>
                </a:cxn>
                <a:cxn ang="0">
                  <a:pos x="26" y="432"/>
                </a:cxn>
                <a:cxn ang="0">
                  <a:pos x="39" y="412"/>
                </a:cxn>
                <a:cxn ang="0">
                  <a:pos x="46" y="393"/>
                </a:cxn>
                <a:cxn ang="0">
                  <a:pos x="47" y="378"/>
                </a:cxn>
                <a:cxn ang="0">
                  <a:pos x="46" y="361"/>
                </a:cxn>
                <a:cxn ang="0">
                  <a:pos x="52" y="338"/>
                </a:cxn>
                <a:cxn ang="0">
                  <a:pos x="55" y="311"/>
                </a:cxn>
                <a:cxn ang="0">
                  <a:pos x="52" y="291"/>
                </a:cxn>
                <a:cxn ang="0">
                  <a:pos x="51" y="278"/>
                </a:cxn>
                <a:cxn ang="0">
                  <a:pos x="56" y="254"/>
                </a:cxn>
                <a:cxn ang="0">
                  <a:pos x="58" y="228"/>
                </a:cxn>
                <a:cxn ang="0">
                  <a:pos x="55" y="209"/>
                </a:cxn>
                <a:cxn ang="0">
                  <a:pos x="52" y="200"/>
                </a:cxn>
                <a:cxn ang="0">
                  <a:pos x="54" y="182"/>
                </a:cxn>
                <a:cxn ang="0">
                  <a:pos x="54" y="167"/>
                </a:cxn>
                <a:cxn ang="0">
                  <a:pos x="50" y="156"/>
                </a:cxn>
                <a:cxn ang="0">
                  <a:pos x="47" y="149"/>
                </a:cxn>
                <a:cxn ang="0">
                  <a:pos x="49" y="135"/>
                </a:cxn>
                <a:cxn ang="0">
                  <a:pos x="50" y="121"/>
                </a:cxn>
                <a:cxn ang="0">
                  <a:pos x="48" y="111"/>
                </a:cxn>
                <a:cxn ang="0">
                  <a:pos x="45" y="103"/>
                </a:cxn>
                <a:cxn ang="0">
                  <a:pos x="46" y="89"/>
                </a:cxn>
                <a:cxn ang="0">
                  <a:pos x="46" y="77"/>
                </a:cxn>
                <a:cxn ang="0">
                  <a:pos x="42" y="68"/>
                </a:cxn>
                <a:cxn ang="0">
                  <a:pos x="38" y="57"/>
                </a:cxn>
                <a:cxn ang="0">
                  <a:pos x="37" y="35"/>
                </a:cxn>
                <a:cxn ang="0">
                  <a:pos x="34" y="10"/>
                </a:cxn>
              </a:cxnLst>
              <a:rect l="0" t="0" r="r" b="b"/>
              <a:pathLst>
                <a:path w="59" h="444">
                  <a:moveTo>
                    <a:pt x="34" y="10"/>
                  </a:moveTo>
                  <a:lnTo>
                    <a:pt x="25" y="0"/>
                  </a:lnTo>
                  <a:lnTo>
                    <a:pt x="19" y="64"/>
                  </a:lnTo>
                  <a:lnTo>
                    <a:pt x="4" y="122"/>
                  </a:lnTo>
                  <a:lnTo>
                    <a:pt x="0" y="410"/>
                  </a:lnTo>
                  <a:lnTo>
                    <a:pt x="7" y="443"/>
                  </a:lnTo>
                  <a:lnTo>
                    <a:pt x="7" y="438"/>
                  </a:lnTo>
                  <a:lnTo>
                    <a:pt x="7" y="432"/>
                  </a:lnTo>
                  <a:lnTo>
                    <a:pt x="8" y="427"/>
                  </a:lnTo>
                  <a:lnTo>
                    <a:pt x="8" y="421"/>
                  </a:lnTo>
                  <a:lnTo>
                    <a:pt x="8" y="415"/>
                  </a:lnTo>
                  <a:lnTo>
                    <a:pt x="9" y="411"/>
                  </a:lnTo>
                  <a:lnTo>
                    <a:pt x="9" y="407"/>
                  </a:lnTo>
                  <a:lnTo>
                    <a:pt x="10" y="405"/>
                  </a:lnTo>
                  <a:lnTo>
                    <a:pt x="13" y="399"/>
                  </a:lnTo>
                  <a:lnTo>
                    <a:pt x="15" y="400"/>
                  </a:lnTo>
                  <a:lnTo>
                    <a:pt x="17" y="404"/>
                  </a:lnTo>
                  <a:lnTo>
                    <a:pt x="18" y="410"/>
                  </a:lnTo>
                  <a:lnTo>
                    <a:pt x="18" y="417"/>
                  </a:lnTo>
                  <a:lnTo>
                    <a:pt x="19" y="424"/>
                  </a:lnTo>
                  <a:lnTo>
                    <a:pt x="19" y="431"/>
                  </a:lnTo>
                  <a:lnTo>
                    <a:pt x="19" y="437"/>
                  </a:lnTo>
                  <a:lnTo>
                    <a:pt x="19" y="443"/>
                  </a:lnTo>
                  <a:lnTo>
                    <a:pt x="26" y="432"/>
                  </a:lnTo>
                  <a:lnTo>
                    <a:pt x="33" y="422"/>
                  </a:lnTo>
                  <a:lnTo>
                    <a:pt x="39" y="412"/>
                  </a:lnTo>
                  <a:lnTo>
                    <a:pt x="43" y="404"/>
                  </a:lnTo>
                  <a:lnTo>
                    <a:pt x="46" y="393"/>
                  </a:lnTo>
                  <a:lnTo>
                    <a:pt x="47" y="385"/>
                  </a:lnTo>
                  <a:lnTo>
                    <a:pt x="47" y="378"/>
                  </a:lnTo>
                  <a:lnTo>
                    <a:pt x="44" y="369"/>
                  </a:lnTo>
                  <a:lnTo>
                    <a:pt x="46" y="361"/>
                  </a:lnTo>
                  <a:lnTo>
                    <a:pt x="49" y="351"/>
                  </a:lnTo>
                  <a:lnTo>
                    <a:pt x="52" y="338"/>
                  </a:lnTo>
                  <a:lnTo>
                    <a:pt x="54" y="325"/>
                  </a:lnTo>
                  <a:lnTo>
                    <a:pt x="55" y="311"/>
                  </a:lnTo>
                  <a:lnTo>
                    <a:pt x="54" y="300"/>
                  </a:lnTo>
                  <a:lnTo>
                    <a:pt x="52" y="291"/>
                  </a:lnTo>
                  <a:lnTo>
                    <a:pt x="47" y="286"/>
                  </a:lnTo>
                  <a:lnTo>
                    <a:pt x="51" y="278"/>
                  </a:lnTo>
                  <a:lnTo>
                    <a:pt x="54" y="267"/>
                  </a:lnTo>
                  <a:lnTo>
                    <a:pt x="56" y="254"/>
                  </a:lnTo>
                  <a:lnTo>
                    <a:pt x="58" y="241"/>
                  </a:lnTo>
                  <a:lnTo>
                    <a:pt x="58" y="228"/>
                  </a:lnTo>
                  <a:lnTo>
                    <a:pt x="57" y="217"/>
                  </a:lnTo>
                  <a:lnTo>
                    <a:pt x="55" y="209"/>
                  </a:lnTo>
                  <a:lnTo>
                    <a:pt x="50" y="207"/>
                  </a:lnTo>
                  <a:lnTo>
                    <a:pt x="52" y="200"/>
                  </a:lnTo>
                  <a:lnTo>
                    <a:pt x="53" y="192"/>
                  </a:lnTo>
                  <a:lnTo>
                    <a:pt x="54" y="182"/>
                  </a:lnTo>
                  <a:lnTo>
                    <a:pt x="54" y="175"/>
                  </a:lnTo>
                  <a:lnTo>
                    <a:pt x="54" y="167"/>
                  </a:lnTo>
                  <a:lnTo>
                    <a:pt x="52" y="160"/>
                  </a:lnTo>
                  <a:lnTo>
                    <a:pt x="50" y="156"/>
                  </a:lnTo>
                  <a:lnTo>
                    <a:pt x="47" y="156"/>
                  </a:lnTo>
                  <a:lnTo>
                    <a:pt x="47" y="149"/>
                  </a:lnTo>
                  <a:lnTo>
                    <a:pt x="48" y="143"/>
                  </a:lnTo>
                  <a:lnTo>
                    <a:pt x="49" y="135"/>
                  </a:lnTo>
                  <a:lnTo>
                    <a:pt x="50" y="128"/>
                  </a:lnTo>
                  <a:lnTo>
                    <a:pt x="50" y="121"/>
                  </a:lnTo>
                  <a:lnTo>
                    <a:pt x="49" y="116"/>
                  </a:lnTo>
                  <a:lnTo>
                    <a:pt x="48" y="111"/>
                  </a:lnTo>
                  <a:lnTo>
                    <a:pt x="45" y="110"/>
                  </a:lnTo>
                  <a:lnTo>
                    <a:pt x="45" y="103"/>
                  </a:lnTo>
                  <a:lnTo>
                    <a:pt x="46" y="96"/>
                  </a:lnTo>
                  <a:lnTo>
                    <a:pt x="46" y="89"/>
                  </a:lnTo>
                  <a:lnTo>
                    <a:pt x="47" y="83"/>
                  </a:lnTo>
                  <a:lnTo>
                    <a:pt x="46" y="77"/>
                  </a:lnTo>
                  <a:lnTo>
                    <a:pt x="45" y="73"/>
                  </a:lnTo>
                  <a:lnTo>
                    <a:pt x="42" y="68"/>
                  </a:lnTo>
                  <a:lnTo>
                    <a:pt x="38" y="67"/>
                  </a:lnTo>
                  <a:lnTo>
                    <a:pt x="38" y="57"/>
                  </a:lnTo>
                  <a:lnTo>
                    <a:pt x="37" y="47"/>
                  </a:lnTo>
                  <a:lnTo>
                    <a:pt x="37" y="35"/>
                  </a:lnTo>
                  <a:lnTo>
                    <a:pt x="36" y="23"/>
                  </a:lnTo>
                  <a:lnTo>
                    <a:pt x="34" y="10"/>
                  </a:lnTo>
                </a:path>
              </a:pathLst>
            </a:custGeom>
            <a:solidFill>
              <a:srgbClr val="02560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98" name="Freeform 150"/>
            <p:cNvSpPr>
              <a:spLocks/>
            </p:cNvSpPr>
            <p:nvPr/>
          </p:nvSpPr>
          <p:spPr bwMode="auto">
            <a:xfrm>
              <a:off x="976" y="2055"/>
              <a:ext cx="54" cy="450"/>
            </a:xfrm>
            <a:custGeom>
              <a:avLst/>
              <a:gdLst>
                <a:gd name="T0" fmla="*/ 23 w 54"/>
                <a:gd name="T1" fmla="*/ 441 h 450"/>
                <a:gd name="T2" fmla="*/ 16 w 54"/>
                <a:gd name="T3" fmla="*/ 431 h 450"/>
                <a:gd name="T4" fmla="*/ 12 w 54"/>
                <a:gd name="T5" fmla="*/ 419 h 450"/>
                <a:gd name="T6" fmla="*/ 10 w 54"/>
                <a:gd name="T7" fmla="*/ 404 h 450"/>
                <a:gd name="T8" fmla="*/ 8 w 54"/>
                <a:gd name="T9" fmla="*/ 387 h 450"/>
                <a:gd name="T10" fmla="*/ 3 w 54"/>
                <a:gd name="T11" fmla="*/ 367 h 450"/>
                <a:gd name="T12" fmla="*/ 0 w 54"/>
                <a:gd name="T13" fmla="*/ 344 h 450"/>
                <a:gd name="T14" fmla="*/ 2 w 54"/>
                <a:gd name="T15" fmla="*/ 326 h 450"/>
                <a:gd name="T16" fmla="*/ 3 w 54"/>
                <a:gd name="T17" fmla="*/ 305 h 450"/>
                <a:gd name="T18" fmla="*/ 0 w 54"/>
                <a:gd name="T19" fmla="*/ 273 h 450"/>
                <a:gd name="T20" fmla="*/ 0 w 54"/>
                <a:gd name="T21" fmla="*/ 241 h 450"/>
                <a:gd name="T22" fmla="*/ 2 w 54"/>
                <a:gd name="T23" fmla="*/ 221 h 450"/>
                <a:gd name="T24" fmla="*/ 4 w 54"/>
                <a:gd name="T25" fmla="*/ 202 h 450"/>
                <a:gd name="T26" fmla="*/ 3 w 54"/>
                <a:gd name="T27" fmla="*/ 166 h 450"/>
                <a:gd name="T28" fmla="*/ 6 w 54"/>
                <a:gd name="T29" fmla="*/ 135 h 450"/>
                <a:gd name="T30" fmla="*/ 12 w 54"/>
                <a:gd name="T31" fmla="*/ 116 h 450"/>
                <a:gd name="T32" fmla="*/ 15 w 54"/>
                <a:gd name="T33" fmla="*/ 104 h 450"/>
                <a:gd name="T34" fmla="*/ 17 w 54"/>
                <a:gd name="T35" fmla="*/ 89 h 450"/>
                <a:gd name="T36" fmla="*/ 20 w 54"/>
                <a:gd name="T37" fmla="*/ 76 h 450"/>
                <a:gd name="T38" fmla="*/ 27 w 54"/>
                <a:gd name="T39" fmla="*/ 73 h 450"/>
                <a:gd name="T40" fmla="*/ 29 w 54"/>
                <a:gd name="T41" fmla="*/ 63 h 450"/>
                <a:gd name="T42" fmla="*/ 28 w 54"/>
                <a:gd name="T43" fmla="*/ 40 h 450"/>
                <a:gd name="T44" fmla="*/ 31 w 54"/>
                <a:gd name="T45" fmla="*/ 17 h 450"/>
                <a:gd name="T46" fmla="*/ 39 w 54"/>
                <a:gd name="T47" fmla="*/ 2 h 450"/>
                <a:gd name="T48" fmla="*/ 48 w 54"/>
                <a:gd name="T49" fmla="*/ 3 h 450"/>
                <a:gd name="T50" fmla="*/ 53 w 54"/>
                <a:gd name="T51" fmla="*/ 16 h 450"/>
                <a:gd name="T52" fmla="*/ 52 w 54"/>
                <a:gd name="T53" fmla="*/ 35 h 450"/>
                <a:gd name="T54" fmla="*/ 50 w 54"/>
                <a:gd name="T55" fmla="*/ 50 h 450"/>
                <a:gd name="T56" fmla="*/ 48 w 54"/>
                <a:gd name="T57" fmla="*/ 65 h 450"/>
                <a:gd name="T58" fmla="*/ 47 w 54"/>
                <a:gd name="T59" fmla="*/ 80 h 450"/>
                <a:gd name="T60" fmla="*/ 38 w 54"/>
                <a:gd name="T61" fmla="*/ 90 h 450"/>
                <a:gd name="T62" fmla="*/ 31 w 54"/>
                <a:gd name="T63" fmla="*/ 108 h 450"/>
                <a:gd name="T64" fmla="*/ 29 w 54"/>
                <a:gd name="T65" fmla="*/ 128 h 450"/>
                <a:gd name="T66" fmla="*/ 29 w 54"/>
                <a:gd name="T67" fmla="*/ 144 h 450"/>
                <a:gd name="T68" fmla="*/ 32 w 54"/>
                <a:gd name="T69" fmla="*/ 163 h 450"/>
                <a:gd name="T70" fmla="*/ 33 w 54"/>
                <a:gd name="T71" fmla="*/ 180 h 450"/>
                <a:gd name="T72" fmla="*/ 32 w 54"/>
                <a:gd name="T73" fmla="*/ 196 h 450"/>
                <a:gd name="T74" fmla="*/ 29 w 54"/>
                <a:gd name="T75" fmla="*/ 212 h 450"/>
                <a:gd name="T76" fmla="*/ 38 w 54"/>
                <a:gd name="T77" fmla="*/ 220 h 450"/>
                <a:gd name="T78" fmla="*/ 42 w 54"/>
                <a:gd name="T79" fmla="*/ 236 h 450"/>
                <a:gd name="T80" fmla="*/ 42 w 54"/>
                <a:gd name="T81" fmla="*/ 258 h 450"/>
                <a:gd name="T82" fmla="*/ 41 w 54"/>
                <a:gd name="T83" fmla="*/ 278 h 450"/>
                <a:gd name="T84" fmla="*/ 48 w 54"/>
                <a:gd name="T85" fmla="*/ 289 h 450"/>
                <a:gd name="T86" fmla="*/ 50 w 54"/>
                <a:gd name="T87" fmla="*/ 308 h 450"/>
                <a:gd name="T88" fmla="*/ 47 w 54"/>
                <a:gd name="T89" fmla="*/ 331 h 450"/>
                <a:gd name="T90" fmla="*/ 41 w 54"/>
                <a:gd name="T91" fmla="*/ 352 h 450"/>
                <a:gd name="T92" fmla="*/ 35 w 54"/>
                <a:gd name="T93" fmla="*/ 352 h 450"/>
                <a:gd name="T94" fmla="*/ 32 w 54"/>
                <a:gd name="T95" fmla="*/ 360 h 450"/>
                <a:gd name="T96" fmla="*/ 33 w 54"/>
                <a:gd name="T97" fmla="*/ 373 h 450"/>
                <a:gd name="T98" fmla="*/ 35 w 54"/>
                <a:gd name="T99" fmla="*/ 390 h 450"/>
                <a:gd name="T100" fmla="*/ 32 w 54"/>
                <a:gd name="T101" fmla="*/ 392 h 450"/>
                <a:gd name="T102" fmla="*/ 28 w 54"/>
                <a:gd name="T103" fmla="*/ 400 h 450"/>
                <a:gd name="T104" fmla="*/ 25 w 54"/>
                <a:gd name="T105" fmla="*/ 416 h 450"/>
                <a:gd name="T106" fmla="*/ 26 w 54"/>
                <a:gd name="T107" fmla="*/ 449 h 4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4"/>
                <a:gd name="T163" fmla="*/ 0 h 450"/>
                <a:gd name="T164" fmla="*/ 54 w 54"/>
                <a:gd name="T165" fmla="*/ 450 h 4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4" h="450">
                  <a:moveTo>
                    <a:pt x="26" y="449"/>
                  </a:moveTo>
                  <a:lnTo>
                    <a:pt x="23" y="441"/>
                  </a:lnTo>
                  <a:lnTo>
                    <a:pt x="20" y="437"/>
                  </a:lnTo>
                  <a:lnTo>
                    <a:pt x="16" y="431"/>
                  </a:lnTo>
                  <a:lnTo>
                    <a:pt x="14" y="425"/>
                  </a:lnTo>
                  <a:lnTo>
                    <a:pt x="12" y="419"/>
                  </a:lnTo>
                  <a:lnTo>
                    <a:pt x="10" y="412"/>
                  </a:lnTo>
                  <a:lnTo>
                    <a:pt x="10" y="404"/>
                  </a:lnTo>
                  <a:lnTo>
                    <a:pt x="12" y="394"/>
                  </a:lnTo>
                  <a:lnTo>
                    <a:pt x="8" y="387"/>
                  </a:lnTo>
                  <a:lnTo>
                    <a:pt x="6" y="378"/>
                  </a:lnTo>
                  <a:lnTo>
                    <a:pt x="3" y="367"/>
                  </a:lnTo>
                  <a:lnTo>
                    <a:pt x="1" y="355"/>
                  </a:lnTo>
                  <a:lnTo>
                    <a:pt x="0" y="344"/>
                  </a:lnTo>
                  <a:lnTo>
                    <a:pt x="1" y="334"/>
                  </a:lnTo>
                  <a:lnTo>
                    <a:pt x="2" y="326"/>
                  </a:lnTo>
                  <a:lnTo>
                    <a:pt x="6" y="320"/>
                  </a:lnTo>
                  <a:lnTo>
                    <a:pt x="3" y="305"/>
                  </a:lnTo>
                  <a:lnTo>
                    <a:pt x="1" y="289"/>
                  </a:lnTo>
                  <a:lnTo>
                    <a:pt x="0" y="273"/>
                  </a:lnTo>
                  <a:lnTo>
                    <a:pt x="0" y="256"/>
                  </a:lnTo>
                  <a:lnTo>
                    <a:pt x="0" y="241"/>
                  </a:lnTo>
                  <a:lnTo>
                    <a:pt x="0" y="229"/>
                  </a:lnTo>
                  <a:lnTo>
                    <a:pt x="2" y="221"/>
                  </a:lnTo>
                  <a:lnTo>
                    <a:pt x="6" y="219"/>
                  </a:lnTo>
                  <a:lnTo>
                    <a:pt x="4" y="202"/>
                  </a:lnTo>
                  <a:lnTo>
                    <a:pt x="3" y="183"/>
                  </a:lnTo>
                  <a:lnTo>
                    <a:pt x="3" y="166"/>
                  </a:lnTo>
                  <a:lnTo>
                    <a:pt x="4" y="149"/>
                  </a:lnTo>
                  <a:lnTo>
                    <a:pt x="6" y="135"/>
                  </a:lnTo>
                  <a:lnTo>
                    <a:pt x="9" y="123"/>
                  </a:lnTo>
                  <a:lnTo>
                    <a:pt x="12" y="116"/>
                  </a:lnTo>
                  <a:lnTo>
                    <a:pt x="15" y="115"/>
                  </a:lnTo>
                  <a:lnTo>
                    <a:pt x="15" y="104"/>
                  </a:lnTo>
                  <a:lnTo>
                    <a:pt x="16" y="96"/>
                  </a:lnTo>
                  <a:lnTo>
                    <a:pt x="17" y="89"/>
                  </a:lnTo>
                  <a:lnTo>
                    <a:pt x="18" y="82"/>
                  </a:lnTo>
                  <a:lnTo>
                    <a:pt x="20" y="76"/>
                  </a:lnTo>
                  <a:lnTo>
                    <a:pt x="23" y="73"/>
                  </a:lnTo>
                  <a:lnTo>
                    <a:pt x="27" y="73"/>
                  </a:lnTo>
                  <a:lnTo>
                    <a:pt x="31" y="74"/>
                  </a:lnTo>
                  <a:lnTo>
                    <a:pt x="29" y="63"/>
                  </a:lnTo>
                  <a:lnTo>
                    <a:pt x="28" y="51"/>
                  </a:lnTo>
                  <a:lnTo>
                    <a:pt x="28" y="40"/>
                  </a:lnTo>
                  <a:lnTo>
                    <a:pt x="29" y="28"/>
                  </a:lnTo>
                  <a:lnTo>
                    <a:pt x="31" y="17"/>
                  </a:lnTo>
                  <a:lnTo>
                    <a:pt x="34" y="8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8" y="3"/>
                  </a:lnTo>
                  <a:lnTo>
                    <a:pt x="51" y="8"/>
                  </a:lnTo>
                  <a:lnTo>
                    <a:pt x="53" y="16"/>
                  </a:lnTo>
                  <a:lnTo>
                    <a:pt x="53" y="25"/>
                  </a:lnTo>
                  <a:lnTo>
                    <a:pt x="52" y="35"/>
                  </a:lnTo>
                  <a:lnTo>
                    <a:pt x="51" y="43"/>
                  </a:lnTo>
                  <a:lnTo>
                    <a:pt x="50" y="50"/>
                  </a:lnTo>
                  <a:lnTo>
                    <a:pt x="49" y="57"/>
                  </a:lnTo>
                  <a:lnTo>
                    <a:pt x="48" y="65"/>
                  </a:lnTo>
                  <a:lnTo>
                    <a:pt x="47" y="73"/>
                  </a:lnTo>
                  <a:lnTo>
                    <a:pt x="47" y="80"/>
                  </a:lnTo>
                  <a:lnTo>
                    <a:pt x="42" y="84"/>
                  </a:lnTo>
                  <a:lnTo>
                    <a:pt x="38" y="90"/>
                  </a:lnTo>
                  <a:lnTo>
                    <a:pt x="34" y="98"/>
                  </a:lnTo>
                  <a:lnTo>
                    <a:pt x="31" y="108"/>
                  </a:lnTo>
                  <a:lnTo>
                    <a:pt x="30" y="119"/>
                  </a:lnTo>
                  <a:lnTo>
                    <a:pt x="29" y="128"/>
                  </a:lnTo>
                  <a:lnTo>
                    <a:pt x="28" y="136"/>
                  </a:lnTo>
                  <a:lnTo>
                    <a:pt x="29" y="144"/>
                  </a:lnTo>
                  <a:lnTo>
                    <a:pt x="31" y="154"/>
                  </a:lnTo>
                  <a:lnTo>
                    <a:pt x="32" y="163"/>
                  </a:lnTo>
                  <a:lnTo>
                    <a:pt x="33" y="172"/>
                  </a:lnTo>
                  <a:lnTo>
                    <a:pt x="33" y="180"/>
                  </a:lnTo>
                  <a:lnTo>
                    <a:pt x="32" y="188"/>
                  </a:lnTo>
                  <a:lnTo>
                    <a:pt x="32" y="196"/>
                  </a:lnTo>
                  <a:lnTo>
                    <a:pt x="31" y="205"/>
                  </a:lnTo>
                  <a:lnTo>
                    <a:pt x="29" y="212"/>
                  </a:lnTo>
                  <a:lnTo>
                    <a:pt x="34" y="214"/>
                  </a:lnTo>
                  <a:lnTo>
                    <a:pt x="38" y="220"/>
                  </a:lnTo>
                  <a:lnTo>
                    <a:pt x="40" y="227"/>
                  </a:lnTo>
                  <a:lnTo>
                    <a:pt x="42" y="236"/>
                  </a:lnTo>
                  <a:lnTo>
                    <a:pt x="42" y="247"/>
                  </a:lnTo>
                  <a:lnTo>
                    <a:pt x="42" y="258"/>
                  </a:lnTo>
                  <a:lnTo>
                    <a:pt x="42" y="268"/>
                  </a:lnTo>
                  <a:lnTo>
                    <a:pt x="41" y="278"/>
                  </a:lnTo>
                  <a:lnTo>
                    <a:pt x="46" y="282"/>
                  </a:lnTo>
                  <a:lnTo>
                    <a:pt x="48" y="289"/>
                  </a:lnTo>
                  <a:lnTo>
                    <a:pt x="50" y="299"/>
                  </a:lnTo>
                  <a:lnTo>
                    <a:pt x="50" y="308"/>
                  </a:lnTo>
                  <a:lnTo>
                    <a:pt x="49" y="319"/>
                  </a:lnTo>
                  <a:lnTo>
                    <a:pt x="47" y="331"/>
                  </a:lnTo>
                  <a:lnTo>
                    <a:pt x="44" y="341"/>
                  </a:lnTo>
                  <a:lnTo>
                    <a:pt x="41" y="352"/>
                  </a:lnTo>
                  <a:lnTo>
                    <a:pt x="37" y="351"/>
                  </a:lnTo>
                  <a:lnTo>
                    <a:pt x="35" y="352"/>
                  </a:lnTo>
                  <a:lnTo>
                    <a:pt x="33" y="354"/>
                  </a:lnTo>
                  <a:lnTo>
                    <a:pt x="32" y="360"/>
                  </a:lnTo>
                  <a:lnTo>
                    <a:pt x="32" y="365"/>
                  </a:lnTo>
                  <a:lnTo>
                    <a:pt x="33" y="373"/>
                  </a:lnTo>
                  <a:lnTo>
                    <a:pt x="34" y="381"/>
                  </a:lnTo>
                  <a:lnTo>
                    <a:pt x="35" y="390"/>
                  </a:lnTo>
                  <a:lnTo>
                    <a:pt x="34" y="390"/>
                  </a:lnTo>
                  <a:lnTo>
                    <a:pt x="32" y="392"/>
                  </a:lnTo>
                  <a:lnTo>
                    <a:pt x="30" y="394"/>
                  </a:lnTo>
                  <a:lnTo>
                    <a:pt x="28" y="400"/>
                  </a:lnTo>
                  <a:lnTo>
                    <a:pt x="26" y="407"/>
                  </a:lnTo>
                  <a:lnTo>
                    <a:pt x="25" y="416"/>
                  </a:lnTo>
                  <a:lnTo>
                    <a:pt x="25" y="428"/>
                  </a:lnTo>
                  <a:lnTo>
                    <a:pt x="26" y="449"/>
                  </a:lnTo>
                </a:path>
              </a:pathLst>
            </a:custGeom>
            <a:solidFill>
              <a:srgbClr val="00FF00"/>
            </a:solidFill>
            <a:ln w="12700" cap="rnd">
              <a:solidFill>
                <a:srgbClr val="0256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99" name="Freeform 151"/>
            <p:cNvSpPr>
              <a:spLocks/>
            </p:cNvSpPr>
            <p:nvPr/>
          </p:nvSpPr>
          <p:spPr bwMode="auto">
            <a:xfrm>
              <a:off x="994" y="2483"/>
              <a:ext cx="17" cy="138"/>
            </a:xfrm>
            <a:custGeom>
              <a:avLst/>
              <a:gdLst>
                <a:gd name="T0" fmla="*/ 16 w 17"/>
                <a:gd name="T1" fmla="*/ 0 h 138"/>
                <a:gd name="T2" fmla="*/ 16 w 17"/>
                <a:gd name="T3" fmla="*/ 115 h 138"/>
                <a:gd name="T4" fmla="*/ 16 w 17"/>
                <a:gd name="T5" fmla="*/ 119 h 138"/>
                <a:gd name="T6" fmla="*/ 14 w 17"/>
                <a:gd name="T7" fmla="*/ 122 h 138"/>
                <a:gd name="T8" fmla="*/ 12 w 17"/>
                <a:gd name="T9" fmla="*/ 125 h 138"/>
                <a:gd name="T10" fmla="*/ 10 w 17"/>
                <a:gd name="T11" fmla="*/ 127 h 138"/>
                <a:gd name="T12" fmla="*/ 8 w 17"/>
                <a:gd name="T13" fmla="*/ 129 h 138"/>
                <a:gd name="T14" fmla="*/ 4 w 17"/>
                <a:gd name="T15" fmla="*/ 132 h 138"/>
                <a:gd name="T16" fmla="*/ 2 w 17"/>
                <a:gd name="T17" fmla="*/ 134 h 138"/>
                <a:gd name="T18" fmla="*/ 0 w 17"/>
                <a:gd name="T19" fmla="*/ 137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138"/>
                <a:gd name="T32" fmla="*/ 17 w 17"/>
                <a:gd name="T33" fmla="*/ 138 h 1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138">
                  <a:moveTo>
                    <a:pt x="16" y="0"/>
                  </a:moveTo>
                  <a:lnTo>
                    <a:pt x="16" y="115"/>
                  </a:lnTo>
                  <a:lnTo>
                    <a:pt x="16" y="119"/>
                  </a:lnTo>
                  <a:lnTo>
                    <a:pt x="14" y="122"/>
                  </a:lnTo>
                  <a:lnTo>
                    <a:pt x="12" y="125"/>
                  </a:lnTo>
                  <a:lnTo>
                    <a:pt x="10" y="127"/>
                  </a:lnTo>
                  <a:lnTo>
                    <a:pt x="8" y="129"/>
                  </a:lnTo>
                  <a:lnTo>
                    <a:pt x="4" y="132"/>
                  </a:lnTo>
                  <a:lnTo>
                    <a:pt x="2" y="134"/>
                  </a:lnTo>
                  <a:lnTo>
                    <a:pt x="0" y="137"/>
                  </a:lnTo>
                </a:path>
              </a:pathLst>
            </a:custGeom>
            <a:noFill/>
            <a:ln w="12700" cap="rnd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00" name="Freeform 152"/>
            <p:cNvSpPr>
              <a:spLocks/>
            </p:cNvSpPr>
            <p:nvPr/>
          </p:nvSpPr>
          <p:spPr bwMode="auto">
            <a:xfrm>
              <a:off x="1002" y="2466"/>
              <a:ext cx="17" cy="151"/>
            </a:xfrm>
            <a:custGeom>
              <a:avLst/>
              <a:gdLst>
                <a:gd name="T0" fmla="*/ 16 w 17"/>
                <a:gd name="T1" fmla="*/ 0 h 151"/>
                <a:gd name="T2" fmla="*/ 16 w 17"/>
                <a:gd name="T3" fmla="*/ 133 h 151"/>
                <a:gd name="T4" fmla="*/ 16 w 17"/>
                <a:gd name="T5" fmla="*/ 137 h 151"/>
                <a:gd name="T6" fmla="*/ 10 w 17"/>
                <a:gd name="T7" fmla="*/ 141 h 151"/>
                <a:gd name="T8" fmla="*/ 5 w 17"/>
                <a:gd name="T9" fmla="*/ 145 h 151"/>
                <a:gd name="T10" fmla="*/ 0 w 17"/>
                <a:gd name="T11" fmla="*/ 150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51"/>
                <a:gd name="T20" fmla="*/ 17 w 17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51">
                  <a:moveTo>
                    <a:pt x="16" y="0"/>
                  </a:moveTo>
                  <a:lnTo>
                    <a:pt x="16" y="133"/>
                  </a:lnTo>
                  <a:lnTo>
                    <a:pt x="16" y="137"/>
                  </a:lnTo>
                  <a:lnTo>
                    <a:pt x="10" y="141"/>
                  </a:lnTo>
                  <a:lnTo>
                    <a:pt x="5" y="145"/>
                  </a:lnTo>
                  <a:lnTo>
                    <a:pt x="0" y="150"/>
                  </a:lnTo>
                </a:path>
              </a:pathLst>
            </a:custGeom>
            <a:noFill/>
            <a:ln w="12700" cap="rnd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01" name="Line 153"/>
            <p:cNvSpPr>
              <a:spLocks noChangeShapeType="1"/>
            </p:cNvSpPr>
            <p:nvPr/>
          </p:nvSpPr>
          <p:spPr bwMode="auto">
            <a:xfrm>
              <a:off x="1008" y="2470"/>
              <a:ext cx="0" cy="136"/>
            </a:xfrm>
            <a:prstGeom prst="line">
              <a:avLst/>
            </a:prstGeom>
            <a:noFill/>
            <a:ln w="12700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802" name="Freeform 154"/>
            <p:cNvSpPr>
              <a:spLocks/>
            </p:cNvSpPr>
            <p:nvPr/>
          </p:nvSpPr>
          <p:spPr bwMode="auto">
            <a:xfrm>
              <a:off x="1181" y="2579"/>
              <a:ext cx="144" cy="71"/>
            </a:xfrm>
            <a:custGeom>
              <a:avLst/>
              <a:gdLst>
                <a:gd name="T0" fmla="*/ 101 w 144"/>
                <a:gd name="T1" fmla="*/ 70 h 71"/>
                <a:gd name="T2" fmla="*/ 96 w 144"/>
                <a:gd name="T3" fmla="*/ 67 h 71"/>
                <a:gd name="T4" fmla="*/ 93 w 144"/>
                <a:gd name="T5" fmla="*/ 65 h 71"/>
                <a:gd name="T6" fmla="*/ 90 w 144"/>
                <a:gd name="T7" fmla="*/ 59 h 71"/>
                <a:gd name="T8" fmla="*/ 87 w 144"/>
                <a:gd name="T9" fmla="*/ 51 h 71"/>
                <a:gd name="T10" fmla="*/ 29 w 144"/>
                <a:gd name="T11" fmla="*/ 28 h 71"/>
                <a:gd name="T12" fmla="*/ 0 w 144"/>
                <a:gd name="T13" fmla="*/ 22 h 71"/>
                <a:gd name="T14" fmla="*/ 14 w 144"/>
                <a:gd name="T15" fmla="*/ 4 h 71"/>
                <a:gd name="T16" fmla="*/ 22 w 144"/>
                <a:gd name="T17" fmla="*/ 0 h 71"/>
                <a:gd name="T18" fmla="*/ 39 w 144"/>
                <a:gd name="T19" fmla="*/ 17 h 71"/>
                <a:gd name="T20" fmla="*/ 105 w 144"/>
                <a:gd name="T21" fmla="*/ 46 h 71"/>
                <a:gd name="T22" fmla="*/ 109 w 144"/>
                <a:gd name="T23" fmla="*/ 46 h 71"/>
                <a:gd name="T24" fmla="*/ 114 w 144"/>
                <a:gd name="T25" fmla="*/ 47 h 71"/>
                <a:gd name="T26" fmla="*/ 119 w 144"/>
                <a:gd name="T27" fmla="*/ 48 h 71"/>
                <a:gd name="T28" fmla="*/ 124 w 144"/>
                <a:gd name="T29" fmla="*/ 48 h 71"/>
                <a:gd name="T30" fmla="*/ 129 w 144"/>
                <a:gd name="T31" fmla="*/ 51 h 71"/>
                <a:gd name="T32" fmla="*/ 133 w 144"/>
                <a:gd name="T33" fmla="*/ 53 h 71"/>
                <a:gd name="T34" fmla="*/ 138 w 144"/>
                <a:gd name="T35" fmla="*/ 56 h 71"/>
                <a:gd name="T36" fmla="*/ 143 w 144"/>
                <a:gd name="T37" fmla="*/ 60 h 71"/>
                <a:gd name="T38" fmla="*/ 101 w 144"/>
                <a:gd name="T39" fmla="*/ 70 h 7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4"/>
                <a:gd name="T61" fmla="*/ 0 h 71"/>
                <a:gd name="T62" fmla="*/ 144 w 144"/>
                <a:gd name="T63" fmla="*/ 71 h 7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4" h="71">
                  <a:moveTo>
                    <a:pt x="101" y="70"/>
                  </a:moveTo>
                  <a:lnTo>
                    <a:pt x="96" y="67"/>
                  </a:lnTo>
                  <a:lnTo>
                    <a:pt x="93" y="65"/>
                  </a:lnTo>
                  <a:lnTo>
                    <a:pt x="90" y="59"/>
                  </a:lnTo>
                  <a:lnTo>
                    <a:pt x="87" y="51"/>
                  </a:lnTo>
                  <a:lnTo>
                    <a:pt x="29" y="28"/>
                  </a:lnTo>
                  <a:lnTo>
                    <a:pt x="0" y="22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9" y="17"/>
                  </a:lnTo>
                  <a:lnTo>
                    <a:pt x="105" y="46"/>
                  </a:lnTo>
                  <a:lnTo>
                    <a:pt x="109" y="46"/>
                  </a:lnTo>
                  <a:lnTo>
                    <a:pt x="114" y="47"/>
                  </a:lnTo>
                  <a:lnTo>
                    <a:pt x="119" y="48"/>
                  </a:lnTo>
                  <a:lnTo>
                    <a:pt x="124" y="48"/>
                  </a:lnTo>
                  <a:lnTo>
                    <a:pt x="129" y="51"/>
                  </a:lnTo>
                  <a:lnTo>
                    <a:pt x="133" y="53"/>
                  </a:lnTo>
                  <a:lnTo>
                    <a:pt x="138" y="56"/>
                  </a:lnTo>
                  <a:lnTo>
                    <a:pt x="143" y="60"/>
                  </a:lnTo>
                  <a:lnTo>
                    <a:pt x="101" y="70"/>
                  </a:lnTo>
                </a:path>
              </a:pathLst>
            </a:custGeom>
            <a:solidFill>
              <a:srgbClr val="0256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803" name="Freeform 155"/>
            <p:cNvSpPr>
              <a:spLocks/>
            </p:cNvSpPr>
            <p:nvPr/>
          </p:nvSpPr>
          <p:spPr bwMode="auto">
            <a:xfrm>
              <a:off x="1282" y="2639"/>
              <a:ext cx="110" cy="54"/>
            </a:xfrm>
            <a:custGeom>
              <a:avLst/>
              <a:gdLst>
                <a:gd name="T0" fmla="*/ 0 w 110"/>
                <a:gd name="T1" fmla="*/ 9 h 54"/>
                <a:gd name="T2" fmla="*/ 41 w 110"/>
                <a:gd name="T3" fmla="*/ 0 h 54"/>
                <a:gd name="T4" fmla="*/ 49 w 110"/>
                <a:gd name="T5" fmla="*/ 2 h 54"/>
                <a:gd name="T6" fmla="*/ 54 w 110"/>
                <a:gd name="T7" fmla="*/ 5 h 54"/>
                <a:gd name="T8" fmla="*/ 61 w 110"/>
                <a:gd name="T9" fmla="*/ 10 h 54"/>
                <a:gd name="T10" fmla="*/ 67 w 110"/>
                <a:gd name="T11" fmla="*/ 15 h 54"/>
                <a:gd name="T12" fmla="*/ 72 w 110"/>
                <a:gd name="T13" fmla="*/ 20 h 54"/>
                <a:gd name="T14" fmla="*/ 76 w 110"/>
                <a:gd name="T15" fmla="*/ 23 h 54"/>
                <a:gd name="T16" fmla="*/ 78 w 110"/>
                <a:gd name="T17" fmla="*/ 27 h 54"/>
                <a:gd name="T18" fmla="*/ 84 w 110"/>
                <a:gd name="T19" fmla="*/ 30 h 54"/>
                <a:gd name="T20" fmla="*/ 91 w 110"/>
                <a:gd name="T21" fmla="*/ 34 h 54"/>
                <a:gd name="T22" fmla="*/ 97 w 110"/>
                <a:gd name="T23" fmla="*/ 37 h 54"/>
                <a:gd name="T24" fmla="*/ 102 w 110"/>
                <a:gd name="T25" fmla="*/ 41 h 54"/>
                <a:gd name="T26" fmla="*/ 106 w 110"/>
                <a:gd name="T27" fmla="*/ 43 h 54"/>
                <a:gd name="T28" fmla="*/ 108 w 110"/>
                <a:gd name="T29" fmla="*/ 45 h 54"/>
                <a:gd name="T30" fmla="*/ 109 w 110"/>
                <a:gd name="T31" fmla="*/ 51 h 54"/>
                <a:gd name="T32" fmla="*/ 105 w 110"/>
                <a:gd name="T33" fmla="*/ 51 h 54"/>
                <a:gd name="T34" fmla="*/ 100 w 110"/>
                <a:gd name="T35" fmla="*/ 53 h 54"/>
                <a:gd name="T36" fmla="*/ 94 w 110"/>
                <a:gd name="T37" fmla="*/ 53 h 54"/>
                <a:gd name="T38" fmla="*/ 87 w 110"/>
                <a:gd name="T39" fmla="*/ 51 h 54"/>
                <a:gd name="T40" fmla="*/ 80 w 110"/>
                <a:gd name="T41" fmla="*/ 51 h 54"/>
                <a:gd name="T42" fmla="*/ 73 w 110"/>
                <a:gd name="T43" fmla="*/ 48 h 54"/>
                <a:gd name="T44" fmla="*/ 66 w 110"/>
                <a:gd name="T45" fmla="*/ 44 h 54"/>
                <a:gd name="T46" fmla="*/ 60 w 110"/>
                <a:gd name="T47" fmla="*/ 38 h 54"/>
                <a:gd name="T48" fmla="*/ 57 w 110"/>
                <a:gd name="T49" fmla="*/ 40 h 54"/>
                <a:gd name="T50" fmla="*/ 54 w 110"/>
                <a:gd name="T51" fmla="*/ 40 h 54"/>
                <a:gd name="T52" fmla="*/ 50 w 110"/>
                <a:gd name="T53" fmla="*/ 38 h 54"/>
                <a:gd name="T54" fmla="*/ 46 w 110"/>
                <a:gd name="T55" fmla="*/ 36 h 54"/>
                <a:gd name="T56" fmla="*/ 41 w 110"/>
                <a:gd name="T57" fmla="*/ 34 h 54"/>
                <a:gd name="T58" fmla="*/ 37 w 110"/>
                <a:gd name="T59" fmla="*/ 31 h 54"/>
                <a:gd name="T60" fmla="*/ 33 w 110"/>
                <a:gd name="T61" fmla="*/ 27 h 54"/>
                <a:gd name="T62" fmla="*/ 31 w 110"/>
                <a:gd name="T63" fmla="*/ 23 h 54"/>
                <a:gd name="T64" fmla="*/ 27 w 110"/>
                <a:gd name="T65" fmla="*/ 24 h 54"/>
                <a:gd name="T66" fmla="*/ 23 w 110"/>
                <a:gd name="T67" fmla="*/ 24 h 54"/>
                <a:gd name="T68" fmla="*/ 19 w 110"/>
                <a:gd name="T69" fmla="*/ 22 h 54"/>
                <a:gd name="T70" fmla="*/ 15 w 110"/>
                <a:gd name="T71" fmla="*/ 21 h 54"/>
                <a:gd name="T72" fmla="*/ 12 w 110"/>
                <a:gd name="T73" fmla="*/ 18 h 54"/>
                <a:gd name="T74" fmla="*/ 8 w 110"/>
                <a:gd name="T75" fmla="*/ 15 h 54"/>
                <a:gd name="T76" fmla="*/ 0 w 110"/>
                <a:gd name="T77" fmla="*/ 9 h 5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0"/>
                <a:gd name="T118" fmla="*/ 0 h 54"/>
                <a:gd name="T119" fmla="*/ 110 w 110"/>
                <a:gd name="T120" fmla="*/ 54 h 5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0" h="54">
                  <a:moveTo>
                    <a:pt x="0" y="9"/>
                  </a:moveTo>
                  <a:lnTo>
                    <a:pt x="41" y="0"/>
                  </a:lnTo>
                  <a:lnTo>
                    <a:pt x="49" y="2"/>
                  </a:lnTo>
                  <a:lnTo>
                    <a:pt x="54" y="5"/>
                  </a:lnTo>
                  <a:lnTo>
                    <a:pt x="61" y="10"/>
                  </a:lnTo>
                  <a:lnTo>
                    <a:pt x="67" y="15"/>
                  </a:lnTo>
                  <a:lnTo>
                    <a:pt x="72" y="20"/>
                  </a:lnTo>
                  <a:lnTo>
                    <a:pt x="76" y="23"/>
                  </a:lnTo>
                  <a:lnTo>
                    <a:pt x="78" y="27"/>
                  </a:lnTo>
                  <a:lnTo>
                    <a:pt x="84" y="30"/>
                  </a:lnTo>
                  <a:lnTo>
                    <a:pt x="91" y="34"/>
                  </a:lnTo>
                  <a:lnTo>
                    <a:pt x="97" y="37"/>
                  </a:lnTo>
                  <a:lnTo>
                    <a:pt x="102" y="41"/>
                  </a:lnTo>
                  <a:lnTo>
                    <a:pt x="106" y="43"/>
                  </a:lnTo>
                  <a:lnTo>
                    <a:pt x="108" y="45"/>
                  </a:lnTo>
                  <a:lnTo>
                    <a:pt x="109" y="51"/>
                  </a:lnTo>
                  <a:lnTo>
                    <a:pt x="105" y="51"/>
                  </a:lnTo>
                  <a:lnTo>
                    <a:pt x="100" y="53"/>
                  </a:lnTo>
                  <a:lnTo>
                    <a:pt x="94" y="53"/>
                  </a:lnTo>
                  <a:lnTo>
                    <a:pt x="87" y="51"/>
                  </a:lnTo>
                  <a:lnTo>
                    <a:pt x="80" y="51"/>
                  </a:lnTo>
                  <a:lnTo>
                    <a:pt x="73" y="48"/>
                  </a:lnTo>
                  <a:lnTo>
                    <a:pt x="66" y="44"/>
                  </a:lnTo>
                  <a:lnTo>
                    <a:pt x="60" y="38"/>
                  </a:lnTo>
                  <a:lnTo>
                    <a:pt x="57" y="40"/>
                  </a:lnTo>
                  <a:lnTo>
                    <a:pt x="54" y="40"/>
                  </a:lnTo>
                  <a:lnTo>
                    <a:pt x="50" y="38"/>
                  </a:lnTo>
                  <a:lnTo>
                    <a:pt x="46" y="36"/>
                  </a:lnTo>
                  <a:lnTo>
                    <a:pt x="41" y="34"/>
                  </a:lnTo>
                  <a:lnTo>
                    <a:pt x="37" y="31"/>
                  </a:lnTo>
                  <a:lnTo>
                    <a:pt x="33" y="27"/>
                  </a:lnTo>
                  <a:lnTo>
                    <a:pt x="31" y="23"/>
                  </a:lnTo>
                  <a:lnTo>
                    <a:pt x="27" y="24"/>
                  </a:lnTo>
                  <a:lnTo>
                    <a:pt x="23" y="24"/>
                  </a:lnTo>
                  <a:lnTo>
                    <a:pt x="19" y="22"/>
                  </a:lnTo>
                  <a:lnTo>
                    <a:pt x="15" y="21"/>
                  </a:lnTo>
                  <a:lnTo>
                    <a:pt x="12" y="18"/>
                  </a:lnTo>
                  <a:lnTo>
                    <a:pt x="8" y="15"/>
                  </a:lnTo>
                  <a:lnTo>
                    <a:pt x="0" y="9"/>
                  </a:lnTo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804" name="Freeform 156"/>
            <p:cNvSpPr>
              <a:spLocks/>
            </p:cNvSpPr>
            <p:nvPr/>
          </p:nvSpPr>
          <p:spPr bwMode="auto">
            <a:xfrm>
              <a:off x="1181" y="2418"/>
              <a:ext cx="37" cy="191"/>
            </a:xfrm>
            <a:custGeom>
              <a:avLst/>
              <a:gdLst>
                <a:gd name="T0" fmla="*/ 0 w 37"/>
                <a:gd name="T1" fmla="*/ 184 h 191"/>
                <a:gd name="T2" fmla="*/ 2 w 37"/>
                <a:gd name="T3" fmla="*/ 179 h 191"/>
                <a:gd name="T4" fmla="*/ 4 w 37"/>
                <a:gd name="T5" fmla="*/ 177 h 191"/>
                <a:gd name="T6" fmla="*/ 6 w 37"/>
                <a:gd name="T7" fmla="*/ 173 h 191"/>
                <a:gd name="T8" fmla="*/ 8 w 37"/>
                <a:gd name="T9" fmla="*/ 168 h 191"/>
                <a:gd name="T10" fmla="*/ 10 w 37"/>
                <a:gd name="T11" fmla="*/ 166 h 191"/>
                <a:gd name="T12" fmla="*/ 11 w 37"/>
                <a:gd name="T13" fmla="*/ 162 h 191"/>
                <a:gd name="T14" fmla="*/ 12 w 37"/>
                <a:gd name="T15" fmla="*/ 159 h 191"/>
                <a:gd name="T16" fmla="*/ 12 w 37"/>
                <a:gd name="T17" fmla="*/ 0 h 191"/>
                <a:gd name="T18" fmla="*/ 23 w 37"/>
                <a:gd name="T19" fmla="*/ 156 h 191"/>
                <a:gd name="T20" fmla="*/ 23 w 37"/>
                <a:gd name="T21" fmla="*/ 160 h 191"/>
                <a:gd name="T22" fmla="*/ 24 w 37"/>
                <a:gd name="T23" fmla="*/ 164 h 191"/>
                <a:gd name="T24" fmla="*/ 26 w 37"/>
                <a:gd name="T25" fmla="*/ 166 h 191"/>
                <a:gd name="T26" fmla="*/ 28 w 37"/>
                <a:gd name="T27" fmla="*/ 168 h 191"/>
                <a:gd name="T28" fmla="*/ 30 w 37"/>
                <a:gd name="T29" fmla="*/ 172 h 191"/>
                <a:gd name="T30" fmla="*/ 32 w 37"/>
                <a:gd name="T31" fmla="*/ 174 h 191"/>
                <a:gd name="T32" fmla="*/ 34 w 37"/>
                <a:gd name="T33" fmla="*/ 178 h 191"/>
                <a:gd name="T34" fmla="*/ 36 w 37"/>
                <a:gd name="T35" fmla="*/ 180 h 191"/>
                <a:gd name="T36" fmla="*/ 32 w 37"/>
                <a:gd name="T37" fmla="*/ 178 h 191"/>
                <a:gd name="T38" fmla="*/ 29 w 37"/>
                <a:gd name="T39" fmla="*/ 175 h 191"/>
                <a:gd name="T40" fmla="*/ 25 w 37"/>
                <a:gd name="T41" fmla="*/ 173 h 191"/>
                <a:gd name="T42" fmla="*/ 23 w 37"/>
                <a:gd name="T43" fmla="*/ 171 h 191"/>
                <a:gd name="T44" fmla="*/ 24 w 37"/>
                <a:gd name="T45" fmla="*/ 177 h 191"/>
                <a:gd name="T46" fmla="*/ 26 w 37"/>
                <a:gd name="T47" fmla="*/ 180 h 191"/>
                <a:gd name="T48" fmla="*/ 27 w 37"/>
                <a:gd name="T49" fmla="*/ 184 h 191"/>
                <a:gd name="T50" fmla="*/ 28 w 37"/>
                <a:gd name="T51" fmla="*/ 190 h 191"/>
                <a:gd name="T52" fmla="*/ 25 w 37"/>
                <a:gd name="T53" fmla="*/ 185 h 191"/>
                <a:gd name="T54" fmla="*/ 23 w 37"/>
                <a:gd name="T55" fmla="*/ 180 h 191"/>
                <a:gd name="T56" fmla="*/ 20 w 37"/>
                <a:gd name="T57" fmla="*/ 175 h 191"/>
                <a:gd name="T58" fmla="*/ 17 w 37"/>
                <a:gd name="T59" fmla="*/ 171 h 191"/>
                <a:gd name="T60" fmla="*/ 15 w 37"/>
                <a:gd name="T61" fmla="*/ 177 h 191"/>
                <a:gd name="T62" fmla="*/ 14 w 37"/>
                <a:gd name="T63" fmla="*/ 179 h 191"/>
                <a:gd name="T64" fmla="*/ 12 w 37"/>
                <a:gd name="T65" fmla="*/ 181 h 191"/>
                <a:gd name="T66" fmla="*/ 10 w 37"/>
                <a:gd name="T67" fmla="*/ 185 h 191"/>
                <a:gd name="T68" fmla="*/ 10 w 37"/>
                <a:gd name="T69" fmla="*/ 181 h 191"/>
                <a:gd name="T70" fmla="*/ 11 w 37"/>
                <a:gd name="T71" fmla="*/ 178 h 191"/>
                <a:gd name="T72" fmla="*/ 12 w 37"/>
                <a:gd name="T73" fmla="*/ 175 h 191"/>
                <a:gd name="T74" fmla="*/ 12 w 37"/>
                <a:gd name="T75" fmla="*/ 171 h 191"/>
                <a:gd name="T76" fmla="*/ 9 w 37"/>
                <a:gd name="T77" fmla="*/ 177 h 191"/>
                <a:gd name="T78" fmla="*/ 6 w 37"/>
                <a:gd name="T79" fmla="*/ 179 h 191"/>
                <a:gd name="T80" fmla="*/ 3 w 37"/>
                <a:gd name="T81" fmla="*/ 181 h 191"/>
                <a:gd name="T82" fmla="*/ 0 w 37"/>
                <a:gd name="T83" fmla="*/ 185 h 19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"/>
                <a:gd name="T127" fmla="*/ 0 h 191"/>
                <a:gd name="T128" fmla="*/ 37 w 37"/>
                <a:gd name="T129" fmla="*/ 191 h 19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" h="191">
                  <a:moveTo>
                    <a:pt x="0" y="185"/>
                  </a:moveTo>
                  <a:lnTo>
                    <a:pt x="0" y="184"/>
                  </a:lnTo>
                  <a:lnTo>
                    <a:pt x="1" y="181"/>
                  </a:lnTo>
                  <a:lnTo>
                    <a:pt x="2" y="179"/>
                  </a:lnTo>
                  <a:lnTo>
                    <a:pt x="3" y="178"/>
                  </a:lnTo>
                  <a:lnTo>
                    <a:pt x="4" y="177"/>
                  </a:lnTo>
                  <a:lnTo>
                    <a:pt x="5" y="175"/>
                  </a:lnTo>
                  <a:lnTo>
                    <a:pt x="6" y="173"/>
                  </a:lnTo>
                  <a:lnTo>
                    <a:pt x="7" y="171"/>
                  </a:lnTo>
                  <a:lnTo>
                    <a:pt x="8" y="168"/>
                  </a:lnTo>
                  <a:lnTo>
                    <a:pt x="9" y="168"/>
                  </a:lnTo>
                  <a:lnTo>
                    <a:pt x="10" y="166"/>
                  </a:lnTo>
                  <a:lnTo>
                    <a:pt x="11" y="165"/>
                  </a:lnTo>
                  <a:lnTo>
                    <a:pt x="11" y="162"/>
                  </a:lnTo>
                  <a:lnTo>
                    <a:pt x="12" y="160"/>
                  </a:lnTo>
                  <a:lnTo>
                    <a:pt x="12" y="159"/>
                  </a:lnTo>
                  <a:lnTo>
                    <a:pt x="12" y="156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23" y="156"/>
                  </a:lnTo>
                  <a:lnTo>
                    <a:pt x="23" y="159"/>
                  </a:lnTo>
                  <a:lnTo>
                    <a:pt x="23" y="160"/>
                  </a:lnTo>
                  <a:lnTo>
                    <a:pt x="23" y="162"/>
                  </a:lnTo>
                  <a:lnTo>
                    <a:pt x="24" y="164"/>
                  </a:lnTo>
                  <a:lnTo>
                    <a:pt x="25" y="165"/>
                  </a:lnTo>
                  <a:lnTo>
                    <a:pt x="26" y="166"/>
                  </a:lnTo>
                  <a:lnTo>
                    <a:pt x="27" y="168"/>
                  </a:lnTo>
                  <a:lnTo>
                    <a:pt x="28" y="168"/>
                  </a:lnTo>
                  <a:lnTo>
                    <a:pt x="29" y="169"/>
                  </a:lnTo>
                  <a:lnTo>
                    <a:pt x="30" y="172"/>
                  </a:lnTo>
                  <a:lnTo>
                    <a:pt x="31" y="173"/>
                  </a:lnTo>
                  <a:lnTo>
                    <a:pt x="32" y="174"/>
                  </a:lnTo>
                  <a:lnTo>
                    <a:pt x="33" y="175"/>
                  </a:lnTo>
                  <a:lnTo>
                    <a:pt x="34" y="178"/>
                  </a:lnTo>
                  <a:lnTo>
                    <a:pt x="35" y="179"/>
                  </a:lnTo>
                  <a:lnTo>
                    <a:pt x="36" y="180"/>
                  </a:lnTo>
                  <a:lnTo>
                    <a:pt x="33" y="179"/>
                  </a:lnTo>
                  <a:lnTo>
                    <a:pt x="32" y="178"/>
                  </a:lnTo>
                  <a:lnTo>
                    <a:pt x="30" y="177"/>
                  </a:lnTo>
                  <a:lnTo>
                    <a:pt x="29" y="175"/>
                  </a:lnTo>
                  <a:lnTo>
                    <a:pt x="27" y="174"/>
                  </a:lnTo>
                  <a:lnTo>
                    <a:pt x="25" y="173"/>
                  </a:lnTo>
                  <a:lnTo>
                    <a:pt x="24" y="173"/>
                  </a:lnTo>
                  <a:lnTo>
                    <a:pt x="23" y="171"/>
                  </a:lnTo>
                  <a:lnTo>
                    <a:pt x="24" y="174"/>
                  </a:lnTo>
                  <a:lnTo>
                    <a:pt x="24" y="177"/>
                  </a:lnTo>
                  <a:lnTo>
                    <a:pt x="25" y="179"/>
                  </a:lnTo>
                  <a:lnTo>
                    <a:pt x="26" y="180"/>
                  </a:lnTo>
                  <a:lnTo>
                    <a:pt x="27" y="181"/>
                  </a:lnTo>
                  <a:lnTo>
                    <a:pt x="27" y="184"/>
                  </a:lnTo>
                  <a:lnTo>
                    <a:pt x="28" y="186"/>
                  </a:lnTo>
                  <a:lnTo>
                    <a:pt x="28" y="190"/>
                  </a:lnTo>
                  <a:lnTo>
                    <a:pt x="26" y="187"/>
                  </a:lnTo>
                  <a:lnTo>
                    <a:pt x="25" y="185"/>
                  </a:lnTo>
                  <a:lnTo>
                    <a:pt x="24" y="184"/>
                  </a:lnTo>
                  <a:lnTo>
                    <a:pt x="23" y="180"/>
                  </a:lnTo>
                  <a:lnTo>
                    <a:pt x="21" y="178"/>
                  </a:lnTo>
                  <a:lnTo>
                    <a:pt x="20" y="175"/>
                  </a:lnTo>
                  <a:lnTo>
                    <a:pt x="18" y="173"/>
                  </a:lnTo>
                  <a:lnTo>
                    <a:pt x="17" y="171"/>
                  </a:lnTo>
                  <a:lnTo>
                    <a:pt x="16" y="174"/>
                  </a:lnTo>
                  <a:lnTo>
                    <a:pt x="15" y="177"/>
                  </a:lnTo>
                  <a:lnTo>
                    <a:pt x="15" y="178"/>
                  </a:lnTo>
                  <a:lnTo>
                    <a:pt x="14" y="179"/>
                  </a:lnTo>
                  <a:lnTo>
                    <a:pt x="13" y="181"/>
                  </a:lnTo>
                  <a:lnTo>
                    <a:pt x="12" y="181"/>
                  </a:lnTo>
                  <a:lnTo>
                    <a:pt x="11" y="184"/>
                  </a:lnTo>
                  <a:lnTo>
                    <a:pt x="10" y="185"/>
                  </a:lnTo>
                  <a:lnTo>
                    <a:pt x="10" y="184"/>
                  </a:lnTo>
                  <a:lnTo>
                    <a:pt x="10" y="181"/>
                  </a:lnTo>
                  <a:lnTo>
                    <a:pt x="11" y="179"/>
                  </a:lnTo>
                  <a:lnTo>
                    <a:pt x="11" y="178"/>
                  </a:lnTo>
                  <a:lnTo>
                    <a:pt x="12" y="177"/>
                  </a:lnTo>
                  <a:lnTo>
                    <a:pt x="12" y="175"/>
                  </a:lnTo>
                  <a:lnTo>
                    <a:pt x="12" y="173"/>
                  </a:lnTo>
                  <a:lnTo>
                    <a:pt x="12" y="171"/>
                  </a:lnTo>
                  <a:lnTo>
                    <a:pt x="10" y="174"/>
                  </a:lnTo>
                  <a:lnTo>
                    <a:pt x="9" y="177"/>
                  </a:lnTo>
                  <a:lnTo>
                    <a:pt x="7" y="178"/>
                  </a:lnTo>
                  <a:lnTo>
                    <a:pt x="6" y="179"/>
                  </a:lnTo>
                  <a:lnTo>
                    <a:pt x="4" y="181"/>
                  </a:lnTo>
                  <a:lnTo>
                    <a:pt x="3" y="181"/>
                  </a:lnTo>
                  <a:lnTo>
                    <a:pt x="1" y="184"/>
                  </a:lnTo>
                  <a:lnTo>
                    <a:pt x="0" y="185"/>
                  </a:lnTo>
                </a:path>
              </a:pathLst>
            </a:custGeom>
            <a:solidFill>
              <a:srgbClr val="AB0202"/>
            </a:solidFill>
            <a:ln w="12700" cap="rnd">
              <a:solidFill>
                <a:srgbClr val="AB020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805" name="Freeform 157"/>
            <p:cNvSpPr>
              <a:spLocks/>
            </p:cNvSpPr>
            <p:nvPr/>
          </p:nvSpPr>
          <p:spPr bwMode="auto">
            <a:xfrm>
              <a:off x="1186" y="2108"/>
              <a:ext cx="51" cy="384"/>
            </a:xfrm>
            <a:custGeom>
              <a:avLst/>
              <a:gdLst>
                <a:gd name="T0" fmla="*/ 22 w 51"/>
                <a:gd name="T1" fmla="*/ 0 h 384"/>
                <a:gd name="T2" fmla="*/ 4 w 51"/>
                <a:gd name="T3" fmla="*/ 106 h 384"/>
                <a:gd name="T4" fmla="*/ 7 w 51"/>
                <a:gd name="T5" fmla="*/ 383 h 384"/>
                <a:gd name="T6" fmla="*/ 7 w 51"/>
                <a:gd name="T7" fmla="*/ 374 h 384"/>
                <a:gd name="T8" fmla="*/ 7 w 51"/>
                <a:gd name="T9" fmla="*/ 365 h 384"/>
                <a:gd name="T10" fmla="*/ 8 w 51"/>
                <a:gd name="T11" fmla="*/ 357 h 384"/>
                <a:gd name="T12" fmla="*/ 9 w 51"/>
                <a:gd name="T13" fmla="*/ 351 h 384"/>
                <a:gd name="T14" fmla="*/ 14 w 51"/>
                <a:gd name="T15" fmla="*/ 347 h 384"/>
                <a:gd name="T16" fmla="*/ 15 w 51"/>
                <a:gd name="T17" fmla="*/ 355 h 384"/>
                <a:gd name="T18" fmla="*/ 17 w 51"/>
                <a:gd name="T19" fmla="*/ 367 h 384"/>
                <a:gd name="T20" fmla="*/ 17 w 51"/>
                <a:gd name="T21" fmla="*/ 378 h 384"/>
                <a:gd name="T22" fmla="*/ 23 w 51"/>
                <a:gd name="T23" fmla="*/ 374 h 384"/>
                <a:gd name="T24" fmla="*/ 33 w 51"/>
                <a:gd name="T25" fmla="*/ 357 h 384"/>
                <a:gd name="T26" fmla="*/ 40 w 51"/>
                <a:gd name="T27" fmla="*/ 341 h 384"/>
                <a:gd name="T28" fmla="*/ 41 w 51"/>
                <a:gd name="T29" fmla="*/ 327 h 384"/>
                <a:gd name="T30" fmla="*/ 41 w 51"/>
                <a:gd name="T31" fmla="*/ 314 h 384"/>
                <a:gd name="T32" fmla="*/ 45 w 51"/>
                <a:gd name="T33" fmla="*/ 293 h 384"/>
                <a:gd name="T34" fmla="*/ 47 w 51"/>
                <a:gd name="T35" fmla="*/ 269 h 384"/>
                <a:gd name="T36" fmla="*/ 45 w 51"/>
                <a:gd name="T37" fmla="*/ 252 h 384"/>
                <a:gd name="T38" fmla="*/ 44 w 51"/>
                <a:gd name="T39" fmla="*/ 241 h 384"/>
                <a:gd name="T40" fmla="*/ 49 w 51"/>
                <a:gd name="T41" fmla="*/ 220 h 384"/>
                <a:gd name="T42" fmla="*/ 50 w 51"/>
                <a:gd name="T43" fmla="*/ 197 h 384"/>
                <a:gd name="T44" fmla="*/ 47 w 51"/>
                <a:gd name="T45" fmla="*/ 181 h 384"/>
                <a:gd name="T46" fmla="*/ 45 w 51"/>
                <a:gd name="T47" fmla="*/ 173 h 384"/>
                <a:gd name="T48" fmla="*/ 46 w 51"/>
                <a:gd name="T49" fmla="*/ 157 h 384"/>
                <a:gd name="T50" fmla="*/ 46 w 51"/>
                <a:gd name="T51" fmla="*/ 144 h 384"/>
                <a:gd name="T52" fmla="*/ 44 w 51"/>
                <a:gd name="T53" fmla="*/ 135 h 384"/>
                <a:gd name="T54" fmla="*/ 41 w 51"/>
                <a:gd name="T55" fmla="*/ 130 h 384"/>
                <a:gd name="T56" fmla="*/ 43 w 51"/>
                <a:gd name="T57" fmla="*/ 117 h 384"/>
                <a:gd name="T58" fmla="*/ 43 w 51"/>
                <a:gd name="T59" fmla="*/ 104 h 384"/>
                <a:gd name="T60" fmla="*/ 41 w 51"/>
                <a:gd name="T61" fmla="*/ 96 h 384"/>
                <a:gd name="T62" fmla="*/ 39 w 51"/>
                <a:gd name="T63" fmla="*/ 89 h 384"/>
                <a:gd name="T64" fmla="*/ 41 w 51"/>
                <a:gd name="T65" fmla="*/ 77 h 384"/>
                <a:gd name="T66" fmla="*/ 40 w 51"/>
                <a:gd name="T67" fmla="*/ 67 h 384"/>
                <a:gd name="T68" fmla="*/ 36 w 51"/>
                <a:gd name="T69" fmla="*/ 60 h 384"/>
                <a:gd name="T70" fmla="*/ 33 w 51"/>
                <a:gd name="T71" fmla="*/ 50 h 384"/>
                <a:gd name="T72" fmla="*/ 32 w 51"/>
                <a:gd name="T73" fmla="*/ 30 h 384"/>
                <a:gd name="T74" fmla="*/ 30 w 51"/>
                <a:gd name="T75" fmla="*/ 9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1"/>
                <a:gd name="T115" fmla="*/ 0 h 384"/>
                <a:gd name="T116" fmla="*/ 51 w 51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1" h="384">
                  <a:moveTo>
                    <a:pt x="30" y="9"/>
                  </a:moveTo>
                  <a:lnTo>
                    <a:pt x="22" y="0"/>
                  </a:lnTo>
                  <a:lnTo>
                    <a:pt x="17" y="55"/>
                  </a:lnTo>
                  <a:lnTo>
                    <a:pt x="4" y="106"/>
                  </a:lnTo>
                  <a:lnTo>
                    <a:pt x="0" y="355"/>
                  </a:lnTo>
                  <a:lnTo>
                    <a:pt x="7" y="383"/>
                  </a:lnTo>
                  <a:lnTo>
                    <a:pt x="7" y="379"/>
                  </a:lnTo>
                  <a:lnTo>
                    <a:pt x="7" y="374"/>
                  </a:lnTo>
                  <a:lnTo>
                    <a:pt x="7" y="370"/>
                  </a:lnTo>
                  <a:lnTo>
                    <a:pt x="7" y="365"/>
                  </a:lnTo>
                  <a:lnTo>
                    <a:pt x="7" y="360"/>
                  </a:lnTo>
                  <a:lnTo>
                    <a:pt x="8" y="357"/>
                  </a:lnTo>
                  <a:lnTo>
                    <a:pt x="8" y="353"/>
                  </a:lnTo>
                  <a:lnTo>
                    <a:pt x="9" y="351"/>
                  </a:lnTo>
                  <a:lnTo>
                    <a:pt x="11" y="346"/>
                  </a:lnTo>
                  <a:lnTo>
                    <a:pt x="14" y="347"/>
                  </a:lnTo>
                  <a:lnTo>
                    <a:pt x="15" y="351"/>
                  </a:lnTo>
                  <a:lnTo>
                    <a:pt x="15" y="355"/>
                  </a:lnTo>
                  <a:lnTo>
                    <a:pt x="16" y="361"/>
                  </a:lnTo>
                  <a:lnTo>
                    <a:pt x="17" y="367"/>
                  </a:lnTo>
                  <a:lnTo>
                    <a:pt x="17" y="373"/>
                  </a:lnTo>
                  <a:lnTo>
                    <a:pt x="17" y="378"/>
                  </a:lnTo>
                  <a:lnTo>
                    <a:pt x="17" y="383"/>
                  </a:lnTo>
                  <a:lnTo>
                    <a:pt x="23" y="374"/>
                  </a:lnTo>
                  <a:lnTo>
                    <a:pt x="29" y="365"/>
                  </a:lnTo>
                  <a:lnTo>
                    <a:pt x="33" y="357"/>
                  </a:lnTo>
                  <a:lnTo>
                    <a:pt x="38" y="350"/>
                  </a:lnTo>
                  <a:lnTo>
                    <a:pt x="40" y="341"/>
                  </a:lnTo>
                  <a:lnTo>
                    <a:pt x="41" y="333"/>
                  </a:lnTo>
                  <a:lnTo>
                    <a:pt x="41" y="327"/>
                  </a:lnTo>
                  <a:lnTo>
                    <a:pt x="38" y="320"/>
                  </a:lnTo>
                  <a:lnTo>
                    <a:pt x="41" y="314"/>
                  </a:lnTo>
                  <a:lnTo>
                    <a:pt x="43" y="304"/>
                  </a:lnTo>
                  <a:lnTo>
                    <a:pt x="45" y="293"/>
                  </a:lnTo>
                  <a:lnTo>
                    <a:pt x="46" y="281"/>
                  </a:lnTo>
                  <a:lnTo>
                    <a:pt x="47" y="269"/>
                  </a:lnTo>
                  <a:lnTo>
                    <a:pt x="47" y="260"/>
                  </a:lnTo>
                  <a:lnTo>
                    <a:pt x="45" y="252"/>
                  </a:lnTo>
                  <a:lnTo>
                    <a:pt x="41" y="248"/>
                  </a:lnTo>
                  <a:lnTo>
                    <a:pt x="44" y="241"/>
                  </a:lnTo>
                  <a:lnTo>
                    <a:pt x="46" y="232"/>
                  </a:lnTo>
                  <a:lnTo>
                    <a:pt x="49" y="220"/>
                  </a:lnTo>
                  <a:lnTo>
                    <a:pt x="50" y="209"/>
                  </a:lnTo>
                  <a:lnTo>
                    <a:pt x="50" y="197"/>
                  </a:lnTo>
                  <a:lnTo>
                    <a:pt x="49" y="188"/>
                  </a:lnTo>
                  <a:lnTo>
                    <a:pt x="47" y="181"/>
                  </a:lnTo>
                  <a:lnTo>
                    <a:pt x="44" y="179"/>
                  </a:lnTo>
                  <a:lnTo>
                    <a:pt x="45" y="173"/>
                  </a:lnTo>
                  <a:lnTo>
                    <a:pt x="46" y="166"/>
                  </a:lnTo>
                  <a:lnTo>
                    <a:pt x="46" y="157"/>
                  </a:lnTo>
                  <a:lnTo>
                    <a:pt x="47" y="152"/>
                  </a:lnTo>
                  <a:lnTo>
                    <a:pt x="46" y="144"/>
                  </a:lnTo>
                  <a:lnTo>
                    <a:pt x="46" y="139"/>
                  </a:lnTo>
                  <a:lnTo>
                    <a:pt x="44" y="135"/>
                  </a:lnTo>
                  <a:lnTo>
                    <a:pt x="41" y="135"/>
                  </a:lnTo>
                  <a:lnTo>
                    <a:pt x="41" y="130"/>
                  </a:lnTo>
                  <a:lnTo>
                    <a:pt x="42" y="123"/>
                  </a:lnTo>
                  <a:lnTo>
                    <a:pt x="43" y="117"/>
                  </a:lnTo>
                  <a:lnTo>
                    <a:pt x="43" y="111"/>
                  </a:lnTo>
                  <a:lnTo>
                    <a:pt x="43" y="104"/>
                  </a:lnTo>
                  <a:lnTo>
                    <a:pt x="43" y="101"/>
                  </a:lnTo>
                  <a:lnTo>
                    <a:pt x="41" y="96"/>
                  </a:lnTo>
                  <a:lnTo>
                    <a:pt x="39" y="95"/>
                  </a:lnTo>
                  <a:lnTo>
                    <a:pt x="39" y="89"/>
                  </a:lnTo>
                  <a:lnTo>
                    <a:pt x="40" y="83"/>
                  </a:lnTo>
                  <a:lnTo>
                    <a:pt x="41" y="77"/>
                  </a:lnTo>
                  <a:lnTo>
                    <a:pt x="41" y="71"/>
                  </a:lnTo>
                  <a:lnTo>
                    <a:pt x="40" y="67"/>
                  </a:lnTo>
                  <a:lnTo>
                    <a:pt x="39" y="62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3" y="50"/>
                  </a:lnTo>
                  <a:lnTo>
                    <a:pt x="33" y="41"/>
                  </a:lnTo>
                  <a:lnTo>
                    <a:pt x="32" y="30"/>
                  </a:lnTo>
                  <a:lnTo>
                    <a:pt x="31" y="21"/>
                  </a:lnTo>
                  <a:lnTo>
                    <a:pt x="30" y="9"/>
                  </a:lnTo>
                </a:path>
              </a:pathLst>
            </a:custGeom>
            <a:solidFill>
              <a:srgbClr val="0256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654" name="Freeform 158"/>
            <p:cNvSpPr>
              <a:spLocks/>
            </p:cNvSpPr>
            <p:nvPr/>
          </p:nvSpPr>
          <p:spPr bwMode="auto">
            <a:xfrm>
              <a:off x="1170" y="2103"/>
              <a:ext cx="48" cy="389"/>
            </a:xfrm>
            <a:custGeom>
              <a:avLst/>
              <a:gdLst/>
              <a:ahLst/>
              <a:cxnLst>
                <a:cxn ang="0">
                  <a:pos x="21" y="383"/>
                </a:cxn>
                <a:cxn ang="0">
                  <a:pos x="15" y="372"/>
                </a:cxn>
                <a:cxn ang="0">
                  <a:pos x="11" y="363"/>
                </a:cxn>
                <a:cxn ang="0">
                  <a:pos x="9" y="350"/>
                </a:cxn>
                <a:cxn ang="0">
                  <a:pos x="8" y="336"/>
                </a:cxn>
                <a:cxn ang="0">
                  <a:pos x="3" y="317"/>
                </a:cxn>
                <a:cxn ang="0">
                  <a:pos x="1" y="298"/>
                </a:cxn>
                <a:cxn ang="0">
                  <a:pos x="3" y="283"/>
                </a:cxn>
                <a:cxn ang="0">
                  <a:pos x="3" y="265"/>
                </a:cxn>
                <a:cxn ang="0">
                  <a:pos x="0" y="235"/>
                </a:cxn>
                <a:cxn ang="0">
                  <a:pos x="0" y="208"/>
                </a:cxn>
                <a:cxn ang="0">
                  <a:pos x="2" y="192"/>
                </a:cxn>
                <a:cxn ang="0">
                  <a:pos x="4" y="174"/>
                </a:cxn>
                <a:cxn ang="0">
                  <a:pos x="3" y="143"/>
                </a:cxn>
                <a:cxn ang="0">
                  <a:pos x="6" y="116"/>
                </a:cxn>
                <a:cxn ang="0">
                  <a:pos x="11" y="100"/>
                </a:cxn>
                <a:cxn ang="0">
                  <a:pos x="14" y="90"/>
                </a:cxn>
                <a:cxn ang="0">
                  <a:pos x="15" y="76"/>
                </a:cxn>
                <a:cxn ang="0">
                  <a:pos x="18" y="66"/>
                </a:cxn>
                <a:cxn ang="0">
                  <a:pos x="24" y="62"/>
                </a:cxn>
                <a:cxn ang="0">
                  <a:pos x="26" y="54"/>
                </a:cxn>
                <a:cxn ang="0">
                  <a:pos x="25" y="34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2" y="2"/>
                </a:cxn>
                <a:cxn ang="0">
                  <a:pos x="47" y="14"/>
                </a:cxn>
                <a:cxn ang="0">
                  <a:pos x="42" y="20"/>
                </a:cxn>
                <a:cxn ang="0">
                  <a:pos x="39" y="37"/>
                </a:cxn>
                <a:cxn ang="0">
                  <a:pos x="38" y="56"/>
                </a:cxn>
                <a:cxn ang="0">
                  <a:pos x="40" y="74"/>
                </a:cxn>
                <a:cxn ang="0">
                  <a:pos x="39" y="83"/>
                </a:cxn>
                <a:cxn ang="0">
                  <a:pos x="35" y="93"/>
                </a:cxn>
                <a:cxn ang="0">
                  <a:pos x="30" y="107"/>
                </a:cxn>
                <a:cxn ang="0">
                  <a:pos x="29" y="121"/>
                </a:cxn>
                <a:cxn ang="0">
                  <a:pos x="31" y="133"/>
                </a:cxn>
                <a:cxn ang="0">
                  <a:pos x="34" y="148"/>
                </a:cxn>
                <a:cxn ang="0">
                  <a:pos x="34" y="161"/>
                </a:cxn>
                <a:cxn ang="0">
                  <a:pos x="35" y="175"/>
                </a:cxn>
                <a:cxn ang="0">
                  <a:pos x="31" y="175"/>
                </a:cxn>
                <a:cxn ang="0">
                  <a:pos x="27" y="180"/>
                </a:cxn>
                <a:cxn ang="0">
                  <a:pos x="30" y="191"/>
                </a:cxn>
                <a:cxn ang="0">
                  <a:pos x="33" y="202"/>
                </a:cxn>
                <a:cxn ang="0">
                  <a:pos x="34" y="216"/>
                </a:cxn>
                <a:cxn ang="0">
                  <a:pos x="37" y="229"/>
                </a:cxn>
                <a:cxn ang="0">
                  <a:pos x="39" y="244"/>
                </a:cxn>
                <a:cxn ang="0">
                  <a:pos x="34" y="250"/>
                </a:cxn>
                <a:cxn ang="0">
                  <a:pos x="31" y="264"/>
                </a:cxn>
                <a:cxn ang="0">
                  <a:pos x="34" y="277"/>
                </a:cxn>
                <a:cxn ang="0">
                  <a:pos x="39" y="286"/>
                </a:cxn>
                <a:cxn ang="0">
                  <a:pos x="35" y="296"/>
                </a:cxn>
                <a:cxn ang="0">
                  <a:pos x="34" y="310"/>
                </a:cxn>
                <a:cxn ang="0">
                  <a:pos x="28" y="317"/>
                </a:cxn>
                <a:cxn ang="0">
                  <a:pos x="31" y="337"/>
                </a:cxn>
                <a:cxn ang="0">
                  <a:pos x="28" y="340"/>
                </a:cxn>
                <a:cxn ang="0">
                  <a:pos x="24" y="346"/>
                </a:cxn>
                <a:cxn ang="0">
                  <a:pos x="22" y="360"/>
                </a:cxn>
                <a:cxn ang="0">
                  <a:pos x="24" y="388"/>
                </a:cxn>
              </a:cxnLst>
              <a:rect l="0" t="0" r="r" b="b"/>
              <a:pathLst>
                <a:path w="48" h="389">
                  <a:moveTo>
                    <a:pt x="24" y="388"/>
                  </a:moveTo>
                  <a:lnTo>
                    <a:pt x="21" y="383"/>
                  </a:lnTo>
                  <a:lnTo>
                    <a:pt x="18" y="378"/>
                  </a:lnTo>
                  <a:lnTo>
                    <a:pt x="15" y="372"/>
                  </a:lnTo>
                  <a:lnTo>
                    <a:pt x="12" y="367"/>
                  </a:lnTo>
                  <a:lnTo>
                    <a:pt x="11" y="363"/>
                  </a:lnTo>
                  <a:lnTo>
                    <a:pt x="9" y="357"/>
                  </a:lnTo>
                  <a:lnTo>
                    <a:pt x="9" y="350"/>
                  </a:lnTo>
                  <a:lnTo>
                    <a:pt x="11" y="342"/>
                  </a:lnTo>
                  <a:lnTo>
                    <a:pt x="8" y="336"/>
                  </a:lnTo>
                  <a:lnTo>
                    <a:pt x="5" y="327"/>
                  </a:lnTo>
                  <a:lnTo>
                    <a:pt x="3" y="317"/>
                  </a:lnTo>
                  <a:lnTo>
                    <a:pt x="1" y="307"/>
                  </a:lnTo>
                  <a:lnTo>
                    <a:pt x="1" y="298"/>
                  </a:lnTo>
                  <a:lnTo>
                    <a:pt x="1" y="288"/>
                  </a:lnTo>
                  <a:lnTo>
                    <a:pt x="3" y="283"/>
                  </a:lnTo>
                  <a:lnTo>
                    <a:pt x="6" y="277"/>
                  </a:lnTo>
                  <a:lnTo>
                    <a:pt x="3" y="265"/>
                  </a:lnTo>
                  <a:lnTo>
                    <a:pt x="1" y="251"/>
                  </a:lnTo>
                  <a:lnTo>
                    <a:pt x="0" y="235"/>
                  </a:lnTo>
                  <a:lnTo>
                    <a:pt x="0" y="221"/>
                  </a:lnTo>
                  <a:lnTo>
                    <a:pt x="0" y="208"/>
                  </a:lnTo>
                  <a:lnTo>
                    <a:pt x="1" y="199"/>
                  </a:lnTo>
                  <a:lnTo>
                    <a:pt x="2" y="192"/>
                  </a:lnTo>
                  <a:lnTo>
                    <a:pt x="6" y="189"/>
                  </a:lnTo>
                  <a:lnTo>
                    <a:pt x="4" y="174"/>
                  </a:lnTo>
                  <a:lnTo>
                    <a:pt x="3" y="159"/>
                  </a:lnTo>
                  <a:lnTo>
                    <a:pt x="3" y="143"/>
                  </a:lnTo>
                  <a:lnTo>
                    <a:pt x="4" y="129"/>
                  </a:lnTo>
                  <a:lnTo>
                    <a:pt x="6" y="116"/>
                  </a:lnTo>
                  <a:lnTo>
                    <a:pt x="8" y="107"/>
                  </a:lnTo>
                  <a:lnTo>
                    <a:pt x="11" y="100"/>
                  </a:lnTo>
                  <a:lnTo>
                    <a:pt x="14" y="99"/>
                  </a:lnTo>
                  <a:lnTo>
                    <a:pt x="14" y="90"/>
                  </a:lnTo>
                  <a:lnTo>
                    <a:pt x="15" y="83"/>
                  </a:lnTo>
                  <a:lnTo>
                    <a:pt x="15" y="76"/>
                  </a:lnTo>
                  <a:lnTo>
                    <a:pt x="17" y="71"/>
                  </a:lnTo>
                  <a:lnTo>
                    <a:pt x="18" y="66"/>
                  </a:lnTo>
                  <a:lnTo>
                    <a:pt x="21" y="63"/>
                  </a:lnTo>
                  <a:lnTo>
                    <a:pt x="24" y="62"/>
                  </a:lnTo>
                  <a:lnTo>
                    <a:pt x="27" y="64"/>
                  </a:lnTo>
                  <a:lnTo>
                    <a:pt x="26" y="54"/>
                  </a:lnTo>
                  <a:lnTo>
                    <a:pt x="25" y="44"/>
                  </a:lnTo>
                  <a:lnTo>
                    <a:pt x="25" y="34"/>
                  </a:lnTo>
                  <a:lnTo>
                    <a:pt x="26" y="24"/>
                  </a:lnTo>
                  <a:lnTo>
                    <a:pt x="28" y="15"/>
                  </a:lnTo>
                  <a:lnTo>
                    <a:pt x="30" y="7"/>
                  </a:lnTo>
                  <a:lnTo>
                    <a:pt x="34" y="2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5" y="7"/>
                  </a:lnTo>
                  <a:lnTo>
                    <a:pt x="47" y="14"/>
                  </a:lnTo>
                  <a:lnTo>
                    <a:pt x="44" y="15"/>
                  </a:lnTo>
                  <a:lnTo>
                    <a:pt x="42" y="20"/>
                  </a:lnTo>
                  <a:lnTo>
                    <a:pt x="40" y="28"/>
                  </a:lnTo>
                  <a:lnTo>
                    <a:pt x="39" y="37"/>
                  </a:lnTo>
                  <a:lnTo>
                    <a:pt x="38" y="47"/>
                  </a:lnTo>
                  <a:lnTo>
                    <a:pt x="38" y="56"/>
                  </a:lnTo>
                  <a:lnTo>
                    <a:pt x="39" y="66"/>
                  </a:lnTo>
                  <a:lnTo>
                    <a:pt x="40" y="74"/>
                  </a:lnTo>
                  <a:lnTo>
                    <a:pt x="43" y="80"/>
                  </a:lnTo>
                  <a:lnTo>
                    <a:pt x="39" y="83"/>
                  </a:lnTo>
                  <a:lnTo>
                    <a:pt x="36" y="86"/>
                  </a:lnTo>
                  <a:lnTo>
                    <a:pt x="35" y="93"/>
                  </a:lnTo>
                  <a:lnTo>
                    <a:pt x="34" y="101"/>
                  </a:lnTo>
                  <a:lnTo>
                    <a:pt x="30" y="107"/>
                  </a:lnTo>
                  <a:lnTo>
                    <a:pt x="29" y="114"/>
                  </a:lnTo>
                  <a:lnTo>
                    <a:pt x="29" y="121"/>
                  </a:lnTo>
                  <a:lnTo>
                    <a:pt x="30" y="127"/>
                  </a:lnTo>
                  <a:lnTo>
                    <a:pt x="31" y="133"/>
                  </a:lnTo>
                  <a:lnTo>
                    <a:pt x="33" y="140"/>
                  </a:lnTo>
                  <a:lnTo>
                    <a:pt x="34" y="148"/>
                  </a:lnTo>
                  <a:lnTo>
                    <a:pt x="34" y="156"/>
                  </a:lnTo>
                  <a:lnTo>
                    <a:pt x="34" y="161"/>
                  </a:lnTo>
                  <a:lnTo>
                    <a:pt x="35" y="168"/>
                  </a:lnTo>
                  <a:lnTo>
                    <a:pt x="35" y="175"/>
                  </a:lnTo>
                  <a:lnTo>
                    <a:pt x="36" y="180"/>
                  </a:lnTo>
                  <a:lnTo>
                    <a:pt x="31" y="175"/>
                  </a:lnTo>
                  <a:lnTo>
                    <a:pt x="28" y="176"/>
                  </a:lnTo>
                  <a:lnTo>
                    <a:pt x="27" y="180"/>
                  </a:lnTo>
                  <a:lnTo>
                    <a:pt x="26" y="183"/>
                  </a:lnTo>
                  <a:lnTo>
                    <a:pt x="30" y="191"/>
                  </a:lnTo>
                  <a:lnTo>
                    <a:pt x="32" y="196"/>
                  </a:lnTo>
                  <a:lnTo>
                    <a:pt x="33" y="202"/>
                  </a:lnTo>
                  <a:lnTo>
                    <a:pt x="32" y="208"/>
                  </a:lnTo>
                  <a:lnTo>
                    <a:pt x="34" y="216"/>
                  </a:lnTo>
                  <a:lnTo>
                    <a:pt x="36" y="220"/>
                  </a:lnTo>
                  <a:lnTo>
                    <a:pt x="37" y="229"/>
                  </a:lnTo>
                  <a:lnTo>
                    <a:pt x="38" y="238"/>
                  </a:lnTo>
                  <a:lnTo>
                    <a:pt x="39" y="244"/>
                  </a:lnTo>
                  <a:lnTo>
                    <a:pt x="36" y="247"/>
                  </a:lnTo>
                  <a:lnTo>
                    <a:pt x="34" y="250"/>
                  </a:lnTo>
                  <a:lnTo>
                    <a:pt x="32" y="253"/>
                  </a:lnTo>
                  <a:lnTo>
                    <a:pt x="31" y="264"/>
                  </a:lnTo>
                  <a:lnTo>
                    <a:pt x="32" y="272"/>
                  </a:lnTo>
                  <a:lnTo>
                    <a:pt x="34" y="277"/>
                  </a:lnTo>
                  <a:lnTo>
                    <a:pt x="37" y="280"/>
                  </a:lnTo>
                  <a:lnTo>
                    <a:pt x="39" y="286"/>
                  </a:lnTo>
                  <a:lnTo>
                    <a:pt x="37" y="290"/>
                  </a:lnTo>
                  <a:lnTo>
                    <a:pt x="35" y="296"/>
                  </a:lnTo>
                  <a:lnTo>
                    <a:pt x="34" y="303"/>
                  </a:lnTo>
                  <a:lnTo>
                    <a:pt x="34" y="310"/>
                  </a:lnTo>
                  <a:lnTo>
                    <a:pt x="29" y="310"/>
                  </a:lnTo>
                  <a:lnTo>
                    <a:pt x="28" y="317"/>
                  </a:lnTo>
                  <a:lnTo>
                    <a:pt x="29" y="326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28" y="340"/>
                  </a:lnTo>
                  <a:lnTo>
                    <a:pt x="26" y="342"/>
                  </a:lnTo>
                  <a:lnTo>
                    <a:pt x="24" y="346"/>
                  </a:lnTo>
                  <a:lnTo>
                    <a:pt x="23" y="352"/>
                  </a:lnTo>
                  <a:lnTo>
                    <a:pt x="22" y="360"/>
                  </a:lnTo>
                  <a:lnTo>
                    <a:pt x="23" y="370"/>
                  </a:lnTo>
                  <a:lnTo>
                    <a:pt x="24" y="388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2560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07" name="Freeform 159"/>
            <p:cNvSpPr>
              <a:spLocks/>
            </p:cNvSpPr>
            <p:nvPr/>
          </p:nvSpPr>
          <p:spPr bwMode="auto">
            <a:xfrm>
              <a:off x="1186" y="2473"/>
              <a:ext cx="17" cy="121"/>
            </a:xfrm>
            <a:custGeom>
              <a:avLst/>
              <a:gdLst>
                <a:gd name="T0" fmla="*/ 16 w 17"/>
                <a:gd name="T1" fmla="*/ 0 h 121"/>
                <a:gd name="T2" fmla="*/ 16 w 17"/>
                <a:gd name="T3" fmla="*/ 101 h 121"/>
                <a:gd name="T4" fmla="*/ 14 w 17"/>
                <a:gd name="T5" fmla="*/ 104 h 121"/>
                <a:gd name="T6" fmla="*/ 14 w 17"/>
                <a:gd name="T7" fmla="*/ 107 h 121"/>
                <a:gd name="T8" fmla="*/ 12 w 17"/>
                <a:gd name="T9" fmla="*/ 109 h 121"/>
                <a:gd name="T10" fmla="*/ 10 w 17"/>
                <a:gd name="T11" fmla="*/ 111 h 121"/>
                <a:gd name="T12" fmla="*/ 8 w 17"/>
                <a:gd name="T13" fmla="*/ 112 h 121"/>
                <a:gd name="T14" fmla="*/ 4 w 17"/>
                <a:gd name="T15" fmla="*/ 115 h 121"/>
                <a:gd name="T16" fmla="*/ 2 w 17"/>
                <a:gd name="T17" fmla="*/ 117 h 121"/>
                <a:gd name="T18" fmla="*/ 0 w 17"/>
                <a:gd name="T19" fmla="*/ 120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121"/>
                <a:gd name="T32" fmla="*/ 17 w 17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121">
                  <a:moveTo>
                    <a:pt x="16" y="0"/>
                  </a:moveTo>
                  <a:lnTo>
                    <a:pt x="16" y="101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2" y="109"/>
                  </a:lnTo>
                  <a:lnTo>
                    <a:pt x="10" y="111"/>
                  </a:lnTo>
                  <a:lnTo>
                    <a:pt x="8" y="112"/>
                  </a:lnTo>
                  <a:lnTo>
                    <a:pt x="4" y="115"/>
                  </a:lnTo>
                  <a:lnTo>
                    <a:pt x="2" y="117"/>
                  </a:lnTo>
                  <a:lnTo>
                    <a:pt x="0" y="120"/>
                  </a:lnTo>
                </a:path>
              </a:pathLst>
            </a:custGeom>
            <a:noFill/>
            <a:ln w="12700" cap="rnd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08" name="Freeform 160"/>
            <p:cNvSpPr>
              <a:spLocks/>
            </p:cNvSpPr>
            <p:nvPr/>
          </p:nvSpPr>
          <p:spPr bwMode="auto">
            <a:xfrm>
              <a:off x="1194" y="2459"/>
              <a:ext cx="17" cy="131"/>
            </a:xfrm>
            <a:custGeom>
              <a:avLst/>
              <a:gdLst>
                <a:gd name="T0" fmla="*/ 16 w 17"/>
                <a:gd name="T1" fmla="*/ 0 h 131"/>
                <a:gd name="T2" fmla="*/ 16 w 17"/>
                <a:gd name="T3" fmla="*/ 115 h 131"/>
                <a:gd name="T4" fmla="*/ 16 w 17"/>
                <a:gd name="T5" fmla="*/ 119 h 131"/>
                <a:gd name="T6" fmla="*/ 8 w 17"/>
                <a:gd name="T7" fmla="*/ 122 h 131"/>
                <a:gd name="T8" fmla="*/ 0 w 17"/>
                <a:gd name="T9" fmla="*/ 126 h 131"/>
                <a:gd name="T10" fmla="*/ 0 w 17"/>
                <a:gd name="T11" fmla="*/ 130 h 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31"/>
                <a:gd name="T20" fmla="*/ 17 w 17"/>
                <a:gd name="T21" fmla="*/ 131 h 1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31">
                  <a:moveTo>
                    <a:pt x="16" y="0"/>
                  </a:moveTo>
                  <a:lnTo>
                    <a:pt x="16" y="115"/>
                  </a:lnTo>
                  <a:lnTo>
                    <a:pt x="16" y="119"/>
                  </a:lnTo>
                  <a:lnTo>
                    <a:pt x="8" y="122"/>
                  </a:lnTo>
                  <a:lnTo>
                    <a:pt x="0" y="126"/>
                  </a:lnTo>
                  <a:lnTo>
                    <a:pt x="0" y="130"/>
                  </a:lnTo>
                </a:path>
              </a:pathLst>
            </a:custGeom>
            <a:noFill/>
            <a:ln w="12700" cap="rnd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09" name="Line 161"/>
            <p:cNvSpPr>
              <a:spLocks noChangeShapeType="1"/>
            </p:cNvSpPr>
            <p:nvPr/>
          </p:nvSpPr>
          <p:spPr bwMode="auto">
            <a:xfrm>
              <a:off x="1198" y="2463"/>
              <a:ext cx="0" cy="117"/>
            </a:xfrm>
            <a:prstGeom prst="line">
              <a:avLst/>
            </a:prstGeom>
            <a:noFill/>
            <a:ln w="12700">
              <a:solidFill>
                <a:srgbClr val="FFAB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810" name="Freeform 162"/>
            <p:cNvSpPr>
              <a:spLocks/>
            </p:cNvSpPr>
            <p:nvPr/>
          </p:nvSpPr>
          <p:spPr bwMode="auto">
            <a:xfrm>
              <a:off x="1607" y="2415"/>
              <a:ext cx="31" cy="126"/>
            </a:xfrm>
            <a:custGeom>
              <a:avLst/>
              <a:gdLst>
                <a:gd name="T0" fmla="*/ 0 w 31"/>
                <a:gd name="T1" fmla="*/ 120 h 126"/>
                <a:gd name="T2" fmla="*/ 1 w 31"/>
                <a:gd name="T3" fmla="*/ 117 h 126"/>
                <a:gd name="T4" fmla="*/ 3 w 31"/>
                <a:gd name="T5" fmla="*/ 115 h 126"/>
                <a:gd name="T6" fmla="*/ 5 w 31"/>
                <a:gd name="T7" fmla="*/ 113 h 126"/>
                <a:gd name="T8" fmla="*/ 7 w 31"/>
                <a:gd name="T9" fmla="*/ 112 h 126"/>
                <a:gd name="T10" fmla="*/ 9 w 31"/>
                <a:gd name="T11" fmla="*/ 108 h 126"/>
                <a:gd name="T12" fmla="*/ 10 w 31"/>
                <a:gd name="T13" fmla="*/ 103 h 126"/>
                <a:gd name="T14" fmla="*/ 19 w 31"/>
                <a:gd name="T15" fmla="*/ 0 h 126"/>
                <a:gd name="T16" fmla="*/ 19 w 31"/>
                <a:gd name="T17" fmla="*/ 104 h 126"/>
                <a:gd name="T18" fmla="*/ 20 w 31"/>
                <a:gd name="T19" fmla="*/ 108 h 126"/>
                <a:gd name="T20" fmla="*/ 23 w 31"/>
                <a:gd name="T21" fmla="*/ 112 h 126"/>
                <a:gd name="T22" fmla="*/ 25 w 31"/>
                <a:gd name="T23" fmla="*/ 113 h 126"/>
                <a:gd name="T24" fmla="*/ 27 w 31"/>
                <a:gd name="T25" fmla="*/ 114 h 126"/>
                <a:gd name="T26" fmla="*/ 29 w 31"/>
                <a:gd name="T27" fmla="*/ 116 h 126"/>
                <a:gd name="T28" fmla="*/ 30 w 31"/>
                <a:gd name="T29" fmla="*/ 117 h 126"/>
                <a:gd name="T30" fmla="*/ 27 w 31"/>
                <a:gd name="T31" fmla="*/ 117 h 126"/>
                <a:gd name="T32" fmla="*/ 25 w 31"/>
                <a:gd name="T33" fmla="*/ 115 h 126"/>
                <a:gd name="T34" fmla="*/ 22 w 31"/>
                <a:gd name="T35" fmla="*/ 114 h 126"/>
                <a:gd name="T36" fmla="*/ 19 w 31"/>
                <a:gd name="T37" fmla="*/ 113 h 126"/>
                <a:gd name="T38" fmla="*/ 20 w 31"/>
                <a:gd name="T39" fmla="*/ 117 h 126"/>
                <a:gd name="T40" fmla="*/ 23 w 31"/>
                <a:gd name="T41" fmla="*/ 120 h 126"/>
                <a:gd name="T42" fmla="*/ 23 w 31"/>
                <a:gd name="T43" fmla="*/ 123 h 126"/>
                <a:gd name="T44" fmla="*/ 23 w 31"/>
                <a:gd name="T45" fmla="*/ 123 h 126"/>
                <a:gd name="T46" fmla="*/ 20 w 31"/>
                <a:gd name="T47" fmla="*/ 121 h 126"/>
                <a:gd name="T48" fmla="*/ 18 w 31"/>
                <a:gd name="T49" fmla="*/ 117 h 126"/>
                <a:gd name="T50" fmla="*/ 15 w 31"/>
                <a:gd name="T51" fmla="*/ 114 h 126"/>
                <a:gd name="T52" fmla="*/ 14 w 31"/>
                <a:gd name="T53" fmla="*/ 115 h 126"/>
                <a:gd name="T54" fmla="*/ 12 w 31"/>
                <a:gd name="T55" fmla="*/ 117 h 126"/>
                <a:gd name="T56" fmla="*/ 10 w 31"/>
                <a:gd name="T57" fmla="*/ 120 h 126"/>
                <a:gd name="T58" fmla="*/ 8 w 31"/>
                <a:gd name="T59" fmla="*/ 122 h 126"/>
                <a:gd name="T60" fmla="*/ 9 w 31"/>
                <a:gd name="T61" fmla="*/ 117 h 126"/>
                <a:gd name="T62" fmla="*/ 10 w 31"/>
                <a:gd name="T63" fmla="*/ 113 h 126"/>
                <a:gd name="T64" fmla="*/ 7 w 31"/>
                <a:gd name="T65" fmla="*/ 117 h 126"/>
                <a:gd name="T66" fmla="*/ 4 w 31"/>
                <a:gd name="T67" fmla="*/ 119 h 126"/>
                <a:gd name="T68" fmla="*/ 2 w 31"/>
                <a:gd name="T69" fmla="*/ 120 h 126"/>
                <a:gd name="T70" fmla="*/ 0 w 31"/>
                <a:gd name="T71" fmla="*/ 122 h 1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"/>
                <a:gd name="T109" fmla="*/ 0 h 126"/>
                <a:gd name="T110" fmla="*/ 31 w 31"/>
                <a:gd name="T111" fmla="*/ 126 h 1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" h="126">
                  <a:moveTo>
                    <a:pt x="0" y="122"/>
                  </a:moveTo>
                  <a:lnTo>
                    <a:pt x="0" y="120"/>
                  </a:lnTo>
                  <a:lnTo>
                    <a:pt x="0" y="119"/>
                  </a:lnTo>
                  <a:lnTo>
                    <a:pt x="1" y="117"/>
                  </a:lnTo>
                  <a:lnTo>
                    <a:pt x="2" y="116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5" y="113"/>
                  </a:lnTo>
                  <a:lnTo>
                    <a:pt x="6" y="112"/>
                  </a:lnTo>
                  <a:lnTo>
                    <a:pt x="7" y="112"/>
                  </a:lnTo>
                  <a:lnTo>
                    <a:pt x="8" y="109"/>
                  </a:lnTo>
                  <a:lnTo>
                    <a:pt x="9" y="108"/>
                  </a:lnTo>
                  <a:lnTo>
                    <a:pt x="10" y="107"/>
                  </a:lnTo>
                  <a:lnTo>
                    <a:pt x="10" y="103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103"/>
                  </a:lnTo>
                  <a:lnTo>
                    <a:pt x="19" y="104"/>
                  </a:lnTo>
                  <a:lnTo>
                    <a:pt x="20" y="107"/>
                  </a:lnTo>
                  <a:lnTo>
                    <a:pt x="20" y="108"/>
                  </a:lnTo>
                  <a:lnTo>
                    <a:pt x="22" y="109"/>
                  </a:lnTo>
                  <a:lnTo>
                    <a:pt x="23" y="112"/>
                  </a:lnTo>
                  <a:lnTo>
                    <a:pt x="24" y="112"/>
                  </a:lnTo>
                  <a:lnTo>
                    <a:pt x="25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28" y="115"/>
                  </a:lnTo>
                  <a:lnTo>
                    <a:pt x="29" y="116"/>
                  </a:lnTo>
                  <a:lnTo>
                    <a:pt x="29" y="117"/>
                  </a:lnTo>
                  <a:lnTo>
                    <a:pt x="30" y="117"/>
                  </a:lnTo>
                  <a:lnTo>
                    <a:pt x="29" y="117"/>
                  </a:lnTo>
                  <a:lnTo>
                    <a:pt x="27" y="117"/>
                  </a:lnTo>
                  <a:lnTo>
                    <a:pt x="26" y="116"/>
                  </a:lnTo>
                  <a:lnTo>
                    <a:pt x="25" y="115"/>
                  </a:lnTo>
                  <a:lnTo>
                    <a:pt x="23" y="115"/>
                  </a:lnTo>
                  <a:lnTo>
                    <a:pt x="22" y="114"/>
                  </a:lnTo>
                  <a:lnTo>
                    <a:pt x="20" y="114"/>
                  </a:lnTo>
                  <a:lnTo>
                    <a:pt x="19" y="113"/>
                  </a:lnTo>
                  <a:lnTo>
                    <a:pt x="20" y="115"/>
                  </a:lnTo>
                  <a:lnTo>
                    <a:pt x="20" y="117"/>
                  </a:lnTo>
                  <a:lnTo>
                    <a:pt x="21" y="117"/>
                  </a:lnTo>
                  <a:lnTo>
                    <a:pt x="23" y="120"/>
                  </a:lnTo>
                  <a:lnTo>
                    <a:pt x="23" y="122"/>
                  </a:lnTo>
                  <a:lnTo>
                    <a:pt x="23" y="123"/>
                  </a:lnTo>
                  <a:lnTo>
                    <a:pt x="24" y="125"/>
                  </a:lnTo>
                  <a:lnTo>
                    <a:pt x="23" y="123"/>
                  </a:lnTo>
                  <a:lnTo>
                    <a:pt x="21" y="122"/>
                  </a:lnTo>
                  <a:lnTo>
                    <a:pt x="20" y="121"/>
                  </a:lnTo>
                  <a:lnTo>
                    <a:pt x="19" y="120"/>
                  </a:lnTo>
                  <a:lnTo>
                    <a:pt x="18" y="117"/>
                  </a:lnTo>
                  <a:lnTo>
                    <a:pt x="17" y="116"/>
                  </a:lnTo>
                  <a:lnTo>
                    <a:pt x="15" y="114"/>
                  </a:lnTo>
                  <a:lnTo>
                    <a:pt x="15" y="113"/>
                  </a:lnTo>
                  <a:lnTo>
                    <a:pt x="14" y="115"/>
                  </a:lnTo>
                  <a:lnTo>
                    <a:pt x="13" y="117"/>
                  </a:lnTo>
                  <a:lnTo>
                    <a:pt x="12" y="117"/>
                  </a:lnTo>
                  <a:lnTo>
                    <a:pt x="11" y="119"/>
                  </a:lnTo>
                  <a:lnTo>
                    <a:pt x="10" y="120"/>
                  </a:lnTo>
                  <a:lnTo>
                    <a:pt x="9" y="121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9" y="117"/>
                  </a:lnTo>
                  <a:lnTo>
                    <a:pt x="10" y="115"/>
                  </a:lnTo>
                  <a:lnTo>
                    <a:pt x="10" y="113"/>
                  </a:lnTo>
                  <a:lnTo>
                    <a:pt x="8" y="115"/>
                  </a:lnTo>
                  <a:lnTo>
                    <a:pt x="7" y="117"/>
                  </a:lnTo>
                  <a:lnTo>
                    <a:pt x="5" y="117"/>
                  </a:lnTo>
                  <a:lnTo>
                    <a:pt x="4" y="119"/>
                  </a:lnTo>
                  <a:lnTo>
                    <a:pt x="3" y="120"/>
                  </a:lnTo>
                  <a:lnTo>
                    <a:pt x="2" y="120"/>
                  </a:lnTo>
                  <a:lnTo>
                    <a:pt x="0" y="121"/>
                  </a:lnTo>
                  <a:lnTo>
                    <a:pt x="0" y="122"/>
                  </a:lnTo>
                </a:path>
              </a:pathLst>
            </a:custGeom>
            <a:solidFill>
              <a:srgbClr val="AB0202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659" name="Freeform 163"/>
            <p:cNvSpPr>
              <a:spLocks/>
            </p:cNvSpPr>
            <p:nvPr/>
          </p:nvSpPr>
          <p:spPr bwMode="auto">
            <a:xfrm>
              <a:off x="1596" y="2206"/>
              <a:ext cx="61" cy="259"/>
            </a:xfrm>
            <a:custGeom>
              <a:avLst/>
              <a:gdLst/>
              <a:ahLst/>
              <a:cxnLst>
                <a:cxn ang="0">
                  <a:pos x="40" y="4"/>
                </a:cxn>
                <a:cxn ang="0">
                  <a:pos x="34" y="0"/>
                </a:cxn>
                <a:cxn ang="0">
                  <a:pos x="27" y="4"/>
                </a:cxn>
                <a:cxn ang="0">
                  <a:pos x="23" y="15"/>
                </a:cxn>
                <a:cxn ang="0">
                  <a:pos x="23" y="29"/>
                </a:cxn>
                <a:cxn ang="0">
                  <a:pos x="24" y="42"/>
                </a:cxn>
                <a:cxn ang="0">
                  <a:pos x="18" y="41"/>
                </a:cxn>
                <a:cxn ang="0">
                  <a:pos x="15" y="47"/>
                </a:cxn>
                <a:cxn ang="0">
                  <a:pos x="13" y="55"/>
                </a:cxn>
                <a:cxn ang="0">
                  <a:pos x="12" y="65"/>
                </a:cxn>
                <a:cxn ang="0">
                  <a:pos x="7" y="70"/>
                </a:cxn>
                <a:cxn ang="0">
                  <a:pos x="3" y="86"/>
                </a:cxn>
                <a:cxn ang="0">
                  <a:pos x="2" y="106"/>
                </a:cxn>
                <a:cxn ang="0">
                  <a:pos x="5" y="126"/>
                </a:cxn>
                <a:cxn ang="0">
                  <a:pos x="0" y="131"/>
                </a:cxn>
                <a:cxn ang="0">
                  <a:pos x="0" y="147"/>
                </a:cxn>
                <a:cxn ang="0">
                  <a:pos x="1" y="166"/>
                </a:cxn>
                <a:cxn ang="0">
                  <a:pos x="5" y="184"/>
                </a:cxn>
                <a:cxn ang="0">
                  <a:pos x="1" y="192"/>
                </a:cxn>
                <a:cxn ang="0">
                  <a:pos x="1" y="203"/>
                </a:cxn>
                <a:cxn ang="0">
                  <a:pos x="5" y="216"/>
                </a:cxn>
                <a:cxn ang="0">
                  <a:pos x="10" y="227"/>
                </a:cxn>
                <a:cxn ang="0">
                  <a:pos x="8" y="237"/>
                </a:cxn>
                <a:cxn ang="0">
                  <a:pos x="11" y="245"/>
                </a:cxn>
                <a:cxn ang="0">
                  <a:pos x="15" y="250"/>
                </a:cxn>
                <a:cxn ang="0">
                  <a:pos x="21" y="258"/>
                </a:cxn>
                <a:cxn ang="0">
                  <a:pos x="21" y="253"/>
                </a:cxn>
                <a:cxn ang="0">
                  <a:pos x="21" y="246"/>
                </a:cxn>
                <a:cxn ang="0">
                  <a:pos x="22" y="240"/>
                </a:cxn>
                <a:cxn ang="0">
                  <a:pos x="25" y="233"/>
                </a:cxn>
                <a:cxn ang="0">
                  <a:pos x="29" y="239"/>
                </a:cxn>
                <a:cxn ang="0">
                  <a:pos x="30" y="247"/>
                </a:cxn>
                <a:cxn ang="0">
                  <a:pos x="30" y="254"/>
                </a:cxn>
                <a:cxn ang="0">
                  <a:pos x="36" y="252"/>
                </a:cxn>
                <a:cxn ang="0">
                  <a:pos x="45" y="241"/>
                </a:cxn>
                <a:cxn ang="0">
                  <a:pos x="51" y="230"/>
                </a:cxn>
                <a:cxn ang="0">
                  <a:pos x="51" y="220"/>
                </a:cxn>
                <a:cxn ang="0">
                  <a:pos x="51" y="212"/>
                </a:cxn>
                <a:cxn ang="0">
                  <a:pos x="55" y="197"/>
                </a:cxn>
                <a:cxn ang="0">
                  <a:pos x="58" y="182"/>
                </a:cxn>
                <a:cxn ang="0">
                  <a:pos x="55" y="170"/>
                </a:cxn>
                <a:cxn ang="0">
                  <a:pos x="55" y="163"/>
                </a:cxn>
                <a:cxn ang="0">
                  <a:pos x="58" y="149"/>
                </a:cxn>
                <a:cxn ang="0">
                  <a:pos x="60" y="134"/>
                </a:cxn>
                <a:cxn ang="0">
                  <a:pos x="58" y="123"/>
                </a:cxn>
                <a:cxn ang="0">
                  <a:pos x="55" y="117"/>
                </a:cxn>
                <a:cxn ang="0">
                  <a:pos x="57" y="108"/>
                </a:cxn>
                <a:cxn ang="0">
                  <a:pos x="57" y="98"/>
                </a:cxn>
                <a:cxn ang="0">
                  <a:pos x="54" y="93"/>
                </a:cxn>
                <a:cxn ang="0">
                  <a:pos x="52" y="89"/>
                </a:cxn>
                <a:cxn ang="0">
                  <a:pos x="53" y="81"/>
                </a:cxn>
                <a:cxn ang="0">
                  <a:pos x="54" y="73"/>
                </a:cxn>
                <a:cxn ang="0">
                  <a:pos x="53" y="67"/>
                </a:cxn>
                <a:cxn ang="0">
                  <a:pos x="50" y="62"/>
                </a:cxn>
                <a:cxn ang="0">
                  <a:pos x="51" y="54"/>
                </a:cxn>
                <a:cxn ang="0">
                  <a:pos x="51" y="48"/>
                </a:cxn>
                <a:cxn ang="0">
                  <a:pos x="48" y="42"/>
                </a:cxn>
                <a:cxn ang="0">
                  <a:pos x="45" y="36"/>
                </a:cxn>
                <a:cxn ang="0">
                  <a:pos x="44" y="23"/>
                </a:cxn>
                <a:cxn ang="0">
                  <a:pos x="42" y="9"/>
                </a:cxn>
              </a:cxnLst>
              <a:rect l="0" t="0" r="r" b="b"/>
              <a:pathLst>
                <a:path w="61" h="259">
                  <a:moveTo>
                    <a:pt x="42" y="9"/>
                  </a:moveTo>
                  <a:lnTo>
                    <a:pt x="40" y="4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7" y="4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23" y="22"/>
                  </a:lnTo>
                  <a:lnTo>
                    <a:pt x="23" y="29"/>
                  </a:lnTo>
                  <a:lnTo>
                    <a:pt x="23" y="36"/>
                  </a:lnTo>
                  <a:lnTo>
                    <a:pt x="24" y="42"/>
                  </a:lnTo>
                  <a:lnTo>
                    <a:pt x="21" y="41"/>
                  </a:lnTo>
                  <a:lnTo>
                    <a:pt x="18" y="41"/>
                  </a:lnTo>
                  <a:lnTo>
                    <a:pt x="16" y="43"/>
                  </a:lnTo>
                  <a:lnTo>
                    <a:pt x="15" y="47"/>
                  </a:lnTo>
                  <a:lnTo>
                    <a:pt x="13" y="50"/>
                  </a:lnTo>
                  <a:lnTo>
                    <a:pt x="13" y="55"/>
                  </a:lnTo>
                  <a:lnTo>
                    <a:pt x="12" y="60"/>
                  </a:lnTo>
                  <a:lnTo>
                    <a:pt x="12" y="65"/>
                  </a:lnTo>
                  <a:lnTo>
                    <a:pt x="9" y="67"/>
                  </a:lnTo>
                  <a:lnTo>
                    <a:pt x="7" y="70"/>
                  </a:lnTo>
                  <a:lnTo>
                    <a:pt x="5" y="77"/>
                  </a:lnTo>
                  <a:lnTo>
                    <a:pt x="3" y="86"/>
                  </a:lnTo>
                  <a:lnTo>
                    <a:pt x="2" y="95"/>
                  </a:lnTo>
                  <a:lnTo>
                    <a:pt x="2" y="106"/>
                  </a:lnTo>
                  <a:lnTo>
                    <a:pt x="3" y="116"/>
                  </a:lnTo>
                  <a:lnTo>
                    <a:pt x="5" y="126"/>
                  </a:lnTo>
                  <a:lnTo>
                    <a:pt x="2" y="127"/>
                  </a:lnTo>
                  <a:lnTo>
                    <a:pt x="0" y="131"/>
                  </a:lnTo>
                  <a:lnTo>
                    <a:pt x="0" y="139"/>
                  </a:lnTo>
                  <a:lnTo>
                    <a:pt x="0" y="147"/>
                  </a:lnTo>
                  <a:lnTo>
                    <a:pt x="0" y="156"/>
                  </a:lnTo>
                  <a:lnTo>
                    <a:pt x="1" y="166"/>
                  </a:lnTo>
                  <a:lnTo>
                    <a:pt x="2" y="175"/>
                  </a:lnTo>
                  <a:lnTo>
                    <a:pt x="5" y="184"/>
                  </a:lnTo>
                  <a:lnTo>
                    <a:pt x="2" y="187"/>
                  </a:lnTo>
                  <a:lnTo>
                    <a:pt x="1" y="192"/>
                  </a:lnTo>
                  <a:lnTo>
                    <a:pt x="0" y="197"/>
                  </a:lnTo>
                  <a:lnTo>
                    <a:pt x="1" y="203"/>
                  </a:lnTo>
                  <a:lnTo>
                    <a:pt x="2" y="210"/>
                  </a:lnTo>
                  <a:lnTo>
                    <a:pt x="5" y="216"/>
                  </a:lnTo>
                  <a:lnTo>
                    <a:pt x="7" y="222"/>
                  </a:lnTo>
                  <a:lnTo>
                    <a:pt x="10" y="227"/>
                  </a:lnTo>
                  <a:lnTo>
                    <a:pt x="8" y="233"/>
                  </a:lnTo>
                  <a:lnTo>
                    <a:pt x="8" y="237"/>
                  </a:lnTo>
                  <a:lnTo>
                    <a:pt x="9" y="241"/>
                  </a:lnTo>
                  <a:lnTo>
                    <a:pt x="11" y="245"/>
                  </a:lnTo>
                  <a:lnTo>
                    <a:pt x="13" y="248"/>
                  </a:lnTo>
                  <a:lnTo>
                    <a:pt x="15" y="250"/>
                  </a:lnTo>
                  <a:lnTo>
                    <a:pt x="18" y="254"/>
                  </a:lnTo>
                  <a:lnTo>
                    <a:pt x="21" y="258"/>
                  </a:lnTo>
                  <a:lnTo>
                    <a:pt x="21" y="255"/>
                  </a:lnTo>
                  <a:lnTo>
                    <a:pt x="21" y="253"/>
                  </a:lnTo>
                  <a:lnTo>
                    <a:pt x="21" y="248"/>
                  </a:lnTo>
                  <a:lnTo>
                    <a:pt x="21" y="246"/>
                  </a:lnTo>
                  <a:lnTo>
                    <a:pt x="22" y="242"/>
                  </a:lnTo>
                  <a:lnTo>
                    <a:pt x="22" y="240"/>
                  </a:lnTo>
                  <a:lnTo>
                    <a:pt x="23" y="236"/>
                  </a:lnTo>
                  <a:lnTo>
                    <a:pt x="25" y="233"/>
                  </a:lnTo>
                  <a:lnTo>
                    <a:pt x="27" y="234"/>
                  </a:lnTo>
                  <a:lnTo>
                    <a:pt x="29" y="239"/>
                  </a:lnTo>
                  <a:lnTo>
                    <a:pt x="29" y="243"/>
                  </a:lnTo>
                  <a:lnTo>
                    <a:pt x="30" y="247"/>
                  </a:lnTo>
                  <a:lnTo>
                    <a:pt x="30" y="250"/>
                  </a:lnTo>
                  <a:lnTo>
                    <a:pt x="30" y="254"/>
                  </a:lnTo>
                  <a:lnTo>
                    <a:pt x="30" y="258"/>
                  </a:lnTo>
                  <a:lnTo>
                    <a:pt x="36" y="252"/>
                  </a:lnTo>
                  <a:lnTo>
                    <a:pt x="41" y="246"/>
                  </a:lnTo>
                  <a:lnTo>
                    <a:pt x="45" y="241"/>
                  </a:lnTo>
                  <a:lnTo>
                    <a:pt x="49" y="235"/>
                  </a:lnTo>
                  <a:lnTo>
                    <a:pt x="51" y="230"/>
                  </a:lnTo>
                  <a:lnTo>
                    <a:pt x="52" y="225"/>
                  </a:lnTo>
                  <a:lnTo>
                    <a:pt x="51" y="220"/>
                  </a:lnTo>
                  <a:lnTo>
                    <a:pt x="50" y="216"/>
                  </a:lnTo>
                  <a:lnTo>
                    <a:pt x="51" y="212"/>
                  </a:lnTo>
                  <a:lnTo>
                    <a:pt x="53" y="204"/>
                  </a:lnTo>
                  <a:lnTo>
                    <a:pt x="55" y="197"/>
                  </a:lnTo>
                  <a:lnTo>
                    <a:pt x="57" y="189"/>
                  </a:lnTo>
                  <a:lnTo>
                    <a:pt x="58" y="182"/>
                  </a:lnTo>
                  <a:lnTo>
                    <a:pt x="57" y="175"/>
                  </a:lnTo>
                  <a:lnTo>
                    <a:pt x="55" y="170"/>
                  </a:lnTo>
                  <a:lnTo>
                    <a:pt x="52" y="168"/>
                  </a:lnTo>
                  <a:lnTo>
                    <a:pt x="55" y="163"/>
                  </a:lnTo>
                  <a:lnTo>
                    <a:pt x="57" y="156"/>
                  </a:lnTo>
                  <a:lnTo>
                    <a:pt x="58" y="149"/>
                  </a:lnTo>
                  <a:lnTo>
                    <a:pt x="60" y="141"/>
                  </a:lnTo>
                  <a:lnTo>
                    <a:pt x="60" y="134"/>
                  </a:lnTo>
                  <a:lnTo>
                    <a:pt x="59" y="128"/>
                  </a:lnTo>
                  <a:lnTo>
                    <a:pt x="58" y="123"/>
                  </a:lnTo>
                  <a:lnTo>
                    <a:pt x="54" y="122"/>
                  </a:lnTo>
                  <a:lnTo>
                    <a:pt x="55" y="117"/>
                  </a:lnTo>
                  <a:lnTo>
                    <a:pt x="56" y="113"/>
                  </a:lnTo>
                  <a:lnTo>
                    <a:pt x="57" y="108"/>
                  </a:lnTo>
                  <a:lnTo>
                    <a:pt x="57" y="103"/>
                  </a:lnTo>
                  <a:lnTo>
                    <a:pt x="57" y="98"/>
                  </a:lnTo>
                  <a:lnTo>
                    <a:pt x="56" y="95"/>
                  </a:lnTo>
                  <a:lnTo>
                    <a:pt x="54" y="93"/>
                  </a:lnTo>
                  <a:lnTo>
                    <a:pt x="52" y="93"/>
                  </a:lnTo>
                  <a:lnTo>
                    <a:pt x="52" y="89"/>
                  </a:lnTo>
                  <a:lnTo>
                    <a:pt x="53" y="86"/>
                  </a:lnTo>
                  <a:lnTo>
                    <a:pt x="53" y="81"/>
                  </a:lnTo>
                  <a:lnTo>
                    <a:pt x="54" y="76"/>
                  </a:lnTo>
                  <a:lnTo>
                    <a:pt x="54" y="73"/>
                  </a:lnTo>
                  <a:lnTo>
                    <a:pt x="54" y="69"/>
                  </a:lnTo>
                  <a:lnTo>
                    <a:pt x="53" y="67"/>
                  </a:lnTo>
                  <a:lnTo>
                    <a:pt x="50" y="67"/>
                  </a:lnTo>
                  <a:lnTo>
                    <a:pt x="50" y="62"/>
                  </a:lnTo>
                  <a:lnTo>
                    <a:pt x="51" y="58"/>
                  </a:lnTo>
                  <a:lnTo>
                    <a:pt x="51" y="54"/>
                  </a:lnTo>
                  <a:lnTo>
                    <a:pt x="51" y="50"/>
                  </a:lnTo>
                  <a:lnTo>
                    <a:pt x="51" y="48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5" y="41"/>
                  </a:lnTo>
                  <a:lnTo>
                    <a:pt x="45" y="36"/>
                  </a:lnTo>
                  <a:lnTo>
                    <a:pt x="44" y="30"/>
                  </a:lnTo>
                  <a:lnTo>
                    <a:pt x="44" y="23"/>
                  </a:lnTo>
                  <a:lnTo>
                    <a:pt x="43" y="16"/>
                  </a:lnTo>
                  <a:lnTo>
                    <a:pt x="42" y="9"/>
                  </a:lnTo>
                </a:path>
              </a:pathLst>
            </a:custGeom>
            <a:solidFill>
              <a:srgbClr val="02560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6600CC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12" name="Freeform 164"/>
            <p:cNvSpPr>
              <a:spLocks/>
            </p:cNvSpPr>
            <p:nvPr/>
          </p:nvSpPr>
          <p:spPr bwMode="auto">
            <a:xfrm>
              <a:off x="4424" y="3214"/>
              <a:ext cx="118" cy="61"/>
            </a:xfrm>
            <a:custGeom>
              <a:avLst/>
              <a:gdLst>
                <a:gd name="T0" fmla="*/ 1 w 1179"/>
                <a:gd name="T1" fmla="*/ 0 h 669"/>
                <a:gd name="T2" fmla="*/ 1 w 1179"/>
                <a:gd name="T3" fmla="*/ 0 h 669"/>
                <a:gd name="T4" fmla="*/ 1 w 1179"/>
                <a:gd name="T5" fmla="*/ 0 h 669"/>
                <a:gd name="T6" fmla="*/ 1 w 1179"/>
                <a:gd name="T7" fmla="*/ 0 h 669"/>
                <a:gd name="T8" fmla="*/ 1 w 1179"/>
                <a:gd name="T9" fmla="*/ 0 h 669"/>
                <a:gd name="T10" fmla="*/ 0 w 1179"/>
                <a:gd name="T11" fmla="*/ 0 h 669"/>
                <a:gd name="T12" fmla="*/ 0 w 1179"/>
                <a:gd name="T13" fmla="*/ 0 h 669"/>
                <a:gd name="T14" fmla="*/ 0 w 1179"/>
                <a:gd name="T15" fmla="*/ 0 h 669"/>
                <a:gd name="T16" fmla="*/ 0 w 1179"/>
                <a:gd name="T17" fmla="*/ 0 h 669"/>
                <a:gd name="T18" fmla="*/ 0 w 1179"/>
                <a:gd name="T19" fmla="*/ 0 h 669"/>
                <a:gd name="T20" fmla="*/ 0 w 1179"/>
                <a:gd name="T21" fmla="*/ 0 h 669"/>
                <a:gd name="T22" fmla="*/ 0 w 1179"/>
                <a:gd name="T23" fmla="*/ 0 h 669"/>
                <a:gd name="T24" fmla="*/ 0 w 1179"/>
                <a:gd name="T25" fmla="*/ 0 h 669"/>
                <a:gd name="T26" fmla="*/ 0 w 1179"/>
                <a:gd name="T27" fmla="*/ 0 h 669"/>
                <a:gd name="T28" fmla="*/ 0 w 1179"/>
                <a:gd name="T29" fmla="*/ 0 h 669"/>
                <a:gd name="T30" fmla="*/ 0 w 1179"/>
                <a:gd name="T31" fmla="*/ 0 h 669"/>
                <a:gd name="T32" fmla="*/ 0 w 1179"/>
                <a:gd name="T33" fmla="*/ 0 h 669"/>
                <a:gd name="T34" fmla="*/ 0 w 1179"/>
                <a:gd name="T35" fmla="*/ 0 h 669"/>
                <a:gd name="T36" fmla="*/ 0 w 1179"/>
                <a:gd name="T37" fmla="*/ 0 h 669"/>
                <a:gd name="T38" fmla="*/ 0 w 1179"/>
                <a:gd name="T39" fmla="*/ 0 h 669"/>
                <a:gd name="T40" fmla="*/ 0 w 1179"/>
                <a:gd name="T41" fmla="*/ 0 h 669"/>
                <a:gd name="T42" fmla="*/ 0 w 1179"/>
                <a:gd name="T43" fmla="*/ 0 h 669"/>
                <a:gd name="T44" fmla="*/ 0 w 1179"/>
                <a:gd name="T45" fmla="*/ 1 h 669"/>
                <a:gd name="T46" fmla="*/ 0 w 1179"/>
                <a:gd name="T47" fmla="*/ 1 h 669"/>
                <a:gd name="T48" fmla="*/ 1 w 1179"/>
                <a:gd name="T49" fmla="*/ 1 h 669"/>
                <a:gd name="T50" fmla="*/ 1 w 1179"/>
                <a:gd name="T51" fmla="*/ 0 h 669"/>
                <a:gd name="T52" fmla="*/ 1 w 1179"/>
                <a:gd name="T53" fmla="*/ 0 h 669"/>
                <a:gd name="T54" fmla="*/ 1 w 1179"/>
                <a:gd name="T55" fmla="*/ 0 h 669"/>
                <a:gd name="T56" fmla="*/ 1 w 1179"/>
                <a:gd name="T57" fmla="*/ 0 h 669"/>
                <a:gd name="T58" fmla="*/ 1 w 1179"/>
                <a:gd name="T59" fmla="*/ 0 h 669"/>
                <a:gd name="T60" fmla="*/ 1 w 1179"/>
                <a:gd name="T61" fmla="*/ 0 h 669"/>
                <a:gd name="T62" fmla="*/ 1 w 1179"/>
                <a:gd name="T63" fmla="*/ 0 h 669"/>
                <a:gd name="T64" fmla="*/ 1 w 1179"/>
                <a:gd name="T65" fmla="*/ 0 h 669"/>
                <a:gd name="T66" fmla="*/ 1 w 1179"/>
                <a:gd name="T67" fmla="*/ 0 h 669"/>
                <a:gd name="T68" fmla="*/ 1 w 1179"/>
                <a:gd name="T69" fmla="*/ 0 h 669"/>
                <a:gd name="T70" fmla="*/ 1 w 1179"/>
                <a:gd name="T71" fmla="*/ 0 h 669"/>
                <a:gd name="T72" fmla="*/ 1 w 1179"/>
                <a:gd name="T73" fmla="*/ 0 h 669"/>
                <a:gd name="T74" fmla="*/ 1 w 1179"/>
                <a:gd name="T75" fmla="*/ 0 h 669"/>
                <a:gd name="T76" fmla="*/ 1 w 1179"/>
                <a:gd name="T77" fmla="*/ 0 h 669"/>
                <a:gd name="T78" fmla="*/ 1 w 1179"/>
                <a:gd name="T79" fmla="*/ 0 h 669"/>
                <a:gd name="T80" fmla="*/ 1 w 1179"/>
                <a:gd name="T81" fmla="*/ 0 h 669"/>
                <a:gd name="T82" fmla="*/ 1 w 1179"/>
                <a:gd name="T83" fmla="*/ 0 h 669"/>
                <a:gd name="T84" fmla="*/ 1 w 1179"/>
                <a:gd name="T85" fmla="*/ 0 h 669"/>
                <a:gd name="T86" fmla="*/ 1 w 1179"/>
                <a:gd name="T87" fmla="*/ 0 h 669"/>
                <a:gd name="T88" fmla="*/ 1 w 1179"/>
                <a:gd name="T89" fmla="*/ 0 h 669"/>
                <a:gd name="T90" fmla="*/ 1 w 1179"/>
                <a:gd name="T91" fmla="*/ 0 h 669"/>
                <a:gd name="T92" fmla="*/ 1 w 1179"/>
                <a:gd name="T93" fmla="*/ 0 h 669"/>
                <a:gd name="T94" fmla="*/ 1 w 1179"/>
                <a:gd name="T95" fmla="*/ 0 h 66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79"/>
                <a:gd name="T145" fmla="*/ 0 h 669"/>
                <a:gd name="T146" fmla="*/ 1179 w 1179"/>
                <a:gd name="T147" fmla="*/ 669 h 66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79" h="669">
                  <a:moveTo>
                    <a:pt x="685" y="31"/>
                  </a:moveTo>
                  <a:lnTo>
                    <a:pt x="673" y="35"/>
                  </a:lnTo>
                  <a:lnTo>
                    <a:pt x="660" y="40"/>
                  </a:lnTo>
                  <a:lnTo>
                    <a:pt x="643" y="48"/>
                  </a:lnTo>
                  <a:lnTo>
                    <a:pt x="624" y="57"/>
                  </a:lnTo>
                  <a:lnTo>
                    <a:pt x="603" y="68"/>
                  </a:lnTo>
                  <a:lnTo>
                    <a:pt x="580" y="80"/>
                  </a:lnTo>
                  <a:lnTo>
                    <a:pt x="555" y="92"/>
                  </a:lnTo>
                  <a:lnTo>
                    <a:pt x="529" y="107"/>
                  </a:lnTo>
                  <a:lnTo>
                    <a:pt x="501" y="123"/>
                  </a:lnTo>
                  <a:lnTo>
                    <a:pt x="471" y="139"/>
                  </a:lnTo>
                  <a:lnTo>
                    <a:pt x="442" y="157"/>
                  </a:lnTo>
                  <a:lnTo>
                    <a:pt x="412" y="176"/>
                  </a:lnTo>
                  <a:lnTo>
                    <a:pt x="381" y="195"/>
                  </a:lnTo>
                  <a:lnTo>
                    <a:pt x="350" y="215"/>
                  </a:lnTo>
                  <a:lnTo>
                    <a:pt x="318" y="235"/>
                  </a:lnTo>
                  <a:lnTo>
                    <a:pt x="288" y="256"/>
                  </a:lnTo>
                  <a:lnTo>
                    <a:pt x="258" y="278"/>
                  </a:lnTo>
                  <a:lnTo>
                    <a:pt x="227" y="299"/>
                  </a:lnTo>
                  <a:lnTo>
                    <a:pt x="199" y="321"/>
                  </a:lnTo>
                  <a:lnTo>
                    <a:pt x="171" y="343"/>
                  </a:lnTo>
                  <a:lnTo>
                    <a:pt x="145" y="366"/>
                  </a:lnTo>
                  <a:lnTo>
                    <a:pt x="120" y="388"/>
                  </a:lnTo>
                  <a:lnTo>
                    <a:pt x="96" y="409"/>
                  </a:lnTo>
                  <a:lnTo>
                    <a:pt x="76" y="432"/>
                  </a:lnTo>
                  <a:lnTo>
                    <a:pt x="56" y="453"/>
                  </a:lnTo>
                  <a:lnTo>
                    <a:pt x="39" y="474"/>
                  </a:lnTo>
                  <a:lnTo>
                    <a:pt x="25" y="495"/>
                  </a:lnTo>
                  <a:lnTo>
                    <a:pt x="14" y="515"/>
                  </a:lnTo>
                  <a:lnTo>
                    <a:pt x="6" y="534"/>
                  </a:lnTo>
                  <a:lnTo>
                    <a:pt x="1" y="552"/>
                  </a:lnTo>
                  <a:lnTo>
                    <a:pt x="0" y="570"/>
                  </a:lnTo>
                  <a:lnTo>
                    <a:pt x="2" y="587"/>
                  </a:lnTo>
                  <a:lnTo>
                    <a:pt x="7" y="594"/>
                  </a:lnTo>
                  <a:lnTo>
                    <a:pt x="18" y="602"/>
                  </a:lnTo>
                  <a:lnTo>
                    <a:pt x="32" y="611"/>
                  </a:lnTo>
                  <a:lnTo>
                    <a:pt x="48" y="619"/>
                  </a:lnTo>
                  <a:lnTo>
                    <a:pt x="66" y="627"/>
                  </a:lnTo>
                  <a:lnTo>
                    <a:pt x="82" y="633"/>
                  </a:lnTo>
                  <a:lnTo>
                    <a:pt x="95" y="639"/>
                  </a:lnTo>
                  <a:lnTo>
                    <a:pt x="105" y="640"/>
                  </a:lnTo>
                  <a:lnTo>
                    <a:pt x="142" y="647"/>
                  </a:lnTo>
                  <a:lnTo>
                    <a:pt x="179" y="654"/>
                  </a:lnTo>
                  <a:lnTo>
                    <a:pt x="218" y="659"/>
                  </a:lnTo>
                  <a:lnTo>
                    <a:pt x="257" y="662"/>
                  </a:lnTo>
                  <a:lnTo>
                    <a:pt x="295" y="665"/>
                  </a:lnTo>
                  <a:lnTo>
                    <a:pt x="335" y="667"/>
                  </a:lnTo>
                  <a:lnTo>
                    <a:pt x="375" y="669"/>
                  </a:lnTo>
                  <a:lnTo>
                    <a:pt x="415" y="669"/>
                  </a:lnTo>
                  <a:lnTo>
                    <a:pt x="455" y="667"/>
                  </a:lnTo>
                  <a:lnTo>
                    <a:pt x="494" y="665"/>
                  </a:lnTo>
                  <a:lnTo>
                    <a:pt x="533" y="663"/>
                  </a:lnTo>
                  <a:lnTo>
                    <a:pt x="573" y="660"/>
                  </a:lnTo>
                  <a:lnTo>
                    <a:pt x="612" y="657"/>
                  </a:lnTo>
                  <a:lnTo>
                    <a:pt x="649" y="651"/>
                  </a:lnTo>
                  <a:lnTo>
                    <a:pt x="687" y="647"/>
                  </a:lnTo>
                  <a:lnTo>
                    <a:pt x="725" y="641"/>
                  </a:lnTo>
                  <a:lnTo>
                    <a:pt x="760" y="635"/>
                  </a:lnTo>
                  <a:lnTo>
                    <a:pt x="796" y="629"/>
                  </a:lnTo>
                  <a:lnTo>
                    <a:pt x="831" y="622"/>
                  </a:lnTo>
                  <a:lnTo>
                    <a:pt x="864" y="615"/>
                  </a:lnTo>
                  <a:lnTo>
                    <a:pt x="895" y="608"/>
                  </a:lnTo>
                  <a:lnTo>
                    <a:pt x="927" y="600"/>
                  </a:lnTo>
                  <a:lnTo>
                    <a:pt x="956" y="592"/>
                  </a:lnTo>
                  <a:lnTo>
                    <a:pt x="984" y="584"/>
                  </a:lnTo>
                  <a:lnTo>
                    <a:pt x="1012" y="576"/>
                  </a:lnTo>
                  <a:lnTo>
                    <a:pt x="1037" y="568"/>
                  </a:lnTo>
                  <a:lnTo>
                    <a:pt x="1060" y="560"/>
                  </a:lnTo>
                  <a:lnTo>
                    <a:pt x="1081" y="551"/>
                  </a:lnTo>
                  <a:lnTo>
                    <a:pt x="1101" y="544"/>
                  </a:lnTo>
                  <a:lnTo>
                    <a:pt x="1118" y="536"/>
                  </a:lnTo>
                  <a:lnTo>
                    <a:pt x="1133" y="529"/>
                  </a:lnTo>
                  <a:lnTo>
                    <a:pt x="1147" y="521"/>
                  </a:lnTo>
                  <a:lnTo>
                    <a:pt x="1162" y="409"/>
                  </a:lnTo>
                  <a:lnTo>
                    <a:pt x="1174" y="316"/>
                  </a:lnTo>
                  <a:lnTo>
                    <a:pt x="1179" y="239"/>
                  </a:lnTo>
                  <a:lnTo>
                    <a:pt x="1177" y="173"/>
                  </a:lnTo>
                  <a:lnTo>
                    <a:pt x="1166" y="120"/>
                  </a:lnTo>
                  <a:lnTo>
                    <a:pt x="1144" y="75"/>
                  </a:lnTo>
                  <a:lnTo>
                    <a:pt x="1109" y="38"/>
                  </a:lnTo>
                  <a:lnTo>
                    <a:pt x="1061" y="4"/>
                  </a:lnTo>
                  <a:lnTo>
                    <a:pt x="1044" y="3"/>
                  </a:lnTo>
                  <a:lnTo>
                    <a:pt x="1026" y="2"/>
                  </a:lnTo>
                  <a:lnTo>
                    <a:pt x="1007" y="1"/>
                  </a:lnTo>
                  <a:lnTo>
                    <a:pt x="987" y="0"/>
                  </a:lnTo>
                  <a:lnTo>
                    <a:pt x="965" y="0"/>
                  </a:lnTo>
                  <a:lnTo>
                    <a:pt x="942" y="0"/>
                  </a:lnTo>
                  <a:lnTo>
                    <a:pt x="917" y="1"/>
                  </a:lnTo>
                  <a:lnTo>
                    <a:pt x="892" y="2"/>
                  </a:lnTo>
                  <a:lnTo>
                    <a:pt x="867" y="4"/>
                  </a:lnTo>
                  <a:lnTo>
                    <a:pt x="841" y="6"/>
                  </a:lnTo>
                  <a:lnTo>
                    <a:pt x="816" y="8"/>
                  </a:lnTo>
                  <a:lnTo>
                    <a:pt x="789" y="11"/>
                  </a:lnTo>
                  <a:lnTo>
                    <a:pt x="762" y="16"/>
                  </a:lnTo>
                  <a:lnTo>
                    <a:pt x="736" y="20"/>
                  </a:lnTo>
                  <a:lnTo>
                    <a:pt x="710" y="25"/>
                  </a:lnTo>
                  <a:lnTo>
                    <a:pt x="685" y="3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13" name="Freeform 165"/>
            <p:cNvSpPr>
              <a:spLocks/>
            </p:cNvSpPr>
            <p:nvPr/>
          </p:nvSpPr>
          <p:spPr bwMode="auto">
            <a:xfrm>
              <a:off x="4422" y="3215"/>
              <a:ext cx="71" cy="53"/>
            </a:xfrm>
            <a:custGeom>
              <a:avLst/>
              <a:gdLst>
                <a:gd name="T0" fmla="*/ 0 w 711"/>
                <a:gd name="T1" fmla="*/ 0 h 582"/>
                <a:gd name="T2" fmla="*/ 0 w 711"/>
                <a:gd name="T3" fmla="*/ 0 h 582"/>
                <a:gd name="T4" fmla="*/ 0 w 711"/>
                <a:gd name="T5" fmla="*/ 0 h 582"/>
                <a:gd name="T6" fmla="*/ 0 w 711"/>
                <a:gd name="T7" fmla="*/ 0 h 582"/>
                <a:gd name="T8" fmla="*/ 0 w 711"/>
                <a:gd name="T9" fmla="*/ 0 h 582"/>
                <a:gd name="T10" fmla="*/ 0 w 711"/>
                <a:gd name="T11" fmla="*/ 0 h 582"/>
                <a:gd name="T12" fmla="*/ 0 w 711"/>
                <a:gd name="T13" fmla="*/ 0 h 582"/>
                <a:gd name="T14" fmla="*/ 0 w 711"/>
                <a:gd name="T15" fmla="*/ 0 h 582"/>
                <a:gd name="T16" fmla="*/ 0 w 711"/>
                <a:gd name="T17" fmla="*/ 0 h 582"/>
                <a:gd name="T18" fmla="*/ 0 w 711"/>
                <a:gd name="T19" fmla="*/ 0 h 582"/>
                <a:gd name="T20" fmla="*/ 0 w 711"/>
                <a:gd name="T21" fmla="*/ 0 h 582"/>
                <a:gd name="T22" fmla="*/ 0 w 711"/>
                <a:gd name="T23" fmla="*/ 0 h 582"/>
                <a:gd name="T24" fmla="*/ 1 w 711"/>
                <a:gd name="T25" fmla="*/ 0 h 582"/>
                <a:gd name="T26" fmla="*/ 1 w 711"/>
                <a:gd name="T27" fmla="*/ 0 h 582"/>
                <a:gd name="T28" fmla="*/ 1 w 711"/>
                <a:gd name="T29" fmla="*/ 0 h 582"/>
                <a:gd name="T30" fmla="*/ 1 w 711"/>
                <a:gd name="T31" fmla="*/ 0 h 582"/>
                <a:gd name="T32" fmla="*/ 1 w 711"/>
                <a:gd name="T33" fmla="*/ 0 h 582"/>
                <a:gd name="T34" fmla="*/ 1 w 711"/>
                <a:gd name="T35" fmla="*/ 0 h 582"/>
                <a:gd name="T36" fmla="*/ 1 w 711"/>
                <a:gd name="T37" fmla="*/ 0 h 582"/>
                <a:gd name="T38" fmla="*/ 1 w 711"/>
                <a:gd name="T39" fmla="*/ 0 h 582"/>
                <a:gd name="T40" fmla="*/ 1 w 711"/>
                <a:gd name="T41" fmla="*/ 0 h 582"/>
                <a:gd name="T42" fmla="*/ 0 w 711"/>
                <a:gd name="T43" fmla="*/ 0 h 582"/>
                <a:gd name="T44" fmla="*/ 0 w 711"/>
                <a:gd name="T45" fmla="*/ 0 h 582"/>
                <a:gd name="T46" fmla="*/ 0 w 711"/>
                <a:gd name="T47" fmla="*/ 0 h 582"/>
                <a:gd name="T48" fmla="*/ 0 w 711"/>
                <a:gd name="T49" fmla="*/ 0 h 582"/>
                <a:gd name="T50" fmla="*/ 0 w 711"/>
                <a:gd name="T51" fmla="*/ 0 h 582"/>
                <a:gd name="T52" fmla="*/ 0 w 711"/>
                <a:gd name="T53" fmla="*/ 0 h 582"/>
                <a:gd name="T54" fmla="*/ 0 w 711"/>
                <a:gd name="T55" fmla="*/ 0 h 582"/>
                <a:gd name="T56" fmla="*/ 0 w 711"/>
                <a:gd name="T57" fmla="*/ 0 h 582"/>
                <a:gd name="T58" fmla="*/ 0 w 711"/>
                <a:gd name="T59" fmla="*/ 0 h 582"/>
                <a:gd name="T60" fmla="*/ 0 w 711"/>
                <a:gd name="T61" fmla="*/ 0 h 582"/>
                <a:gd name="T62" fmla="*/ 0 w 711"/>
                <a:gd name="T63" fmla="*/ 0 h 582"/>
                <a:gd name="T64" fmla="*/ 0 w 711"/>
                <a:gd name="T65" fmla="*/ 0 h 582"/>
                <a:gd name="T66" fmla="*/ 0 w 711"/>
                <a:gd name="T67" fmla="*/ 0 h 5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1"/>
                <a:gd name="T103" fmla="*/ 0 h 582"/>
                <a:gd name="T104" fmla="*/ 711 w 711"/>
                <a:gd name="T105" fmla="*/ 582 h 5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1" h="582">
                  <a:moveTo>
                    <a:pt x="41" y="572"/>
                  </a:moveTo>
                  <a:lnTo>
                    <a:pt x="41" y="571"/>
                  </a:lnTo>
                  <a:lnTo>
                    <a:pt x="40" y="559"/>
                  </a:lnTo>
                  <a:lnTo>
                    <a:pt x="41" y="544"/>
                  </a:lnTo>
                  <a:lnTo>
                    <a:pt x="45" y="529"/>
                  </a:lnTo>
                  <a:lnTo>
                    <a:pt x="52" y="512"/>
                  </a:lnTo>
                  <a:lnTo>
                    <a:pt x="62" y="494"/>
                  </a:lnTo>
                  <a:lnTo>
                    <a:pt x="75" y="475"/>
                  </a:lnTo>
                  <a:lnTo>
                    <a:pt x="90" y="455"/>
                  </a:lnTo>
                  <a:lnTo>
                    <a:pt x="110" y="435"/>
                  </a:lnTo>
                  <a:lnTo>
                    <a:pt x="130" y="412"/>
                  </a:lnTo>
                  <a:lnTo>
                    <a:pt x="152" y="392"/>
                  </a:lnTo>
                  <a:lnTo>
                    <a:pt x="177" y="369"/>
                  </a:lnTo>
                  <a:lnTo>
                    <a:pt x="203" y="348"/>
                  </a:lnTo>
                  <a:lnTo>
                    <a:pt x="231" y="326"/>
                  </a:lnTo>
                  <a:lnTo>
                    <a:pt x="259" y="304"/>
                  </a:lnTo>
                  <a:lnTo>
                    <a:pt x="289" y="283"/>
                  </a:lnTo>
                  <a:lnTo>
                    <a:pt x="320" y="261"/>
                  </a:lnTo>
                  <a:lnTo>
                    <a:pt x="349" y="241"/>
                  </a:lnTo>
                  <a:lnTo>
                    <a:pt x="380" y="221"/>
                  </a:lnTo>
                  <a:lnTo>
                    <a:pt x="412" y="201"/>
                  </a:lnTo>
                  <a:lnTo>
                    <a:pt x="442" y="182"/>
                  </a:lnTo>
                  <a:lnTo>
                    <a:pt x="471" y="164"/>
                  </a:lnTo>
                  <a:lnTo>
                    <a:pt x="501" y="145"/>
                  </a:lnTo>
                  <a:lnTo>
                    <a:pt x="530" y="130"/>
                  </a:lnTo>
                  <a:lnTo>
                    <a:pt x="558" y="113"/>
                  </a:lnTo>
                  <a:lnTo>
                    <a:pt x="585" y="100"/>
                  </a:lnTo>
                  <a:lnTo>
                    <a:pt x="609" y="87"/>
                  </a:lnTo>
                  <a:lnTo>
                    <a:pt x="632" y="75"/>
                  </a:lnTo>
                  <a:lnTo>
                    <a:pt x="653" y="64"/>
                  </a:lnTo>
                  <a:lnTo>
                    <a:pt x="671" y="55"/>
                  </a:lnTo>
                  <a:lnTo>
                    <a:pt x="687" y="47"/>
                  </a:lnTo>
                  <a:lnTo>
                    <a:pt x="700" y="43"/>
                  </a:lnTo>
                  <a:lnTo>
                    <a:pt x="711" y="39"/>
                  </a:lnTo>
                  <a:lnTo>
                    <a:pt x="699" y="0"/>
                  </a:lnTo>
                  <a:lnTo>
                    <a:pt x="687" y="5"/>
                  </a:lnTo>
                  <a:lnTo>
                    <a:pt x="673" y="11"/>
                  </a:lnTo>
                  <a:lnTo>
                    <a:pt x="655" y="18"/>
                  </a:lnTo>
                  <a:lnTo>
                    <a:pt x="636" y="28"/>
                  </a:lnTo>
                  <a:lnTo>
                    <a:pt x="615" y="39"/>
                  </a:lnTo>
                  <a:lnTo>
                    <a:pt x="592" y="50"/>
                  </a:lnTo>
                  <a:lnTo>
                    <a:pt x="566" y="63"/>
                  </a:lnTo>
                  <a:lnTo>
                    <a:pt x="540" y="79"/>
                  </a:lnTo>
                  <a:lnTo>
                    <a:pt x="511" y="94"/>
                  </a:lnTo>
                  <a:lnTo>
                    <a:pt x="482" y="111"/>
                  </a:lnTo>
                  <a:lnTo>
                    <a:pt x="453" y="129"/>
                  </a:lnTo>
                  <a:lnTo>
                    <a:pt x="421" y="148"/>
                  </a:lnTo>
                  <a:lnTo>
                    <a:pt x="391" y="167"/>
                  </a:lnTo>
                  <a:lnTo>
                    <a:pt x="359" y="187"/>
                  </a:lnTo>
                  <a:lnTo>
                    <a:pt x="328" y="207"/>
                  </a:lnTo>
                  <a:lnTo>
                    <a:pt x="297" y="229"/>
                  </a:lnTo>
                  <a:lnTo>
                    <a:pt x="266" y="251"/>
                  </a:lnTo>
                  <a:lnTo>
                    <a:pt x="236" y="272"/>
                  </a:lnTo>
                  <a:lnTo>
                    <a:pt x="208" y="294"/>
                  </a:lnTo>
                  <a:lnTo>
                    <a:pt x="178" y="316"/>
                  </a:lnTo>
                  <a:lnTo>
                    <a:pt x="152" y="340"/>
                  </a:lnTo>
                  <a:lnTo>
                    <a:pt x="127" y="362"/>
                  </a:lnTo>
                  <a:lnTo>
                    <a:pt x="103" y="384"/>
                  </a:lnTo>
                  <a:lnTo>
                    <a:pt x="81" y="407"/>
                  </a:lnTo>
                  <a:lnTo>
                    <a:pt x="61" y="429"/>
                  </a:lnTo>
                  <a:lnTo>
                    <a:pt x="43" y="452"/>
                  </a:lnTo>
                  <a:lnTo>
                    <a:pt x="29" y="473"/>
                  </a:lnTo>
                  <a:lnTo>
                    <a:pt x="16" y="495"/>
                  </a:lnTo>
                  <a:lnTo>
                    <a:pt x="8" y="517"/>
                  </a:lnTo>
                  <a:lnTo>
                    <a:pt x="1" y="538"/>
                  </a:lnTo>
                  <a:lnTo>
                    <a:pt x="0" y="559"/>
                  </a:lnTo>
                  <a:lnTo>
                    <a:pt x="3" y="582"/>
                  </a:lnTo>
                  <a:lnTo>
                    <a:pt x="3" y="581"/>
                  </a:lnTo>
                  <a:lnTo>
                    <a:pt x="41" y="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14" name="Freeform 166"/>
            <p:cNvSpPr>
              <a:spLocks/>
            </p:cNvSpPr>
            <p:nvPr/>
          </p:nvSpPr>
          <p:spPr bwMode="auto">
            <a:xfrm>
              <a:off x="4422" y="3266"/>
              <a:ext cx="13" cy="8"/>
            </a:xfrm>
            <a:custGeom>
              <a:avLst/>
              <a:gdLst>
                <a:gd name="T0" fmla="*/ 0 w 126"/>
                <a:gd name="T1" fmla="*/ 0 h 81"/>
                <a:gd name="T2" fmla="*/ 0 w 126"/>
                <a:gd name="T3" fmla="*/ 0 h 81"/>
                <a:gd name="T4" fmla="*/ 0 w 126"/>
                <a:gd name="T5" fmla="*/ 0 h 81"/>
                <a:gd name="T6" fmla="*/ 0 w 126"/>
                <a:gd name="T7" fmla="*/ 0 h 81"/>
                <a:gd name="T8" fmla="*/ 0 w 126"/>
                <a:gd name="T9" fmla="*/ 0 h 81"/>
                <a:gd name="T10" fmla="*/ 0 w 126"/>
                <a:gd name="T11" fmla="*/ 0 h 81"/>
                <a:gd name="T12" fmla="*/ 0 w 126"/>
                <a:gd name="T13" fmla="*/ 0 h 81"/>
                <a:gd name="T14" fmla="*/ 0 w 126"/>
                <a:gd name="T15" fmla="*/ 0 h 81"/>
                <a:gd name="T16" fmla="*/ 0 w 126"/>
                <a:gd name="T17" fmla="*/ 0 h 81"/>
                <a:gd name="T18" fmla="*/ 0 w 126"/>
                <a:gd name="T19" fmla="*/ 0 h 81"/>
                <a:gd name="T20" fmla="*/ 0 w 126"/>
                <a:gd name="T21" fmla="*/ 0 h 81"/>
                <a:gd name="T22" fmla="*/ 0 w 126"/>
                <a:gd name="T23" fmla="*/ 0 h 81"/>
                <a:gd name="T24" fmla="*/ 0 w 126"/>
                <a:gd name="T25" fmla="*/ 0 h 81"/>
                <a:gd name="T26" fmla="*/ 0 w 126"/>
                <a:gd name="T27" fmla="*/ 0 h 81"/>
                <a:gd name="T28" fmla="*/ 0 w 126"/>
                <a:gd name="T29" fmla="*/ 0 h 81"/>
                <a:gd name="T30" fmla="*/ 0 w 126"/>
                <a:gd name="T31" fmla="*/ 0 h 81"/>
                <a:gd name="T32" fmla="*/ 0 w 126"/>
                <a:gd name="T33" fmla="*/ 0 h 81"/>
                <a:gd name="T34" fmla="*/ 0 w 126"/>
                <a:gd name="T35" fmla="*/ 0 h 81"/>
                <a:gd name="T36" fmla="*/ 0 w 126"/>
                <a:gd name="T37" fmla="*/ 0 h 81"/>
                <a:gd name="T38" fmla="*/ 0 w 126"/>
                <a:gd name="T39" fmla="*/ 0 h 81"/>
                <a:gd name="T40" fmla="*/ 0 w 126"/>
                <a:gd name="T41" fmla="*/ 0 h 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6"/>
                <a:gd name="T64" fmla="*/ 0 h 81"/>
                <a:gd name="T65" fmla="*/ 126 w 126"/>
                <a:gd name="T66" fmla="*/ 81 h 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6" h="81">
                  <a:moveTo>
                    <a:pt x="126" y="40"/>
                  </a:moveTo>
                  <a:lnTo>
                    <a:pt x="122" y="40"/>
                  </a:lnTo>
                  <a:lnTo>
                    <a:pt x="118" y="40"/>
                  </a:lnTo>
                  <a:lnTo>
                    <a:pt x="106" y="35"/>
                  </a:lnTo>
                  <a:lnTo>
                    <a:pt x="90" y="29"/>
                  </a:lnTo>
                  <a:lnTo>
                    <a:pt x="73" y="22"/>
                  </a:lnTo>
                  <a:lnTo>
                    <a:pt x="58" y="14"/>
                  </a:lnTo>
                  <a:lnTo>
                    <a:pt x="46" y="7"/>
                  </a:lnTo>
                  <a:lnTo>
                    <a:pt x="38" y="0"/>
                  </a:lnTo>
                  <a:lnTo>
                    <a:pt x="38" y="4"/>
                  </a:lnTo>
                  <a:lnTo>
                    <a:pt x="0" y="13"/>
                  </a:lnTo>
                  <a:lnTo>
                    <a:pt x="11" y="30"/>
                  </a:lnTo>
                  <a:lnTo>
                    <a:pt x="23" y="39"/>
                  </a:lnTo>
                  <a:lnTo>
                    <a:pt x="39" y="50"/>
                  </a:lnTo>
                  <a:lnTo>
                    <a:pt x="58" y="59"/>
                  </a:lnTo>
                  <a:lnTo>
                    <a:pt x="76" y="67"/>
                  </a:lnTo>
                  <a:lnTo>
                    <a:pt x="91" y="74"/>
                  </a:lnTo>
                  <a:lnTo>
                    <a:pt x="107" y="79"/>
                  </a:lnTo>
                  <a:lnTo>
                    <a:pt x="122" y="81"/>
                  </a:lnTo>
                  <a:lnTo>
                    <a:pt x="118" y="81"/>
                  </a:lnTo>
                  <a:lnTo>
                    <a:pt x="12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15" name="Freeform 167"/>
            <p:cNvSpPr>
              <a:spLocks/>
            </p:cNvSpPr>
            <p:nvPr/>
          </p:nvSpPr>
          <p:spPr bwMode="auto">
            <a:xfrm>
              <a:off x="4434" y="3259"/>
              <a:ext cx="107" cy="17"/>
            </a:xfrm>
            <a:custGeom>
              <a:avLst/>
              <a:gdLst>
                <a:gd name="T0" fmla="*/ 1 w 1066"/>
                <a:gd name="T1" fmla="*/ 0 h 188"/>
                <a:gd name="T2" fmla="*/ 1 w 1066"/>
                <a:gd name="T3" fmla="*/ 0 h 188"/>
                <a:gd name="T4" fmla="*/ 1 w 1066"/>
                <a:gd name="T5" fmla="*/ 0 h 188"/>
                <a:gd name="T6" fmla="*/ 1 w 1066"/>
                <a:gd name="T7" fmla="*/ 0 h 188"/>
                <a:gd name="T8" fmla="*/ 1 w 1066"/>
                <a:gd name="T9" fmla="*/ 0 h 188"/>
                <a:gd name="T10" fmla="*/ 1 w 1066"/>
                <a:gd name="T11" fmla="*/ 0 h 188"/>
                <a:gd name="T12" fmla="*/ 1 w 1066"/>
                <a:gd name="T13" fmla="*/ 0 h 188"/>
                <a:gd name="T14" fmla="*/ 1 w 1066"/>
                <a:gd name="T15" fmla="*/ 0 h 188"/>
                <a:gd name="T16" fmla="*/ 1 w 1066"/>
                <a:gd name="T17" fmla="*/ 0 h 188"/>
                <a:gd name="T18" fmla="*/ 1 w 1066"/>
                <a:gd name="T19" fmla="*/ 0 h 188"/>
                <a:gd name="T20" fmla="*/ 1 w 1066"/>
                <a:gd name="T21" fmla="*/ 0 h 188"/>
                <a:gd name="T22" fmla="*/ 0 w 1066"/>
                <a:gd name="T23" fmla="*/ 0 h 188"/>
                <a:gd name="T24" fmla="*/ 0 w 1066"/>
                <a:gd name="T25" fmla="*/ 0 h 188"/>
                <a:gd name="T26" fmla="*/ 0 w 1066"/>
                <a:gd name="T27" fmla="*/ 0 h 188"/>
                <a:gd name="T28" fmla="*/ 0 w 1066"/>
                <a:gd name="T29" fmla="*/ 0 h 188"/>
                <a:gd name="T30" fmla="*/ 0 w 1066"/>
                <a:gd name="T31" fmla="*/ 0 h 188"/>
                <a:gd name="T32" fmla="*/ 0 w 1066"/>
                <a:gd name="T33" fmla="*/ 0 h 188"/>
                <a:gd name="T34" fmla="*/ 0 w 1066"/>
                <a:gd name="T35" fmla="*/ 0 h 188"/>
                <a:gd name="T36" fmla="*/ 0 w 1066"/>
                <a:gd name="T37" fmla="*/ 0 h 188"/>
                <a:gd name="T38" fmla="*/ 0 w 1066"/>
                <a:gd name="T39" fmla="*/ 0 h 188"/>
                <a:gd name="T40" fmla="*/ 0 w 1066"/>
                <a:gd name="T41" fmla="*/ 0 h 188"/>
                <a:gd name="T42" fmla="*/ 0 w 1066"/>
                <a:gd name="T43" fmla="*/ 0 h 188"/>
                <a:gd name="T44" fmla="*/ 0 w 1066"/>
                <a:gd name="T45" fmla="*/ 0 h 188"/>
                <a:gd name="T46" fmla="*/ 1 w 1066"/>
                <a:gd name="T47" fmla="*/ 0 h 188"/>
                <a:gd name="T48" fmla="*/ 1 w 1066"/>
                <a:gd name="T49" fmla="*/ 0 h 188"/>
                <a:gd name="T50" fmla="*/ 1 w 1066"/>
                <a:gd name="T51" fmla="*/ 0 h 188"/>
                <a:gd name="T52" fmla="*/ 1 w 1066"/>
                <a:gd name="T53" fmla="*/ 0 h 188"/>
                <a:gd name="T54" fmla="*/ 1 w 1066"/>
                <a:gd name="T55" fmla="*/ 0 h 188"/>
                <a:gd name="T56" fmla="*/ 1 w 1066"/>
                <a:gd name="T57" fmla="*/ 0 h 188"/>
                <a:gd name="T58" fmla="*/ 1 w 1066"/>
                <a:gd name="T59" fmla="*/ 0 h 188"/>
                <a:gd name="T60" fmla="*/ 1 w 1066"/>
                <a:gd name="T61" fmla="*/ 0 h 188"/>
                <a:gd name="T62" fmla="*/ 1 w 1066"/>
                <a:gd name="T63" fmla="*/ 0 h 188"/>
                <a:gd name="T64" fmla="*/ 1 w 1066"/>
                <a:gd name="T65" fmla="*/ 0 h 188"/>
                <a:gd name="T66" fmla="*/ 1 w 1066"/>
                <a:gd name="T67" fmla="*/ 0 h 188"/>
                <a:gd name="T68" fmla="*/ 1 w 1066"/>
                <a:gd name="T69" fmla="*/ 0 h 188"/>
                <a:gd name="T70" fmla="*/ 1 w 1066"/>
                <a:gd name="T71" fmla="*/ 0 h 188"/>
                <a:gd name="T72" fmla="*/ 1 w 1066"/>
                <a:gd name="T73" fmla="*/ 0 h 188"/>
                <a:gd name="T74" fmla="*/ 1 w 1066"/>
                <a:gd name="T75" fmla="*/ 0 h 188"/>
                <a:gd name="T76" fmla="*/ 1 w 1066"/>
                <a:gd name="T77" fmla="*/ 0 h 18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66"/>
                <a:gd name="T118" fmla="*/ 0 h 188"/>
                <a:gd name="T119" fmla="*/ 1066 w 1066"/>
                <a:gd name="T120" fmla="*/ 188 h 18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66" h="188">
                  <a:moveTo>
                    <a:pt x="1026" y="18"/>
                  </a:moveTo>
                  <a:lnTo>
                    <a:pt x="1036" y="3"/>
                  </a:lnTo>
                  <a:lnTo>
                    <a:pt x="1024" y="10"/>
                  </a:lnTo>
                  <a:lnTo>
                    <a:pt x="1010" y="17"/>
                  </a:lnTo>
                  <a:lnTo>
                    <a:pt x="992" y="23"/>
                  </a:lnTo>
                  <a:lnTo>
                    <a:pt x="973" y="31"/>
                  </a:lnTo>
                  <a:lnTo>
                    <a:pt x="953" y="39"/>
                  </a:lnTo>
                  <a:lnTo>
                    <a:pt x="930" y="48"/>
                  </a:lnTo>
                  <a:lnTo>
                    <a:pt x="905" y="56"/>
                  </a:lnTo>
                  <a:lnTo>
                    <a:pt x="878" y="64"/>
                  </a:lnTo>
                  <a:lnTo>
                    <a:pt x="850" y="72"/>
                  </a:lnTo>
                  <a:lnTo>
                    <a:pt x="822" y="80"/>
                  </a:lnTo>
                  <a:lnTo>
                    <a:pt x="790" y="88"/>
                  </a:lnTo>
                  <a:lnTo>
                    <a:pt x="760" y="94"/>
                  </a:lnTo>
                  <a:lnTo>
                    <a:pt x="726" y="100"/>
                  </a:lnTo>
                  <a:lnTo>
                    <a:pt x="692" y="108"/>
                  </a:lnTo>
                  <a:lnTo>
                    <a:pt x="656" y="114"/>
                  </a:lnTo>
                  <a:lnTo>
                    <a:pt x="622" y="120"/>
                  </a:lnTo>
                  <a:lnTo>
                    <a:pt x="584" y="126"/>
                  </a:lnTo>
                  <a:lnTo>
                    <a:pt x="546" y="130"/>
                  </a:lnTo>
                  <a:lnTo>
                    <a:pt x="509" y="136"/>
                  </a:lnTo>
                  <a:lnTo>
                    <a:pt x="471" y="139"/>
                  </a:lnTo>
                  <a:lnTo>
                    <a:pt x="431" y="142"/>
                  </a:lnTo>
                  <a:lnTo>
                    <a:pt x="393" y="144"/>
                  </a:lnTo>
                  <a:lnTo>
                    <a:pt x="354" y="146"/>
                  </a:lnTo>
                  <a:lnTo>
                    <a:pt x="314" y="147"/>
                  </a:lnTo>
                  <a:lnTo>
                    <a:pt x="274" y="147"/>
                  </a:lnTo>
                  <a:lnTo>
                    <a:pt x="234" y="146"/>
                  </a:lnTo>
                  <a:lnTo>
                    <a:pt x="195" y="144"/>
                  </a:lnTo>
                  <a:lnTo>
                    <a:pt x="157" y="141"/>
                  </a:lnTo>
                  <a:lnTo>
                    <a:pt x="119" y="138"/>
                  </a:lnTo>
                  <a:lnTo>
                    <a:pt x="80" y="132"/>
                  </a:lnTo>
                  <a:lnTo>
                    <a:pt x="44" y="126"/>
                  </a:lnTo>
                  <a:lnTo>
                    <a:pt x="8" y="118"/>
                  </a:lnTo>
                  <a:lnTo>
                    <a:pt x="0" y="159"/>
                  </a:lnTo>
                  <a:lnTo>
                    <a:pt x="37" y="166"/>
                  </a:lnTo>
                  <a:lnTo>
                    <a:pt x="76" y="173"/>
                  </a:lnTo>
                  <a:lnTo>
                    <a:pt x="115" y="178"/>
                  </a:lnTo>
                  <a:lnTo>
                    <a:pt x="155" y="181"/>
                  </a:lnTo>
                  <a:lnTo>
                    <a:pt x="193" y="185"/>
                  </a:lnTo>
                  <a:lnTo>
                    <a:pt x="234" y="187"/>
                  </a:lnTo>
                  <a:lnTo>
                    <a:pt x="274" y="188"/>
                  </a:lnTo>
                  <a:lnTo>
                    <a:pt x="314" y="188"/>
                  </a:lnTo>
                  <a:lnTo>
                    <a:pt x="354" y="187"/>
                  </a:lnTo>
                  <a:lnTo>
                    <a:pt x="393" y="185"/>
                  </a:lnTo>
                  <a:lnTo>
                    <a:pt x="433" y="182"/>
                  </a:lnTo>
                  <a:lnTo>
                    <a:pt x="473" y="179"/>
                  </a:lnTo>
                  <a:lnTo>
                    <a:pt x="513" y="176"/>
                  </a:lnTo>
                  <a:lnTo>
                    <a:pt x="550" y="171"/>
                  </a:lnTo>
                  <a:lnTo>
                    <a:pt x="588" y="166"/>
                  </a:lnTo>
                  <a:lnTo>
                    <a:pt x="626" y="160"/>
                  </a:lnTo>
                  <a:lnTo>
                    <a:pt x="663" y="155"/>
                  </a:lnTo>
                  <a:lnTo>
                    <a:pt x="698" y="148"/>
                  </a:lnTo>
                  <a:lnTo>
                    <a:pt x="733" y="141"/>
                  </a:lnTo>
                  <a:lnTo>
                    <a:pt x="766" y="134"/>
                  </a:lnTo>
                  <a:lnTo>
                    <a:pt x="799" y="126"/>
                  </a:lnTo>
                  <a:lnTo>
                    <a:pt x="830" y="118"/>
                  </a:lnTo>
                  <a:lnTo>
                    <a:pt x="860" y="110"/>
                  </a:lnTo>
                  <a:lnTo>
                    <a:pt x="889" y="102"/>
                  </a:lnTo>
                  <a:lnTo>
                    <a:pt x="916" y="94"/>
                  </a:lnTo>
                  <a:lnTo>
                    <a:pt x="942" y="86"/>
                  </a:lnTo>
                  <a:lnTo>
                    <a:pt x="965" y="78"/>
                  </a:lnTo>
                  <a:lnTo>
                    <a:pt x="986" y="69"/>
                  </a:lnTo>
                  <a:lnTo>
                    <a:pt x="1007" y="62"/>
                  </a:lnTo>
                  <a:lnTo>
                    <a:pt x="1025" y="53"/>
                  </a:lnTo>
                  <a:lnTo>
                    <a:pt x="1041" y="46"/>
                  </a:lnTo>
                  <a:lnTo>
                    <a:pt x="1055" y="37"/>
                  </a:lnTo>
                  <a:lnTo>
                    <a:pt x="1066" y="22"/>
                  </a:lnTo>
                  <a:lnTo>
                    <a:pt x="1055" y="37"/>
                  </a:lnTo>
                  <a:lnTo>
                    <a:pt x="1061" y="32"/>
                  </a:lnTo>
                  <a:lnTo>
                    <a:pt x="1065" y="25"/>
                  </a:lnTo>
                  <a:lnTo>
                    <a:pt x="1065" y="17"/>
                  </a:lnTo>
                  <a:lnTo>
                    <a:pt x="1063" y="11"/>
                  </a:lnTo>
                  <a:lnTo>
                    <a:pt x="1057" y="5"/>
                  </a:lnTo>
                  <a:lnTo>
                    <a:pt x="1052" y="1"/>
                  </a:lnTo>
                  <a:lnTo>
                    <a:pt x="1045" y="0"/>
                  </a:lnTo>
                  <a:lnTo>
                    <a:pt x="1036" y="3"/>
                  </a:lnTo>
                  <a:lnTo>
                    <a:pt x="102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16" name="Freeform 168"/>
            <p:cNvSpPr>
              <a:spLocks/>
            </p:cNvSpPr>
            <p:nvPr/>
          </p:nvSpPr>
          <p:spPr bwMode="auto">
            <a:xfrm>
              <a:off x="4528" y="3212"/>
              <a:ext cx="16" cy="49"/>
            </a:xfrm>
            <a:custGeom>
              <a:avLst/>
              <a:gdLst>
                <a:gd name="T0" fmla="*/ 0 w 157"/>
                <a:gd name="T1" fmla="*/ 0 h 539"/>
                <a:gd name="T2" fmla="*/ 0 w 157"/>
                <a:gd name="T3" fmla="*/ 0 h 539"/>
                <a:gd name="T4" fmla="*/ 0 w 157"/>
                <a:gd name="T5" fmla="*/ 0 h 539"/>
                <a:gd name="T6" fmla="*/ 0 w 157"/>
                <a:gd name="T7" fmla="*/ 0 h 539"/>
                <a:gd name="T8" fmla="*/ 0 w 157"/>
                <a:gd name="T9" fmla="*/ 0 h 539"/>
                <a:gd name="T10" fmla="*/ 0 w 157"/>
                <a:gd name="T11" fmla="*/ 0 h 539"/>
                <a:gd name="T12" fmla="*/ 0 w 157"/>
                <a:gd name="T13" fmla="*/ 0 h 539"/>
                <a:gd name="T14" fmla="*/ 0 w 157"/>
                <a:gd name="T15" fmla="*/ 0 h 539"/>
                <a:gd name="T16" fmla="*/ 0 w 157"/>
                <a:gd name="T17" fmla="*/ 0 h 539"/>
                <a:gd name="T18" fmla="*/ 0 w 157"/>
                <a:gd name="T19" fmla="*/ 0 h 539"/>
                <a:gd name="T20" fmla="*/ 0 w 157"/>
                <a:gd name="T21" fmla="*/ 0 h 539"/>
                <a:gd name="T22" fmla="*/ 0 w 157"/>
                <a:gd name="T23" fmla="*/ 0 h 539"/>
                <a:gd name="T24" fmla="*/ 0 w 157"/>
                <a:gd name="T25" fmla="*/ 0 h 539"/>
                <a:gd name="T26" fmla="*/ 0 w 157"/>
                <a:gd name="T27" fmla="*/ 0 h 539"/>
                <a:gd name="T28" fmla="*/ 0 w 157"/>
                <a:gd name="T29" fmla="*/ 0 h 539"/>
                <a:gd name="T30" fmla="*/ 0 w 157"/>
                <a:gd name="T31" fmla="*/ 0 h 539"/>
                <a:gd name="T32" fmla="*/ 0 w 157"/>
                <a:gd name="T33" fmla="*/ 0 h 539"/>
                <a:gd name="T34" fmla="*/ 0 w 157"/>
                <a:gd name="T35" fmla="*/ 0 h 539"/>
                <a:gd name="T36" fmla="*/ 0 w 157"/>
                <a:gd name="T37" fmla="*/ 0 h 539"/>
                <a:gd name="T38" fmla="*/ 0 w 157"/>
                <a:gd name="T39" fmla="*/ 0 h 539"/>
                <a:gd name="T40" fmla="*/ 0 w 157"/>
                <a:gd name="T41" fmla="*/ 0 h 539"/>
                <a:gd name="T42" fmla="*/ 0 w 157"/>
                <a:gd name="T43" fmla="*/ 0 h 539"/>
                <a:gd name="T44" fmla="*/ 0 w 157"/>
                <a:gd name="T45" fmla="*/ 0 h 539"/>
                <a:gd name="T46" fmla="*/ 0 w 157"/>
                <a:gd name="T47" fmla="*/ 0 h 539"/>
                <a:gd name="T48" fmla="*/ 0 w 157"/>
                <a:gd name="T49" fmla="*/ 0 h 539"/>
                <a:gd name="T50" fmla="*/ 0 w 157"/>
                <a:gd name="T51" fmla="*/ 0 h 539"/>
                <a:gd name="T52" fmla="*/ 0 w 157"/>
                <a:gd name="T53" fmla="*/ 0 h 539"/>
                <a:gd name="T54" fmla="*/ 0 w 157"/>
                <a:gd name="T55" fmla="*/ 0 h 539"/>
                <a:gd name="T56" fmla="*/ 0 w 157"/>
                <a:gd name="T57" fmla="*/ 0 h 539"/>
                <a:gd name="T58" fmla="*/ 0 w 157"/>
                <a:gd name="T59" fmla="*/ 0 h 53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7"/>
                <a:gd name="T91" fmla="*/ 0 h 539"/>
                <a:gd name="T92" fmla="*/ 157 w 157"/>
                <a:gd name="T93" fmla="*/ 539 h 53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7" h="539">
                  <a:moveTo>
                    <a:pt x="18" y="40"/>
                  </a:moveTo>
                  <a:lnTo>
                    <a:pt x="9" y="37"/>
                  </a:lnTo>
                  <a:lnTo>
                    <a:pt x="54" y="69"/>
                  </a:lnTo>
                  <a:lnTo>
                    <a:pt x="86" y="103"/>
                  </a:lnTo>
                  <a:lnTo>
                    <a:pt x="105" y="143"/>
                  </a:lnTo>
                  <a:lnTo>
                    <a:pt x="115" y="192"/>
                  </a:lnTo>
                  <a:lnTo>
                    <a:pt x="117" y="255"/>
                  </a:lnTo>
                  <a:lnTo>
                    <a:pt x="112" y="331"/>
                  </a:lnTo>
                  <a:lnTo>
                    <a:pt x="101" y="423"/>
                  </a:lnTo>
                  <a:lnTo>
                    <a:pt x="85" y="535"/>
                  </a:lnTo>
                  <a:lnTo>
                    <a:pt x="125" y="539"/>
                  </a:lnTo>
                  <a:lnTo>
                    <a:pt x="140" y="427"/>
                  </a:lnTo>
                  <a:lnTo>
                    <a:pt x="152" y="334"/>
                  </a:lnTo>
                  <a:lnTo>
                    <a:pt x="157" y="255"/>
                  </a:lnTo>
                  <a:lnTo>
                    <a:pt x="155" y="187"/>
                  </a:lnTo>
                  <a:lnTo>
                    <a:pt x="142" y="130"/>
                  </a:lnTo>
                  <a:lnTo>
                    <a:pt x="117" y="80"/>
                  </a:lnTo>
                  <a:lnTo>
                    <a:pt x="80" y="39"/>
                  </a:lnTo>
                  <a:lnTo>
                    <a:pt x="28" y="3"/>
                  </a:lnTo>
                  <a:lnTo>
                    <a:pt x="20" y="0"/>
                  </a:lnTo>
                  <a:lnTo>
                    <a:pt x="28" y="3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7" y="5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3" y="32"/>
                  </a:lnTo>
                  <a:lnTo>
                    <a:pt x="9" y="37"/>
                  </a:lnTo>
                  <a:lnTo>
                    <a:pt x="18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17" name="Freeform 169"/>
            <p:cNvSpPr>
              <a:spLocks/>
            </p:cNvSpPr>
            <p:nvPr/>
          </p:nvSpPr>
          <p:spPr bwMode="auto">
            <a:xfrm>
              <a:off x="4491" y="3212"/>
              <a:ext cx="39" cy="6"/>
            </a:xfrm>
            <a:custGeom>
              <a:avLst/>
              <a:gdLst>
                <a:gd name="T0" fmla="*/ 0 w 396"/>
                <a:gd name="T1" fmla="*/ 0 h 71"/>
                <a:gd name="T2" fmla="*/ 0 w 396"/>
                <a:gd name="T3" fmla="*/ 0 h 71"/>
                <a:gd name="T4" fmla="*/ 0 w 396"/>
                <a:gd name="T5" fmla="*/ 0 h 71"/>
                <a:gd name="T6" fmla="*/ 0 w 396"/>
                <a:gd name="T7" fmla="*/ 0 h 71"/>
                <a:gd name="T8" fmla="*/ 0 w 396"/>
                <a:gd name="T9" fmla="*/ 0 h 71"/>
                <a:gd name="T10" fmla="*/ 0 w 396"/>
                <a:gd name="T11" fmla="*/ 0 h 71"/>
                <a:gd name="T12" fmla="*/ 0 w 396"/>
                <a:gd name="T13" fmla="*/ 0 h 71"/>
                <a:gd name="T14" fmla="*/ 0 w 396"/>
                <a:gd name="T15" fmla="*/ 0 h 71"/>
                <a:gd name="T16" fmla="*/ 0 w 396"/>
                <a:gd name="T17" fmla="*/ 0 h 71"/>
                <a:gd name="T18" fmla="*/ 0 w 396"/>
                <a:gd name="T19" fmla="*/ 0 h 71"/>
                <a:gd name="T20" fmla="*/ 0 w 396"/>
                <a:gd name="T21" fmla="*/ 0 h 71"/>
                <a:gd name="T22" fmla="*/ 0 w 396"/>
                <a:gd name="T23" fmla="*/ 0 h 71"/>
                <a:gd name="T24" fmla="*/ 0 w 396"/>
                <a:gd name="T25" fmla="*/ 0 h 71"/>
                <a:gd name="T26" fmla="*/ 0 w 396"/>
                <a:gd name="T27" fmla="*/ 0 h 71"/>
                <a:gd name="T28" fmla="*/ 0 w 396"/>
                <a:gd name="T29" fmla="*/ 0 h 71"/>
                <a:gd name="T30" fmla="*/ 0 w 396"/>
                <a:gd name="T31" fmla="*/ 0 h 71"/>
                <a:gd name="T32" fmla="*/ 0 w 396"/>
                <a:gd name="T33" fmla="*/ 0 h 71"/>
                <a:gd name="T34" fmla="*/ 0 w 396"/>
                <a:gd name="T35" fmla="*/ 0 h 71"/>
                <a:gd name="T36" fmla="*/ 0 w 396"/>
                <a:gd name="T37" fmla="*/ 0 h 71"/>
                <a:gd name="T38" fmla="*/ 0 w 396"/>
                <a:gd name="T39" fmla="*/ 0 h 71"/>
                <a:gd name="T40" fmla="*/ 0 w 396"/>
                <a:gd name="T41" fmla="*/ 0 h 71"/>
                <a:gd name="T42" fmla="*/ 0 w 396"/>
                <a:gd name="T43" fmla="*/ 0 h 71"/>
                <a:gd name="T44" fmla="*/ 0 w 396"/>
                <a:gd name="T45" fmla="*/ 0 h 71"/>
                <a:gd name="T46" fmla="*/ 0 w 396"/>
                <a:gd name="T47" fmla="*/ 0 h 71"/>
                <a:gd name="T48" fmla="*/ 0 w 396"/>
                <a:gd name="T49" fmla="*/ 0 h 71"/>
                <a:gd name="T50" fmla="*/ 0 w 396"/>
                <a:gd name="T51" fmla="*/ 0 h 71"/>
                <a:gd name="T52" fmla="*/ 0 w 396"/>
                <a:gd name="T53" fmla="*/ 0 h 71"/>
                <a:gd name="T54" fmla="*/ 0 w 396"/>
                <a:gd name="T55" fmla="*/ 0 h 71"/>
                <a:gd name="T56" fmla="*/ 0 w 396"/>
                <a:gd name="T57" fmla="*/ 0 h 71"/>
                <a:gd name="T58" fmla="*/ 0 w 396"/>
                <a:gd name="T59" fmla="*/ 0 h 71"/>
                <a:gd name="T60" fmla="*/ 0 w 396"/>
                <a:gd name="T61" fmla="*/ 0 h 71"/>
                <a:gd name="T62" fmla="*/ 0 w 396"/>
                <a:gd name="T63" fmla="*/ 0 h 71"/>
                <a:gd name="T64" fmla="*/ 0 w 396"/>
                <a:gd name="T65" fmla="*/ 0 h 71"/>
                <a:gd name="T66" fmla="*/ 0 w 396"/>
                <a:gd name="T67" fmla="*/ 0 h 71"/>
                <a:gd name="T68" fmla="*/ 0 w 396"/>
                <a:gd name="T69" fmla="*/ 0 h 71"/>
                <a:gd name="T70" fmla="*/ 0 w 396"/>
                <a:gd name="T71" fmla="*/ 0 h 71"/>
                <a:gd name="T72" fmla="*/ 0 w 396"/>
                <a:gd name="T73" fmla="*/ 0 h 71"/>
                <a:gd name="T74" fmla="*/ 0 w 396"/>
                <a:gd name="T75" fmla="*/ 0 h 71"/>
                <a:gd name="T76" fmla="*/ 0 w 396"/>
                <a:gd name="T77" fmla="*/ 0 h 71"/>
                <a:gd name="T78" fmla="*/ 0 w 396"/>
                <a:gd name="T79" fmla="*/ 0 h 71"/>
                <a:gd name="T80" fmla="*/ 0 w 396"/>
                <a:gd name="T81" fmla="*/ 0 h 71"/>
                <a:gd name="T82" fmla="*/ 0 w 396"/>
                <a:gd name="T83" fmla="*/ 0 h 71"/>
                <a:gd name="T84" fmla="*/ 0 w 396"/>
                <a:gd name="T85" fmla="*/ 0 h 71"/>
                <a:gd name="T86" fmla="*/ 0 w 396"/>
                <a:gd name="T87" fmla="*/ 0 h 71"/>
                <a:gd name="T88" fmla="*/ 0 w 396"/>
                <a:gd name="T89" fmla="*/ 0 h 71"/>
                <a:gd name="T90" fmla="*/ 0 w 396"/>
                <a:gd name="T91" fmla="*/ 0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96"/>
                <a:gd name="T139" fmla="*/ 0 h 71"/>
                <a:gd name="T140" fmla="*/ 396 w 396"/>
                <a:gd name="T141" fmla="*/ 71 h 7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96" h="71">
                  <a:moveTo>
                    <a:pt x="25" y="71"/>
                  </a:moveTo>
                  <a:lnTo>
                    <a:pt x="23" y="71"/>
                  </a:lnTo>
                  <a:lnTo>
                    <a:pt x="47" y="66"/>
                  </a:lnTo>
                  <a:lnTo>
                    <a:pt x="73" y="61"/>
                  </a:lnTo>
                  <a:lnTo>
                    <a:pt x="100" y="57"/>
                  </a:lnTo>
                  <a:lnTo>
                    <a:pt x="125" y="53"/>
                  </a:lnTo>
                  <a:lnTo>
                    <a:pt x="151" y="49"/>
                  </a:lnTo>
                  <a:lnTo>
                    <a:pt x="176" y="47"/>
                  </a:lnTo>
                  <a:lnTo>
                    <a:pt x="202" y="45"/>
                  </a:lnTo>
                  <a:lnTo>
                    <a:pt x="227" y="43"/>
                  </a:lnTo>
                  <a:lnTo>
                    <a:pt x="251" y="42"/>
                  </a:lnTo>
                  <a:lnTo>
                    <a:pt x="276" y="41"/>
                  </a:lnTo>
                  <a:lnTo>
                    <a:pt x="299" y="41"/>
                  </a:lnTo>
                  <a:lnTo>
                    <a:pt x="321" y="41"/>
                  </a:lnTo>
                  <a:lnTo>
                    <a:pt x="341" y="42"/>
                  </a:lnTo>
                  <a:lnTo>
                    <a:pt x="359" y="43"/>
                  </a:lnTo>
                  <a:lnTo>
                    <a:pt x="377" y="44"/>
                  </a:lnTo>
                  <a:lnTo>
                    <a:pt x="394" y="45"/>
                  </a:lnTo>
                  <a:lnTo>
                    <a:pt x="396" y="5"/>
                  </a:lnTo>
                  <a:lnTo>
                    <a:pt x="379" y="3"/>
                  </a:lnTo>
                  <a:lnTo>
                    <a:pt x="361" y="2"/>
                  </a:lnTo>
                  <a:lnTo>
                    <a:pt x="341" y="1"/>
                  </a:lnTo>
                  <a:lnTo>
                    <a:pt x="321" y="0"/>
                  </a:lnTo>
                  <a:lnTo>
                    <a:pt x="299" y="0"/>
                  </a:lnTo>
                  <a:lnTo>
                    <a:pt x="276" y="0"/>
                  </a:lnTo>
                  <a:lnTo>
                    <a:pt x="251" y="1"/>
                  </a:lnTo>
                  <a:lnTo>
                    <a:pt x="225" y="2"/>
                  </a:lnTo>
                  <a:lnTo>
                    <a:pt x="200" y="5"/>
                  </a:lnTo>
                  <a:lnTo>
                    <a:pt x="174" y="7"/>
                  </a:lnTo>
                  <a:lnTo>
                    <a:pt x="149" y="9"/>
                  </a:lnTo>
                  <a:lnTo>
                    <a:pt x="121" y="12"/>
                  </a:lnTo>
                  <a:lnTo>
                    <a:pt x="93" y="16"/>
                  </a:lnTo>
                  <a:lnTo>
                    <a:pt x="67" y="21"/>
                  </a:lnTo>
                  <a:lnTo>
                    <a:pt x="41" y="26"/>
                  </a:lnTo>
                  <a:lnTo>
                    <a:pt x="15" y="32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6" y="35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3" y="62"/>
                  </a:lnTo>
                  <a:lnTo>
                    <a:pt x="7" y="68"/>
                  </a:lnTo>
                  <a:lnTo>
                    <a:pt x="15" y="71"/>
                  </a:lnTo>
                  <a:lnTo>
                    <a:pt x="23" y="71"/>
                  </a:lnTo>
                  <a:lnTo>
                    <a:pt x="25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18" name="Freeform 170"/>
            <p:cNvSpPr>
              <a:spLocks/>
            </p:cNvSpPr>
            <p:nvPr/>
          </p:nvSpPr>
          <p:spPr bwMode="auto">
            <a:xfrm>
              <a:off x="4528" y="3220"/>
              <a:ext cx="126" cy="92"/>
            </a:xfrm>
            <a:custGeom>
              <a:avLst/>
              <a:gdLst>
                <a:gd name="T0" fmla="*/ 0 w 1257"/>
                <a:gd name="T1" fmla="*/ 0 h 1013"/>
                <a:gd name="T2" fmla="*/ 0 w 1257"/>
                <a:gd name="T3" fmla="*/ 0 h 1013"/>
                <a:gd name="T4" fmla="*/ 0 w 1257"/>
                <a:gd name="T5" fmla="*/ 0 h 1013"/>
                <a:gd name="T6" fmla="*/ 0 w 1257"/>
                <a:gd name="T7" fmla="*/ 0 h 1013"/>
                <a:gd name="T8" fmla="*/ 0 w 1257"/>
                <a:gd name="T9" fmla="*/ 0 h 1013"/>
                <a:gd name="T10" fmla="*/ 0 w 1257"/>
                <a:gd name="T11" fmla="*/ 0 h 1013"/>
                <a:gd name="T12" fmla="*/ 0 w 1257"/>
                <a:gd name="T13" fmla="*/ 0 h 1013"/>
                <a:gd name="T14" fmla="*/ 0 w 1257"/>
                <a:gd name="T15" fmla="*/ 0 h 1013"/>
                <a:gd name="T16" fmla="*/ 0 w 1257"/>
                <a:gd name="T17" fmla="*/ 1 h 1013"/>
                <a:gd name="T18" fmla="*/ 0 w 1257"/>
                <a:gd name="T19" fmla="*/ 1 h 1013"/>
                <a:gd name="T20" fmla="*/ 0 w 1257"/>
                <a:gd name="T21" fmla="*/ 1 h 1013"/>
                <a:gd name="T22" fmla="*/ 0 w 1257"/>
                <a:gd name="T23" fmla="*/ 1 h 1013"/>
                <a:gd name="T24" fmla="*/ 1 w 1257"/>
                <a:gd name="T25" fmla="*/ 1 h 1013"/>
                <a:gd name="T26" fmla="*/ 1 w 1257"/>
                <a:gd name="T27" fmla="*/ 1 h 1013"/>
                <a:gd name="T28" fmla="*/ 1 w 1257"/>
                <a:gd name="T29" fmla="*/ 1 h 1013"/>
                <a:gd name="T30" fmla="*/ 1 w 1257"/>
                <a:gd name="T31" fmla="*/ 1 h 1013"/>
                <a:gd name="T32" fmla="*/ 1 w 1257"/>
                <a:gd name="T33" fmla="*/ 1 h 1013"/>
                <a:gd name="T34" fmla="*/ 1 w 1257"/>
                <a:gd name="T35" fmla="*/ 1 h 1013"/>
                <a:gd name="T36" fmla="*/ 1 w 1257"/>
                <a:gd name="T37" fmla="*/ 1 h 1013"/>
                <a:gd name="T38" fmla="*/ 1 w 1257"/>
                <a:gd name="T39" fmla="*/ 1 h 1013"/>
                <a:gd name="T40" fmla="*/ 1 w 1257"/>
                <a:gd name="T41" fmla="*/ 1 h 1013"/>
                <a:gd name="T42" fmla="*/ 1 w 1257"/>
                <a:gd name="T43" fmla="*/ 1 h 1013"/>
                <a:gd name="T44" fmla="*/ 1 w 1257"/>
                <a:gd name="T45" fmla="*/ 1 h 1013"/>
                <a:gd name="T46" fmla="*/ 1 w 1257"/>
                <a:gd name="T47" fmla="*/ 1 h 1013"/>
                <a:gd name="T48" fmla="*/ 1 w 1257"/>
                <a:gd name="T49" fmla="*/ 1 h 1013"/>
                <a:gd name="T50" fmla="*/ 1 w 1257"/>
                <a:gd name="T51" fmla="*/ 1 h 1013"/>
                <a:gd name="T52" fmla="*/ 1 w 1257"/>
                <a:gd name="T53" fmla="*/ 0 h 1013"/>
                <a:gd name="T54" fmla="*/ 1 w 1257"/>
                <a:gd name="T55" fmla="*/ 0 h 1013"/>
                <a:gd name="T56" fmla="*/ 1 w 1257"/>
                <a:gd name="T57" fmla="*/ 0 h 1013"/>
                <a:gd name="T58" fmla="*/ 1 w 1257"/>
                <a:gd name="T59" fmla="*/ 0 h 1013"/>
                <a:gd name="T60" fmla="*/ 1 w 1257"/>
                <a:gd name="T61" fmla="*/ 0 h 1013"/>
                <a:gd name="T62" fmla="*/ 1 w 1257"/>
                <a:gd name="T63" fmla="*/ 0 h 1013"/>
                <a:gd name="T64" fmla="*/ 1 w 1257"/>
                <a:gd name="T65" fmla="*/ 0 h 1013"/>
                <a:gd name="T66" fmla="*/ 1 w 1257"/>
                <a:gd name="T67" fmla="*/ 0 h 1013"/>
                <a:gd name="T68" fmla="*/ 1 w 1257"/>
                <a:gd name="T69" fmla="*/ 0 h 1013"/>
                <a:gd name="T70" fmla="*/ 1 w 1257"/>
                <a:gd name="T71" fmla="*/ 0 h 1013"/>
                <a:gd name="T72" fmla="*/ 1 w 1257"/>
                <a:gd name="T73" fmla="*/ 0 h 1013"/>
                <a:gd name="T74" fmla="*/ 1 w 1257"/>
                <a:gd name="T75" fmla="*/ 0 h 1013"/>
                <a:gd name="T76" fmla="*/ 1 w 1257"/>
                <a:gd name="T77" fmla="*/ 0 h 1013"/>
                <a:gd name="T78" fmla="*/ 1 w 1257"/>
                <a:gd name="T79" fmla="*/ 0 h 1013"/>
                <a:gd name="T80" fmla="*/ 0 w 1257"/>
                <a:gd name="T81" fmla="*/ 0 h 1013"/>
                <a:gd name="T82" fmla="*/ 0 w 1257"/>
                <a:gd name="T83" fmla="*/ 0 h 1013"/>
                <a:gd name="T84" fmla="*/ 0 w 1257"/>
                <a:gd name="T85" fmla="*/ 0 h 1013"/>
                <a:gd name="T86" fmla="*/ 0 w 1257"/>
                <a:gd name="T87" fmla="*/ 0 h 1013"/>
                <a:gd name="T88" fmla="*/ 0 w 1257"/>
                <a:gd name="T89" fmla="*/ 0 h 10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7"/>
                <a:gd name="T136" fmla="*/ 0 h 1013"/>
                <a:gd name="T137" fmla="*/ 1257 w 1257"/>
                <a:gd name="T138" fmla="*/ 1013 h 10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7" h="1013">
                  <a:moveTo>
                    <a:pt x="90" y="31"/>
                  </a:moveTo>
                  <a:lnTo>
                    <a:pt x="71" y="77"/>
                  </a:lnTo>
                  <a:lnTo>
                    <a:pt x="50" y="131"/>
                  </a:lnTo>
                  <a:lnTo>
                    <a:pt x="31" y="192"/>
                  </a:lnTo>
                  <a:lnTo>
                    <a:pt x="16" y="256"/>
                  </a:lnTo>
                  <a:lnTo>
                    <a:pt x="4" y="320"/>
                  </a:lnTo>
                  <a:lnTo>
                    <a:pt x="0" y="381"/>
                  </a:lnTo>
                  <a:lnTo>
                    <a:pt x="3" y="438"/>
                  </a:lnTo>
                  <a:lnTo>
                    <a:pt x="16" y="486"/>
                  </a:lnTo>
                  <a:lnTo>
                    <a:pt x="26" y="505"/>
                  </a:lnTo>
                  <a:lnTo>
                    <a:pt x="43" y="526"/>
                  </a:lnTo>
                  <a:lnTo>
                    <a:pt x="63" y="548"/>
                  </a:lnTo>
                  <a:lnTo>
                    <a:pt x="86" y="569"/>
                  </a:lnTo>
                  <a:lnTo>
                    <a:pt x="110" y="590"/>
                  </a:lnTo>
                  <a:lnTo>
                    <a:pt x="133" y="609"/>
                  </a:lnTo>
                  <a:lnTo>
                    <a:pt x="154" y="628"/>
                  </a:lnTo>
                  <a:lnTo>
                    <a:pt x="170" y="644"/>
                  </a:lnTo>
                  <a:lnTo>
                    <a:pt x="197" y="667"/>
                  </a:lnTo>
                  <a:lnTo>
                    <a:pt x="225" y="690"/>
                  </a:lnTo>
                  <a:lnTo>
                    <a:pt x="254" y="713"/>
                  </a:lnTo>
                  <a:lnTo>
                    <a:pt x="285" y="736"/>
                  </a:lnTo>
                  <a:lnTo>
                    <a:pt x="317" y="758"/>
                  </a:lnTo>
                  <a:lnTo>
                    <a:pt x="350" y="779"/>
                  </a:lnTo>
                  <a:lnTo>
                    <a:pt x="383" y="800"/>
                  </a:lnTo>
                  <a:lnTo>
                    <a:pt x="418" y="821"/>
                  </a:lnTo>
                  <a:lnTo>
                    <a:pt x="452" y="840"/>
                  </a:lnTo>
                  <a:lnTo>
                    <a:pt x="487" y="858"/>
                  </a:lnTo>
                  <a:lnTo>
                    <a:pt x="522" y="876"/>
                  </a:lnTo>
                  <a:lnTo>
                    <a:pt x="558" y="892"/>
                  </a:lnTo>
                  <a:lnTo>
                    <a:pt x="592" y="907"/>
                  </a:lnTo>
                  <a:lnTo>
                    <a:pt x="628" y="921"/>
                  </a:lnTo>
                  <a:lnTo>
                    <a:pt x="663" y="934"/>
                  </a:lnTo>
                  <a:lnTo>
                    <a:pt x="696" y="945"/>
                  </a:lnTo>
                  <a:lnTo>
                    <a:pt x="725" y="954"/>
                  </a:lnTo>
                  <a:lnTo>
                    <a:pt x="763" y="964"/>
                  </a:lnTo>
                  <a:lnTo>
                    <a:pt x="805" y="974"/>
                  </a:lnTo>
                  <a:lnTo>
                    <a:pt x="853" y="986"/>
                  </a:lnTo>
                  <a:lnTo>
                    <a:pt x="903" y="996"/>
                  </a:lnTo>
                  <a:lnTo>
                    <a:pt x="955" y="1004"/>
                  </a:lnTo>
                  <a:lnTo>
                    <a:pt x="1007" y="1011"/>
                  </a:lnTo>
                  <a:lnTo>
                    <a:pt x="1057" y="1013"/>
                  </a:lnTo>
                  <a:lnTo>
                    <a:pt x="1106" y="1012"/>
                  </a:lnTo>
                  <a:lnTo>
                    <a:pt x="1150" y="1005"/>
                  </a:lnTo>
                  <a:lnTo>
                    <a:pt x="1188" y="993"/>
                  </a:lnTo>
                  <a:lnTo>
                    <a:pt x="1220" y="975"/>
                  </a:lnTo>
                  <a:lnTo>
                    <a:pt x="1243" y="950"/>
                  </a:lnTo>
                  <a:lnTo>
                    <a:pt x="1255" y="916"/>
                  </a:lnTo>
                  <a:lnTo>
                    <a:pt x="1257" y="873"/>
                  </a:lnTo>
                  <a:lnTo>
                    <a:pt x="1247" y="820"/>
                  </a:lnTo>
                  <a:lnTo>
                    <a:pt x="1233" y="787"/>
                  </a:lnTo>
                  <a:lnTo>
                    <a:pt x="1219" y="753"/>
                  </a:lnTo>
                  <a:lnTo>
                    <a:pt x="1203" y="720"/>
                  </a:lnTo>
                  <a:lnTo>
                    <a:pt x="1188" y="687"/>
                  </a:lnTo>
                  <a:lnTo>
                    <a:pt x="1173" y="654"/>
                  </a:lnTo>
                  <a:lnTo>
                    <a:pt x="1158" y="621"/>
                  </a:lnTo>
                  <a:lnTo>
                    <a:pt x="1143" y="588"/>
                  </a:lnTo>
                  <a:lnTo>
                    <a:pt x="1130" y="555"/>
                  </a:lnTo>
                  <a:lnTo>
                    <a:pt x="1118" y="527"/>
                  </a:lnTo>
                  <a:lnTo>
                    <a:pt x="1106" y="498"/>
                  </a:lnTo>
                  <a:lnTo>
                    <a:pt x="1093" y="471"/>
                  </a:lnTo>
                  <a:lnTo>
                    <a:pt x="1079" y="442"/>
                  </a:lnTo>
                  <a:lnTo>
                    <a:pt x="1065" y="413"/>
                  </a:lnTo>
                  <a:lnTo>
                    <a:pt x="1049" y="385"/>
                  </a:lnTo>
                  <a:lnTo>
                    <a:pt x="1033" y="358"/>
                  </a:lnTo>
                  <a:lnTo>
                    <a:pt x="1017" y="330"/>
                  </a:lnTo>
                  <a:lnTo>
                    <a:pt x="999" y="303"/>
                  </a:lnTo>
                  <a:lnTo>
                    <a:pt x="981" y="277"/>
                  </a:lnTo>
                  <a:lnTo>
                    <a:pt x="963" y="251"/>
                  </a:lnTo>
                  <a:lnTo>
                    <a:pt x="944" y="225"/>
                  </a:lnTo>
                  <a:lnTo>
                    <a:pt x="924" y="201"/>
                  </a:lnTo>
                  <a:lnTo>
                    <a:pt x="905" y="177"/>
                  </a:lnTo>
                  <a:lnTo>
                    <a:pt x="885" y="154"/>
                  </a:lnTo>
                  <a:lnTo>
                    <a:pt x="864" y="132"/>
                  </a:lnTo>
                  <a:lnTo>
                    <a:pt x="826" y="94"/>
                  </a:lnTo>
                  <a:lnTo>
                    <a:pt x="794" y="64"/>
                  </a:lnTo>
                  <a:lnTo>
                    <a:pt x="767" y="41"/>
                  </a:lnTo>
                  <a:lnTo>
                    <a:pt x="747" y="24"/>
                  </a:lnTo>
                  <a:lnTo>
                    <a:pt x="734" y="12"/>
                  </a:lnTo>
                  <a:lnTo>
                    <a:pt x="725" y="4"/>
                  </a:lnTo>
                  <a:lnTo>
                    <a:pt x="723" y="1"/>
                  </a:lnTo>
                  <a:lnTo>
                    <a:pt x="728" y="0"/>
                  </a:lnTo>
                  <a:lnTo>
                    <a:pt x="152" y="31"/>
                  </a:lnTo>
                  <a:lnTo>
                    <a:pt x="148" y="31"/>
                  </a:lnTo>
                  <a:lnTo>
                    <a:pt x="142" y="31"/>
                  </a:lnTo>
                  <a:lnTo>
                    <a:pt x="132" y="31"/>
                  </a:lnTo>
                  <a:lnTo>
                    <a:pt x="121" y="31"/>
                  </a:lnTo>
                  <a:lnTo>
                    <a:pt x="110" y="31"/>
                  </a:lnTo>
                  <a:lnTo>
                    <a:pt x="99" y="31"/>
                  </a:lnTo>
                  <a:lnTo>
                    <a:pt x="93" y="31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19" name="Freeform 171"/>
            <p:cNvSpPr>
              <a:spLocks/>
            </p:cNvSpPr>
            <p:nvPr/>
          </p:nvSpPr>
          <p:spPr bwMode="auto">
            <a:xfrm>
              <a:off x="4526" y="3222"/>
              <a:ext cx="13" cy="43"/>
            </a:xfrm>
            <a:custGeom>
              <a:avLst/>
              <a:gdLst>
                <a:gd name="T0" fmla="*/ 0 w 128"/>
                <a:gd name="T1" fmla="*/ 0 h 470"/>
                <a:gd name="T2" fmla="*/ 0 w 128"/>
                <a:gd name="T3" fmla="*/ 0 h 470"/>
                <a:gd name="T4" fmla="*/ 0 w 128"/>
                <a:gd name="T5" fmla="*/ 0 h 470"/>
                <a:gd name="T6" fmla="*/ 0 w 128"/>
                <a:gd name="T7" fmla="*/ 0 h 470"/>
                <a:gd name="T8" fmla="*/ 0 w 128"/>
                <a:gd name="T9" fmla="*/ 0 h 470"/>
                <a:gd name="T10" fmla="*/ 0 w 128"/>
                <a:gd name="T11" fmla="*/ 0 h 470"/>
                <a:gd name="T12" fmla="*/ 0 w 128"/>
                <a:gd name="T13" fmla="*/ 0 h 470"/>
                <a:gd name="T14" fmla="*/ 0 w 128"/>
                <a:gd name="T15" fmla="*/ 0 h 470"/>
                <a:gd name="T16" fmla="*/ 0 w 128"/>
                <a:gd name="T17" fmla="*/ 0 h 470"/>
                <a:gd name="T18" fmla="*/ 0 w 128"/>
                <a:gd name="T19" fmla="*/ 0 h 470"/>
                <a:gd name="T20" fmla="*/ 0 w 128"/>
                <a:gd name="T21" fmla="*/ 0 h 470"/>
                <a:gd name="T22" fmla="*/ 0 w 128"/>
                <a:gd name="T23" fmla="*/ 0 h 470"/>
                <a:gd name="T24" fmla="*/ 0 w 128"/>
                <a:gd name="T25" fmla="*/ 0 h 470"/>
                <a:gd name="T26" fmla="*/ 0 w 128"/>
                <a:gd name="T27" fmla="*/ 0 h 470"/>
                <a:gd name="T28" fmla="*/ 0 w 128"/>
                <a:gd name="T29" fmla="*/ 0 h 470"/>
                <a:gd name="T30" fmla="*/ 0 w 128"/>
                <a:gd name="T31" fmla="*/ 0 h 470"/>
                <a:gd name="T32" fmla="*/ 0 w 128"/>
                <a:gd name="T33" fmla="*/ 0 h 470"/>
                <a:gd name="T34" fmla="*/ 0 w 128"/>
                <a:gd name="T35" fmla="*/ 0 h 470"/>
                <a:gd name="T36" fmla="*/ 0 w 128"/>
                <a:gd name="T37" fmla="*/ 0 h 470"/>
                <a:gd name="T38" fmla="*/ 0 w 128"/>
                <a:gd name="T39" fmla="*/ 0 h 470"/>
                <a:gd name="T40" fmla="*/ 0 w 128"/>
                <a:gd name="T41" fmla="*/ 0 h 4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8"/>
                <a:gd name="T64" fmla="*/ 0 h 470"/>
                <a:gd name="T65" fmla="*/ 128 w 128"/>
                <a:gd name="T66" fmla="*/ 470 h 4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8" h="470">
                  <a:moveTo>
                    <a:pt x="54" y="456"/>
                  </a:moveTo>
                  <a:lnTo>
                    <a:pt x="53" y="455"/>
                  </a:lnTo>
                  <a:lnTo>
                    <a:pt x="43" y="412"/>
                  </a:lnTo>
                  <a:lnTo>
                    <a:pt x="40" y="358"/>
                  </a:lnTo>
                  <a:lnTo>
                    <a:pt x="44" y="299"/>
                  </a:lnTo>
                  <a:lnTo>
                    <a:pt x="55" y="238"/>
                  </a:lnTo>
                  <a:lnTo>
                    <a:pt x="70" y="175"/>
                  </a:lnTo>
                  <a:lnTo>
                    <a:pt x="89" y="115"/>
                  </a:lnTo>
                  <a:lnTo>
                    <a:pt x="110" y="61"/>
                  </a:lnTo>
                  <a:lnTo>
                    <a:pt x="128" y="17"/>
                  </a:lnTo>
                  <a:lnTo>
                    <a:pt x="92" y="0"/>
                  </a:lnTo>
                  <a:lnTo>
                    <a:pt x="72" y="47"/>
                  </a:lnTo>
                  <a:lnTo>
                    <a:pt x="51" y="102"/>
                  </a:lnTo>
                  <a:lnTo>
                    <a:pt x="32" y="164"/>
                  </a:lnTo>
                  <a:lnTo>
                    <a:pt x="16" y="229"/>
                  </a:lnTo>
                  <a:lnTo>
                    <a:pt x="4" y="295"/>
                  </a:lnTo>
                  <a:lnTo>
                    <a:pt x="0" y="358"/>
                  </a:lnTo>
                  <a:lnTo>
                    <a:pt x="3" y="417"/>
                  </a:lnTo>
                  <a:lnTo>
                    <a:pt x="18" y="470"/>
                  </a:lnTo>
                  <a:lnTo>
                    <a:pt x="17" y="469"/>
                  </a:lnTo>
                  <a:lnTo>
                    <a:pt x="54" y="4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20" name="Freeform 172"/>
            <p:cNvSpPr>
              <a:spLocks/>
            </p:cNvSpPr>
            <p:nvPr/>
          </p:nvSpPr>
          <p:spPr bwMode="auto">
            <a:xfrm>
              <a:off x="4527" y="3264"/>
              <a:ext cx="19" cy="16"/>
            </a:xfrm>
            <a:custGeom>
              <a:avLst/>
              <a:gdLst>
                <a:gd name="T0" fmla="*/ 0 w 187"/>
                <a:gd name="T1" fmla="*/ 0 h 179"/>
                <a:gd name="T2" fmla="*/ 0 w 187"/>
                <a:gd name="T3" fmla="*/ 0 h 179"/>
                <a:gd name="T4" fmla="*/ 0 w 187"/>
                <a:gd name="T5" fmla="*/ 0 h 179"/>
                <a:gd name="T6" fmla="*/ 0 w 187"/>
                <a:gd name="T7" fmla="*/ 0 h 179"/>
                <a:gd name="T8" fmla="*/ 0 w 187"/>
                <a:gd name="T9" fmla="*/ 0 h 179"/>
                <a:gd name="T10" fmla="*/ 0 w 187"/>
                <a:gd name="T11" fmla="*/ 0 h 179"/>
                <a:gd name="T12" fmla="*/ 0 w 187"/>
                <a:gd name="T13" fmla="*/ 0 h 179"/>
                <a:gd name="T14" fmla="*/ 0 w 187"/>
                <a:gd name="T15" fmla="*/ 0 h 179"/>
                <a:gd name="T16" fmla="*/ 0 w 187"/>
                <a:gd name="T17" fmla="*/ 0 h 179"/>
                <a:gd name="T18" fmla="*/ 0 w 187"/>
                <a:gd name="T19" fmla="*/ 0 h 179"/>
                <a:gd name="T20" fmla="*/ 0 w 187"/>
                <a:gd name="T21" fmla="*/ 0 h 179"/>
                <a:gd name="T22" fmla="*/ 0 w 187"/>
                <a:gd name="T23" fmla="*/ 0 h 179"/>
                <a:gd name="T24" fmla="*/ 0 w 187"/>
                <a:gd name="T25" fmla="*/ 0 h 179"/>
                <a:gd name="T26" fmla="*/ 0 w 187"/>
                <a:gd name="T27" fmla="*/ 0 h 179"/>
                <a:gd name="T28" fmla="*/ 0 w 187"/>
                <a:gd name="T29" fmla="*/ 0 h 179"/>
                <a:gd name="T30" fmla="*/ 0 w 187"/>
                <a:gd name="T31" fmla="*/ 0 h 179"/>
                <a:gd name="T32" fmla="*/ 0 w 187"/>
                <a:gd name="T33" fmla="*/ 0 h 179"/>
                <a:gd name="T34" fmla="*/ 0 w 187"/>
                <a:gd name="T35" fmla="*/ 0 h 179"/>
                <a:gd name="T36" fmla="*/ 0 w 187"/>
                <a:gd name="T37" fmla="*/ 0 h 179"/>
                <a:gd name="T38" fmla="*/ 0 w 187"/>
                <a:gd name="T39" fmla="*/ 0 h 179"/>
                <a:gd name="T40" fmla="*/ 0 w 187"/>
                <a:gd name="T41" fmla="*/ 0 h 1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7"/>
                <a:gd name="T64" fmla="*/ 0 h 179"/>
                <a:gd name="T65" fmla="*/ 187 w 187"/>
                <a:gd name="T66" fmla="*/ 179 h 1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7" h="179">
                  <a:moveTo>
                    <a:pt x="187" y="150"/>
                  </a:moveTo>
                  <a:lnTo>
                    <a:pt x="187" y="151"/>
                  </a:lnTo>
                  <a:lnTo>
                    <a:pt x="169" y="134"/>
                  </a:lnTo>
                  <a:lnTo>
                    <a:pt x="148" y="115"/>
                  </a:lnTo>
                  <a:lnTo>
                    <a:pt x="125" y="96"/>
                  </a:lnTo>
                  <a:lnTo>
                    <a:pt x="101" y="75"/>
                  </a:lnTo>
                  <a:lnTo>
                    <a:pt x="79" y="55"/>
                  </a:lnTo>
                  <a:lnTo>
                    <a:pt x="60" y="34"/>
                  </a:lnTo>
                  <a:lnTo>
                    <a:pt x="46" y="15"/>
                  </a:lnTo>
                  <a:lnTo>
                    <a:pt x="37" y="0"/>
                  </a:lnTo>
                  <a:lnTo>
                    <a:pt x="0" y="13"/>
                  </a:lnTo>
                  <a:lnTo>
                    <a:pt x="12" y="37"/>
                  </a:lnTo>
                  <a:lnTo>
                    <a:pt x="31" y="60"/>
                  </a:lnTo>
                  <a:lnTo>
                    <a:pt x="52" y="82"/>
                  </a:lnTo>
                  <a:lnTo>
                    <a:pt x="76" y="105"/>
                  </a:lnTo>
                  <a:lnTo>
                    <a:pt x="100" y="126"/>
                  </a:lnTo>
                  <a:lnTo>
                    <a:pt x="123" y="145"/>
                  </a:lnTo>
                  <a:lnTo>
                    <a:pt x="144" y="163"/>
                  </a:lnTo>
                  <a:lnTo>
                    <a:pt x="160" y="178"/>
                  </a:lnTo>
                  <a:lnTo>
                    <a:pt x="160" y="179"/>
                  </a:lnTo>
                  <a:lnTo>
                    <a:pt x="187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21" name="Freeform 173"/>
            <p:cNvSpPr>
              <a:spLocks/>
            </p:cNvSpPr>
            <p:nvPr/>
          </p:nvSpPr>
          <p:spPr bwMode="auto">
            <a:xfrm>
              <a:off x="4543" y="3278"/>
              <a:ext cx="55" cy="30"/>
            </a:xfrm>
            <a:custGeom>
              <a:avLst/>
              <a:gdLst>
                <a:gd name="T0" fmla="*/ 1 w 544"/>
                <a:gd name="T1" fmla="*/ 0 h 336"/>
                <a:gd name="T2" fmla="*/ 1 w 544"/>
                <a:gd name="T3" fmla="*/ 0 h 336"/>
                <a:gd name="T4" fmla="*/ 1 w 544"/>
                <a:gd name="T5" fmla="*/ 0 h 336"/>
                <a:gd name="T6" fmla="*/ 1 w 544"/>
                <a:gd name="T7" fmla="*/ 0 h 336"/>
                <a:gd name="T8" fmla="*/ 1 w 544"/>
                <a:gd name="T9" fmla="*/ 0 h 336"/>
                <a:gd name="T10" fmla="*/ 0 w 544"/>
                <a:gd name="T11" fmla="*/ 0 h 336"/>
                <a:gd name="T12" fmla="*/ 0 w 544"/>
                <a:gd name="T13" fmla="*/ 0 h 336"/>
                <a:gd name="T14" fmla="*/ 0 w 544"/>
                <a:gd name="T15" fmla="*/ 0 h 336"/>
                <a:gd name="T16" fmla="*/ 0 w 544"/>
                <a:gd name="T17" fmla="*/ 0 h 336"/>
                <a:gd name="T18" fmla="*/ 0 w 544"/>
                <a:gd name="T19" fmla="*/ 0 h 336"/>
                <a:gd name="T20" fmla="*/ 0 w 544"/>
                <a:gd name="T21" fmla="*/ 0 h 336"/>
                <a:gd name="T22" fmla="*/ 0 w 544"/>
                <a:gd name="T23" fmla="*/ 0 h 336"/>
                <a:gd name="T24" fmla="*/ 0 w 544"/>
                <a:gd name="T25" fmla="*/ 0 h 336"/>
                <a:gd name="T26" fmla="*/ 0 w 544"/>
                <a:gd name="T27" fmla="*/ 0 h 336"/>
                <a:gd name="T28" fmla="*/ 0 w 544"/>
                <a:gd name="T29" fmla="*/ 0 h 336"/>
                <a:gd name="T30" fmla="*/ 0 w 544"/>
                <a:gd name="T31" fmla="*/ 0 h 336"/>
                <a:gd name="T32" fmla="*/ 0 w 544"/>
                <a:gd name="T33" fmla="*/ 0 h 336"/>
                <a:gd name="T34" fmla="*/ 0 w 544"/>
                <a:gd name="T35" fmla="*/ 0 h 336"/>
                <a:gd name="T36" fmla="*/ 0 w 544"/>
                <a:gd name="T37" fmla="*/ 0 h 336"/>
                <a:gd name="T38" fmla="*/ 0 w 544"/>
                <a:gd name="T39" fmla="*/ 0 h 336"/>
                <a:gd name="T40" fmla="*/ 0 w 544"/>
                <a:gd name="T41" fmla="*/ 0 h 336"/>
                <a:gd name="T42" fmla="*/ 0 w 544"/>
                <a:gd name="T43" fmla="*/ 0 h 336"/>
                <a:gd name="T44" fmla="*/ 0 w 544"/>
                <a:gd name="T45" fmla="*/ 0 h 336"/>
                <a:gd name="T46" fmla="*/ 0 w 544"/>
                <a:gd name="T47" fmla="*/ 0 h 336"/>
                <a:gd name="T48" fmla="*/ 0 w 544"/>
                <a:gd name="T49" fmla="*/ 0 h 336"/>
                <a:gd name="T50" fmla="*/ 0 w 544"/>
                <a:gd name="T51" fmla="*/ 0 h 336"/>
                <a:gd name="T52" fmla="*/ 0 w 544"/>
                <a:gd name="T53" fmla="*/ 0 h 336"/>
                <a:gd name="T54" fmla="*/ 0 w 544"/>
                <a:gd name="T55" fmla="*/ 0 h 336"/>
                <a:gd name="T56" fmla="*/ 0 w 544"/>
                <a:gd name="T57" fmla="*/ 0 h 336"/>
                <a:gd name="T58" fmla="*/ 0 w 544"/>
                <a:gd name="T59" fmla="*/ 0 h 336"/>
                <a:gd name="T60" fmla="*/ 0 w 544"/>
                <a:gd name="T61" fmla="*/ 0 h 336"/>
                <a:gd name="T62" fmla="*/ 0 w 544"/>
                <a:gd name="T63" fmla="*/ 0 h 336"/>
                <a:gd name="T64" fmla="*/ 1 w 544"/>
                <a:gd name="T65" fmla="*/ 0 h 336"/>
                <a:gd name="T66" fmla="*/ 1 w 544"/>
                <a:gd name="T67" fmla="*/ 0 h 336"/>
                <a:gd name="T68" fmla="*/ 1 w 544"/>
                <a:gd name="T69" fmla="*/ 0 h 336"/>
                <a:gd name="T70" fmla="*/ 1 w 544"/>
                <a:gd name="T71" fmla="*/ 0 h 336"/>
                <a:gd name="T72" fmla="*/ 1 w 544"/>
                <a:gd name="T73" fmla="*/ 0 h 3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4"/>
                <a:gd name="T112" fmla="*/ 0 h 336"/>
                <a:gd name="T113" fmla="*/ 544 w 544"/>
                <a:gd name="T114" fmla="*/ 336 h 3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4" h="336">
                  <a:moveTo>
                    <a:pt x="544" y="297"/>
                  </a:moveTo>
                  <a:lnTo>
                    <a:pt x="544" y="297"/>
                  </a:lnTo>
                  <a:lnTo>
                    <a:pt x="512" y="286"/>
                  </a:lnTo>
                  <a:lnTo>
                    <a:pt x="477" y="273"/>
                  </a:lnTo>
                  <a:lnTo>
                    <a:pt x="443" y="259"/>
                  </a:lnTo>
                  <a:lnTo>
                    <a:pt x="408" y="245"/>
                  </a:lnTo>
                  <a:lnTo>
                    <a:pt x="374" y="229"/>
                  </a:lnTo>
                  <a:lnTo>
                    <a:pt x="338" y="211"/>
                  </a:lnTo>
                  <a:lnTo>
                    <a:pt x="305" y="193"/>
                  </a:lnTo>
                  <a:lnTo>
                    <a:pt x="270" y="175"/>
                  </a:lnTo>
                  <a:lnTo>
                    <a:pt x="235" y="154"/>
                  </a:lnTo>
                  <a:lnTo>
                    <a:pt x="203" y="133"/>
                  </a:lnTo>
                  <a:lnTo>
                    <a:pt x="171" y="112"/>
                  </a:lnTo>
                  <a:lnTo>
                    <a:pt x="139" y="91"/>
                  </a:lnTo>
                  <a:lnTo>
                    <a:pt x="109" y="68"/>
                  </a:lnTo>
                  <a:lnTo>
                    <a:pt x="79" y="45"/>
                  </a:lnTo>
                  <a:lnTo>
                    <a:pt x="52" y="23"/>
                  </a:lnTo>
                  <a:lnTo>
                    <a:pt x="27" y="0"/>
                  </a:lnTo>
                  <a:lnTo>
                    <a:pt x="0" y="29"/>
                  </a:lnTo>
                  <a:lnTo>
                    <a:pt x="27" y="53"/>
                  </a:lnTo>
                  <a:lnTo>
                    <a:pt x="56" y="77"/>
                  </a:lnTo>
                  <a:lnTo>
                    <a:pt x="86" y="100"/>
                  </a:lnTo>
                  <a:lnTo>
                    <a:pt x="116" y="123"/>
                  </a:lnTo>
                  <a:lnTo>
                    <a:pt x="150" y="146"/>
                  </a:lnTo>
                  <a:lnTo>
                    <a:pt x="182" y="167"/>
                  </a:lnTo>
                  <a:lnTo>
                    <a:pt x="217" y="188"/>
                  </a:lnTo>
                  <a:lnTo>
                    <a:pt x="251" y="209"/>
                  </a:lnTo>
                  <a:lnTo>
                    <a:pt x="286" y="229"/>
                  </a:lnTo>
                  <a:lnTo>
                    <a:pt x="321" y="247"/>
                  </a:lnTo>
                  <a:lnTo>
                    <a:pt x="357" y="265"/>
                  </a:lnTo>
                  <a:lnTo>
                    <a:pt x="394" y="281"/>
                  </a:lnTo>
                  <a:lnTo>
                    <a:pt x="428" y="297"/>
                  </a:lnTo>
                  <a:lnTo>
                    <a:pt x="465" y="311"/>
                  </a:lnTo>
                  <a:lnTo>
                    <a:pt x="499" y="324"/>
                  </a:lnTo>
                  <a:lnTo>
                    <a:pt x="534" y="336"/>
                  </a:lnTo>
                  <a:lnTo>
                    <a:pt x="544" y="2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22" name="Freeform 174"/>
            <p:cNvSpPr>
              <a:spLocks/>
            </p:cNvSpPr>
            <p:nvPr/>
          </p:nvSpPr>
          <p:spPr bwMode="auto">
            <a:xfrm>
              <a:off x="4597" y="3294"/>
              <a:ext cx="59" cy="20"/>
            </a:xfrm>
            <a:custGeom>
              <a:avLst/>
              <a:gdLst>
                <a:gd name="T0" fmla="*/ 1 w 586"/>
                <a:gd name="T1" fmla="*/ 0 h 221"/>
                <a:gd name="T2" fmla="*/ 1 w 586"/>
                <a:gd name="T3" fmla="*/ 0 h 221"/>
                <a:gd name="T4" fmla="*/ 1 w 586"/>
                <a:gd name="T5" fmla="*/ 0 h 221"/>
                <a:gd name="T6" fmla="*/ 1 w 586"/>
                <a:gd name="T7" fmla="*/ 0 h 221"/>
                <a:gd name="T8" fmla="*/ 1 w 586"/>
                <a:gd name="T9" fmla="*/ 0 h 221"/>
                <a:gd name="T10" fmla="*/ 1 w 586"/>
                <a:gd name="T11" fmla="*/ 0 h 221"/>
                <a:gd name="T12" fmla="*/ 1 w 586"/>
                <a:gd name="T13" fmla="*/ 0 h 221"/>
                <a:gd name="T14" fmla="*/ 1 w 586"/>
                <a:gd name="T15" fmla="*/ 0 h 221"/>
                <a:gd name="T16" fmla="*/ 0 w 586"/>
                <a:gd name="T17" fmla="*/ 0 h 221"/>
                <a:gd name="T18" fmla="*/ 0 w 586"/>
                <a:gd name="T19" fmla="*/ 0 h 221"/>
                <a:gd name="T20" fmla="*/ 0 w 586"/>
                <a:gd name="T21" fmla="*/ 0 h 221"/>
                <a:gd name="T22" fmla="*/ 0 w 586"/>
                <a:gd name="T23" fmla="*/ 0 h 221"/>
                <a:gd name="T24" fmla="*/ 0 w 586"/>
                <a:gd name="T25" fmla="*/ 0 h 221"/>
                <a:gd name="T26" fmla="*/ 0 w 586"/>
                <a:gd name="T27" fmla="*/ 0 h 221"/>
                <a:gd name="T28" fmla="*/ 0 w 586"/>
                <a:gd name="T29" fmla="*/ 0 h 221"/>
                <a:gd name="T30" fmla="*/ 0 w 586"/>
                <a:gd name="T31" fmla="*/ 0 h 221"/>
                <a:gd name="T32" fmla="*/ 0 w 586"/>
                <a:gd name="T33" fmla="*/ 0 h 221"/>
                <a:gd name="T34" fmla="*/ 0 w 586"/>
                <a:gd name="T35" fmla="*/ 0 h 221"/>
                <a:gd name="T36" fmla="*/ 0 w 586"/>
                <a:gd name="T37" fmla="*/ 0 h 221"/>
                <a:gd name="T38" fmla="*/ 0 w 586"/>
                <a:gd name="T39" fmla="*/ 0 h 221"/>
                <a:gd name="T40" fmla="*/ 0 w 586"/>
                <a:gd name="T41" fmla="*/ 0 h 221"/>
                <a:gd name="T42" fmla="*/ 0 w 586"/>
                <a:gd name="T43" fmla="*/ 0 h 221"/>
                <a:gd name="T44" fmla="*/ 0 w 586"/>
                <a:gd name="T45" fmla="*/ 0 h 221"/>
                <a:gd name="T46" fmla="*/ 0 w 586"/>
                <a:gd name="T47" fmla="*/ 0 h 221"/>
                <a:gd name="T48" fmla="*/ 0 w 586"/>
                <a:gd name="T49" fmla="*/ 0 h 221"/>
                <a:gd name="T50" fmla="*/ 0 w 586"/>
                <a:gd name="T51" fmla="*/ 0 h 221"/>
                <a:gd name="T52" fmla="*/ 0 w 586"/>
                <a:gd name="T53" fmla="*/ 0 h 221"/>
                <a:gd name="T54" fmla="*/ 0 w 586"/>
                <a:gd name="T55" fmla="*/ 0 h 221"/>
                <a:gd name="T56" fmla="*/ 1 w 586"/>
                <a:gd name="T57" fmla="*/ 0 h 221"/>
                <a:gd name="T58" fmla="*/ 1 w 586"/>
                <a:gd name="T59" fmla="*/ 0 h 221"/>
                <a:gd name="T60" fmla="*/ 1 w 586"/>
                <a:gd name="T61" fmla="*/ 0 h 221"/>
                <a:gd name="T62" fmla="*/ 1 w 586"/>
                <a:gd name="T63" fmla="*/ 0 h 221"/>
                <a:gd name="T64" fmla="*/ 1 w 586"/>
                <a:gd name="T65" fmla="*/ 0 h 221"/>
                <a:gd name="T66" fmla="*/ 1 w 586"/>
                <a:gd name="T67" fmla="*/ 0 h 221"/>
                <a:gd name="T68" fmla="*/ 1 w 586"/>
                <a:gd name="T69" fmla="*/ 0 h 221"/>
                <a:gd name="T70" fmla="*/ 1 w 586"/>
                <a:gd name="T71" fmla="*/ 0 h 221"/>
                <a:gd name="T72" fmla="*/ 1 w 586"/>
                <a:gd name="T73" fmla="*/ 0 h 2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86"/>
                <a:gd name="T112" fmla="*/ 0 h 221"/>
                <a:gd name="T113" fmla="*/ 586 w 586"/>
                <a:gd name="T114" fmla="*/ 221 h 2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86" h="221">
                  <a:moveTo>
                    <a:pt x="538" y="15"/>
                  </a:moveTo>
                  <a:lnTo>
                    <a:pt x="537" y="13"/>
                  </a:lnTo>
                  <a:lnTo>
                    <a:pt x="546" y="62"/>
                  </a:lnTo>
                  <a:lnTo>
                    <a:pt x="544" y="100"/>
                  </a:lnTo>
                  <a:lnTo>
                    <a:pt x="535" y="127"/>
                  </a:lnTo>
                  <a:lnTo>
                    <a:pt x="516" y="147"/>
                  </a:lnTo>
                  <a:lnTo>
                    <a:pt x="490" y="163"/>
                  </a:lnTo>
                  <a:lnTo>
                    <a:pt x="454" y="173"/>
                  </a:lnTo>
                  <a:lnTo>
                    <a:pt x="414" y="179"/>
                  </a:lnTo>
                  <a:lnTo>
                    <a:pt x="366" y="180"/>
                  </a:lnTo>
                  <a:lnTo>
                    <a:pt x="317" y="178"/>
                  </a:lnTo>
                  <a:lnTo>
                    <a:pt x="266" y="172"/>
                  </a:lnTo>
                  <a:lnTo>
                    <a:pt x="216" y="163"/>
                  </a:lnTo>
                  <a:lnTo>
                    <a:pt x="166" y="154"/>
                  </a:lnTo>
                  <a:lnTo>
                    <a:pt x="118" y="143"/>
                  </a:lnTo>
                  <a:lnTo>
                    <a:pt x="76" y="132"/>
                  </a:lnTo>
                  <a:lnTo>
                    <a:pt x="39" y="123"/>
                  </a:lnTo>
                  <a:lnTo>
                    <a:pt x="10" y="114"/>
                  </a:lnTo>
                  <a:lnTo>
                    <a:pt x="0" y="153"/>
                  </a:lnTo>
                  <a:lnTo>
                    <a:pt x="30" y="161"/>
                  </a:lnTo>
                  <a:lnTo>
                    <a:pt x="68" y="171"/>
                  </a:lnTo>
                  <a:lnTo>
                    <a:pt x="110" y="181"/>
                  </a:lnTo>
                  <a:lnTo>
                    <a:pt x="158" y="194"/>
                  </a:lnTo>
                  <a:lnTo>
                    <a:pt x="209" y="204"/>
                  </a:lnTo>
                  <a:lnTo>
                    <a:pt x="262" y="212"/>
                  </a:lnTo>
                  <a:lnTo>
                    <a:pt x="315" y="219"/>
                  </a:lnTo>
                  <a:lnTo>
                    <a:pt x="366" y="221"/>
                  </a:lnTo>
                  <a:lnTo>
                    <a:pt x="416" y="220"/>
                  </a:lnTo>
                  <a:lnTo>
                    <a:pt x="463" y="214"/>
                  </a:lnTo>
                  <a:lnTo>
                    <a:pt x="505" y="200"/>
                  </a:lnTo>
                  <a:lnTo>
                    <a:pt x="541" y="179"/>
                  </a:lnTo>
                  <a:lnTo>
                    <a:pt x="568" y="148"/>
                  </a:lnTo>
                  <a:lnTo>
                    <a:pt x="584" y="107"/>
                  </a:lnTo>
                  <a:lnTo>
                    <a:pt x="586" y="60"/>
                  </a:lnTo>
                  <a:lnTo>
                    <a:pt x="575" y="2"/>
                  </a:lnTo>
                  <a:lnTo>
                    <a:pt x="574" y="0"/>
                  </a:lnTo>
                  <a:lnTo>
                    <a:pt x="53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23" name="Freeform 175"/>
            <p:cNvSpPr>
              <a:spLocks/>
            </p:cNvSpPr>
            <p:nvPr/>
          </p:nvSpPr>
          <p:spPr bwMode="auto">
            <a:xfrm>
              <a:off x="4639" y="3270"/>
              <a:ext cx="15" cy="26"/>
            </a:xfrm>
            <a:custGeom>
              <a:avLst/>
              <a:gdLst>
                <a:gd name="T0" fmla="*/ 0 w 154"/>
                <a:gd name="T1" fmla="*/ 0 h 279"/>
                <a:gd name="T2" fmla="*/ 0 w 154"/>
                <a:gd name="T3" fmla="*/ 0 h 279"/>
                <a:gd name="T4" fmla="*/ 0 w 154"/>
                <a:gd name="T5" fmla="*/ 0 h 279"/>
                <a:gd name="T6" fmla="*/ 0 w 154"/>
                <a:gd name="T7" fmla="*/ 0 h 279"/>
                <a:gd name="T8" fmla="*/ 0 w 154"/>
                <a:gd name="T9" fmla="*/ 0 h 279"/>
                <a:gd name="T10" fmla="*/ 0 w 154"/>
                <a:gd name="T11" fmla="*/ 0 h 279"/>
                <a:gd name="T12" fmla="*/ 0 w 154"/>
                <a:gd name="T13" fmla="*/ 0 h 279"/>
                <a:gd name="T14" fmla="*/ 0 w 154"/>
                <a:gd name="T15" fmla="*/ 0 h 279"/>
                <a:gd name="T16" fmla="*/ 0 w 154"/>
                <a:gd name="T17" fmla="*/ 0 h 279"/>
                <a:gd name="T18" fmla="*/ 0 w 154"/>
                <a:gd name="T19" fmla="*/ 0 h 279"/>
                <a:gd name="T20" fmla="*/ 0 w 154"/>
                <a:gd name="T21" fmla="*/ 0 h 279"/>
                <a:gd name="T22" fmla="*/ 0 w 154"/>
                <a:gd name="T23" fmla="*/ 0 h 279"/>
                <a:gd name="T24" fmla="*/ 0 w 154"/>
                <a:gd name="T25" fmla="*/ 0 h 279"/>
                <a:gd name="T26" fmla="*/ 0 w 154"/>
                <a:gd name="T27" fmla="*/ 0 h 279"/>
                <a:gd name="T28" fmla="*/ 0 w 154"/>
                <a:gd name="T29" fmla="*/ 0 h 279"/>
                <a:gd name="T30" fmla="*/ 0 w 154"/>
                <a:gd name="T31" fmla="*/ 0 h 279"/>
                <a:gd name="T32" fmla="*/ 0 w 154"/>
                <a:gd name="T33" fmla="*/ 0 h 279"/>
                <a:gd name="T34" fmla="*/ 0 w 154"/>
                <a:gd name="T35" fmla="*/ 0 h 279"/>
                <a:gd name="T36" fmla="*/ 0 w 154"/>
                <a:gd name="T37" fmla="*/ 0 h 279"/>
                <a:gd name="T38" fmla="*/ 0 w 154"/>
                <a:gd name="T39" fmla="*/ 0 h 279"/>
                <a:gd name="T40" fmla="*/ 0 w 154"/>
                <a:gd name="T41" fmla="*/ 0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4"/>
                <a:gd name="T64" fmla="*/ 0 h 279"/>
                <a:gd name="T65" fmla="*/ 154 w 154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4" h="279">
                  <a:moveTo>
                    <a:pt x="0" y="14"/>
                  </a:moveTo>
                  <a:lnTo>
                    <a:pt x="0" y="14"/>
                  </a:lnTo>
                  <a:lnTo>
                    <a:pt x="14" y="48"/>
                  </a:lnTo>
                  <a:lnTo>
                    <a:pt x="29" y="81"/>
                  </a:lnTo>
                  <a:lnTo>
                    <a:pt x="44" y="115"/>
                  </a:lnTo>
                  <a:lnTo>
                    <a:pt x="59" y="148"/>
                  </a:lnTo>
                  <a:lnTo>
                    <a:pt x="74" y="181"/>
                  </a:lnTo>
                  <a:lnTo>
                    <a:pt x="90" y="214"/>
                  </a:lnTo>
                  <a:lnTo>
                    <a:pt x="105" y="246"/>
                  </a:lnTo>
                  <a:lnTo>
                    <a:pt x="118" y="279"/>
                  </a:lnTo>
                  <a:lnTo>
                    <a:pt x="154" y="264"/>
                  </a:lnTo>
                  <a:lnTo>
                    <a:pt x="140" y="231"/>
                  </a:lnTo>
                  <a:lnTo>
                    <a:pt x="125" y="197"/>
                  </a:lnTo>
                  <a:lnTo>
                    <a:pt x="110" y="164"/>
                  </a:lnTo>
                  <a:lnTo>
                    <a:pt x="95" y="131"/>
                  </a:lnTo>
                  <a:lnTo>
                    <a:pt x="79" y="98"/>
                  </a:lnTo>
                  <a:lnTo>
                    <a:pt x="65" y="66"/>
                  </a:lnTo>
                  <a:lnTo>
                    <a:pt x="50" y="33"/>
                  </a:lnTo>
                  <a:lnTo>
                    <a:pt x="3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24" name="Freeform 176"/>
            <p:cNvSpPr>
              <a:spLocks/>
            </p:cNvSpPr>
            <p:nvPr/>
          </p:nvSpPr>
          <p:spPr bwMode="auto">
            <a:xfrm>
              <a:off x="4613" y="3231"/>
              <a:ext cx="30" cy="40"/>
            </a:xfrm>
            <a:custGeom>
              <a:avLst/>
              <a:gdLst>
                <a:gd name="T0" fmla="*/ 0 w 298"/>
                <a:gd name="T1" fmla="*/ 0 h 443"/>
                <a:gd name="T2" fmla="*/ 0 w 298"/>
                <a:gd name="T3" fmla="*/ 0 h 443"/>
                <a:gd name="T4" fmla="*/ 0 w 298"/>
                <a:gd name="T5" fmla="*/ 0 h 443"/>
                <a:gd name="T6" fmla="*/ 0 w 298"/>
                <a:gd name="T7" fmla="*/ 0 h 443"/>
                <a:gd name="T8" fmla="*/ 0 w 298"/>
                <a:gd name="T9" fmla="*/ 0 h 443"/>
                <a:gd name="T10" fmla="*/ 0 w 298"/>
                <a:gd name="T11" fmla="*/ 0 h 443"/>
                <a:gd name="T12" fmla="*/ 0 w 298"/>
                <a:gd name="T13" fmla="*/ 0 h 443"/>
                <a:gd name="T14" fmla="*/ 0 w 298"/>
                <a:gd name="T15" fmla="*/ 0 h 443"/>
                <a:gd name="T16" fmla="*/ 0 w 298"/>
                <a:gd name="T17" fmla="*/ 0 h 443"/>
                <a:gd name="T18" fmla="*/ 0 w 298"/>
                <a:gd name="T19" fmla="*/ 0 h 443"/>
                <a:gd name="T20" fmla="*/ 0 w 298"/>
                <a:gd name="T21" fmla="*/ 0 h 443"/>
                <a:gd name="T22" fmla="*/ 0 w 298"/>
                <a:gd name="T23" fmla="*/ 0 h 443"/>
                <a:gd name="T24" fmla="*/ 0 w 298"/>
                <a:gd name="T25" fmla="*/ 0 h 443"/>
                <a:gd name="T26" fmla="*/ 0 w 298"/>
                <a:gd name="T27" fmla="*/ 0 h 443"/>
                <a:gd name="T28" fmla="*/ 0 w 298"/>
                <a:gd name="T29" fmla="*/ 0 h 443"/>
                <a:gd name="T30" fmla="*/ 0 w 298"/>
                <a:gd name="T31" fmla="*/ 0 h 443"/>
                <a:gd name="T32" fmla="*/ 0 w 298"/>
                <a:gd name="T33" fmla="*/ 0 h 443"/>
                <a:gd name="T34" fmla="*/ 0 w 298"/>
                <a:gd name="T35" fmla="*/ 0 h 443"/>
                <a:gd name="T36" fmla="*/ 0 w 298"/>
                <a:gd name="T37" fmla="*/ 0 h 443"/>
                <a:gd name="T38" fmla="*/ 0 w 298"/>
                <a:gd name="T39" fmla="*/ 0 h 443"/>
                <a:gd name="T40" fmla="*/ 0 w 298"/>
                <a:gd name="T41" fmla="*/ 0 h 443"/>
                <a:gd name="T42" fmla="*/ 0 w 298"/>
                <a:gd name="T43" fmla="*/ 0 h 443"/>
                <a:gd name="T44" fmla="*/ 0 w 298"/>
                <a:gd name="T45" fmla="*/ 0 h 443"/>
                <a:gd name="T46" fmla="*/ 0 w 298"/>
                <a:gd name="T47" fmla="*/ 0 h 443"/>
                <a:gd name="T48" fmla="*/ 0 w 298"/>
                <a:gd name="T49" fmla="*/ 0 h 443"/>
                <a:gd name="T50" fmla="*/ 0 w 298"/>
                <a:gd name="T51" fmla="*/ 0 h 443"/>
                <a:gd name="T52" fmla="*/ 0 w 298"/>
                <a:gd name="T53" fmla="*/ 0 h 443"/>
                <a:gd name="T54" fmla="*/ 0 w 298"/>
                <a:gd name="T55" fmla="*/ 0 h 443"/>
                <a:gd name="T56" fmla="*/ 0 w 298"/>
                <a:gd name="T57" fmla="*/ 0 h 443"/>
                <a:gd name="T58" fmla="*/ 0 w 298"/>
                <a:gd name="T59" fmla="*/ 0 h 443"/>
                <a:gd name="T60" fmla="*/ 0 w 298"/>
                <a:gd name="T61" fmla="*/ 0 h 443"/>
                <a:gd name="T62" fmla="*/ 0 w 298"/>
                <a:gd name="T63" fmla="*/ 0 h 443"/>
                <a:gd name="T64" fmla="*/ 0 w 298"/>
                <a:gd name="T65" fmla="*/ 0 h 443"/>
                <a:gd name="T66" fmla="*/ 0 w 298"/>
                <a:gd name="T67" fmla="*/ 0 h 443"/>
                <a:gd name="T68" fmla="*/ 0 w 298"/>
                <a:gd name="T69" fmla="*/ 0 h 443"/>
                <a:gd name="T70" fmla="*/ 0 w 298"/>
                <a:gd name="T71" fmla="*/ 0 h 443"/>
                <a:gd name="T72" fmla="*/ 0 w 298"/>
                <a:gd name="T73" fmla="*/ 0 h 4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98"/>
                <a:gd name="T112" fmla="*/ 0 h 443"/>
                <a:gd name="T113" fmla="*/ 298 w 298"/>
                <a:gd name="T114" fmla="*/ 443 h 44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98" h="443">
                  <a:moveTo>
                    <a:pt x="0" y="27"/>
                  </a:moveTo>
                  <a:lnTo>
                    <a:pt x="0" y="27"/>
                  </a:lnTo>
                  <a:lnTo>
                    <a:pt x="20" y="49"/>
                  </a:lnTo>
                  <a:lnTo>
                    <a:pt x="40" y="71"/>
                  </a:lnTo>
                  <a:lnTo>
                    <a:pt x="60" y="95"/>
                  </a:lnTo>
                  <a:lnTo>
                    <a:pt x="79" y="119"/>
                  </a:lnTo>
                  <a:lnTo>
                    <a:pt x="97" y="144"/>
                  </a:lnTo>
                  <a:lnTo>
                    <a:pt x="115" y="169"/>
                  </a:lnTo>
                  <a:lnTo>
                    <a:pt x="132" y="195"/>
                  </a:lnTo>
                  <a:lnTo>
                    <a:pt x="150" y="222"/>
                  </a:lnTo>
                  <a:lnTo>
                    <a:pt x="167" y="248"/>
                  </a:lnTo>
                  <a:lnTo>
                    <a:pt x="182" y="276"/>
                  </a:lnTo>
                  <a:lnTo>
                    <a:pt x="197" y="304"/>
                  </a:lnTo>
                  <a:lnTo>
                    <a:pt x="212" y="331"/>
                  </a:lnTo>
                  <a:lnTo>
                    <a:pt x="225" y="360"/>
                  </a:lnTo>
                  <a:lnTo>
                    <a:pt x="238" y="387"/>
                  </a:lnTo>
                  <a:lnTo>
                    <a:pt x="250" y="416"/>
                  </a:lnTo>
                  <a:lnTo>
                    <a:pt x="261" y="443"/>
                  </a:lnTo>
                  <a:lnTo>
                    <a:pt x="298" y="429"/>
                  </a:lnTo>
                  <a:lnTo>
                    <a:pt x="286" y="401"/>
                  </a:lnTo>
                  <a:lnTo>
                    <a:pt x="273" y="372"/>
                  </a:lnTo>
                  <a:lnTo>
                    <a:pt x="261" y="343"/>
                  </a:lnTo>
                  <a:lnTo>
                    <a:pt x="247" y="314"/>
                  </a:lnTo>
                  <a:lnTo>
                    <a:pt x="233" y="284"/>
                  </a:lnTo>
                  <a:lnTo>
                    <a:pt x="216" y="257"/>
                  </a:lnTo>
                  <a:lnTo>
                    <a:pt x="200" y="229"/>
                  </a:lnTo>
                  <a:lnTo>
                    <a:pt x="183" y="200"/>
                  </a:lnTo>
                  <a:lnTo>
                    <a:pt x="166" y="174"/>
                  </a:lnTo>
                  <a:lnTo>
                    <a:pt x="147" y="146"/>
                  </a:lnTo>
                  <a:lnTo>
                    <a:pt x="129" y="120"/>
                  </a:lnTo>
                  <a:lnTo>
                    <a:pt x="110" y="93"/>
                  </a:lnTo>
                  <a:lnTo>
                    <a:pt x="89" y="69"/>
                  </a:lnTo>
                  <a:lnTo>
                    <a:pt x="69" y="45"/>
                  </a:lnTo>
                  <a:lnTo>
                    <a:pt x="49" y="21"/>
                  </a:lnTo>
                  <a:lnTo>
                    <a:pt x="2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25" name="Freeform 177"/>
            <p:cNvSpPr>
              <a:spLocks/>
            </p:cNvSpPr>
            <p:nvPr/>
          </p:nvSpPr>
          <p:spPr bwMode="auto">
            <a:xfrm>
              <a:off x="4598" y="3219"/>
              <a:ext cx="18" cy="15"/>
            </a:xfrm>
            <a:custGeom>
              <a:avLst/>
              <a:gdLst>
                <a:gd name="T0" fmla="*/ 0 w 171"/>
                <a:gd name="T1" fmla="*/ 0 h 166"/>
                <a:gd name="T2" fmla="*/ 0 w 171"/>
                <a:gd name="T3" fmla="*/ 0 h 166"/>
                <a:gd name="T4" fmla="*/ 0 w 171"/>
                <a:gd name="T5" fmla="*/ 0 h 166"/>
                <a:gd name="T6" fmla="*/ 0 w 171"/>
                <a:gd name="T7" fmla="*/ 0 h 166"/>
                <a:gd name="T8" fmla="*/ 0 w 171"/>
                <a:gd name="T9" fmla="*/ 0 h 166"/>
                <a:gd name="T10" fmla="*/ 0 w 171"/>
                <a:gd name="T11" fmla="*/ 0 h 166"/>
                <a:gd name="T12" fmla="*/ 0 w 171"/>
                <a:gd name="T13" fmla="*/ 0 h 166"/>
                <a:gd name="T14" fmla="*/ 0 w 171"/>
                <a:gd name="T15" fmla="*/ 0 h 166"/>
                <a:gd name="T16" fmla="*/ 0 w 171"/>
                <a:gd name="T17" fmla="*/ 0 h 166"/>
                <a:gd name="T18" fmla="*/ 0 w 171"/>
                <a:gd name="T19" fmla="*/ 0 h 166"/>
                <a:gd name="T20" fmla="*/ 0 w 171"/>
                <a:gd name="T21" fmla="*/ 0 h 166"/>
                <a:gd name="T22" fmla="*/ 0 w 171"/>
                <a:gd name="T23" fmla="*/ 0 h 166"/>
                <a:gd name="T24" fmla="*/ 0 w 171"/>
                <a:gd name="T25" fmla="*/ 0 h 166"/>
                <a:gd name="T26" fmla="*/ 0 w 171"/>
                <a:gd name="T27" fmla="*/ 0 h 166"/>
                <a:gd name="T28" fmla="*/ 0 w 171"/>
                <a:gd name="T29" fmla="*/ 0 h 166"/>
                <a:gd name="T30" fmla="*/ 0 w 171"/>
                <a:gd name="T31" fmla="*/ 0 h 166"/>
                <a:gd name="T32" fmla="*/ 0 w 171"/>
                <a:gd name="T33" fmla="*/ 0 h 166"/>
                <a:gd name="T34" fmla="*/ 0 w 171"/>
                <a:gd name="T35" fmla="*/ 0 h 166"/>
                <a:gd name="T36" fmla="*/ 0 w 171"/>
                <a:gd name="T37" fmla="*/ 0 h 166"/>
                <a:gd name="T38" fmla="*/ 0 w 171"/>
                <a:gd name="T39" fmla="*/ 0 h 166"/>
                <a:gd name="T40" fmla="*/ 0 w 171"/>
                <a:gd name="T41" fmla="*/ 0 h 1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1"/>
                <a:gd name="T64" fmla="*/ 0 h 166"/>
                <a:gd name="T65" fmla="*/ 171 w 171"/>
                <a:gd name="T66" fmla="*/ 166 h 1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1" h="166">
                  <a:moveTo>
                    <a:pt x="22" y="40"/>
                  </a:moveTo>
                  <a:lnTo>
                    <a:pt x="22" y="0"/>
                  </a:lnTo>
                  <a:lnTo>
                    <a:pt x="0" y="13"/>
                  </a:lnTo>
                  <a:lnTo>
                    <a:pt x="6" y="38"/>
                  </a:lnTo>
                  <a:lnTo>
                    <a:pt x="15" y="47"/>
                  </a:lnTo>
                  <a:lnTo>
                    <a:pt x="29" y="59"/>
                  </a:lnTo>
                  <a:lnTo>
                    <a:pt x="49" y="76"/>
                  </a:lnTo>
                  <a:lnTo>
                    <a:pt x="75" y="99"/>
                  </a:lnTo>
                  <a:lnTo>
                    <a:pt x="106" y="129"/>
                  </a:lnTo>
                  <a:lnTo>
                    <a:pt x="144" y="166"/>
                  </a:lnTo>
                  <a:lnTo>
                    <a:pt x="171" y="139"/>
                  </a:lnTo>
                  <a:lnTo>
                    <a:pt x="134" y="99"/>
                  </a:lnTo>
                  <a:lnTo>
                    <a:pt x="100" y="69"/>
                  </a:lnTo>
                  <a:lnTo>
                    <a:pt x="74" y="46"/>
                  </a:lnTo>
                  <a:lnTo>
                    <a:pt x="54" y="29"/>
                  </a:lnTo>
                  <a:lnTo>
                    <a:pt x="40" y="17"/>
                  </a:lnTo>
                  <a:lnTo>
                    <a:pt x="33" y="11"/>
                  </a:lnTo>
                  <a:lnTo>
                    <a:pt x="35" y="30"/>
                  </a:lnTo>
                  <a:lnTo>
                    <a:pt x="22" y="40"/>
                  </a:lnTo>
                  <a:lnTo>
                    <a:pt x="22" y="0"/>
                  </a:lnTo>
                  <a:lnTo>
                    <a:pt x="2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26" name="Freeform 178"/>
            <p:cNvSpPr>
              <a:spLocks/>
            </p:cNvSpPr>
            <p:nvPr/>
          </p:nvSpPr>
          <p:spPr bwMode="auto">
            <a:xfrm>
              <a:off x="4543" y="3219"/>
              <a:ext cx="58" cy="6"/>
            </a:xfrm>
            <a:custGeom>
              <a:avLst/>
              <a:gdLst>
                <a:gd name="T0" fmla="*/ 0 w 576"/>
                <a:gd name="T1" fmla="*/ 0 h 71"/>
                <a:gd name="T2" fmla="*/ 0 w 576"/>
                <a:gd name="T3" fmla="*/ 0 h 71"/>
                <a:gd name="T4" fmla="*/ 1 w 576"/>
                <a:gd name="T5" fmla="*/ 0 h 71"/>
                <a:gd name="T6" fmla="*/ 1 w 576"/>
                <a:gd name="T7" fmla="*/ 0 h 71"/>
                <a:gd name="T8" fmla="*/ 0 w 576"/>
                <a:gd name="T9" fmla="*/ 0 h 71"/>
                <a:gd name="T10" fmla="*/ 0 w 576"/>
                <a:gd name="T11" fmla="*/ 0 h 71"/>
                <a:gd name="T12" fmla="*/ 0 w 576"/>
                <a:gd name="T13" fmla="*/ 0 h 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71"/>
                <a:gd name="T23" fmla="*/ 576 w 576"/>
                <a:gd name="T24" fmla="*/ 71 h 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71">
                  <a:moveTo>
                    <a:pt x="0" y="71"/>
                  </a:moveTo>
                  <a:lnTo>
                    <a:pt x="0" y="71"/>
                  </a:lnTo>
                  <a:lnTo>
                    <a:pt x="576" y="40"/>
                  </a:lnTo>
                  <a:lnTo>
                    <a:pt x="576" y="0"/>
                  </a:lnTo>
                  <a:lnTo>
                    <a:pt x="0" y="3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27" name="Freeform 179"/>
            <p:cNvSpPr>
              <a:spLocks/>
            </p:cNvSpPr>
            <p:nvPr/>
          </p:nvSpPr>
          <p:spPr bwMode="auto">
            <a:xfrm>
              <a:off x="4535" y="3221"/>
              <a:ext cx="8" cy="4"/>
            </a:xfrm>
            <a:custGeom>
              <a:avLst/>
              <a:gdLst>
                <a:gd name="T0" fmla="*/ 0 w 82"/>
                <a:gd name="T1" fmla="*/ 0 h 40"/>
                <a:gd name="T2" fmla="*/ 0 w 82"/>
                <a:gd name="T3" fmla="*/ 0 h 40"/>
                <a:gd name="T4" fmla="*/ 0 w 82"/>
                <a:gd name="T5" fmla="*/ 0 h 40"/>
                <a:gd name="T6" fmla="*/ 0 w 82"/>
                <a:gd name="T7" fmla="*/ 0 h 40"/>
                <a:gd name="T8" fmla="*/ 0 w 82"/>
                <a:gd name="T9" fmla="*/ 0 h 40"/>
                <a:gd name="T10" fmla="*/ 0 w 82"/>
                <a:gd name="T11" fmla="*/ 0 h 40"/>
                <a:gd name="T12" fmla="*/ 0 w 82"/>
                <a:gd name="T13" fmla="*/ 0 h 40"/>
                <a:gd name="T14" fmla="*/ 0 w 82"/>
                <a:gd name="T15" fmla="*/ 0 h 40"/>
                <a:gd name="T16" fmla="*/ 0 w 82"/>
                <a:gd name="T17" fmla="*/ 0 h 40"/>
                <a:gd name="T18" fmla="*/ 0 w 82"/>
                <a:gd name="T19" fmla="*/ 0 h 40"/>
                <a:gd name="T20" fmla="*/ 0 w 82"/>
                <a:gd name="T21" fmla="*/ 0 h 40"/>
                <a:gd name="T22" fmla="*/ 0 w 82"/>
                <a:gd name="T23" fmla="*/ 0 h 40"/>
                <a:gd name="T24" fmla="*/ 0 w 82"/>
                <a:gd name="T25" fmla="*/ 0 h 40"/>
                <a:gd name="T26" fmla="*/ 0 w 82"/>
                <a:gd name="T27" fmla="*/ 0 h 40"/>
                <a:gd name="T28" fmla="*/ 0 w 82"/>
                <a:gd name="T29" fmla="*/ 0 h 40"/>
                <a:gd name="T30" fmla="*/ 0 w 82"/>
                <a:gd name="T31" fmla="*/ 0 h 40"/>
                <a:gd name="T32" fmla="*/ 0 w 82"/>
                <a:gd name="T33" fmla="*/ 0 h 40"/>
                <a:gd name="T34" fmla="*/ 0 w 82"/>
                <a:gd name="T35" fmla="*/ 0 h 40"/>
                <a:gd name="T36" fmla="*/ 0 w 82"/>
                <a:gd name="T37" fmla="*/ 0 h 40"/>
                <a:gd name="T38" fmla="*/ 0 w 82"/>
                <a:gd name="T39" fmla="*/ 0 h 40"/>
                <a:gd name="T40" fmla="*/ 0 w 82"/>
                <a:gd name="T41" fmla="*/ 0 h 40"/>
                <a:gd name="T42" fmla="*/ 0 w 82"/>
                <a:gd name="T43" fmla="*/ 0 h 40"/>
                <a:gd name="T44" fmla="*/ 0 w 82"/>
                <a:gd name="T45" fmla="*/ 0 h 40"/>
                <a:gd name="T46" fmla="*/ 0 w 82"/>
                <a:gd name="T47" fmla="*/ 0 h 40"/>
                <a:gd name="T48" fmla="*/ 0 w 82"/>
                <a:gd name="T49" fmla="*/ 0 h 40"/>
                <a:gd name="T50" fmla="*/ 0 w 82"/>
                <a:gd name="T51" fmla="*/ 0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2"/>
                <a:gd name="T79" fmla="*/ 0 h 40"/>
                <a:gd name="T80" fmla="*/ 82 w 82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2" h="40">
                  <a:moveTo>
                    <a:pt x="38" y="29"/>
                  </a:moveTo>
                  <a:lnTo>
                    <a:pt x="20" y="40"/>
                  </a:lnTo>
                  <a:lnTo>
                    <a:pt x="23" y="40"/>
                  </a:lnTo>
                  <a:lnTo>
                    <a:pt x="29" y="40"/>
                  </a:lnTo>
                  <a:lnTo>
                    <a:pt x="40" y="40"/>
                  </a:lnTo>
                  <a:lnTo>
                    <a:pt x="51" y="40"/>
                  </a:lnTo>
                  <a:lnTo>
                    <a:pt x="62" y="40"/>
                  </a:lnTo>
                  <a:lnTo>
                    <a:pt x="72" y="40"/>
                  </a:lnTo>
                  <a:lnTo>
                    <a:pt x="78" y="40"/>
                  </a:lnTo>
                  <a:lnTo>
                    <a:pt x="82" y="4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2" y="12"/>
                  </a:lnTo>
                  <a:lnTo>
                    <a:pt x="20" y="0"/>
                  </a:lnTo>
                  <a:lnTo>
                    <a:pt x="5" y="6"/>
                  </a:lnTo>
                  <a:lnTo>
                    <a:pt x="0" y="20"/>
                  </a:lnTo>
                  <a:lnTo>
                    <a:pt x="5" y="34"/>
                  </a:lnTo>
                  <a:lnTo>
                    <a:pt x="20" y="40"/>
                  </a:lnTo>
                  <a:lnTo>
                    <a:pt x="3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28" name="Freeform 180"/>
            <p:cNvSpPr>
              <a:spLocks/>
            </p:cNvSpPr>
            <p:nvPr/>
          </p:nvSpPr>
          <p:spPr bwMode="auto">
            <a:xfrm>
              <a:off x="4445" y="2867"/>
              <a:ext cx="169" cy="359"/>
            </a:xfrm>
            <a:custGeom>
              <a:avLst/>
              <a:gdLst>
                <a:gd name="T0" fmla="*/ 0 w 1693"/>
                <a:gd name="T1" fmla="*/ 0 h 3950"/>
                <a:gd name="T2" fmla="*/ 0 w 1693"/>
                <a:gd name="T3" fmla="*/ 0 h 3950"/>
                <a:gd name="T4" fmla="*/ 0 w 1693"/>
                <a:gd name="T5" fmla="*/ 1 h 3950"/>
                <a:gd name="T6" fmla="*/ 0 w 1693"/>
                <a:gd name="T7" fmla="*/ 1 h 3950"/>
                <a:gd name="T8" fmla="*/ 0 w 1693"/>
                <a:gd name="T9" fmla="*/ 1 h 3950"/>
                <a:gd name="T10" fmla="*/ 0 w 1693"/>
                <a:gd name="T11" fmla="*/ 1 h 3950"/>
                <a:gd name="T12" fmla="*/ 0 w 1693"/>
                <a:gd name="T13" fmla="*/ 2 h 3950"/>
                <a:gd name="T14" fmla="*/ 0 w 1693"/>
                <a:gd name="T15" fmla="*/ 2 h 3950"/>
                <a:gd name="T16" fmla="*/ 0 w 1693"/>
                <a:gd name="T17" fmla="*/ 2 h 3950"/>
                <a:gd name="T18" fmla="*/ 0 w 1693"/>
                <a:gd name="T19" fmla="*/ 3 h 3950"/>
                <a:gd name="T20" fmla="*/ 0 w 1693"/>
                <a:gd name="T21" fmla="*/ 3 h 3950"/>
                <a:gd name="T22" fmla="*/ 0 w 1693"/>
                <a:gd name="T23" fmla="*/ 3 h 3950"/>
                <a:gd name="T24" fmla="*/ 0 w 1693"/>
                <a:gd name="T25" fmla="*/ 3 h 3950"/>
                <a:gd name="T26" fmla="*/ 1 w 1693"/>
                <a:gd name="T27" fmla="*/ 3 h 3950"/>
                <a:gd name="T28" fmla="*/ 1 w 1693"/>
                <a:gd name="T29" fmla="*/ 3 h 3950"/>
                <a:gd name="T30" fmla="*/ 1 w 1693"/>
                <a:gd name="T31" fmla="*/ 3 h 3950"/>
                <a:gd name="T32" fmla="*/ 1 w 1693"/>
                <a:gd name="T33" fmla="*/ 3 h 3950"/>
                <a:gd name="T34" fmla="*/ 1 w 1693"/>
                <a:gd name="T35" fmla="*/ 3 h 3950"/>
                <a:gd name="T36" fmla="*/ 1 w 1693"/>
                <a:gd name="T37" fmla="*/ 3 h 3950"/>
                <a:gd name="T38" fmla="*/ 1 w 1693"/>
                <a:gd name="T39" fmla="*/ 3 h 3950"/>
                <a:gd name="T40" fmla="*/ 1 w 1693"/>
                <a:gd name="T41" fmla="*/ 3 h 3950"/>
                <a:gd name="T42" fmla="*/ 1 w 1693"/>
                <a:gd name="T43" fmla="*/ 3 h 3950"/>
                <a:gd name="T44" fmla="*/ 1 w 1693"/>
                <a:gd name="T45" fmla="*/ 3 h 3950"/>
                <a:gd name="T46" fmla="*/ 1 w 1693"/>
                <a:gd name="T47" fmla="*/ 3 h 3950"/>
                <a:gd name="T48" fmla="*/ 1 w 1693"/>
                <a:gd name="T49" fmla="*/ 3 h 3950"/>
                <a:gd name="T50" fmla="*/ 1 w 1693"/>
                <a:gd name="T51" fmla="*/ 3 h 3950"/>
                <a:gd name="T52" fmla="*/ 1 w 1693"/>
                <a:gd name="T53" fmla="*/ 3 h 3950"/>
                <a:gd name="T54" fmla="*/ 1 w 1693"/>
                <a:gd name="T55" fmla="*/ 3 h 3950"/>
                <a:gd name="T56" fmla="*/ 1 w 1693"/>
                <a:gd name="T57" fmla="*/ 3 h 3950"/>
                <a:gd name="T58" fmla="*/ 2 w 1693"/>
                <a:gd name="T59" fmla="*/ 3 h 3950"/>
                <a:gd name="T60" fmla="*/ 2 w 1693"/>
                <a:gd name="T61" fmla="*/ 3 h 3950"/>
                <a:gd name="T62" fmla="*/ 2 w 1693"/>
                <a:gd name="T63" fmla="*/ 3 h 3950"/>
                <a:gd name="T64" fmla="*/ 2 w 1693"/>
                <a:gd name="T65" fmla="*/ 3 h 3950"/>
                <a:gd name="T66" fmla="*/ 2 w 1693"/>
                <a:gd name="T67" fmla="*/ 3 h 3950"/>
                <a:gd name="T68" fmla="*/ 2 w 1693"/>
                <a:gd name="T69" fmla="*/ 2 h 3950"/>
                <a:gd name="T70" fmla="*/ 2 w 1693"/>
                <a:gd name="T71" fmla="*/ 2 h 3950"/>
                <a:gd name="T72" fmla="*/ 2 w 1693"/>
                <a:gd name="T73" fmla="*/ 1 h 3950"/>
                <a:gd name="T74" fmla="*/ 2 w 1693"/>
                <a:gd name="T75" fmla="*/ 1 h 3950"/>
                <a:gd name="T76" fmla="*/ 2 w 1693"/>
                <a:gd name="T77" fmla="*/ 0 h 3950"/>
                <a:gd name="T78" fmla="*/ 2 w 1693"/>
                <a:gd name="T79" fmla="*/ 0 h 3950"/>
                <a:gd name="T80" fmla="*/ 1 w 1693"/>
                <a:gd name="T81" fmla="*/ 0 h 3950"/>
                <a:gd name="T82" fmla="*/ 1 w 1693"/>
                <a:gd name="T83" fmla="*/ 0 h 3950"/>
                <a:gd name="T84" fmla="*/ 1 w 1693"/>
                <a:gd name="T85" fmla="*/ 0 h 3950"/>
                <a:gd name="T86" fmla="*/ 1 w 1693"/>
                <a:gd name="T87" fmla="*/ 0 h 3950"/>
                <a:gd name="T88" fmla="*/ 1 w 1693"/>
                <a:gd name="T89" fmla="*/ 0 h 3950"/>
                <a:gd name="T90" fmla="*/ 1 w 1693"/>
                <a:gd name="T91" fmla="*/ 0 h 3950"/>
                <a:gd name="T92" fmla="*/ 1 w 1693"/>
                <a:gd name="T93" fmla="*/ 0 h 3950"/>
                <a:gd name="T94" fmla="*/ 0 w 1693"/>
                <a:gd name="T95" fmla="*/ 0 h 3950"/>
                <a:gd name="T96" fmla="*/ 0 w 1693"/>
                <a:gd name="T97" fmla="*/ 0 h 3950"/>
                <a:gd name="T98" fmla="*/ 0 w 1693"/>
                <a:gd name="T99" fmla="*/ 0 h 3950"/>
                <a:gd name="T100" fmla="*/ 0 w 1693"/>
                <a:gd name="T101" fmla="*/ 0 h 395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93"/>
                <a:gd name="T154" fmla="*/ 0 h 3950"/>
                <a:gd name="T155" fmla="*/ 1693 w 1693"/>
                <a:gd name="T156" fmla="*/ 3950 h 395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93" h="3950">
                  <a:moveTo>
                    <a:pt x="0" y="0"/>
                  </a:moveTo>
                  <a:lnTo>
                    <a:pt x="14" y="124"/>
                  </a:lnTo>
                  <a:lnTo>
                    <a:pt x="29" y="246"/>
                  </a:lnTo>
                  <a:lnTo>
                    <a:pt x="44" y="365"/>
                  </a:lnTo>
                  <a:lnTo>
                    <a:pt x="60" y="485"/>
                  </a:lnTo>
                  <a:lnTo>
                    <a:pt x="78" y="602"/>
                  </a:lnTo>
                  <a:lnTo>
                    <a:pt x="95" y="718"/>
                  </a:lnTo>
                  <a:lnTo>
                    <a:pt x="113" y="835"/>
                  </a:lnTo>
                  <a:lnTo>
                    <a:pt x="130" y="949"/>
                  </a:lnTo>
                  <a:lnTo>
                    <a:pt x="148" y="1063"/>
                  </a:lnTo>
                  <a:lnTo>
                    <a:pt x="166" y="1176"/>
                  </a:lnTo>
                  <a:lnTo>
                    <a:pt x="183" y="1288"/>
                  </a:lnTo>
                  <a:lnTo>
                    <a:pt x="199" y="1400"/>
                  </a:lnTo>
                  <a:lnTo>
                    <a:pt x="215" y="1512"/>
                  </a:lnTo>
                  <a:lnTo>
                    <a:pt x="230" y="1623"/>
                  </a:lnTo>
                  <a:lnTo>
                    <a:pt x="243" y="1734"/>
                  </a:lnTo>
                  <a:lnTo>
                    <a:pt x="256" y="1845"/>
                  </a:lnTo>
                  <a:lnTo>
                    <a:pt x="271" y="1977"/>
                  </a:lnTo>
                  <a:lnTo>
                    <a:pt x="285" y="2107"/>
                  </a:lnTo>
                  <a:lnTo>
                    <a:pt x="302" y="2235"/>
                  </a:lnTo>
                  <a:lnTo>
                    <a:pt x="318" y="2361"/>
                  </a:lnTo>
                  <a:lnTo>
                    <a:pt x="333" y="2485"/>
                  </a:lnTo>
                  <a:lnTo>
                    <a:pt x="349" y="2608"/>
                  </a:lnTo>
                  <a:lnTo>
                    <a:pt x="365" y="2729"/>
                  </a:lnTo>
                  <a:lnTo>
                    <a:pt x="380" y="2850"/>
                  </a:lnTo>
                  <a:lnTo>
                    <a:pt x="393" y="2971"/>
                  </a:lnTo>
                  <a:lnTo>
                    <a:pt x="406" y="3090"/>
                  </a:lnTo>
                  <a:lnTo>
                    <a:pt x="417" y="3211"/>
                  </a:lnTo>
                  <a:lnTo>
                    <a:pt x="428" y="3331"/>
                  </a:lnTo>
                  <a:lnTo>
                    <a:pt x="435" y="3453"/>
                  </a:lnTo>
                  <a:lnTo>
                    <a:pt x="441" y="3576"/>
                  </a:lnTo>
                  <a:lnTo>
                    <a:pt x="446" y="3699"/>
                  </a:lnTo>
                  <a:lnTo>
                    <a:pt x="447" y="3825"/>
                  </a:lnTo>
                  <a:lnTo>
                    <a:pt x="448" y="3834"/>
                  </a:lnTo>
                  <a:lnTo>
                    <a:pt x="453" y="3840"/>
                  </a:lnTo>
                  <a:lnTo>
                    <a:pt x="459" y="3846"/>
                  </a:lnTo>
                  <a:lnTo>
                    <a:pt x="467" y="3849"/>
                  </a:lnTo>
                  <a:lnTo>
                    <a:pt x="488" y="3853"/>
                  </a:lnTo>
                  <a:lnTo>
                    <a:pt x="511" y="3855"/>
                  </a:lnTo>
                  <a:lnTo>
                    <a:pt x="537" y="3856"/>
                  </a:lnTo>
                  <a:lnTo>
                    <a:pt x="563" y="3856"/>
                  </a:lnTo>
                  <a:lnTo>
                    <a:pt x="591" y="3856"/>
                  </a:lnTo>
                  <a:lnTo>
                    <a:pt x="620" y="3854"/>
                  </a:lnTo>
                  <a:lnTo>
                    <a:pt x="650" y="3852"/>
                  </a:lnTo>
                  <a:lnTo>
                    <a:pt x="679" y="3849"/>
                  </a:lnTo>
                  <a:lnTo>
                    <a:pt x="708" y="3846"/>
                  </a:lnTo>
                  <a:lnTo>
                    <a:pt x="737" y="3843"/>
                  </a:lnTo>
                  <a:lnTo>
                    <a:pt x="764" y="3840"/>
                  </a:lnTo>
                  <a:lnTo>
                    <a:pt x="790" y="3837"/>
                  </a:lnTo>
                  <a:lnTo>
                    <a:pt x="813" y="3835"/>
                  </a:lnTo>
                  <a:lnTo>
                    <a:pt x="834" y="3833"/>
                  </a:lnTo>
                  <a:lnTo>
                    <a:pt x="853" y="3832"/>
                  </a:lnTo>
                  <a:lnTo>
                    <a:pt x="867" y="3832"/>
                  </a:lnTo>
                  <a:lnTo>
                    <a:pt x="874" y="3847"/>
                  </a:lnTo>
                  <a:lnTo>
                    <a:pt x="880" y="3862"/>
                  </a:lnTo>
                  <a:lnTo>
                    <a:pt x="885" y="3876"/>
                  </a:lnTo>
                  <a:lnTo>
                    <a:pt x="891" y="3891"/>
                  </a:lnTo>
                  <a:lnTo>
                    <a:pt x="899" y="3904"/>
                  </a:lnTo>
                  <a:lnTo>
                    <a:pt x="908" y="3916"/>
                  </a:lnTo>
                  <a:lnTo>
                    <a:pt x="922" y="3926"/>
                  </a:lnTo>
                  <a:lnTo>
                    <a:pt x="939" y="3932"/>
                  </a:lnTo>
                  <a:lnTo>
                    <a:pt x="955" y="3935"/>
                  </a:lnTo>
                  <a:lnTo>
                    <a:pt x="973" y="3938"/>
                  </a:lnTo>
                  <a:lnTo>
                    <a:pt x="992" y="3942"/>
                  </a:lnTo>
                  <a:lnTo>
                    <a:pt x="1011" y="3944"/>
                  </a:lnTo>
                  <a:lnTo>
                    <a:pt x="1032" y="3946"/>
                  </a:lnTo>
                  <a:lnTo>
                    <a:pt x="1053" y="3947"/>
                  </a:lnTo>
                  <a:lnTo>
                    <a:pt x="1074" y="3949"/>
                  </a:lnTo>
                  <a:lnTo>
                    <a:pt x="1096" y="3949"/>
                  </a:lnTo>
                  <a:lnTo>
                    <a:pt x="1119" y="3950"/>
                  </a:lnTo>
                  <a:lnTo>
                    <a:pt x="1142" y="3950"/>
                  </a:lnTo>
                  <a:lnTo>
                    <a:pt x="1165" y="3950"/>
                  </a:lnTo>
                  <a:lnTo>
                    <a:pt x="1189" y="3949"/>
                  </a:lnTo>
                  <a:lnTo>
                    <a:pt x="1213" y="3948"/>
                  </a:lnTo>
                  <a:lnTo>
                    <a:pt x="1237" y="3947"/>
                  </a:lnTo>
                  <a:lnTo>
                    <a:pt x="1262" y="3946"/>
                  </a:lnTo>
                  <a:lnTo>
                    <a:pt x="1286" y="3944"/>
                  </a:lnTo>
                  <a:lnTo>
                    <a:pt x="1311" y="3943"/>
                  </a:lnTo>
                  <a:lnTo>
                    <a:pt x="1337" y="3940"/>
                  </a:lnTo>
                  <a:lnTo>
                    <a:pt x="1361" y="3938"/>
                  </a:lnTo>
                  <a:lnTo>
                    <a:pt x="1386" y="3936"/>
                  </a:lnTo>
                  <a:lnTo>
                    <a:pt x="1410" y="3933"/>
                  </a:lnTo>
                  <a:lnTo>
                    <a:pt x="1435" y="3931"/>
                  </a:lnTo>
                  <a:lnTo>
                    <a:pt x="1459" y="3928"/>
                  </a:lnTo>
                  <a:lnTo>
                    <a:pt x="1483" y="3924"/>
                  </a:lnTo>
                  <a:lnTo>
                    <a:pt x="1506" y="3921"/>
                  </a:lnTo>
                  <a:lnTo>
                    <a:pt x="1529" y="3918"/>
                  </a:lnTo>
                  <a:lnTo>
                    <a:pt x="1552" y="3915"/>
                  </a:lnTo>
                  <a:lnTo>
                    <a:pt x="1574" y="3912"/>
                  </a:lnTo>
                  <a:lnTo>
                    <a:pt x="1596" y="3908"/>
                  </a:lnTo>
                  <a:lnTo>
                    <a:pt x="1617" y="3905"/>
                  </a:lnTo>
                  <a:lnTo>
                    <a:pt x="1637" y="3902"/>
                  </a:lnTo>
                  <a:lnTo>
                    <a:pt x="1657" y="3899"/>
                  </a:lnTo>
                  <a:lnTo>
                    <a:pt x="1665" y="3892"/>
                  </a:lnTo>
                  <a:lnTo>
                    <a:pt x="1673" y="3883"/>
                  </a:lnTo>
                  <a:lnTo>
                    <a:pt x="1679" y="3870"/>
                  </a:lnTo>
                  <a:lnTo>
                    <a:pt x="1684" y="3856"/>
                  </a:lnTo>
                  <a:lnTo>
                    <a:pt x="1688" y="3841"/>
                  </a:lnTo>
                  <a:lnTo>
                    <a:pt x="1691" y="3827"/>
                  </a:lnTo>
                  <a:lnTo>
                    <a:pt x="1693" y="3815"/>
                  </a:lnTo>
                  <a:lnTo>
                    <a:pt x="1692" y="3805"/>
                  </a:lnTo>
                  <a:lnTo>
                    <a:pt x="1660" y="3633"/>
                  </a:lnTo>
                  <a:lnTo>
                    <a:pt x="1635" y="3432"/>
                  </a:lnTo>
                  <a:lnTo>
                    <a:pt x="1616" y="3207"/>
                  </a:lnTo>
                  <a:lnTo>
                    <a:pt x="1603" y="2968"/>
                  </a:lnTo>
                  <a:lnTo>
                    <a:pt x="1593" y="2724"/>
                  </a:lnTo>
                  <a:lnTo>
                    <a:pt x="1588" y="2482"/>
                  </a:lnTo>
                  <a:lnTo>
                    <a:pt x="1586" y="2249"/>
                  </a:lnTo>
                  <a:lnTo>
                    <a:pt x="1587" y="2036"/>
                  </a:lnTo>
                  <a:lnTo>
                    <a:pt x="1591" y="1728"/>
                  </a:lnTo>
                  <a:lnTo>
                    <a:pt x="1595" y="1418"/>
                  </a:lnTo>
                  <a:lnTo>
                    <a:pt x="1599" y="1110"/>
                  </a:lnTo>
                  <a:lnTo>
                    <a:pt x="1605" y="802"/>
                  </a:lnTo>
                  <a:lnTo>
                    <a:pt x="1627" y="723"/>
                  </a:lnTo>
                  <a:lnTo>
                    <a:pt x="1641" y="639"/>
                  </a:lnTo>
                  <a:lnTo>
                    <a:pt x="1651" y="554"/>
                  </a:lnTo>
                  <a:lnTo>
                    <a:pt x="1655" y="462"/>
                  </a:lnTo>
                  <a:lnTo>
                    <a:pt x="1657" y="364"/>
                  </a:lnTo>
                  <a:lnTo>
                    <a:pt x="1657" y="258"/>
                  </a:lnTo>
                  <a:lnTo>
                    <a:pt x="1656" y="143"/>
                  </a:lnTo>
                  <a:lnTo>
                    <a:pt x="1655" y="18"/>
                  </a:lnTo>
                  <a:lnTo>
                    <a:pt x="1606" y="17"/>
                  </a:lnTo>
                  <a:lnTo>
                    <a:pt x="1557" y="16"/>
                  </a:lnTo>
                  <a:lnTo>
                    <a:pt x="1506" y="15"/>
                  </a:lnTo>
                  <a:lnTo>
                    <a:pt x="1456" y="15"/>
                  </a:lnTo>
                  <a:lnTo>
                    <a:pt x="1406" y="16"/>
                  </a:lnTo>
                  <a:lnTo>
                    <a:pt x="1354" y="17"/>
                  </a:lnTo>
                  <a:lnTo>
                    <a:pt x="1303" y="18"/>
                  </a:lnTo>
                  <a:lnTo>
                    <a:pt x="1251" y="19"/>
                  </a:lnTo>
                  <a:lnTo>
                    <a:pt x="1199" y="22"/>
                  </a:lnTo>
                  <a:lnTo>
                    <a:pt x="1147" y="24"/>
                  </a:lnTo>
                  <a:lnTo>
                    <a:pt x="1095" y="25"/>
                  </a:lnTo>
                  <a:lnTo>
                    <a:pt x="1042" y="27"/>
                  </a:lnTo>
                  <a:lnTo>
                    <a:pt x="990" y="29"/>
                  </a:lnTo>
                  <a:lnTo>
                    <a:pt x="937" y="31"/>
                  </a:lnTo>
                  <a:lnTo>
                    <a:pt x="884" y="33"/>
                  </a:lnTo>
                  <a:lnTo>
                    <a:pt x="831" y="34"/>
                  </a:lnTo>
                  <a:lnTo>
                    <a:pt x="777" y="37"/>
                  </a:lnTo>
                  <a:lnTo>
                    <a:pt x="725" y="38"/>
                  </a:lnTo>
                  <a:lnTo>
                    <a:pt x="672" y="39"/>
                  </a:lnTo>
                  <a:lnTo>
                    <a:pt x="619" y="40"/>
                  </a:lnTo>
                  <a:lnTo>
                    <a:pt x="566" y="40"/>
                  </a:lnTo>
                  <a:lnTo>
                    <a:pt x="514" y="40"/>
                  </a:lnTo>
                  <a:lnTo>
                    <a:pt x="461" y="39"/>
                  </a:lnTo>
                  <a:lnTo>
                    <a:pt x="409" y="38"/>
                  </a:lnTo>
                  <a:lnTo>
                    <a:pt x="357" y="35"/>
                  </a:lnTo>
                  <a:lnTo>
                    <a:pt x="305" y="32"/>
                  </a:lnTo>
                  <a:lnTo>
                    <a:pt x="253" y="29"/>
                  </a:lnTo>
                  <a:lnTo>
                    <a:pt x="202" y="26"/>
                  </a:lnTo>
                  <a:lnTo>
                    <a:pt x="151" y="21"/>
                  </a:lnTo>
                  <a:lnTo>
                    <a:pt x="101" y="15"/>
                  </a:lnTo>
                  <a:lnTo>
                    <a:pt x="5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29" name="Freeform 181"/>
            <p:cNvSpPr>
              <a:spLocks/>
            </p:cNvSpPr>
            <p:nvPr/>
          </p:nvSpPr>
          <p:spPr bwMode="auto">
            <a:xfrm>
              <a:off x="4443" y="2867"/>
              <a:ext cx="29" cy="168"/>
            </a:xfrm>
            <a:custGeom>
              <a:avLst/>
              <a:gdLst>
                <a:gd name="T0" fmla="*/ 0 w 295"/>
                <a:gd name="T1" fmla="*/ 1 h 1848"/>
                <a:gd name="T2" fmla="*/ 0 w 295"/>
                <a:gd name="T3" fmla="*/ 1 h 1848"/>
                <a:gd name="T4" fmla="*/ 0 w 295"/>
                <a:gd name="T5" fmla="*/ 1 h 1848"/>
                <a:gd name="T6" fmla="*/ 0 w 295"/>
                <a:gd name="T7" fmla="*/ 1 h 1848"/>
                <a:gd name="T8" fmla="*/ 0 w 295"/>
                <a:gd name="T9" fmla="*/ 1 h 1848"/>
                <a:gd name="T10" fmla="*/ 0 w 295"/>
                <a:gd name="T11" fmla="*/ 1 h 1848"/>
                <a:gd name="T12" fmla="*/ 0 w 295"/>
                <a:gd name="T13" fmla="*/ 1 h 1848"/>
                <a:gd name="T14" fmla="*/ 0 w 295"/>
                <a:gd name="T15" fmla="*/ 1 h 1848"/>
                <a:gd name="T16" fmla="*/ 0 w 295"/>
                <a:gd name="T17" fmla="*/ 1 h 1848"/>
                <a:gd name="T18" fmla="*/ 0 w 295"/>
                <a:gd name="T19" fmla="*/ 1 h 1848"/>
                <a:gd name="T20" fmla="*/ 0 w 295"/>
                <a:gd name="T21" fmla="*/ 1 h 1848"/>
                <a:gd name="T22" fmla="*/ 0 w 295"/>
                <a:gd name="T23" fmla="*/ 1 h 1848"/>
                <a:gd name="T24" fmla="*/ 0 w 295"/>
                <a:gd name="T25" fmla="*/ 0 h 1848"/>
                <a:gd name="T26" fmla="*/ 0 w 295"/>
                <a:gd name="T27" fmla="*/ 0 h 1848"/>
                <a:gd name="T28" fmla="*/ 0 w 295"/>
                <a:gd name="T29" fmla="*/ 0 h 1848"/>
                <a:gd name="T30" fmla="*/ 0 w 295"/>
                <a:gd name="T31" fmla="*/ 0 h 1848"/>
                <a:gd name="T32" fmla="*/ 0 w 295"/>
                <a:gd name="T33" fmla="*/ 0 h 1848"/>
                <a:gd name="T34" fmla="*/ 0 w 295"/>
                <a:gd name="T35" fmla="*/ 0 h 1848"/>
                <a:gd name="T36" fmla="*/ 0 w 295"/>
                <a:gd name="T37" fmla="*/ 0 h 1848"/>
                <a:gd name="T38" fmla="*/ 0 w 295"/>
                <a:gd name="T39" fmla="*/ 0 h 1848"/>
                <a:gd name="T40" fmla="*/ 0 w 295"/>
                <a:gd name="T41" fmla="*/ 0 h 1848"/>
                <a:gd name="T42" fmla="*/ 0 w 295"/>
                <a:gd name="T43" fmla="*/ 0 h 1848"/>
                <a:gd name="T44" fmla="*/ 0 w 295"/>
                <a:gd name="T45" fmla="*/ 0 h 1848"/>
                <a:gd name="T46" fmla="*/ 0 w 295"/>
                <a:gd name="T47" fmla="*/ 0 h 1848"/>
                <a:gd name="T48" fmla="*/ 0 w 295"/>
                <a:gd name="T49" fmla="*/ 1 h 1848"/>
                <a:gd name="T50" fmla="*/ 0 w 295"/>
                <a:gd name="T51" fmla="*/ 1 h 1848"/>
                <a:gd name="T52" fmla="*/ 0 w 295"/>
                <a:gd name="T53" fmla="*/ 1 h 1848"/>
                <a:gd name="T54" fmla="*/ 0 w 295"/>
                <a:gd name="T55" fmla="*/ 1 h 1848"/>
                <a:gd name="T56" fmla="*/ 0 w 295"/>
                <a:gd name="T57" fmla="*/ 1 h 1848"/>
                <a:gd name="T58" fmla="*/ 0 w 295"/>
                <a:gd name="T59" fmla="*/ 1 h 1848"/>
                <a:gd name="T60" fmla="*/ 0 w 295"/>
                <a:gd name="T61" fmla="*/ 1 h 1848"/>
                <a:gd name="T62" fmla="*/ 0 w 295"/>
                <a:gd name="T63" fmla="*/ 1 h 1848"/>
                <a:gd name="T64" fmla="*/ 0 w 295"/>
                <a:gd name="T65" fmla="*/ 1 h 1848"/>
                <a:gd name="T66" fmla="*/ 0 w 295"/>
                <a:gd name="T67" fmla="*/ 1 h 1848"/>
                <a:gd name="T68" fmla="*/ 0 w 295"/>
                <a:gd name="T69" fmla="*/ 1 h 1848"/>
                <a:gd name="T70" fmla="*/ 0 w 295"/>
                <a:gd name="T71" fmla="*/ 1 h 1848"/>
                <a:gd name="T72" fmla="*/ 0 w 295"/>
                <a:gd name="T73" fmla="*/ 1 h 18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95"/>
                <a:gd name="T112" fmla="*/ 0 h 1848"/>
                <a:gd name="T113" fmla="*/ 295 w 295"/>
                <a:gd name="T114" fmla="*/ 1848 h 18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95" h="1848">
                  <a:moveTo>
                    <a:pt x="295" y="1844"/>
                  </a:moveTo>
                  <a:lnTo>
                    <a:pt x="295" y="1844"/>
                  </a:lnTo>
                  <a:lnTo>
                    <a:pt x="282" y="1733"/>
                  </a:lnTo>
                  <a:lnTo>
                    <a:pt x="269" y="1622"/>
                  </a:lnTo>
                  <a:lnTo>
                    <a:pt x="254" y="1511"/>
                  </a:lnTo>
                  <a:lnTo>
                    <a:pt x="238" y="1399"/>
                  </a:lnTo>
                  <a:lnTo>
                    <a:pt x="222" y="1287"/>
                  </a:lnTo>
                  <a:lnTo>
                    <a:pt x="205" y="1175"/>
                  </a:lnTo>
                  <a:lnTo>
                    <a:pt x="187" y="1061"/>
                  </a:lnTo>
                  <a:lnTo>
                    <a:pt x="169" y="947"/>
                  </a:lnTo>
                  <a:lnTo>
                    <a:pt x="151" y="833"/>
                  </a:lnTo>
                  <a:lnTo>
                    <a:pt x="134" y="717"/>
                  </a:lnTo>
                  <a:lnTo>
                    <a:pt x="117" y="601"/>
                  </a:lnTo>
                  <a:lnTo>
                    <a:pt x="99" y="484"/>
                  </a:lnTo>
                  <a:lnTo>
                    <a:pt x="83" y="364"/>
                  </a:lnTo>
                  <a:lnTo>
                    <a:pt x="68" y="245"/>
                  </a:lnTo>
                  <a:lnTo>
                    <a:pt x="53" y="123"/>
                  </a:lnTo>
                  <a:lnTo>
                    <a:pt x="39" y="0"/>
                  </a:lnTo>
                  <a:lnTo>
                    <a:pt x="0" y="2"/>
                  </a:lnTo>
                  <a:lnTo>
                    <a:pt x="13" y="127"/>
                  </a:lnTo>
                  <a:lnTo>
                    <a:pt x="28" y="249"/>
                  </a:lnTo>
                  <a:lnTo>
                    <a:pt x="44" y="368"/>
                  </a:lnTo>
                  <a:lnTo>
                    <a:pt x="59" y="488"/>
                  </a:lnTo>
                  <a:lnTo>
                    <a:pt x="77" y="605"/>
                  </a:lnTo>
                  <a:lnTo>
                    <a:pt x="94" y="721"/>
                  </a:lnTo>
                  <a:lnTo>
                    <a:pt x="112" y="838"/>
                  </a:lnTo>
                  <a:lnTo>
                    <a:pt x="129" y="953"/>
                  </a:lnTo>
                  <a:lnTo>
                    <a:pt x="147" y="1067"/>
                  </a:lnTo>
                  <a:lnTo>
                    <a:pt x="165" y="1179"/>
                  </a:lnTo>
                  <a:lnTo>
                    <a:pt x="182" y="1291"/>
                  </a:lnTo>
                  <a:lnTo>
                    <a:pt x="199" y="1403"/>
                  </a:lnTo>
                  <a:lnTo>
                    <a:pt x="214" y="1515"/>
                  </a:lnTo>
                  <a:lnTo>
                    <a:pt x="229" y="1626"/>
                  </a:lnTo>
                  <a:lnTo>
                    <a:pt x="243" y="1737"/>
                  </a:lnTo>
                  <a:lnTo>
                    <a:pt x="255" y="1848"/>
                  </a:lnTo>
                  <a:lnTo>
                    <a:pt x="295" y="1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30" name="Freeform 182"/>
            <p:cNvSpPr>
              <a:spLocks/>
            </p:cNvSpPr>
            <p:nvPr/>
          </p:nvSpPr>
          <p:spPr bwMode="auto">
            <a:xfrm>
              <a:off x="4468" y="3034"/>
              <a:ext cx="23" cy="183"/>
            </a:xfrm>
            <a:custGeom>
              <a:avLst/>
              <a:gdLst>
                <a:gd name="T0" fmla="*/ 0 w 230"/>
                <a:gd name="T1" fmla="*/ 2 h 2003"/>
                <a:gd name="T2" fmla="*/ 0 w 230"/>
                <a:gd name="T3" fmla="*/ 2 h 2003"/>
                <a:gd name="T4" fmla="*/ 0 w 230"/>
                <a:gd name="T5" fmla="*/ 1 h 2003"/>
                <a:gd name="T6" fmla="*/ 0 w 230"/>
                <a:gd name="T7" fmla="*/ 1 h 2003"/>
                <a:gd name="T8" fmla="*/ 0 w 230"/>
                <a:gd name="T9" fmla="*/ 1 h 2003"/>
                <a:gd name="T10" fmla="*/ 0 w 230"/>
                <a:gd name="T11" fmla="*/ 1 h 2003"/>
                <a:gd name="T12" fmla="*/ 0 w 230"/>
                <a:gd name="T13" fmla="*/ 1 h 2003"/>
                <a:gd name="T14" fmla="*/ 0 w 230"/>
                <a:gd name="T15" fmla="*/ 1 h 2003"/>
                <a:gd name="T16" fmla="*/ 0 w 230"/>
                <a:gd name="T17" fmla="*/ 1 h 2003"/>
                <a:gd name="T18" fmla="*/ 0 w 230"/>
                <a:gd name="T19" fmla="*/ 1 h 2003"/>
                <a:gd name="T20" fmla="*/ 0 w 230"/>
                <a:gd name="T21" fmla="*/ 1 h 2003"/>
                <a:gd name="T22" fmla="*/ 0 w 230"/>
                <a:gd name="T23" fmla="*/ 1 h 2003"/>
                <a:gd name="T24" fmla="*/ 0 w 230"/>
                <a:gd name="T25" fmla="*/ 0 h 2003"/>
                <a:gd name="T26" fmla="*/ 0 w 230"/>
                <a:gd name="T27" fmla="*/ 0 h 2003"/>
                <a:gd name="T28" fmla="*/ 0 w 230"/>
                <a:gd name="T29" fmla="*/ 0 h 2003"/>
                <a:gd name="T30" fmla="*/ 0 w 230"/>
                <a:gd name="T31" fmla="*/ 0 h 2003"/>
                <a:gd name="T32" fmla="*/ 0 w 230"/>
                <a:gd name="T33" fmla="*/ 0 h 2003"/>
                <a:gd name="T34" fmla="*/ 0 w 230"/>
                <a:gd name="T35" fmla="*/ 0 h 2003"/>
                <a:gd name="T36" fmla="*/ 0 w 230"/>
                <a:gd name="T37" fmla="*/ 0 h 2003"/>
                <a:gd name="T38" fmla="*/ 0 w 230"/>
                <a:gd name="T39" fmla="*/ 0 h 2003"/>
                <a:gd name="T40" fmla="*/ 0 w 230"/>
                <a:gd name="T41" fmla="*/ 0 h 2003"/>
                <a:gd name="T42" fmla="*/ 0 w 230"/>
                <a:gd name="T43" fmla="*/ 0 h 2003"/>
                <a:gd name="T44" fmla="*/ 0 w 230"/>
                <a:gd name="T45" fmla="*/ 0 h 2003"/>
                <a:gd name="T46" fmla="*/ 0 w 230"/>
                <a:gd name="T47" fmla="*/ 0 h 2003"/>
                <a:gd name="T48" fmla="*/ 0 w 230"/>
                <a:gd name="T49" fmla="*/ 1 h 2003"/>
                <a:gd name="T50" fmla="*/ 0 w 230"/>
                <a:gd name="T51" fmla="*/ 1 h 2003"/>
                <a:gd name="T52" fmla="*/ 0 w 230"/>
                <a:gd name="T53" fmla="*/ 1 h 2003"/>
                <a:gd name="T54" fmla="*/ 0 w 230"/>
                <a:gd name="T55" fmla="*/ 1 h 2003"/>
                <a:gd name="T56" fmla="*/ 0 w 230"/>
                <a:gd name="T57" fmla="*/ 1 h 2003"/>
                <a:gd name="T58" fmla="*/ 0 w 230"/>
                <a:gd name="T59" fmla="*/ 1 h 2003"/>
                <a:gd name="T60" fmla="*/ 0 w 230"/>
                <a:gd name="T61" fmla="*/ 1 h 2003"/>
                <a:gd name="T62" fmla="*/ 0 w 230"/>
                <a:gd name="T63" fmla="*/ 1 h 2003"/>
                <a:gd name="T64" fmla="*/ 0 w 230"/>
                <a:gd name="T65" fmla="*/ 1 h 2003"/>
                <a:gd name="T66" fmla="*/ 0 w 230"/>
                <a:gd name="T67" fmla="*/ 1 h 2003"/>
                <a:gd name="T68" fmla="*/ 0 w 230"/>
                <a:gd name="T69" fmla="*/ 2 h 2003"/>
                <a:gd name="T70" fmla="*/ 0 w 230"/>
                <a:gd name="T71" fmla="*/ 2 h 2003"/>
                <a:gd name="T72" fmla="*/ 0 w 230"/>
                <a:gd name="T73" fmla="*/ 2 h 2003"/>
                <a:gd name="T74" fmla="*/ 0 w 230"/>
                <a:gd name="T75" fmla="*/ 2 h 2003"/>
                <a:gd name="T76" fmla="*/ 0 w 230"/>
                <a:gd name="T77" fmla="*/ 2 h 2003"/>
                <a:gd name="T78" fmla="*/ 0 w 230"/>
                <a:gd name="T79" fmla="*/ 2 h 2003"/>
                <a:gd name="T80" fmla="*/ 0 w 230"/>
                <a:gd name="T81" fmla="*/ 2 h 2003"/>
                <a:gd name="T82" fmla="*/ 0 w 230"/>
                <a:gd name="T83" fmla="*/ 2 h 2003"/>
                <a:gd name="T84" fmla="*/ 0 w 230"/>
                <a:gd name="T85" fmla="*/ 2 h 2003"/>
                <a:gd name="T86" fmla="*/ 0 w 230"/>
                <a:gd name="T87" fmla="*/ 2 h 2003"/>
                <a:gd name="T88" fmla="*/ 0 w 230"/>
                <a:gd name="T89" fmla="*/ 2 h 200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0"/>
                <a:gd name="T136" fmla="*/ 0 h 2003"/>
                <a:gd name="T137" fmla="*/ 230 w 230"/>
                <a:gd name="T138" fmla="*/ 2003 h 200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0" h="2003">
                  <a:moveTo>
                    <a:pt x="230" y="1982"/>
                  </a:moveTo>
                  <a:lnTo>
                    <a:pt x="230" y="1982"/>
                  </a:lnTo>
                  <a:lnTo>
                    <a:pt x="229" y="1856"/>
                  </a:lnTo>
                  <a:lnTo>
                    <a:pt x="225" y="1733"/>
                  </a:lnTo>
                  <a:lnTo>
                    <a:pt x="219" y="1609"/>
                  </a:lnTo>
                  <a:lnTo>
                    <a:pt x="212" y="1487"/>
                  </a:lnTo>
                  <a:lnTo>
                    <a:pt x="201" y="1367"/>
                  </a:lnTo>
                  <a:lnTo>
                    <a:pt x="190" y="1246"/>
                  </a:lnTo>
                  <a:lnTo>
                    <a:pt x="177" y="1125"/>
                  </a:lnTo>
                  <a:lnTo>
                    <a:pt x="163" y="1005"/>
                  </a:lnTo>
                  <a:lnTo>
                    <a:pt x="149" y="884"/>
                  </a:lnTo>
                  <a:lnTo>
                    <a:pt x="133" y="763"/>
                  </a:lnTo>
                  <a:lnTo>
                    <a:pt x="117" y="640"/>
                  </a:lnTo>
                  <a:lnTo>
                    <a:pt x="102" y="516"/>
                  </a:lnTo>
                  <a:lnTo>
                    <a:pt x="86" y="390"/>
                  </a:lnTo>
                  <a:lnTo>
                    <a:pt x="69" y="262"/>
                  </a:lnTo>
                  <a:lnTo>
                    <a:pt x="55" y="132"/>
                  </a:lnTo>
                  <a:lnTo>
                    <a:pt x="40" y="0"/>
                  </a:lnTo>
                  <a:lnTo>
                    <a:pt x="0" y="4"/>
                  </a:lnTo>
                  <a:lnTo>
                    <a:pt x="15" y="136"/>
                  </a:lnTo>
                  <a:lnTo>
                    <a:pt x="29" y="267"/>
                  </a:lnTo>
                  <a:lnTo>
                    <a:pt x="46" y="395"/>
                  </a:lnTo>
                  <a:lnTo>
                    <a:pt x="62" y="521"/>
                  </a:lnTo>
                  <a:lnTo>
                    <a:pt x="78" y="644"/>
                  </a:lnTo>
                  <a:lnTo>
                    <a:pt x="93" y="767"/>
                  </a:lnTo>
                  <a:lnTo>
                    <a:pt x="109" y="889"/>
                  </a:lnTo>
                  <a:lnTo>
                    <a:pt x="124" y="1009"/>
                  </a:lnTo>
                  <a:lnTo>
                    <a:pt x="137" y="1130"/>
                  </a:lnTo>
                  <a:lnTo>
                    <a:pt x="150" y="1248"/>
                  </a:lnTo>
                  <a:lnTo>
                    <a:pt x="161" y="1369"/>
                  </a:lnTo>
                  <a:lnTo>
                    <a:pt x="172" y="1489"/>
                  </a:lnTo>
                  <a:lnTo>
                    <a:pt x="179" y="1611"/>
                  </a:lnTo>
                  <a:lnTo>
                    <a:pt x="185" y="1733"/>
                  </a:lnTo>
                  <a:lnTo>
                    <a:pt x="190" y="1856"/>
                  </a:lnTo>
                  <a:lnTo>
                    <a:pt x="191" y="1982"/>
                  </a:lnTo>
                  <a:lnTo>
                    <a:pt x="193" y="1991"/>
                  </a:lnTo>
                  <a:lnTo>
                    <a:pt x="197" y="1997"/>
                  </a:lnTo>
                  <a:lnTo>
                    <a:pt x="203" y="2001"/>
                  </a:lnTo>
                  <a:lnTo>
                    <a:pt x="211" y="2003"/>
                  </a:lnTo>
                  <a:lnTo>
                    <a:pt x="218" y="2001"/>
                  </a:lnTo>
                  <a:lnTo>
                    <a:pt x="224" y="1997"/>
                  </a:lnTo>
                  <a:lnTo>
                    <a:pt x="228" y="1991"/>
                  </a:lnTo>
                  <a:lnTo>
                    <a:pt x="230" y="1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31" name="Freeform 183"/>
            <p:cNvSpPr>
              <a:spLocks/>
            </p:cNvSpPr>
            <p:nvPr/>
          </p:nvSpPr>
          <p:spPr bwMode="auto">
            <a:xfrm>
              <a:off x="4487" y="3215"/>
              <a:ext cx="5" cy="4"/>
            </a:xfrm>
            <a:custGeom>
              <a:avLst/>
              <a:gdLst>
                <a:gd name="T0" fmla="*/ 0 w 45"/>
                <a:gd name="T1" fmla="*/ 0 h 44"/>
                <a:gd name="T2" fmla="*/ 0 w 45"/>
                <a:gd name="T3" fmla="*/ 0 h 44"/>
                <a:gd name="T4" fmla="*/ 0 w 45"/>
                <a:gd name="T5" fmla="*/ 0 h 44"/>
                <a:gd name="T6" fmla="*/ 0 w 45"/>
                <a:gd name="T7" fmla="*/ 0 h 44"/>
                <a:gd name="T8" fmla="*/ 0 w 45"/>
                <a:gd name="T9" fmla="*/ 0 h 44"/>
                <a:gd name="T10" fmla="*/ 0 w 45"/>
                <a:gd name="T11" fmla="*/ 0 h 44"/>
                <a:gd name="T12" fmla="*/ 0 w 45"/>
                <a:gd name="T13" fmla="*/ 0 h 44"/>
                <a:gd name="T14" fmla="*/ 0 w 45"/>
                <a:gd name="T15" fmla="*/ 0 h 44"/>
                <a:gd name="T16" fmla="*/ 0 w 45"/>
                <a:gd name="T17" fmla="*/ 0 h 44"/>
                <a:gd name="T18" fmla="*/ 0 w 45"/>
                <a:gd name="T19" fmla="*/ 0 h 44"/>
                <a:gd name="T20" fmla="*/ 0 w 45"/>
                <a:gd name="T21" fmla="*/ 0 h 44"/>
                <a:gd name="T22" fmla="*/ 0 w 45"/>
                <a:gd name="T23" fmla="*/ 0 h 44"/>
                <a:gd name="T24" fmla="*/ 0 w 45"/>
                <a:gd name="T25" fmla="*/ 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"/>
                <a:gd name="T40" fmla="*/ 0 h 44"/>
                <a:gd name="T41" fmla="*/ 45 w 45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" h="44">
                  <a:moveTo>
                    <a:pt x="45" y="4"/>
                  </a:moveTo>
                  <a:lnTo>
                    <a:pt x="44" y="3"/>
                  </a:lnTo>
                  <a:lnTo>
                    <a:pt x="42" y="3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9" y="0"/>
                  </a:lnTo>
                  <a:lnTo>
                    <a:pt x="0" y="0"/>
                  </a:lnTo>
                  <a:lnTo>
                    <a:pt x="3" y="16"/>
                  </a:lnTo>
                  <a:lnTo>
                    <a:pt x="12" y="29"/>
                  </a:lnTo>
                  <a:lnTo>
                    <a:pt x="23" y="38"/>
                  </a:lnTo>
                  <a:lnTo>
                    <a:pt x="37" y="44"/>
                  </a:lnTo>
                  <a:lnTo>
                    <a:pt x="36" y="43"/>
                  </a:lnTo>
                  <a:lnTo>
                    <a:pt x="45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32" name="Freeform 184"/>
            <p:cNvSpPr>
              <a:spLocks/>
            </p:cNvSpPr>
            <p:nvPr/>
          </p:nvSpPr>
          <p:spPr bwMode="auto">
            <a:xfrm>
              <a:off x="4491" y="3213"/>
              <a:ext cx="43" cy="6"/>
            </a:xfrm>
            <a:custGeom>
              <a:avLst/>
              <a:gdLst>
                <a:gd name="T0" fmla="*/ 0 w 424"/>
                <a:gd name="T1" fmla="*/ 0 h 65"/>
                <a:gd name="T2" fmla="*/ 0 w 424"/>
                <a:gd name="T3" fmla="*/ 0 h 65"/>
                <a:gd name="T4" fmla="*/ 0 w 424"/>
                <a:gd name="T5" fmla="*/ 0 h 65"/>
                <a:gd name="T6" fmla="*/ 0 w 424"/>
                <a:gd name="T7" fmla="*/ 0 h 65"/>
                <a:gd name="T8" fmla="*/ 0 w 424"/>
                <a:gd name="T9" fmla="*/ 0 h 65"/>
                <a:gd name="T10" fmla="*/ 0 w 424"/>
                <a:gd name="T11" fmla="*/ 0 h 65"/>
                <a:gd name="T12" fmla="*/ 0 w 424"/>
                <a:gd name="T13" fmla="*/ 0 h 65"/>
                <a:gd name="T14" fmla="*/ 0 w 424"/>
                <a:gd name="T15" fmla="*/ 0 h 65"/>
                <a:gd name="T16" fmla="*/ 0 w 424"/>
                <a:gd name="T17" fmla="*/ 0 h 65"/>
                <a:gd name="T18" fmla="*/ 0 w 424"/>
                <a:gd name="T19" fmla="*/ 0 h 65"/>
                <a:gd name="T20" fmla="*/ 0 w 424"/>
                <a:gd name="T21" fmla="*/ 0 h 65"/>
                <a:gd name="T22" fmla="*/ 0 w 424"/>
                <a:gd name="T23" fmla="*/ 0 h 65"/>
                <a:gd name="T24" fmla="*/ 0 w 424"/>
                <a:gd name="T25" fmla="*/ 0 h 65"/>
                <a:gd name="T26" fmla="*/ 0 w 424"/>
                <a:gd name="T27" fmla="*/ 0 h 65"/>
                <a:gd name="T28" fmla="*/ 0 w 424"/>
                <a:gd name="T29" fmla="*/ 0 h 65"/>
                <a:gd name="T30" fmla="*/ 0 w 424"/>
                <a:gd name="T31" fmla="*/ 0 h 65"/>
                <a:gd name="T32" fmla="*/ 0 w 424"/>
                <a:gd name="T33" fmla="*/ 0 h 65"/>
                <a:gd name="T34" fmla="*/ 0 w 424"/>
                <a:gd name="T35" fmla="*/ 0 h 65"/>
                <a:gd name="T36" fmla="*/ 0 w 424"/>
                <a:gd name="T37" fmla="*/ 0 h 65"/>
                <a:gd name="T38" fmla="*/ 0 w 424"/>
                <a:gd name="T39" fmla="*/ 0 h 65"/>
                <a:gd name="T40" fmla="*/ 0 w 424"/>
                <a:gd name="T41" fmla="*/ 0 h 65"/>
                <a:gd name="T42" fmla="*/ 0 w 424"/>
                <a:gd name="T43" fmla="*/ 0 h 65"/>
                <a:gd name="T44" fmla="*/ 0 w 424"/>
                <a:gd name="T45" fmla="*/ 0 h 65"/>
                <a:gd name="T46" fmla="*/ 0 w 424"/>
                <a:gd name="T47" fmla="*/ 0 h 65"/>
                <a:gd name="T48" fmla="*/ 0 w 424"/>
                <a:gd name="T49" fmla="*/ 0 h 65"/>
                <a:gd name="T50" fmla="*/ 0 w 424"/>
                <a:gd name="T51" fmla="*/ 0 h 65"/>
                <a:gd name="T52" fmla="*/ 0 w 424"/>
                <a:gd name="T53" fmla="*/ 0 h 65"/>
                <a:gd name="T54" fmla="*/ 0 w 424"/>
                <a:gd name="T55" fmla="*/ 0 h 65"/>
                <a:gd name="T56" fmla="*/ 0 w 424"/>
                <a:gd name="T57" fmla="*/ 0 h 65"/>
                <a:gd name="T58" fmla="*/ 0 w 424"/>
                <a:gd name="T59" fmla="*/ 0 h 65"/>
                <a:gd name="T60" fmla="*/ 0 w 424"/>
                <a:gd name="T61" fmla="*/ 0 h 65"/>
                <a:gd name="T62" fmla="*/ 0 w 424"/>
                <a:gd name="T63" fmla="*/ 0 h 65"/>
                <a:gd name="T64" fmla="*/ 0 w 424"/>
                <a:gd name="T65" fmla="*/ 0 h 65"/>
                <a:gd name="T66" fmla="*/ 0 w 424"/>
                <a:gd name="T67" fmla="*/ 0 h 65"/>
                <a:gd name="T68" fmla="*/ 0 w 424"/>
                <a:gd name="T69" fmla="*/ 0 h 65"/>
                <a:gd name="T70" fmla="*/ 0 w 424"/>
                <a:gd name="T71" fmla="*/ 0 h 65"/>
                <a:gd name="T72" fmla="*/ 0 w 424"/>
                <a:gd name="T73" fmla="*/ 0 h 65"/>
                <a:gd name="T74" fmla="*/ 0 w 424"/>
                <a:gd name="T75" fmla="*/ 0 h 65"/>
                <a:gd name="T76" fmla="*/ 0 w 424"/>
                <a:gd name="T77" fmla="*/ 0 h 65"/>
                <a:gd name="T78" fmla="*/ 0 w 424"/>
                <a:gd name="T79" fmla="*/ 0 h 65"/>
                <a:gd name="T80" fmla="*/ 0 w 424"/>
                <a:gd name="T81" fmla="*/ 0 h 65"/>
                <a:gd name="T82" fmla="*/ 0 w 424"/>
                <a:gd name="T83" fmla="*/ 0 h 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4"/>
                <a:gd name="T127" fmla="*/ 0 h 65"/>
                <a:gd name="T128" fmla="*/ 424 w 424"/>
                <a:gd name="T129" fmla="*/ 65 h 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4" h="65">
                  <a:moveTo>
                    <a:pt x="422" y="11"/>
                  </a:moveTo>
                  <a:lnTo>
                    <a:pt x="404" y="0"/>
                  </a:lnTo>
                  <a:lnTo>
                    <a:pt x="390" y="0"/>
                  </a:lnTo>
                  <a:lnTo>
                    <a:pt x="370" y="1"/>
                  </a:lnTo>
                  <a:lnTo>
                    <a:pt x="349" y="4"/>
                  </a:lnTo>
                  <a:lnTo>
                    <a:pt x="325" y="6"/>
                  </a:lnTo>
                  <a:lnTo>
                    <a:pt x="299" y="9"/>
                  </a:lnTo>
                  <a:lnTo>
                    <a:pt x="273" y="12"/>
                  </a:lnTo>
                  <a:lnTo>
                    <a:pt x="244" y="14"/>
                  </a:lnTo>
                  <a:lnTo>
                    <a:pt x="214" y="17"/>
                  </a:lnTo>
                  <a:lnTo>
                    <a:pt x="186" y="21"/>
                  </a:lnTo>
                  <a:lnTo>
                    <a:pt x="156" y="23"/>
                  </a:lnTo>
                  <a:lnTo>
                    <a:pt x="128" y="25"/>
                  </a:lnTo>
                  <a:lnTo>
                    <a:pt x="100" y="25"/>
                  </a:lnTo>
                  <a:lnTo>
                    <a:pt x="74" y="25"/>
                  </a:lnTo>
                  <a:lnTo>
                    <a:pt x="50" y="24"/>
                  </a:lnTo>
                  <a:lnTo>
                    <a:pt x="28" y="22"/>
                  </a:lnTo>
                  <a:lnTo>
                    <a:pt x="9" y="18"/>
                  </a:lnTo>
                  <a:lnTo>
                    <a:pt x="0" y="57"/>
                  </a:lnTo>
                  <a:lnTo>
                    <a:pt x="23" y="62"/>
                  </a:lnTo>
                  <a:lnTo>
                    <a:pt x="47" y="64"/>
                  </a:lnTo>
                  <a:lnTo>
                    <a:pt x="74" y="65"/>
                  </a:lnTo>
                  <a:lnTo>
                    <a:pt x="100" y="65"/>
                  </a:lnTo>
                  <a:lnTo>
                    <a:pt x="128" y="65"/>
                  </a:lnTo>
                  <a:lnTo>
                    <a:pt x="158" y="63"/>
                  </a:lnTo>
                  <a:lnTo>
                    <a:pt x="188" y="61"/>
                  </a:lnTo>
                  <a:lnTo>
                    <a:pt x="218" y="58"/>
                  </a:lnTo>
                  <a:lnTo>
                    <a:pt x="246" y="55"/>
                  </a:lnTo>
                  <a:lnTo>
                    <a:pt x="275" y="53"/>
                  </a:lnTo>
                  <a:lnTo>
                    <a:pt x="303" y="49"/>
                  </a:lnTo>
                  <a:lnTo>
                    <a:pt x="329" y="46"/>
                  </a:lnTo>
                  <a:lnTo>
                    <a:pt x="351" y="44"/>
                  </a:lnTo>
                  <a:lnTo>
                    <a:pt x="372" y="42"/>
                  </a:lnTo>
                  <a:lnTo>
                    <a:pt x="390" y="41"/>
                  </a:lnTo>
                  <a:lnTo>
                    <a:pt x="404" y="41"/>
                  </a:lnTo>
                  <a:lnTo>
                    <a:pt x="387" y="30"/>
                  </a:lnTo>
                  <a:lnTo>
                    <a:pt x="404" y="41"/>
                  </a:lnTo>
                  <a:lnTo>
                    <a:pt x="419" y="35"/>
                  </a:lnTo>
                  <a:lnTo>
                    <a:pt x="424" y="21"/>
                  </a:lnTo>
                  <a:lnTo>
                    <a:pt x="419" y="7"/>
                  </a:lnTo>
                  <a:lnTo>
                    <a:pt x="404" y="0"/>
                  </a:lnTo>
                  <a:lnTo>
                    <a:pt x="42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33" name="Freeform 185"/>
            <p:cNvSpPr>
              <a:spLocks/>
            </p:cNvSpPr>
            <p:nvPr/>
          </p:nvSpPr>
          <p:spPr bwMode="auto">
            <a:xfrm>
              <a:off x="4530" y="3214"/>
              <a:ext cx="9" cy="12"/>
            </a:xfrm>
            <a:custGeom>
              <a:avLst/>
              <a:gdLst>
                <a:gd name="T0" fmla="*/ 0 w 93"/>
                <a:gd name="T1" fmla="*/ 0 h 129"/>
                <a:gd name="T2" fmla="*/ 0 w 93"/>
                <a:gd name="T3" fmla="*/ 0 h 129"/>
                <a:gd name="T4" fmla="*/ 0 w 93"/>
                <a:gd name="T5" fmla="*/ 0 h 129"/>
                <a:gd name="T6" fmla="*/ 0 w 93"/>
                <a:gd name="T7" fmla="*/ 0 h 129"/>
                <a:gd name="T8" fmla="*/ 0 w 93"/>
                <a:gd name="T9" fmla="*/ 0 h 129"/>
                <a:gd name="T10" fmla="*/ 0 w 93"/>
                <a:gd name="T11" fmla="*/ 0 h 129"/>
                <a:gd name="T12" fmla="*/ 0 w 93"/>
                <a:gd name="T13" fmla="*/ 0 h 129"/>
                <a:gd name="T14" fmla="*/ 0 w 93"/>
                <a:gd name="T15" fmla="*/ 0 h 129"/>
                <a:gd name="T16" fmla="*/ 0 w 93"/>
                <a:gd name="T17" fmla="*/ 0 h 129"/>
                <a:gd name="T18" fmla="*/ 0 w 93"/>
                <a:gd name="T19" fmla="*/ 0 h 129"/>
                <a:gd name="T20" fmla="*/ 0 w 93"/>
                <a:gd name="T21" fmla="*/ 0 h 129"/>
                <a:gd name="T22" fmla="*/ 0 w 93"/>
                <a:gd name="T23" fmla="*/ 0 h 129"/>
                <a:gd name="T24" fmla="*/ 0 w 93"/>
                <a:gd name="T25" fmla="*/ 0 h 129"/>
                <a:gd name="T26" fmla="*/ 0 w 93"/>
                <a:gd name="T27" fmla="*/ 0 h 129"/>
                <a:gd name="T28" fmla="*/ 0 w 93"/>
                <a:gd name="T29" fmla="*/ 0 h 129"/>
                <a:gd name="T30" fmla="*/ 0 w 93"/>
                <a:gd name="T31" fmla="*/ 0 h 129"/>
                <a:gd name="T32" fmla="*/ 0 w 93"/>
                <a:gd name="T33" fmla="*/ 0 h 129"/>
                <a:gd name="T34" fmla="*/ 0 w 93"/>
                <a:gd name="T35" fmla="*/ 0 h 129"/>
                <a:gd name="T36" fmla="*/ 0 w 93"/>
                <a:gd name="T37" fmla="*/ 0 h 129"/>
                <a:gd name="T38" fmla="*/ 0 w 93"/>
                <a:gd name="T39" fmla="*/ 0 h 129"/>
                <a:gd name="T40" fmla="*/ 0 w 93"/>
                <a:gd name="T41" fmla="*/ 0 h 12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3"/>
                <a:gd name="T64" fmla="*/ 0 h 129"/>
                <a:gd name="T65" fmla="*/ 93 w 93"/>
                <a:gd name="T66" fmla="*/ 129 h 12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3" h="129">
                  <a:moveTo>
                    <a:pt x="93" y="91"/>
                  </a:moveTo>
                  <a:lnTo>
                    <a:pt x="93" y="91"/>
                  </a:lnTo>
                  <a:lnTo>
                    <a:pt x="80" y="85"/>
                  </a:lnTo>
                  <a:lnTo>
                    <a:pt x="72" y="79"/>
                  </a:lnTo>
                  <a:lnTo>
                    <a:pt x="65" y="70"/>
                  </a:lnTo>
                  <a:lnTo>
                    <a:pt x="58" y="61"/>
                  </a:lnTo>
                  <a:lnTo>
                    <a:pt x="54" y="48"/>
                  </a:lnTo>
                  <a:lnTo>
                    <a:pt x="49" y="32"/>
                  </a:lnTo>
                  <a:lnTo>
                    <a:pt x="42" y="17"/>
                  </a:lnTo>
                  <a:lnTo>
                    <a:pt x="35" y="0"/>
                  </a:lnTo>
                  <a:lnTo>
                    <a:pt x="0" y="19"/>
                  </a:lnTo>
                  <a:lnTo>
                    <a:pt x="6" y="32"/>
                  </a:lnTo>
                  <a:lnTo>
                    <a:pt x="11" y="47"/>
                  </a:lnTo>
                  <a:lnTo>
                    <a:pt x="16" y="61"/>
                  </a:lnTo>
                  <a:lnTo>
                    <a:pt x="23" y="78"/>
                  </a:lnTo>
                  <a:lnTo>
                    <a:pt x="33" y="94"/>
                  </a:lnTo>
                  <a:lnTo>
                    <a:pt x="45" y="109"/>
                  </a:lnTo>
                  <a:lnTo>
                    <a:pt x="64" y="122"/>
                  </a:lnTo>
                  <a:lnTo>
                    <a:pt x="85" y="129"/>
                  </a:lnTo>
                  <a:lnTo>
                    <a:pt x="93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34" name="Freeform 186"/>
            <p:cNvSpPr>
              <a:spLocks/>
            </p:cNvSpPr>
            <p:nvPr/>
          </p:nvSpPr>
          <p:spPr bwMode="auto">
            <a:xfrm>
              <a:off x="4538" y="3220"/>
              <a:ext cx="74" cy="8"/>
            </a:xfrm>
            <a:custGeom>
              <a:avLst/>
              <a:gdLst>
                <a:gd name="T0" fmla="*/ 1 w 742"/>
                <a:gd name="T1" fmla="*/ 0 h 91"/>
                <a:gd name="T2" fmla="*/ 1 w 742"/>
                <a:gd name="T3" fmla="*/ 0 h 91"/>
                <a:gd name="T4" fmla="*/ 1 w 742"/>
                <a:gd name="T5" fmla="*/ 0 h 91"/>
                <a:gd name="T6" fmla="*/ 1 w 742"/>
                <a:gd name="T7" fmla="*/ 0 h 91"/>
                <a:gd name="T8" fmla="*/ 0 w 742"/>
                <a:gd name="T9" fmla="*/ 0 h 91"/>
                <a:gd name="T10" fmla="*/ 0 w 742"/>
                <a:gd name="T11" fmla="*/ 0 h 91"/>
                <a:gd name="T12" fmla="*/ 0 w 742"/>
                <a:gd name="T13" fmla="*/ 0 h 91"/>
                <a:gd name="T14" fmla="*/ 0 w 742"/>
                <a:gd name="T15" fmla="*/ 0 h 91"/>
                <a:gd name="T16" fmla="*/ 0 w 742"/>
                <a:gd name="T17" fmla="*/ 0 h 91"/>
                <a:gd name="T18" fmla="*/ 0 w 742"/>
                <a:gd name="T19" fmla="*/ 0 h 91"/>
                <a:gd name="T20" fmla="*/ 0 w 742"/>
                <a:gd name="T21" fmla="*/ 0 h 91"/>
                <a:gd name="T22" fmla="*/ 0 w 742"/>
                <a:gd name="T23" fmla="*/ 0 h 91"/>
                <a:gd name="T24" fmla="*/ 0 w 742"/>
                <a:gd name="T25" fmla="*/ 0 h 91"/>
                <a:gd name="T26" fmla="*/ 0 w 742"/>
                <a:gd name="T27" fmla="*/ 0 h 91"/>
                <a:gd name="T28" fmla="*/ 0 w 742"/>
                <a:gd name="T29" fmla="*/ 0 h 91"/>
                <a:gd name="T30" fmla="*/ 0 w 742"/>
                <a:gd name="T31" fmla="*/ 0 h 91"/>
                <a:gd name="T32" fmla="*/ 0 w 742"/>
                <a:gd name="T33" fmla="*/ 0 h 91"/>
                <a:gd name="T34" fmla="*/ 0 w 742"/>
                <a:gd name="T35" fmla="*/ 0 h 91"/>
                <a:gd name="T36" fmla="*/ 0 w 742"/>
                <a:gd name="T37" fmla="*/ 0 h 91"/>
                <a:gd name="T38" fmla="*/ 0 w 742"/>
                <a:gd name="T39" fmla="*/ 0 h 91"/>
                <a:gd name="T40" fmla="*/ 0 w 742"/>
                <a:gd name="T41" fmla="*/ 0 h 91"/>
                <a:gd name="T42" fmla="*/ 0 w 742"/>
                <a:gd name="T43" fmla="*/ 0 h 91"/>
                <a:gd name="T44" fmla="*/ 0 w 742"/>
                <a:gd name="T45" fmla="*/ 0 h 91"/>
                <a:gd name="T46" fmla="*/ 0 w 742"/>
                <a:gd name="T47" fmla="*/ 0 h 91"/>
                <a:gd name="T48" fmla="*/ 0 w 742"/>
                <a:gd name="T49" fmla="*/ 0 h 91"/>
                <a:gd name="T50" fmla="*/ 0 w 742"/>
                <a:gd name="T51" fmla="*/ 0 h 91"/>
                <a:gd name="T52" fmla="*/ 0 w 742"/>
                <a:gd name="T53" fmla="*/ 0 h 91"/>
                <a:gd name="T54" fmla="*/ 0 w 742"/>
                <a:gd name="T55" fmla="*/ 0 h 91"/>
                <a:gd name="T56" fmla="*/ 0 w 742"/>
                <a:gd name="T57" fmla="*/ 0 h 91"/>
                <a:gd name="T58" fmla="*/ 1 w 742"/>
                <a:gd name="T59" fmla="*/ 0 h 91"/>
                <a:gd name="T60" fmla="*/ 1 w 742"/>
                <a:gd name="T61" fmla="*/ 0 h 91"/>
                <a:gd name="T62" fmla="*/ 1 w 742"/>
                <a:gd name="T63" fmla="*/ 0 h 91"/>
                <a:gd name="T64" fmla="*/ 1 w 742"/>
                <a:gd name="T65" fmla="*/ 0 h 91"/>
                <a:gd name="T66" fmla="*/ 1 w 742"/>
                <a:gd name="T67" fmla="*/ 0 h 91"/>
                <a:gd name="T68" fmla="*/ 1 w 742"/>
                <a:gd name="T69" fmla="*/ 0 h 91"/>
                <a:gd name="T70" fmla="*/ 1 w 742"/>
                <a:gd name="T71" fmla="*/ 0 h 91"/>
                <a:gd name="T72" fmla="*/ 1 w 742"/>
                <a:gd name="T73" fmla="*/ 0 h 91"/>
                <a:gd name="T74" fmla="*/ 1 w 742"/>
                <a:gd name="T75" fmla="*/ 0 h 91"/>
                <a:gd name="T76" fmla="*/ 1 w 742"/>
                <a:gd name="T77" fmla="*/ 0 h 9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42"/>
                <a:gd name="T118" fmla="*/ 0 h 91"/>
                <a:gd name="T119" fmla="*/ 742 w 742"/>
                <a:gd name="T120" fmla="*/ 91 h 9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42" h="91">
                  <a:moveTo>
                    <a:pt x="715" y="2"/>
                  </a:moveTo>
                  <a:lnTo>
                    <a:pt x="719" y="0"/>
                  </a:lnTo>
                  <a:lnTo>
                    <a:pt x="700" y="3"/>
                  </a:lnTo>
                  <a:lnTo>
                    <a:pt x="680" y="6"/>
                  </a:lnTo>
                  <a:lnTo>
                    <a:pt x="659" y="9"/>
                  </a:lnTo>
                  <a:lnTo>
                    <a:pt x="637" y="12"/>
                  </a:lnTo>
                  <a:lnTo>
                    <a:pt x="615" y="16"/>
                  </a:lnTo>
                  <a:lnTo>
                    <a:pt x="592" y="19"/>
                  </a:lnTo>
                  <a:lnTo>
                    <a:pt x="569" y="22"/>
                  </a:lnTo>
                  <a:lnTo>
                    <a:pt x="546" y="25"/>
                  </a:lnTo>
                  <a:lnTo>
                    <a:pt x="522" y="28"/>
                  </a:lnTo>
                  <a:lnTo>
                    <a:pt x="498" y="32"/>
                  </a:lnTo>
                  <a:lnTo>
                    <a:pt x="473" y="34"/>
                  </a:lnTo>
                  <a:lnTo>
                    <a:pt x="449" y="37"/>
                  </a:lnTo>
                  <a:lnTo>
                    <a:pt x="425" y="39"/>
                  </a:lnTo>
                  <a:lnTo>
                    <a:pt x="401" y="41"/>
                  </a:lnTo>
                  <a:lnTo>
                    <a:pt x="375" y="43"/>
                  </a:lnTo>
                  <a:lnTo>
                    <a:pt x="350" y="44"/>
                  </a:lnTo>
                  <a:lnTo>
                    <a:pt x="326" y="47"/>
                  </a:lnTo>
                  <a:lnTo>
                    <a:pt x="302" y="48"/>
                  </a:lnTo>
                  <a:lnTo>
                    <a:pt x="278" y="49"/>
                  </a:lnTo>
                  <a:lnTo>
                    <a:pt x="254" y="50"/>
                  </a:lnTo>
                  <a:lnTo>
                    <a:pt x="230" y="51"/>
                  </a:lnTo>
                  <a:lnTo>
                    <a:pt x="207" y="51"/>
                  </a:lnTo>
                  <a:lnTo>
                    <a:pt x="184" y="51"/>
                  </a:lnTo>
                  <a:lnTo>
                    <a:pt x="161" y="50"/>
                  </a:lnTo>
                  <a:lnTo>
                    <a:pt x="139" y="50"/>
                  </a:lnTo>
                  <a:lnTo>
                    <a:pt x="119" y="48"/>
                  </a:lnTo>
                  <a:lnTo>
                    <a:pt x="98" y="47"/>
                  </a:lnTo>
                  <a:lnTo>
                    <a:pt x="77" y="44"/>
                  </a:lnTo>
                  <a:lnTo>
                    <a:pt x="59" y="42"/>
                  </a:lnTo>
                  <a:lnTo>
                    <a:pt x="41" y="39"/>
                  </a:lnTo>
                  <a:lnTo>
                    <a:pt x="24" y="36"/>
                  </a:lnTo>
                  <a:lnTo>
                    <a:pt x="8" y="34"/>
                  </a:lnTo>
                  <a:lnTo>
                    <a:pt x="0" y="72"/>
                  </a:lnTo>
                  <a:lnTo>
                    <a:pt x="17" y="76"/>
                  </a:lnTo>
                  <a:lnTo>
                    <a:pt x="35" y="80"/>
                  </a:lnTo>
                  <a:lnTo>
                    <a:pt x="55" y="83"/>
                  </a:lnTo>
                  <a:lnTo>
                    <a:pt x="75" y="85"/>
                  </a:lnTo>
                  <a:lnTo>
                    <a:pt x="96" y="87"/>
                  </a:lnTo>
                  <a:lnTo>
                    <a:pt x="117" y="88"/>
                  </a:lnTo>
                  <a:lnTo>
                    <a:pt x="139" y="90"/>
                  </a:lnTo>
                  <a:lnTo>
                    <a:pt x="161" y="90"/>
                  </a:lnTo>
                  <a:lnTo>
                    <a:pt x="184" y="91"/>
                  </a:lnTo>
                  <a:lnTo>
                    <a:pt x="207" y="91"/>
                  </a:lnTo>
                  <a:lnTo>
                    <a:pt x="230" y="91"/>
                  </a:lnTo>
                  <a:lnTo>
                    <a:pt x="254" y="90"/>
                  </a:lnTo>
                  <a:lnTo>
                    <a:pt x="278" y="89"/>
                  </a:lnTo>
                  <a:lnTo>
                    <a:pt x="302" y="88"/>
                  </a:lnTo>
                  <a:lnTo>
                    <a:pt x="328" y="87"/>
                  </a:lnTo>
                  <a:lnTo>
                    <a:pt x="352" y="85"/>
                  </a:lnTo>
                  <a:lnTo>
                    <a:pt x="378" y="84"/>
                  </a:lnTo>
                  <a:lnTo>
                    <a:pt x="403" y="82"/>
                  </a:lnTo>
                  <a:lnTo>
                    <a:pt x="427" y="80"/>
                  </a:lnTo>
                  <a:lnTo>
                    <a:pt x="453" y="77"/>
                  </a:lnTo>
                  <a:lnTo>
                    <a:pt x="477" y="74"/>
                  </a:lnTo>
                  <a:lnTo>
                    <a:pt x="502" y="72"/>
                  </a:lnTo>
                  <a:lnTo>
                    <a:pt x="526" y="69"/>
                  </a:lnTo>
                  <a:lnTo>
                    <a:pt x="550" y="66"/>
                  </a:lnTo>
                  <a:lnTo>
                    <a:pt x="573" y="63"/>
                  </a:lnTo>
                  <a:lnTo>
                    <a:pt x="596" y="59"/>
                  </a:lnTo>
                  <a:lnTo>
                    <a:pt x="619" y="56"/>
                  </a:lnTo>
                  <a:lnTo>
                    <a:pt x="641" y="53"/>
                  </a:lnTo>
                  <a:lnTo>
                    <a:pt x="663" y="50"/>
                  </a:lnTo>
                  <a:lnTo>
                    <a:pt x="684" y="47"/>
                  </a:lnTo>
                  <a:lnTo>
                    <a:pt x="704" y="43"/>
                  </a:lnTo>
                  <a:lnTo>
                    <a:pt x="725" y="40"/>
                  </a:lnTo>
                  <a:lnTo>
                    <a:pt x="729" y="38"/>
                  </a:lnTo>
                  <a:lnTo>
                    <a:pt x="725" y="40"/>
                  </a:lnTo>
                  <a:lnTo>
                    <a:pt x="734" y="37"/>
                  </a:lnTo>
                  <a:lnTo>
                    <a:pt x="739" y="32"/>
                  </a:lnTo>
                  <a:lnTo>
                    <a:pt x="742" y="24"/>
                  </a:lnTo>
                  <a:lnTo>
                    <a:pt x="742" y="17"/>
                  </a:lnTo>
                  <a:lnTo>
                    <a:pt x="739" y="9"/>
                  </a:lnTo>
                  <a:lnTo>
                    <a:pt x="735" y="4"/>
                  </a:lnTo>
                  <a:lnTo>
                    <a:pt x="727" y="0"/>
                  </a:lnTo>
                  <a:lnTo>
                    <a:pt x="719" y="0"/>
                  </a:lnTo>
                  <a:lnTo>
                    <a:pt x="7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35" name="Freeform 187"/>
            <p:cNvSpPr>
              <a:spLocks/>
            </p:cNvSpPr>
            <p:nvPr/>
          </p:nvSpPr>
          <p:spPr bwMode="auto">
            <a:xfrm>
              <a:off x="4610" y="3212"/>
              <a:ext cx="6" cy="11"/>
            </a:xfrm>
            <a:custGeom>
              <a:avLst/>
              <a:gdLst>
                <a:gd name="T0" fmla="*/ 0 w 63"/>
                <a:gd name="T1" fmla="*/ 0 h 116"/>
                <a:gd name="T2" fmla="*/ 0 w 63"/>
                <a:gd name="T3" fmla="*/ 0 h 116"/>
                <a:gd name="T4" fmla="*/ 0 w 63"/>
                <a:gd name="T5" fmla="*/ 0 h 116"/>
                <a:gd name="T6" fmla="*/ 0 w 63"/>
                <a:gd name="T7" fmla="*/ 0 h 116"/>
                <a:gd name="T8" fmla="*/ 0 w 63"/>
                <a:gd name="T9" fmla="*/ 0 h 116"/>
                <a:gd name="T10" fmla="*/ 0 w 63"/>
                <a:gd name="T11" fmla="*/ 0 h 116"/>
                <a:gd name="T12" fmla="*/ 0 w 63"/>
                <a:gd name="T13" fmla="*/ 0 h 116"/>
                <a:gd name="T14" fmla="*/ 0 w 63"/>
                <a:gd name="T15" fmla="*/ 0 h 116"/>
                <a:gd name="T16" fmla="*/ 0 w 63"/>
                <a:gd name="T17" fmla="*/ 0 h 116"/>
                <a:gd name="T18" fmla="*/ 0 w 63"/>
                <a:gd name="T19" fmla="*/ 0 h 116"/>
                <a:gd name="T20" fmla="*/ 0 w 63"/>
                <a:gd name="T21" fmla="*/ 0 h 116"/>
                <a:gd name="T22" fmla="*/ 0 w 63"/>
                <a:gd name="T23" fmla="*/ 0 h 116"/>
                <a:gd name="T24" fmla="*/ 0 w 63"/>
                <a:gd name="T25" fmla="*/ 0 h 116"/>
                <a:gd name="T26" fmla="*/ 0 w 63"/>
                <a:gd name="T27" fmla="*/ 0 h 116"/>
                <a:gd name="T28" fmla="*/ 0 w 63"/>
                <a:gd name="T29" fmla="*/ 0 h 116"/>
                <a:gd name="T30" fmla="*/ 0 w 63"/>
                <a:gd name="T31" fmla="*/ 0 h 116"/>
                <a:gd name="T32" fmla="*/ 0 w 63"/>
                <a:gd name="T33" fmla="*/ 0 h 116"/>
                <a:gd name="T34" fmla="*/ 0 w 63"/>
                <a:gd name="T35" fmla="*/ 0 h 116"/>
                <a:gd name="T36" fmla="*/ 0 w 63"/>
                <a:gd name="T37" fmla="*/ 0 h 116"/>
                <a:gd name="T38" fmla="*/ 0 w 63"/>
                <a:gd name="T39" fmla="*/ 0 h 116"/>
                <a:gd name="T40" fmla="*/ 0 w 63"/>
                <a:gd name="T41" fmla="*/ 0 h 1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3"/>
                <a:gd name="T64" fmla="*/ 0 h 116"/>
                <a:gd name="T65" fmla="*/ 63 w 63"/>
                <a:gd name="T66" fmla="*/ 116 h 1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3" h="116">
                  <a:moveTo>
                    <a:pt x="23" y="8"/>
                  </a:moveTo>
                  <a:lnTo>
                    <a:pt x="22" y="7"/>
                  </a:lnTo>
                  <a:lnTo>
                    <a:pt x="23" y="14"/>
                  </a:lnTo>
                  <a:lnTo>
                    <a:pt x="21" y="23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11" y="62"/>
                  </a:lnTo>
                  <a:lnTo>
                    <a:pt x="6" y="71"/>
                  </a:lnTo>
                  <a:lnTo>
                    <a:pt x="2" y="78"/>
                  </a:lnTo>
                  <a:lnTo>
                    <a:pt x="0" y="80"/>
                  </a:lnTo>
                  <a:lnTo>
                    <a:pt x="14" y="116"/>
                  </a:lnTo>
                  <a:lnTo>
                    <a:pt x="29" y="105"/>
                  </a:lnTo>
                  <a:lnTo>
                    <a:pt x="39" y="93"/>
                  </a:lnTo>
                  <a:lnTo>
                    <a:pt x="47" y="77"/>
                  </a:lnTo>
                  <a:lnTo>
                    <a:pt x="53" y="62"/>
                  </a:lnTo>
                  <a:lnTo>
                    <a:pt x="57" y="45"/>
                  </a:lnTo>
                  <a:lnTo>
                    <a:pt x="60" y="30"/>
                  </a:lnTo>
                  <a:lnTo>
                    <a:pt x="63" y="14"/>
                  </a:lnTo>
                  <a:lnTo>
                    <a:pt x="61" y="1"/>
                  </a:lnTo>
                  <a:lnTo>
                    <a:pt x="60" y="0"/>
                  </a:ln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36" name="Freeform 188"/>
            <p:cNvSpPr>
              <a:spLocks/>
            </p:cNvSpPr>
            <p:nvPr/>
          </p:nvSpPr>
          <p:spPr bwMode="auto">
            <a:xfrm>
              <a:off x="4601" y="3052"/>
              <a:ext cx="15" cy="161"/>
            </a:xfrm>
            <a:custGeom>
              <a:avLst/>
              <a:gdLst>
                <a:gd name="T0" fmla="*/ 0 w 144"/>
                <a:gd name="T1" fmla="*/ 0 h 1773"/>
                <a:gd name="T2" fmla="*/ 0 w 144"/>
                <a:gd name="T3" fmla="*/ 0 h 1773"/>
                <a:gd name="T4" fmla="*/ 0 w 144"/>
                <a:gd name="T5" fmla="*/ 0 h 1773"/>
                <a:gd name="T6" fmla="*/ 0 w 144"/>
                <a:gd name="T7" fmla="*/ 0 h 1773"/>
                <a:gd name="T8" fmla="*/ 0 w 144"/>
                <a:gd name="T9" fmla="*/ 1 h 1773"/>
                <a:gd name="T10" fmla="*/ 0 w 144"/>
                <a:gd name="T11" fmla="*/ 1 h 1773"/>
                <a:gd name="T12" fmla="*/ 0 w 144"/>
                <a:gd name="T13" fmla="*/ 1 h 1773"/>
                <a:gd name="T14" fmla="*/ 0 w 144"/>
                <a:gd name="T15" fmla="*/ 1 h 1773"/>
                <a:gd name="T16" fmla="*/ 0 w 144"/>
                <a:gd name="T17" fmla="*/ 1 h 1773"/>
                <a:gd name="T18" fmla="*/ 0 w 144"/>
                <a:gd name="T19" fmla="*/ 1 h 1773"/>
                <a:gd name="T20" fmla="*/ 0 w 144"/>
                <a:gd name="T21" fmla="*/ 1 h 1773"/>
                <a:gd name="T22" fmla="*/ 0 w 144"/>
                <a:gd name="T23" fmla="*/ 1 h 1773"/>
                <a:gd name="T24" fmla="*/ 0 w 144"/>
                <a:gd name="T25" fmla="*/ 1 h 1773"/>
                <a:gd name="T26" fmla="*/ 0 w 144"/>
                <a:gd name="T27" fmla="*/ 1 h 1773"/>
                <a:gd name="T28" fmla="*/ 0 w 144"/>
                <a:gd name="T29" fmla="*/ 1 h 1773"/>
                <a:gd name="T30" fmla="*/ 0 w 144"/>
                <a:gd name="T31" fmla="*/ 1 h 1773"/>
                <a:gd name="T32" fmla="*/ 0 w 144"/>
                <a:gd name="T33" fmla="*/ 0 h 1773"/>
                <a:gd name="T34" fmla="*/ 0 w 144"/>
                <a:gd name="T35" fmla="*/ 0 h 1773"/>
                <a:gd name="T36" fmla="*/ 0 w 144"/>
                <a:gd name="T37" fmla="*/ 0 h 1773"/>
                <a:gd name="T38" fmla="*/ 0 w 144"/>
                <a:gd name="T39" fmla="*/ 0 h 1773"/>
                <a:gd name="T40" fmla="*/ 0 w 144"/>
                <a:gd name="T41" fmla="*/ 0 h 17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773"/>
                <a:gd name="T65" fmla="*/ 144 w 144"/>
                <a:gd name="T66" fmla="*/ 1773 h 17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773">
                  <a:moveTo>
                    <a:pt x="1" y="0"/>
                  </a:moveTo>
                  <a:lnTo>
                    <a:pt x="1" y="0"/>
                  </a:lnTo>
                  <a:lnTo>
                    <a:pt x="0" y="213"/>
                  </a:lnTo>
                  <a:lnTo>
                    <a:pt x="2" y="446"/>
                  </a:lnTo>
                  <a:lnTo>
                    <a:pt x="7" y="688"/>
                  </a:lnTo>
                  <a:lnTo>
                    <a:pt x="17" y="932"/>
                  </a:lnTo>
                  <a:lnTo>
                    <a:pt x="30" y="1173"/>
                  </a:lnTo>
                  <a:lnTo>
                    <a:pt x="49" y="1397"/>
                  </a:lnTo>
                  <a:lnTo>
                    <a:pt x="74" y="1599"/>
                  </a:lnTo>
                  <a:lnTo>
                    <a:pt x="107" y="1773"/>
                  </a:lnTo>
                  <a:lnTo>
                    <a:pt x="144" y="1765"/>
                  </a:lnTo>
                  <a:lnTo>
                    <a:pt x="114" y="1595"/>
                  </a:lnTo>
                  <a:lnTo>
                    <a:pt x="89" y="1394"/>
                  </a:lnTo>
                  <a:lnTo>
                    <a:pt x="70" y="1170"/>
                  </a:lnTo>
                  <a:lnTo>
                    <a:pt x="56" y="932"/>
                  </a:lnTo>
                  <a:lnTo>
                    <a:pt x="47" y="688"/>
                  </a:lnTo>
                  <a:lnTo>
                    <a:pt x="42" y="446"/>
                  </a:lnTo>
                  <a:lnTo>
                    <a:pt x="40" y="213"/>
                  </a:lnTo>
                  <a:lnTo>
                    <a:pt x="4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37" name="Freeform 189"/>
            <p:cNvSpPr>
              <a:spLocks/>
            </p:cNvSpPr>
            <p:nvPr/>
          </p:nvSpPr>
          <p:spPr bwMode="auto">
            <a:xfrm>
              <a:off x="4601" y="2938"/>
              <a:ext cx="6" cy="114"/>
            </a:xfrm>
            <a:custGeom>
              <a:avLst/>
              <a:gdLst>
                <a:gd name="T0" fmla="*/ 0 w 58"/>
                <a:gd name="T1" fmla="*/ 0 h 1255"/>
                <a:gd name="T2" fmla="*/ 0 w 58"/>
                <a:gd name="T3" fmla="*/ 0 h 1255"/>
                <a:gd name="T4" fmla="*/ 0 w 58"/>
                <a:gd name="T5" fmla="*/ 0 h 1255"/>
                <a:gd name="T6" fmla="*/ 0 w 58"/>
                <a:gd name="T7" fmla="*/ 0 h 1255"/>
                <a:gd name="T8" fmla="*/ 0 w 58"/>
                <a:gd name="T9" fmla="*/ 1 h 1255"/>
                <a:gd name="T10" fmla="*/ 0 w 58"/>
                <a:gd name="T11" fmla="*/ 1 h 1255"/>
                <a:gd name="T12" fmla="*/ 0 w 58"/>
                <a:gd name="T13" fmla="*/ 1 h 1255"/>
                <a:gd name="T14" fmla="*/ 0 w 58"/>
                <a:gd name="T15" fmla="*/ 1 h 1255"/>
                <a:gd name="T16" fmla="*/ 0 w 58"/>
                <a:gd name="T17" fmla="*/ 0 h 1255"/>
                <a:gd name="T18" fmla="*/ 0 w 58"/>
                <a:gd name="T19" fmla="*/ 0 h 1255"/>
                <a:gd name="T20" fmla="*/ 0 w 58"/>
                <a:gd name="T21" fmla="*/ 0 h 1255"/>
                <a:gd name="T22" fmla="*/ 0 w 58"/>
                <a:gd name="T23" fmla="*/ 0 h 1255"/>
                <a:gd name="T24" fmla="*/ 0 w 58"/>
                <a:gd name="T25" fmla="*/ 0 h 1255"/>
                <a:gd name="T26" fmla="*/ 0 w 58"/>
                <a:gd name="T27" fmla="*/ 0 h 1255"/>
                <a:gd name="T28" fmla="*/ 0 w 58"/>
                <a:gd name="T29" fmla="*/ 0 h 1255"/>
                <a:gd name="T30" fmla="*/ 0 w 58"/>
                <a:gd name="T31" fmla="*/ 0 h 1255"/>
                <a:gd name="T32" fmla="*/ 0 w 58"/>
                <a:gd name="T33" fmla="*/ 0 h 1255"/>
                <a:gd name="T34" fmla="*/ 0 w 58"/>
                <a:gd name="T35" fmla="*/ 0 h 1255"/>
                <a:gd name="T36" fmla="*/ 0 w 58"/>
                <a:gd name="T37" fmla="*/ 0 h 1255"/>
                <a:gd name="T38" fmla="*/ 0 w 58"/>
                <a:gd name="T39" fmla="*/ 0 h 1255"/>
                <a:gd name="T40" fmla="*/ 0 w 58"/>
                <a:gd name="T41" fmla="*/ 0 h 1255"/>
                <a:gd name="T42" fmla="*/ 0 w 58"/>
                <a:gd name="T43" fmla="*/ 0 h 12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1255"/>
                <a:gd name="T68" fmla="*/ 58 w 58"/>
                <a:gd name="T69" fmla="*/ 1255 h 125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1255">
                  <a:moveTo>
                    <a:pt x="19" y="14"/>
                  </a:moveTo>
                  <a:lnTo>
                    <a:pt x="18" y="21"/>
                  </a:lnTo>
                  <a:lnTo>
                    <a:pt x="13" y="329"/>
                  </a:lnTo>
                  <a:lnTo>
                    <a:pt x="8" y="637"/>
                  </a:lnTo>
                  <a:lnTo>
                    <a:pt x="4" y="947"/>
                  </a:lnTo>
                  <a:lnTo>
                    <a:pt x="0" y="1255"/>
                  </a:lnTo>
                  <a:lnTo>
                    <a:pt x="40" y="1255"/>
                  </a:lnTo>
                  <a:lnTo>
                    <a:pt x="44" y="947"/>
                  </a:lnTo>
                  <a:lnTo>
                    <a:pt x="48" y="637"/>
                  </a:lnTo>
                  <a:lnTo>
                    <a:pt x="52" y="329"/>
                  </a:lnTo>
                  <a:lnTo>
                    <a:pt x="58" y="21"/>
                  </a:lnTo>
                  <a:lnTo>
                    <a:pt x="57" y="27"/>
                  </a:lnTo>
                  <a:lnTo>
                    <a:pt x="58" y="21"/>
                  </a:lnTo>
                  <a:lnTo>
                    <a:pt x="55" y="12"/>
                  </a:lnTo>
                  <a:lnTo>
                    <a:pt x="51" y="6"/>
                  </a:lnTo>
                  <a:lnTo>
                    <a:pt x="45" y="1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4" y="6"/>
                  </a:lnTo>
                  <a:lnTo>
                    <a:pt x="20" y="12"/>
                  </a:lnTo>
                  <a:lnTo>
                    <a:pt x="18" y="21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38" name="Freeform 190"/>
            <p:cNvSpPr>
              <a:spLocks/>
            </p:cNvSpPr>
            <p:nvPr/>
          </p:nvSpPr>
          <p:spPr bwMode="auto">
            <a:xfrm>
              <a:off x="4603" y="2867"/>
              <a:ext cx="9" cy="73"/>
            </a:xfrm>
            <a:custGeom>
              <a:avLst/>
              <a:gdLst>
                <a:gd name="T0" fmla="*/ 0 w 91"/>
                <a:gd name="T1" fmla="*/ 0 h 810"/>
                <a:gd name="T2" fmla="*/ 0 w 91"/>
                <a:gd name="T3" fmla="*/ 0 h 810"/>
                <a:gd name="T4" fmla="*/ 0 w 91"/>
                <a:gd name="T5" fmla="*/ 0 h 810"/>
                <a:gd name="T6" fmla="*/ 0 w 91"/>
                <a:gd name="T7" fmla="*/ 0 h 810"/>
                <a:gd name="T8" fmla="*/ 0 w 91"/>
                <a:gd name="T9" fmla="*/ 0 h 810"/>
                <a:gd name="T10" fmla="*/ 0 w 91"/>
                <a:gd name="T11" fmla="*/ 0 h 810"/>
                <a:gd name="T12" fmla="*/ 0 w 91"/>
                <a:gd name="T13" fmla="*/ 0 h 810"/>
                <a:gd name="T14" fmla="*/ 0 w 91"/>
                <a:gd name="T15" fmla="*/ 0 h 810"/>
                <a:gd name="T16" fmla="*/ 0 w 91"/>
                <a:gd name="T17" fmla="*/ 1 h 810"/>
                <a:gd name="T18" fmla="*/ 0 w 91"/>
                <a:gd name="T19" fmla="*/ 1 h 810"/>
                <a:gd name="T20" fmla="*/ 0 w 91"/>
                <a:gd name="T21" fmla="*/ 1 h 810"/>
                <a:gd name="T22" fmla="*/ 0 w 91"/>
                <a:gd name="T23" fmla="*/ 1 h 810"/>
                <a:gd name="T24" fmla="*/ 0 w 91"/>
                <a:gd name="T25" fmla="*/ 0 h 810"/>
                <a:gd name="T26" fmla="*/ 0 w 91"/>
                <a:gd name="T27" fmla="*/ 0 h 810"/>
                <a:gd name="T28" fmla="*/ 0 w 91"/>
                <a:gd name="T29" fmla="*/ 0 h 810"/>
                <a:gd name="T30" fmla="*/ 0 w 91"/>
                <a:gd name="T31" fmla="*/ 0 h 810"/>
                <a:gd name="T32" fmla="*/ 0 w 91"/>
                <a:gd name="T33" fmla="*/ 0 h 810"/>
                <a:gd name="T34" fmla="*/ 0 w 91"/>
                <a:gd name="T35" fmla="*/ 0 h 810"/>
                <a:gd name="T36" fmla="*/ 0 w 91"/>
                <a:gd name="T37" fmla="*/ 0 h 810"/>
                <a:gd name="T38" fmla="*/ 0 w 91"/>
                <a:gd name="T39" fmla="*/ 0 h 810"/>
                <a:gd name="T40" fmla="*/ 0 w 91"/>
                <a:gd name="T41" fmla="*/ 0 h 810"/>
                <a:gd name="T42" fmla="*/ 0 w 91"/>
                <a:gd name="T43" fmla="*/ 0 h 810"/>
                <a:gd name="T44" fmla="*/ 0 w 91"/>
                <a:gd name="T45" fmla="*/ 0 h 810"/>
                <a:gd name="T46" fmla="*/ 0 w 91"/>
                <a:gd name="T47" fmla="*/ 0 h 810"/>
                <a:gd name="T48" fmla="*/ 0 w 91"/>
                <a:gd name="T49" fmla="*/ 0 h 810"/>
                <a:gd name="T50" fmla="*/ 0 w 91"/>
                <a:gd name="T51" fmla="*/ 0 h 810"/>
                <a:gd name="T52" fmla="*/ 0 w 91"/>
                <a:gd name="T53" fmla="*/ 0 h 810"/>
                <a:gd name="T54" fmla="*/ 0 w 91"/>
                <a:gd name="T55" fmla="*/ 0 h 810"/>
                <a:gd name="T56" fmla="*/ 0 w 91"/>
                <a:gd name="T57" fmla="*/ 0 h 810"/>
                <a:gd name="T58" fmla="*/ 0 w 91"/>
                <a:gd name="T59" fmla="*/ 0 h 8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1"/>
                <a:gd name="T91" fmla="*/ 0 h 810"/>
                <a:gd name="T92" fmla="*/ 91 w 91"/>
                <a:gd name="T93" fmla="*/ 810 h 8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1" h="810">
                  <a:moveTo>
                    <a:pt x="69" y="41"/>
                  </a:moveTo>
                  <a:lnTo>
                    <a:pt x="49" y="20"/>
                  </a:lnTo>
                  <a:lnTo>
                    <a:pt x="50" y="145"/>
                  </a:lnTo>
                  <a:lnTo>
                    <a:pt x="51" y="260"/>
                  </a:lnTo>
                  <a:lnTo>
                    <a:pt x="51" y="366"/>
                  </a:lnTo>
                  <a:lnTo>
                    <a:pt x="49" y="464"/>
                  </a:lnTo>
                  <a:lnTo>
                    <a:pt x="45" y="555"/>
                  </a:lnTo>
                  <a:lnTo>
                    <a:pt x="35" y="639"/>
                  </a:lnTo>
                  <a:lnTo>
                    <a:pt x="22" y="720"/>
                  </a:lnTo>
                  <a:lnTo>
                    <a:pt x="0" y="797"/>
                  </a:lnTo>
                  <a:lnTo>
                    <a:pt x="38" y="810"/>
                  </a:lnTo>
                  <a:lnTo>
                    <a:pt x="60" y="729"/>
                  </a:lnTo>
                  <a:lnTo>
                    <a:pt x="75" y="643"/>
                  </a:lnTo>
                  <a:lnTo>
                    <a:pt x="85" y="557"/>
                  </a:lnTo>
                  <a:lnTo>
                    <a:pt x="89" y="464"/>
                  </a:lnTo>
                  <a:lnTo>
                    <a:pt x="91" y="366"/>
                  </a:lnTo>
                  <a:lnTo>
                    <a:pt x="91" y="260"/>
                  </a:lnTo>
                  <a:lnTo>
                    <a:pt x="90" y="145"/>
                  </a:lnTo>
                  <a:lnTo>
                    <a:pt x="89" y="20"/>
                  </a:lnTo>
                  <a:lnTo>
                    <a:pt x="69" y="0"/>
                  </a:lnTo>
                  <a:lnTo>
                    <a:pt x="89" y="20"/>
                  </a:lnTo>
                  <a:lnTo>
                    <a:pt x="87" y="12"/>
                  </a:lnTo>
                  <a:lnTo>
                    <a:pt x="83" y="5"/>
                  </a:lnTo>
                  <a:lnTo>
                    <a:pt x="76" y="1"/>
                  </a:lnTo>
                  <a:lnTo>
                    <a:pt x="69" y="0"/>
                  </a:lnTo>
                  <a:lnTo>
                    <a:pt x="62" y="1"/>
                  </a:lnTo>
                  <a:lnTo>
                    <a:pt x="55" y="5"/>
                  </a:lnTo>
                  <a:lnTo>
                    <a:pt x="51" y="12"/>
                  </a:lnTo>
                  <a:lnTo>
                    <a:pt x="49" y="20"/>
                  </a:lnTo>
                  <a:lnTo>
                    <a:pt x="69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39" name="Freeform 191"/>
            <p:cNvSpPr>
              <a:spLocks/>
            </p:cNvSpPr>
            <p:nvPr/>
          </p:nvSpPr>
          <p:spPr bwMode="auto">
            <a:xfrm>
              <a:off x="4443" y="2865"/>
              <a:ext cx="167" cy="7"/>
            </a:xfrm>
            <a:custGeom>
              <a:avLst/>
              <a:gdLst>
                <a:gd name="T0" fmla="*/ 0 w 1674"/>
                <a:gd name="T1" fmla="*/ 0 h 80"/>
                <a:gd name="T2" fmla="*/ 0 w 1674"/>
                <a:gd name="T3" fmla="*/ 0 h 80"/>
                <a:gd name="T4" fmla="*/ 0 w 1674"/>
                <a:gd name="T5" fmla="*/ 0 h 80"/>
                <a:gd name="T6" fmla="*/ 0 w 1674"/>
                <a:gd name="T7" fmla="*/ 0 h 80"/>
                <a:gd name="T8" fmla="*/ 0 w 1674"/>
                <a:gd name="T9" fmla="*/ 0 h 80"/>
                <a:gd name="T10" fmla="*/ 0 w 1674"/>
                <a:gd name="T11" fmla="*/ 0 h 80"/>
                <a:gd name="T12" fmla="*/ 1 w 1674"/>
                <a:gd name="T13" fmla="*/ 0 h 80"/>
                <a:gd name="T14" fmla="*/ 1 w 1674"/>
                <a:gd name="T15" fmla="*/ 0 h 80"/>
                <a:gd name="T16" fmla="*/ 1 w 1674"/>
                <a:gd name="T17" fmla="*/ 0 h 80"/>
                <a:gd name="T18" fmla="*/ 1 w 1674"/>
                <a:gd name="T19" fmla="*/ 0 h 80"/>
                <a:gd name="T20" fmla="*/ 1 w 1674"/>
                <a:gd name="T21" fmla="*/ 0 h 80"/>
                <a:gd name="T22" fmla="*/ 1 w 1674"/>
                <a:gd name="T23" fmla="*/ 0 h 80"/>
                <a:gd name="T24" fmla="*/ 1 w 1674"/>
                <a:gd name="T25" fmla="*/ 0 h 80"/>
                <a:gd name="T26" fmla="*/ 1 w 1674"/>
                <a:gd name="T27" fmla="*/ 0 h 80"/>
                <a:gd name="T28" fmla="*/ 1 w 1674"/>
                <a:gd name="T29" fmla="*/ 0 h 80"/>
                <a:gd name="T30" fmla="*/ 2 w 1674"/>
                <a:gd name="T31" fmla="*/ 0 h 80"/>
                <a:gd name="T32" fmla="*/ 2 w 1674"/>
                <a:gd name="T33" fmla="*/ 0 h 80"/>
                <a:gd name="T34" fmla="*/ 2 w 1674"/>
                <a:gd name="T35" fmla="*/ 0 h 80"/>
                <a:gd name="T36" fmla="*/ 1 w 1674"/>
                <a:gd name="T37" fmla="*/ 0 h 80"/>
                <a:gd name="T38" fmla="*/ 1 w 1674"/>
                <a:gd name="T39" fmla="*/ 0 h 80"/>
                <a:gd name="T40" fmla="*/ 1 w 1674"/>
                <a:gd name="T41" fmla="*/ 0 h 80"/>
                <a:gd name="T42" fmla="*/ 1 w 1674"/>
                <a:gd name="T43" fmla="*/ 0 h 80"/>
                <a:gd name="T44" fmla="*/ 1 w 1674"/>
                <a:gd name="T45" fmla="*/ 0 h 80"/>
                <a:gd name="T46" fmla="*/ 1 w 1674"/>
                <a:gd name="T47" fmla="*/ 0 h 80"/>
                <a:gd name="T48" fmla="*/ 1 w 1674"/>
                <a:gd name="T49" fmla="*/ 0 h 80"/>
                <a:gd name="T50" fmla="*/ 1 w 1674"/>
                <a:gd name="T51" fmla="*/ 0 h 80"/>
                <a:gd name="T52" fmla="*/ 1 w 1674"/>
                <a:gd name="T53" fmla="*/ 0 h 80"/>
                <a:gd name="T54" fmla="*/ 1 w 1674"/>
                <a:gd name="T55" fmla="*/ 0 h 80"/>
                <a:gd name="T56" fmla="*/ 0 w 1674"/>
                <a:gd name="T57" fmla="*/ 0 h 80"/>
                <a:gd name="T58" fmla="*/ 0 w 1674"/>
                <a:gd name="T59" fmla="*/ 0 h 80"/>
                <a:gd name="T60" fmla="*/ 0 w 1674"/>
                <a:gd name="T61" fmla="*/ 0 h 80"/>
                <a:gd name="T62" fmla="*/ 0 w 1674"/>
                <a:gd name="T63" fmla="*/ 0 h 80"/>
                <a:gd name="T64" fmla="*/ 0 w 1674"/>
                <a:gd name="T65" fmla="*/ 0 h 80"/>
                <a:gd name="T66" fmla="*/ 0 w 1674"/>
                <a:gd name="T67" fmla="*/ 0 h 80"/>
                <a:gd name="T68" fmla="*/ 0 w 1674"/>
                <a:gd name="T69" fmla="*/ 0 h 80"/>
                <a:gd name="T70" fmla="*/ 0 w 1674"/>
                <a:gd name="T71" fmla="*/ 0 h 80"/>
                <a:gd name="T72" fmla="*/ 0 w 1674"/>
                <a:gd name="T73" fmla="*/ 0 h 80"/>
                <a:gd name="T74" fmla="*/ 0 w 1674"/>
                <a:gd name="T75" fmla="*/ 0 h 80"/>
                <a:gd name="T76" fmla="*/ 0 w 1674"/>
                <a:gd name="T77" fmla="*/ 0 h 8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674"/>
                <a:gd name="T118" fmla="*/ 0 h 80"/>
                <a:gd name="T119" fmla="*/ 1674 w 1674"/>
                <a:gd name="T120" fmla="*/ 80 h 8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674" h="80">
                  <a:moveTo>
                    <a:pt x="39" y="19"/>
                  </a:moveTo>
                  <a:lnTo>
                    <a:pt x="16" y="41"/>
                  </a:lnTo>
                  <a:lnTo>
                    <a:pt x="68" y="48"/>
                  </a:lnTo>
                  <a:lnTo>
                    <a:pt x="118" y="55"/>
                  </a:lnTo>
                  <a:lnTo>
                    <a:pt x="169" y="61"/>
                  </a:lnTo>
                  <a:lnTo>
                    <a:pt x="219" y="66"/>
                  </a:lnTo>
                  <a:lnTo>
                    <a:pt x="271" y="69"/>
                  </a:lnTo>
                  <a:lnTo>
                    <a:pt x="323" y="73"/>
                  </a:lnTo>
                  <a:lnTo>
                    <a:pt x="376" y="76"/>
                  </a:lnTo>
                  <a:lnTo>
                    <a:pt x="428" y="78"/>
                  </a:lnTo>
                  <a:lnTo>
                    <a:pt x="480" y="79"/>
                  </a:lnTo>
                  <a:lnTo>
                    <a:pt x="533" y="80"/>
                  </a:lnTo>
                  <a:lnTo>
                    <a:pt x="585" y="80"/>
                  </a:lnTo>
                  <a:lnTo>
                    <a:pt x="638" y="80"/>
                  </a:lnTo>
                  <a:lnTo>
                    <a:pt x="691" y="79"/>
                  </a:lnTo>
                  <a:lnTo>
                    <a:pt x="744" y="78"/>
                  </a:lnTo>
                  <a:lnTo>
                    <a:pt x="796" y="77"/>
                  </a:lnTo>
                  <a:lnTo>
                    <a:pt x="850" y="75"/>
                  </a:lnTo>
                  <a:lnTo>
                    <a:pt x="903" y="74"/>
                  </a:lnTo>
                  <a:lnTo>
                    <a:pt x="956" y="71"/>
                  </a:lnTo>
                  <a:lnTo>
                    <a:pt x="1009" y="69"/>
                  </a:lnTo>
                  <a:lnTo>
                    <a:pt x="1061" y="67"/>
                  </a:lnTo>
                  <a:lnTo>
                    <a:pt x="1114" y="65"/>
                  </a:lnTo>
                  <a:lnTo>
                    <a:pt x="1166" y="64"/>
                  </a:lnTo>
                  <a:lnTo>
                    <a:pt x="1218" y="62"/>
                  </a:lnTo>
                  <a:lnTo>
                    <a:pt x="1270" y="60"/>
                  </a:lnTo>
                  <a:lnTo>
                    <a:pt x="1322" y="59"/>
                  </a:lnTo>
                  <a:lnTo>
                    <a:pt x="1373" y="58"/>
                  </a:lnTo>
                  <a:lnTo>
                    <a:pt x="1425" y="57"/>
                  </a:lnTo>
                  <a:lnTo>
                    <a:pt x="1475" y="55"/>
                  </a:lnTo>
                  <a:lnTo>
                    <a:pt x="1525" y="55"/>
                  </a:lnTo>
                  <a:lnTo>
                    <a:pt x="1576" y="57"/>
                  </a:lnTo>
                  <a:lnTo>
                    <a:pt x="1625" y="58"/>
                  </a:lnTo>
                  <a:lnTo>
                    <a:pt x="1674" y="59"/>
                  </a:lnTo>
                  <a:lnTo>
                    <a:pt x="1674" y="18"/>
                  </a:lnTo>
                  <a:lnTo>
                    <a:pt x="1625" y="17"/>
                  </a:lnTo>
                  <a:lnTo>
                    <a:pt x="1576" y="16"/>
                  </a:lnTo>
                  <a:lnTo>
                    <a:pt x="1525" y="15"/>
                  </a:lnTo>
                  <a:lnTo>
                    <a:pt x="1475" y="15"/>
                  </a:lnTo>
                  <a:lnTo>
                    <a:pt x="1425" y="16"/>
                  </a:lnTo>
                  <a:lnTo>
                    <a:pt x="1373" y="17"/>
                  </a:lnTo>
                  <a:lnTo>
                    <a:pt x="1322" y="18"/>
                  </a:lnTo>
                  <a:lnTo>
                    <a:pt x="1270" y="19"/>
                  </a:lnTo>
                  <a:lnTo>
                    <a:pt x="1218" y="21"/>
                  </a:lnTo>
                  <a:lnTo>
                    <a:pt x="1166" y="23"/>
                  </a:lnTo>
                  <a:lnTo>
                    <a:pt x="1114" y="25"/>
                  </a:lnTo>
                  <a:lnTo>
                    <a:pt x="1061" y="27"/>
                  </a:lnTo>
                  <a:lnTo>
                    <a:pt x="1009" y="29"/>
                  </a:lnTo>
                  <a:lnTo>
                    <a:pt x="956" y="31"/>
                  </a:lnTo>
                  <a:lnTo>
                    <a:pt x="903" y="33"/>
                  </a:lnTo>
                  <a:lnTo>
                    <a:pt x="850" y="34"/>
                  </a:lnTo>
                  <a:lnTo>
                    <a:pt x="796" y="36"/>
                  </a:lnTo>
                  <a:lnTo>
                    <a:pt x="744" y="37"/>
                  </a:lnTo>
                  <a:lnTo>
                    <a:pt x="691" y="38"/>
                  </a:lnTo>
                  <a:lnTo>
                    <a:pt x="638" y="39"/>
                  </a:lnTo>
                  <a:lnTo>
                    <a:pt x="585" y="39"/>
                  </a:lnTo>
                  <a:lnTo>
                    <a:pt x="533" y="39"/>
                  </a:lnTo>
                  <a:lnTo>
                    <a:pt x="480" y="38"/>
                  </a:lnTo>
                  <a:lnTo>
                    <a:pt x="428" y="37"/>
                  </a:lnTo>
                  <a:lnTo>
                    <a:pt x="376" y="35"/>
                  </a:lnTo>
                  <a:lnTo>
                    <a:pt x="325" y="32"/>
                  </a:lnTo>
                  <a:lnTo>
                    <a:pt x="273" y="29"/>
                  </a:lnTo>
                  <a:lnTo>
                    <a:pt x="222" y="26"/>
                  </a:lnTo>
                  <a:lnTo>
                    <a:pt x="171" y="20"/>
                  </a:lnTo>
                  <a:lnTo>
                    <a:pt x="122" y="15"/>
                  </a:lnTo>
                  <a:lnTo>
                    <a:pt x="72" y="7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0"/>
                  </a:lnTo>
                  <a:lnTo>
                    <a:pt x="14" y="0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3" y="32"/>
                  </a:lnTo>
                  <a:lnTo>
                    <a:pt x="8" y="37"/>
                  </a:lnTo>
                  <a:lnTo>
                    <a:pt x="16" y="41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40" name="Freeform 192"/>
            <p:cNvSpPr>
              <a:spLocks/>
            </p:cNvSpPr>
            <p:nvPr/>
          </p:nvSpPr>
          <p:spPr bwMode="auto">
            <a:xfrm>
              <a:off x="4613" y="2868"/>
              <a:ext cx="68" cy="100"/>
            </a:xfrm>
            <a:custGeom>
              <a:avLst/>
              <a:gdLst>
                <a:gd name="T0" fmla="*/ 0 w 681"/>
                <a:gd name="T1" fmla="*/ 1 h 1104"/>
                <a:gd name="T2" fmla="*/ 0 w 681"/>
                <a:gd name="T3" fmla="*/ 1 h 1104"/>
                <a:gd name="T4" fmla="*/ 0 w 681"/>
                <a:gd name="T5" fmla="*/ 1 h 1104"/>
                <a:gd name="T6" fmla="*/ 0 w 681"/>
                <a:gd name="T7" fmla="*/ 1 h 1104"/>
                <a:gd name="T8" fmla="*/ 0 w 681"/>
                <a:gd name="T9" fmla="*/ 1 h 1104"/>
                <a:gd name="T10" fmla="*/ 0 w 681"/>
                <a:gd name="T11" fmla="*/ 1 h 1104"/>
                <a:gd name="T12" fmla="*/ 0 w 681"/>
                <a:gd name="T13" fmla="*/ 1 h 1104"/>
                <a:gd name="T14" fmla="*/ 0 w 681"/>
                <a:gd name="T15" fmla="*/ 1 h 1104"/>
                <a:gd name="T16" fmla="*/ 0 w 681"/>
                <a:gd name="T17" fmla="*/ 1 h 1104"/>
                <a:gd name="T18" fmla="*/ 0 w 681"/>
                <a:gd name="T19" fmla="*/ 1 h 1104"/>
                <a:gd name="T20" fmla="*/ 0 w 681"/>
                <a:gd name="T21" fmla="*/ 1 h 1104"/>
                <a:gd name="T22" fmla="*/ 0 w 681"/>
                <a:gd name="T23" fmla="*/ 1 h 1104"/>
                <a:gd name="T24" fmla="*/ 0 w 681"/>
                <a:gd name="T25" fmla="*/ 1 h 1104"/>
                <a:gd name="T26" fmla="*/ 0 w 681"/>
                <a:gd name="T27" fmla="*/ 1 h 1104"/>
                <a:gd name="T28" fmla="*/ 1 w 681"/>
                <a:gd name="T29" fmla="*/ 0 h 1104"/>
                <a:gd name="T30" fmla="*/ 1 w 681"/>
                <a:gd name="T31" fmla="*/ 0 h 1104"/>
                <a:gd name="T32" fmla="*/ 1 w 681"/>
                <a:gd name="T33" fmla="*/ 0 h 1104"/>
                <a:gd name="T34" fmla="*/ 1 w 681"/>
                <a:gd name="T35" fmla="*/ 0 h 1104"/>
                <a:gd name="T36" fmla="*/ 1 w 681"/>
                <a:gd name="T37" fmla="*/ 0 h 1104"/>
                <a:gd name="T38" fmla="*/ 1 w 681"/>
                <a:gd name="T39" fmla="*/ 0 h 1104"/>
                <a:gd name="T40" fmla="*/ 1 w 681"/>
                <a:gd name="T41" fmla="*/ 0 h 1104"/>
                <a:gd name="T42" fmla="*/ 1 w 681"/>
                <a:gd name="T43" fmla="*/ 0 h 1104"/>
                <a:gd name="T44" fmla="*/ 1 w 681"/>
                <a:gd name="T45" fmla="*/ 0 h 1104"/>
                <a:gd name="T46" fmla="*/ 0 w 681"/>
                <a:gd name="T47" fmla="*/ 0 h 1104"/>
                <a:gd name="T48" fmla="*/ 0 w 681"/>
                <a:gd name="T49" fmla="*/ 0 h 1104"/>
                <a:gd name="T50" fmla="*/ 0 w 681"/>
                <a:gd name="T51" fmla="*/ 0 h 1104"/>
                <a:gd name="T52" fmla="*/ 0 w 681"/>
                <a:gd name="T53" fmla="*/ 0 h 1104"/>
                <a:gd name="T54" fmla="*/ 0 w 681"/>
                <a:gd name="T55" fmla="*/ 0 h 1104"/>
                <a:gd name="T56" fmla="*/ 0 w 681"/>
                <a:gd name="T57" fmla="*/ 0 h 1104"/>
                <a:gd name="T58" fmla="*/ 0 w 681"/>
                <a:gd name="T59" fmla="*/ 0 h 1104"/>
                <a:gd name="T60" fmla="*/ 0 w 681"/>
                <a:gd name="T61" fmla="*/ 0 h 1104"/>
                <a:gd name="T62" fmla="*/ 0 w 681"/>
                <a:gd name="T63" fmla="*/ 0 h 1104"/>
                <a:gd name="T64" fmla="*/ 0 w 681"/>
                <a:gd name="T65" fmla="*/ 0 h 1104"/>
                <a:gd name="T66" fmla="*/ 0 w 681"/>
                <a:gd name="T67" fmla="*/ 0 h 1104"/>
                <a:gd name="T68" fmla="*/ 0 w 681"/>
                <a:gd name="T69" fmla="*/ 0 h 1104"/>
                <a:gd name="T70" fmla="*/ 0 w 681"/>
                <a:gd name="T71" fmla="*/ 0 h 1104"/>
                <a:gd name="T72" fmla="*/ 0 w 681"/>
                <a:gd name="T73" fmla="*/ 1 h 1104"/>
                <a:gd name="T74" fmla="*/ 0 w 681"/>
                <a:gd name="T75" fmla="*/ 1 h 1104"/>
                <a:gd name="T76" fmla="*/ 0 w 681"/>
                <a:gd name="T77" fmla="*/ 1 h 1104"/>
                <a:gd name="T78" fmla="*/ 0 w 681"/>
                <a:gd name="T79" fmla="*/ 1 h 110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81"/>
                <a:gd name="T121" fmla="*/ 0 h 1104"/>
                <a:gd name="T122" fmla="*/ 681 w 681"/>
                <a:gd name="T123" fmla="*/ 1104 h 110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81" h="1104">
                  <a:moveTo>
                    <a:pt x="0" y="1067"/>
                  </a:moveTo>
                  <a:lnTo>
                    <a:pt x="2" y="1071"/>
                  </a:lnTo>
                  <a:lnTo>
                    <a:pt x="9" y="1077"/>
                  </a:lnTo>
                  <a:lnTo>
                    <a:pt x="20" y="1081"/>
                  </a:lnTo>
                  <a:lnTo>
                    <a:pt x="35" y="1085"/>
                  </a:lnTo>
                  <a:lnTo>
                    <a:pt x="51" y="1089"/>
                  </a:lnTo>
                  <a:lnTo>
                    <a:pt x="71" y="1094"/>
                  </a:lnTo>
                  <a:lnTo>
                    <a:pt x="91" y="1097"/>
                  </a:lnTo>
                  <a:lnTo>
                    <a:pt x="113" y="1100"/>
                  </a:lnTo>
                  <a:lnTo>
                    <a:pt x="135" y="1102"/>
                  </a:lnTo>
                  <a:lnTo>
                    <a:pt x="156" y="1103"/>
                  </a:lnTo>
                  <a:lnTo>
                    <a:pt x="177" y="1104"/>
                  </a:lnTo>
                  <a:lnTo>
                    <a:pt x="196" y="1104"/>
                  </a:lnTo>
                  <a:lnTo>
                    <a:pt x="214" y="1102"/>
                  </a:lnTo>
                  <a:lnTo>
                    <a:pt x="227" y="1100"/>
                  </a:lnTo>
                  <a:lnTo>
                    <a:pt x="239" y="1096"/>
                  </a:lnTo>
                  <a:lnTo>
                    <a:pt x="246" y="1090"/>
                  </a:lnTo>
                  <a:lnTo>
                    <a:pt x="276" y="1057"/>
                  </a:lnTo>
                  <a:lnTo>
                    <a:pt x="307" y="1024"/>
                  </a:lnTo>
                  <a:lnTo>
                    <a:pt x="336" y="989"/>
                  </a:lnTo>
                  <a:lnTo>
                    <a:pt x="363" y="954"/>
                  </a:lnTo>
                  <a:lnTo>
                    <a:pt x="391" y="917"/>
                  </a:lnTo>
                  <a:lnTo>
                    <a:pt x="418" y="879"/>
                  </a:lnTo>
                  <a:lnTo>
                    <a:pt x="443" y="840"/>
                  </a:lnTo>
                  <a:lnTo>
                    <a:pt x="468" y="800"/>
                  </a:lnTo>
                  <a:lnTo>
                    <a:pt x="493" y="760"/>
                  </a:lnTo>
                  <a:lnTo>
                    <a:pt x="517" y="719"/>
                  </a:lnTo>
                  <a:lnTo>
                    <a:pt x="541" y="676"/>
                  </a:lnTo>
                  <a:lnTo>
                    <a:pt x="565" y="634"/>
                  </a:lnTo>
                  <a:lnTo>
                    <a:pt x="588" y="591"/>
                  </a:lnTo>
                  <a:lnTo>
                    <a:pt x="612" y="547"/>
                  </a:lnTo>
                  <a:lnTo>
                    <a:pt x="636" y="503"/>
                  </a:lnTo>
                  <a:lnTo>
                    <a:pt x="659" y="458"/>
                  </a:lnTo>
                  <a:lnTo>
                    <a:pt x="670" y="433"/>
                  </a:lnTo>
                  <a:lnTo>
                    <a:pt x="678" y="410"/>
                  </a:lnTo>
                  <a:lnTo>
                    <a:pt x="681" y="385"/>
                  </a:lnTo>
                  <a:lnTo>
                    <a:pt x="680" y="362"/>
                  </a:lnTo>
                  <a:lnTo>
                    <a:pt x="676" y="338"/>
                  </a:lnTo>
                  <a:lnTo>
                    <a:pt x="669" y="314"/>
                  </a:lnTo>
                  <a:lnTo>
                    <a:pt x="661" y="289"/>
                  </a:lnTo>
                  <a:lnTo>
                    <a:pt x="649" y="263"/>
                  </a:lnTo>
                  <a:lnTo>
                    <a:pt x="637" y="236"/>
                  </a:lnTo>
                  <a:lnTo>
                    <a:pt x="622" y="208"/>
                  </a:lnTo>
                  <a:lnTo>
                    <a:pt x="607" y="178"/>
                  </a:lnTo>
                  <a:lnTo>
                    <a:pt x="593" y="147"/>
                  </a:lnTo>
                  <a:lnTo>
                    <a:pt x="577" y="114"/>
                  </a:lnTo>
                  <a:lnTo>
                    <a:pt x="561" y="78"/>
                  </a:lnTo>
                  <a:lnTo>
                    <a:pt x="548" y="41"/>
                  </a:lnTo>
                  <a:lnTo>
                    <a:pt x="534" y="0"/>
                  </a:lnTo>
                  <a:lnTo>
                    <a:pt x="514" y="5"/>
                  </a:lnTo>
                  <a:lnTo>
                    <a:pt x="493" y="12"/>
                  </a:lnTo>
                  <a:lnTo>
                    <a:pt x="471" y="18"/>
                  </a:lnTo>
                  <a:lnTo>
                    <a:pt x="448" y="27"/>
                  </a:lnTo>
                  <a:lnTo>
                    <a:pt x="424" y="34"/>
                  </a:lnTo>
                  <a:lnTo>
                    <a:pt x="399" y="44"/>
                  </a:lnTo>
                  <a:lnTo>
                    <a:pt x="374" y="52"/>
                  </a:lnTo>
                  <a:lnTo>
                    <a:pt x="349" y="61"/>
                  </a:lnTo>
                  <a:lnTo>
                    <a:pt x="324" y="69"/>
                  </a:lnTo>
                  <a:lnTo>
                    <a:pt x="298" y="78"/>
                  </a:lnTo>
                  <a:lnTo>
                    <a:pt x="274" y="85"/>
                  </a:lnTo>
                  <a:lnTo>
                    <a:pt x="250" y="92"/>
                  </a:lnTo>
                  <a:lnTo>
                    <a:pt x="226" y="97"/>
                  </a:lnTo>
                  <a:lnTo>
                    <a:pt x="204" y="101"/>
                  </a:lnTo>
                  <a:lnTo>
                    <a:pt x="183" y="104"/>
                  </a:lnTo>
                  <a:lnTo>
                    <a:pt x="163" y="105"/>
                  </a:lnTo>
                  <a:lnTo>
                    <a:pt x="163" y="177"/>
                  </a:lnTo>
                  <a:lnTo>
                    <a:pt x="162" y="248"/>
                  </a:lnTo>
                  <a:lnTo>
                    <a:pt x="160" y="318"/>
                  </a:lnTo>
                  <a:lnTo>
                    <a:pt x="156" y="386"/>
                  </a:lnTo>
                  <a:lnTo>
                    <a:pt x="148" y="455"/>
                  </a:lnTo>
                  <a:lnTo>
                    <a:pt x="136" y="522"/>
                  </a:lnTo>
                  <a:lnTo>
                    <a:pt x="119" y="587"/>
                  </a:lnTo>
                  <a:lnTo>
                    <a:pt x="97" y="652"/>
                  </a:lnTo>
                  <a:lnTo>
                    <a:pt x="81" y="695"/>
                  </a:lnTo>
                  <a:lnTo>
                    <a:pt x="63" y="744"/>
                  </a:lnTo>
                  <a:lnTo>
                    <a:pt x="47" y="798"/>
                  </a:lnTo>
                  <a:lnTo>
                    <a:pt x="31" y="855"/>
                  </a:lnTo>
                  <a:lnTo>
                    <a:pt x="19" y="912"/>
                  </a:lnTo>
                  <a:lnTo>
                    <a:pt x="8" y="969"/>
                  </a:lnTo>
                  <a:lnTo>
                    <a:pt x="2" y="1021"/>
                  </a:lnTo>
                  <a:lnTo>
                    <a:pt x="0" y="1067"/>
                  </a:lnTo>
                  <a:close/>
                </a:path>
              </a:pathLst>
            </a:custGeom>
            <a:solidFill>
              <a:srgbClr val="FFD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41" name="Freeform 193"/>
            <p:cNvSpPr>
              <a:spLocks/>
            </p:cNvSpPr>
            <p:nvPr/>
          </p:nvSpPr>
          <p:spPr bwMode="auto">
            <a:xfrm>
              <a:off x="4611" y="2964"/>
              <a:ext cx="28" cy="6"/>
            </a:xfrm>
            <a:custGeom>
              <a:avLst/>
              <a:gdLst>
                <a:gd name="T0" fmla="*/ 0 w 286"/>
                <a:gd name="T1" fmla="*/ 0 h 68"/>
                <a:gd name="T2" fmla="*/ 0 w 286"/>
                <a:gd name="T3" fmla="*/ 0 h 68"/>
                <a:gd name="T4" fmla="*/ 0 w 286"/>
                <a:gd name="T5" fmla="*/ 0 h 68"/>
                <a:gd name="T6" fmla="*/ 0 w 286"/>
                <a:gd name="T7" fmla="*/ 0 h 68"/>
                <a:gd name="T8" fmla="*/ 0 w 286"/>
                <a:gd name="T9" fmla="*/ 0 h 68"/>
                <a:gd name="T10" fmla="*/ 0 w 286"/>
                <a:gd name="T11" fmla="*/ 0 h 68"/>
                <a:gd name="T12" fmla="*/ 0 w 286"/>
                <a:gd name="T13" fmla="*/ 0 h 68"/>
                <a:gd name="T14" fmla="*/ 0 w 286"/>
                <a:gd name="T15" fmla="*/ 0 h 68"/>
                <a:gd name="T16" fmla="*/ 0 w 286"/>
                <a:gd name="T17" fmla="*/ 0 h 68"/>
                <a:gd name="T18" fmla="*/ 0 w 286"/>
                <a:gd name="T19" fmla="*/ 0 h 68"/>
                <a:gd name="T20" fmla="*/ 0 w 286"/>
                <a:gd name="T21" fmla="*/ 0 h 68"/>
                <a:gd name="T22" fmla="*/ 0 w 286"/>
                <a:gd name="T23" fmla="*/ 0 h 68"/>
                <a:gd name="T24" fmla="*/ 0 w 286"/>
                <a:gd name="T25" fmla="*/ 0 h 68"/>
                <a:gd name="T26" fmla="*/ 0 w 286"/>
                <a:gd name="T27" fmla="*/ 0 h 68"/>
                <a:gd name="T28" fmla="*/ 0 w 286"/>
                <a:gd name="T29" fmla="*/ 0 h 68"/>
                <a:gd name="T30" fmla="*/ 0 w 286"/>
                <a:gd name="T31" fmla="*/ 0 h 68"/>
                <a:gd name="T32" fmla="*/ 0 w 286"/>
                <a:gd name="T33" fmla="*/ 0 h 68"/>
                <a:gd name="T34" fmla="*/ 0 w 286"/>
                <a:gd name="T35" fmla="*/ 0 h 68"/>
                <a:gd name="T36" fmla="*/ 0 w 286"/>
                <a:gd name="T37" fmla="*/ 0 h 68"/>
                <a:gd name="T38" fmla="*/ 0 w 286"/>
                <a:gd name="T39" fmla="*/ 0 h 68"/>
                <a:gd name="T40" fmla="*/ 0 w 286"/>
                <a:gd name="T41" fmla="*/ 0 h 68"/>
                <a:gd name="T42" fmla="*/ 0 w 286"/>
                <a:gd name="T43" fmla="*/ 0 h 68"/>
                <a:gd name="T44" fmla="*/ 0 w 286"/>
                <a:gd name="T45" fmla="*/ 0 h 68"/>
                <a:gd name="T46" fmla="*/ 0 w 286"/>
                <a:gd name="T47" fmla="*/ 0 h 68"/>
                <a:gd name="T48" fmla="*/ 0 w 286"/>
                <a:gd name="T49" fmla="*/ 0 h 68"/>
                <a:gd name="T50" fmla="*/ 0 w 286"/>
                <a:gd name="T51" fmla="*/ 0 h 68"/>
                <a:gd name="T52" fmla="*/ 0 w 286"/>
                <a:gd name="T53" fmla="*/ 0 h 68"/>
                <a:gd name="T54" fmla="*/ 0 w 286"/>
                <a:gd name="T55" fmla="*/ 0 h 68"/>
                <a:gd name="T56" fmla="*/ 0 w 286"/>
                <a:gd name="T57" fmla="*/ 0 h 68"/>
                <a:gd name="T58" fmla="*/ 0 w 286"/>
                <a:gd name="T59" fmla="*/ 0 h 68"/>
                <a:gd name="T60" fmla="*/ 0 w 286"/>
                <a:gd name="T61" fmla="*/ 0 h 68"/>
                <a:gd name="T62" fmla="*/ 0 w 286"/>
                <a:gd name="T63" fmla="*/ 0 h 68"/>
                <a:gd name="T64" fmla="*/ 0 w 286"/>
                <a:gd name="T65" fmla="*/ 0 h 68"/>
                <a:gd name="T66" fmla="*/ 0 w 286"/>
                <a:gd name="T67" fmla="*/ 0 h 68"/>
                <a:gd name="T68" fmla="*/ 0 w 286"/>
                <a:gd name="T69" fmla="*/ 0 h 68"/>
                <a:gd name="T70" fmla="*/ 0 w 286"/>
                <a:gd name="T71" fmla="*/ 0 h 68"/>
                <a:gd name="T72" fmla="*/ 0 w 286"/>
                <a:gd name="T73" fmla="*/ 0 h 68"/>
                <a:gd name="T74" fmla="*/ 0 w 286"/>
                <a:gd name="T75" fmla="*/ 0 h 68"/>
                <a:gd name="T76" fmla="*/ 0 w 286"/>
                <a:gd name="T77" fmla="*/ 0 h 68"/>
                <a:gd name="T78" fmla="*/ 0 w 286"/>
                <a:gd name="T79" fmla="*/ 0 h 68"/>
                <a:gd name="T80" fmla="*/ 0 w 286"/>
                <a:gd name="T81" fmla="*/ 0 h 68"/>
                <a:gd name="T82" fmla="*/ 0 w 286"/>
                <a:gd name="T83" fmla="*/ 0 h 68"/>
                <a:gd name="T84" fmla="*/ 0 w 286"/>
                <a:gd name="T85" fmla="*/ 0 h 68"/>
                <a:gd name="T86" fmla="*/ 0 w 286"/>
                <a:gd name="T87" fmla="*/ 0 h 68"/>
                <a:gd name="T88" fmla="*/ 0 w 286"/>
                <a:gd name="T89" fmla="*/ 0 h 68"/>
                <a:gd name="T90" fmla="*/ 0 w 286"/>
                <a:gd name="T91" fmla="*/ 0 h 6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86"/>
                <a:gd name="T139" fmla="*/ 0 h 68"/>
                <a:gd name="T140" fmla="*/ 286 w 286"/>
                <a:gd name="T141" fmla="*/ 68 h 6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86" h="68">
                  <a:moveTo>
                    <a:pt x="252" y="20"/>
                  </a:moveTo>
                  <a:lnTo>
                    <a:pt x="251" y="21"/>
                  </a:lnTo>
                  <a:lnTo>
                    <a:pt x="250" y="21"/>
                  </a:lnTo>
                  <a:lnTo>
                    <a:pt x="243" y="24"/>
                  </a:lnTo>
                  <a:lnTo>
                    <a:pt x="232" y="25"/>
                  </a:lnTo>
                  <a:lnTo>
                    <a:pt x="215" y="27"/>
                  </a:lnTo>
                  <a:lnTo>
                    <a:pt x="197" y="27"/>
                  </a:lnTo>
                  <a:lnTo>
                    <a:pt x="176" y="26"/>
                  </a:lnTo>
                  <a:lnTo>
                    <a:pt x="156" y="25"/>
                  </a:lnTo>
                  <a:lnTo>
                    <a:pt x="135" y="23"/>
                  </a:lnTo>
                  <a:lnTo>
                    <a:pt x="113" y="20"/>
                  </a:lnTo>
                  <a:lnTo>
                    <a:pt x="94" y="16"/>
                  </a:lnTo>
                  <a:lnTo>
                    <a:pt x="76" y="13"/>
                  </a:lnTo>
                  <a:lnTo>
                    <a:pt x="59" y="9"/>
                  </a:lnTo>
                  <a:lnTo>
                    <a:pt x="46" y="5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40" y="10"/>
                  </a:lnTo>
                  <a:lnTo>
                    <a:pt x="0" y="10"/>
                  </a:lnTo>
                  <a:lnTo>
                    <a:pt x="8" y="28"/>
                  </a:lnTo>
                  <a:lnTo>
                    <a:pt x="20" y="38"/>
                  </a:lnTo>
                  <a:lnTo>
                    <a:pt x="34" y="43"/>
                  </a:lnTo>
                  <a:lnTo>
                    <a:pt x="50" y="47"/>
                  </a:lnTo>
                  <a:lnTo>
                    <a:pt x="67" y="52"/>
                  </a:lnTo>
                  <a:lnTo>
                    <a:pt x="88" y="57"/>
                  </a:lnTo>
                  <a:lnTo>
                    <a:pt x="109" y="60"/>
                  </a:lnTo>
                  <a:lnTo>
                    <a:pt x="131" y="63"/>
                  </a:lnTo>
                  <a:lnTo>
                    <a:pt x="154" y="65"/>
                  </a:lnTo>
                  <a:lnTo>
                    <a:pt x="176" y="67"/>
                  </a:lnTo>
                  <a:lnTo>
                    <a:pt x="197" y="68"/>
                  </a:lnTo>
                  <a:lnTo>
                    <a:pt x="217" y="68"/>
                  </a:lnTo>
                  <a:lnTo>
                    <a:pt x="236" y="65"/>
                  </a:lnTo>
                  <a:lnTo>
                    <a:pt x="251" y="62"/>
                  </a:lnTo>
                  <a:lnTo>
                    <a:pt x="267" y="57"/>
                  </a:lnTo>
                  <a:lnTo>
                    <a:pt x="281" y="46"/>
                  </a:lnTo>
                  <a:lnTo>
                    <a:pt x="280" y="47"/>
                  </a:lnTo>
                  <a:lnTo>
                    <a:pt x="281" y="46"/>
                  </a:lnTo>
                  <a:lnTo>
                    <a:pt x="285" y="39"/>
                  </a:lnTo>
                  <a:lnTo>
                    <a:pt x="286" y="31"/>
                  </a:lnTo>
                  <a:lnTo>
                    <a:pt x="283" y="25"/>
                  </a:lnTo>
                  <a:lnTo>
                    <a:pt x="279" y="19"/>
                  </a:lnTo>
                  <a:lnTo>
                    <a:pt x="272" y="15"/>
                  </a:lnTo>
                  <a:lnTo>
                    <a:pt x="265" y="14"/>
                  </a:lnTo>
                  <a:lnTo>
                    <a:pt x="258" y="15"/>
                  </a:lnTo>
                  <a:lnTo>
                    <a:pt x="251" y="21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42" name="Freeform 194"/>
            <p:cNvSpPr>
              <a:spLocks/>
            </p:cNvSpPr>
            <p:nvPr/>
          </p:nvSpPr>
          <p:spPr bwMode="auto">
            <a:xfrm>
              <a:off x="4636" y="2908"/>
              <a:ext cx="45" cy="60"/>
            </a:xfrm>
            <a:custGeom>
              <a:avLst/>
              <a:gdLst>
                <a:gd name="T0" fmla="*/ 0 w 447"/>
                <a:gd name="T1" fmla="*/ 0 h 667"/>
                <a:gd name="T2" fmla="*/ 0 w 447"/>
                <a:gd name="T3" fmla="*/ 0 h 667"/>
                <a:gd name="T4" fmla="*/ 0 w 447"/>
                <a:gd name="T5" fmla="*/ 0 h 667"/>
                <a:gd name="T6" fmla="*/ 0 w 447"/>
                <a:gd name="T7" fmla="*/ 0 h 667"/>
                <a:gd name="T8" fmla="*/ 0 w 447"/>
                <a:gd name="T9" fmla="*/ 0 h 667"/>
                <a:gd name="T10" fmla="*/ 0 w 447"/>
                <a:gd name="T11" fmla="*/ 0 h 667"/>
                <a:gd name="T12" fmla="*/ 0 w 447"/>
                <a:gd name="T13" fmla="*/ 0 h 667"/>
                <a:gd name="T14" fmla="*/ 0 w 447"/>
                <a:gd name="T15" fmla="*/ 0 h 667"/>
                <a:gd name="T16" fmla="*/ 0 w 447"/>
                <a:gd name="T17" fmla="*/ 0 h 667"/>
                <a:gd name="T18" fmla="*/ 0 w 447"/>
                <a:gd name="T19" fmla="*/ 0 h 667"/>
                <a:gd name="T20" fmla="*/ 0 w 447"/>
                <a:gd name="T21" fmla="*/ 0 h 667"/>
                <a:gd name="T22" fmla="*/ 0 w 447"/>
                <a:gd name="T23" fmla="*/ 0 h 667"/>
                <a:gd name="T24" fmla="*/ 0 w 447"/>
                <a:gd name="T25" fmla="*/ 0 h 667"/>
                <a:gd name="T26" fmla="*/ 0 w 447"/>
                <a:gd name="T27" fmla="*/ 0 h 667"/>
                <a:gd name="T28" fmla="*/ 0 w 447"/>
                <a:gd name="T29" fmla="*/ 0 h 667"/>
                <a:gd name="T30" fmla="*/ 0 w 447"/>
                <a:gd name="T31" fmla="*/ 0 h 667"/>
                <a:gd name="T32" fmla="*/ 0 w 447"/>
                <a:gd name="T33" fmla="*/ 0 h 667"/>
                <a:gd name="T34" fmla="*/ 0 w 447"/>
                <a:gd name="T35" fmla="*/ 0 h 667"/>
                <a:gd name="T36" fmla="*/ 0 w 447"/>
                <a:gd name="T37" fmla="*/ 0 h 667"/>
                <a:gd name="T38" fmla="*/ 0 w 447"/>
                <a:gd name="T39" fmla="*/ 0 h 667"/>
                <a:gd name="T40" fmla="*/ 0 w 447"/>
                <a:gd name="T41" fmla="*/ 0 h 667"/>
                <a:gd name="T42" fmla="*/ 0 w 447"/>
                <a:gd name="T43" fmla="*/ 0 h 667"/>
                <a:gd name="T44" fmla="*/ 0 w 447"/>
                <a:gd name="T45" fmla="*/ 0 h 667"/>
                <a:gd name="T46" fmla="*/ 0 w 447"/>
                <a:gd name="T47" fmla="*/ 0 h 667"/>
                <a:gd name="T48" fmla="*/ 0 w 447"/>
                <a:gd name="T49" fmla="*/ 0 h 667"/>
                <a:gd name="T50" fmla="*/ 0 w 447"/>
                <a:gd name="T51" fmla="*/ 0 h 667"/>
                <a:gd name="T52" fmla="*/ 0 w 447"/>
                <a:gd name="T53" fmla="*/ 0 h 667"/>
                <a:gd name="T54" fmla="*/ 0 w 447"/>
                <a:gd name="T55" fmla="*/ 0 h 667"/>
                <a:gd name="T56" fmla="*/ 0 w 447"/>
                <a:gd name="T57" fmla="*/ 0 h 667"/>
                <a:gd name="T58" fmla="*/ 0 w 447"/>
                <a:gd name="T59" fmla="*/ 0 h 667"/>
                <a:gd name="T60" fmla="*/ 0 w 447"/>
                <a:gd name="T61" fmla="*/ 0 h 667"/>
                <a:gd name="T62" fmla="*/ 0 w 447"/>
                <a:gd name="T63" fmla="*/ 0 h 667"/>
                <a:gd name="T64" fmla="*/ 0 w 447"/>
                <a:gd name="T65" fmla="*/ 0 h 667"/>
                <a:gd name="T66" fmla="*/ 0 w 447"/>
                <a:gd name="T67" fmla="*/ 0 h 667"/>
                <a:gd name="T68" fmla="*/ 1 w 447"/>
                <a:gd name="T69" fmla="*/ 0 h 667"/>
                <a:gd name="T70" fmla="*/ 1 w 447"/>
                <a:gd name="T71" fmla="*/ 0 h 667"/>
                <a:gd name="T72" fmla="*/ 1 w 447"/>
                <a:gd name="T73" fmla="*/ 0 h 667"/>
                <a:gd name="T74" fmla="*/ 1 w 447"/>
                <a:gd name="T75" fmla="*/ 0 h 667"/>
                <a:gd name="T76" fmla="*/ 1 w 447"/>
                <a:gd name="T77" fmla="*/ 0 h 667"/>
                <a:gd name="T78" fmla="*/ 0 w 447"/>
                <a:gd name="T79" fmla="*/ 0 h 667"/>
                <a:gd name="T80" fmla="*/ 0 w 447"/>
                <a:gd name="T81" fmla="*/ 0 h 667"/>
                <a:gd name="T82" fmla="*/ 0 w 447"/>
                <a:gd name="T83" fmla="*/ 0 h 667"/>
                <a:gd name="T84" fmla="*/ 0 w 447"/>
                <a:gd name="T85" fmla="*/ 0 h 667"/>
                <a:gd name="T86" fmla="*/ 0 w 447"/>
                <a:gd name="T87" fmla="*/ 0 h 667"/>
                <a:gd name="T88" fmla="*/ 0 w 447"/>
                <a:gd name="T89" fmla="*/ 0 h 667"/>
                <a:gd name="T90" fmla="*/ 0 w 447"/>
                <a:gd name="T91" fmla="*/ 0 h 66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47"/>
                <a:gd name="T139" fmla="*/ 0 h 667"/>
                <a:gd name="T140" fmla="*/ 447 w 447"/>
                <a:gd name="T141" fmla="*/ 667 h 66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47" h="667">
                  <a:moveTo>
                    <a:pt x="410" y="11"/>
                  </a:moveTo>
                  <a:lnTo>
                    <a:pt x="409" y="11"/>
                  </a:lnTo>
                  <a:lnTo>
                    <a:pt x="386" y="56"/>
                  </a:lnTo>
                  <a:lnTo>
                    <a:pt x="362" y="101"/>
                  </a:lnTo>
                  <a:lnTo>
                    <a:pt x="339" y="145"/>
                  </a:lnTo>
                  <a:lnTo>
                    <a:pt x="317" y="187"/>
                  </a:lnTo>
                  <a:lnTo>
                    <a:pt x="293" y="230"/>
                  </a:lnTo>
                  <a:lnTo>
                    <a:pt x="269" y="273"/>
                  </a:lnTo>
                  <a:lnTo>
                    <a:pt x="244" y="312"/>
                  </a:lnTo>
                  <a:lnTo>
                    <a:pt x="219" y="353"/>
                  </a:lnTo>
                  <a:lnTo>
                    <a:pt x="194" y="392"/>
                  </a:lnTo>
                  <a:lnTo>
                    <a:pt x="170" y="430"/>
                  </a:lnTo>
                  <a:lnTo>
                    <a:pt x="143" y="468"/>
                  </a:lnTo>
                  <a:lnTo>
                    <a:pt x="116" y="505"/>
                  </a:lnTo>
                  <a:lnTo>
                    <a:pt x="88" y="539"/>
                  </a:lnTo>
                  <a:lnTo>
                    <a:pt x="60" y="575"/>
                  </a:lnTo>
                  <a:lnTo>
                    <a:pt x="30" y="607"/>
                  </a:lnTo>
                  <a:lnTo>
                    <a:pt x="0" y="640"/>
                  </a:lnTo>
                  <a:lnTo>
                    <a:pt x="28" y="667"/>
                  </a:lnTo>
                  <a:lnTo>
                    <a:pt x="59" y="634"/>
                  </a:lnTo>
                  <a:lnTo>
                    <a:pt x="89" y="600"/>
                  </a:lnTo>
                  <a:lnTo>
                    <a:pt x="120" y="565"/>
                  </a:lnTo>
                  <a:lnTo>
                    <a:pt x="147" y="529"/>
                  </a:lnTo>
                  <a:lnTo>
                    <a:pt x="174" y="491"/>
                  </a:lnTo>
                  <a:lnTo>
                    <a:pt x="202" y="454"/>
                  </a:lnTo>
                  <a:lnTo>
                    <a:pt x="228" y="413"/>
                  </a:lnTo>
                  <a:lnTo>
                    <a:pt x="253" y="374"/>
                  </a:lnTo>
                  <a:lnTo>
                    <a:pt x="278" y="333"/>
                  </a:lnTo>
                  <a:lnTo>
                    <a:pt x="302" y="292"/>
                  </a:lnTo>
                  <a:lnTo>
                    <a:pt x="326" y="249"/>
                  </a:lnTo>
                  <a:lnTo>
                    <a:pt x="350" y="206"/>
                  </a:lnTo>
                  <a:lnTo>
                    <a:pt x="374" y="164"/>
                  </a:lnTo>
                  <a:lnTo>
                    <a:pt x="397" y="120"/>
                  </a:lnTo>
                  <a:lnTo>
                    <a:pt x="421" y="75"/>
                  </a:lnTo>
                  <a:lnTo>
                    <a:pt x="444" y="30"/>
                  </a:lnTo>
                  <a:lnTo>
                    <a:pt x="443" y="30"/>
                  </a:lnTo>
                  <a:lnTo>
                    <a:pt x="444" y="30"/>
                  </a:lnTo>
                  <a:lnTo>
                    <a:pt x="447" y="22"/>
                  </a:lnTo>
                  <a:lnTo>
                    <a:pt x="446" y="14"/>
                  </a:lnTo>
                  <a:lnTo>
                    <a:pt x="442" y="8"/>
                  </a:lnTo>
                  <a:lnTo>
                    <a:pt x="436" y="3"/>
                  </a:lnTo>
                  <a:lnTo>
                    <a:pt x="429" y="0"/>
                  </a:lnTo>
                  <a:lnTo>
                    <a:pt x="421" y="0"/>
                  </a:lnTo>
                  <a:lnTo>
                    <a:pt x="414" y="5"/>
                  </a:lnTo>
                  <a:lnTo>
                    <a:pt x="409" y="11"/>
                  </a:lnTo>
                  <a:lnTo>
                    <a:pt x="41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43" name="Freeform 195"/>
            <p:cNvSpPr>
              <a:spLocks/>
            </p:cNvSpPr>
            <p:nvPr/>
          </p:nvSpPr>
          <p:spPr bwMode="auto">
            <a:xfrm>
              <a:off x="4664" y="2866"/>
              <a:ext cx="19" cy="45"/>
            </a:xfrm>
            <a:custGeom>
              <a:avLst/>
              <a:gdLst>
                <a:gd name="T0" fmla="*/ 0 w 186"/>
                <a:gd name="T1" fmla="*/ 0 h 487"/>
                <a:gd name="T2" fmla="*/ 0 w 186"/>
                <a:gd name="T3" fmla="*/ 0 h 487"/>
                <a:gd name="T4" fmla="*/ 0 w 186"/>
                <a:gd name="T5" fmla="*/ 0 h 487"/>
                <a:gd name="T6" fmla="*/ 0 w 186"/>
                <a:gd name="T7" fmla="*/ 0 h 487"/>
                <a:gd name="T8" fmla="*/ 0 w 186"/>
                <a:gd name="T9" fmla="*/ 0 h 487"/>
                <a:gd name="T10" fmla="*/ 0 w 186"/>
                <a:gd name="T11" fmla="*/ 0 h 487"/>
                <a:gd name="T12" fmla="*/ 0 w 186"/>
                <a:gd name="T13" fmla="*/ 0 h 487"/>
                <a:gd name="T14" fmla="*/ 0 w 186"/>
                <a:gd name="T15" fmla="*/ 0 h 487"/>
                <a:gd name="T16" fmla="*/ 0 w 186"/>
                <a:gd name="T17" fmla="*/ 0 h 487"/>
                <a:gd name="T18" fmla="*/ 0 w 186"/>
                <a:gd name="T19" fmla="*/ 0 h 487"/>
                <a:gd name="T20" fmla="*/ 0 w 186"/>
                <a:gd name="T21" fmla="*/ 0 h 487"/>
                <a:gd name="T22" fmla="*/ 0 w 186"/>
                <a:gd name="T23" fmla="*/ 0 h 487"/>
                <a:gd name="T24" fmla="*/ 0 w 186"/>
                <a:gd name="T25" fmla="*/ 0 h 487"/>
                <a:gd name="T26" fmla="*/ 0 w 186"/>
                <a:gd name="T27" fmla="*/ 0 h 487"/>
                <a:gd name="T28" fmla="*/ 0 w 186"/>
                <a:gd name="T29" fmla="*/ 0 h 487"/>
                <a:gd name="T30" fmla="*/ 0 w 186"/>
                <a:gd name="T31" fmla="*/ 0 h 487"/>
                <a:gd name="T32" fmla="*/ 0 w 186"/>
                <a:gd name="T33" fmla="*/ 0 h 487"/>
                <a:gd name="T34" fmla="*/ 0 w 186"/>
                <a:gd name="T35" fmla="*/ 0 h 487"/>
                <a:gd name="T36" fmla="*/ 0 w 186"/>
                <a:gd name="T37" fmla="*/ 0 h 487"/>
                <a:gd name="T38" fmla="*/ 0 w 186"/>
                <a:gd name="T39" fmla="*/ 0 h 487"/>
                <a:gd name="T40" fmla="*/ 0 w 186"/>
                <a:gd name="T41" fmla="*/ 0 h 487"/>
                <a:gd name="T42" fmla="*/ 0 w 186"/>
                <a:gd name="T43" fmla="*/ 0 h 487"/>
                <a:gd name="T44" fmla="*/ 0 w 186"/>
                <a:gd name="T45" fmla="*/ 0 h 487"/>
                <a:gd name="T46" fmla="*/ 0 w 186"/>
                <a:gd name="T47" fmla="*/ 0 h 487"/>
                <a:gd name="T48" fmla="*/ 0 w 186"/>
                <a:gd name="T49" fmla="*/ 0 h 487"/>
                <a:gd name="T50" fmla="*/ 0 w 186"/>
                <a:gd name="T51" fmla="*/ 0 h 487"/>
                <a:gd name="T52" fmla="*/ 0 w 186"/>
                <a:gd name="T53" fmla="*/ 0 h 487"/>
                <a:gd name="T54" fmla="*/ 0 w 186"/>
                <a:gd name="T55" fmla="*/ 0 h 487"/>
                <a:gd name="T56" fmla="*/ 0 w 186"/>
                <a:gd name="T57" fmla="*/ 0 h 487"/>
                <a:gd name="T58" fmla="*/ 0 w 186"/>
                <a:gd name="T59" fmla="*/ 0 h 487"/>
                <a:gd name="T60" fmla="*/ 0 w 186"/>
                <a:gd name="T61" fmla="*/ 0 h 487"/>
                <a:gd name="T62" fmla="*/ 0 w 186"/>
                <a:gd name="T63" fmla="*/ 0 h 487"/>
                <a:gd name="T64" fmla="*/ 0 w 186"/>
                <a:gd name="T65" fmla="*/ 0 h 487"/>
                <a:gd name="T66" fmla="*/ 0 w 186"/>
                <a:gd name="T67" fmla="*/ 0 h 487"/>
                <a:gd name="T68" fmla="*/ 0 w 186"/>
                <a:gd name="T69" fmla="*/ 0 h 487"/>
                <a:gd name="T70" fmla="*/ 0 w 186"/>
                <a:gd name="T71" fmla="*/ 0 h 487"/>
                <a:gd name="T72" fmla="*/ 0 w 186"/>
                <a:gd name="T73" fmla="*/ 0 h 487"/>
                <a:gd name="T74" fmla="*/ 0 w 186"/>
                <a:gd name="T75" fmla="*/ 0 h 487"/>
                <a:gd name="T76" fmla="*/ 0 w 186"/>
                <a:gd name="T77" fmla="*/ 0 h 487"/>
                <a:gd name="T78" fmla="*/ 0 w 186"/>
                <a:gd name="T79" fmla="*/ 0 h 487"/>
                <a:gd name="T80" fmla="*/ 0 w 186"/>
                <a:gd name="T81" fmla="*/ 0 h 487"/>
                <a:gd name="T82" fmla="*/ 0 w 186"/>
                <a:gd name="T83" fmla="*/ 0 h 487"/>
                <a:gd name="T84" fmla="*/ 0 w 186"/>
                <a:gd name="T85" fmla="*/ 0 h 487"/>
                <a:gd name="T86" fmla="*/ 0 w 186"/>
                <a:gd name="T87" fmla="*/ 0 h 487"/>
                <a:gd name="T88" fmla="*/ 0 w 186"/>
                <a:gd name="T89" fmla="*/ 0 h 487"/>
                <a:gd name="T90" fmla="*/ 0 w 186"/>
                <a:gd name="T91" fmla="*/ 0 h 4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6"/>
                <a:gd name="T139" fmla="*/ 0 h 487"/>
                <a:gd name="T140" fmla="*/ 186 w 186"/>
                <a:gd name="T141" fmla="*/ 487 h 4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6" h="487">
                  <a:moveTo>
                    <a:pt x="23" y="39"/>
                  </a:moveTo>
                  <a:lnTo>
                    <a:pt x="0" y="25"/>
                  </a:lnTo>
                  <a:lnTo>
                    <a:pt x="14" y="67"/>
                  </a:lnTo>
                  <a:lnTo>
                    <a:pt x="27" y="105"/>
                  </a:lnTo>
                  <a:lnTo>
                    <a:pt x="44" y="143"/>
                  </a:lnTo>
                  <a:lnTo>
                    <a:pt x="60" y="176"/>
                  </a:lnTo>
                  <a:lnTo>
                    <a:pt x="75" y="207"/>
                  </a:lnTo>
                  <a:lnTo>
                    <a:pt x="89" y="237"/>
                  </a:lnTo>
                  <a:lnTo>
                    <a:pt x="104" y="264"/>
                  </a:lnTo>
                  <a:lnTo>
                    <a:pt x="116" y="291"/>
                  </a:lnTo>
                  <a:lnTo>
                    <a:pt x="127" y="317"/>
                  </a:lnTo>
                  <a:lnTo>
                    <a:pt x="135" y="340"/>
                  </a:lnTo>
                  <a:lnTo>
                    <a:pt x="143" y="363"/>
                  </a:lnTo>
                  <a:lnTo>
                    <a:pt x="145" y="383"/>
                  </a:lnTo>
                  <a:lnTo>
                    <a:pt x="146" y="405"/>
                  </a:lnTo>
                  <a:lnTo>
                    <a:pt x="144" y="425"/>
                  </a:lnTo>
                  <a:lnTo>
                    <a:pt x="136" y="446"/>
                  </a:lnTo>
                  <a:lnTo>
                    <a:pt x="127" y="468"/>
                  </a:lnTo>
                  <a:lnTo>
                    <a:pt x="160" y="487"/>
                  </a:lnTo>
                  <a:lnTo>
                    <a:pt x="174" y="461"/>
                  </a:lnTo>
                  <a:lnTo>
                    <a:pt x="181" y="434"/>
                  </a:lnTo>
                  <a:lnTo>
                    <a:pt x="186" y="405"/>
                  </a:lnTo>
                  <a:lnTo>
                    <a:pt x="184" y="381"/>
                  </a:lnTo>
                  <a:lnTo>
                    <a:pt x="180" y="354"/>
                  </a:lnTo>
                  <a:lnTo>
                    <a:pt x="173" y="327"/>
                  </a:lnTo>
                  <a:lnTo>
                    <a:pt x="165" y="302"/>
                  </a:lnTo>
                  <a:lnTo>
                    <a:pt x="152" y="274"/>
                  </a:lnTo>
                  <a:lnTo>
                    <a:pt x="139" y="247"/>
                  </a:lnTo>
                  <a:lnTo>
                    <a:pt x="125" y="220"/>
                  </a:lnTo>
                  <a:lnTo>
                    <a:pt x="110" y="190"/>
                  </a:lnTo>
                  <a:lnTo>
                    <a:pt x="95" y="159"/>
                  </a:lnTo>
                  <a:lnTo>
                    <a:pt x="80" y="126"/>
                  </a:lnTo>
                  <a:lnTo>
                    <a:pt x="65" y="90"/>
                  </a:lnTo>
                  <a:lnTo>
                    <a:pt x="52" y="54"/>
                  </a:lnTo>
                  <a:lnTo>
                    <a:pt x="38" y="15"/>
                  </a:lnTo>
                  <a:lnTo>
                    <a:pt x="15" y="1"/>
                  </a:lnTo>
                  <a:lnTo>
                    <a:pt x="38" y="15"/>
                  </a:lnTo>
                  <a:lnTo>
                    <a:pt x="34" y="7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8" y="4"/>
                  </a:lnTo>
                  <a:lnTo>
                    <a:pt x="2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23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44" name="Freeform 196"/>
            <p:cNvSpPr>
              <a:spLocks/>
            </p:cNvSpPr>
            <p:nvPr/>
          </p:nvSpPr>
          <p:spPr bwMode="auto">
            <a:xfrm>
              <a:off x="4627" y="2866"/>
              <a:ext cx="40" cy="13"/>
            </a:xfrm>
            <a:custGeom>
              <a:avLst/>
              <a:gdLst>
                <a:gd name="T0" fmla="*/ 0 w 395"/>
                <a:gd name="T1" fmla="*/ 0 h 144"/>
                <a:gd name="T2" fmla="*/ 0 w 395"/>
                <a:gd name="T3" fmla="*/ 0 h 144"/>
                <a:gd name="T4" fmla="*/ 0 w 395"/>
                <a:gd name="T5" fmla="*/ 0 h 144"/>
                <a:gd name="T6" fmla="*/ 0 w 395"/>
                <a:gd name="T7" fmla="*/ 0 h 144"/>
                <a:gd name="T8" fmla="*/ 0 w 395"/>
                <a:gd name="T9" fmla="*/ 0 h 144"/>
                <a:gd name="T10" fmla="*/ 0 w 395"/>
                <a:gd name="T11" fmla="*/ 0 h 144"/>
                <a:gd name="T12" fmla="*/ 0 w 395"/>
                <a:gd name="T13" fmla="*/ 0 h 144"/>
                <a:gd name="T14" fmla="*/ 0 w 395"/>
                <a:gd name="T15" fmla="*/ 0 h 144"/>
                <a:gd name="T16" fmla="*/ 0 w 395"/>
                <a:gd name="T17" fmla="*/ 0 h 144"/>
                <a:gd name="T18" fmla="*/ 0 w 395"/>
                <a:gd name="T19" fmla="*/ 0 h 144"/>
                <a:gd name="T20" fmla="*/ 0 w 395"/>
                <a:gd name="T21" fmla="*/ 0 h 144"/>
                <a:gd name="T22" fmla="*/ 0 w 395"/>
                <a:gd name="T23" fmla="*/ 0 h 144"/>
                <a:gd name="T24" fmla="*/ 0 w 395"/>
                <a:gd name="T25" fmla="*/ 0 h 144"/>
                <a:gd name="T26" fmla="*/ 0 w 395"/>
                <a:gd name="T27" fmla="*/ 0 h 144"/>
                <a:gd name="T28" fmla="*/ 0 w 395"/>
                <a:gd name="T29" fmla="*/ 0 h 144"/>
                <a:gd name="T30" fmla="*/ 0 w 395"/>
                <a:gd name="T31" fmla="*/ 0 h 144"/>
                <a:gd name="T32" fmla="*/ 0 w 395"/>
                <a:gd name="T33" fmla="*/ 0 h 144"/>
                <a:gd name="T34" fmla="*/ 0 w 395"/>
                <a:gd name="T35" fmla="*/ 0 h 144"/>
                <a:gd name="T36" fmla="*/ 0 w 395"/>
                <a:gd name="T37" fmla="*/ 0 h 144"/>
                <a:gd name="T38" fmla="*/ 0 w 395"/>
                <a:gd name="T39" fmla="*/ 0 h 144"/>
                <a:gd name="T40" fmla="*/ 0 w 395"/>
                <a:gd name="T41" fmla="*/ 0 h 144"/>
                <a:gd name="T42" fmla="*/ 0 w 395"/>
                <a:gd name="T43" fmla="*/ 0 h 144"/>
                <a:gd name="T44" fmla="*/ 0 w 395"/>
                <a:gd name="T45" fmla="*/ 0 h 144"/>
                <a:gd name="T46" fmla="*/ 0 w 395"/>
                <a:gd name="T47" fmla="*/ 0 h 144"/>
                <a:gd name="T48" fmla="*/ 0 w 395"/>
                <a:gd name="T49" fmla="*/ 0 h 144"/>
                <a:gd name="T50" fmla="*/ 0 w 395"/>
                <a:gd name="T51" fmla="*/ 0 h 144"/>
                <a:gd name="T52" fmla="*/ 0 w 395"/>
                <a:gd name="T53" fmla="*/ 0 h 144"/>
                <a:gd name="T54" fmla="*/ 0 w 395"/>
                <a:gd name="T55" fmla="*/ 0 h 144"/>
                <a:gd name="T56" fmla="*/ 0 w 395"/>
                <a:gd name="T57" fmla="*/ 0 h 144"/>
                <a:gd name="T58" fmla="*/ 0 w 395"/>
                <a:gd name="T59" fmla="*/ 0 h 144"/>
                <a:gd name="T60" fmla="*/ 0 w 395"/>
                <a:gd name="T61" fmla="*/ 0 h 144"/>
                <a:gd name="T62" fmla="*/ 0 w 395"/>
                <a:gd name="T63" fmla="*/ 0 h 144"/>
                <a:gd name="T64" fmla="*/ 0 w 395"/>
                <a:gd name="T65" fmla="*/ 0 h 144"/>
                <a:gd name="T66" fmla="*/ 0 w 395"/>
                <a:gd name="T67" fmla="*/ 0 h 144"/>
                <a:gd name="T68" fmla="*/ 0 w 395"/>
                <a:gd name="T69" fmla="*/ 0 h 144"/>
                <a:gd name="T70" fmla="*/ 0 w 395"/>
                <a:gd name="T71" fmla="*/ 0 h 144"/>
                <a:gd name="T72" fmla="*/ 0 w 395"/>
                <a:gd name="T73" fmla="*/ 0 h 144"/>
                <a:gd name="T74" fmla="*/ 0 w 395"/>
                <a:gd name="T75" fmla="*/ 0 h 144"/>
                <a:gd name="T76" fmla="*/ 0 w 395"/>
                <a:gd name="T77" fmla="*/ 0 h 144"/>
                <a:gd name="T78" fmla="*/ 0 w 395"/>
                <a:gd name="T79" fmla="*/ 0 h 144"/>
                <a:gd name="T80" fmla="*/ 0 w 395"/>
                <a:gd name="T81" fmla="*/ 0 h 144"/>
                <a:gd name="T82" fmla="*/ 0 w 395"/>
                <a:gd name="T83" fmla="*/ 0 h 1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95"/>
                <a:gd name="T127" fmla="*/ 0 h 144"/>
                <a:gd name="T128" fmla="*/ 395 w 395"/>
                <a:gd name="T129" fmla="*/ 144 h 1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95" h="144">
                  <a:moveTo>
                    <a:pt x="40" y="124"/>
                  </a:moveTo>
                  <a:lnTo>
                    <a:pt x="20" y="144"/>
                  </a:lnTo>
                  <a:lnTo>
                    <a:pt x="41" y="143"/>
                  </a:lnTo>
                  <a:lnTo>
                    <a:pt x="63" y="141"/>
                  </a:lnTo>
                  <a:lnTo>
                    <a:pt x="86" y="136"/>
                  </a:lnTo>
                  <a:lnTo>
                    <a:pt x="111" y="130"/>
                  </a:lnTo>
                  <a:lnTo>
                    <a:pt x="137" y="124"/>
                  </a:lnTo>
                  <a:lnTo>
                    <a:pt x="161" y="116"/>
                  </a:lnTo>
                  <a:lnTo>
                    <a:pt x="187" y="108"/>
                  </a:lnTo>
                  <a:lnTo>
                    <a:pt x="212" y="99"/>
                  </a:lnTo>
                  <a:lnTo>
                    <a:pt x="237" y="91"/>
                  </a:lnTo>
                  <a:lnTo>
                    <a:pt x="262" y="82"/>
                  </a:lnTo>
                  <a:lnTo>
                    <a:pt x="287" y="72"/>
                  </a:lnTo>
                  <a:lnTo>
                    <a:pt x="311" y="65"/>
                  </a:lnTo>
                  <a:lnTo>
                    <a:pt x="335" y="56"/>
                  </a:lnTo>
                  <a:lnTo>
                    <a:pt x="355" y="50"/>
                  </a:lnTo>
                  <a:lnTo>
                    <a:pt x="376" y="44"/>
                  </a:lnTo>
                  <a:lnTo>
                    <a:pt x="395" y="38"/>
                  </a:lnTo>
                  <a:lnTo>
                    <a:pt x="387" y="0"/>
                  </a:lnTo>
                  <a:lnTo>
                    <a:pt x="366" y="5"/>
                  </a:lnTo>
                  <a:lnTo>
                    <a:pt x="345" y="12"/>
                  </a:lnTo>
                  <a:lnTo>
                    <a:pt x="322" y="18"/>
                  </a:lnTo>
                  <a:lnTo>
                    <a:pt x="299" y="27"/>
                  </a:lnTo>
                  <a:lnTo>
                    <a:pt x="275" y="34"/>
                  </a:lnTo>
                  <a:lnTo>
                    <a:pt x="250" y="44"/>
                  </a:lnTo>
                  <a:lnTo>
                    <a:pt x="225" y="52"/>
                  </a:lnTo>
                  <a:lnTo>
                    <a:pt x="199" y="61"/>
                  </a:lnTo>
                  <a:lnTo>
                    <a:pt x="174" y="69"/>
                  </a:lnTo>
                  <a:lnTo>
                    <a:pt x="150" y="78"/>
                  </a:lnTo>
                  <a:lnTo>
                    <a:pt x="126" y="85"/>
                  </a:lnTo>
                  <a:lnTo>
                    <a:pt x="103" y="92"/>
                  </a:lnTo>
                  <a:lnTo>
                    <a:pt x="80" y="96"/>
                  </a:lnTo>
                  <a:lnTo>
                    <a:pt x="59" y="100"/>
                  </a:lnTo>
                  <a:lnTo>
                    <a:pt x="39" y="102"/>
                  </a:lnTo>
                  <a:lnTo>
                    <a:pt x="20" y="103"/>
                  </a:lnTo>
                  <a:lnTo>
                    <a:pt x="0" y="124"/>
                  </a:lnTo>
                  <a:lnTo>
                    <a:pt x="20" y="103"/>
                  </a:lnTo>
                  <a:lnTo>
                    <a:pt x="6" y="110"/>
                  </a:lnTo>
                  <a:lnTo>
                    <a:pt x="0" y="124"/>
                  </a:lnTo>
                  <a:lnTo>
                    <a:pt x="6" y="137"/>
                  </a:lnTo>
                  <a:lnTo>
                    <a:pt x="20" y="144"/>
                  </a:lnTo>
                  <a:lnTo>
                    <a:pt x="40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45" name="Freeform 197"/>
            <p:cNvSpPr>
              <a:spLocks/>
            </p:cNvSpPr>
            <p:nvPr/>
          </p:nvSpPr>
          <p:spPr bwMode="auto">
            <a:xfrm>
              <a:off x="4621" y="2878"/>
              <a:ext cx="10" cy="50"/>
            </a:xfrm>
            <a:custGeom>
              <a:avLst/>
              <a:gdLst>
                <a:gd name="T0" fmla="*/ 0 w 104"/>
                <a:gd name="T1" fmla="*/ 0 h 554"/>
                <a:gd name="T2" fmla="*/ 0 w 104"/>
                <a:gd name="T3" fmla="*/ 0 h 554"/>
                <a:gd name="T4" fmla="*/ 0 w 104"/>
                <a:gd name="T5" fmla="*/ 0 h 554"/>
                <a:gd name="T6" fmla="*/ 0 w 104"/>
                <a:gd name="T7" fmla="*/ 0 h 554"/>
                <a:gd name="T8" fmla="*/ 0 w 104"/>
                <a:gd name="T9" fmla="*/ 0 h 554"/>
                <a:gd name="T10" fmla="*/ 0 w 104"/>
                <a:gd name="T11" fmla="*/ 0 h 554"/>
                <a:gd name="T12" fmla="*/ 0 w 104"/>
                <a:gd name="T13" fmla="*/ 0 h 554"/>
                <a:gd name="T14" fmla="*/ 0 w 104"/>
                <a:gd name="T15" fmla="*/ 0 h 554"/>
                <a:gd name="T16" fmla="*/ 0 w 104"/>
                <a:gd name="T17" fmla="*/ 0 h 554"/>
                <a:gd name="T18" fmla="*/ 0 w 104"/>
                <a:gd name="T19" fmla="*/ 0 h 554"/>
                <a:gd name="T20" fmla="*/ 0 w 104"/>
                <a:gd name="T21" fmla="*/ 0 h 554"/>
                <a:gd name="T22" fmla="*/ 0 w 104"/>
                <a:gd name="T23" fmla="*/ 0 h 554"/>
                <a:gd name="T24" fmla="*/ 0 w 104"/>
                <a:gd name="T25" fmla="*/ 0 h 554"/>
                <a:gd name="T26" fmla="*/ 0 w 104"/>
                <a:gd name="T27" fmla="*/ 0 h 554"/>
                <a:gd name="T28" fmla="*/ 0 w 104"/>
                <a:gd name="T29" fmla="*/ 0 h 554"/>
                <a:gd name="T30" fmla="*/ 0 w 104"/>
                <a:gd name="T31" fmla="*/ 0 h 554"/>
                <a:gd name="T32" fmla="*/ 0 w 104"/>
                <a:gd name="T33" fmla="*/ 0 h 554"/>
                <a:gd name="T34" fmla="*/ 0 w 104"/>
                <a:gd name="T35" fmla="*/ 0 h 554"/>
                <a:gd name="T36" fmla="*/ 0 w 104"/>
                <a:gd name="T37" fmla="*/ 0 h 554"/>
                <a:gd name="T38" fmla="*/ 0 w 104"/>
                <a:gd name="T39" fmla="*/ 0 h 554"/>
                <a:gd name="T40" fmla="*/ 0 w 104"/>
                <a:gd name="T41" fmla="*/ 0 h 5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4"/>
                <a:gd name="T64" fmla="*/ 0 h 554"/>
                <a:gd name="T65" fmla="*/ 104 w 104"/>
                <a:gd name="T66" fmla="*/ 554 h 55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4" h="554">
                  <a:moveTo>
                    <a:pt x="36" y="554"/>
                  </a:moveTo>
                  <a:lnTo>
                    <a:pt x="37" y="554"/>
                  </a:lnTo>
                  <a:lnTo>
                    <a:pt x="59" y="487"/>
                  </a:lnTo>
                  <a:lnTo>
                    <a:pt x="77" y="421"/>
                  </a:lnTo>
                  <a:lnTo>
                    <a:pt x="89" y="352"/>
                  </a:lnTo>
                  <a:lnTo>
                    <a:pt x="97" y="282"/>
                  </a:lnTo>
                  <a:lnTo>
                    <a:pt x="101" y="213"/>
                  </a:lnTo>
                  <a:lnTo>
                    <a:pt x="103" y="143"/>
                  </a:lnTo>
                  <a:lnTo>
                    <a:pt x="104" y="72"/>
                  </a:lnTo>
                  <a:lnTo>
                    <a:pt x="104" y="0"/>
                  </a:lnTo>
                  <a:lnTo>
                    <a:pt x="64" y="0"/>
                  </a:lnTo>
                  <a:lnTo>
                    <a:pt x="64" y="72"/>
                  </a:lnTo>
                  <a:lnTo>
                    <a:pt x="63" y="143"/>
                  </a:lnTo>
                  <a:lnTo>
                    <a:pt x="61" y="213"/>
                  </a:lnTo>
                  <a:lnTo>
                    <a:pt x="57" y="280"/>
                  </a:lnTo>
                  <a:lnTo>
                    <a:pt x="49" y="347"/>
                  </a:lnTo>
                  <a:lnTo>
                    <a:pt x="37" y="413"/>
                  </a:lnTo>
                  <a:lnTo>
                    <a:pt x="22" y="477"/>
                  </a:lnTo>
                  <a:lnTo>
                    <a:pt x="0" y="539"/>
                  </a:lnTo>
                  <a:lnTo>
                    <a:pt x="1" y="539"/>
                  </a:lnTo>
                  <a:lnTo>
                    <a:pt x="36" y="5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46" name="Freeform 198"/>
            <p:cNvSpPr>
              <a:spLocks/>
            </p:cNvSpPr>
            <p:nvPr/>
          </p:nvSpPr>
          <p:spPr bwMode="auto">
            <a:xfrm>
              <a:off x="4611" y="2927"/>
              <a:ext cx="13" cy="40"/>
            </a:xfrm>
            <a:custGeom>
              <a:avLst/>
              <a:gdLst>
                <a:gd name="T0" fmla="*/ 0 w 135"/>
                <a:gd name="T1" fmla="*/ 0 h 443"/>
                <a:gd name="T2" fmla="*/ 0 w 135"/>
                <a:gd name="T3" fmla="*/ 0 h 443"/>
                <a:gd name="T4" fmla="*/ 0 w 135"/>
                <a:gd name="T5" fmla="*/ 0 h 443"/>
                <a:gd name="T6" fmla="*/ 0 w 135"/>
                <a:gd name="T7" fmla="*/ 0 h 443"/>
                <a:gd name="T8" fmla="*/ 0 w 135"/>
                <a:gd name="T9" fmla="*/ 0 h 443"/>
                <a:gd name="T10" fmla="*/ 0 w 135"/>
                <a:gd name="T11" fmla="*/ 0 h 443"/>
                <a:gd name="T12" fmla="*/ 0 w 135"/>
                <a:gd name="T13" fmla="*/ 0 h 443"/>
                <a:gd name="T14" fmla="*/ 0 w 135"/>
                <a:gd name="T15" fmla="*/ 0 h 443"/>
                <a:gd name="T16" fmla="*/ 0 w 135"/>
                <a:gd name="T17" fmla="*/ 0 h 443"/>
                <a:gd name="T18" fmla="*/ 0 w 135"/>
                <a:gd name="T19" fmla="*/ 0 h 443"/>
                <a:gd name="T20" fmla="*/ 0 w 135"/>
                <a:gd name="T21" fmla="*/ 0 h 443"/>
                <a:gd name="T22" fmla="*/ 0 w 135"/>
                <a:gd name="T23" fmla="*/ 0 h 443"/>
                <a:gd name="T24" fmla="*/ 0 w 135"/>
                <a:gd name="T25" fmla="*/ 0 h 443"/>
                <a:gd name="T26" fmla="*/ 0 w 135"/>
                <a:gd name="T27" fmla="*/ 0 h 443"/>
                <a:gd name="T28" fmla="*/ 0 w 135"/>
                <a:gd name="T29" fmla="*/ 0 h 443"/>
                <a:gd name="T30" fmla="*/ 0 w 135"/>
                <a:gd name="T31" fmla="*/ 0 h 443"/>
                <a:gd name="T32" fmla="*/ 0 w 135"/>
                <a:gd name="T33" fmla="*/ 0 h 443"/>
                <a:gd name="T34" fmla="*/ 0 w 135"/>
                <a:gd name="T35" fmla="*/ 0 h 443"/>
                <a:gd name="T36" fmla="*/ 0 w 135"/>
                <a:gd name="T37" fmla="*/ 0 h 443"/>
                <a:gd name="T38" fmla="*/ 0 w 135"/>
                <a:gd name="T39" fmla="*/ 0 h 443"/>
                <a:gd name="T40" fmla="*/ 0 w 135"/>
                <a:gd name="T41" fmla="*/ 0 h 443"/>
                <a:gd name="T42" fmla="*/ 0 w 135"/>
                <a:gd name="T43" fmla="*/ 0 h 443"/>
                <a:gd name="T44" fmla="*/ 0 w 135"/>
                <a:gd name="T45" fmla="*/ 0 h 443"/>
                <a:gd name="T46" fmla="*/ 0 w 135"/>
                <a:gd name="T47" fmla="*/ 0 h 443"/>
                <a:gd name="T48" fmla="*/ 0 w 135"/>
                <a:gd name="T49" fmla="*/ 0 h 443"/>
                <a:gd name="T50" fmla="*/ 0 w 135"/>
                <a:gd name="T51" fmla="*/ 0 h 443"/>
                <a:gd name="T52" fmla="*/ 0 w 135"/>
                <a:gd name="T53" fmla="*/ 0 h 443"/>
                <a:gd name="T54" fmla="*/ 0 w 135"/>
                <a:gd name="T55" fmla="*/ 0 h 443"/>
                <a:gd name="T56" fmla="*/ 0 w 135"/>
                <a:gd name="T57" fmla="*/ 0 h 44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5"/>
                <a:gd name="T88" fmla="*/ 0 h 443"/>
                <a:gd name="T89" fmla="*/ 135 w 135"/>
                <a:gd name="T90" fmla="*/ 443 h 44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5" h="443">
                  <a:moveTo>
                    <a:pt x="40" y="423"/>
                  </a:moveTo>
                  <a:lnTo>
                    <a:pt x="40" y="423"/>
                  </a:lnTo>
                  <a:lnTo>
                    <a:pt x="42" y="378"/>
                  </a:lnTo>
                  <a:lnTo>
                    <a:pt x="48" y="327"/>
                  </a:lnTo>
                  <a:lnTo>
                    <a:pt x="59" y="271"/>
                  </a:lnTo>
                  <a:lnTo>
                    <a:pt x="70" y="215"/>
                  </a:lnTo>
                  <a:lnTo>
                    <a:pt x="86" y="159"/>
                  </a:lnTo>
                  <a:lnTo>
                    <a:pt x="102" y="106"/>
                  </a:lnTo>
                  <a:lnTo>
                    <a:pt x="119" y="57"/>
                  </a:lnTo>
                  <a:lnTo>
                    <a:pt x="135" y="15"/>
                  </a:lnTo>
                  <a:lnTo>
                    <a:pt x="100" y="0"/>
                  </a:lnTo>
                  <a:lnTo>
                    <a:pt x="82" y="44"/>
                  </a:lnTo>
                  <a:lnTo>
                    <a:pt x="64" y="93"/>
                  </a:lnTo>
                  <a:lnTo>
                    <a:pt x="48" y="149"/>
                  </a:lnTo>
                  <a:lnTo>
                    <a:pt x="33" y="206"/>
                  </a:lnTo>
                  <a:lnTo>
                    <a:pt x="19" y="265"/>
                  </a:lnTo>
                  <a:lnTo>
                    <a:pt x="8" y="323"/>
                  </a:lnTo>
                  <a:lnTo>
                    <a:pt x="2" y="376"/>
                  </a:lnTo>
                  <a:lnTo>
                    <a:pt x="0" y="423"/>
                  </a:lnTo>
                  <a:lnTo>
                    <a:pt x="2" y="432"/>
                  </a:lnTo>
                  <a:lnTo>
                    <a:pt x="6" y="438"/>
                  </a:lnTo>
                  <a:lnTo>
                    <a:pt x="13" y="442"/>
                  </a:lnTo>
                  <a:lnTo>
                    <a:pt x="20" y="443"/>
                  </a:lnTo>
                  <a:lnTo>
                    <a:pt x="27" y="442"/>
                  </a:lnTo>
                  <a:lnTo>
                    <a:pt x="34" y="438"/>
                  </a:lnTo>
                  <a:lnTo>
                    <a:pt x="38" y="432"/>
                  </a:lnTo>
                  <a:lnTo>
                    <a:pt x="40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47" name="Freeform 199"/>
            <p:cNvSpPr>
              <a:spLocks/>
            </p:cNvSpPr>
            <p:nvPr/>
          </p:nvSpPr>
          <p:spPr bwMode="auto">
            <a:xfrm>
              <a:off x="4632" y="2897"/>
              <a:ext cx="5" cy="27"/>
            </a:xfrm>
            <a:custGeom>
              <a:avLst/>
              <a:gdLst>
                <a:gd name="T0" fmla="*/ 0 w 57"/>
                <a:gd name="T1" fmla="*/ 0 h 297"/>
                <a:gd name="T2" fmla="*/ 0 w 57"/>
                <a:gd name="T3" fmla="*/ 0 h 297"/>
                <a:gd name="T4" fmla="*/ 0 w 57"/>
                <a:gd name="T5" fmla="*/ 0 h 297"/>
                <a:gd name="T6" fmla="*/ 0 w 57"/>
                <a:gd name="T7" fmla="*/ 0 h 297"/>
                <a:gd name="T8" fmla="*/ 0 w 57"/>
                <a:gd name="T9" fmla="*/ 0 h 297"/>
                <a:gd name="T10" fmla="*/ 0 w 57"/>
                <a:gd name="T11" fmla="*/ 0 h 297"/>
                <a:gd name="T12" fmla="*/ 0 w 57"/>
                <a:gd name="T13" fmla="*/ 0 h 297"/>
                <a:gd name="T14" fmla="*/ 0 w 57"/>
                <a:gd name="T15" fmla="*/ 0 h 297"/>
                <a:gd name="T16" fmla="*/ 0 w 57"/>
                <a:gd name="T17" fmla="*/ 0 h 297"/>
                <a:gd name="T18" fmla="*/ 0 w 57"/>
                <a:gd name="T19" fmla="*/ 0 h 297"/>
                <a:gd name="T20" fmla="*/ 0 w 57"/>
                <a:gd name="T21" fmla="*/ 0 h 297"/>
                <a:gd name="T22" fmla="*/ 0 w 57"/>
                <a:gd name="T23" fmla="*/ 0 h 297"/>
                <a:gd name="T24" fmla="*/ 0 w 57"/>
                <a:gd name="T25" fmla="*/ 0 h 297"/>
                <a:gd name="T26" fmla="*/ 0 w 57"/>
                <a:gd name="T27" fmla="*/ 0 h 297"/>
                <a:gd name="T28" fmla="*/ 0 w 57"/>
                <a:gd name="T29" fmla="*/ 0 h 297"/>
                <a:gd name="T30" fmla="*/ 0 w 57"/>
                <a:gd name="T31" fmla="*/ 0 h 297"/>
                <a:gd name="T32" fmla="*/ 0 w 57"/>
                <a:gd name="T33" fmla="*/ 0 h 297"/>
                <a:gd name="T34" fmla="*/ 0 w 57"/>
                <a:gd name="T35" fmla="*/ 0 h 297"/>
                <a:gd name="T36" fmla="*/ 0 w 57"/>
                <a:gd name="T37" fmla="*/ 0 h 297"/>
                <a:gd name="T38" fmla="*/ 0 w 57"/>
                <a:gd name="T39" fmla="*/ 0 h 297"/>
                <a:gd name="T40" fmla="*/ 0 w 57"/>
                <a:gd name="T41" fmla="*/ 0 h 2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297"/>
                <a:gd name="T65" fmla="*/ 57 w 57"/>
                <a:gd name="T66" fmla="*/ 297 h 2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297">
                  <a:moveTo>
                    <a:pt x="50" y="297"/>
                  </a:moveTo>
                  <a:lnTo>
                    <a:pt x="50" y="297"/>
                  </a:lnTo>
                  <a:lnTo>
                    <a:pt x="53" y="257"/>
                  </a:lnTo>
                  <a:lnTo>
                    <a:pt x="52" y="219"/>
                  </a:lnTo>
                  <a:lnTo>
                    <a:pt x="48" y="183"/>
                  </a:lnTo>
                  <a:lnTo>
                    <a:pt x="43" y="149"/>
                  </a:lnTo>
                  <a:lnTo>
                    <a:pt x="40" y="114"/>
                  </a:lnTo>
                  <a:lnTo>
                    <a:pt x="41" y="80"/>
                  </a:lnTo>
                  <a:lnTo>
                    <a:pt x="46" y="48"/>
                  </a:lnTo>
                  <a:lnTo>
                    <a:pt x="57" y="17"/>
                  </a:lnTo>
                  <a:lnTo>
                    <a:pt x="21" y="0"/>
                  </a:lnTo>
                  <a:lnTo>
                    <a:pt x="8" y="40"/>
                  </a:lnTo>
                  <a:lnTo>
                    <a:pt x="2" y="78"/>
                  </a:lnTo>
                  <a:lnTo>
                    <a:pt x="0" y="114"/>
                  </a:lnTo>
                  <a:lnTo>
                    <a:pt x="4" y="151"/>
                  </a:lnTo>
                  <a:lnTo>
                    <a:pt x="8" y="187"/>
                  </a:lnTo>
                  <a:lnTo>
                    <a:pt x="12" y="221"/>
                  </a:lnTo>
                  <a:lnTo>
                    <a:pt x="13" y="257"/>
                  </a:lnTo>
                  <a:lnTo>
                    <a:pt x="10" y="293"/>
                  </a:lnTo>
                  <a:lnTo>
                    <a:pt x="50" y="2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48" name="Freeform 200"/>
            <p:cNvSpPr>
              <a:spLocks/>
            </p:cNvSpPr>
            <p:nvPr/>
          </p:nvSpPr>
          <p:spPr bwMode="auto">
            <a:xfrm>
              <a:off x="4632" y="2924"/>
              <a:ext cx="11" cy="9"/>
            </a:xfrm>
            <a:custGeom>
              <a:avLst/>
              <a:gdLst>
                <a:gd name="T0" fmla="*/ 0 w 105"/>
                <a:gd name="T1" fmla="*/ 0 h 97"/>
                <a:gd name="T2" fmla="*/ 0 w 105"/>
                <a:gd name="T3" fmla="*/ 0 h 97"/>
                <a:gd name="T4" fmla="*/ 0 w 105"/>
                <a:gd name="T5" fmla="*/ 0 h 97"/>
                <a:gd name="T6" fmla="*/ 0 w 105"/>
                <a:gd name="T7" fmla="*/ 0 h 97"/>
                <a:gd name="T8" fmla="*/ 0 w 105"/>
                <a:gd name="T9" fmla="*/ 0 h 97"/>
                <a:gd name="T10" fmla="*/ 0 w 105"/>
                <a:gd name="T11" fmla="*/ 0 h 97"/>
                <a:gd name="T12" fmla="*/ 0 w 105"/>
                <a:gd name="T13" fmla="*/ 0 h 97"/>
                <a:gd name="T14" fmla="*/ 0 w 105"/>
                <a:gd name="T15" fmla="*/ 0 h 97"/>
                <a:gd name="T16" fmla="*/ 0 w 105"/>
                <a:gd name="T17" fmla="*/ 0 h 97"/>
                <a:gd name="T18" fmla="*/ 0 w 105"/>
                <a:gd name="T19" fmla="*/ 0 h 97"/>
                <a:gd name="T20" fmla="*/ 0 w 105"/>
                <a:gd name="T21" fmla="*/ 0 h 97"/>
                <a:gd name="T22" fmla="*/ 0 w 105"/>
                <a:gd name="T23" fmla="*/ 0 h 97"/>
                <a:gd name="T24" fmla="*/ 0 w 105"/>
                <a:gd name="T25" fmla="*/ 0 h 97"/>
                <a:gd name="T26" fmla="*/ 0 w 105"/>
                <a:gd name="T27" fmla="*/ 0 h 97"/>
                <a:gd name="T28" fmla="*/ 0 w 105"/>
                <a:gd name="T29" fmla="*/ 0 h 97"/>
                <a:gd name="T30" fmla="*/ 0 w 105"/>
                <a:gd name="T31" fmla="*/ 0 h 97"/>
                <a:gd name="T32" fmla="*/ 0 w 105"/>
                <a:gd name="T33" fmla="*/ 0 h 97"/>
                <a:gd name="T34" fmla="*/ 0 w 105"/>
                <a:gd name="T35" fmla="*/ 0 h 97"/>
                <a:gd name="T36" fmla="*/ 0 w 105"/>
                <a:gd name="T37" fmla="*/ 0 h 97"/>
                <a:gd name="T38" fmla="*/ 0 w 105"/>
                <a:gd name="T39" fmla="*/ 0 h 97"/>
                <a:gd name="T40" fmla="*/ 0 w 105"/>
                <a:gd name="T41" fmla="*/ 0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5"/>
                <a:gd name="T64" fmla="*/ 0 h 97"/>
                <a:gd name="T65" fmla="*/ 105 w 105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5" h="97">
                  <a:moveTo>
                    <a:pt x="94" y="54"/>
                  </a:moveTo>
                  <a:lnTo>
                    <a:pt x="94" y="54"/>
                  </a:lnTo>
                  <a:lnTo>
                    <a:pt x="83" y="56"/>
                  </a:lnTo>
                  <a:lnTo>
                    <a:pt x="72" y="55"/>
                  </a:lnTo>
                  <a:lnTo>
                    <a:pt x="62" y="51"/>
                  </a:lnTo>
                  <a:lnTo>
                    <a:pt x="54" y="43"/>
                  </a:lnTo>
                  <a:lnTo>
                    <a:pt x="47" y="36"/>
                  </a:lnTo>
                  <a:lnTo>
                    <a:pt x="43" y="25"/>
                  </a:lnTo>
                  <a:lnTo>
                    <a:pt x="40" y="15"/>
                  </a:lnTo>
                  <a:lnTo>
                    <a:pt x="40" y="4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" y="38"/>
                  </a:lnTo>
                  <a:lnTo>
                    <a:pt x="14" y="57"/>
                  </a:lnTo>
                  <a:lnTo>
                    <a:pt x="27" y="73"/>
                  </a:lnTo>
                  <a:lnTo>
                    <a:pt x="43" y="85"/>
                  </a:lnTo>
                  <a:lnTo>
                    <a:pt x="62" y="94"/>
                  </a:lnTo>
                  <a:lnTo>
                    <a:pt x="83" y="97"/>
                  </a:lnTo>
                  <a:lnTo>
                    <a:pt x="105" y="92"/>
                  </a:lnTo>
                  <a:lnTo>
                    <a:pt x="9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49" name="Freeform 201"/>
            <p:cNvSpPr>
              <a:spLocks/>
            </p:cNvSpPr>
            <p:nvPr/>
          </p:nvSpPr>
          <p:spPr bwMode="auto">
            <a:xfrm>
              <a:off x="4642" y="2923"/>
              <a:ext cx="10" cy="9"/>
            </a:xfrm>
            <a:custGeom>
              <a:avLst/>
              <a:gdLst>
                <a:gd name="T0" fmla="*/ 0 w 104"/>
                <a:gd name="T1" fmla="*/ 0 h 106"/>
                <a:gd name="T2" fmla="*/ 0 w 104"/>
                <a:gd name="T3" fmla="*/ 0 h 106"/>
                <a:gd name="T4" fmla="*/ 0 w 104"/>
                <a:gd name="T5" fmla="*/ 0 h 106"/>
                <a:gd name="T6" fmla="*/ 0 w 104"/>
                <a:gd name="T7" fmla="*/ 0 h 106"/>
                <a:gd name="T8" fmla="*/ 0 w 104"/>
                <a:gd name="T9" fmla="*/ 0 h 106"/>
                <a:gd name="T10" fmla="*/ 0 w 104"/>
                <a:gd name="T11" fmla="*/ 0 h 106"/>
                <a:gd name="T12" fmla="*/ 0 w 104"/>
                <a:gd name="T13" fmla="*/ 0 h 106"/>
                <a:gd name="T14" fmla="*/ 0 w 104"/>
                <a:gd name="T15" fmla="*/ 0 h 106"/>
                <a:gd name="T16" fmla="*/ 0 w 104"/>
                <a:gd name="T17" fmla="*/ 0 h 106"/>
                <a:gd name="T18" fmla="*/ 0 w 104"/>
                <a:gd name="T19" fmla="*/ 0 h 106"/>
                <a:gd name="T20" fmla="*/ 0 w 104"/>
                <a:gd name="T21" fmla="*/ 0 h 106"/>
                <a:gd name="T22" fmla="*/ 0 w 104"/>
                <a:gd name="T23" fmla="*/ 0 h 106"/>
                <a:gd name="T24" fmla="*/ 0 w 104"/>
                <a:gd name="T25" fmla="*/ 0 h 106"/>
                <a:gd name="T26" fmla="*/ 0 w 104"/>
                <a:gd name="T27" fmla="*/ 0 h 106"/>
                <a:gd name="T28" fmla="*/ 0 w 104"/>
                <a:gd name="T29" fmla="*/ 0 h 106"/>
                <a:gd name="T30" fmla="*/ 0 w 104"/>
                <a:gd name="T31" fmla="*/ 0 h 106"/>
                <a:gd name="T32" fmla="*/ 0 w 104"/>
                <a:gd name="T33" fmla="*/ 0 h 106"/>
                <a:gd name="T34" fmla="*/ 0 w 104"/>
                <a:gd name="T35" fmla="*/ 0 h 106"/>
                <a:gd name="T36" fmla="*/ 0 w 104"/>
                <a:gd name="T37" fmla="*/ 0 h 106"/>
                <a:gd name="T38" fmla="*/ 0 w 104"/>
                <a:gd name="T39" fmla="*/ 0 h 106"/>
                <a:gd name="T40" fmla="*/ 0 w 104"/>
                <a:gd name="T41" fmla="*/ 0 h 1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4"/>
                <a:gd name="T64" fmla="*/ 0 h 106"/>
                <a:gd name="T65" fmla="*/ 104 w 104"/>
                <a:gd name="T66" fmla="*/ 106 h 10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4" h="106">
                  <a:moveTo>
                    <a:pt x="66" y="0"/>
                  </a:moveTo>
                  <a:lnTo>
                    <a:pt x="66" y="1"/>
                  </a:lnTo>
                  <a:lnTo>
                    <a:pt x="62" y="9"/>
                  </a:lnTo>
                  <a:lnTo>
                    <a:pt x="57" y="20"/>
                  </a:lnTo>
                  <a:lnTo>
                    <a:pt x="48" y="30"/>
                  </a:lnTo>
                  <a:lnTo>
                    <a:pt x="40" y="40"/>
                  </a:lnTo>
                  <a:lnTo>
                    <a:pt x="31" y="50"/>
                  </a:lnTo>
                  <a:lnTo>
                    <a:pt x="20" y="57"/>
                  </a:lnTo>
                  <a:lnTo>
                    <a:pt x="10" y="64"/>
                  </a:lnTo>
                  <a:lnTo>
                    <a:pt x="0" y="68"/>
                  </a:lnTo>
                  <a:lnTo>
                    <a:pt x="11" y="106"/>
                  </a:lnTo>
                  <a:lnTo>
                    <a:pt x="26" y="100"/>
                  </a:lnTo>
                  <a:lnTo>
                    <a:pt x="41" y="91"/>
                  </a:lnTo>
                  <a:lnTo>
                    <a:pt x="56" y="82"/>
                  </a:lnTo>
                  <a:lnTo>
                    <a:pt x="69" y="68"/>
                  </a:lnTo>
                  <a:lnTo>
                    <a:pt x="80" y="55"/>
                  </a:lnTo>
                  <a:lnTo>
                    <a:pt x="90" y="41"/>
                  </a:lnTo>
                  <a:lnTo>
                    <a:pt x="98" y="26"/>
                  </a:lnTo>
                  <a:lnTo>
                    <a:pt x="104" y="11"/>
                  </a:lnTo>
                  <a:lnTo>
                    <a:pt x="104" y="1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50" name="Freeform 202"/>
            <p:cNvSpPr>
              <a:spLocks/>
            </p:cNvSpPr>
            <p:nvPr/>
          </p:nvSpPr>
          <p:spPr bwMode="auto">
            <a:xfrm>
              <a:off x="4649" y="2902"/>
              <a:ext cx="11" cy="22"/>
            </a:xfrm>
            <a:custGeom>
              <a:avLst/>
              <a:gdLst>
                <a:gd name="T0" fmla="*/ 0 w 118"/>
                <a:gd name="T1" fmla="*/ 0 h 242"/>
                <a:gd name="T2" fmla="*/ 0 w 118"/>
                <a:gd name="T3" fmla="*/ 0 h 242"/>
                <a:gd name="T4" fmla="*/ 0 w 118"/>
                <a:gd name="T5" fmla="*/ 0 h 242"/>
                <a:gd name="T6" fmla="*/ 0 w 118"/>
                <a:gd name="T7" fmla="*/ 0 h 242"/>
                <a:gd name="T8" fmla="*/ 0 w 118"/>
                <a:gd name="T9" fmla="*/ 0 h 242"/>
                <a:gd name="T10" fmla="*/ 0 w 118"/>
                <a:gd name="T11" fmla="*/ 0 h 242"/>
                <a:gd name="T12" fmla="*/ 0 w 118"/>
                <a:gd name="T13" fmla="*/ 0 h 242"/>
                <a:gd name="T14" fmla="*/ 0 w 118"/>
                <a:gd name="T15" fmla="*/ 0 h 242"/>
                <a:gd name="T16" fmla="*/ 0 w 118"/>
                <a:gd name="T17" fmla="*/ 0 h 242"/>
                <a:gd name="T18" fmla="*/ 0 w 118"/>
                <a:gd name="T19" fmla="*/ 0 h 242"/>
                <a:gd name="T20" fmla="*/ 0 w 118"/>
                <a:gd name="T21" fmla="*/ 0 h 242"/>
                <a:gd name="T22" fmla="*/ 0 w 118"/>
                <a:gd name="T23" fmla="*/ 0 h 242"/>
                <a:gd name="T24" fmla="*/ 0 w 118"/>
                <a:gd name="T25" fmla="*/ 0 h 242"/>
                <a:gd name="T26" fmla="*/ 0 w 118"/>
                <a:gd name="T27" fmla="*/ 0 h 242"/>
                <a:gd name="T28" fmla="*/ 0 w 118"/>
                <a:gd name="T29" fmla="*/ 0 h 242"/>
                <a:gd name="T30" fmla="*/ 0 w 118"/>
                <a:gd name="T31" fmla="*/ 0 h 242"/>
                <a:gd name="T32" fmla="*/ 0 w 118"/>
                <a:gd name="T33" fmla="*/ 0 h 242"/>
                <a:gd name="T34" fmla="*/ 0 w 118"/>
                <a:gd name="T35" fmla="*/ 0 h 242"/>
                <a:gd name="T36" fmla="*/ 0 w 118"/>
                <a:gd name="T37" fmla="*/ 0 h 2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8"/>
                <a:gd name="T58" fmla="*/ 0 h 242"/>
                <a:gd name="T59" fmla="*/ 118 w 118"/>
                <a:gd name="T60" fmla="*/ 242 h 2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8" h="242">
                  <a:moveTo>
                    <a:pt x="83" y="0"/>
                  </a:moveTo>
                  <a:lnTo>
                    <a:pt x="68" y="35"/>
                  </a:lnTo>
                  <a:lnTo>
                    <a:pt x="57" y="67"/>
                  </a:lnTo>
                  <a:lnTo>
                    <a:pt x="46" y="94"/>
                  </a:lnTo>
                  <a:lnTo>
                    <a:pt x="38" y="121"/>
                  </a:lnTo>
                  <a:lnTo>
                    <a:pt x="28" y="147"/>
                  </a:lnTo>
                  <a:lnTo>
                    <a:pt x="20" y="172"/>
                  </a:lnTo>
                  <a:lnTo>
                    <a:pt x="11" y="200"/>
                  </a:lnTo>
                  <a:lnTo>
                    <a:pt x="0" y="229"/>
                  </a:lnTo>
                  <a:lnTo>
                    <a:pt x="38" y="242"/>
                  </a:lnTo>
                  <a:lnTo>
                    <a:pt x="48" y="213"/>
                  </a:lnTo>
                  <a:lnTo>
                    <a:pt x="58" y="185"/>
                  </a:lnTo>
                  <a:lnTo>
                    <a:pt x="66" y="159"/>
                  </a:lnTo>
                  <a:lnTo>
                    <a:pt x="76" y="134"/>
                  </a:lnTo>
                  <a:lnTo>
                    <a:pt x="84" y="107"/>
                  </a:lnTo>
                  <a:lnTo>
                    <a:pt x="94" y="79"/>
                  </a:lnTo>
                  <a:lnTo>
                    <a:pt x="106" y="49"/>
                  </a:lnTo>
                  <a:lnTo>
                    <a:pt x="118" y="1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51" name="Freeform 203"/>
            <p:cNvSpPr>
              <a:spLocks/>
            </p:cNvSpPr>
            <p:nvPr/>
          </p:nvSpPr>
          <p:spPr bwMode="auto">
            <a:xfrm>
              <a:off x="4377" y="2886"/>
              <a:ext cx="88" cy="84"/>
            </a:xfrm>
            <a:custGeom>
              <a:avLst/>
              <a:gdLst>
                <a:gd name="T0" fmla="*/ 0 w 883"/>
                <a:gd name="T1" fmla="*/ 0 h 924"/>
                <a:gd name="T2" fmla="*/ 0 w 883"/>
                <a:gd name="T3" fmla="*/ 0 h 924"/>
                <a:gd name="T4" fmla="*/ 0 w 883"/>
                <a:gd name="T5" fmla="*/ 0 h 924"/>
                <a:gd name="T6" fmla="*/ 0 w 883"/>
                <a:gd name="T7" fmla="*/ 0 h 924"/>
                <a:gd name="T8" fmla="*/ 0 w 883"/>
                <a:gd name="T9" fmla="*/ 0 h 924"/>
                <a:gd name="T10" fmla="*/ 0 w 883"/>
                <a:gd name="T11" fmla="*/ 0 h 924"/>
                <a:gd name="T12" fmla="*/ 0 w 883"/>
                <a:gd name="T13" fmla="*/ 0 h 924"/>
                <a:gd name="T14" fmla="*/ 0 w 883"/>
                <a:gd name="T15" fmla="*/ 0 h 924"/>
                <a:gd name="T16" fmla="*/ 0 w 883"/>
                <a:gd name="T17" fmla="*/ 0 h 924"/>
                <a:gd name="T18" fmla="*/ 0 w 883"/>
                <a:gd name="T19" fmla="*/ 0 h 924"/>
                <a:gd name="T20" fmla="*/ 0 w 883"/>
                <a:gd name="T21" fmla="*/ 1 h 924"/>
                <a:gd name="T22" fmla="*/ 0 w 883"/>
                <a:gd name="T23" fmla="*/ 1 h 924"/>
                <a:gd name="T24" fmla="*/ 0 w 883"/>
                <a:gd name="T25" fmla="*/ 1 h 924"/>
                <a:gd name="T26" fmla="*/ 0 w 883"/>
                <a:gd name="T27" fmla="*/ 1 h 924"/>
                <a:gd name="T28" fmla="*/ 0 w 883"/>
                <a:gd name="T29" fmla="*/ 1 h 924"/>
                <a:gd name="T30" fmla="*/ 0 w 883"/>
                <a:gd name="T31" fmla="*/ 1 h 924"/>
                <a:gd name="T32" fmla="*/ 0 w 883"/>
                <a:gd name="T33" fmla="*/ 1 h 924"/>
                <a:gd name="T34" fmla="*/ 0 w 883"/>
                <a:gd name="T35" fmla="*/ 1 h 924"/>
                <a:gd name="T36" fmla="*/ 1 w 883"/>
                <a:gd name="T37" fmla="*/ 1 h 924"/>
                <a:gd name="T38" fmla="*/ 1 w 883"/>
                <a:gd name="T39" fmla="*/ 1 h 924"/>
                <a:gd name="T40" fmla="*/ 1 w 883"/>
                <a:gd name="T41" fmla="*/ 1 h 924"/>
                <a:gd name="T42" fmla="*/ 1 w 883"/>
                <a:gd name="T43" fmla="*/ 1 h 924"/>
                <a:gd name="T44" fmla="*/ 1 w 883"/>
                <a:gd name="T45" fmla="*/ 1 h 924"/>
                <a:gd name="T46" fmla="*/ 1 w 883"/>
                <a:gd name="T47" fmla="*/ 1 h 924"/>
                <a:gd name="T48" fmla="*/ 1 w 883"/>
                <a:gd name="T49" fmla="*/ 1 h 924"/>
                <a:gd name="T50" fmla="*/ 1 w 883"/>
                <a:gd name="T51" fmla="*/ 1 h 924"/>
                <a:gd name="T52" fmla="*/ 1 w 883"/>
                <a:gd name="T53" fmla="*/ 1 h 924"/>
                <a:gd name="T54" fmla="*/ 1 w 883"/>
                <a:gd name="T55" fmla="*/ 1 h 924"/>
                <a:gd name="T56" fmla="*/ 1 w 883"/>
                <a:gd name="T57" fmla="*/ 1 h 924"/>
                <a:gd name="T58" fmla="*/ 1 w 883"/>
                <a:gd name="T59" fmla="*/ 1 h 924"/>
                <a:gd name="T60" fmla="*/ 1 w 883"/>
                <a:gd name="T61" fmla="*/ 0 h 924"/>
                <a:gd name="T62" fmla="*/ 1 w 883"/>
                <a:gd name="T63" fmla="*/ 0 h 924"/>
                <a:gd name="T64" fmla="*/ 1 w 883"/>
                <a:gd name="T65" fmla="*/ 0 h 924"/>
                <a:gd name="T66" fmla="*/ 1 w 883"/>
                <a:gd name="T67" fmla="*/ 0 h 924"/>
                <a:gd name="T68" fmla="*/ 1 w 883"/>
                <a:gd name="T69" fmla="*/ 0 h 924"/>
                <a:gd name="T70" fmla="*/ 1 w 883"/>
                <a:gd name="T71" fmla="*/ 0 h 924"/>
                <a:gd name="T72" fmla="*/ 1 w 883"/>
                <a:gd name="T73" fmla="*/ 0 h 924"/>
                <a:gd name="T74" fmla="*/ 1 w 883"/>
                <a:gd name="T75" fmla="*/ 0 h 924"/>
                <a:gd name="T76" fmla="*/ 1 w 883"/>
                <a:gd name="T77" fmla="*/ 0 h 924"/>
                <a:gd name="T78" fmla="*/ 1 w 883"/>
                <a:gd name="T79" fmla="*/ 0 h 924"/>
                <a:gd name="T80" fmla="*/ 0 w 883"/>
                <a:gd name="T81" fmla="*/ 0 h 924"/>
                <a:gd name="T82" fmla="*/ 0 w 883"/>
                <a:gd name="T83" fmla="*/ 0 h 924"/>
                <a:gd name="T84" fmla="*/ 0 w 883"/>
                <a:gd name="T85" fmla="*/ 0 h 924"/>
                <a:gd name="T86" fmla="*/ 0 w 883"/>
                <a:gd name="T87" fmla="*/ 0 h 924"/>
                <a:gd name="T88" fmla="*/ 0 w 883"/>
                <a:gd name="T89" fmla="*/ 0 h 924"/>
                <a:gd name="T90" fmla="*/ 0 w 883"/>
                <a:gd name="T91" fmla="*/ 0 h 924"/>
                <a:gd name="T92" fmla="*/ 0 w 883"/>
                <a:gd name="T93" fmla="*/ 0 h 924"/>
                <a:gd name="T94" fmla="*/ 0 w 883"/>
                <a:gd name="T95" fmla="*/ 0 h 9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3"/>
                <a:gd name="T145" fmla="*/ 0 h 924"/>
                <a:gd name="T146" fmla="*/ 883 w 883"/>
                <a:gd name="T147" fmla="*/ 924 h 92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3" h="924">
                  <a:moveTo>
                    <a:pt x="65" y="0"/>
                  </a:moveTo>
                  <a:lnTo>
                    <a:pt x="54" y="47"/>
                  </a:lnTo>
                  <a:lnTo>
                    <a:pt x="42" y="101"/>
                  </a:lnTo>
                  <a:lnTo>
                    <a:pt x="28" y="158"/>
                  </a:lnTo>
                  <a:lnTo>
                    <a:pt x="16" y="217"/>
                  </a:lnTo>
                  <a:lnTo>
                    <a:pt x="5" y="277"/>
                  </a:lnTo>
                  <a:lnTo>
                    <a:pt x="0" y="334"/>
                  </a:lnTo>
                  <a:lnTo>
                    <a:pt x="0" y="388"/>
                  </a:lnTo>
                  <a:lnTo>
                    <a:pt x="8" y="435"/>
                  </a:lnTo>
                  <a:lnTo>
                    <a:pt x="17" y="454"/>
                  </a:lnTo>
                  <a:lnTo>
                    <a:pt x="30" y="474"/>
                  </a:lnTo>
                  <a:lnTo>
                    <a:pt x="48" y="493"/>
                  </a:lnTo>
                  <a:lnTo>
                    <a:pt x="68" y="514"/>
                  </a:lnTo>
                  <a:lnTo>
                    <a:pt x="91" y="534"/>
                  </a:lnTo>
                  <a:lnTo>
                    <a:pt x="117" y="554"/>
                  </a:lnTo>
                  <a:lnTo>
                    <a:pt x="143" y="574"/>
                  </a:lnTo>
                  <a:lnTo>
                    <a:pt x="172" y="594"/>
                  </a:lnTo>
                  <a:lnTo>
                    <a:pt x="200" y="613"/>
                  </a:lnTo>
                  <a:lnTo>
                    <a:pt x="228" y="631"/>
                  </a:lnTo>
                  <a:lnTo>
                    <a:pt x="255" y="649"/>
                  </a:lnTo>
                  <a:lnTo>
                    <a:pt x="281" y="667"/>
                  </a:lnTo>
                  <a:lnTo>
                    <a:pt x="305" y="683"/>
                  </a:lnTo>
                  <a:lnTo>
                    <a:pt x="327" y="699"/>
                  </a:lnTo>
                  <a:lnTo>
                    <a:pt x="344" y="713"/>
                  </a:lnTo>
                  <a:lnTo>
                    <a:pt x="359" y="727"/>
                  </a:lnTo>
                  <a:lnTo>
                    <a:pt x="376" y="743"/>
                  </a:lnTo>
                  <a:lnTo>
                    <a:pt x="392" y="759"/>
                  </a:lnTo>
                  <a:lnTo>
                    <a:pt x="408" y="774"/>
                  </a:lnTo>
                  <a:lnTo>
                    <a:pt x="425" y="788"/>
                  </a:lnTo>
                  <a:lnTo>
                    <a:pt x="442" y="802"/>
                  </a:lnTo>
                  <a:lnTo>
                    <a:pt x="459" y="814"/>
                  </a:lnTo>
                  <a:lnTo>
                    <a:pt x="475" y="827"/>
                  </a:lnTo>
                  <a:lnTo>
                    <a:pt x="492" y="839"/>
                  </a:lnTo>
                  <a:lnTo>
                    <a:pt x="509" y="851"/>
                  </a:lnTo>
                  <a:lnTo>
                    <a:pt x="527" y="861"/>
                  </a:lnTo>
                  <a:lnTo>
                    <a:pt x="544" y="872"/>
                  </a:lnTo>
                  <a:lnTo>
                    <a:pt x="562" y="883"/>
                  </a:lnTo>
                  <a:lnTo>
                    <a:pt x="581" y="892"/>
                  </a:lnTo>
                  <a:lnTo>
                    <a:pt x="599" y="902"/>
                  </a:lnTo>
                  <a:lnTo>
                    <a:pt x="618" y="912"/>
                  </a:lnTo>
                  <a:lnTo>
                    <a:pt x="638" y="920"/>
                  </a:lnTo>
                  <a:lnTo>
                    <a:pt x="654" y="924"/>
                  </a:lnTo>
                  <a:lnTo>
                    <a:pt x="672" y="923"/>
                  </a:lnTo>
                  <a:lnTo>
                    <a:pt x="693" y="918"/>
                  </a:lnTo>
                  <a:lnTo>
                    <a:pt x="714" y="909"/>
                  </a:lnTo>
                  <a:lnTo>
                    <a:pt x="736" y="897"/>
                  </a:lnTo>
                  <a:lnTo>
                    <a:pt x="758" y="882"/>
                  </a:lnTo>
                  <a:lnTo>
                    <a:pt x="780" y="866"/>
                  </a:lnTo>
                  <a:lnTo>
                    <a:pt x="801" y="846"/>
                  </a:lnTo>
                  <a:lnTo>
                    <a:pt x="821" y="827"/>
                  </a:lnTo>
                  <a:lnTo>
                    <a:pt x="839" y="808"/>
                  </a:lnTo>
                  <a:lnTo>
                    <a:pt x="854" y="788"/>
                  </a:lnTo>
                  <a:lnTo>
                    <a:pt x="867" y="770"/>
                  </a:lnTo>
                  <a:lnTo>
                    <a:pt x="876" y="753"/>
                  </a:lnTo>
                  <a:lnTo>
                    <a:pt x="882" y="737"/>
                  </a:lnTo>
                  <a:lnTo>
                    <a:pt x="883" y="724"/>
                  </a:lnTo>
                  <a:lnTo>
                    <a:pt x="878" y="714"/>
                  </a:lnTo>
                  <a:lnTo>
                    <a:pt x="867" y="700"/>
                  </a:lnTo>
                  <a:lnTo>
                    <a:pt x="852" y="684"/>
                  </a:lnTo>
                  <a:lnTo>
                    <a:pt x="837" y="667"/>
                  </a:lnTo>
                  <a:lnTo>
                    <a:pt x="819" y="648"/>
                  </a:lnTo>
                  <a:lnTo>
                    <a:pt x="799" y="629"/>
                  </a:lnTo>
                  <a:lnTo>
                    <a:pt x="779" y="607"/>
                  </a:lnTo>
                  <a:lnTo>
                    <a:pt x="758" y="586"/>
                  </a:lnTo>
                  <a:lnTo>
                    <a:pt x="737" y="565"/>
                  </a:lnTo>
                  <a:lnTo>
                    <a:pt x="716" y="542"/>
                  </a:lnTo>
                  <a:lnTo>
                    <a:pt x="695" y="521"/>
                  </a:lnTo>
                  <a:lnTo>
                    <a:pt x="675" y="501"/>
                  </a:lnTo>
                  <a:lnTo>
                    <a:pt x="658" y="480"/>
                  </a:lnTo>
                  <a:lnTo>
                    <a:pt x="641" y="462"/>
                  </a:lnTo>
                  <a:lnTo>
                    <a:pt x="626" y="445"/>
                  </a:lnTo>
                  <a:lnTo>
                    <a:pt x="614" y="429"/>
                  </a:lnTo>
                  <a:lnTo>
                    <a:pt x="604" y="416"/>
                  </a:lnTo>
                  <a:lnTo>
                    <a:pt x="621" y="377"/>
                  </a:lnTo>
                  <a:lnTo>
                    <a:pt x="630" y="333"/>
                  </a:lnTo>
                  <a:lnTo>
                    <a:pt x="633" y="286"/>
                  </a:lnTo>
                  <a:lnTo>
                    <a:pt x="630" y="238"/>
                  </a:lnTo>
                  <a:lnTo>
                    <a:pt x="623" y="192"/>
                  </a:lnTo>
                  <a:lnTo>
                    <a:pt x="611" y="152"/>
                  </a:lnTo>
                  <a:lnTo>
                    <a:pt x="597" y="117"/>
                  </a:lnTo>
                  <a:lnTo>
                    <a:pt x="580" y="92"/>
                  </a:lnTo>
                  <a:lnTo>
                    <a:pt x="543" y="85"/>
                  </a:lnTo>
                  <a:lnTo>
                    <a:pt x="508" y="77"/>
                  </a:lnTo>
                  <a:lnTo>
                    <a:pt x="473" y="70"/>
                  </a:lnTo>
                  <a:lnTo>
                    <a:pt x="439" y="63"/>
                  </a:lnTo>
                  <a:lnTo>
                    <a:pt x="406" y="58"/>
                  </a:lnTo>
                  <a:lnTo>
                    <a:pt x="374" y="52"/>
                  </a:lnTo>
                  <a:lnTo>
                    <a:pt x="341" y="46"/>
                  </a:lnTo>
                  <a:lnTo>
                    <a:pt x="310" y="41"/>
                  </a:lnTo>
                  <a:lnTo>
                    <a:pt x="280" y="36"/>
                  </a:lnTo>
                  <a:lnTo>
                    <a:pt x="248" y="31"/>
                  </a:lnTo>
                  <a:lnTo>
                    <a:pt x="218" y="26"/>
                  </a:lnTo>
                  <a:lnTo>
                    <a:pt x="187" y="21"/>
                  </a:lnTo>
                  <a:lnTo>
                    <a:pt x="157" y="16"/>
                  </a:lnTo>
                  <a:lnTo>
                    <a:pt x="127" y="11"/>
                  </a:lnTo>
                  <a:lnTo>
                    <a:pt x="96" y="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D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52" name="Freeform 204"/>
            <p:cNvSpPr>
              <a:spLocks/>
            </p:cNvSpPr>
            <p:nvPr/>
          </p:nvSpPr>
          <p:spPr bwMode="auto">
            <a:xfrm>
              <a:off x="4375" y="2886"/>
              <a:ext cx="10" cy="40"/>
            </a:xfrm>
            <a:custGeom>
              <a:avLst/>
              <a:gdLst>
                <a:gd name="T0" fmla="*/ 0 w 105"/>
                <a:gd name="T1" fmla="*/ 0 h 444"/>
                <a:gd name="T2" fmla="*/ 0 w 105"/>
                <a:gd name="T3" fmla="*/ 0 h 444"/>
                <a:gd name="T4" fmla="*/ 0 w 105"/>
                <a:gd name="T5" fmla="*/ 0 h 444"/>
                <a:gd name="T6" fmla="*/ 0 w 105"/>
                <a:gd name="T7" fmla="*/ 0 h 444"/>
                <a:gd name="T8" fmla="*/ 0 w 105"/>
                <a:gd name="T9" fmla="*/ 0 h 444"/>
                <a:gd name="T10" fmla="*/ 0 w 105"/>
                <a:gd name="T11" fmla="*/ 0 h 444"/>
                <a:gd name="T12" fmla="*/ 0 w 105"/>
                <a:gd name="T13" fmla="*/ 0 h 444"/>
                <a:gd name="T14" fmla="*/ 0 w 105"/>
                <a:gd name="T15" fmla="*/ 0 h 444"/>
                <a:gd name="T16" fmla="*/ 0 w 105"/>
                <a:gd name="T17" fmla="*/ 0 h 444"/>
                <a:gd name="T18" fmla="*/ 0 w 105"/>
                <a:gd name="T19" fmla="*/ 0 h 444"/>
                <a:gd name="T20" fmla="*/ 0 w 105"/>
                <a:gd name="T21" fmla="*/ 0 h 444"/>
                <a:gd name="T22" fmla="*/ 0 w 105"/>
                <a:gd name="T23" fmla="*/ 0 h 444"/>
                <a:gd name="T24" fmla="*/ 0 w 105"/>
                <a:gd name="T25" fmla="*/ 0 h 444"/>
                <a:gd name="T26" fmla="*/ 0 w 105"/>
                <a:gd name="T27" fmla="*/ 0 h 444"/>
                <a:gd name="T28" fmla="*/ 0 w 105"/>
                <a:gd name="T29" fmla="*/ 0 h 444"/>
                <a:gd name="T30" fmla="*/ 0 w 105"/>
                <a:gd name="T31" fmla="*/ 0 h 444"/>
                <a:gd name="T32" fmla="*/ 0 w 105"/>
                <a:gd name="T33" fmla="*/ 0 h 444"/>
                <a:gd name="T34" fmla="*/ 0 w 105"/>
                <a:gd name="T35" fmla="*/ 0 h 444"/>
                <a:gd name="T36" fmla="*/ 0 w 105"/>
                <a:gd name="T37" fmla="*/ 0 h 444"/>
                <a:gd name="T38" fmla="*/ 0 w 105"/>
                <a:gd name="T39" fmla="*/ 0 h 444"/>
                <a:gd name="T40" fmla="*/ 0 w 105"/>
                <a:gd name="T41" fmla="*/ 0 h 4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5"/>
                <a:gd name="T64" fmla="*/ 0 h 444"/>
                <a:gd name="T65" fmla="*/ 105 w 105"/>
                <a:gd name="T66" fmla="*/ 444 h 4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5" h="444">
                  <a:moveTo>
                    <a:pt x="47" y="431"/>
                  </a:moveTo>
                  <a:lnTo>
                    <a:pt x="47" y="432"/>
                  </a:lnTo>
                  <a:lnTo>
                    <a:pt x="40" y="390"/>
                  </a:lnTo>
                  <a:lnTo>
                    <a:pt x="40" y="337"/>
                  </a:lnTo>
                  <a:lnTo>
                    <a:pt x="45" y="282"/>
                  </a:lnTo>
                  <a:lnTo>
                    <a:pt x="56" y="223"/>
                  </a:lnTo>
                  <a:lnTo>
                    <a:pt x="67" y="166"/>
                  </a:lnTo>
                  <a:lnTo>
                    <a:pt x="81" y="108"/>
                  </a:lnTo>
                  <a:lnTo>
                    <a:pt x="93" y="55"/>
                  </a:lnTo>
                  <a:lnTo>
                    <a:pt x="105" y="7"/>
                  </a:lnTo>
                  <a:lnTo>
                    <a:pt x="65" y="0"/>
                  </a:lnTo>
                  <a:lnTo>
                    <a:pt x="56" y="46"/>
                  </a:lnTo>
                  <a:lnTo>
                    <a:pt x="43" y="99"/>
                  </a:lnTo>
                  <a:lnTo>
                    <a:pt x="29" y="157"/>
                  </a:lnTo>
                  <a:lnTo>
                    <a:pt x="16" y="217"/>
                  </a:lnTo>
                  <a:lnTo>
                    <a:pt x="5" y="278"/>
                  </a:lnTo>
                  <a:lnTo>
                    <a:pt x="0" y="337"/>
                  </a:lnTo>
                  <a:lnTo>
                    <a:pt x="0" y="392"/>
                  </a:lnTo>
                  <a:lnTo>
                    <a:pt x="9" y="443"/>
                  </a:lnTo>
                  <a:lnTo>
                    <a:pt x="9" y="444"/>
                  </a:lnTo>
                  <a:lnTo>
                    <a:pt x="47" y="4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53" name="Freeform 205"/>
            <p:cNvSpPr>
              <a:spLocks/>
            </p:cNvSpPr>
            <p:nvPr/>
          </p:nvSpPr>
          <p:spPr bwMode="auto">
            <a:xfrm>
              <a:off x="4376" y="2925"/>
              <a:ext cx="38" cy="28"/>
            </a:xfrm>
            <a:custGeom>
              <a:avLst/>
              <a:gdLst>
                <a:gd name="T0" fmla="*/ 0 w 384"/>
                <a:gd name="T1" fmla="*/ 0 h 313"/>
                <a:gd name="T2" fmla="*/ 0 w 384"/>
                <a:gd name="T3" fmla="*/ 0 h 313"/>
                <a:gd name="T4" fmla="*/ 0 w 384"/>
                <a:gd name="T5" fmla="*/ 0 h 313"/>
                <a:gd name="T6" fmla="*/ 0 w 384"/>
                <a:gd name="T7" fmla="*/ 0 h 313"/>
                <a:gd name="T8" fmla="*/ 0 w 384"/>
                <a:gd name="T9" fmla="*/ 0 h 313"/>
                <a:gd name="T10" fmla="*/ 0 w 384"/>
                <a:gd name="T11" fmla="*/ 0 h 313"/>
                <a:gd name="T12" fmla="*/ 0 w 384"/>
                <a:gd name="T13" fmla="*/ 0 h 313"/>
                <a:gd name="T14" fmla="*/ 0 w 384"/>
                <a:gd name="T15" fmla="*/ 0 h 313"/>
                <a:gd name="T16" fmla="*/ 0 w 384"/>
                <a:gd name="T17" fmla="*/ 0 h 313"/>
                <a:gd name="T18" fmla="*/ 0 w 384"/>
                <a:gd name="T19" fmla="*/ 0 h 313"/>
                <a:gd name="T20" fmla="*/ 0 w 384"/>
                <a:gd name="T21" fmla="*/ 0 h 313"/>
                <a:gd name="T22" fmla="*/ 0 w 384"/>
                <a:gd name="T23" fmla="*/ 0 h 313"/>
                <a:gd name="T24" fmla="*/ 0 w 384"/>
                <a:gd name="T25" fmla="*/ 0 h 313"/>
                <a:gd name="T26" fmla="*/ 0 w 384"/>
                <a:gd name="T27" fmla="*/ 0 h 313"/>
                <a:gd name="T28" fmla="*/ 0 w 384"/>
                <a:gd name="T29" fmla="*/ 0 h 313"/>
                <a:gd name="T30" fmla="*/ 0 w 384"/>
                <a:gd name="T31" fmla="*/ 0 h 313"/>
                <a:gd name="T32" fmla="*/ 0 w 384"/>
                <a:gd name="T33" fmla="*/ 0 h 313"/>
                <a:gd name="T34" fmla="*/ 0 w 384"/>
                <a:gd name="T35" fmla="*/ 0 h 313"/>
                <a:gd name="T36" fmla="*/ 0 w 384"/>
                <a:gd name="T37" fmla="*/ 0 h 313"/>
                <a:gd name="T38" fmla="*/ 0 w 384"/>
                <a:gd name="T39" fmla="*/ 0 h 313"/>
                <a:gd name="T40" fmla="*/ 0 w 384"/>
                <a:gd name="T41" fmla="*/ 0 h 313"/>
                <a:gd name="T42" fmla="*/ 0 w 384"/>
                <a:gd name="T43" fmla="*/ 0 h 313"/>
                <a:gd name="T44" fmla="*/ 0 w 384"/>
                <a:gd name="T45" fmla="*/ 0 h 313"/>
                <a:gd name="T46" fmla="*/ 0 w 384"/>
                <a:gd name="T47" fmla="*/ 0 h 313"/>
                <a:gd name="T48" fmla="*/ 0 w 384"/>
                <a:gd name="T49" fmla="*/ 0 h 313"/>
                <a:gd name="T50" fmla="*/ 0 w 384"/>
                <a:gd name="T51" fmla="*/ 0 h 313"/>
                <a:gd name="T52" fmla="*/ 0 w 384"/>
                <a:gd name="T53" fmla="*/ 0 h 313"/>
                <a:gd name="T54" fmla="*/ 0 w 384"/>
                <a:gd name="T55" fmla="*/ 0 h 313"/>
                <a:gd name="T56" fmla="*/ 0 w 384"/>
                <a:gd name="T57" fmla="*/ 0 h 313"/>
                <a:gd name="T58" fmla="*/ 0 w 384"/>
                <a:gd name="T59" fmla="*/ 0 h 313"/>
                <a:gd name="T60" fmla="*/ 0 w 384"/>
                <a:gd name="T61" fmla="*/ 0 h 313"/>
                <a:gd name="T62" fmla="*/ 0 w 384"/>
                <a:gd name="T63" fmla="*/ 0 h 313"/>
                <a:gd name="T64" fmla="*/ 0 w 384"/>
                <a:gd name="T65" fmla="*/ 0 h 313"/>
                <a:gd name="T66" fmla="*/ 0 w 384"/>
                <a:gd name="T67" fmla="*/ 0 h 313"/>
                <a:gd name="T68" fmla="*/ 0 w 384"/>
                <a:gd name="T69" fmla="*/ 0 h 313"/>
                <a:gd name="T70" fmla="*/ 0 w 384"/>
                <a:gd name="T71" fmla="*/ 0 h 313"/>
                <a:gd name="T72" fmla="*/ 0 w 384"/>
                <a:gd name="T73" fmla="*/ 0 h 31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84"/>
                <a:gd name="T112" fmla="*/ 0 h 313"/>
                <a:gd name="T113" fmla="*/ 384 w 384"/>
                <a:gd name="T114" fmla="*/ 313 h 31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84" h="313">
                  <a:moveTo>
                    <a:pt x="384" y="285"/>
                  </a:moveTo>
                  <a:lnTo>
                    <a:pt x="384" y="285"/>
                  </a:lnTo>
                  <a:lnTo>
                    <a:pt x="368" y="270"/>
                  </a:lnTo>
                  <a:lnTo>
                    <a:pt x="349" y="255"/>
                  </a:lnTo>
                  <a:lnTo>
                    <a:pt x="326" y="238"/>
                  </a:lnTo>
                  <a:lnTo>
                    <a:pt x="302" y="222"/>
                  </a:lnTo>
                  <a:lnTo>
                    <a:pt x="277" y="204"/>
                  </a:lnTo>
                  <a:lnTo>
                    <a:pt x="250" y="186"/>
                  </a:lnTo>
                  <a:lnTo>
                    <a:pt x="221" y="168"/>
                  </a:lnTo>
                  <a:lnTo>
                    <a:pt x="193" y="149"/>
                  </a:lnTo>
                  <a:lnTo>
                    <a:pt x="166" y="130"/>
                  </a:lnTo>
                  <a:lnTo>
                    <a:pt x="140" y="110"/>
                  </a:lnTo>
                  <a:lnTo>
                    <a:pt x="115" y="90"/>
                  </a:lnTo>
                  <a:lnTo>
                    <a:pt x="93" y="71"/>
                  </a:lnTo>
                  <a:lnTo>
                    <a:pt x="73" y="51"/>
                  </a:lnTo>
                  <a:lnTo>
                    <a:pt x="57" y="33"/>
                  </a:lnTo>
                  <a:lnTo>
                    <a:pt x="44" y="16"/>
                  </a:lnTo>
                  <a:lnTo>
                    <a:pt x="38" y="0"/>
                  </a:lnTo>
                  <a:lnTo>
                    <a:pt x="0" y="13"/>
                  </a:lnTo>
                  <a:lnTo>
                    <a:pt x="11" y="35"/>
                  </a:lnTo>
                  <a:lnTo>
                    <a:pt x="26" y="59"/>
                  </a:lnTo>
                  <a:lnTo>
                    <a:pt x="46" y="79"/>
                  </a:lnTo>
                  <a:lnTo>
                    <a:pt x="65" y="101"/>
                  </a:lnTo>
                  <a:lnTo>
                    <a:pt x="89" y="122"/>
                  </a:lnTo>
                  <a:lnTo>
                    <a:pt x="117" y="142"/>
                  </a:lnTo>
                  <a:lnTo>
                    <a:pt x="143" y="162"/>
                  </a:lnTo>
                  <a:lnTo>
                    <a:pt x="172" y="183"/>
                  </a:lnTo>
                  <a:lnTo>
                    <a:pt x="200" y="202"/>
                  </a:lnTo>
                  <a:lnTo>
                    <a:pt x="229" y="220"/>
                  </a:lnTo>
                  <a:lnTo>
                    <a:pt x="256" y="238"/>
                  </a:lnTo>
                  <a:lnTo>
                    <a:pt x="281" y="256"/>
                  </a:lnTo>
                  <a:lnTo>
                    <a:pt x="305" y="272"/>
                  </a:lnTo>
                  <a:lnTo>
                    <a:pt x="326" y="287"/>
                  </a:lnTo>
                  <a:lnTo>
                    <a:pt x="343" y="300"/>
                  </a:lnTo>
                  <a:lnTo>
                    <a:pt x="356" y="313"/>
                  </a:lnTo>
                  <a:lnTo>
                    <a:pt x="384" y="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54" name="Freeform 206"/>
            <p:cNvSpPr>
              <a:spLocks/>
            </p:cNvSpPr>
            <p:nvPr/>
          </p:nvSpPr>
          <p:spPr bwMode="auto">
            <a:xfrm>
              <a:off x="4412" y="2951"/>
              <a:ext cx="29" cy="20"/>
            </a:xfrm>
            <a:custGeom>
              <a:avLst/>
              <a:gdLst>
                <a:gd name="T0" fmla="*/ 0 w 300"/>
                <a:gd name="T1" fmla="*/ 0 h 225"/>
                <a:gd name="T2" fmla="*/ 0 w 300"/>
                <a:gd name="T3" fmla="*/ 0 h 225"/>
                <a:gd name="T4" fmla="*/ 0 w 300"/>
                <a:gd name="T5" fmla="*/ 0 h 225"/>
                <a:gd name="T6" fmla="*/ 0 w 300"/>
                <a:gd name="T7" fmla="*/ 0 h 225"/>
                <a:gd name="T8" fmla="*/ 0 w 300"/>
                <a:gd name="T9" fmla="*/ 0 h 225"/>
                <a:gd name="T10" fmla="*/ 0 w 300"/>
                <a:gd name="T11" fmla="*/ 0 h 225"/>
                <a:gd name="T12" fmla="*/ 0 w 300"/>
                <a:gd name="T13" fmla="*/ 0 h 225"/>
                <a:gd name="T14" fmla="*/ 0 w 300"/>
                <a:gd name="T15" fmla="*/ 0 h 225"/>
                <a:gd name="T16" fmla="*/ 0 w 300"/>
                <a:gd name="T17" fmla="*/ 0 h 225"/>
                <a:gd name="T18" fmla="*/ 0 w 300"/>
                <a:gd name="T19" fmla="*/ 0 h 225"/>
                <a:gd name="T20" fmla="*/ 0 w 300"/>
                <a:gd name="T21" fmla="*/ 0 h 225"/>
                <a:gd name="T22" fmla="*/ 0 w 300"/>
                <a:gd name="T23" fmla="*/ 0 h 225"/>
                <a:gd name="T24" fmla="*/ 0 w 300"/>
                <a:gd name="T25" fmla="*/ 0 h 225"/>
                <a:gd name="T26" fmla="*/ 0 w 300"/>
                <a:gd name="T27" fmla="*/ 0 h 225"/>
                <a:gd name="T28" fmla="*/ 0 w 300"/>
                <a:gd name="T29" fmla="*/ 0 h 225"/>
                <a:gd name="T30" fmla="*/ 0 w 300"/>
                <a:gd name="T31" fmla="*/ 0 h 225"/>
                <a:gd name="T32" fmla="*/ 0 w 300"/>
                <a:gd name="T33" fmla="*/ 0 h 225"/>
                <a:gd name="T34" fmla="*/ 0 w 300"/>
                <a:gd name="T35" fmla="*/ 0 h 225"/>
                <a:gd name="T36" fmla="*/ 0 w 300"/>
                <a:gd name="T37" fmla="*/ 0 h 225"/>
                <a:gd name="T38" fmla="*/ 0 w 300"/>
                <a:gd name="T39" fmla="*/ 0 h 225"/>
                <a:gd name="T40" fmla="*/ 0 w 300"/>
                <a:gd name="T41" fmla="*/ 0 h 225"/>
                <a:gd name="T42" fmla="*/ 0 w 300"/>
                <a:gd name="T43" fmla="*/ 0 h 225"/>
                <a:gd name="T44" fmla="*/ 0 w 300"/>
                <a:gd name="T45" fmla="*/ 0 h 225"/>
                <a:gd name="T46" fmla="*/ 0 w 300"/>
                <a:gd name="T47" fmla="*/ 0 h 225"/>
                <a:gd name="T48" fmla="*/ 0 w 300"/>
                <a:gd name="T49" fmla="*/ 0 h 225"/>
                <a:gd name="T50" fmla="*/ 0 w 300"/>
                <a:gd name="T51" fmla="*/ 0 h 225"/>
                <a:gd name="T52" fmla="*/ 0 w 300"/>
                <a:gd name="T53" fmla="*/ 0 h 225"/>
                <a:gd name="T54" fmla="*/ 0 w 300"/>
                <a:gd name="T55" fmla="*/ 0 h 225"/>
                <a:gd name="T56" fmla="*/ 0 w 300"/>
                <a:gd name="T57" fmla="*/ 0 h 225"/>
                <a:gd name="T58" fmla="*/ 0 w 300"/>
                <a:gd name="T59" fmla="*/ 0 h 225"/>
                <a:gd name="T60" fmla="*/ 0 w 300"/>
                <a:gd name="T61" fmla="*/ 0 h 225"/>
                <a:gd name="T62" fmla="*/ 0 w 300"/>
                <a:gd name="T63" fmla="*/ 0 h 225"/>
                <a:gd name="T64" fmla="*/ 0 w 300"/>
                <a:gd name="T65" fmla="*/ 0 h 225"/>
                <a:gd name="T66" fmla="*/ 0 w 300"/>
                <a:gd name="T67" fmla="*/ 0 h 225"/>
                <a:gd name="T68" fmla="*/ 0 w 300"/>
                <a:gd name="T69" fmla="*/ 0 h 225"/>
                <a:gd name="T70" fmla="*/ 0 w 300"/>
                <a:gd name="T71" fmla="*/ 0 h 225"/>
                <a:gd name="T72" fmla="*/ 0 w 300"/>
                <a:gd name="T73" fmla="*/ 0 h 22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0"/>
                <a:gd name="T112" fmla="*/ 0 h 225"/>
                <a:gd name="T113" fmla="*/ 300 w 300"/>
                <a:gd name="T114" fmla="*/ 225 h 22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0" h="225">
                  <a:moveTo>
                    <a:pt x="300" y="189"/>
                  </a:moveTo>
                  <a:lnTo>
                    <a:pt x="300" y="189"/>
                  </a:lnTo>
                  <a:lnTo>
                    <a:pt x="281" y="180"/>
                  </a:lnTo>
                  <a:lnTo>
                    <a:pt x="262" y="171"/>
                  </a:lnTo>
                  <a:lnTo>
                    <a:pt x="244" y="161"/>
                  </a:lnTo>
                  <a:lnTo>
                    <a:pt x="227" y="152"/>
                  </a:lnTo>
                  <a:lnTo>
                    <a:pt x="209" y="142"/>
                  </a:lnTo>
                  <a:lnTo>
                    <a:pt x="191" y="131"/>
                  </a:lnTo>
                  <a:lnTo>
                    <a:pt x="174" y="121"/>
                  </a:lnTo>
                  <a:lnTo>
                    <a:pt x="159" y="109"/>
                  </a:lnTo>
                  <a:lnTo>
                    <a:pt x="142" y="98"/>
                  </a:lnTo>
                  <a:lnTo>
                    <a:pt x="125" y="85"/>
                  </a:lnTo>
                  <a:lnTo>
                    <a:pt x="108" y="73"/>
                  </a:lnTo>
                  <a:lnTo>
                    <a:pt x="93" y="59"/>
                  </a:lnTo>
                  <a:lnTo>
                    <a:pt x="76" y="46"/>
                  </a:lnTo>
                  <a:lnTo>
                    <a:pt x="60" y="31"/>
                  </a:lnTo>
                  <a:lnTo>
                    <a:pt x="44" y="15"/>
                  </a:lnTo>
                  <a:lnTo>
                    <a:pt x="28" y="0"/>
                  </a:lnTo>
                  <a:lnTo>
                    <a:pt x="0" y="28"/>
                  </a:lnTo>
                  <a:lnTo>
                    <a:pt x="17" y="45"/>
                  </a:lnTo>
                  <a:lnTo>
                    <a:pt x="33" y="61"/>
                  </a:lnTo>
                  <a:lnTo>
                    <a:pt x="51" y="76"/>
                  </a:lnTo>
                  <a:lnTo>
                    <a:pt x="68" y="91"/>
                  </a:lnTo>
                  <a:lnTo>
                    <a:pt x="85" y="105"/>
                  </a:lnTo>
                  <a:lnTo>
                    <a:pt x="102" y="117"/>
                  </a:lnTo>
                  <a:lnTo>
                    <a:pt x="119" y="130"/>
                  </a:lnTo>
                  <a:lnTo>
                    <a:pt x="136" y="143"/>
                  </a:lnTo>
                  <a:lnTo>
                    <a:pt x="153" y="155"/>
                  </a:lnTo>
                  <a:lnTo>
                    <a:pt x="172" y="165"/>
                  </a:lnTo>
                  <a:lnTo>
                    <a:pt x="190" y="176"/>
                  </a:lnTo>
                  <a:lnTo>
                    <a:pt x="208" y="188"/>
                  </a:lnTo>
                  <a:lnTo>
                    <a:pt x="228" y="197"/>
                  </a:lnTo>
                  <a:lnTo>
                    <a:pt x="246" y="207"/>
                  </a:lnTo>
                  <a:lnTo>
                    <a:pt x="264" y="217"/>
                  </a:lnTo>
                  <a:lnTo>
                    <a:pt x="285" y="225"/>
                  </a:lnTo>
                  <a:lnTo>
                    <a:pt x="300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55" name="Freeform 207"/>
            <p:cNvSpPr>
              <a:spLocks/>
            </p:cNvSpPr>
            <p:nvPr/>
          </p:nvSpPr>
          <p:spPr bwMode="auto">
            <a:xfrm>
              <a:off x="4440" y="2950"/>
              <a:ext cx="27" cy="22"/>
            </a:xfrm>
            <a:custGeom>
              <a:avLst/>
              <a:gdLst>
                <a:gd name="T0" fmla="*/ 0 w 273"/>
                <a:gd name="T1" fmla="*/ 0 h 244"/>
                <a:gd name="T2" fmla="*/ 0 w 273"/>
                <a:gd name="T3" fmla="*/ 0 h 244"/>
                <a:gd name="T4" fmla="*/ 0 w 273"/>
                <a:gd name="T5" fmla="*/ 0 h 244"/>
                <a:gd name="T6" fmla="*/ 0 w 273"/>
                <a:gd name="T7" fmla="*/ 0 h 244"/>
                <a:gd name="T8" fmla="*/ 0 w 273"/>
                <a:gd name="T9" fmla="*/ 0 h 244"/>
                <a:gd name="T10" fmla="*/ 0 w 273"/>
                <a:gd name="T11" fmla="*/ 0 h 244"/>
                <a:gd name="T12" fmla="*/ 0 w 273"/>
                <a:gd name="T13" fmla="*/ 0 h 244"/>
                <a:gd name="T14" fmla="*/ 0 w 273"/>
                <a:gd name="T15" fmla="*/ 0 h 244"/>
                <a:gd name="T16" fmla="*/ 0 w 273"/>
                <a:gd name="T17" fmla="*/ 0 h 244"/>
                <a:gd name="T18" fmla="*/ 0 w 273"/>
                <a:gd name="T19" fmla="*/ 0 h 244"/>
                <a:gd name="T20" fmla="*/ 0 w 273"/>
                <a:gd name="T21" fmla="*/ 0 h 244"/>
                <a:gd name="T22" fmla="*/ 0 w 273"/>
                <a:gd name="T23" fmla="*/ 0 h 244"/>
                <a:gd name="T24" fmla="*/ 0 w 273"/>
                <a:gd name="T25" fmla="*/ 0 h 244"/>
                <a:gd name="T26" fmla="*/ 0 w 273"/>
                <a:gd name="T27" fmla="*/ 0 h 244"/>
                <a:gd name="T28" fmla="*/ 0 w 273"/>
                <a:gd name="T29" fmla="*/ 0 h 244"/>
                <a:gd name="T30" fmla="*/ 0 w 273"/>
                <a:gd name="T31" fmla="*/ 0 h 244"/>
                <a:gd name="T32" fmla="*/ 0 w 273"/>
                <a:gd name="T33" fmla="*/ 0 h 244"/>
                <a:gd name="T34" fmla="*/ 0 w 273"/>
                <a:gd name="T35" fmla="*/ 0 h 244"/>
                <a:gd name="T36" fmla="*/ 0 w 273"/>
                <a:gd name="T37" fmla="*/ 0 h 244"/>
                <a:gd name="T38" fmla="*/ 0 w 273"/>
                <a:gd name="T39" fmla="*/ 0 h 244"/>
                <a:gd name="T40" fmla="*/ 0 w 273"/>
                <a:gd name="T41" fmla="*/ 0 h 244"/>
                <a:gd name="T42" fmla="*/ 0 w 273"/>
                <a:gd name="T43" fmla="*/ 0 h 244"/>
                <a:gd name="T44" fmla="*/ 0 w 273"/>
                <a:gd name="T45" fmla="*/ 0 h 244"/>
                <a:gd name="T46" fmla="*/ 0 w 273"/>
                <a:gd name="T47" fmla="*/ 0 h 244"/>
                <a:gd name="T48" fmla="*/ 0 w 273"/>
                <a:gd name="T49" fmla="*/ 0 h 244"/>
                <a:gd name="T50" fmla="*/ 0 w 273"/>
                <a:gd name="T51" fmla="*/ 0 h 244"/>
                <a:gd name="T52" fmla="*/ 0 w 273"/>
                <a:gd name="T53" fmla="*/ 0 h 244"/>
                <a:gd name="T54" fmla="*/ 0 w 273"/>
                <a:gd name="T55" fmla="*/ 0 h 244"/>
                <a:gd name="T56" fmla="*/ 0 w 273"/>
                <a:gd name="T57" fmla="*/ 0 h 244"/>
                <a:gd name="T58" fmla="*/ 0 w 273"/>
                <a:gd name="T59" fmla="*/ 0 h 244"/>
                <a:gd name="T60" fmla="*/ 0 w 273"/>
                <a:gd name="T61" fmla="*/ 0 h 244"/>
                <a:gd name="T62" fmla="*/ 0 w 273"/>
                <a:gd name="T63" fmla="*/ 0 h 244"/>
                <a:gd name="T64" fmla="*/ 0 w 273"/>
                <a:gd name="T65" fmla="*/ 0 h 244"/>
                <a:gd name="T66" fmla="*/ 0 w 273"/>
                <a:gd name="T67" fmla="*/ 0 h 244"/>
                <a:gd name="T68" fmla="*/ 0 w 273"/>
                <a:gd name="T69" fmla="*/ 0 h 244"/>
                <a:gd name="T70" fmla="*/ 0 w 273"/>
                <a:gd name="T71" fmla="*/ 0 h 244"/>
                <a:gd name="T72" fmla="*/ 0 w 273"/>
                <a:gd name="T73" fmla="*/ 0 h 2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3"/>
                <a:gd name="T112" fmla="*/ 0 h 244"/>
                <a:gd name="T113" fmla="*/ 273 w 273"/>
                <a:gd name="T114" fmla="*/ 244 h 2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3" h="244">
                  <a:moveTo>
                    <a:pt x="233" y="26"/>
                  </a:moveTo>
                  <a:lnTo>
                    <a:pt x="233" y="26"/>
                  </a:lnTo>
                  <a:lnTo>
                    <a:pt x="233" y="25"/>
                  </a:lnTo>
                  <a:lnTo>
                    <a:pt x="233" y="31"/>
                  </a:lnTo>
                  <a:lnTo>
                    <a:pt x="229" y="44"/>
                  </a:lnTo>
                  <a:lnTo>
                    <a:pt x="220" y="58"/>
                  </a:lnTo>
                  <a:lnTo>
                    <a:pt x="209" y="75"/>
                  </a:lnTo>
                  <a:lnTo>
                    <a:pt x="194" y="94"/>
                  </a:lnTo>
                  <a:lnTo>
                    <a:pt x="177" y="112"/>
                  </a:lnTo>
                  <a:lnTo>
                    <a:pt x="157" y="131"/>
                  </a:lnTo>
                  <a:lnTo>
                    <a:pt x="137" y="149"/>
                  </a:lnTo>
                  <a:lnTo>
                    <a:pt x="117" y="165"/>
                  </a:lnTo>
                  <a:lnTo>
                    <a:pt x="96" y="179"/>
                  </a:lnTo>
                  <a:lnTo>
                    <a:pt x="76" y="190"/>
                  </a:lnTo>
                  <a:lnTo>
                    <a:pt x="57" y="198"/>
                  </a:lnTo>
                  <a:lnTo>
                    <a:pt x="39" y="202"/>
                  </a:lnTo>
                  <a:lnTo>
                    <a:pt x="25" y="203"/>
                  </a:lnTo>
                  <a:lnTo>
                    <a:pt x="15" y="201"/>
                  </a:lnTo>
                  <a:lnTo>
                    <a:pt x="0" y="237"/>
                  </a:lnTo>
                  <a:lnTo>
                    <a:pt x="23" y="244"/>
                  </a:lnTo>
                  <a:lnTo>
                    <a:pt x="45" y="243"/>
                  </a:lnTo>
                  <a:lnTo>
                    <a:pt x="69" y="236"/>
                  </a:lnTo>
                  <a:lnTo>
                    <a:pt x="92" y="227"/>
                  </a:lnTo>
                  <a:lnTo>
                    <a:pt x="117" y="213"/>
                  </a:lnTo>
                  <a:lnTo>
                    <a:pt x="140" y="197"/>
                  </a:lnTo>
                  <a:lnTo>
                    <a:pt x="163" y="181"/>
                  </a:lnTo>
                  <a:lnTo>
                    <a:pt x="185" y="160"/>
                  </a:lnTo>
                  <a:lnTo>
                    <a:pt x="205" y="140"/>
                  </a:lnTo>
                  <a:lnTo>
                    <a:pt x="223" y="120"/>
                  </a:lnTo>
                  <a:lnTo>
                    <a:pt x="240" y="99"/>
                  </a:lnTo>
                  <a:lnTo>
                    <a:pt x="254" y="79"/>
                  </a:lnTo>
                  <a:lnTo>
                    <a:pt x="264" y="59"/>
                  </a:lnTo>
                  <a:lnTo>
                    <a:pt x="270" y="40"/>
                  </a:lnTo>
                  <a:lnTo>
                    <a:pt x="273" y="21"/>
                  </a:lnTo>
                  <a:lnTo>
                    <a:pt x="264" y="0"/>
                  </a:lnTo>
                  <a:lnTo>
                    <a:pt x="23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56" name="Freeform 208"/>
            <p:cNvSpPr>
              <a:spLocks/>
            </p:cNvSpPr>
            <p:nvPr/>
          </p:nvSpPr>
          <p:spPr bwMode="auto">
            <a:xfrm>
              <a:off x="4435" y="2922"/>
              <a:ext cx="31" cy="30"/>
            </a:xfrm>
            <a:custGeom>
              <a:avLst/>
              <a:gdLst>
                <a:gd name="T0" fmla="*/ 0 w 310"/>
                <a:gd name="T1" fmla="*/ 0 h 331"/>
                <a:gd name="T2" fmla="*/ 0 w 310"/>
                <a:gd name="T3" fmla="*/ 0 h 331"/>
                <a:gd name="T4" fmla="*/ 0 w 310"/>
                <a:gd name="T5" fmla="*/ 0 h 331"/>
                <a:gd name="T6" fmla="*/ 0 w 310"/>
                <a:gd name="T7" fmla="*/ 0 h 331"/>
                <a:gd name="T8" fmla="*/ 0 w 310"/>
                <a:gd name="T9" fmla="*/ 0 h 331"/>
                <a:gd name="T10" fmla="*/ 0 w 310"/>
                <a:gd name="T11" fmla="*/ 0 h 331"/>
                <a:gd name="T12" fmla="*/ 0 w 310"/>
                <a:gd name="T13" fmla="*/ 0 h 331"/>
                <a:gd name="T14" fmla="*/ 0 w 310"/>
                <a:gd name="T15" fmla="*/ 0 h 331"/>
                <a:gd name="T16" fmla="*/ 0 w 310"/>
                <a:gd name="T17" fmla="*/ 0 h 331"/>
                <a:gd name="T18" fmla="*/ 0 w 310"/>
                <a:gd name="T19" fmla="*/ 0 h 331"/>
                <a:gd name="T20" fmla="*/ 0 w 310"/>
                <a:gd name="T21" fmla="*/ 0 h 331"/>
                <a:gd name="T22" fmla="*/ 0 w 310"/>
                <a:gd name="T23" fmla="*/ 0 h 331"/>
                <a:gd name="T24" fmla="*/ 0 w 310"/>
                <a:gd name="T25" fmla="*/ 0 h 331"/>
                <a:gd name="T26" fmla="*/ 0 w 310"/>
                <a:gd name="T27" fmla="*/ 0 h 331"/>
                <a:gd name="T28" fmla="*/ 0 w 310"/>
                <a:gd name="T29" fmla="*/ 0 h 331"/>
                <a:gd name="T30" fmla="*/ 0 w 310"/>
                <a:gd name="T31" fmla="*/ 0 h 331"/>
                <a:gd name="T32" fmla="*/ 0 w 310"/>
                <a:gd name="T33" fmla="*/ 0 h 331"/>
                <a:gd name="T34" fmla="*/ 0 w 310"/>
                <a:gd name="T35" fmla="*/ 0 h 331"/>
                <a:gd name="T36" fmla="*/ 0 w 310"/>
                <a:gd name="T37" fmla="*/ 0 h 331"/>
                <a:gd name="T38" fmla="*/ 0 w 310"/>
                <a:gd name="T39" fmla="*/ 0 h 331"/>
                <a:gd name="T40" fmla="*/ 0 w 310"/>
                <a:gd name="T41" fmla="*/ 0 h 331"/>
                <a:gd name="T42" fmla="*/ 0 w 310"/>
                <a:gd name="T43" fmla="*/ 0 h 331"/>
                <a:gd name="T44" fmla="*/ 0 w 310"/>
                <a:gd name="T45" fmla="*/ 0 h 331"/>
                <a:gd name="T46" fmla="*/ 0 w 310"/>
                <a:gd name="T47" fmla="*/ 0 h 331"/>
                <a:gd name="T48" fmla="*/ 0 w 310"/>
                <a:gd name="T49" fmla="*/ 0 h 331"/>
                <a:gd name="T50" fmla="*/ 0 w 310"/>
                <a:gd name="T51" fmla="*/ 0 h 331"/>
                <a:gd name="T52" fmla="*/ 0 w 310"/>
                <a:gd name="T53" fmla="*/ 0 h 331"/>
                <a:gd name="T54" fmla="*/ 0 w 310"/>
                <a:gd name="T55" fmla="*/ 0 h 331"/>
                <a:gd name="T56" fmla="*/ 0 w 310"/>
                <a:gd name="T57" fmla="*/ 0 h 331"/>
                <a:gd name="T58" fmla="*/ 0 w 310"/>
                <a:gd name="T59" fmla="*/ 0 h 331"/>
                <a:gd name="T60" fmla="*/ 0 w 310"/>
                <a:gd name="T61" fmla="*/ 0 h 331"/>
                <a:gd name="T62" fmla="*/ 0 w 310"/>
                <a:gd name="T63" fmla="*/ 0 h 331"/>
                <a:gd name="T64" fmla="*/ 0 w 310"/>
                <a:gd name="T65" fmla="*/ 0 h 331"/>
                <a:gd name="T66" fmla="*/ 0 w 310"/>
                <a:gd name="T67" fmla="*/ 0 h 331"/>
                <a:gd name="T68" fmla="*/ 0 w 310"/>
                <a:gd name="T69" fmla="*/ 0 h 331"/>
                <a:gd name="T70" fmla="*/ 0 w 310"/>
                <a:gd name="T71" fmla="*/ 0 h 331"/>
                <a:gd name="T72" fmla="*/ 0 w 310"/>
                <a:gd name="T73" fmla="*/ 0 h 331"/>
                <a:gd name="T74" fmla="*/ 0 w 310"/>
                <a:gd name="T75" fmla="*/ 0 h 331"/>
                <a:gd name="T76" fmla="*/ 0 w 310"/>
                <a:gd name="T77" fmla="*/ 0 h 331"/>
                <a:gd name="T78" fmla="*/ 0 w 310"/>
                <a:gd name="T79" fmla="*/ 0 h 331"/>
                <a:gd name="T80" fmla="*/ 0 w 310"/>
                <a:gd name="T81" fmla="*/ 0 h 331"/>
                <a:gd name="T82" fmla="*/ 0 w 310"/>
                <a:gd name="T83" fmla="*/ 0 h 331"/>
                <a:gd name="T84" fmla="*/ 0 w 310"/>
                <a:gd name="T85" fmla="*/ 0 h 331"/>
                <a:gd name="T86" fmla="*/ 0 w 310"/>
                <a:gd name="T87" fmla="*/ 0 h 331"/>
                <a:gd name="T88" fmla="*/ 0 w 310"/>
                <a:gd name="T89" fmla="*/ 0 h 331"/>
                <a:gd name="T90" fmla="*/ 0 w 310"/>
                <a:gd name="T91" fmla="*/ 0 h 33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10"/>
                <a:gd name="T139" fmla="*/ 0 h 331"/>
                <a:gd name="T140" fmla="*/ 310 w 310"/>
                <a:gd name="T141" fmla="*/ 331 h 33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10" h="331">
                  <a:moveTo>
                    <a:pt x="3" y="11"/>
                  </a:moveTo>
                  <a:lnTo>
                    <a:pt x="3" y="31"/>
                  </a:lnTo>
                  <a:lnTo>
                    <a:pt x="14" y="45"/>
                  </a:lnTo>
                  <a:lnTo>
                    <a:pt x="27" y="62"/>
                  </a:lnTo>
                  <a:lnTo>
                    <a:pt x="42" y="80"/>
                  </a:lnTo>
                  <a:lnTo>
                    <a:pt x="59" y="98"/>
                  </a:lnTo>
                  <a:lnTo>
                    <a:pt x="77" y="119"/>
                  </a:lnTo>
                  <a:lnTo>
                    <a:pt x="98" y="139"/>
                  </a:lnTo>
                  <a:lnTo>
                    <a:pt x="119" y="160"/>
                  </a:lnTo>
                  <a:lnTo>
                    <a:pt x="140" y="183"/>
                  </a:lnTo>
                  <a:lnTo>
                    <a:pt x="160" y="204"/>
                  </a:lnTo>
                  <a:lnTo>
                    <a:pt x="181" y="225"/>
                  </a:lnTo>
                  <a:lnTo>
                    <a:pt x="201" y="247"/>
                  </a:lnTo>
                  <a:lnTo>
                    <a:pt x="221" y="266"/>
                  </a:lnTo>
                  <a:lnTo>
                    <a:pt x="238" y="285"/>
                  </a:lnTo>
                  <a:lnTo>
                    <a:pt x="254" y="302"/>
                  </a:lnTo>
                  <a:lnTo>
                    <a:pt x="268" y="317"/>
                  </a:lnTo>
                  <a:lnTo>
                    <a:pt x="279" y="331"/>
                  </a:lnTo>
                  <a:lnTo>
                    <a:pt x="310" y="305"/>
                  </a:lnTo>
                  <a:lnTo>
                    <a:pt x="298" y="291"/>
                  </a:lnTo>
                  <a:lnTo>
                    <a:pt x="283" y="274"/>
                  </a:lnTo>
                  <a:lnTo>
                    <a:pt x="267" y="257"/>
                  </a:lnTo>
                  <a:lnTo>
                    <a:pt x="248" y="238"/>
                  </a:lnTo>
                  <a:lnTo>
                    <a:pt x="229" y="219"/>
                  </a:lnTo>
                  <a:lnTo>
                    <a:pt x="209" y="198"/>
                  </a:lnTo>
                  <a:lnTo>
                    <a:pt x="188" y="176"/>
                  </a:lnTo>
                  <a:lnTo>
                    <a:pt x="167" y="155"/>
                  </a:lnTo>
                  <a:lnTo>
                    <a:pt x="146" y="133"/>
                  </a:lnTo>
                  <a:lnTo>
                    <a:pt x="125" y="111"/>
                  </a:lnTo>
                  <a:lnTo>
                    <a:pt x="106" y="91"/>
                  </a:lnTo>
                  <a:lnTo>
                    <a:pt x="88" y="71"/>
                  </a:lnTo>
                  <a:lnTo>
                    <a:pt x="71" y="52"/>
                  </a:lnTo>
                  <a:lnTo>
                    <a:pt x="57" y="36"/>
                  </a:lnTo>
                  <a:lnTo>
                    <a:pt x="45" y="22"/>
                  </a:lnTo>
                  <a:lnTo>
                    <a:pt x="37" y="10"/>
                  </a:lnTo>
                  <a:lnTo>
                    <a:pt x="37" y="30"/>
                  </a:lnTo>
                  <a:lnTo>
                    <a:pt x="37" y="10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10" y="3"/>
                  </a:lnTo>
                  <a:lnTo>
                    <a:pt x="4" y="9"/>
                  </a:lnTo>
                  <a:lnTo>
                    <a:pt x="1" y="15"/>
                  </a:lnTo>
                  <a:lnTo>
                    <a:pt x="0" y="23"/>
                  </a:lnTo>
                  <a:lnTo>
                    <a:pt x="3" y="3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57" name="Freeform 209"/>
            <p:cNvSpPr>
              <a:spLocks/>
            </p:cNvSpPr>
            <p:nvPr/>
          </p:nvSpPr>
          <p:spPr bwMode="auto">
            <a:xfrm>
              <a:off x="4433" y="2892"/>
              <a:ext cx="9" cy="33"/>
            </a:xfrm>
            <a:custGeom>
              <a:avLst/>
              <a:gdLst>
                <a:gd name="T0" fmla="*/ 0 w 93"/>
                <a:gd name="T1" fmla="*/ 0 h 354"/>
                <a:gd name="T2" fmla="*/ 0 w 93"/>
                <a:gd name="T3" fmla="*/ 0 h 354"/>
                <a:gd name="T4" fmla="*/ 0 w 93"/>
                <a:gd name="T5" fmla="*/ 0 h 354"/>
                <a:gd name="T6" fmla="*/ 0 w 93"/>
                <a:gd name="T7" fmla="*/ 0 h 354"/>
                <a:gd name="T8" fmla="*/ 0 w 93"/>
                <a:gd name="T9" fmla="*/ 0 h 354"/>
                <a:gd name="T10" fmla="*/ 0 w 93"/>
                <a:gd name="T11" fmla="*/ 0 h 354"/>
                <a:gd name="T12" fmla="*/ 0 w 93"/>
                <a:gd name="T13" fmla="*/ 0 h 354"/>
                <a:gd name="T14" fmla="*/ 0 w 93"/>
                <a:gd name="T15" fmla="*/ 0 h 354"/>
                <a:gd name="T16" fmla="*/ 0 w 93"/>
                <a:gd name="T17" fmla="*/ 0 h 354"/>
                <a:gd name="T18" fmla="*/ 0 w 93"/>
                <a:gd name="T19" fmla="*/ 0 h 354"/>
                <a:gd name="T20" fmla="*/ 0 w 93"/>
                <a:gd name="T21" fmla="*/ 0 h 354"/>
                <a:gd name="T22" fmla="*/ 0 w 93"/>
                <a:gd name="T23" fmla="*/ 0 h 354"/>
                <a:gd name="T24" fmla="*/ 0 w 93"/>
                <a:gd name="T25" fmla="*/ 0 h 354"/>
                <a:gd name="T26" fmla="*/ 0 w 93"/>
                <a:gd name="T27" fmla="*/ 0 h 354"/>
                <a:gd name="T28" fmla="*/ 0 w 93"/>
                <a:gd name="T29" fmla="*/ 0 h 354"/>
                <a:gd name="T30" fmla="*/ 0 w 93"/>
                <a:gd name="T31" fmla="*/ 0 h 354"/>
                <a:gd name="T32" fmla="*/ 0 w 93"/>
                <a:gd name="T33" fmla="*/ 0 h 354"/>
                <a:gd name="T34" fmla="*/ 0 w 93"/>
                <a:gd name="T35" fmla="*/ 0 h 354"/>
                <a:gd name="T36" fmla="*/ 0 w 93"/>
                <a:gd name="T37" fmla="*/ 0 h 354"/>
                <a:gd name="T38" fmla="*/ 0 w 93"/>
                <a:gd name="T39" fmla="*/ 0 h 354"/>
                <a:gd name="T40" fmla="*/ 0 w 93"/>
                <a:gd name="T41" fmla="*/ 0 h 354"/>
                <a:gd name="T42" fmla="*/ 0 w 93"/>
                <a:gd name="T43" fmla="*/ 0 h 354"/>
                <a:gd name="T44" fmla="*/ 0 w 93"/>
                <a:gd name="T45" fmla="*/ 0 h 354"/>
                <a:gd name="T46" fmla="*/ 0 w 93"/>
                <a:gd name="T47" fmla="*/ 0 h 354"/>
                <a:gd name="T48" fmla="*/ 0 w 93"/>
                <a:gd name="T49" fmla="*/ 0 h 354"/>
                <a:gd name="T50" fmla="*/ 0 w 93"/>
                <a:gd name="T51" fmla="*/ 0 h 354"/>
                <a:gd name="T52" fmla="*/ 0 w 93"/>
                <a:gd name="T53" fmla="*/ 0 h 354"/>
                <a:gd name="T54" fmla="*/ 0 w 93"/>
                <a:gd name="T55" fmla="*/ 0 h 354"/>
                <a:gd name="T56" fmla="*/ 0 w 93"/>
                <a:gd name="T57" fmla="*/ 0 h 354"/>
                <a:gd name="T58" fmla="*/ 0 w 93"/>
                <a:gd name="T59" fmla="*/ 0 h 35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3"/>
                <a:gd name="T91" fmla="*/ 0 h 354"/>
                <a:gd name="T92" fmla="*/ 93 w 93"/>
                <a:gd name="T93" fmla="*/ 354 h 35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3" h="354">
                  <a:moveTo>
                    <a:pt x="16" y="40"/>
                  </a:moveTo>
                  <a:lnTo>
                    <a:pt x="5" y="33"/>
                  </a:lnTo>
                  <a:lnTo>
                    <a:pt x="19" y="54"/>
                  </a:lnTo>
                  <a:lnTo>
                    <a:pt x="33" y="86"/>
                  </a:lnTo>
                  <a:lnTo>
                    <a:pt x="44" y="125"/>
                  </a:lnTo>
                  <a:lnTo>
                    <a:pt x="50" y="168"/>
                  </a:lnTo>
                  <a:lnTo>
                    <a:pt x="54" y="214"/>
                  </a:lnTo>
                  <a:lnTo>
                    <a:pt x="50" y="259"/>
                  </a:lnTo>
                  <a:lnTo>
                    <a:pt x="42" y="300"/>
                  </a:lnTo>
                  <a:lnTo>
                    <a:pt x="27" y="335"/>
                  </a:lnTo>
                  <a:lnTo>
                    <a:pt x="61" y="354"/>
                  </a:lnTo>
                  <a:lnTo>
                    <a:pt x="80" y="310"/>
                  </a:lnTo>
                  <a:lnTo>
                    <a:pt x="90" y="263"/>
                  </a:lnTo>
                  <a:lnTo>
                    <a:pt x="93" y="214"/>
                  </a:lnTo>
                  <a:lnTo>
                    <a:pt x="90" y="164"/>
                  </a:lnTo>
                  <a:lnTo>
                    <a:pt x="82" y="116"/>
                  </a:lnTo>
                  <a:lnTo>
                    <a:pt x="70" y="73"/>
                  </a:lnTo>
                  <a:lnTo>
                    <a:pt x="55" y="35"/>
                  </a:lnTo>
                  <a:lnTo>
                    <a:pt x="35" y="7"/>
                  </a:lnTo>
                  <a:lnTo>
                    <a:pt x="24" y="0"/>
                  </a:lnTo>
                  <a:lnTo>
                    <a:pt x="35" y="7"/>
                  </a:lnTo>
                  <a:lnTo>
                    <a:pt x="28" y="2"/>
                  </a:lnTo>
                  <a:lnTo>
                    <a:pt x="21" y="1"/>
                  </a:lnTo>
                  <a:lnTo>
                    <a:pt x="14" y="2"/>
                  </a:lnTo>
                  <a:lnTo>
                    <a:pt x="7" y="5"/>
                  </a:lnTo>
                  <a:lnTo>
                    <a:pt x="3" y="12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5" y="33"/>
                  </a:lnTo>
                  <a:lnTo>
                    <a:pt x="16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58" name="Freeform 210"/>
            <p:cNvSpPr>
              <a:spLocks/>
            </p:cNvSpPr>
            <p:nvPr/>
          </p:nvSpPr>
          <p:spPr bwMode="auto">
            <a:xfrm>
              <a:off x="4381" y="2884"/>
              <a:ext cx="54" cy="12"/>
            </a:xfrm>
            <a:custGeom>
              <a:avLst/>
              <a:gdLst>
                <a:gd name="T0" fmla="*/ 0 w 539"/>
                <a:gd name="T1" fmla="*/ 0 h 132"/>
                <a:gd name="T2" fmla="*/ 0 w 539"/>
                <a:gd name="T3" fmla="*/ 0 h 132"/>
                <a:gd name="T4" fmla="*/ 0 w 539"/>
                <a:gd name="T5" fmla="*/ 0 h 132"/>
                <a:gd name="T6" fmla="*/ 0 w 539"/>
                <a:gd name="T7" fmla="*/ 0 h 132"/>
                <a:gd name="T8" fmla="*/ 0 w 539"/>
                <a:gd name="T9" fmla="*/ 0 h 132"/>
                <a:gd name="T10" fmla="*/ 0 w 539"/>
                <a:gd name="T11" fmla="*/ 0 h 132"/>
                <a:gd name="T12" fmla="*/ 0 w 539"/>
                <a:gd name="T13" fmla="*/ 0 h 132"/>
                <a:gd name="T14" fmla="*/ 0 w 539"/>
                <a:gd name="T15" fmla="*/ 0 h 132"/>
                <a:gd name="T16" fmla="*/ 0 w 539"/>
                <a:gd name="T17" fmla="*/ 0 h 132"/>
                <a:gd name="T18" fmla="*/ 0 w 539"/>
                <a:gd name="T19" fmla="*/ 0 h 132"/>
                <a:gd name="T20" fmla="*/ 0 w 539"/>
                <a:gd name="T21" fmla="*/ 0 h 132"/>
                <a:gd name="T22" fmla="*/ 0 w 539"/>
                <a:gd name="T23" fmla="*/ 0 h 132"/>
                <a:gd name="T24" fmla="*/ 0 w 539"/>
                <a:gd name="T25" fmla="*/ 0 h 132"/>
                <a:gd name="T26" fmla="*/ 0 w 539"/>
                <a:gd name="T27" fmla="*/ 0 h 132"/>
                <a:gd name="T28" fmla="*/ 0 w 539"/>
                <a:gd name="T29" fmla="*/ 0 h 132"/>
                <a:gd name="T30" fmla="*/ 1 w 539"/>
                <a:gd name="T31" fmla="*/ 0 h 132"/>
                <a:gd name="T32" fmla="*/ 1 w 539"/>
                <a:gd name="T33" fmla="*/ 0 h 132"/>
                <a:gd name="T34" fmla="*/ 1 w 539"/>
                <a:gd name="T35" fmla="*/ 0 h 132"/>
                <a:gd name="T36" fmla="*/ 1 w 539"/>
                <a:gd name="T37" fmla="*/ 0 h 132"/>
                <a:gd name="T38" fmla="*/ 1 w 539"/>
                <a:gd name="T39" fmla="*/ 0 h 132"/>
                <a:gd name="T40" fmla="*/ 1 w 539"/>
                <a:gd name="T41" fmla="*/ 0 h 132"/>
                <a:gd name="T42" fmla="*/ 0 w 539"/>
                <a:gd name="T43" fmla="*/ 0 h 132"/>
                <a:gd name="T44" fmla="*/ 0 w 539"/>
                <a:gd name="T45" fmla="*/ 0 h 132"/>
                <a:gd name="T46" fmla="*/ 0 w 539"/>
                <a:gd name="T47" fmla="*/ 0 h 132"/>
                <a:gd name="T48" fmla="*/ 0 w 539"/>
                <a:gd name="T49" fmla="*/ 0 h 132"/>
                <a:gd name="T50" fmla="*/ 0 w 539"/>
                <a:gd name="T51" fmla="*/ 0 h 132"/>
                <a:gd name="T52" fmla="*/ 0 w 539"/>
                <a:gd name="T53" fmla="*/ 0 h 132"/>
                <a:gd name="T54" fmla="*/ 0 w 539"/>
                <a:gd name="T55" fmla="*/ 0 h 132"/>
                <a:gd name="T56" fmla="*/ 0 w 539"/>
                <a:gd name="T57" fmla="*/ 0 h 132"/>
                <a:gd name="T58" fmla="*/ 0 w 539"/>
                <a:gd name="T59" fmla="*/ 0 h 132"/>
                <a:gd name="T60" fmla="*/ 0 w 539"/>
                <a:gd name="T61" fmla="*/ 0 h 132"/>
                <a:gd name="T62" fmla="*/ 0 w 539"/>
                <a:gd name="T63" fmla="*/ 0 h 132"/>
                <a:gd name="T64" fmla="*/ 0 w 539"/>
                <a:gd name="T65" fmla="*/ 0 h 132"/>
                <a:gd name="T66" fmla="*/ 0 w 539"/>
                <a:gd name="T67" fmla="*/ 0 h 132"/>
                <a:gd name="T68" fmla="*/ 0 w 539"/>
                <a:gd name="T69" fmla="*/ 0 h 132"/>
                <a:gd name="T70" fmla="*/ 0 w 539"/>
                <a:gd name="T71" fmla="*/ 0 h 132"/>
                <a:gd name="T72" fmla="*/ 0 w 539"/>
                <a:gd name="T73" fmla="*/ 0 h 132"/>
                <a:gd name="T74" fmla="*/ 0 w 539"/>
                <a:gd name="T75" fmla="*/ 0 h 132"/>
                <a:gd name="T76" fmla="*/ 0 w 539"/>
                <a:gd name="T77" fmla="*/ 0 h 132"/>
                <a:gd name="T78" fmla="*/ 0 w 539"/>
                <a:gd name="T79" fmla="*/ 0 h 132"/>
                <a:gd name="T80" fmla="*/ 0 w 539"/>
                <a:gd name="T81" fmla="*/ 0 h 132"/>
                <a:gd name="T82" fmla="*/ 0 w 539"/>
                <a:gd name="T83" fmla="*/ 0 h 132"/>
                <a:gd name="T84" fmla="*/ 0 w 539"/>
                <a:gd name="T85" fmla="*/ 0 h 132"/>
                <a:gd name="T86" fmla="*/ 0 w 539"/>
                <a:gd name="T87" fmla="*/ 0 h 132"/>
                <a:gd name="T88" fmla="*/ 0 w 539"/>
                <a:gd name="T89" fmla="*/ 0 h 132"/>
                <a:gd name="T90" fmla="*/ 0 w 539"/>
                <a:gd name="T91" fmla="*/ 0 h 1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39"/>
                <a:gd name="T139" fmla="*/ 0 h 132"/>
                <a:gd name="T140" fmla="*/ 539 w 539"/>
                <a:gd name="T141" fmla="*/ 132 h 1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39" h="132">
                  <a:moveTo>
                    <a:pt x="40" y="24"/>
                  </a:moveTo>
                  <a:lnTo>
                    <a:pt x="17" y="41"/>
                  </a:lnTo>
                  <a:lnTo>
                    <a:pt x="48" y="46"/>
                  </a:lnTo>
                  <a:lnTo>
                    <a:pt x="79" y="51"/>
                  </a:lnTo>
                  <a:lnTo>
                    <a:pt x="110" y="57"/>
                  </a:lnTo>
                  <a:lnTo>
                    <a:pt x="140" y="61"/>
                  </a:lnTo>
                  <a:lnTo>
                    <a:pt x="170" y="66"/>
                  </a:lnTo>
                  <a:lnTo>
                    <a:pt x="201" y="72"/>
                  </a:lnTo>
                  <a:lnTo>
                    <a:pt x="232" y="76"/>
                  </a:lnTo>
                  <a:lnTo>
                    <a:pt x="262" y="81"/>
                  </a:lnTo>
                  <a:lnTo>
                    <a:pt x="293" y="87"/>
                  </a:lnTo>
                  <a:lnTo>
                    <a:pt x="326" y="92"/>
                  </a:lnTo>
                  <a:lnTo>
                    <a:pt x="358" y="98"/>
                  </a:lnTo>
                  <a:lnTo>
                    <a:pt x="391" y="104"/>
                  </a:lnTo>
                  <a:lnTo>
                    <a:pt x="425" y="110"/>
                  </a:lnTo>
                  <a:lnTo>
                    <a:pt x="460" y="117"/>
                  </a:lnTo>
                  <a:lnTo>
                    <a:pt x="495" y="125"/>
                  </a:lnTo>
                  <a:lnTo>
                    <a:pt x="531" y="132"/>
                  </a:lnTo>
                  <a:lnTo>
                    <a:pt x="539" y="92"/>
                  </a:lnTo>
                  <a:lnTo>
                    <a:pt x="502" y="84"/>
                  </a:lnTo>
                  <a:lnTo>
                    <a:pt x="466" y="77"/>
                  </a:lnTo>
                  <a:lnTo>
                    <a:pt x="431" y="69"/>
                  </a:lnTo>
                  <a:lnTo>
                    <a:pt x="397" y="63"/>
                  </a:lnTo>
                  <a:lnTo>
                    <a:pt x="364" y="58"/>
                  </a:lnTo>
                  <a:lnTo>
                    <a:pt x="332" y="51"/>
                  </a:lnTo>
                  <a:lnTo>
                    <a:pt x="299" y="46"/>
                  </a:lnTo>
                  <a:lnTo>
                    <a:pt x="268" y="41"/>
                  </a:lnTo>
                  <a:lnTo>
                    <a:pt x="237" y="35"/>
                  </a:lnTo>
                  <a:lnTo>
                    <a:pt x="205" y="31"/>
                  </a:lnTo>
                  <a:lnTo>
                    <a:pt x="176" y="26"/>
                  </a:lnTo>
                  <a:lnTo>
                    <a:pt x="144" y="20"/>
                  </a:lnTo>
                  <a:lnTo>
                    <a:pt x="114" y="16"/>
                  </a:lnTo>
                  <a:lnTo>
                    <a:pt x="85" y="11"/>
                  </a:lnTo>
                  <a:lnTo>
                    <a:pt x="54" y="5"/>
                  </a:lnTo>
                  <a:lnTo>
                    <a:pt x="23" y="0"/>
                  </a:lnTo>
                  <a:lnTo>
                    <a:pt x="0" y="17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3" y="32"/>
                  </a:lnTo>
                  <a:lnTo>
                    <a:pt x="8" y="37"/>
                  </a:lnTo>
                  <a:lnTo>
                    <a:pt x="17" y="41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59" name="Freeform 211"/>
            <p:cNvSpPr>
              <a:spLocks/>
            </p:cNvSpPr>
            <p:nvPr/>
          </p:nvSpPr>
          <p:spPr bwMode="auto">
            <a:xfrm>
              <a:off x="4443" y="2603"/>
              <a:ext cx="167" cy="273"/>
            </a:xfrm>
            <a:custGeom>
              <a:avLst/>
              <a:gdLst>
                <a:gd name="T0" fmla="*/ 0 w 1670"/>
                <a:gd name="T1" fmla="*/ 0 h 3010"/>
                <a:gd name="T2" fmla="*/ 0 w 1670"/>
                <a:gd name="T3" fmla="*/ 0 h 3010"/>
                <a:gd name="T4" fmla="*/ 0 w 1670"/>
                <a:gd name="T5" fmla="*/ 1 h 3010"/>
                <a:gd name="T6" fmla="*/ 0 w 1670"/>
                <a:gd name="T7" fmla="*/ 1 h 3010"/>
                <a:gd name="T8" fmla="*/ 0 w 1670"/>
                <a:gd name="T9" fmla="*/ 1 h 3010"/>
                <a:gd name="T10" fmla="*/ 0 w 1670"/>
                <a:gd name="T11" fmla="*/ 2 h 3010"/>
                <a:gd name="T12" fmla="*/ 0 w 1670"/>
                <a:gd name="T13" fmla="*/ 2 h 3010"/>
                <a:gd name="T14" fmla="*/ 0 w 1670"/>
                <a:gd name="T15" fmla="*/ 2 h 3010"/>
                <a:gd name="T16" fmla="*/ 0 w 1670"/>
                <a:gd name="T17" fmla="*/ 2 h 3010"/>
                <a:gd name="T18" fmla="*/ 0 w 1670"/>
                <a:gd name="T19" fmla="*/ 2 h 3010"/>
                <a:gd name="T20" fmla="*/ 0 w 1670"/>
                <a:gd name="T21" fmla="*/ 2 h 3010"/>
                <a:gd name="T22" fmla="*/ 0 w 1670"/>
                <a:gd name="T23" fmla="*/ 2 h 3010"/>
                <a:gd name="T24" fmla="*/ 0 w 1670"/>
                <a:gd name="T25" fmla="*/ 2 h 3010"/>
                <a:gd name="T26" fmla="*/ 1 w 1670"/>
                <a:gd name="T27" fmla="*/ 2 h 3010"/>
                <a:gd name="T28" fmla="*/ 1 w 1670"/>
                <a:gd name="T29" fmla="*/ 2 h 3010"/>
                <a:gd name="T30" fmla="*/ 1 w 1670"/>
                <a:gd name="T31" fmla="*/ 2 h 3010"/>
                <a:gd name="T32" fmla="*/ 1 w 1670"/>
                <a:gd name="T33" fmla="*/ 2 h 3010"/>
                <a:gd name="T34" fmla="*/ 1 w 1670"/>
                <a:gd name="T35" fmla="*/ 2 h 3010"/>
                <a:gd name="T36" fmla="*/ 1 w 1670"/>
                <a:gd name="T37" fmla="*/ 2 h 3010"/>
                <a:gd name="T38" fmla="*/ 1 w 1670"/>
                <a:gd name="T39" fmla="*/ 2 h 3010"/>
                <a:gd name="T40" fmla="*/ 1 w 1670"/>
                <a:gd name="T41" fmla="*/ 2 h 3010"/>
                <a:gd name="T42" fmla="*/ 1 w 1670"/>
                <a:gd name="T43" fmla="*/ 2 h 3010"/>
                <a:gd name="T44" fmla="*/ 1 w 1670"/>
                <a:gd name="T45" fmla="*/ 2 h 3010"/>
                <a:gd name="T46" fmla="*/ 2 w 1670"/>
                <a:gd name="T47" fmla="*/ 2 h 3010"/>
                <a:gd name="T48" fmla="*/ 2 w 1670"/>
                <a:gd name="T49" fmla="*/ 2 h 3010"/>
                <a:gd name="T50" fmla="*/ 2 w 1670"/>
                <a:gd name="T51" fmla="*/ 2 h 3010"/>
                <a:gd name="T52" fmla="*/ 2 w 1670"/>
                <a:gd name="T53" fmla="*/ 2 h 3010"/>
                <a:gd name="T54" fmla="*/ 2 w 1670"/>
                <a:gd name="T55" fmla="*/ 2 h 3010"/>
                <a:gd name="T56" fmla="*/ 2 w 1670"/>
                <a:gd name="T57" fmla="*/ 1 h 3010"/>
                <a:gd name="T58" fmla="*/ 2 w 1670"/>
                <a:gd name="T59" fmla="*/ 1 h 3010"/>
                <a:gd name="T60" fmla="*/ 2 w 1670"/>
                <a:gd name="T61" fmla="*/ 1 h 3010"/>
                <a:gd name="T62" fmla="*/ 1 w 1670"/>
                <a:gd name="T63" fmla="*/ 1 h 3010"/>
                <a:gd name="T64" fmla="*/ 1 w 1670"/>
                <a:gd name="T65" fmla="*/ 1 h 3010"/>
                <a:gd name="T66" fmla="*/ 1 w 1670"/>
                <a:gd name="T67" fmla="*/ 1 h 3010"/>
                <a:gd name="T68" fmla="*/ 1 w 1670"/>
                <a:gd name="T69" fmla="*/ 0 h 3010"/>
                <a:gd name="T70" fmla="*/ 1 w 1670"/>
                <a:gd name="T71" fmla="*/ 0 h 3010"/>
                <a:gd name="T72" fmla="*/ 1 w 1670"/>
                <a:gd name="T73" fmla="*/ 0 h 3010"/>
                <a:gd name="T74" fmla="*/ 1 w 1670"/>
                <a:gd name="T75" fmla="*/ 0 h 3010"/>
                <a:gd name="T76" fmla="*/ 1 w 1670"/>
                <a:gd name="T77" fmla="*/ 0 h 3010"/>
                <a:gd name="T78" fmla="*/ 1 w 1670"/>
                <a:gd name="T79" fmla="*/ 0 h 3010"/>
                <a:gd name="T80" fmla="*/ 1 w 1670"/>
                <a:gd name="T81" fmla="*/ 0 h 3010"/>
                <a:gd name="T82" fmla="*/ 1 w 1670"/>
                <a:gd name="T83" fmla="*/ 0 h 3010"/>
                <a:gd name="T84" fmla="*/ 1 w 1670"/>
                <a:gd name="T85" fmla="*/ 0 h 3010"/>
                <a:gd name="T86" fmla="*/ 1 w 1670"/>
                <a:gd name="T87" fmla="*/ 0 h 3010"/>
                <a:gd name="T88" fmla="*/ 1 w 1670"/>
                <a:gd name="T89" fmla="*/ 0 h 3010"/>
                <a:gd name="T90" fmla="*/ 1 w 1670"/>
                <a:gd name="T91" fmla="*/ 0 h 3010"/>
                <a:gd name="T92" fmla="*/ 1 w 1670"/>
                <a:gd name="T93" fmla="*/ 0 h 3010"/>
                <a:gd name="T94" fmla="*/ 1 w 1670"/>
                <a:gd name="T95" fmla="*/ 0 h 30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70"/>
                <a:gd name="T145" fmla="*/ 0 h 3010"/>
                <a:gd name="T146" fmla="*/ 1670 w 1670"/>
                <a:gd name="T147" fmla="*/ 3010 h 30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70" h="3010">
                  <a:moveTo>
                    <a:pt x="426" y="159"/>
                  </a:moveTo>
                  <a:lnTo>
                    <a:pt x="367" y="317"/>
                  </a:lnTo>
                  <a:lnTo>
                    <a:pt x="314" y="479"/>
                  </a:lnTo>
                  <a:lnTo>
                    <a:pt x="266" y="646"/>
                  </a:lnTo>
                  <a:lnTo>
                    <a:pt x="222" y="818"/>
                  </a:lnTo>
                  <a:lnTo>
                    <a:pt x="182" y="993"/>
                  </a:lnTo>
                  <a:lnTo>
                    <a:pt x="147" y="1171"/>
                  </a:lnTo>
                  <a:lnTo>
                    <a:pt x="117" y="1352"/>
                  </a:lnTo>
                  <a:lnTo>
                    <a:pt x="91" y="1532"/>
                  </a:lnTo>
                  <a:lnTo>
                    <a:pt x="68" y="1714"/>
                  </a:lnTo>
                  <a:lnTo>
                    <a:pt x="49" y="1896"/>
                  </a:lnTo>
                  <a:lnTo>
                    <a:pt x="33" y="2077"/>
                  </a:lnTo>
                  <a:lnTo>
                    <a:pt x="21" y="2257"/>
                  </a:lnTo>
                  <a:lnTo>
                    <a:pt x="11" y="2436"/>
                  </a:lnTo>
                  <a:lnTo>
                    <a:pt x="5" y="2611"/>
                  </a:lnTo>
                  <a:lnTo>
                    <a:pt x="1" y="2782"/>
                  </a:lnTo>
                  <a:lnTo>
                    <a:pt x="0" y="2950"/>
                  </a:lnTo>
                  <a:lnTo>
                    <a:pt x="40" y="2955"/>
                  </a:lnTo>
                  <a:lnTo>
                    <a:pt x="80" y="2961"/>
                  </a:lnTo>
                  <a:lnTo>
                    <a:pt x="123" y="2966"/>
                  </a:lnTo>
                  <a:lnTo>
                    <a:pt x="167" y="2971"/>
                  </a:lnTo>
                  <a:lnTo>
                    <a:pt x="213" y="2977"/>
                  </a:lnTo>
                  <a:lnTo>
                    <a:pt x="261" y="2981"/>
                  </a:lnTo>
                  <a:lnTo>
                    <a:pt x="309" y="2986"/>
                  </a:lnTo>
                  <a:lnTo>
                    <a:pt x="358" y="2990"/>
                  </a:lnTo>
                  <a:lnTo>
                    <a:pt x="408" y="2994"/>
                  </a:lnTo>
                  <a:lnTo>
                    <a:pt x="460" y="2998"/>
                  </a:lnTo>
                  <a:lnTo>
                    <a:pt x="511" y="3001"/>
                  </a:lnTo>
                  <a:lnTo>
                    <a:pt x="564" y="3004"/>
                  </a:lnTo>
                  <a:lnTo>
                    <a:pt x="618" y="3006"/>
                  </a:lnTo>
                  <a:lnTo>
                    <a:pt x="672" y="3009"/>
                  </a:lnTo>
                  <a:lnTo>
                    <a:pt x="727" y="3010"/>
                  </a:lnTo>
                  <a:lnTo>
                    <a:pt x="782" y="3010"/>
                  </a:lnTo>
                  <a:lnTo>
                    <a:pt x="838" y="3010"/>
                  </a:lnTo>
                  <a:lnTo>
                    <a:pt x="893" y="3010"/>
                  </a:lnTo>
                  <a:lnTo>
                    <a:pt x="949" y="3009"/>
                  </a:lnTo>
                  <a:lnTo>
                    <a:pt x="1004" y="3006"/>
                  </a:lnTo>
                  <a:lnTo>
                    <a:pt x="1061" y="3003"/>
                  </a:lnTo>
                  <a:lnTo>
                    <a:pt x="1116" y="2999"/>
                  </a:lnTo>
                  <a:lnTo>
                    <a:pt x="1172" y="2995"/>
                  </a:lnTo>
                  <a:lnTo>
                    <a:pt x="1227" y="2989"/>
                  </a:lnTo>
                  <a:lnTo>
                    <a:pt x="1281" y="2983"/>
                  </a:lnTo>
                  <a:lnTo>
                    <a:pt x="1336" y="2974"/>
                  </a:lnTo>
                  <a:lnTo>
                    <a:pt x="1389" y="2966"/>
                  </a:lnTo>
                  <a:lnTo>
                    <a:pt x="1443" y="2956"/>
                  </a:lnTo>
                  <a:lnTo>
                    <a:pt x="1495" y="2946"/>
                  </a:lnTo>
                  <a:lnTo>
                    <a:pt x="1546" y="2934"/>
                  </a:lnTo>
                  <a:lnTo>
                    <a:pt x="1598" y="2921"/>
                  </a:lnTo>
                  <a:lnTo>
                    <a:pt x="1647" y="2906"/>
                  </a:lnTo>
                  <a:lnTo>
                    <a:pt x="1657" y="2886"/>
                  </a:lnTo>
                  <a:lnTo>
                    <a:pt x="1665" y="2832"/>
                  </a:lnTo>
                  <a:lnTo>
                    <a:pt x="1669" y="2752"/>
                  </a:lnTo>
                  <a:lnTo>
                    <a:pt x="1670" y="2648"/>
                  </a:lnTo>
                  <a:lnTo>
                    <a:pt x="1669" y="2523"/>
                  </a:lnTo>
                  <a:lnTo>
                    <a:pt x="1666" y="2382"/>
                  </a:lnTo>
                  <a:lnTo>
                    <a:pt x="1658" y="2230"/>
                  </a:lnTo>
                  <a:lnTo>
                    <a:pt x="1649" y="2069"/>
                  </a:lnTo>
                  <a:lnTo>
                    <a:pt x="1636" y="1903"/>
                  </a:lnTo>
                  <a:lnTo>
                    <a:pt x="1622" y="1737"/>
                  </a:lnTo>
                  <a:lnTo>
                    <a:pt x="1604" y="1575"/>
                  </a:lnTo>
                  <a:lnTo>
                    <a:pt x="1584" y="1420"/>
                  </a:lnTo>
                  <a:lnTo>
                    <a:pt x="1561" y="1276"/>
                  </a:lnTo>
                  <a:lnTo>
                    <a:pt x="1536" y="1148"/>
                  </a:lnTo>
                  <a:lnTo>
                    <a:pt x="1508" y="1039"/>
                  </a:lnTo>
                  <a:lnTo>
                    <a:pt x="1476" y="954"/>
                  </a:lnTo>
                  <a:lnTo>
                    <a:pt x="1451" y="897"/>
                  </a:lnTo>
                  <a:lnTo>
                    <a:pt x="1425" y="837"/>
                  </a:lnTo>
                  <a:lnTo>
                    <a:pt x="1396" y="774"/>
                  </a:lnTo>
                  <a:lnTo>
                    <a:pt x="1365" y="709"/>
                  </a:lnTo>
                  <a:lnTo>
                    <a:pt x="1334" y="642"/>
                  </a:lnTo>
                  <a:lnTo>
                    <a:pt x="1300" y="574"/>
                  </a:lnTo>
                  <a:lnTo>
                    <a:pt x="1266" y="507"/>
                  </a:lnTo>
                  <a:lnTo>
                    <a:pt x="1230" y="438"/>
                  </a:lnTo>
                  <a:lnTo>
                    <a:pt x="1192" y="372"/>
                  </a:lnTo>
                  <a:lnTo>
                    <a:pt x="1155" y="308"/>
                  </a:lnTo>
                  <a:lnTo>
                    <a:pt x="1115" y="246"/>
                  </a:lnTo>
                  <a:lnTo>
                    <a:pt x="1075" y="188"/>
                  </a:lnTo>
                  <a:lnTo>
                    <a:pt x="1034" y="133"/>
                  </a:lnTo>
                  <a:lnTo>
                    <a:pt x="994" y="83"/>
                  </a:lnTo>
                  <a:lnTo>
                    <a:pt x="952" y="38"/>
                  </a:lnTo>
                  <a:lnTo>
                    <a:pt x="909" y="0"/>
                  </a:lnTo>
                  <a:lnTo>
                    <a:pt x="879" y="3"/>
                  </a:lnTo>
                  <a:lnTo>
                    <a:pt x="849" y="6"/>
                  </a:lnTo>
                  <a:lnTo>
                    <a:pt x="819" y="10"/>
                  </a:lnTo>
                  <a:lnTo>
                    <a:pt x="788" y="16"/>
                  </a:lnTo>
                  <a:lnTo>
                    <a:pt x="758" y="21"/>
                  </a:lnTo>
                  <a:lnTo>
                    <a:pt x="727" y="29"/>
                  </a:lnTo>
                  <a:lnTo>
                    <a:pt x="695" y="36"/>
                  </a:lnTo>
                  <a:lnTo>
                    <a:pt x="665" y="45"/>
                  </a:lnTo>
                  <a:lnTo>
                    <a:pt x="633" y="54"/>
                  </a:lnTo>
                  <a:lnTo>
                    <a:pt x="603" y="65"/>
                  </a:lnTo>
                  <a:lnTo>
                    <a:pt x="573" y="78"/>
                  </a:lnTo>
                  <a:lnTo>
                    <a:pt x="542" y="90"/>
                  </a:lnTo>
                  <a:lnTo>
                    <a:pt x="513" y="105"/>
                  </a:lnTo>
                  <a:lnTo>
                    <a:pt x="483" y="121"/>
                  </a:lnTo>
                  <a:lnTo>
                    <a:pt x="454" y="140"/>
                  </a:lnTo>
                  <a:lnTo>
                    <a:pt x="426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60" name="Freeform 212"/>
            <p:cNvSpPr>
              <a:spLocks/>
            </p:cNvSpPr>
            <p:nvPr/>
          </p:nvSpPr>
          <p:spPr bwMode="auto">
            <a:xfrm>
              <a:off x="4441" y="2616"/>
              <a:ext cx="47" cy="257"/>
            </a:xfrm>
            <a:custGeom>
              <a:avLst/>
              <a:gdLst>
                <a:gd name="T0" fmla="*/ 0 w 465"/>
                <a:gd name="T1" fmla="*/ 2 h 2819"/>
                <a:gd name="T2" fmla="*/ 0 w 465"/>
                <a:gd name="T3" fmla="*/ 2 h 2819"/>
                <a:gd name="T4" fmla="*/ 0 w 465"/>
                <a:gd name="T5" fmla="*/ 2 h 2819"/>
                <a:gd name="T6" fmla="*/ 0 w 465"/>
                <a:gd name="T7" fmla="*/ 2 h 2819"/>
                <a:gd name="T8" fmla="*/ 0 w 465"/>
                <a:gd name="T9" fmla="*/ 2 h 2819"/>
                <a:gd name="T10" fmla="*/ 0 w 465"/>
                <a:gd name="T11" fmla="*/ 2 h 2819"/>
                <a:gd name="T12" fmla="*/ 0 w 465"/>
                <a:gd name="T13" fmla="*/ 1 h 2819"/>
                <a:gd name="T14" fmla="*/ 0 w 465"/>
                <a:gd name="T15" fmla="*/ 1 h 2819"/>
                <a:gd name="T16" fmla="*/ 0 w 465"/>
                <a:gd name="T17" fmla="*/ 1 h 2819"/>
                <a:gd name="T18" fmla="*/ 0 w 465"/>
                <a:gd name="T19" fmla="*/ 1 h 2819"/>
                <a:gd name="T20" fmla="*/ 0 w 465"/>
                <a:gd name="T21" fmla="*/ 1 h 2819"/>
                <a:gd name="T22" fmla="*/ 0 w 465"/>
                <a:gd name="T23" fmla="*/ 1 h 2819"/>
                <a:gd name="T24" fmla="*/ 0 w 465"/>
                <a:gd name="T25" fmla="*/ 1 h 2819"/>
                <a:gd name="T26" fmla="*/ 0 w 465"/>
                <a:gd name="T27" fmla="*/ 1 h 2819"/>
                <a:gd name="T28" fmla="*/ 0 w 465"/>
                <a:gd name="T29" fmla="*/ 0 h 2819"/>
                <a:gd name="T30" fmla="*/ 0 w 465"/>
                <a:gd name="T31" fmla="*/ 0 h 2819"/>
                <a:gd name="T32" fmla="*/ 0 w 465"/>
                <a:gd name="T33" fmla="*/ 0 h 2819"/>
                <a:gd name="T34" fmla="*/ 1 w 465"/>
                <a:gd name="T35" fmla="*/ 0 h 2819"/>
                <a:gd name="T36" fmla="*/ 0 w 465"/>
                <a:gd name="T37" fmla="*/ 0 h 2819"/>
                <a:gd name="T38" fmla="*/ 0 w 465"/>
                <a:gd name="T39" fmla="*/ 0 h 2819"/>
                <a:gd name="T40" fmla="*/ 0 w 465"/>
                <a:gd name="T41" fmla="*/ 0 h 2819"/>
                <a:gd name="T42" fmla="*/ 0 w 465"/>
                <a:gd name="T43" fmla="*/ 0 h 2819"/>
                <a:gd name="T44" fmla="*/ 0 w 465"/>
                <a:gd name="T45" fmla="*/ 0 h 2819"/>
                <a:gd name="T46" fmla="*/ 0 w 465"/>
                <a:gd name="T47" fmla="*/ 1 h 2819"/>
                <a:gd name="T48" fmla="*/ 0 w 465"/>
                <a:gd name="T49" fmla="*/ 1 h 2819"/>
                <a:gd name="T50" fmla="*/ 0 w 465"/>
                <a:gd name="T51" fmla="*/ 1 h 2819"/>
                <a:gd name="T52" fmla="*/ 0 w 465"/>
                <a:gd name="T53" fmla="*/ 1 h 2819"/>
                <a:gd name="T54" fmla="*/ 0 w 465"/>
                <a:gd name="T55" fmla="*/ 1 h 2819"/>
                <a:gd name="T56" fmla="*/ 0 w 465"/>
                <a:gd name="T57" fmla="*/ 1 h 2819"/>
                <a:gd name="T58" fmla="*/ 0 w 465"/>
                <a:gd name="T59" fmla="*/ 1 h 2819"/>
                <a:gd name="T60" fmla="*/ 0 w 465"/>
                <a:gd name="T61" fmla="*/ 2 h 2819"/>
                <a:gd name="T62" fmla="*/ 0 w 465"/>
                <a:gd name="T63" fmla="*/ 2 h 2819"/>
                <a:gd name="T64" fmla="*/ 0 w 465"/>
                <a:gd name="T65" fmla="*/ 2 h 2819"/>
                <a:gd name="T66" fmla="*/ 0 w 465"/>
                <a:gd name="T67" fmla="*/ 2 h 2819"/>
                <a:gd name="T68" fmla="*/ 0 w 465"/>
                <a:gd name="T69" fmla="*/ 2 h 2819"/>
                <a:gd name="T70" fmla="*/ 0 w 465"/>
                <a:gd name="T71" fmla="*/ 2 h 2819"/>
                <a:gd name="T72" fmla="*/ 0 w 465"/>
                <a:gd name="T73" fmla="*/ 2 h 2819"/>
                <a:gd name="T74" fmla="*/ 0 w 465"/>
                <a:gd name="T75" fmla="*/ 2 h 2819"/>
                <a:gd name="T76" fmla="*/ 0 w 465"/>
                <a:gd name="T77" fmla="*/ 2 h 2819"/>
                <a:gd name="T78" fmla="*/ 0 w 465"/>
                <a:gd name="T79" fmla="*/ 2 h 2819"/>
                <a:gd name="T80" fmla="*/ 0 w 465"/>
                <a:gd name="T81" fmla="*/ 2 h 2819"/>
                <a:gd name="T82" fmla="*/ 0 w 465"/>
                <a:gd name="T83" fmla="*/ 2 h 2819"/>
                <a:gd name="T84" fmla="*/ 0 w 465"/>
                <a:gd name="T85" fmla="*/ 2 h 2819"/>
                <a:gd name="T86" fmla="*/ 0 w 465"/>
                <a:gd name="T87" fmla="*/ 2 h 2819"/>
                <a:gd name="T88" fmla="*/ 0 w 465"/>
                <a:gd name="T89" fmla="*/ 2 h 2819"/>
                <a:gd name="T90" fmla="*/ 0 w 465"/>
                <a:gd name="T91" fmla="*/ 2 h 28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65"/>
                <a:gd name="T139" fmla="*/ 0 h 2819"/>
                <a:gd name="T140" fmla="*/ 465 w 465"/>
                <a:gd name="T141" fmla="*/ 2819 h 28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65" h="2819">
                  <a:moveTo>
                    <a:pt x="22" y="2779"/>
                  </a:moveTo>
                  <a:lnTo>
                    <a:pt x="40" y="2799"/>
                  </a:lnTo>
                  <a:lnTo>
                    <a:pt x="41" y="2631"/>
                  </a:lnTo>
                  <a:lnTo>
                    <a:pt x="45" y="2460"/>
                  </a:lnTo>
                  <a:lnTo>
                    <a:pt x="51" y="2285"/>
                  </a:lnTo>
                  <a:lnTo>
                    <a:pt x="61" y="2107"/>
                  </a:lnTo>
                  <a:lnTo>
                    <a:pt x="73" y="1927"/>
                  </a:lnTo>
                  <a:lnTo>
                    <a:pt x="89" y="1746"/>
                  </a:lnTo>
                  <a:lnTo>
                    <a:pt x="108" y="1565"/>
                  </a:lnTo>
                  <a:lnTo>
                    <a:pt x="131" y="1383"/>
                  </a:lnTo>
                  <a:lnTo>
                    <a:pt x="157" y="1204"/>
                  </a:lnTo>
                  <a:lnTo>
                    <a:pt x="187" y="1023"/>
                  </a:lnTo>
                  <a:lnTo>
                    <a:pt x="222" y="846"/>
                  </a:lnTo>
                  <a:lnTo>
                    <a:pt x="261" y="671"/>
                  </a:lnTo>
                  <a:lnTo>
                    <a:pt x="305" y="501"/>
                  </a:lnTo>
                  <a:lnTo>
                    <a:pt x="353" y="333"/>
                  </a:lnTo>
                  <a:lnTo>
                    <a:pt x="406" y="172"/>
                  </a:lnTo>
                  <a:lnTo>
                    <a:pt x="465" y="15"/>
                  </a:lnTo>
                  <a:lnTo>
                    <a:pt x="427" y="0"/>
                  </a:lnTo>
                  <a:lnTo>
                    <a:pt x="369" y="159"/>
                  </a:lnTo>
                  <a:lnTo>
                    <a:pt x="315" y="322"/>
                  </a:lnTo>
                  <a:lnTo>
                    <a:pt x="267" y="490"/>
                  </a:lnTo>
                  <a:lnTo>
                    <a:pt x="223" y="663"/>
                  </a:lnTo>
                  <a:lnTo>
                    <a:pt x="182" y="838"/>
                  </a:lnTo>
                  <a:lnTo>
                    <a:pt x="148" y="1017"/>
                  </a:lnTo>
                  <a:lnTo>
                    <a:pt x="117" y="1197"/>
                  </a:lnTo>
                  <a:lnTo>
                    <a:pt x="91" y="1379"/>
                  </a:lnTo>
                  <a:lnTo>
                    <a:pt x="68" y="1561"/>
                  </a:lnTo>
                  <a:lnTo>
                    <a:pt x="49" y="1744"/>
                  </a:lnTo>
                  <a:lnTo>
                    <a:pt x="33" y="1925"/>
                  </a:lnTo>
                  <a:lnTo>
                    <a:pt x="21" y="2105"/>
                  </a:lnTo>
                  <a:lnTo>
                    <a:pt x="11" y="2285"/>
                  </a:lnTo>
                  <a:lnTo>
                    <a:pt x="5" y="2460"/>
                  </a:lnTo>
                  <a:lnTo>
                    <a:pt x="1" y="2631"/>
                  </a:lnTo>
                  <a:lnTo>
                    <a:pt x="0" y="2799"/>
                  </a:lnTo>
                  <a:lnTo>
                    <a:pt x="18" y="2819"/>
                  </a:lnTo>
                  <a:lnTo>
                    <a:pt x="0" y="2799"/>
                  </a:lnTo>
                  <a:lnTo>
                    <a:pt x="2" y="2807"/>
                  </a:lnTo>
                  <a:lnTo>
                    <a:pt x="6" y="2814"/>
                  </a:lnTo>
                  <a:lnTo>
                    <a:pt x="12" y="2818"/>
                  </a:lnTo>
                  <a:lnTo>
                    <a:pt x="20" y="2819"/>
                  </a:lnTo>
                  <a:lnTo>
                    <a:pt x="27" y="2818"/>
                  </a:lnTo>
                  <a:lnTo>
                    <a:pt x="33" y="2814"/>
                  </a:lnTo>
                  <a:lnTo>
                    <a:pt x="38" y="2807"/>
                  </a:lnTo>
                  <a:lnTo>
                    <a:pt x="40" y="2799"/>
                  </a:lnTo>
                  <a:lnTo>
                    <a:pt x="22" y="27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61" name="Freeform 213"/>
            <p:cNvSpPr>
              <a:spLocks/>
            </p:cNvSpPr>
            <p:nvPr/>
          </p:nvSpPr>
          <p:spPr bwMode="auto">
            <a:xfrm>
              <a:off x="4443" y="2865"/>
              <a:ext cx="166" cy="13"/>
            </a:xfrm>
            <a:custGeom>
              <a:avLst/>
              <a:gdLst>
                <a:gd name="T0" fmla="*/ 2 w 1654"/>
                <a:gd name="T1" fmla="*/ 0 h 143"/>
                <a:gd name="T2" fmla="*/ 2 w 1654"/>
                <a:gd name="T3" fmla="*/ 0 h 143"/>
                <a:gd name="T4" fmla="*/ 2 w 1654"/>
                <a:gd name="T5" fmla="*/ 0 h 143"/>
                <a:gd name="T6" fmla="*/ 1 w 1654"/>
                <a:gd name="T7" fmla="*/ 0 h 143"/>
                <a:gd name="T8" fmla="*/ 1 w 1654"/>
                <a:gd name="T9" fmla="*/ 0 h 143"/>
                <a:gd name="T10" fmla="*/ 1 w 1654"/>
                <a:gd name="T11" fmla="*/ 0 h 143"/>
                <a:gd name="T12" fmla="*/ 1 w 1654"/>
                <a:gd name="T13" fmla="*/ 0 h 143"/>
                <a:gd name="T14" fmla="*/ 1 w 1654"/>
                <a:gd name="T15" fmla="*/ 0 h 143"/>
                <a:gd name="T16" fmla="*/ 1 w 1654"/>
                <a:gd name="T17" fmla="*/ 0 h 143"/>
                <a:gd name="T18" fmla="*/ 1 w 1654"/>
                <a:gd name="T19" fmla="*/ 0 h 143"/>
                <a:gd name="T20" fmla="*/ 1 w 1654"/>
                <a:gd name="T21" fmla="*/ 0 h 143"/>
                <a:gd name="T22" fmla="*/ 1 w 1654"/>
                <a:gd name="T23" fmla="*/ 0 h 143"/>
                <a:gd name="T24" fmla="*/ 0 w 1654"/>
                <a:gd name="T25" fmla="*/ 0 h 143"/>
                <a:gd name="T26" fmla="*/ 0 w 1654"/>
                <a:gd name="T27" fmla="*/ 0 h 143"/>
                <a:gd name="T28" fmla="*/ 0 w 1654"/>
                <a:gd name="T29" fmla="*/ 0 h 143"/>
                <a:gd name="T30" fmla="*/ 0 w 1654"/>
                <a:gd name="T31" fmla="*/ 0 h 143"/>
                <a:gd name="T32" fmla="*/ 0 w 1654"/>
                <a:gd name="T33" fmla="*/ 0 h 143"/>
                <a:gd name="T34" fmla="*/ 0 w 1654"/>
                <a:gd name="T35" fmla="*/ 0 h 143"/>
                <a:gd name="T36" fmla="*/ 0 w 1654"/>
                <a:gd name="T37" fmla="*/ 0 h 143"/>
                <a:gd name="T38" fmla="*/ 0 w 1654"/>
                <a:gd name="T39" fmla="*/ 0 h 143"/>
                <a:gd name="T40" fmla="*/ 0 w 1654"/>
                <a:gd name="T41" fmla="*/ 0 h 143"/>
                <a:gd name="T42" fmla="*/ 0 w 1654"/>
                <a:gd name="T43" fmla="*/ 0 h 143"/>
                <a:gd name="T44" fmla="*/ 1 w 1654"/>
                <a:gd name="T45" fmla="*/ 0 h 143"/>
                <a:gd name="T46" fmla="*/ 1 w 1654"/>
                <a:gd name="T47" fmla="*/ 0 h 143"/>
                <a:gd name="T48" fmla="*/ 1 w 1654"/>
                <a:gd name="T49" fmla="*/ 0 h 143"/>
                <a:gd name="T50" fmla="*/ 1 w 1654"/>
                <a:gd name="T51" fmla="*/ 0 h 143"/>
                <a:gd name="T52" fmla="*/ 1 w 1654"/>
                <a:gd name="T53" fmla="*/ 0 h 143"/>
                <a:gd name="T54" fmla="*/ 1 w 1654"/>
                <a:gd name="T55" fmla="*/ 0 h 143"/>
                <a:gd name="T56" fmla="*/ 1 w 1654"/>
                <a:gd name="T57" fmla="*/ 0 h 143"/>
                <a:gd name="T58" fmla="*/ 1 w 1654"/>
                <a:gd name="T59" fmla="*/ 0 h 143"/>
                <a:gd name="T60" fmla="*/ 1 w 1654"/>
                <a:gd name="T61" fmla="*/ 0 h 143"/>
                <a:gd name="T62" fmla="*/ 2 w 1654"/>
                <a:gd name="T63" fmla="*/ 0 h 143"/>
                <a:gd name="T64" fmla="*/ 2 w 1654"/>
                <a:gd name="T65" fmla="*/ 0 h 143"/>
                <a:gd name="T66" fmla="*/ 2 w 1654"/>
                <a:gd name="T67" fmla="*/ 0 h 1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54"/>
                <a:gd name="T103" fmla="*/ 0 h 143"/>
                <a:gd name="T104" fmla="*/ 1654 w 1654"/>
                <a:gd name="T105" fmla="*/ 143 h 1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54" h="143">
                  <a:moveTo>
                    <a:pt x="1644" y="0"/>
                  </a:moveTo>
                  <a:lnTo>
                    <a:pt x="1644" y="0"/>
                  </a:lnTo>
                  <a:lnTo>
                    <a:pt x="1594" y="15"/>
                  </a:lnTo>
                  <a:lnTo>
                    <a:pt x="1544" y="28"/>
                  </a:lnTo>
                  <a:lnTo>
                    <a:pt x="1493" y="38"/>
                  </a:lnTo>
                  <a:lnTo>
                    <a:pt x="1442" y="49"/>
                  </a:lnTo>
                  <a:lnTo>
                    <a:pt x="1388" y="59"/>
                  </a:lnTo>
                  <a:lnTo>
                    <a:pt x="1336" y="67"/>
                  </a:lnTo>
                  <a:lnTo>
                    <a:pt x="1281" y="76"/>
                  </a:lnTo>
                  <a:lnTo>
                    <a:pt x="1228" y="82"/>
                  </a:lnTo>
                  <a:lnTo>
                    <a:pt x="1173" y="87"/>
                  </a:lnTo>
                  <a:lnTo>
                    <a:pt x="1117" y="92"/>
                  </a:lnTo>
                  <a:lnTo>
                    <a:pt x="1062" y="96"/>
                  </a:lnTo>
                  <a:lnTo>
                    <a:pt x="1006" y="99"/>
                  </a:lnTo>
                  <a:lnTo>
                    <a:pt x="951" y="101"/>
                  </a:lnTo>
                  <a:lnTo>
                    <a:pt x="895" y="102"/>
                  </a:lnTo>
                  <a:lnTo>
                    <a:pt x="840" y="102"/>
                  </a:lnTo>
                  <a:lnTo>
                    <a:pt x="784" y="102"/>
                  </a:lnTo>
                  <a:lnTo>
                    <a:pt x="729" y="102"/>
                  </a:lnTo>
                  <a:lnTo>
                    <a:pt x="674" y="101"/>
                  </a:lnTo>
                  <a:lnTo>
                    <a:pt x="620" y="99"/>
                  </a:lnTo>
                  <a:lnTo>
                    <a:pt x="566" y="97"/>
                  </a:lnTo>
                  <a:lnTo>
                    <a:pt x="514" y="94"/>
                  </a:lnTo>
                  <a:lnTo>
                    <a:pt x="463" y="91"/>
                  </a:lnTo>
                  <a:lnTo>
                    <a:pt x="411" y="86"/>
                  </a:lnTo>
                  <a:lnTo>
                    <a:pt x="361" y="83"/>
                  </a:lnTo>
                  <a:lnTo>
                    <a:pt x="312" y="79"/>
                  </a:lnTo>
                  <a:lnTo>
                    <a:pt x="264" y="74"/>
                  </a:lnTo>
                  <a:lnTo>
                    <a:pt x="216" y="69"/>
                  </a:lnTo>
                  <a:lnTo>
                    <a:pt x="171" y="64"/>
                  </a:lnTo>
                  <a:lnTo>
                    <a:pt x="127" y="59"/>
                  </a:lnTo>
                  <a:lnTo>
                    <a:pt x="85" y="53"/>
                  </a:lnTo>
                  <a:lnTo>
                    <a:pt x="44" y="48"/>
                  </a:lnTo>
                  <a:lnTo>
                    <a:pt x="4" y="43"/>
                  </a:lnTo>
                  <a:lnTo>
                    <a:pt x="0" y="83"/>
                  </a:lnTo>
                  <a:lnTo>
                    <a:pt x="40" y="88"/>
                  </a:lnTo>
                  <a:lnTo>
                    <a:pt x="80" y="94"/>
                  </a:lnTo>
                  <a:lnTo>
                    <a:pt x="123" y="99"/>
                  </a:lnTo>
                  <a:lnTo>
                    <a:pt x="167" y="104"/>
                  </a:lnTo>
                  <a:lnTo>
                    <a:pt x="214" y="110"/>
                  </a:lnTo>
                  <a:lnTo>
                    <a:pt x="262" y="114"/>
                  </a:lnTo>
                  <a:lnTo>
                    <a:pt x="310" y="119"/>
                  </a:lnTo>
                  <a:lnTo>
                    <a:pt x="359" y="124"/>
                  </a:lnTo>
                  <a:lnTo>
                    <a:pt x="409" y="127"/>
                  </a:lnTo>
                  <a:lnTo>
                    <a:pt x="460" y="131"/>
                  </a:lnTo>
                  <a:lnTo>
                    <a:pt x="512" y="134"/>
                  </a:lnTo>
                  <a:lnTo>
                    <a:pt x="566" y="138"/>
                  </a:lnTo>
                  <a:lnTo>
                    <a:pt x="620" y="140"/>
                  </a:lnTo>
                  <a:lnTo>
                    <a:pt x="674" y="142"/>
                  </a:lnTo>
                  <a:lnTo>
                    <a:pt x="729" y="143"/>
                  </a:lnTo>
                  <a:lnTo>
                    <a:pt x="784" y="143"/>
                  </a:lnTo>
                  <a:lnTo>
                    <a:pt x="840" y="143"/>
                  </a:lnTo>
                  <a:lnTo>
                    <a:pt x="895" y="143"/>
                  </a:lnTo>
                  <a:lnTo>
                    <a:pt x="951" y="142"/>
                  </a:lnTo>
                  <a:lnTo>
                    <a:pt x="1006" y="140"/>
                  </a:lnTo>
                  <a:lnTo>
                    <a:pt x="1064" y="136"/>
                  </a:lnTo>
                  <a:lnTo>
                    <a:pt x="1119" y="132"/>
                  </a:lnTo>
                  <a:lnTo>
                    <a:pt x="1175" y="128"/>
                  </a:lnTo>
                  <a:lnTo>
                    <a:pt x="1230" y="123"/>
                  </a:lnTo>
                  <a:lnTo>
                    <a:pt x="1286" y="116"/>
                  </a:lnTo>
                  <a:lnTo>
                    <a:pt x="1340" y="108"/>
                  </a:lnTo>
                  <a:lnTo>
                    <a:pt x="1394" y="99"/>
                  </a:lnTo>
                  <a:lnTo>
                    <a:pt x="1448" y="90"/>
                  </a:lnTo>
                  <a:lnTo>
                    <a:pt x="1501" y="79"/>
                  </a:lnTo>
                  <a:lnTo>
                    <a:pt x="1553" y="66"/>
                  </a:lnTo>
                  <a:lnTo>
                    <a:pt x="1605" y="53"/>
                  </a:lnTo>
                  <a:lnTo>
                    <a:pt x="1654" y="38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62" name="Freeform 214"/>
            <p:cNvSpPr>
              <a:spLocks/>
            </p:cNvSpPr>
            <p:nvPr/>
          </p:nvSpPr>
          <p:spPr bwMode="auto">
            <a:xfrm>
              <a:off x="4589" y="2689"/>
              <a:ext cx="23" cy="179"/>
            </a:xfrm>
            <a:custGeom>
              <a:avLst/>
              <a:gdLst>
                <a:gd name="T0" fmla="*/ 0 w 232"/>
                <a:gd name="T1" fmla="*/ 0 h 1979"/>
                <a:gd name="T2" fmla="*/ 0 w 232"/>
                <a:gd name="T3" fmla="*/ 0 h 1979"/>
                <a:gd name="T4" fmla="*/ 0 w 232"/>
                <a:gd name="T5" fmla="*/ 0 h 1979"/>
                <a:gd name="T6" fmla="*/ 0 w 232"/>
                <a:gd name="T7" fmla="*/ 0 h 1979"/>
                <a:gd name="T8" fmla="*/ 0 w 232"/>
                <a:gd name="T9" fmla="*/ 0 h 1979"/>
                <a:gd name="T10" fmla="*/ 0 w 232"/>
                <a:gd name="T11" fmla="*/ 0 h 1979"/>
                <a:gd name="T12" fmla="*/ 0 w 232"/>
                <a:gd name="T13" fmla="*/ 0 h 1979"/>
                <a:gd name="T14" fmla="*/ 0 w 232"/>
                <a:gd name="T15" fmla="*/ 1 h 1979"/>
                <a:gd name="T16" fmla="*/ 0 w 232"/>
                <a:gd name="T17" fmla="*/ 1 h 1979"/>
                <a:gd name="T18" fmla="*/ 0 w 232"/>
                <a:gd name="T19" fmla="*/ 1 h 1979"/>
                <a:gd name="T20" fmla="*/ 0 w 232"/>
                <a:gd name="T21" fmla="*/ 1 h 1979"/>
                <a:gd name="T22" fmla="*/ 0 w 232"/>
                <a:gd name="T23" fmla="*/ 1 h 1979"/>
                <a:gd name="T24" fmla="*/ 0 w 232"/>
                <a:gd name="T25" fmla="*/ 1 h 1979"/>
                <a:gd name="T26" fmla="*/ 0 w 232"/>
                <a:gd name="T27" fmla="*/ 1 h 1979"/>
                <a:gd name="T28" fmla="*/ 0 w 232"/>
                <a:gd name="T29" fmla="*/ 1 h 1979"/>
                <a:gd name="T30" fmla="*/ 0 w 232"/>
                <a:gd name="T31" fmla="*/ 1 h 1979"/>
                <a:gd name="T32" fmla="*/ 0 w 232"/>
                <a:gd name="T33" fmla="*/ 1 h 1979"/>
                <a:gd name="T34" fmla="*/ 0 w 232"/>
                <a:gd name="T35" fmla="*/ 1 h 1979"/>
                <a:gd name="T36" fmla="*/ 0 w 232"/>
                <a:gd name="T37" fmla="*/ 1 h 1979"/>
                <a:gd name="T38" fmla="*/ 0 w 232"/>
                <a:gd name="T39" fmla="*/ 1 h 1979"/>
                <a:gd name="T40" fmla="*/ 0 w 232"/>
                <a:gd name="T41" fmla="*/ 1 h 1979"/>
                <a:gd name="T42" fmla="*/ 0 w 232"/>
                <a:gd name="T43" fmla="*/ 1 h 1979"/>
                <a:gd name="T44" fmla="*/ 0 w 232"/>
                <a:gd name="T45" fmla="*/ 1 h 1979"/>
                <a:gd name="T46" fmla="*/ 0 w 232"/>
                <a:gd name="T47" fmla="*/ 1 h 1979"/>
                <a:gd name="T48" fmla="*/ 0 w 232"/>
                <a:gd name="T49" fmla="*/ 1 h 1979"/>
                <a:gd name="T50" fmla="*/ 0 w 232"/>
                <a:gd name="T51" fmla="*/ 1 h 1979"/>
                <a:gd name="T52" fmla="*/ 0 w 232"/>
                <a:gd name="T53" fmla="*/ 1 h 1979"/>
                <a:gd name="T54" fmla="*/ 0 w 232"/>
                <a:gd name="T55" fmla="*/ 1 h 1979"/>
                <a:gd name="T56" fmla="*/ 0 w 232"/>
                <a:gd name="T57" fmla="*/ 1 h 1979"/>
                <a:gd name="T58" fmla="*/ 0 w 232"/>
                <a:gd name="T59" fmla="*/ 0 h 1979"/>
                <a:gd name="T60" fmla="*/ 0 w 232"/>
                <a:gd name="T61" fmla="*/ 0 h 1979"/>
                <a:gd name="T62" fmla="*/ 0 w 232"/>
                <a:gd name="T63" fmla="*/ 0 h 1979"/>
                <a:gd name="T64" fmla="*/ 0 w 232"/>
                <a:gd name="T65" fmla="*/ 0 h 1979"/>
                <a:gd name="T66" fmla="*/ 0 w 232"/>
                <a:gd name="T67" fmla="*/ 0 h 1979"/>
                <a:gd name="T68" fmla="*/ 0 w 232"/>
                <a:gd name="T69" fmla="*/ 0 h 1979"/>
                <a:gd name="T70" fmla="*/ 0 w 232"/>
                <a:gd name="T71" fmla="*/ 0 h 1979"/>
                <a:gd name="T72" fmla="*/ 0 w 232"/>
                <a:gd name="T73" fmla="*/ 0 h 197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979"/>
                <a:gd name="T113" fmla="*/ 232 w 232"/>
                <a:gd name="T114" fmla="*/ 1979 h 197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979">
                  <a:moveTo>
                    <a:pt x="0" y="15"/>
                  </a:moveTo>
                  <a:lnTo>
                    <a:pt x="0" y="15"/>
                  </a:lnTo>
                  <a:lnTo>
                    <a:pt x="31" y="98"/>
                  </a:lnTo>
                  <a:lnTo>
                    <a:pt x="59" y="206"/>
                  </a:lnTo>
                  <a:lnTo>
                    <a:pt x="83" y="333"/>
                  </a:lnTo>
                  <a:lnTo>
                    <a:pt x="106" y="476"/>
                  </a:lnTo>
                  <a:lnTo>
                    <a:pt x="126" y="631"/>
                  </a:lnTo>
                  <a:lnTo>
                    <a:pt x="144" y="792"/>
                  </a:lnTo>
                  <a:lnTo>
                    <a:pt x="159" y="958"/>
                  </a:lnTo>
                  <a:lnTo>
                    <a:pt x="171" y="1124"/>
                  </a:lnTo>
                  <a:lnTo>
                    <a:pt x="181" y="1284"/>
                  </a:lnTo>
                  <a:lnTo>
                    <a:pt x="188" y="1436"/>
                  </a:lnTo>
                  <a:lnTo>
                    <a:pt x="191" y="1577"/>
                  </a:lnTo>
                  <a:lnTo>
                    <a:pt x="192" y="1702"/>
                  </a:lnTo>
                  <a:lnTo>
                    <a:pt x="191" y="1806"/>
                  </a:lnTo>
                  <a:lnTo>
                    <a:pt x="187" y="1885"/>
                  </a:lnTo>
                  <a:lnTo>
                    <a:pt x="181" y="1936"/>
                  </a:lnTo>
                  <a:lnTo>
                    <a:pt x="184" y="1941"/>
                  </a:lnTo>
                  <a:lnTo>
                    <a:pt x="194" y="1979"/>
                  </a:lnTo>
                  <a:lnTo>
                    <a:pt x="218" y="1944"/>
                  </a:lnTo>
                  <a:lnTo>
                    <a:pt x="227" y="1888"/>
                  </a:lnTo>
                  <a:lnTo>
                    <a:pt x="231" y="1806"/>
                  </a:lnTo>
                  <a:lnTo>
                    <a:pt x="232" y="1702"/>
                  </a:lnTo>
                  <a:lnTo>
                    <a:pt x="231" y="1577"/>
                  </a:lnTo>
                  <a:lnTo>
                    <a:pt x="228" y="1436"/>
                  </a:lnTo>
                  <a:lnTo>
                    <a:pt x="220" y="1284"/>
                  </a:lnTo>
                  <a:lnTo>
                    <a:pt x="211" y="1122"/>
                  </a:lnTo>
                  <a:lnTo>
                    <a:pt x="198" y="956"/>
                  </a:lnTo>
                  <a:lnTo>
                    <a:pt x="184" y="790"/>
                  </a:lnTo>
                  <a:lnTo>
                    <a:pt x="166" y="626"/>
                  </a:lnTo>
                  <a:lnTo>
                    <a:pt x="146" y="472"/>
                  </a:lnTo>
                  <a:lnTo>
                    <a:pt x="123" y="327"/>
                  </a:lnTo>
                  <a:lnTo>
                    <a:pt x="97" y="198"/>
                  </a:lnTo>
                  <a:lnTo>
                    <a:pt x="69" y="88"/>
                  </a:lnTo>
                  <a:lnTo>
                    <a:pt x="3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63" name="Freeform 215"/>
            <p:cNvSpPr>
              <a:spLocks/>
            </p:cNvSpPr>
            <p:nvPr/>
          </p:nvSpPr>
          <p:spPr bwMode="auto">
            <a:xfrm>
              <a:off x="4532" y="2601"/>
              <a:ext cx="61" cy="89"/>
            </a:xfrm>
            <a:custGeom>
              <a:avLst/>
              <a:gdLst>
                <a:gd name="T0" fmla="*/ 0 w 605"/>
                <a:gd name="T1" fmla="*/ 0 h 982"/>
                <a:gd name="T2" fmla="*/ 0 w 605"/>
                <a:gd name="T3" fmla="*/ 0 h 982"/>
                <a:gd name="T4" fmla="*/ 0 w 605"/>
                <a:gd name="T5" fmla="*/ 0 h 982"/>
                <a:gd name="T6" fmla="*/ 0 w 605"/>
                <a:gd name="T7" fmla="*/ 0 h 982"/>
                <a:gd name="T8" fmla="*/ 0 w 605"/>
                <a:gd name="T9" fmla="*/ 0 h 982"/>
                <a:gd name="T10" fmla="*/ 0 w 605"/>
                <a:gd name="T11" fmla="*/ 0 h 982"/>
                <a:gd name="T12" fmla="*/ 0 w 605"/>
                <a:gd name="T13" fmla="*/ 0 h 982"/>
                <a:gd name="T14" fmla="*/ 0 w 605"/>
                <a:gd name="T15" fmla="*/ 0 h 982"/>
                <a:gd name="T16" fmla="*/ 0 w 605"/>
                <a:gd name="T17" fmla="*/ 0 h 982"/>
                <a:gd name="T18" fmla="*/ 0 w 605"/>
                <a:gd name="T19" fmla="*/ 0 h 982"/>
                <a:gd name="T20" fmla="*/ 0 w 605"/>
                <a:gd name="T21" fmla="*/ 0 h 982"/>
                <a:gd name="T22" fmla="*/ 0 w 605"/>
                <a:gd name="T23" fmla="*/ 0 h 982"/>
                <a:gd name="T24" fmla="*/ 0 w 605"/>
                <a:gd name="T25" fmla="*/ 1 h 982"/>
                <a:gd name="T26" fmla="*/ 1 w 605"/>
                <a:gd name="T27" fmla="*/ 1 h 982"/>
                <a:gd name="T28" fmla="*/ 1 w 605"/>
                <a:gd name="T29" fmla="*/ 1 h 982"/>
                <a:gd name="T30" fmla="*/ 1 w 605"/>
                <a:gd name="T31" fmla="*/ 1 h 982"/>
                <a:gd name="T32" fmla="*/ 1 w 605"/>
                <a:gd name="T33" fmla="*/ 1 h 982"/>
                <a:gd name="T34" fmla="*/ 1 w 605"/>
                <a:gd name="T35" fmla="*/ 1 h 982"/>
                <a:gd name="T36" fmla="*/ 1 w 605"/>
                <a:gd name="T37" fmla="*/ 1 h 982"/>
                <a:gd name="T38" fmla="*/ 1 w 605"/>
                <a:gd name="T39" fmla="*/ 1 h 982"/>
                <a:gd name="T40" fmla="*/ 1 w 605"/>
                <a:gd name="T41" fmla="*/ 1 h 982"/>
                <a:gd name="T42" fmla="*/ 1 w 605"/>
                <a:gd name="T43" fmla="*/ 1 h 982"/>
                <a:gd name="T44" fmla="*/ 1 w 605"/>
                <a:gd name="T45" fmla="*/ 1 h 982"/>
                <a:gd name="T46" fmla="*/ 1 w 605"/>
                <a:gd name="T47" fmla="*/ 0 h 982"/>
                <a:gd name="T48" fmla="*/ 0 w 605"/>
                <a:gd name="T49" fmla="*/ 0 h 982"/>
                <a:gd name="T50" fmla="*/ 0 w 605"/>
                <a:gd name="T51" fmla="*/ 0 h 982"/>
                <a:gd name="T52" fmla="*/ 0 w 605"/>
                <a:gd name="T53" fmla="*/ 0 h 982"/>
                <a:gd name="T54" fmla="*/ 0 w 605"/>
                <a:gd name="T55" fmla="*/ 0 h 982"/>
                <a:gd name="T56" fmla="*/ 0 w 605"/>
                <a:gd name="T57" fmla="*/ 0 h 982"/>
                <a:gd name="T58" fmla="*/ 0 w 605"/>
                <a:gd name="T59" fmla="*/ 0 h 982"/>
                <a:gd name="T60" fmla="*/ 0 w 605"/>
                <a:gd name="T61" fmla="*/ 0 h 982"/>
                <a:gd name="T62" fmla="*/ 0 w 605"/>
                <a:gd name="T63" fmla="*/ 0 h 982"/>
                <a:gd name="T64" fmla="*/ 0 w 605"/>
                <a:gd name="T65" fmla="*/ 0 h 982"/>
                <a:gd name="T66" fmla="*/ 0 w 605"/>
                <a:gd name="T67" fmla="*/ 0 h 982"/>
                <a:gd name="T68" fmla="*/ 0 w 605"/>
                <a:gd name="T69" fmla="*/ 0 h 982"/>
                <a:gd name="T70" fmla="*/ 0 w 605"/>
                <a:gd name="T71" fmla="*/ 0 h 982"/>
                <a:gd name="T72" fmla="*/ 0 w 605"/>
                <a:gd name="T73" fmla="*/ 0 h 982"/>
                <a:gd name="T74" fmla="*/ 0 w 605"/>
                <a:gd name="T75" fmla="*/ 0 h 982"/>
                <a:gd name="T76" fmla="*/ 0 w 605"/>
                <a:gd name="T77" fmla="*/ 0 h 982"/>
                <a:gd name="T78" fmla="*/ 0 w 605"/>
                <a:gd name="T79" fmla="*/ 0 h 982"/>
                <a:gd name="T80" fmla="*/ 0 w 605"/>
                <a:gd name="T81" fmla="*/ 0 h 982"/>
                <a:gd name="T82" fmla="*/ 0 w 605"/>
                <a:gd name="T83" fmla="*/ 0 h 982"/>
                <a:gd name="T84" fmla="*/ 0 w 605"/>
                <a:gd name="T85" fmla="*/ 0 h 982"/>
                <a:gd name="T86" fmla="*/ 0 w 605"/>
                <a:gd name="T87" fmla="*/ 0 h 982"/>
                <a:gd name="T88" fmla="*/ 0 w 605"/>
                <a:gd name="T89" fmla="*/ 0 h 982"/>
                <a:gd name="T90" fmla="*/ 0 w 605"/>
                <a:gd name="T91" fmla="*/ 0 h 9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05"/>
                <a:gd name="T139" fmla="*/ 0 h 982"/>
                <a:gd name="T140" fmla="*/ 605 w 605"/>
                <a:gd name="T141" fmla="*/ 982 h 9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05" h="982">
                  <a:moveTo>
                    <a:pt x="21" y="41"/>
                  </a:moveTo>
                  <a:lnTo>
                    <a:pt x="7" y="37"/>
                  </a:lnTo>
                  <a:lnTo>
                    <a:pt x="49" y="74"/>
                  </a:lnTo>
                  <a:lnTo>
                    <a:pt x="90" y="117"/>
                  </a:lnTo>
                  <a:lnTo>
                    <a:pt x="130" y="167"/>
                  </a:lnTo>
                  <a:lnTo>
                    <a:pt x="171" y="220"/>
                  </a:lnTo>
                  <a:lnTo>
                    <a:pt x="209" y="278"/>
                  </a:lnTo>
                  <a:lnTo>
                    <a:pt x="249" y="340"/>
                  </a:lnTo>
                  <a:lnTo>
                    <a:pt x="287" y="403"/>
                  </a:lnTo>
                  <a:lnTo>
                    <a:pt x="324" y="469"/>
                  </a:lnTo>
                  <a:lnTo>
                    <a:pt x="359" y="537"/>
                  </a:lnTo>
                  <a:lnTo>
                    <a:pt x="394" y="603"/>
                  </a:lnTo>
                  <a:lnTo>
                    <a:pt x="427" y="672"/>
                  </a:lnTo>
                  <a:lnTo>
                    <a:pt x="458" y="739"/>
                  </a:lnTo>
                  <a:lnTo>
                    <a:pt x="489" y="804"/>
                  </a:lnTo>
                  <a:lnTo>
                    <a:pt x="518" y="867"/>
                  </a:lnTo>
                  <a:lnTo>
                    <a:pt x="544" y="926"/>
                  </a:lnTo>
                  <a:lnTo>
                    <a:pt x="569" y="982"/>
                  </a:lnTo>
                  <a:lnTo>
                    <a:pt x="605" y="967"/>
                  </a:lnTo>
                  <a:lnTo>
                    <a:pt x="580" y="911"/>
                  </a:lnTo>
                  <a:lnTo>
                    <a:pt x="554" y="850"/>
                  </a:lnTo>
                  <a:lnTo>
                    <a:pt x="524" y="787"/>
                  </a:lnTo>
                  <a:lnTo>
                    <a:pt x="494" y="722"/>
                  </a:lnTo>
                  <a:lnTo>
                    <a:pt x="463" y="655"/>
                  </a:lnTo>
                  <a:lnTo>
                    <a:pt x="429" y="586"/>
                  </a:lnTo>
                  <a:lnTo>
                    <a:pt x="395" y="518"/>
                  </a:lnTo>
                  <a:lnTo>
                    <a:pt x="358" y="450"/>
                  </a:lnTo>
                  <a:lnTo>
                    <a:pt x="320" y="384"/>
                  </a:lnTo>
                  <a:lnTo>
                    <a:pt x="283" y="318"/>
                  </a:lnTo>
                  <a:lnTo>
                    <a:pt x="243" y="257"/>
                  </a:lnTo>
                  <a:lnTo>
                    <a:pt x="202" y="197"/>
                  </a:lnTo>
                  <a:lnTo>
                    <a:pt x="161" y="141"/>
                  </a:lnTo>
                  <a:lnTo>
                    <a:pt x="119" y="91"/>
                  </a:lnTo>
                  <a:lnTo>
                    <a:pt x="76" y="44"/>
                  </a:lnTo>
                  <a:lnTo>
                    <a:pt x="32" y="5"/>
                  </a:lnTo>
                  <a:lnTo>
                    <a:pt x="19" y="0"/>
                  </a:lnTo>
                  <a:lnTo>
                    <a:pt x="32" y="5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1" y="29"/>
                  </a:lnTo>
                  <a:lnTo>
                    <a:pt x="7" y="37"/>
                  </a:lnTo>
                  <a:lnTo>
                    <a:pt x="21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64" name="Freeform 216"/>
            <p:cNvSpPr>
              <a:spLocks/>
            </p:cNvSpPr>
            <p:nvPr/>
          </p:nvSpPr>
          <p:spPr bwMode="auto">
            <a:xfrm>
              <a:off x="4484" y="2601"/>
              <a:ext cx="50" cy="18"/>
            </a:xfrm>
            <a:custGeom>
              <a:avLst/>
              <a:gdLst>
                <a:gd name="T0" fmla="*/ 0 w 504"/>
                <a:gd name="T1" fmla="*/ 0 h 199"/>
                <a:gd name="T2" fmla="*/ 0 w 504"/>
                <a:gd name="T3" fmla="*/ 0 h 199"/>
                <a:gd name="T4" fmla="*/ 0 w 504"/>
                <a:gd name="T5" fmla="*/ 0 h 199"/>
                <a:gd name="T6" fmla="*/ 0 w 504"/>
                <a:gd name="T7" fmla="*/ 0 h 199"/>
                <a:gd name="T8" fmla="*/ 0 w 504"/>
                <a:gd name="T9" fmla="*/ 0 h 199"/>
                <a:gd name="T10" fmla="*/ 0 w 504"/>
                <a:gd name="T11" fmla="*/ 0 h 199"/>
                <a:gd name="T12" fmla="*/ 0 w 504"/>
                <a:gd name="T13" fmla="*/ 0 h 199"/>
                <a:gd name="T14" fmla="*/ 0 w 504"/>
                <a:gd name="T15" fmla="*/ 0 h 199"/>
                <a:gd name="T16" fmla="*/ 0 w 504"/>
                <a:gd name="T17" fmla="*/ 0 h 199"/>
                <a:gd name="T18" fmla="*/ 0 w 504"/>
                <a:gd name="T19" fmla="*/ 0 h 199"/>
                <a:gd name="T20" fmla="*/ 0 w 504"/>
                <a:gd name="T21" fmla="*/ 0 h 199"/>
                <a:gd name="T22" fmla="*/ 0 w 504"/>
                <a:gd name="T23" fmla="*/ 0 h 199"/>
                <a:gd name="T24" fmla="*/ 0 w 504"/>
                <a:gd name="T25" fmla="*/ 0 h 199"/>
                <a:gd name="T26" fmla="*/ 0 w 504"/>
                <a:gd name="T27" fmla="*/ 0 h 199"/>
                <a:gd name="T28" fmla="*/ 0 w 504"/>
                <a:gd name="T29" fmla="*/ 0 h 199"/>
                <a:gd name="T30" fmla="*/ 0 w 504"/>
                <a:gd name="T31" fmla="*/ 0 h 199"/>
                <a:gd name="T32" fmla="*/ 0 w 504"/>
                <a:gd name="T33" fmla="*/ 0 h 199"/>
                <a:gd name="T34" fmla="*/ 0 w 504"/>
                <a:gd name="T35" fmla="*/ 0 h 199"/>
                <a:gd name="T36" fmla="*/ 0 w 504"/>
                <a:gd name="T37" fmla="*/ 0 h 199"/>
                <a:gd name="T38" fmla="*/ 0 w 504"/>
                <a:gd name="T39" fmla="*/ 0 h 199"/>
                <a:gd name="T40" fmla="*/ 0 w 504"/>
                <a:gd name="T41" fmla="*/ 0 h 199"/>
                <a:gd name="T42" fmla="*/ 0 w 504"/>
                <a:gd name="T43" fmla="*/ 0 h 199"/>
                <a:gd name="T44" fmla="*/ 0 w 504"/>
                <a:gd name="T45" fmla="*/ 0 h 199"/>
                <a:gd name="T46" fmla="*/ 0 w 504"/>
                <a:gd name="T47" fmla="*/ 0 h 199"/>
                <a:gd name="T48" fmla="*/ 0 w 504"/>
                <a:gd name="T49" fmla="*/ 0 h 199"/>
                <a:gd name="T50" fmla="*/ 0 w 504"/>
                <a:gd name="T51" fmla="*/ 0 h 199"/>
                <a:gd name="T52" fmla="*/ 0 w 504"/>
                <a:gd name="T53" fmla="*/ 0 h 199"/>
                <a:gd name="T54" fmla="*/ 0 w 504"/>
                <a:gd name="T55" fmla="*/ 0 h 199"/>
                <a:gd name="T56" fmla="*/ 0 w 504"/>
                <a:gd name="T57" fmla="*/ 0 h 199"/>
                <a:gd name="T58" fmla="*/ 0 w 504"/>
                <a:gd name="T59" fmla="*/ 0 h 199"/>
                <a:gd name="T60" fmla="*/ 0 w 504"/>
                <a:gd name="T61" fmla="*/ 0 h 199"/>
                <a:gd name="T62" fmla="*/ 0 w 504"/>
                <a:gd name="T63" fmla="*/ 0 h 199"/>
                <a:gd name="T64" fmla="*/ 0 w 504"/>
                <a:gd name="T65" fmla="*/ 0 h 199"/>
                <a:gd name="T66" fmla="*/ 0 w 504"/>
                <a:gd name="T67" fmla="*/ 0 h 199"/>
                <a:gd name="T68" fmla="*/ 0 w 504"/>
                <a:gd name="T69" fmla="*/ 0 h 199"/>
                <a:gd name="T70" fmla="*/ 0 w 504"/>
                <a:gd name="T71" fmla="*/ 0 h 199"/>
                <a:gd name="T72" fmla="*/ 0 w 504"/>
                <a:gd name="T73" fmla="*/ 0 h 199"/>
                <a:gd name="T74" fmla="*/ 0 w 504"/>
                <a:gd name="T75" fmla="*/ 0 h 199"/>
                <a:gd name="T76" fmla="*/ 0 w 504"/>
                <a:gd name="T77" fmla="*/ 0 h 199"/>
                <a:gd name="T78" fmla="*/ 0 w 504"/>
                <a:gd name="T79" fmla="*/ 0 h 199"/>
                <a:gd name="T80" fmla="*/ 0 w 504"/>
                <a:gd name="T81" fmla="*/ 0 h 199"/>
                <a:gd name="T82" fmla="*/ 0 w 504"/>
                <a:gd name="T83" fmla="*/ 0 h 199"/>
                <a:gd name="T84" fmla="*/ 0 w 504"/>
                <a:gd name="T85" fmla="*/ 0 h 199"/>
                <a:gd name="T86" fmla="*/ 0 w 504"/>
                <a:gd name="T87" fmla="*/ 0 h 199"/>
                <a:gd name="T88" fmla="*/ 0 w 504"/>
                <a:gd name="T89" fmla="*/ 0 h 199"/>
                <a:gd name="T90" fmla="*/ 0 w 504"/>
                <a:gd name="T91" fmla="*/ 0 h 19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04"/>
                <a:gd name="T139" fmla="*/ 0 h 199"/>
                <a:gd name="T140" fmla="*/ 504 w 504"/>
                <a:gd name="T141" fmla="*/ 199 h 19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04" h="199">
                  <a:moveTo>
                    <a:pt x="39" y="187"/>
                  </a:moveTo>
                  <a:lnTo>
                    <a:pt x="32" y="196"/>
                  </a:lnTo>
                  <a:lnTo>
                    <a:pt x="59" y="178"/>
                  </a:lnTo>
                  <a:lnTo>
                    <a:pt x="86" y="159"/>
                  </a:lnTo>
                  <a:lnTo>
                    <a:pt x="115" y="145"/>
                  </a:lnTo>
                  <a:lnTo>
                    <a:pt x="145" y="130"/>
                  </a:lnTo>
                  <a:lnTo>
                    <a:pt x="174" y="117"/>
                  </a:lnTo>
                  <a:lnTo>
                    <a:pt x="203" y="105"/>
                  </a:lnTo>
                  <a:lnTo>
                    <a:pt x="233" y="94"/>
                  </a:lnTo>
                  <a:lnTo>
                    <a:pt x="264" y="85"/>
                  </a:lnTo>
                  <a:lnTo>
                    <a:pt x="293" y="76"/>
                  </a:lnTo>
                  <a:lnTo>
                    <a:pt x="325" y="69"/>
                  </a:lnTo>
                  <a:lnTo>
                    <a:pt x="355" y="62"/>
                  </a:lnTo>
                  <a:lnTo>
                    <a:pt x="385" y="57"/>
                  </a:lnTo>
                  <a:lnTo>
                    <a:pt x="415" y="52"/>
                  </a:lnTo>
                  <a:lnTo>
                    <a:pt x="445" y="47"/>
                  </a:lnTo>
                  <a:lnTo>
                    <a:pt x="474" y="44"/>
                  </a:lnTo>
                  <a:lnTo>
                    <a:pt x="504" y="41"/>
                  </a:lnTo>
                  <a:lnTo>
                    <a:pt x="502" y="0"/>
                  </a:lnTo>
                  <a:lnTo>
                    <a:pt x="472" y="4"/>
                  </a:lnTo>
                  <a:lnTo>
                    <a:pt x="441" y="7"/>
                  </a:lnTo>
                  <a:lnTo>
                    <a:pt x="411" y="11"/>
                  </a:lnTo>
                  <a:lnTo>
                    <a:pt x="379" y="17"/>
                  </a:lnTo>
                  <a:lnTo>
                    <a:pt x="349" y="22"/>
                  </a:lnTo>
                  <a:lnTo>
                    <a:pt x="316" y="30"/>
                  </a:lnTo>
                  <a:lnTo>
                    <a:pt x="285" y="38"/>
                  </a:lnTo>
                  <a:lnTo>
                    <a:pt x="254" y="46"/>
                  </a:lnTo>
                  <a:lnTo>
                    <a:pt x="222" y="56"/>
                  </a:lnTo>
                  <a:lnTo>
                    <a:pt x="191" y="67"/>
                  </a:lnTo>
                  <a:lnTo>
                    <a:pt x="159" y="81"/>
                  </a:lnTo>
                  <a:lnTo>
                    <a:pt x="128" y="93"/>
                  </a:lnTo>
                  <a:lnTo>
                    <a:pt x="99" y="108"/>
                  </a:lnTo>
                  <a:lnTo>
                    <a:pt x="67" y="125"/>
                  </a:lnTo>
                  <a:lnTo>
                    <a:pt x="38" y="143"/>
                  </a:lnTo>
                  <a:lnTo>
                    <a:pt x="8" y="164"/>
                  </a:lnTo>
                  <a:lnTo>
                    <a:pt x="1" y="172"/>
                  </a:lnTo>
                  <a:lnTo>
                    <a:pt x="8" y="164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90"/>
                  </a:lnTo>
                  <a:lnTo>
                    <a:pt x="10" y="196"/>
                  </a:lnTo>
                  <a:lnTo>
                    <a:pt x="16" y="199"/>
                  </a:lnTo>
                  <a:lnTo>
                    <a:pt x="23" y="199"/>
                  </a:lnTo>
                  <a:lnTo>
                    <a:pt x="32" y="196"/>
                  </a:lnTo>
                  <a:lnTo>
                    <a:pt x="39" y="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65" name="Freeform 217"/>
            <p:cNvSpPr>
              <a:spLocks/>
            </p:cNvSpPr>
            <p:nvPr/>
          </p:nvSpPr>
          <p:spPr bwMode="auto">
            <a:xfrm>
              <a:off x="4496" y="2637"/>
              <a:ext cx="28" cy="29"/>
            </a:xfrm>
            <a:custGeom>
              <a:avLst/>
              <a:gdLst>
                <a:gd name="T0" fmla="*/ 0 w 285"/>
                <a:gd name="T1" fmla="*/ 0 h 314"/>
                <a:gd name="T2" fmla="*/ 0 w 285"/>
                <a:gd name="T3" fmla="*/ 0 h 314"/>
                <a:gd name="T4" fmla="*/ 0 w 285"/>
                <a:gd name="T5" fmla="*/ 0 h 314"/>
                <a:gd name="T6" fmla="*/ 0 w 285"/>
                <a:gd name="T7" fmla="*/ 0 h 314"/>
                <a:gd name="T8" fmla="*/ 0 w 285"/>
                <a:gd name="T9" fmla="*/ 0 h 314"/>
                <a:gd name="T10" fmla="*/ 0 w 285"/>
                <a:gd name="T11" fmla="*/ 0 h 314"/>
                <a:gd name="T12" fmla="*/ 0 w 285"/>
                <a:gd name="T13" fmla="*/ 0 h 3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5"/>
                <a:gd name="T22" fmla="*/ 0 h 314"/>
                <a:gd name="T23" fmla="*/ 285 w 285"/>
                <a:gd name="T24" fmla="*/ 314 h 3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5" h="314">
                  <a:moveTo>
                    <a:pt x="0" y="96"/>
                  </a:moveTo>
                  <a:lnTo>
                    <a:pt x="77" y="314"/>
                  </a:lnTo>
                  <a:lnTo>
                    <a:pt x="248" y="314"/>
                  </a:lnTo>
                  <a:lnTo>
                    <a:pt x="285" y="134"/>
                  </a:lnTo>
                  <a:lnTo>
                    <a:pt x="180" y="0"/>
                  </a:lnTo>
                  <a:lnTo>
                    <a:pt x="49" y="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517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66" name="Freeform 218"/>
            <p:cNvSpPr>
              <a:spLocks/>
            </p:cNvSpPr>
            <p:nvPr/>
          </p:nvSpPr>
          <p:spPr bwMode="auto">
            <a:xfrm>
              <a:off x="4494" y="2645"/>
              <a:ext cx="12" cy="23"/>
            </a:xfrm>
            <a:custGeom>
              <a:avLst/>
              <a:gdLst>
                <a:gd name="T0" fmla="*/ 0 w 115"/>
                <a:gd name="T1" fmla="*/ 0 h 246"/>
                <a:gd name="T2" fmla="*/ 0 w 115"/>
                <a:gd name="T3" fmla="*/ 0 h 246"/>
                <a:gd name="T4" fmla="*/ 0 w 115"/>
                <a:gd name="T5" fmla="*/ 0 h 246"/>
                <a:gd name="T6" fmla="*/ 0 w 115"/>
                <a:gd name="T7" fmla="*/ 0 h 246"/>
                <a:gd name="T8" fmla="*/ 0 w 115"/>
                <a:gd name="T9" fmla="*/ 0 h 246"/>
                <a:gd name="T10" fmla="*/ 0 w 115"/>
                <a:gd name="T11" fmla="*/ 0 h 246"/>
                <a:gd name="T12" fmla="*/ 0 w 115"/>
                <a:gd name="T13" fmla="*/ 0 h 246"/>
                <a:gd name="T14" fmla="*/ 0 w 115"/>
                <a:gd name="T15" fmla="*/ 0 h 246"/>
                <a:gd name="T16" fmla="*/ 0 w 115"/>
                <a:gd name="T17" fmla="*/ 0 h 246"/>
                <a:gd name="T18" fmla="*/ 0 w 115"/>
                <a:gd name="T19" fmla="*/ 0 h 246"/>
                <a:gd name="T20" fmla="*/ 0 w 115"/>
                <a:gd name="T21" fmla="*/ 0 h 246"/>
                <a:gd name="T22" fmla="*/ 0 w 115"/>
                <a:gd name="T23" fmla="*/ 0 h 246"/>
                <a:gd name="T24" fmla="*/ 0 w 115"/>
                <a:gd name="T25" fmla="*/ 0 h 246"/>
                <a:gd name="T26" fmla="*/ 0 w 115"/>
                <a:gd name="T27" fmla="*/ 0 h 246"/>
                <a:gd name="T28" fmla="*/ 0 w 115"/>
                <a:gd name="T29" fmla="*/ 0 h 246"/>
                <a:gd name="T30" fmla="*/ 0 w 115"/>
                <a:gd name="T31" fmla="*/ 0 h 2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246"/>
                <a:gd name="T50" fmla="*/ 115 w 115"/>
                <a:gd name="T51" fmla="*/ 246 h 24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246">
                  <a:moveTo>
                    <a:pt x="95" y="205"/>
                  </a:moveTo>
                  <a:lnTo>
                    <a:pt x="114" y="219"/>
                  </a:lnTo>
                  <a:lnTo>
                    <a:pt x="37" y="0"/>
                  </a:lnTo>
                  <a:lnTo>
                    <a:pt x="0" y="13"/>
                  </a:lnTo>
                  <a:lnTo>
                    <a:pt x="76" y="232"/>
                  </a:lnTo>
                  <a:lnTo>
                    <a:pt x="95" y="246"/>
                  </a:lnTo>
                  <a:lnTo>
                    <a:pt x="76" y="232"/>
                  </a:lnTo>
                  <a:lnTo>
                    <a:pt x="80" y="239"/>
                  </a:lnTo>
                  <a:lnTo>
                    <a:pt x="87" y="245"/>
                  </a:lnTo>
                  <a:lnTo>
                    <a:pt x="94" y="246"/>
                  </a:lnTo>
                  <a:lnTo>
                    <a:pt x="101" y="245"/>
                  </a:lnTo>
                  <a:lnTo>
                    <a:pt x="107" y="241"/>
                  </a:lnTo>
                  <a:lnTo>
                    <a:pt x="113" y="235"/>
                  </a:lnTo>
                  <a:lnTo>
                    <a:pt x="115" y="228"/>
                  </a:lnTo>
                  <a:lnTo>
                    <a:pt x="114" y="219"/>
                  </a:lnTo>
                  <a:lnTo>
                    <a:pt x="95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67" name="Freeform 219"/>
            <p:cNvSpPr>
              <a:spLocks/>
            </p:cNvSpPr>
            <p:nvPr/>
          </p:nvSpPr>
          <p:spPr bwMode="auto">
            <a:xfrm>
              <a:off x="4504" y="2664"/>
              <a:ext cx="19" cy="4"/>
            </a:xfrm>
            <a:custGeom>
              <a:avLst/>
              <a:gdLst>
                <a:gd name="T0" fmla="*/ 0 w 190"/>
                <a:gd name="T1" fmla="*/ 0 h 41"/>
                <a:gd name="T2" fmla="*/ 0 w 190"/>
                <a:gd name="T3" fmla="*/ 0 h 41"/>
                <a:gd name="T4" fmla="*/ 0 w 190"/>
                <a:gd name="T5" fmla="*/ 0 h 41"/>
                <a:gd name="T6" fmla="*/ 0 w 190"/>
                <a:gd name="T7" fmla="*/ 0 h 41"/>
                <a:gd name="T8" fmla="*/ 0 w 190"/>
                <a:gd name="T9" fmla="*/ 0 h 41"/>
                <a:gd name="T10" fmla="*/ 0 w 190"/>
                <a:gd name="T11" fmla="*/ 0 h 41"/>
                <a:gd name="T12" fmla="*/ 0 w 190"/>
                <a:gd name="T13" fmla="*/ 0 h 41"/>
                <a:gd name="T14" fmla="*/ 0 w 190"/>
                <a:gd name="T15" fmla="*/ 0 h 41"/>
                <a:gd name="T16" fmla="*/ 0 w 190"/>
                <a:gd name="T17" fmla="*/ 0 h 41"/>
                <a:gd name="T18" fmla="*/ 0 w 190"/>
                <a:gd name="T19" fmla="*/ 0 h 41"/>
                <a:gd name="T20" fmla="*/ 0 w 190"/>
                <a:gd name="T21" fmla="*/ 0 h 41"/>
                <a:gd name="T22" fmla="*/ 0 w 190"/>
                <a:gd name="T23" fmla="*/ 0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0"/>
                <a:gd name="T37" fmla="*/ 0 h 41"/>
                <a:gd name="T38" fmla="*/ 190 w 190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0" h="41">
                  <a:moveTo>
                    <a:pt x="151" y="16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171" y="41"/>
                  </a:lnTo>
                  <a:lnTo>
                    <a:pt x="190" y="25"/>
                  </a:lnTo>
                  <a:lnTo>
                    <a:pt x="171" y="41"/>
                  </a:lnTo>
                  <a:lnTo>
                    <a:pt x="185" y="34"/>
                  </a:lnTo>
                  <a:lnTo>
                    <a:pt x="190" y="20"/>
                  </a:lnTo>
                  <a:lnTo>
                    <a:pt x="185" y="7"/>
                  </a:lnTo>
                  <a:lnTo>
                    <a:pt x="171" y="0"/>
                  </a:lnTo>
                  <a:lnTo>
                    <a:pt x="15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68" name="Freeform 220"/>
            <p:cNvSpPr>
              <a:spLocks/>
            </p:cNvSpPr>
            <p:nvPr/>
          </p:nvSpPr>
          <p:spPr bwMode="auto">
            <a:xfrm>
              <a:off x="4519" y="2648"/>
              <a:ext cx="7" cy="18"/>
            </a:xfrm>
            <a:custGeom>
              <a:avLst/>
              <a:gdLst>
                <a:gd name="T0" fmla="*/ 0 w 77"/>
                <a:gd name="T1" fmla="*/ 0 h 205"/>
                <a:gd name="T2" fmla="*/ 0 w 77"/>
                <a:gd name="T3" fmla="*/ 0 h 205"/>
                <a:gd name="T4" fmla="*/ 0 w 77"/>
                <a:gd name="T5" fmla="*/ 0 h 205"/>
                <a:gd name="T6" fmla="*/ 0 w 77"/>
                <a:gd name="T7" fmla="*/ 0 h 205"/>
                <a:gd name="T8" fmla="*/ 0 w 77"/>
                <a:gd name="T9" fmla="*/ 0 h 205"/>
                <a:gd name="T10" fmla="*/ 0 w 77"/>
                <a:gd name="T11" fmla="*/ 0 h 205"/>
                <a:gd name="T12" fmla="*/ 0 w 77"/>
                <a:gd name="T13" fmla="*/ 0 h 205"/>
                <a:gd name="T14" fmla="*/ 0 w 77"/>
                <a:gd name="T15" fmla="*/ 0 h 205"/>
                <a:gd name="T16" fmla="*/ 0 w 77"/>
                <a:gd name="T17" fmla="*/ 0 h 205"/>
                <a:gd name="T18" fmla="*/ 0 w 77"/>
                <a:gd name="T19" fmla="*/ 0 h 205"/>
                <a:gd name="T20" fmla="*/ 0 w 77"/>
                <a:gd name="T21" fmla="*/ 0 h 205"/>
                <a:gd name="T22" fmla="*/ 0 w 77"/>
                <a:gd name="T23" fmla="*/ 0 h 205"/>
                <a:gd name="T24" fmla="*/ 0 w 77"/>
                <a:gd name="T25" fmla="*/ 0 h 205"/>
                <a:gd name="T26" fmla="*/ 0 w 77"/>
                <a:gd name="T27" fmla="*/ 0 h 205"/>
                <a:gd name="T28" fmla="*/ 0 w 77"/>
                <a:gd name="T29" fmla="*/ 0 h 205"/>
                <a:gd name="T30" fmla="*/ 0 w 77"/>
                <a:gd name="T31" fmla="*/ 0 h 20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7"/>
                <a:gd name="T49" fmla="*/ 0 h 205"/>
                <a:gd name="T50" fmla="*/ 77 w 77"/>
                <a:gd name="T51" fmla="*/ 205 h 20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7" h="205">
                  <a:moveTo>
                    <a:pt x="42" y="33"/>
                  </a:moveTo>
                  <a:lnTo>
                    <a:pt x="37" y="16"/>
                  </a:lnTo>
                  <a:lnTo>
                    <a:pt x="0" y="196"/>
                  </a:lnTo>
                  <a:lnTo>
                    <a:pt x="39" y="205"/>
                  </a:lnTo>
                  <a:lnTo>
                    <a:pt x="77" y="24"/>
                  </a:lnTo>
                  <a:lnTo>
                    <a:pt x="73" y="7"/>
                  </a:lnTo>
                  <a:lnTo>
                    <a:pt x="77" y="24"/>
                  </a:lnTo>
                  <a:lnTo>
                    <a:pt x="77" y="15"/>
                  </a:lnTo>
                  <a:lnTo>
                    <a:pt x="74" y="8"/>
                  </a:lnTo>
                  <a:lnTo>
                    <a:pt x="68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1" y="7"/>
                  </a:lnTo>
                  <a:lnTo>
                    <a:pt x="37" y="16"/>
                  </a:lnTo>
                  <a:lnTo>
                    <a:pt x="4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69" name="Freeform 221"/>
            <p:cNvSpPr>
              <a:spLocks/>
            </p:cNvSpPr>
            <p:nvPr/>
          </p:nvSpPr>
          <p:spPr bwMode="auto">
            <a:xfrm>
              <a:off x="4512" y="2635"/>
              <a:ext cx="14" cy="16"/>
            </a:xfrm>
            <a:custGeom>
              <a:avLst/>
              <a:gdLst>
                <a:gd name="T0" fmla="*/ 0 w 141"/>
                <a:gd name="T1" fmla="*/ 0 h 169"/>
                <a:gd name="T2" fmla="*/ 0 w 141"/>
                <a:gd name="T3" fmla="*/ 0 h 169"/>
                <a:gd name="T4" fmla="*/ 0 w 141"/>
                <a:gd name="T5" fmla="*/ 0 h 169"/>
                <a:gd name="T6" fmla="*/ 0 w 141"/>
                <a:gd name="T7" fmla="*/ 0 h 169"/>
                <a:gd name="T8" fmla="*/ 0 w 141"/>
                <a:gd name="T9" fmla="*/ 0 h 169"/>
                <a:gd name="T10" fmla="*/ 0 w 141"/>
                <a:gd name="T11" fmla="*/ 0 h 169"/>
                <a:gd name="T12" fmla="*/ 0 w 141"/>
                <a:gd name="T13" fmla="*/ 0 h 169"/>
                <a:gd name="T14" fmla="*/ 0 w 141"/>
                <a:gd name="T15" fmla="*/ 0 h 169"/>
                <a:gd name="T16" fmla="*/ 0 w 141"/>
                <a:gd name="T17" fmla="*/ 0 h 169"/>
                <a:gd name="T18" fmla="*/ 0 w 141"/>
                <a:gd name="T19" fmla="*/ 0 h 169"/>
                <a:gd name="T20" fmla="*/ 0 w 141"/>
                <a:gd name="T21" fmla="*/ 0 h 169"/>
                <a:gd name="T22" fmla="*/ 0 w 141"/>
                <a:gd name="T23" fmla="*/ 0 h 169"/>
                <a:gd name="T24" fmla="*/ 0 w 141"/>
                <a:gd name="T25" fmla="*/ 0 h 169"/>
                <a:gd name="T26" fmla="*/ 0 w 141"/>
                <a:gd name="T27" fmla="*/ 0 h 169"/>
                <a:gd name="T28" fmla="*/ 0 w 141"/>
                <a:gd name="T29" fmla="*/ 0 h 169"/>
                <a:gd name="T30" fmla="*/ 0 w 141"/>
                <a:gd name="T31" fmla="*/ 0 h 1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1"/>
                <a:gd name="T49" fmla="*/ 0 h 169"/>
                <a:gd name="T50" fmla="*/ 141 w 141"/>
                <a:gd name="T51" fmla="*/ 169 h 1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1" h="169">
                  <a:moveTo>
                    <a:pt x="21" y="42"/>
                  </a:moveTo>
                  <a:lnTo>
                    <a:pt x="4" y="34"/>
                  </a:lnTo>
                  <a:lnTo>
                    <a:pt x="110" y="169"/>
                  </a:lnTo>
                  <a:lnTo>
                    <a:pt x="141" y="143"/>
                  </a:lnTo>
                  <a:lnTo>
                    <a:pt x="35" y="9"/>
                  </a:lnTo>
                  <a:lnTo>
                    <a:pt x="18" y="1"/>
                  </a:lnTo>
                  <a:lnTo>
                    <a:pt x="35" y="9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7" y="6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4" y="34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70" name="Freeform 222"/>
            <p:cNvSpPr>
              <a:spLocks/>
            </p:cNvSpPr>
            <p:nvPr/>
          </p:nvSpPr>
          <p:spPr bwMode="auto">
            <a:xfrm>
              <a:off x="4499" y="2635"/>
              <a:ext cx="15" cy="5"/>
            </a:xfrm>
            <a:custGeom>
              <a:avLst/>
              <a:gdLst>
                <a:gd name="T0" fmla="*/ 0 w 152"/>
                <a:gd name="T1" fmla="*/ 0 h 48"/>
                <a:gd name="T2" fmla="*/ 0 w 152"/>
                <a:gd name="T3" fmla="*/ 0 h 48"/>
                <a:gd name="T4" fmla="*/ 0 w 152"/>
                <a:gd name="T5" fmla="*/ 0 h 48"/>
                <a:gd name="T6" fmla="*/ 0 w 152"/>
                <a:gd name="T7" fmla="*/ 0 h 48"/>
                <a:gd name="T8" fmla="*/ 0 w 152"/>
                <a:gd name="T9" fmla="*/ 0 h 48"/>
                <a:gd name="T10" fmla="*/ 0 w 152"/>
                <a:gd name="T11" fmla="*/ 0 h 48"/>
                <a:gd name="T12" fmla="*/ 0 w 152"/>
                <a:gd name="T13" fmla="*/ 0 h 48"/>
                <a:gd name="T14" fmla="*/ 0 w 152"/>
                <a:gd name="T15" fmla="*/ 0 h 48"/>
                <a:gd name="T16" fmla="*/ 0 w 152"/>
                <a:gd name="T17" fmla="*/ 0 h 48"/>
                <a:gd name="T18" fmla="*/ 0 w 152"/>
                <a:gd name="T19" fmla="*/ 0 h 48"/>
                <a:gd name="T20" fmla="*/ 0 w 152"/>
                <a:gd name="T21" fmla="*/ 0 h 48"/>
                <a:gd name="T22" fmla="*/ 0 w 152"/>
                <a:gd name="T23" fmla="*/ 0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2"/>
                <a:gd name="T37" fmla="*/ 0 h 48"/>
                <a:gd name="T38" fmla="*/ 152 w 152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2" h="48">
                  <a:moveTo>
                    <a:pt x="36" y="38"/>
                  </a:moveTo>
                  <a:lnTo>
                    <a:pt x="21" y="48"/>
                  </a:lnTo>
                  <a:lnTo>
                    <a:pt x="152" y="41"/>
                  </a:lnTo>
                  <a:lnTo>
                    <a:pt x="149" y="0"/>
                  </a:lnTo>
                  <a:lnTo>
                    <a:pt x="19" y="8"/>
                  </a:lnTo>
                  <a:lnTo>
                    <a:pt x="3" y="19"/>
                  </a:lnTo>
                  <a:lnTo>
                    <a:pt x="19" y="8"/>
                  </a:lnTo>
                  <a:lnTo>
                    <a:pt x="4" y="14"/>
                  </a:lnTo>
                  <a:lnTo>
                    <a:pt x="0" y="29"/>
                  </a:lnTo>
                  <a:lnTo>
                    <a:pt x="6" y="43"/>
                  </a:lnTo>
                  <a:lnTo>
                    <a:pt x="21" y="48"/>
                  </a:lnTo>
                  <a:lnTo>
                    <a:pt x="36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71" name="Freeform 223"/>
            <p:cNvSpPr>
              <a:spLocks/>
            </p:cNvSpPr>
            <p:nvPr/>
          </p:nvSpPr>
          <p:spPr bwMode="auto">
            <a:xfrm>
              <a:off x="4494" y="2637"/>
              <a:ext cx="8" cy="11"/>
            </a:xfrm>
            <a:custGeom>
              <a:avLst/>
              <a:gdLst>
                <a:gd name="T0" fmla="*/ 0 w 84"/>
                <a:gd name="T1" fmla="*/ 0 h 117"/>
                <a:gd name="T2" fmla="*/ 0 w 84"/>
                <a:gd name="T3" fmla="*/ 0 h 117"/>
                <a:gd name="T4" fmla="*/ 0 w 84"/>
                <a:gd name="T5" fmla="*/ 0 h 117"/>
                <a:gd name="T6" fmla="*/ 0 w 84"/>
                <a:gd name="T7" fmla="*/ 0 h 117"/>
                <a:gd name="T8" fmla="*/ 0 w 84"/>
                <a:gd name="T9" fmla="*/ 0 h 117"/>
                <a:gd name="T10" fmla="*/ 0 w 84"/>
                <a:gd name="T11" fmla="*/ 0 h 117"/>
                <a:gd name="T12" fmla="*/ 0 w 84"/>
                <a:gd name="T13" fmla="*/ 0 h 117"/>
                <a:gd name="T14" fmla="*/ 0 w 84"/>
                <a:gd name="T15" fmla="*/ 0 h 117"/>
                <a:gd name="T16" fmla="*/ 0 w 84"/>
                <a:gd name="T17" fmla="*/ 0 h 117"/>
                <a:gd name="T18" fmla="*/ 0 w 84"/>
                <a:gd name="T19" fmla="*/ 0 h 117"/>
                <a:gd name="T20" fmla="*/ 0 w 84"/>
                <a:gd name="T21" fmla="*/ 0 h 117"/>
                <a:gd name="T22" fmla="*/ 0 w 84"/>
                <a:gd name="T23" fmla="*/ 0 h 117"/>
                <a:gd name="T24" fmla="*/ 0 w 84"/>
                <a:gd name="T25" fmla="*/ 0 h 117"/>
                <a:gd name="T26" fmla="*/ 0 w 84"/>
                <a:gd name="T27" fmla="*/ 0 h 117"/>
                <a:gd name="T28" fmla="*/ 0 w 84"/>
                <a:gd name="T29" fmla="*/ 0 h 117"/>
                <a:gd name="T30" fmla="*/ 0 w 84"/>
                <a:gd name="T31" fmla="*/ 0 h 1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4"/>
                <a:gd name="T49" fmla="*/ 0 h 117"/>
                <a:gd name="T50" fmla="*/ 84 w 84"/>
                <a:gd name="T51" fmla="*/ 117 h 1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4" h="117">
                  <a:moveTo>
                    <a:pt x="38" y="91"/>
                  </a:moveTo>
                  <a:lnTo>
                    <a:pt x="36" y="107"/>
                  </a:lnTo>
                  <a:lnTo>
                    <a:pt x="84" y="19"/>
                  </a:lnTo>
                  <a:lnTo>
                    <a:pt x="51" y="0"/>
                  </a:lnTo>
                  <a:lnTo>
                    <a:pt x="3" y="88"/>
                  </a:lnTo>
                  <a:lnTo>
                    <a:pt x="1" y="104"/>
                  </a:lnTo>
                  <a:lnTo>
                    <a:pt x="3" y="88"/>
                  </a:lnTo>
                  <a:lnTo>
                    <a:pt x="0" y="97"/>
                  </a:lnTo>
                  <a:lnTo>
                    <a:pt x="1" y="104"/>
                  </a:lnTo>
                  <a:lnTo>
                    <a:pt x="5" y="109"/>
                  </a:lnTo>
                  <a:lnTo>
                    <a:pt x="10" y="115"/>
                  </a:lnTo>
                  <a:lnTo>
                    <a:pt x="16" y="117"/>
                  </a:lnTo>
                  <a:lnTo>
                    <a:pt x="24" y="117"/>
                  </a:lnTo>
                  <a:lnTo>
                    <a:pt x="31" y="114"/>
                  </a:lnTo>
                  <a:lnTo>
                    <a:pt x="36" y="107"/>
                  </a:lnTo>
                  <a:lnTo>
                    <a:pt x="38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72" name="Freeform 224"/>
            <p:cNvSpPr>
              <a:spLocks/>
            </p:cNvSpPr>
            <p:nvPr/>
          </p:nvSpPr>
          <p:spPr bwMode="auto">
            <a:xfrm>
              <a:off x="4499" y="2666"/>
              <a:ext cx="48" cy="201"/>
            </a:xfrm>
            <a:custGeom>
              <a:avLst/>
              <a:gdLst>
                <a:gd name="T0" fmla="*/ 0 w 480"/>
                <a:gd name="T1" fmla="*/ 0 h 2210"/>
                <a:gd name="T2" fmla="*/ 0 w 480"/>
                <a:gd name="T3" fmla="*/ 1 h 2210"/>
                <a:gd name="T4" fmla="*/ 0 w 480"/>
                <a:gd name="T5" fmla="*/ 2 h 2210"/>
                <a:gd name="T6" fmla="*/ 1 w 480"/>
                <a:gd name="T7" fmla="*/ 1 h 2210"/>
                <a:gd name="T8" fmla="*/ 0 w 480"/>
                <a:gd name="T9" fmla="*/ 0 h 2210"/>
                <a:gd name="T10" fmla="*/ 0 w 480"/>
                <a:gd name="T11" fmla="*/ 0 h 22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2210"/>
                <a:gd name="T20" fmla="*/ 480 w 480"/>
                <a:gd name="T21" fmla="*/ 2210 h 22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2210">
                  <a:moveTo>
                    <a:pt x="71" y="4"/>
                  </a:moveTo>
                  <a:lnTo>
                    <a:pt x="0" y="1748"/>
                  </a:lnTo>
                  <a:lnTo>
                    <a:pt x="296" y="2210"/>
                  </a:lnTo>
                  <a:lnTo>
                    <a:pt x="480" y="1574"/>
                  </a:lnTo>
                  <a:lnTo>
                    <a:pt x="201" y="0"/>
                  </a:lnTo>
                  <a:lnTo>
                    <a:pt x="71" y="4"/>
                  </a:lnTo>
                  <a:close/>
                </a:path>
              </a:pathLst>
            </a:custGeom>
            <a:solidFill>
              <a:srgbClr val="517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73" name="Freeform 225"/>
            <p:cNvSpPr>
              <a:spLocks/>
            </p:cNvSpPr>
            <p:nvPr/>
          </p:nvSpPr>
          <p:spPr bwMode="auto">
            <a:xfrm>
              <a:off x="4497" y="2666"/>
              <a:ext cx="11" cy="161"/>
            </a:xfrm>
            <a:custGeom>
              <a:avLst/>
              <a:gdLst>
                <a:gd name="T0" fmla="*/ 0 w 111"/>
                <a:gd name="T1" fmla="*/ 1 h 1764"/>
                <a:gd name="T2" fmla="*/ 0 w 111"/>
                <a:gd name="T3" fmla="*/ 1 h 1764"/>
                <a:gd name="T4" fmla="*/ 0 w 111"/>
                <a:gd name="T5" fmla="*/ 0 h 1764"/>
                <a:gd name="T6" fmla="*/ 0 w 111"/>
                <a:gd name="T7" fmla="*/ 0 h 1764"/>
                <a:gd name="T8" fmla="*/ 0 w 111"/>
                <a:gd name="T9" fmla="*/ 1 h 1764"/>
                <a:gd name="T10" fmla="*/ 0 w 111"/>
                <a:gd name="T11" fmla="*/ 1 h 1764"/>
                <a:gd name="T12" fmla="*/ 0 w 111"/>
                <a:gd name="T13" fmla="*/ 1 h 1764"/>
                <a:gd name="T14" fmla="*/ 0 w 111"/>
                <a:gd name="T15" fmla="*/ 1 h 1764"/>
                <a:gd name="T16" fmla="*/ 0 w 111"/>
                <a:gd name="T17" fmla="*/ 1 h 1764"/>
                <a:gd name="T18" fmla="*/ 0 w 111"/>
                <a:gd name="T19" fmla="*/ 1 h 1764"/>
                <a:gd name="T20" fmla="*/ 0 w 111"/>
                <a:gd name="T21" fmla="*/ 1 h 1764"/>
                <a:gd name="T22" fmla="*/ 0 w 111"/>
                <a:gd name="T23" fmla="*/ 1 h 1764"/>
                <a:gd name="T24" fmla="*/ 0 w 111"/>
                <a:gd name="T25" fmla="*/ 1 h 1764"/>
                <a:gd name="T26" fmla="*/ 0 w 111"/>
                <a:gd name="T27" fmla="*/ 1 h 1764"/>
                <a:gd name="T28" fmla="*/ 0 w 111"/>
                <a:gd name="T29" fmla="*/ 1 h 1764"/>
                <a:gd name="T30" fmla="*/ 0 w 111"/>
                <a:gd name="T31" fmla="*/ 1 h 17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1"/>
                <a:gd name="T49" fmla="*/ 0 h 1764"/>
                <a:gd name="T50" fmla="*/ 111 w 111"/>
                <a:gd name="T51" fmla="*/ 1764 h 17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1" h="1764">
                  <a:moveTo>
                    <a:pt x="37" y="1733"/>
                  </a:moveTo>
                  <a:lnTo>
                    <a:pt x="40" y="1744"/>
                  </a:lnTo>
                  <a:lnTo>
                    <a:pt x="111" y="0"/>
                  </a:lnTo>
                  <a:lnTo>
                    <a:pt x="71" y="0"/>
                  </a:lnTo>
                  <a:lnTo>
                    <a:pt x="0" y="1744"/>
                  </a:lnTo>
                  <a:lnTo>
                    <a:pt x="3" y="1755"/>
                  </a:lnTo>
                  <a:lnTo>
                    <a:pt x="0" y="1744"/>
                  </a:lnTo>
                  <a:lnTo>
                    <a:pt x="2" y="1753"/>
                  </a:lnTo>
                  <a:lnTo>
                    <a:pt x="6" y="1759"/>
                  </a:lnTo>
                  <a:lnTo>
                    <a:pt x="13" y="1763"/>
                  </a:lnTo>
                  <a:lnTo>
                    <a:pt x="20" y="1764"/>
                  </a:lnTo>
                  <a:lnTo>
                    <a:pt x="27" y="1763"/>
                  </a:lnTo>
                  <a:lnTo>
                    <a:pt x="33" y="1759"/>
                  </a:lnTo>
                  <a:lnTo>
                    <a:pt x="38" y="1753"/>
                  </a:lnTo>
                  <a:lnTo>
                    <a:pt x="40" y="1744"/>
                  </a:lnTo>
                  <a:lnTo>
                    <a:pt x="37" y="17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74" name="Freeform 226"/>
            <p:cNvSpPr>
              <a:spLocks/>
            </p:cNvSpPr>
            <p:nvPr/>
          </p:nvSpPr>
          <p:spPr bwMode="auto">
            <a:xfrm>
              <a:off x="4497" y="2824"/>
              <a:ext cx="34" cy="45"/>
            </a:xfrm>
            <a:custGeom>
              <a:avLst/>
              <a:gdLst>
                <a:gd name="T0" fmla="*/ 0 w 333"/>
                <a:gd name="T1" fmla="*/ 0 h 493"/>
                <a:gd name="T2" fmla="*/ 0 w 333"/>
                <a:gd name="T3" fmla="*/ 0 h 493"/>
                <a:gd name="T4" fmla="*/ 0 w 333"/>
                <a:gd name="T5" fmla="*/ 0 h 493"/>
                <a:gd name="T6" fmla="*/ 0 w 333"/>
                <a:gd name="T7" fmla="*/ 0 h 493"/>
                <a:gd name="T8" fmla="*/ 0 w 333"/>
                <a:gd name="T9" fmla="*/ 0 h 493"/>
                <a:gd name="T10" fmla="*/ 0 w 333"/>
                <a:gd name="T11" fmla="*/ 0 h 493"/>
                <a:gd name="T12" fmla="*/ 0 w 333"/>
                <a:gd name="T13" fmla="*/ 0 h 493"/>
                <a:gd name="T14" fmla="*/ 0 w 333"/>
                <a:gd name="T15" fmla="*/ 0 h 493"/>
                <a:gd name="T16" fmla="*/ 0 w 333"/>
                <a:gd name="T17" fmla="*/ 0 h 493"/>
                <a:gd name="T18" fmla="*/ 0 w 333"/>
                <a:gd name="T19" fmla="*/ 0 h 493"/>
                <a:gd name="T20" fmla="*/ 0 w 333"/>
                <a:gd name="T21" fmla="*/ 0 h 493"/>
                <a:gd name="T22" fmla="*/ 0 w 333"/>
                <a:gd name="T23" fmla="*/ 0 h 493"/>
                <a:gd name="T24" fmla="*/ 0 w 333"/>
                <a:gd name="T25" fmla="*/ 0 h 493"/>
                <a:gd name="T26" fmla="*/ 0 w 333"/>
                <a:gd name="T27" fmla="*/ 0 h 493"/>
                <a:gd name="T28" fmla="*/ 0 w 333"/>
                <a:gd name="T29" fmla="*/ 0 h 493"/>
                <a:gd name="T30" fmla="*/ 0 w 333"/>
                <a:gd name="T31" fmla="*/ 0 h 4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3"/>
                <a:gd name="T49" fmla="*/ 0 h 493"/>
                <a:gd name="T50" fmla="*/ 333 w 333"/>
                <a:gd name="T51" fmla="*/ 493 h 4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3" h="493">
                  <a:moveTo>
                    <a:pt x="294" y="468"/>
                  </a:moveTo>
                  <a:lnTo>
                    <a:pt x="330" y="462"/>
                  </a:lnTo>
                  <a:lnTo>
                    <a:pt x="34" y="0"/>
                  </a:lnTo>
                  <a:lnTo>
                    <a:pt x="0" y="22"/>
                  </a:lnTo>
                  <a:lnTo>
                    <a:pt x="296" y="484"/>
                  </a:lnTo>
                  <a:lnTo>
                    <a:pt x="332" y="478"/>
                  </a:lnTo>
                  <a:lnTo>
                    <a:pt x="296" y="484"/>
                  </a:lnTo>
                  <a:lnTo>
                    <a:pt x="303" y="490"/>
                  </a:lnTo>
                  <a:lnTo>
                    <a:pt x="309" y="493"/>
                  </a:lnTo>
                  <a:lnTo>
                    <a:pt x="316" y="492"/>
                  </a:lnTo>
                  <a:lnTo>
                    <a:pt x="324" y="490"/>
                  </a:lnTo>
                  <a:lnTo>
                    <a:pt x="329" y="485"/>
                  </a:lnTo>
                  <a:lnTo>
                    <a:pt x="332" y="478"/>
                  </a:lnTo>
                  <a:lnTo>
                    <a:pt x="333" y="471"/>
                  </a:lnTo>
                  <a:lnTo>
                    <a:pt x="330" y="462"/>
                  </a:lnTo>
                  <a:lnTo>
                    <a:pt x="294" y="4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75" name="Freeform 227"/>
            <p:cNvSpPr>
              <a:spLocks/>
            </p:cNvSpPr>
            <p:nvPr/>
          </p:nvSpPr>
          <p:spPr bwMode="auto">
            <a:xfrm>
              <a:off x="4527" y="2807"/>
              <a:ext cx="22" cy="60"/>
            </a:xfrm>
            <a:custGeom>
              <a:avLst/>
              <a:gdLst>
                <a:gd name="T0" fmla="*/ 0 w 223"/>
                <a:gd name="T1" fmla="*/ 0 h 661"/>
                <a:gd name="T2" fmla="*/ 0 w 223"/>
                <a:gd name="T3" fmla="*/ 0 h 661"/>
                <a:gd name="T4" fmla="*/ 0 w 223"/>
                <a:gd name="T5" fmla="*/ 0 h 661"/>
                <a:gd name="T6" fmla="*/ 0 w 223"/>
                <a:gd name="T7" fmla="*/ 0 h 661"/>
                <a:gd name="T8" fmla="*/ 0 w 223"/>
                <a:gd name="T9" fmla="*/ 0 h 661"/>
                <a:gd name="T10" fmla="*/ 0 w 223"/>
                <a:gd name="T11" fmla="*/ 0 h 661"/>
                <a:gd name="T12" fmla="*/ 0 w 223"/>
                <a:gd name="T13" fmla="*/ 0 h 661"/>
                <a:gd name="T14" fmla="*/ 0 w 223"/>
                <a:gd name="T15" fmla="*/ 0 h 661"/>
                <a:gd name="T16" fmla="*/ 0 w 223"/>
                <a:gd name="T17" fmla="*/ 0 h 661"/>
                <a:gd name="T18" fmla="*/ 0 w 223"/>
                <a:gd name="T19" fmla="*/ 0 h 661"/>
                <a:gd name="T20" fmla="*/ 0 w 223"/>
                <a:gd name="T21" fmla="*/ 0 h 661"/>
                <a:gd name="T22" fmla="*/ 0 w 223"/>
                <a:gd name="T23" fmla="*/ 0 h 661"/>
                <a:gd name="T24" fmla="*/ 0 w 223"/>
                <a:gd name="T25" fmla="*/ 0 h 661"/>
                <a:gd name="T26" fmla="*/ 0 w 223"/>
                <a:gd name="T27" fmla="*/ 0 h 661"/>
                <a:gd name="T28" fmla="*/ 0 w 223"/>
                <a:gd name="T29" fmla="*/ 0 h 661"/>
                <a:gd name="T30" fmla="*/ 0 w 223"/>
                <a:gd name="T31" fmla="*/ 0 h 6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3"/>
                <a:gd name="T49" fmla="*/ 0 h 661"/>
                <a:gd name="T50" fmla="*/ 223 w 223"/>
                <a:gd name="T51" fmla="*/ 661 h 6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3" h="661">
                  <a:moveTo>
                    <a:pt x="184" y="23"/>
                  </a:moveTo>
                  <a:lnTo>
                    <a:pt x="185" y="15"/>
                  </a:lnTo>
                  <a:lnTo>
                    <a:pt x="0" y="651"/>
                  </a:lnTo>
                  <a:lnTo>
                    <a:pt x="38" y="661"/>
                  </a:lnTo>
                  <a:lnTo>
                    <a:pt x="222" y="26"/>
                  </a:lnTo>
                  <a:lnTo>
                    <a:pt x="223" y="17"/>
                  </a:lnTo>
                  <a:lnTo>
                    <a:pt x="222" y="26"/>
                  </a:lnTo>
                  <a:lnTo>
                    <a:pt x="222" y="17"/>
                  </a:lnTo>
                  <a:lnTo>
                    <a:pt x="220" y="10"/>
                  </a:lnTo>
                  <a:lnTo>
                    <a:pt x="215" y="4"/>
                  </a:lnTo>
                  <a:lnTo>
                    <a:pt x="209" y="1"/>
                  </a:lnTo>
                  <a:lnTo>
                    <a:pt x="201" y="0"/>
                  </a:lnTo>
                  <a:lnTo>
                    <a:pt x="194" y="2"/>
                  </a:lnTo>
                  <a:lnTo>
                    <a:pt x="189" y="7"/>
                  </a:lnTo>
                  <a:lnTo>
                    <a:pt x="185" y="15"/>
                  </a:lnTo>
                  <a:lnTo>
                    <a:pt x="184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76" name="Freeform 228"/>
            <p:cNvSpPr>
              <a:spLocks/>
            </p:cNvSpPr>
            <p:nvPr/>
          </p:nvSpPr>
          <p:spPr bwMode="auto">
            <a:xfrm>
              <a:off x="4517" y="2664"/>
              <a:ext cx="32" cy="145"/>
            </a:xfrm>
            <a:custGeom>
              <a:avLst/>
              <a:gdLst>
                <a:gd name="T0" fmla="*/ 0 w 319"/>
                <a:gd name="T1" fmla="*/ 0 h 1597"/>
                <a:gd name="T2" fmla="*/ 0 w 319"/>
                <a:gd name="T3" fmla="*/ 0 h 1597"/>
                <a:gd name="T4" fmla="*/ 0 w 319"/>
                <a:gd name="T5" fmla="*/ 1 h 1597"/>
                <a:gd name="T6" fmla="*/ 0 w 319"/>
                <a:gd name="T7" fmla="*/ 1 h 1597"/>
                <a:gd name="T8" fmla="*/ 0 w 319"/>
                <a:gd name="T9" fmla="*/ 0 h 1597"/>
                <a:gd name="T10" fmla="*/ 0 w 319"/>
                <a:gd name="T11" fmla="*/ 0 h 1597"/>
                <a:gd name="T12" fmla="*/ 0 w 319"/>
                <a:gd name="T13" fmla="*/ 0 h 1597"/>
                <a:gd name="T14" fmla="*/ 0 w 319"/>
                <a:gd name="T15" fmla="*/ 0 h 1597"/>
                <a:gd name="T16" fmla="*/ 0 w 319"/>
                <a:gd name="T17" fmla="*/ 0 h 1597"/>
                <a:gd name="T18" fmla="*/ 0 w 319"/>
                <a:gd name="T19" fmla="*/ 0 h 1597"/>
                <a:gd name="T20" fmla="*/ 0 w 319"/>
                <a:gd name="T21" fmla="*/ 0 h 1597"/>
                <a:gd name="T22" fmla="*/ 0 w 319"/>
                <a:gd name="T23" fmla="*/ 0 h 1597"/>
                <a:gd name="T24" fmla="*/ 0 w 319"/>
                <a:gd name="T25" fmla="*/ 0 h 1597"/>
                <a:gd name="T26" fmla="*/ 0 w 319"/>
                <a:gd name="T27" fmla="*/ 0 h 1597"/>
                <a:gd name="T28" fmla="*/ 0 w 319"/>
                <a:gd name="T29" fmla="*/ 0 h 1597"/>
                <a:gd name="T30" fmla="*/ 0 w 319"/>
                <a:gd name="T31" fmla="*/ 0 h 15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9"/>
                <a:gd name="T49" fmla="*/ 0 h 1597"/>
                <a:gd name="T50" fmla="*/ 319 w 319"/>
                <a:gd name="T51" fmla="*/ 1597 h 15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9" h="1597">
                  <a:moveTo>
                    <a:pt x="20" y="41"/>
                  </a:moveTo>
                  <a:lnTo>
                    <a:pt x="0" y="24"/>
                  </a:lnTo>
                  <a:lnTo>
                    <a:pt x="280" y="1597"/>
                  </a:lnTo>
                  <a:lnTo>
                    <a:pt x="319" y="1591"/>
                  </a:lnTo>
                  <a:lnTo>
                    <a:pt x="40" y="17"/>
                  </a:lnTo>
                  <a:lnTo>
                    <a:pt x="20" y="0"/>
                  </a:lnTo>
                  <a:lnTo>
                    <a:pt x="40" y="17"/>
                  </a:lnTo>
                  <a:lnTo>
                    <a:pt x="37" y="9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77" name="Freeform 229"/>
            <p:cNvSpPr>
              <a:spLocks/>
            </p:cNvSpPr>
            <p:nvPr/>
          </p:nvSpPr>
          <p:spPr bwMode="auto">
            <a:xfrm>
              <a:off x="4504" y="2664"/>
              <a:ext cx="15" cy="4"/>
            </a:xfrm>
            <a:custGeom>
              <a:avLst/>
              <a:gdLst>
                <a:gd name="T0" fmla="*/ 0 w 150"/>
                <a:gd name="T1" fmla="*/ 0 h 44"/>
                <a:gd name="T2" fmla="*/ 0 w 150"/>
                <a:gd name="T3" fmla="*/ 0 h 44"/>
                <a:gd name="T4" fmla="*/ 0 w 150"/>
                <a:gd name="T5" fmla="*/ 0 h 44"/>
                <a:gd name="T6" fmla="*/ 0 w 150"/>
                <a:gd name="T7" fmla="*/ 0 h 44"/>
                <a:gd name="T8" fmla="*/ 0 w 150"/>
                <a:gd name="T9" fmla="*/ 0 h 44"/>
                <a:gd name="T10" fmla="*/ 0 w 150"/>
                <a:gd name="T11" fmla="*/ 0 h 44"/>
                <a:gd name="T12" fmla="*/ 0 w 150"/>
                <a:gd name="T13" fmla="*/ 0 h 44"/>
                <a:gd name="T14" fmla="*/ 0 w 150"/>
                <a:gd name="T15" fmla="*/ 0 h 44"/>
                <a:gd name="T16" fmla="*/ 0 w 150"/>
                <a:gd name="T17" fmla="*/ 0 h 44"/>
                <a:gd name="T18" fmla="*/ 0 w 150"/>
                <a:gd name="T19" fmla="*/ 0 h 44"/>
                <a:gd name="T20" fmla="*/ 0 w 150"/>
                <a:gd name="T21" fmla="*/ 0 h 44"/>
                <a:gd name="T22" fmla="*/ 0 w 150"/>
                <a:gd name="T23" fmla="*/ 0 h 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"/>
                <a:gd name="T37" fmla="*/ 0 h 44"/>
                <a:gd name="T38" fmla="*/ 150 w 150"/>
                <a:gd name="T39" fmla="*/ 44 h 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" h="44">
                  <a:moveTo>
                    <a:pt x="40" y="24"/>
                  </a:moveTo>
                  <a:lnTo>
                    <a:pt x="20" y="44"/>
                  </a:lnTo>
                  <a:lnTo>
                    <a:pt x="150" y="41"/>
                  </a:lnTo>
                  <a:lnTo>
                    <a:pt x="150" y="0"/>
                  </a:lnTo>
                  <a:lnTo>
                    <a:pt x="20" y="3"/>
                  </a:lnTo>
                  <a:lnTo>
                    <a:pt x="0" y="24"/>
                  </a:lnTo>
                  <a:lnTo>
                    <a:pt x="20" y="3"/>
                  </a:lnTo>
                  <a:lnTo>
                    <a:pt x="5" y="10"/>
                  </a:lnTo>
                  <a:lnTo>
                    <a:pt x="0" y="24"/>
                  </a:lnTo>
                  <a:lnTo>
                    <a:pt x="5" y="38"/>
                  </a:lnTo>
                  <a:lnTo>
                    <a:pt x="20" y="44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78" name="Freeform 230"/>
            <p:cNvSpPr>
              <a:spLocks/>
            </p:cNvSpPr>
            <p:nvPr/>
          </p:nvSpPr>
          <p:spPr bwMode="auto">
            <a:xfrm>
              <a:off x="4508" y="2603"/>
              <a:ext cx="40" cy="59"/>
            </a:xfrm>
            <a:custGeom>
              <a:avLst/>
              <a:gdLst>
                <a:gd name="T0" fmla="*/ 0 w 403"/>
                <a:gd name="T1" fmla="*/ 0 h 652"/>
                <a:gd name="T2" fmla="*/ 0 w 403"/>
                <a:gd name="T3" fmla="*/ 0 h 652"/>
                <a:gd name="T4" fmla="*/ 0 w 403"/>
                <a:gd name="T5" fmla="*/ 0 h 652"/>
                <a:gd name="T6" fmla="*/ 0 w 403"/>
                <a:gd name="T7" fmla="*/ 0 h 652"/>
                <a:gd name="T8" fmla="*/ 0 w 403"/>
                <a:gd name="T9" fmla="*/ 0 h 652"/>
                <a:gd name="T10" fmla="*/ 0 w 403"/>
                <a:gd name="T11" fmla="*/ 0 h 652"/>
                <a:gd name="T12" fmla="*/ 0 w 403"/>
                <a:gd name="T13" fmla="*/ 0 h 652"/>
                <a:gd name="T14" fmla="*/ 0 w 403"/>
                <a:gd name="T15" fmla="*/ 0 h 652"/>
                <a:gd name="T16" fmla="*/ 0 w 403"/>
                <a:gd name="T17" fmla="*/ 0 h 652"/>
                <a:gd name="T18" fmla="*/ 0 w 403"/>
                <a:gd name="T19" fmla="*/ 0 h 652"/>
                <a:gd name="T20" fmla="*/ 0 w 403"/>
                <a:gd name="T21" fmla="*/ 0 h 652"/>
                <a:gd name="T22" fmla="*/ 0 w 403"/>
                <a:gd name="T23" fmla="*/ 0 h 652"/>
                <a:gd name="T24" fmla="*/ 0 w 403"/>
                <a:gd name="T25" fmla="*/ 0 h 652"/>
                <a:gd name="T26" fmla="*/ 0 w 403"/>
                <a:gd name="T27" fmla="*/ 0 h 652"/>
                <a:gd name="T28" fmla="*/ 0 w 403"/>
                <a:gd name="T29" fmla="*/ 0 h 652"/>
                <a:gd name="T30" fmla="*/ 0 w 403"/>
                <a:gd name="T31" fmla="*/ 0 h 652"/>
                <a:gd name="T32" fmla="*/ 0 w 403"/>
                <a:gd name="T33" fmla="*/ 0 h 652"/>
                <a:gd name="T34" fmla="*/ 0 w 403"/>
                <a:gd name="T35" fmla="*/ 0 h 652"/>
                <a:gd name="T36" fmla="*/ 0 w 403"/>
                <a:gd name="T37" fmla="*/ 0 h 652"/>
                <a:gd name="T38" fmla="*/ 0 w 403"/>
                <a:gd name="T39" fmla="*/ 0 h 652"/>
                <a:gd name="T40" fmla="*/ 0 w 403"/>
                <a:gd name="T41" fmla="*/ 0 h 652"/>
                <a:gd name="T42" fmla="*/ 0 w 403"/>
                <a:gd name="T43" fmla="*/ 0 h 652"/>
                <a:gd name="T44" fmla="*/ 0 w 403"/>
                <a:gd name="T45" fmla="*/ 0 h 652"/>
                <a:gd name="T46" fmla="*/ 0 w 403"/>
                <a:gd name="T47" fmla="*/ 0 h 652"/>
                <a:gd name="T48" fmla="*/ 0 w 403"/>
                <a:gd name="T49" fmla="*/ 0 h 652"/>
                <a:gd name="T50" fmla="*/ 0 w 403"/>
                <a:gd name="T51" fmla="*/ 0 h 652"/>
                <a:gd name="T52" fmla="*/ 0 w 403"/>
                <a:gd name="T53" fmla="*/ 0 h 652"/>
                <a:gd name="T54" fmla="*/ 0 w 403"/>
                <a:gd name="T55" fmla="*/ 0 h 652"/>
                <a:gd name="T56" fmla="*/ 0 w 403"/>
                <a:gd name="T57" fmla="*/ 0 h 652"/>
                <a:gd name="T58" fmla="*/ 0 w 403"/>
                <a:gd name="T59" fmla="*/ 0 h 652"/>
                <a:gd name="T60" fmla="*/ 0 w 403"/>
                <a:gd name="T61" fmla="*/ 0 h 652"/>
                <a:gd name="T62" fmla="*/ 0 w 403"/>
                <a:gd name="T63" fmla="*/ 0 h 652"/>
                <a:gd name="T64" fmla="*/ 0 w 403"/>
                <a:gd name="T65" fmla="*/ 0 h 652"/>
                <a:gd name="T66" fmla="*/ 0 w 403"/>
                <a:gd name="T67" fmla="*/ 0 h 652"/>
                <a:gd name="T68" fmla="*/ 0 w 403"/>
                <a:gd name="T69" fmla="*/ 0 h 652"/>
                <a:gd name="T70" fmla="*/ 0 w 403"/>
                <a:gd name="T71" fmla="*/ 0 h 652"/>
                <a:gd name="T72" fmla="*/ 0 w 403"/>
                <a:gd name="T73" fmla="*/ 0 h 652"/>
                <a:gd name="T74" fmla="*/ 0 w 403"/>
                <a:gd name="T75" fmla="*/ 0 h 652"/>
                <a:gd name="T76" fmla="*/ 0 w 403"/>
                <a:gd name="T77" fmla="*/ 0 h 652"/>
                <a:gd name="T78" fmla="*/ 0 w 403"/>
                <a:gd name="T79" fmla="*/ 0 h 652"/>
                <a:gd name="T80" fmla="*/ 0 w 403"/>
                <a:gd name="T81" fmla="*/ 0 h 652"/>
                <a:gd name="T82" fmla="*/ 0 w 403"/>
                <a:gd name="T83" fmla="*/ 0 h 652"/>
                <a:gd name="T84" fmla="*/ 0 w 403"/>
                <a:gd name="T85" fmla="*/ 0 h 6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03"/>
                <a:gd name="T130" fmla="*/ 0 h 652"/>
                <a:gd name="T131" fmla="*/ 403 w 403"/>
                <a:gd name="T132" fmla="*/ 652 h 65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03" h="652">
                  <a:moveTo>
                    <a:pt x="0" y="284"/>
                  </a:moveTo>
                  <a:lnTo>
                    <a:pt x="3" y="303"/>
                  </a:lnTo>
                  <a:lnTo>
                    <a:pt x="11" y="327"/>
                  </a:lnTo>
                  <a:lnTo>
                    <a:pt x="24" y="352"/>
                  </a:lnTo>
                  <a:lnTo>
                    <a:pt x="42" y="380"/>
                  </a:lnTo>
                  <a:lnTo>
                    <a:pt x="63" y="409"/>
                  </a:lnTo>
                  <a:lnTo>
                    <a:pt x="86" y="440"/>
                  </a:lnTo>
                  <a:lnTo>
                    <a:pt x="112" y="470"/>
                  </a:lnTo>
                  <a:lnTo>
                    <a:pt x="139" y="500"/>
                  </a:lnTo>
                  <a:lnTo>
                    <a:pt x="167" y="528"/>
                  </a:lnTo>
                  <a:lnTo>
                    <a:pt x="197" y="556"/>
                  </a:lnTo>
                  <a:lnTo>
                    <a:pt x="225" y="581"/>
                  </a:lnTo>
                  <a:lnTo>
                    <a:pt x="252" y="602"/>
                  </a:lnTo>
                  <a:lnTo>
                    <a:pt x="277" y="621"/>
                  </a:lnTo>
                  <a:lnTo>
                    <a:pt x="301" y="635"/>
                  </a:lnTo>
                  <a:lnTo>
                    <a:pt x="321" y="644"/>
                  </a:lnTo>
                  <a:lnTo>
                    <a:pt x="338" y="648"/>
                  </a:lnTo>
                  <a:lnTo>
                    <a:pt x="403" y="652"/>
                  </a:lnTo>
                  <a:lnTo>
                    <a:pt x="320" y="119"/>
                  </a:lnTo>
                  <a:lnTo>
                    <a:pt x="317" y="106"/>
                  </a:lnTo>
                  <a:lnTo>
                    <a:pt x="313" y="91"/>
                  </a:lnTo>
                  <a:lnTo>
                    <a:pt x="308" y="75"/>
                  </a:lnTo>
                  <a:lnTo>
                    <a:pt x="303" y="59"/>
                  </a:lnTo>
                  <a:lnTo>
                    <a:pt x="296" y="44"/>
                  </a:lnTo>
                  <a:lnTo>
                    <a:pt x="292" y="28"/>
                  </a:lnTo>
                  <a:lnTo>
                    <a:pt x="289" y="13"/>
                  </a:lnTo>
                  <a:lnTo>
                    <a:pt x="288" y="0"/>
                  </a:lnTo>
                  <a:lnTo>
                    <a:pt x="269" y="16"/>
                  </a:lnTo>
                  <a:lnTo>
                    <a:pt x="250" y="33"/>
                  </a:lnTo>
                  <a:lnTo>
                    <a:pt x="231" y="49"/>
                  </a:lnTo>
                  <a:lnTo>
                    <a:pt x="212" y="66"/>
                  </a:lnTo>
                  <a:lnTo>
                    <a:pt x="194" y="83"/>
                  </a:lnTo>
                  <a:lnTo>
                    <a:pt x="175" y="101"/>
                  </a:lnTo>
                  <a:lnTo>
                    <a:pt x="157" y="119"/>
                  </a:lnTo>
                  <a:lnTo>
                    <a:pt x="138" y="136"/>
                  </a:lnTo>
                  <a:lnTo>
                    <a:pt x="119" y="154"/>
                  </a:lnTo>
                  <a:lnTo>
                    <a:pt x="101" y="172"/>
                  </a:lnTo>
                  <a:lnTo>
                    <a:pt x="84" y="190"/>
                  </a:lnTo>
                  <a:lnTo>
                    <a:pt x="66" y="208"/>
                  </a:lnTo>
                  <a:lnTo>
                    <a:pt x="49" y="227"/>
                  </a:lnTo>
                  <a:lnTo>
                    <a:pt x="32" y="246"/>
                  </a:lnTo>
                  <a:lnTo>
                    <a:pt x="16" y="265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79" name="Freeform 231"/>
            <p:cNvSpPr>
              <a:spLocks/>
            </p:cNvSpPr>
            <p:nvPr/>
          </p:nvSpPr>
          <p:spPr bwMode="auto">
            <a:xfrm>
              <a:off x="4506" y="2629"/>
              <a:ext cx="36" cy="35"/>
            </a:xfrm>
            <a:custGeom>
              <a:avLst/>
              <a:gdLst>
                <a:gd name="T0" fmla="*/ 0 w 359"/>
                <a:gd name="T1" fmla="*/ 0 h 384"/>
                <a:gd name="T2" fmla="*/ 0 w 359"/>
                <a:gd name="T3" fmla="*/ 0 h 384"/>
                <a:gd name="T4" fmla="*/ 0 w 359"/>
                <a:gd name="T5" fmla="*/ 0 h 384"/>
                <a:gd name="T6" fmla="*/ 0 w 359"/>
                <a:gd name="T7" fmla="*/ 0 h 384"/>
                <a:gd name="T8" fmla="*/ 0 w 359"/>
                <a:gd name="T9" fmla="*/ 0 h 384"/>
                <a:gd name="T10" fmla="*/ 0 w 359"/>
                <a:gd name="T11" fmla="*/ 0 h 384"/>
                <a:gd name="T12" fmla="*/ 0 w 359"/>
                <a:gd name="T13" fmla="*/ 0 h 384"/>
                <a:gd name="T14" fmla="*/ 0 w 359"/>
                <a:gd name="T15" fmla="*/ 0 h 384"/>
                <a:gd name="T16" fmla="*/ 0 w 359"/>
                <a:gd name="T17" fmla="*/ 0 h 384"/>
                <a:gd name="T18" fmla="*/ 0 w 359"/>
                <a:gd name="T19" fmla="*/ 0 h 384"/>
                <a:gd name="T20" fmla="*/ 0 w 359"/>
                <a:gd name="T21" fmla="*/ 0 h 384"/>
                <a:gd name="T22" fmla="*/ 0 w 359"/>
                <a:gd name="T23" fmla="*/ 0 h 384"/>
                <a:gd name="T24" fmla="*/ 0 w 359"/>
                <a:gd name="T25" fmla="*/ 0 h 384"/>
                <a:gd name="T26" fmla="*/ 0 w 359"/>
                <a:gd name="T27" fmla="*/ 0 h 384"/>
                <a:gd name="T28" fmla="*/ 0 w 359"/>
                <a:gd name="T29" fmla="*/ 0 h 384"/>
                <a:gd name="T30" fmla="*/ 0 w 359"/>
                <a:gd name="T31" fmla="*/ 0 h 384"/>
                <a:gd name="T32" fmla="*/ 0 w 359"/>
                <a:gd name="T33" fmla="*/ 0 h 384"/>
                <a:gd name="T34" fmla="*/ 0 w 359"/>
                <a:gd name="T35" fmla="*/ 0 h 384"/>
                <a:gd name="T36" fmla="*/ 0 w 359"/>
                <a:gd name="T37" fmla="*/ 0 h 384"/>
                <a:gd name="T38" fmla="*/ 0 w 359"/>
                <a:gd name="T39" fmla="*/ 0 h 384"/>
                <a:gd name="T40" fmla="*/ 0 w 359"/>
                <a:gd name="T41" fmla="*/ 0 h 384"/>
                <a:gd name="T42" fmla="*/ 0 w 359"/>
                <a:gd name="T43" fmla="*/ 0 h 384"/>
                <a:gd name="T44" fmla="*/ 0 w 359"/>
                <a:gd name="T45" fmla="*/ 0 h 384"/>
                <a:gd name="T46" fmla="*/ 0 w 359"/>
                <a:gd name="T47" fmla="*/ 0 h 384"/>
                <a:gd name="T48" fmla="*/ 0 w 359"/>
                <a:gd name="T49" fmla="*/ 0 h 384"/>
                <a:gd name="T50" fmla="*/ 0 w 359"/>
                <a:gd name="T51" fmla="*/ 0 h 384"/>
                <a:gd name="T52" fmla="*/ 0 w 359"/>
                <a:gd name="T53" fmla="*/ 0 h 384"/>
                <a:gd name="T54" fmla="*/ 0 w 359"/>
                <a:gd name="T55" fmla="*/ 0 h 384"/>
                <a:gd name="T56" fmla="*/ 0 w 359"/>
                <a:gd name="T57" fmla="*/ 0 h 384"/>
                <a:gd name="T58" fmla="*/ 0 w 359"/>
                <a:gd name="T59" fmla="*/ 0 h 384"/>
                <a:gd name="T60" fmla="*/ 0 w 359"/>
                <a:gd name="T61" fmla="*/ 0 h 384"/>
                <a:gd name="T62" fmla="*/ 0 w 359"/>
                <a:gd name="T63" fmla="*/ 0 h 384"/>
                <a:gd name="T64" fmla="*/ 0 w 359"/>
                <a:gd name="T65" fmla="*/ 0 h 384"/>
                <a:gd name="T66" fmla="*/ 0 w 359"/>
                <a:gd name="T67" fmla="*/ 0 h 384"/>
                <a:gd name="T68" fmla="*/ 0 w 359"/>
                <a:gd name="T69" fmla="*/ 0 h 384"/>
                <a:gd name="T70" fmla="*/ 0 w 359"/>
                <a:gd name="T71" fmla="*/ 0 h 384"/>
                <a:gd name="T72" fmla="*/ 0 w 359"/>
                <a:gd name="T73" fmla="*/ 0 h 3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9"/>
                <a:gd name="T112" fmla="*/ 0 h 384"/>
                <a:gd name="T113" fmla="*/ 359 w 359"/>
                <a:gd name="T114" fmla="*/ 384 h 38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9" h="384">
                  <a:moveTo>
                    <a:pt x="359" y="344"/>
                  </a:moveTo>
                  <a:lnTo>
                    <a:pt x="358" y="344"/>
                  </a:lnTo>
                  <a:lnTo>
                    <a:pt x="348" y="340"/>
                  </a:lnTo>
                  <a:lnTo>
                    <a:pt x="330" y="333"/>
                  </a:lnTo>
                  <a:lnTo>
                    <a:pt x="308" y="320"/>
                  </a:lnTo>
                  <a:lnTo>
                    <a:pt x="284" y="302"/>
                  </a:lnTo>
                  <a:lnTo>
                    <a:pt x="258" y="281"/>
                  </a:lnTo>
                  <a:lnTo>
                    <a:pt x="229" y="257"/>
                  </a:lnTo>
                  <a:lnTo>
                    <a:pt x="201" y="229"/>
                  </a:lnTo>
                  <a:lnTo>
                    <a:pt x="174" y="202"/>
                  </a:lnTo>
                  <a:lnTo>
                    <a:pt x="147" y="172"/>
                  </a:lnTo>
                  <a:lnTo>
                    <a:pt x="121" y="143"/>
                  </a:lnTo>
                  <a:lnTo>
                    <a:pt x="98" y="113"/>
                  </a:lnTo>
                  <a:lnTo>
                    <a:pt x="77" y="84"/>
                  </a:lnTo>
                  <a:lnTo>
                    <a:pt x="61" y="59"/>
                  </a:lnTo>
                  <a:lnTo>
                    <a:pt x="49" y="35"/>
                  </a:lnTo>
                  <a:lnTo>
                    <a:pt x="42" y="14"/>
                  </a:lnTo>
                  <a:lnTo>
                    <a:pt x="40" y="0"/>
                  </a:lnTo>
                  <a:lnTo>
                    <a:pt x="0" y="0"/>
                  </a:lnTo>
                  <a:lnTo>
                    <a:pt x="4" y="25"/>
                  </a:lnTo>
                  <a:lnTo>
                    <a:pt x="14" y="50"/>
                  </a:lnTo>
                  <a:lnTo>
                    <a:pt x="27" y="78"/>
                  </a:lnTo>
                  <a:lnTo>
                    <a:pt x="46" y="108"/>
                  </a:lnTo>
                  <a:lnTo>
                    <a:pt x="67" y="137"/>
                  </a:lnTo>
                  <a:lnTo>
                    <a:pt x="90" y="169"/>
                  </a:lnTo>
                  <a:lnTo>
                    <a:pt x="117" y="200"/>
                  </a:lnTo>
                  <a:lnTo>
                    <a:pt x="145" y="229"/>
                  </a:lnTo>
                  <a:lnTo>
                    <a:pt x="174" y="259"/>
                  </a:lnTo>
                  <a:lnTo>
                    <a:pt x="204" y="287"/>
                  </a:lnTo>
                  <a:lnTo>
                    <a:pt x="232" y="313"/>
                  </a:lnTo>
                  <a:lnTo>
                    <a:pt x="261" y="334"/>
                  </a:lnTo>
                  <a:lnTo>
                    <a:pt x="287" y="354"/>
                  </a:lnTo>
                  <a:lnTo>
                    <a:pt x="313" y="369"/>
                  </a:lnTo>
                  <a:lnTo>
                    <a:pt x="335" y="379"/>
                  </a:lnTo>
                  <a:lnTo>
                    <a:pt x="358" y="384"/>
                  </a:lnTo>
                  <a:lnTo>
                    <a:pt x="357" y="384"/>
                  </a:lnTo>
                  <a:lnTo>
                    <a:pt x="359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80" name="Freeform 232"/>
            <p:cNvSpPr>
              <a:spLocks/>
            </p:cNvSpPr>
            <p:nvPr/>
          </p:nvSpPr>
          <p:spPr bwMode="auto">
            <a:xfrm>
              <a:off x="4542" y="2660"/>
              <a:ext cx="8" cy="4"/>
            </a:xfrm>
            <a:custGeom>
              <a:avLst/>
              <a:gdLst>
                <a:gd name="T0" fmla="*/ 0 w 86"/>
                <a:gd name="T1" fmla="*/ 0 h 44"/>
                <a:gd name="T2" fmla="*/ 0 w 86"/>
                <a:gd name="T3" fmla="*/ 0 h 44"/>
                <a:gd name="T4" fmla="*/ 0 w 86"/>
                <a:gd name="T5" fmla="*/ 0 h 44"/>
                <a:gd name="T6" fmla="*/ 0 w 86"/>
                <a:gd name="T7" fmla="*/ 0 h 44"/>
                <a:gd name="T8" fmla="*/ 0 w 86"/>
                <a:gd name="T9" fmla="*/ 0 h 44"/>
                <a:gd name="T10" fmla="*/ 0 w 86"/>
                <a:gd name="T11" fmla="*/ 0 h 44"/>
                <a:gd name="T12" fmla="*/ 0 w 86"/>
                <a:gd name="T13" fmla="*/ 0 h 44"/>
                <a:gd name="T14" fmla="*/ 0 w 86"/>
                <a:gd name="T15" fmla="*/ 0 h 44"/>
                <a:gd name="T16" fmla="*/ 0 w 86"/>
                <a:gd name="T17" fmla="*/ 0 h 44"/>
                <a:gd name="T18" fmla="*/ 0 w 86"/>
                <a:gd name="T19" fmla="*/ 0 h 44"/>
                <a:gd name="T20" fmla="*/ 0 w 86"/>
                <a:gd name="T21" fmla="*/ 0 h 44"/>
                <a:gd name="T22" fmla="*/ 0 w 86"/>
                <a:gd name="T23" fmla="*/ 0 h 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6"/>
                <a:gd name="T37" fmla="*/ 0 h 44"/>
                <a:gd name="T38" fmla="*/ 86 w 86"/>
                <a:gd name="T39" fmla="*/ 44 h 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6" h="44">
                  <a:moveTo>
                    <a:pt x="46" y="26"/>
                  </a:moveTo>
                  <a:lnTo>
                    <a:pt x="67" y="4"/>
                  </a:lnTo>
                  <a:lnTo>
                    <a:pt x="2" y="0"/>
                  </a:lnTo>
                  <a:lnTo>
                    <a:pt x="0" y="40"/>
                  </a:lnTo>
                  <a:lnTo>
                    <a:pt x="65" y="44"/>
                  </a:lnTo>
                  <a:lnTo>
                    <a:pt x="86" y="22"/>
                  </a:lnTo>
                  <a:lnTo>
                    <a:pt x="65" y="44"/>
                  </a:lnTo>
                  <a:lnTo>
                    <a:pt x="80" y="39"/>
                  </a:lnTo>
                  <a:lnTo>
                    <a:pt x="86" y="25"/>
                  </a:lnTo>
                  <a:lnTo>
                    <a:pt x="82" y="10"/>
                  </a:lnTo>
                  <a:lnTo>
                    <a:pt x="67" y="4"/>
                  </a:lnTo>
                  <a:lnTo>
                    <a:pt x="4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81" name="Freeform 233"/>
            <p:cNvSpPr>
              <a:spLocks/>
            </p:cNvSpPr>
            <p:nvPr/>
          </p:nvSpPr>
          <p:spPr bwMode="auto">
            <a:xfrm>
              <a:off x="4538" y="2614"/>
              <a:ext cx="12" cy="49"/>
            </a:xfrm>
            <a:custGeom>
              <a:avLst/>
              <a:gdLst>
                <a:gd name="T0" fmla="*/ 0 w 123"/>
                <a:gd name="T1" fmla="*/ 0 h 539"/>
                <a:gd name="T2" fmla="*/ 0 w 123"/>
                <a:gd name="T3" fmla="*/ 0 h 539"/>
                <a:gd name="T4" fmla="*/ 0 w 123"/>
                <a:gd name="T5" fmla="*/ 0 h 539"/>
                <a:gd name="T6" fmla="*/ 0 w 123"/>
                <a:gd name="T7" fmla="*/ 0 h 539"/>
                <a:gd name="T8" fmla="*/ 0 w 123"/>
                <a:gd name="T9" fmla="*/ 0 h 539"/>
                <a:gd name="T10" fmla="*/ 0 w 123"/>
                <a:gd name="T11" fmla="*/ 0 h 539"/>
                <a:gd name="T12" fmla="*/ 0 w 123"/>
                <a:gd name="T13" fmla="*/ 0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"/>
                <a:gd name="T22" fmla="*/ 0 h 539"/>
                <a:gd name="T23" fmla="*/ 123 w 123"/>
                <a:gd name="T24" fmla="*/ 539 h 5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" h="539">
                  <a:moveTo>
                    <a:pt x="0" y="7"/>
                  </a:moveTo>
                  <a:lnTo>
                    <a:pt x="0" y="6"/>
                  </a:lnTo>
                  <a:lnTo>
                    <a:pt x="83" y="539"/>
                  </a:lnTo>
                  <a:lnTo>
                    <a:pt x="123" y="535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82" name="Freeform 234"/>
            <p:cNvSpPr>
              <a:spLocks/>
            </p:cNvSpPr>
            <p:nvPr/>
          </p:nvSpPr>
          <p:spPr bwMode="auto">
            <a:xfrm>
              <a:off x="4535" y="2601"/>
              <a:ext cx="7" cy="13"/>
            </a:xfrm>
            <a:custGeom>
              <a:avLst/>
              <a:gdLst>
                <a:gd name="T0" fmla="*/ 0 w 72"/>
                <a:gd name="T1" fmla="*/ 0 h 142"/>
                <a:gd name="T2" fmla="*/ 0 w 72"/>
                <a:gd name="T3" fmla="*/ 0 h 142"/>
                <a:gd name="T4" fmla="*/ 0 w 72"/>
                <a:gd name="T5" fmla="*/ 0 h 142"/>
                <a:gd name="T6" fmla="*/ 0 w 72"/>
                <a:gd name="T7" fmla="*/ 0 h 142"/>
                <a:gd name="T8" fmla="*/ 0 w 72"/>
                <a:gd name="T9" fmla="*/ 0 h 142"/>
                <a:gd name="T10" fmla="*/ 0 w 72"/>
                <a:gd name="T11" fmla="*/ 0 h 142"/>
                <a:gd name="T12" fmla="*/ 0 w 72"/>
                <a:gd name="T13" fmla="*/ 0 h 142"/>
                <a:gd name="T14" fmla="*/ 0 w 72"/>
                <a:gd name="T15" fmla="*/ 0 h 142"/>
                <a:gd name="T16" fmla="*/ 0 w 72"/>
                <a:gd name="T17" fmla="*/ 0 h 142"/>
                <a:gd name="T18" fmla="*/ 0 w 72"/>
                <a:gd name="T19" fmla="*/ 0 h 142"/>
                <a:gd name="T20" fmla="*/ 0 w 72"/>
                <a:gd name="T21" fmla="*/ 0 h 142"/>
                <a:gd name="T22" fmla="*/ 0 w 72"/>
                <a:gd name="T23" fmla="*/ 0 h 142"/>
                <a:gd name="T24" fmla="*/ 0 w 72"/>
                <a:gd name="T25" fmla="*/ 0 h 142"/>
                <a:gd name="T26" fmla="*/ 0 w 72"/>
                <a:gd name="T27" fmla="*/ 0 h 142"/>
                <a:gd name="T28" fmla="*/ 0 w 72"/>
                <a:gd name="T29" fmla="*/ 0 h 142"/>
                <a:gd name="T30" fmla="*/ 0 w 72"/>
                <a:gd name="T31" fmla="*/ 0 h 142"/>
                <a:gd name="T32" fmla="*/ 0 w 72"/>
                <a:gd name="T33" fmla="*/ 0 h 142"/>
                <a:gd name="T34" fmla="*/ 0 w 72"/>
                <a:gd name="T35" fmla="*/ 0 h 142"/>
                <a:gd name="T36" fmla="*/ 0 w 72"/>
                <a:gd name="T37" fmla="*/ 0 h 142"/>
                <a:gd name="T38" fmla="*/ 0 w 72"/>
                <a:gd name="T39" fmla="*/ 0 h 142"/>
                <a:gd name="T40" fmla="*/ 0 w 72"/>
                <a:gd name="T41" fmla="*/ 0 h 142"/>
                <a:gd name="T42" fmla="*/ 0 w 72"/>
                <a:gd name="T43" fmla="*/ 0 h 142"/>
                <a:gd name="T44" fmla="*/ 0 w 72"/>
                <a:gd name="T45" fmla="*/ 0 h 142"/>
                <a:gd name="T46" fmla="*/ 0 w 72"/>
                <a:gd name="T47" fmla="*/ 0 h 142"/>
                <a:gd name="T48" fmla="*/ 0 w 72"/>
                <a:gd name="T49" fmla="*/ 0 h 142"/>
                <a:gd name="T50" fmla="*/ 0 w 72"/>
                <a:gd name="T51" fmla="*/ 0 h 142"/>
                <a:gd name="T52" fmla="*/ 0 w 72"/>
                <a:gd name="T53" fmla="*/ 0 h 142"/>
                <a:gd name="T54" fmla="*/ 0 w 72"/>
                <a:gd name="T55" fmla="*/ 0 h 142"/>
                <a:gd name="T56" fmla="*/ 0 w 72"/>
                <a:gd name="T57" fmla="*/ 0 h 142"/>
                <a:gd name="T58" fmla="*/ 0 w 72"/>
                <a:gd name="T59" fmla="*/ 0 h 1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142"/>
                <a:gd name="T92" fmla="*/ 72 w 72"/>
                <a:gd name="T93" fmla="*/ 142 h 1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142">
                  <a:moveTo>
                    <a:pt x="32" y="35"/>
                  </a:moveTo>
                  <a:lnTo>
                    <a:pt x="0" y="20"/>
                  </a:lnTo>
                  <a:lnTo>
                    <a:pt x="1" y="35"/>
                  </a:lnTo>
                  <a:lnTo>
                    <a:pt x="5" y="52"/>
                  </a:lnTo>
                  <a:lnTo>
                    <a:pt x="9" y="70"/>
                  </a:lnTo>
                  <a:lnTo>
                    <a:pt x="16" y="85"/>
                  </a:lnTo>
                  <a:lnTo>
                    <a:pt x="21" y="101"/>
                  </a:lnTo>
                  <a:lnTo>
                    <a:pt x="26" y="116"/>
                  </a:lnTo>
                  <a:lnTo>
                    <a:pt x="30" y="131"/>
                  </a:lnTo>
                  <a:lnTo>
                    <a:pt x="32" y="142"/>
                  </a:lnTo>
                  <a:lnTo>
                    <a:pt x="72" y="135"/>
                  </a:lnTo>
                  <a:lnTo>
                    <a:pt x="68" y="121"/>
                  </a:lnTo>
                  <a:lnTo>
                    <a:pt x="64" y="106"/>
                  </a:lnTo>
                  <a:lnTo>
                    <a:pt x="59" y="89"/>
                  </a:lnTo>
                  <a:lnTo>
                    <a:pt x="53" y="73"/>
                  </a:lnTo>
                  <a:lnTo>
                    <a:pt x="47" y="58"/>
                  </a:lnTo>
                  <a:lnTo>
                    <a:pt x="43" y="44"/>
                  </a:lnTo>
                  <a:lnTo>
                    <a:pt x="41" y="31"/>
                  </a:lnTo>
                  <a:lnTo>
                    <a:pt x="40" y="20"/>
                  </a:lnTo>
                  <a:lnTo>
                    <a:pt x="7" y="5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3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32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83" name="Freeform 235"/>
            <p:cNvSpPr>
              <a:spLocks/>
            </p:cNvSpPr>
            <p:nvPr/>
          </p:nvSpPr>
          <p:spPr bwMode="auto">
            <a:xfrm>
              <a:off x="4506" y="2602"/>
              <a:ext cx="32" cy="29"/>
            </a:xfrm>
            <a:custGeom>
              <a:avLst/>
              <a:gdLst>
                <a:gd name="T0" fmla="*/ 0 w 320"/>
                <a:gd name="T1" fmla="*/ 0 h 318"/>
                <a:gd name="T2" fmla="*/ 0 w 320"/>
                <a:gd name="T3" fmla="*/ 0 h 318"/>
                <a:gd name="T4" fmla="*/ 0 w 320"/>
                <a:gd name="T5" fmla="*/ 0 h 318"/>
                <a:gd name="T6" fmla="*/ 0 w 320"/>
                <a:gd name="T7" fmla="*/ 0 h 318"/>
                <a:gd name="T8" fmla="*/ 0 w 320"/>
                <a:gd name="T9" fmla="*/ 0 h 318"/>
                <a:gd name="T10" fmla="*/ 0 w 320"/>
                <a:gd name="T11" fmla="*/ 0 h 318"/>
                <a:gd name="T12" fmla="*/ 0 w 320"/>
                <a:gd name="T13" fmla="*/ 0 h 318"/>
                <a:gd name="T14" fmla="*/ 0 w 320"/>
                <a:gd name="T15" fmla="*/ 0 h 318"/>
                <a:gd name="T16" fmla="*/ 0 w 320"/>
                <a:gd name="T17" fmla="*/ 0 h 318"/>
                <a:gd name="T18" fmla="*/ 0 w 320"/>
                <a:gd name="T19" fmla="*/ 0 h 318"/>
                <a:gd name="T20" fmla="*/ 0 w 320"/>
                <a:gd name="T21" fmla="*/ 0 h 318"/>
                <a:gd name="T22" fmla="*/ 0 w 320"/>
                <a:gd name="T23" fmla="*/ 0 h 318"/>
                <a:gd name="T24" fmla="*/ 0 w 320"/>
                <a:gd name="T25" fmla="*/ 0 h 318"/>
                <a:gd name="T26" fmla="*/ 0 w 320"/>
                <a:gd name="T27" fmla="*/ 0 h 318"/>
                <a:gd name="T28" fmla="*/ 0 w 320"/>
                <a:gd name="T29" fmla="*/ 0 h 318"/>
                <a:gd name="T30" fmla="*/ 0 w 320"/>
                <a:gd name="T31" fmla="*/ 0 h 318"/>
                <a:gd name="T32" fmla="*/ 0 w 320"/>
                <a:gd name="T33" fmla="*/ 0 h 318"/>
                <a:gd name="T34" fmla="*/ 0 w 320"/>
                <a:gd name="T35" fmla="*/ 0 h 318"/>
                <a:gd name="T36" fmla="*/ 0 w 320"/>
                <a:gd name="T37" fmla="*/ 0 h 318"/>
                <a:gd name="T38" fmla="*/ 0 w 320"/>
                <a:gd name="T39" fmla="*/ 0 h 318"/>
                <a:gd name="T40" fmla="*/ 0 w 320"/>
                <a:gd name="T41" fmla="*/ 0 h 318"/>
                <a:gd name="T42" fmla="*/ 0 w 320"/>
                <a:gd name="T43" fmla="*/ 0 h 318"/>
                <a:gd name="T44" fmla="*/ 0 w 320"/>
                <a:gd name="T45" fmla="*/ 0 h 318"/>
                <a:gd name="T46" fmla="*/ 0 w 320"/>
                <a:gd name="T47" fmla="*/ 0 h 318"/>
                <a:gd name="T48" fmla="*/ 0 w 320"/>
                <a:gd name="T49" fmla="*/ 0 h 318"/>
                <a:gd name="T50" fmla="*/ 0 w 320"/>
                <a:gd name="T51" fmla="*/ 0 h 318"/>
                <a:gd name="T52" fmla="*/ 0 w 320"/>
                <a:gd name="T53" fmla="*/ 0 h 318"/>
                <a:gd name="T54" fmla="*/ 0 w 320"/>
                <a:gd name="T55" fmla="*/ 0 h 318"/>
                <a:gd name="T56" fmla="*/ 0 w 320"/>
                <a:gd name="T57" fmla="*/ 0 h 318"/>
                <a:gd name="T58" fmla="*/ 0 w 320"/>
                <a:gd name="T59" fmla="*/ 0 h 318"/>
                <a:gd name="T60" fmla="*/ 0 w 320"/>
                <a:gd name="T61" fmla="*/ 0 h 318"/>
                <a:gd name="T62" fmla="*/ 0 w 320"/>
                <a:gd name="T63" fmla="*/ 0 h 318"/>
                <a:gd name="T64" fmla="*/ 0 w 320"/>
                <a:gd name="T65" fmla="*/ 0 h 318"/>
                <a:gd name="T66" fmla="*/ 0 w 320"/>
                <a:gd name="T67" fmla="*/ 0 h 318"/>
                <a:gd name="T68" fmla="*/ 0 w 320"/>
                <a:gd name="T69" fmla="*/ 0 h 318"/>
                <a:gd name="T70" fmla="*/ 0 w 320"/>
                <a:gd name="T71" fmla="*/ 0 h 318"/>
                <a:gd name="T72" fmla="*/ 0 w 320"/>
                <a:gd name="T73" fmla="*/ 0 h 318"/>
                <a:gd name="T74" fmla="*/ 0 w 320"/>
                <a:gd name="T75" fmla="*/ 0 h 318"/>
                <a:gd name="T76" fmla="*/ 0 w 320"/>
                <a:gd name="T77" fmla="*/ 0 h 318"/>
                <a:gd name="T78" fmla="*/ 0 w 320"/>
                <a:gd name="T79" fmla="*/ 0 h 318"/>
                <a:gd name="T80" fmla="*/ 0 w 320"/>
                <a:gd name="T81" fmla="*/ 0 h 318"/>
                <a:gd name="T82" fmla="*/ 0 w 320"/>
                <a:gd name="T83" fmla="*/ 0 h 318"/>
                <a:gd name="T84" fmla="*/ 0 w 320"/>
                <a:gd name="T85" fmla="*/ 0 h 318"/>
                <a:gd name="T86" fmla="*/ 0 w 320"/>
                <a:gd name="T87" fmla="*/ 0 h 318"/>
                <a:gd name="T88" fmla="*/ 0 w 320"/>
                <a:gd name="T89" fmla="*/ 0 h 318"/>
                <a:gd name="T90" fmla="*/ 0 w 320"/>
                <a:gd name="T91" fmla="*/ 0 h 31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0"/>
                <a:gd name="T139" fmla="*/ 0 h 318"/>
                <a:gd name="T140" fmla="*/ 320 w 320"/>
                <a:gd name="T141" fmla="*/ 318 h 31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0" h="318">
                  <a:moveTo>
                    <a:pt x="40" y="299"/>
                  </a:moveTo>
                  <a:lnTo>
                    <a:pt x="35" y="312"/>
                  </a:lnTo>
                  <a:lnTo>
                    <a:pt x="50" y="293"/>
                  </a:lnTo>
                  <a:lnTo>
                    <a:pt x="67" y="275"/>
                  </a:lnTo>
                  <a:lnTo>
                    <a:pt x="84" y="256"/>
                  </a:lnTo>
                  <a:lnTo>
                    <a:pt x="101" y="237"/>
                  </a:lnTo>
                  <a:lnTo>
                    <a:pt x="117" y="219"/>
                  </a:lnTo>
                  <a:lnTo>
                    <a:pt x="135" y="201"/>
                  </a:lnTo>
                  <a:lnTo>
                    <a:pt x="153" y="183"/>
                  </a:lnTo>
                  <a:lnTo>
                    <a:pt x="172" y="166"/>
                  </a:lnTo>
                  <a:lnTo>
                    <a:pt x="191" y="149"/>
                  </a:lnTo>
                  <a:lnTo>
                    <a:pt x="208" y="130"/>
                  </a:lnTo>
                  <a:lnTo>
                    <a:pt x="226" y="113"/>
                  </a:lnTo>
                  <a:lnTo>
                    <a:pt x="245" y="96"/>
                  </a:lnTo>
                  <a:lnTo>
                    <a:pt x="264" y="79"/>
                  </a:lnTo>
                  <a:lnTo>
                    <a:pt x="283" y="63"/>
                  </a:lnTo>
                  <a:lnTo>
                    <a:pt x="302" y="46"/>
                  </a:lnTo>
                  <a:lnTo>
                    <a:pt x="320" y="30"/>
                  </a:lnTo>
                  <a:lnTo>
                    <a:pt x="295" y="0"/>
                  </a:lnTo>
                  <a:lnTo>
                    <a:pt x="276" y="16"/>
                  </a:lnTo>
                  <a:lnTo>
                    <a:pt x="258" y="33"/>
                  </a:lnTo>
                  <a:lnTo>
                    <a:pt x="239" y="49"/>
                  </a:lnTo>
                  <a:lnTo>
                    <a:pt x="220" y="66"/>
                  </a:lnTo>
                  <a:lnTo>
                    <a:pt x="201" y="84"/>
                  </a:lnTo>
                  <a:lnTo>
                    <a:pt x="181" y="101"/>
                  </a:lnTo>
                  <a:lnTo>
                    <a:pt x="163" y="119"/>
                  </a:lnTo>
                  <a:lnTo>
                    <a:pt x="145" y="136"/>
                  </a:lnTo>
                  <a:lnTo>
                    <a:pt x="126" y="155"/>
                  </a:lnTo>
                  <a:lnTo>
                    <a:pt x="108" y="173"/>
                  </a:lnTo>
                  <a:lnTo>
                    <a:pt x="90" y="191"/>
                  </a:lnTo>
                  <a:lnTo>
                    <a:pt x="71" y="209"/>
                  </a:lnTo>
                  <a:lnTo>
                    <a:pt x="54" y="229"/>
                  </a:lnTo>
                  <a:lnTo>
                    <a:pt x="38" y="247"/>
                  </a:lnTo>
                  <a:lnTo>
                    <a:pt x="21" y="267"/>
                  </a:lnTo>
                  <a:lnTo>
                    <a:pt x="5" y="286"/>
                  </a:lnTo>
                  <a:lnTo>
                    <a:pt x="0" y="299"/>
                  </a:lnTo>
                  <a:lnTo>
                    <a:pt x="5" y="286"/>
                  </a:lnTo>
                  <a:lnTo>
                    <a:pt x="1" y="294"/>
                  </a:lnTo>
                  <a:lnTo>
                    <a:pt x="0" y="301"/>
                  </a:lnTo>
                  <a:lnTo>
                    <a:pt x="3" y="308"/>
                  </a:lnTo>
                  <a:lnTo>
                    <a:pt x="7" y="313"/>
                  </a:lnTo>
                  <a:lnTo>
                    <a:pt x="14" y="317"/>
                  </a:lnTo>
                  <a:lnTo>
                    <a:pt x="21" y="318"/>
                  </a:lnTo>
                  <a:lnTo>
                    <a:pt x="28" y="317"/>
                  </a:lnTo>
                  <a:lnTo>
                    <a:pt x="35" y="312"/>
                  </a:lnTo>
                  <a:lnTo>
                    <a:pt x="40" y="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84" name="Freeform 236"/>
            <p:cNvSpPr>
              <a:spLocks/>
            </p:cNvSpPr>
            <p:nvPr/>
          </p:nvSpPr>
          <p:spPr bwMode="auto">
            <a:xfrm>
              <a:off x="4489" y="2615"/>
              <a:ext cx="18" cy="43"/>
            </a:xfrm>
            <a:custGeom>
              <a:avLst/>
              <a:gdLst>
                <a:gd name="T0" fmla="*/ 0 w 180"/>
                <a:gd name="T1" fmla="*/ 0 h 472"/>
                <a:gd name="T2" fmla="*/ 0 w 180"/>
                <a:gd name="T3" fmla="*/ 0 h 472"/>
                <a:gd name="T4" fmla="*/ 0 w 180"/>
                <a:gd name="T5" fmla="*/ 0 h 472"/>
                <a:gd name="T6" fmla="*/ 0 w 180"/>
                <a:gd name="T7" fmla="*/ 0 h 472"/>
                <a:gd name="T8" fmla="*/ 0 w 180"/>
                <a:gd name="T9" fmla="*/ 0 h 472"/>
                <a:gd name="T10" fmla="*/ 0 w 180"/>
                <a:gd name="T11" fmla="*/ 0 h 472"/>
                <a:gd name="T12" fmla="*/ 0 w 180"/>
                <a:gd name="T13" fmla="*/ 0 h 472"/>
                <a:gd name="T14" fmla="*/ 0 w 180"/>
                <a:gd name="T15" fmla="*/ 0 h 472"/>
                <a:gd name="T16" fmla="*/ 0 w 180"/>
                <a:gd name="T17" fmla="*/ 0 h 472"/>
                <a:gd name="T18" fmla="*/ 0 w 180"/>
                <a:gd name="T19" fmla="*/ 0 h 472"/>
                <a:gd name="T20" fmla="*/ 0 w 180"/>
                <a:gd name="T21" fmla="*/ 0 h 472"/>
                <a:gd name="T22" fmla="*/ 0 w 180"/>
                <a:gd name="T23" fmla="*/ 0 h 472"/>
                <a:gd name="T24" fmla="*/ 0 w 180"/>
                <a:gd name="T25" fmla="*/ 0 h 472"/>
                <a:gd name="T26" fmla="*/ 0 w 180"/>
                <a:gd name="T27" fmla="*/ 0 h 472"/>
                <a:gd name="T28" fmla="*/ 0 w 180"/>
                <a:gd name="T29" fmla="*/ 0 h 472"/>
                <a:gd name="T30" fmla="*/ 0 w 180"/>
                <a:gd name="T31" fmla="*/ 0 h 472"/>
                <a:gd name="T32" fmla="*/ 0 w 180"/>
                <a:gd name="T33" fmla="*/ 0 h 472"/>
                <a:gd name="T34" fmla="*/ 0 w 180"/>
                <a:gd name="T35" fmla="*/ 0 h 472"/>
                <a:gd name="T36" fmla="*/ 0 w 180"/>
                <a:gd name="T37" fmla="*/ 0 h 472"/>
                <a:gd name="T38" fmla="*/ 0 w 180"/>
                <a:gd name="T39" fmla="*/ 0 h 472"/>
                <a:gd name="T40" fmla="*/ 0 w 180"/>
                <a:gd name="T41" fmla="*/ 0 h 472"/>
                <a:gd name="T42" fmla="*/ 0 w 180"/>
                <a:gd name="T43" fmla="*/ 0 h 472"/>
                <a:gd name="T44" fmla="*/ 0 w 180"/>
                <a:gd name="T45" fmla="*/ 0 h 472"/>
                <a:gd name="T46" fmla="*/ 0 w 180"/>
                <a:gd name="T47" fmla="*/ 0 h 472"/>
                <a:gd name="T48" fmla="*/ 0 w 180"/>
                <a:gd name="T49" fmla="*/ 0 h 472"/>
                <a:gd name="T50" fmla="*/ 0 w 180"/>
                <a:gd name="T51" fmla="*/ 0 h 472"/>
                <a:gd name="T52" fmla="*/ 0 w 180"/>
                <a:gd name="T53" fmla="*/ 0 h 472"/>
                <a:gd name="T54" fmla="*/ 0 w 180"/>
                <a:gd name="T55" fmla="*/ 0 h 472"/>
                <a:gd name="T56" fmla="*/ 0 w 180"/>
                <a:gd name="T57" fmla="*/ 0 h 472"/>
                <a:gd name="T58" fmla="*/ 0 w 180"/>
                <a:gd name="T59" fmla="*/ 0 h 472"/>
                <a:gd name="T60" fmla="*/ 0 w 180"/>
                <a:gd name="T61" fmla="*/ 0 h 472"/>
                <a:gd name="T62" fmla="*/ 0 w 180"/>
                <a:gd name="T63" fmla="*/ 0 h 472"/>
                <a:gd name="T64" fmla="*/ 0 w 180"/>
                <a:gd name="T65" fmla="*/ 0 h 472"/>
                <a:gd name="T66" fmla="*/ 0 w 180"/>
                <a:gd name="T67" fmla="*/ 0 h 4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0"/>
                <a:gd name="T103" fmla="*/ 0 h 472"/>
                <a:gd name="T104" fmla="*/ 180 w 180"/>
                <a:gd name="T105" fmla="*/ 472 h 4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0" h="472">
                  <a:moveTo>
                    <a:pt x="4" y="0"/>
                  </a:moveTo>
                  <a:lnTo>
                    <a:pt x="5" y="1"/>
                  </a:lnTo>
                  <a:lnTo>
                    <a:pt x="8" y="4"/>
                  </a:lnTo>
                  <a:lnTo>
                    <a:pt x="14" y="10"/>
                  </a:lnTo>
                  <a:lnTo>
                    <a:pt x="23" y="18"/>
                  </a:lnTo>
                  <a:lnTo>
                    <a:pt x="33" y="27"/>
                  </a:lnTo>
                  <a:lnTo>
                    <a:pt x="45" y="39"/>
                  </a:lnTo>
                  <a:lnTo>
                    <a:pt x="58" y="52"/>
                  </a:lnTo>
                  <a:lnTo>
                    <a:pt x="72" y="65"/>
                  </a:lnTo>
                  <a:lnTo>
                    <a:pt x="86" y="78"/>
                  </a:lnTo>
                  <a:lnTo>
                    <a:pt x="101" y="92"/>
                  </a:lnTo>
                  <a:lnTo>
                    <a:pt x="116" y="105"/>
                  </a:lnTo>
                  <a:lnTo>
                    <a:pt x="130" y="119"/>
                  </a:lnTo>
                  <a:lnTo>
                    <a:pt x="144" y="131"/>
                  </a:lnTo>
                  <a:lnTo>
                    <a:pt x="158" y="143"/>
                  </a:lnTo>
                  <a:lnTo>
                    <a:pt x="169" y="152"/>
                  </a:lnTo>
                  <a:lnTo>
                    <a:pt x="180" y="161"/>
                  </a:lnTo>
                  <a:lnTo>
                    <a:pt x="160" y="185"/>
                  </a:lnTo>
                  <a:lnTo>
                    <a:pt x="142" y="211"/>
                  </a:lnTo>
                  <a:lnTo>
                    <a:pt x="126" y="236"/>
                  </a:lnTo>
                  <a:lnTo>
                    <a:pt x="111" y="261"/>
                  </a:lnTo>
                  <a:lnTo>
                    <a:pt x="96" y="285"/>
                  </a:lnTo>
                  <a:lnTo>
                    <a:pt x="81" y="310"/>
                  </a:lnTo>
                  <a:lnTo>
                    <a:pt x="66" y="332"/>
                  </a:lnTo>
                  <a:lnTo>
                    <a:pt x="50" y="354"/>
                  </a:lnTo>
                  <a:lnTo>
                    <a:pt x="41" y="366"/>
                  </a:lnTo>
                  <a:lnTo>
                    <a:pt x="34" y="380"/>
                  </a:lnTo>
                  <a:lnTo>
                    <a:pt x="28" y="396"/>
                  </a:lnTo>
                  <a:lnTo>
                    <a:pt x="22" y="412"/>
                  </a:lnTo>
                  <a:lnTo>
                    <a:pt x="15" y="430"/>
                  </a:lnTo>
                  <a:lnTo>
                    <a:pt x="10" y="446"/>
                  </a:lnTo>
                  <a:lnTo>
                    <a:pt x="5" y="460"/>
                  </a:lnTo>
                  <a:lnTo>
                    <a:pt x="0" y="47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85" name="Freeform 237"/>
            <p:cNvSpPr>
              <a:spLocks/>
            </p:cNvSpPr>
            <p:nvPr/>
          </p:nvSpPr>
          <p:spPr bwMode="auto">
            <a:xfrm>
              <a:off x="4489" y="2614"/>
              <a:ext cx="20" cy="18"/>
            </a:xfrm>
            <a:custGeom>
              <a:avLst/>
              <a:gdLst>
                <a:gd name="T0" fmla="*/ 0 w 210"/>
                <a:gd name="T1" fmla="*/ 0 h 194"/>
                <a:gd name="T2" fmla="*/ 0 w 210"/>
                <a:gd name="T3" fmla="*/ 0 h 194"/>
                <a:gd name="T4" fmla="*/ 0 w 210"/>
                <a:gd name="T5" fmla="*/ 0 h 194"/>
                <a:gd name="T6" fmla="*/ 0 w 210"/>
                <a:gd name="T7" fmla="*/ 0 h 194"/>
                <a:gd name="T8" fmla="*/ 0 w 210"/>
                <a:gd name="T9" fmla="*/ 0 h 194"/>
                <a:gd name="T10" fmla="*/ 0 w 210"/>
                <a:gd name="T11" fmla="*/ 0 h 194"/>
                <a:gd name="T12" fmla="*/ 0 w 210"/>
                <a:gd name="T13" fmla="*/ 0 h 194"/>
                <a:gd name="T14" fmla="*/ 0 w 210"/>
                <a:gd name="T15" fmla="*/ 0 h 194"/>
                <a:gd name="T16" fmla="*/ 0 w 210"/>
                <a:gd name="T17" fmla="*/ 0 h 194"/>
                <a:gd name="T18" fmla="*/ 0 w 210"/>
                <a:gd name="T19" fmla="*/ 0 h 194"/>
                <a:gd name="T20" fmla="*/ 0 w 210"/>
                <a:gd name="T21" fmla="*/ 0 h 194"/>
                <a:gd name="T22" fmla="*/ 0 w 210"/>
                <a:gd name="T23" fmla="*/ 0 h 194"/>
                <a:gd name="T24" fmla="*/ 0 w 210"/>
                <a:gd name="T25" fmla="*/ 0 h 194"/>
                <a:gd name="T26" fmla="*/ 0 w 210"/>
                <a:gd name="T27" fmla="*/ 0 h 194"/>
                <a:gd name="T28" fmla="*/ 0 w 210"/>
                <a:gd name="T29" fmla="*/ 0 h 194"/>
                <a:gd name="T30" fmla="*/ 0 w 210"/>
                <a:gd name="T31" fmla="*/ 0 h 194"/>
                <a:gd name="T32" fmla="*/ 0 w 210"/>
                <a:gd name="T33" fmla="*/ 0 h 194"/>
                <a:gd name="T34" fmla="*/ 0 w 210"/>
                <a:gd name="T35" fmla="*/ 0 h 194"/>
                <a:gd name="T36" fmla="*/ 0 w 210"/>
                <a:gd name="T37" fmla="*/ 0 h 194"/>
                <a:gd name="T38" fmla="*/ 0 w 210"/>
                <a:gd name="T39" fmla="*/ 0 h 194"/>
                <a:gd name="T40" fmla="*/ 0 w 210"/>
                <a:gd name="T41" fmla="*/ 0 h 194"/>
                <a:gd name="T42" fmla="*/ 0 w 210"/>
                <a:gd name="T43" fmla="*/ 0 h 194"/>
                <a:gd name="T44" fmla="*/ 0 w 210"/>
                <a:gd name="T45" fmla="*/ 0 h 194"/>
                <a:gd name="T46" fmla="*/ 0 w 210"/>
                <a:gd name="T47" fmla="*/ 0 h 194"/>
                <a:gd name="T48" fmla="*/ 0 w 210"/>
                <a:gd name="T49" fmla="*/ 0 h 194"/>
                <a:gd name="T50" fmla="*/ 0 w 210"/>
                <a:gd name="T51" fmla="*/ 0 h 194"/>
                <a:gd name="T52" fmla="*/ 0 w 210"/>
                <a:gd name="T53" fmla="*/ 0 h 194"/>
                <a:gd name="T54" fmla="*/ 0 w 210"/>
                <a:gd name="T55" fmla="*/ 0 h 194"/>
                <a:gd name="T56" fmla="*/ 0 w 210"/>
                <a:gd name="T57" fmla="*/ 0 h 194"/>
                <a:gd name="T58" fmla="*/ 0 w 210"/>
                <a:gd name="T59" fmla="*/ 0 h 194"/>
                <a:gd name="T60" fmla="*/ 0 w 210"/>
                <a:gd name="T61" fmla="*/ 0 h 194"/>
                <a:gd name="T62" fmla="*/ 0 w 210"/>
                <a:gd name="T63" fmla="*/ 0 h 194"/>
                <a:gd name="T64" fmla="*/ 0 w 210"/>
                <a:gd name="T65" fmla="*/ 0 h 194"/>
                <a:gd name="T66" fmla="*/ 0 w 210"/>
                <a:gd name="T67" fmla="*/ 0 h 194"/>
                <a:gd name="T68" fmla="*/ 0 w 210"/>
                <a:gd name="T69" fmla="*/ 0 h 194"/>
                <a:gd name="T70" fmla="*/ 0 w 210"/>
                <a:gd name="T71" fmla="*/ 0 h 194"/>
                <a:gd name="T72" fmla="*/ 0 w 210"/>
                <a:gd name="T73" fmla="*/ 0 h 194"/>
                <a:gd name="T74" fmla="*/ 0 w 210"/>
                <a:gd name="T75" fmla="*/ 0 h 194"/>
                <a:gd name="T76" fmla="*/ 0 w 210"/>
                <a:gd name="T77" fmla="*/ 0 h 194"/>
                <a:gd name="T78" fmla="*/ 0 w 210"/>
                <a:gd name="T79" fmla="*/ 0 h 194"/>
                <a:gd name="T80" fmla="*/ 0 w 210"/>
                <a:gd name="T81" fmla="*/ 0 h 194"/>
                <a:gd name="T82" fmla="*/ 0 w 210"/>
                <a:gd name="T83" fmla="*/ 0 h 194"/>
                <a:gd name="T84" fmla="*/ 0 w 210"/>
                <a:gd name="T85" fmla="*/ 0 h 194"/>
                <a:gd name="T86" fmla="*/ 0 w 210"/>
                <a:gd name="T87" fmla="*/ 0 h 194"/>
                <a:gd name="T88" fmla="*/ 0 w 210"/>
                <a:gd name="T89" fmla="*/ 0 h 194"/>
                <a:gd name="T90" fmla="*/ 0 w 210"/>
                <a:gd name="T91" fmla="*/ 0 h 19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0"/>
                <a:gd name="T139" fmla="*/ 0 h 194"/>
                <a:gd name="T140" fmla="*/ 210 w 210"/>
                <a:gd name="T141" fmla="*/ 194 h 19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0" h="194">
                  <a:moveTo>
                    <a:pt x="204" y="187"/>
                  </a:moveTo>
                  <a:lnTo>
                    <a:pt x="201" y="159"/>
                  </a:lnTo>
                  <a:lnTo>
                    <a:pt x="192" y="150"/>
                  </a:lnTo>
                  <a:lnTo>
                    <a:pt x="180" y="142"/>
                  </a:lnTo>
                  <a:lnTo>
                    <a:pt x="167" y="130"/>
                  </a:lnTo>
                  <a:lnTo>
                    <a:pt x="153" y="118"/>
                  </a:lnTo>
                  <a:lnTo>
                    <a:pt x="138" y="104"/>
                  </a:lnTo>
                  <a:lnTo>
                    <a:pt x="124" y="91"/>
                  </a:lnTo>
                  <a:lnTo>
                    <a:pt x="110" y="78"/>
                  </a:lnTo>
                  <a:lnTo>
                    <a:pt x="95" y="64"/>
                  </a:lnTo>
                  <a:lnTo>
                    <a:pt x="82" y="51"/>
                  </a:lnTo>
                  <a:lnTo>
                    <a:pt x="68" y="38"/>
                  </a:lnTo>
                  <a:lnTo>
                    <a:pt x="57" y="26"/>
                  </a:lnTo>
                  <a:lnTo>
                    <a:pt x="45" y="17"/>
                  </a:lnTo>
                  <a:lnTo>
                    <a:pt x="38" y="9"/>
                  </a:lnTo>
                  <a:lnTo>
                    <a:pt x="32" y="4"/>
                  </a:lnTo>
                  <a:lnTo>
                    <a:pt x="28" y="1"/>
                  </a:lnTo>
                  <a:lnTo>
                    <a:pt x="0" y="27"/>
                  </a:lnTo>
                  <a:lnTo>
                    <a:pt x="27" y="0"/>
                  </a:lnTo>
                  <a:lnTo>
                    <a:pt x="1" y="28"/>
                  </a:lnTo>
                  <a:lnTo>
                    <a:pt x="4" y="32"/>
                  </a:lnTo>
                  <a:lnTo>
                    <a:pt x="11" y="39"/>
                  </a:lnTo>
                  <a:lnTo>
                    <a:pt x="20" y="47"/>
                  </a:lnTo>
                  <a:lnTo>
                    <a:pt x="29" y="56"/>
                  </a:lnTo>
                  <a:lnTo>
                    <a:pt x="41" y="68"/>
                  </a:lnTo>
                  <a:lnTo>
                    <a:pt x="55" y="81"/>
                  </a:lnTo>
                  <a:lnTo>
                    <a:pt x="68" y="94"/>
                  </a:lnTo>
                  <a:lnTo>
                    <a:pt x="83" y="107"/>
                  </a:lnTo>
                  <a:lnTo>
                    <a:pt x="99" y="121"/>
                  </a:lnTo>
                  <a:lnTo>
                    <a:pt x="113" y="134"/>
                  </a:lnTo>
                  <a:lnTo>
                    <a:pt x="128" y="148"/>
                  </a:lnTo>
                  <a:lnTo>
                    <a:pt x="141" y="160"/>
                  </a:lnTo>
                  <a:lnTo>
                    <a:pt x="155" y="171"/>
                  </a:lnTo>
                  <a:lnTo>
                    <a:pt x="167" y="182"/>
                  </a:lnTo>
                  <a:lnTo>
                    <a:pt x="178" y="191"/>
                  </a:lnTo>
                  <a:lnTo>
                    <a:pt x="175" y="162"/>
                  </a:lnTo>
                  <a:lnTo>
                    <a:pt x="178" y="191"/>
                  </a:lnTo>
                  <a:lnTo>
                    <a:pt x="187" y="194"/>
                  </a:lnTo>
                  <a:lnTo>
                    <a:pt x="194" y="194"/>
                  </a:lnTo>
                  <a:lnTo>
                    <a:pt x="200" y="191"/>
                  </a:lnTo>
                  <a:lnTo>
                    <a:pt x="205" y="185"/>
                  </a:lnTo>
                  <a:lnTo>
                    <a:pt x="209" y="179"/>
                  </a:lnTo>
                  <a:lnTo>
                    <a:pt x="210" y="173"/>
                  </a:lnTo>
                  <a:lnTo>
                    <a:pt x="207" y="165"/>
                  </a:lnTo>
                  <a:lnTo>
                    <a:pt x="201" y="159"/>
                  </a:lnTo>
                  <a:lnTo>
                    <a:pt x="204" y="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86" name="Freeform 238"/>
            <p:cNvSpPr>
              <a:spLocks/>
            </p:cNvSpPr>
            <p:nvPr/>
          </p:nvSpPr>
          <p:spPr bwMode="auto">
            <a:xfrm>
              <a:off x="4493" y="2629"/>
              <a:ext cx="16" cy="20"/>
            </a:xfrm>
            <a:custGeom>
              <a:avLst/>
              <a:gdLst>
                <a:gd name="T0" fmla="*/ 0 w 160"/>
                <a:gd name="T1" fmla="*/ 0 h 219"/>
                <a:gd name="T2" fmla="*/ 0 w 160"/>
                <a:gd name="T3" fmla="*/ 0 h 219"/>
                <a:gd name="T4" fmla="*/ 0 w 160"/>
                <a:gd name="T5" fmla="*/ 0 h 219"/>
                <a:gd name="T6" fmla="*/ 0 w 160"/>
                <a:gd name="T7" fmla="*/ 0 h 219"/>
                <a:gd name="T8" fmla="*/ 0 w 160"/>
                <a:gd name="T9" fmla="*/ 0 h 219"/>
                <a:gd name="T10" fmla="*/ 0 w 160"/>
                <a:gd name="T11" fmla="*/ 0 h 219"/>
                <a:gd name="T12" fmla="*/ 0 w 160"/>
                <a:gd name="T13" fmla="*/ 0 h 219"/>
                <a:gd name="T14" fmla="*/ 0 w 160"/>
                <a:gd name="T15" fmla="*/ 0 h 219"/>
                <a:gd name="T16" fmla="*/ 0 w 160"/>
                <a:gd name="T17" fmla="*/ 0 h 219"/>
                <a:gd name="T18" fmla="*/ 0 w 160"/>
                <a:gd name="T19" fmla="*/ 0 h 219"/>
                <a:gd name="T20" fmla="*/ 0 w 160"/>
                <a:gd name="T21" fmla="*/ 0 h 219"/>
                <a:gd name="T22" fmla="*/ 0 w 160"/>
                <a:gd name="T23" fmla="*/ 0 h 219"/>
                <a:gd name="T24" fmla="*/ 0 w 160"/>
                <a:gd name="T25" fmla="*/ 0 h 219"/>
                <a:gd name="T26" fmla="*/ 0 w 160"/>
                <a:gd name="T27" fmla="*/ 0 h 219"/>
                <a:gd name="T28" fmla="*/ 0 w 160"/>
                <a:gd name="T29" fmla="*/ 0 h 219"/>
                <a:gd name="T30" fmla="*/ 0 w 160"/>
                <a:gd name="T31" fmla="*/ 0 h 219"/>
                <a:gd name="T32" fmla="*/ 0 w 160"/>
                <a:gd name="T33" fmla="*/ 0 h 219"/>
                <a:gd name="T34" fmla="*/ 0 w 160"/>
                <a:gd name="T35" fmla="*/ 0 h 219"/>
                <a:gd name="T36" fmla="*/ 0 w 160"/>
                <a:gd name="T37" fmla="*/ 0 h 219"/>
                <a:gd name="T38" fmla="*/ 0 w 160"/>
                <a:gd name="T39" fmla="*/ 0 h 219"/>
                <a:gd name="T40" fmla="*/ 0 w 160"/>
                <a:gd name="T41" fmla="*/ 0 h 2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219"/>
                <a:gd name="T65" fmla="*/ 160 w 160"/>
                <a:gd name="T66" fmla="*/ 219 h 21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219">
                  <a:moveTo>
                    <a:pt x="32" y="219"/>
                  </a:moveTo>
                  <a:lnTo>
                    <a:pt x="32" y="219"/>
                  </a:lnTo>
                  <a:lnTo>
                    <a:pt x="47" y="196"/>
                  </a:lnTo>
                  <a:lnTo>
                    <a:pt x="64" y="173"/>
                  </a:lnTo>
                  <a:lnTo>
                    <a:pt x="79" y="148"/>
                  </a:lnTo>
                  <a:lnTo>
                    <a:pt x="93" y="124"/>
                  </a:lnTo>
                  <a:lnTo>
                    <a:pt x="109" y="99"/>
                  </a:lnTo>
                  <a:lnTo>
                    <a:pt x="125" y="73"/>
                  </a:lnTo>
                  <a:lnTo>
                    <a:pt x="141" y="49"/>
                  </a:lnTo>
                  <a:lnTo>
                    <a:pt x="160" y="25"/>
                  </a:lnTo>
                  <a:lnTo>
                    <a:pt x="131" y="0"/>
                  </a:lnTo>
                  <a:lnTo>
                    <a:pt x="110" y="25"/>
                  </a:lnTo>
                  <a:lnTo>
                    <a:pt x="91" y="52"/>
                  </a:lnTo>
                  <a:lnTo>
                    <a:pt x="76" y="78"/>
                  </a:lnTo>
                  <a:lnTo>
                    <a:pt x="60" y="102"/>
                  </a:lnTo>
                  <a:lnTo>
                    <a:pt x="45" y="127"/>
                  </a:lnTo>
                  <a:lnTo>
                    <a:pt x="30" y="151"/>
                  </a:lnTo>
                  <a:lnTo>
                    <a:pt x="16" y="173"/>
                  </a:lnTo>
                  <a:lnTo>
                    <a:pt x="0" y="193"/>
                  </a:lnTo>
                  <a:lnTo>
                    <a:pt x="32" y="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87" name="Freeform 239"/>
            <p:cNvSpPr>
              <a:spLocks/>
            </p:cNvSpPr>
            <p:nvPr/>
          </p:nvSpPr>
          <p:spPr bwMode="auto">
            <a:xfrm>
              <a:off x="4487" y="2646"/>
              <a:ext cx="9" cy="14"/>
            </a:xfrm>
            <a:custGeom>
              <a:avLst/>
              <a:gdLst>
                <a:gd name="T0" fmla="*/ 0 w 86"/>
                <a:gd name="T1" fmla="*/ 0 h 150"/>
                <a:gd name="T2" fmla="*/ 0 w 86"/>
                <a:gd name="T3" fmla="*/ 0 h 150"/>
                <a:gd name="T4" fmla="*/ 0 w 86"/>
                <a:gd name="T5" fmla="*/ 0 h 150"/>
                <a:gd name="T6" fmla="*/ 0 w 86"/>
                <a:gd name="T7" fmla="*/ 0 h 150"/>
                <a:gd name="T8" fmla="*/ 0 w 86"/>
                <a:gd name="T9" fmla="*/ 0 h 150"/>
                <a:gd name="T10" fmla="*/ 0 w 86"/>
                <a:gd name="T11" fmla="*/ 0 h 150"/>
                <a:gd name="T12" fmla="*/ 0 w 86"/>
                <a:gd name="T13" fmla="*/ 0 h 150"/>
                <a:gd name="T14" fmla="*/ 0 w 86"/>
                <a:gd name="T15" fmla="*/ 0 h 150"/>
                <a:gd name="T16" fmla="*/ 0 w 86"/>
                <a:gd name="T17" fmla="*/ 0 h 150"/>
                <a:gd name="T18" fmla="*/ 0 w 86"/>
                <a:gd name="T19" fmla="*/ 0 h 150"/>
                <a:gd name="T20" fmla="*/ 0 w 86"/>
                <a:gd name="T21" fmla="*/ 0 h 150"/>
                <a:gd name="T22" fmla="*/ 0 w 86"/>
                <a:gd name="T23" fmla="*/ 0 h 150"/>
                <a:gd name="T24" fmla="*/ 0 w 86"/>
                <a:gd name="T25" fmla="*/ 0 h 150"/>
                <a:gd name="T26" fmla="*/ 0 w 86"/>
                <a:gd name="T27" fmla="*/ 0 h 150"/>
                <a:gd name="T28" fmla="*/ 0 w 86"/>
                <a:gd name="T29" fmla="*/ 0 h 150"/>
                <a:gd name="T30" fmla="*/ 0 w 86"/>
                <a:gd name="T31" fmla="*/ 0 h 150"/>
                <a:gd name="T32" fmla="*/ 0 w 86"/>
                <a:gd name="T33" fmla="*/ 0 h 150"/>
                <a:gd name="T34" fmla="*/ 0 w 86"/>
                <a:gd name="T35" fmla="*/ 0 h 150"/>
                <a:gd name="T36" fmla="*/ 0 w 86"/>
                <a:gd name="T37" fmla="*/ 0 h 150"/>
                <a:gd name="T38" fmla="*/ 0 w 86"/>
                <a:gd name="T39" fmla="*/ 0 h 150"/>
                <a:gd name="T40" fmla="*/ 0 w 86"/>
                <a:gd name="T41" fmla="*/ 0 h 150"/>
                <a:gd name="T42" fmla="*/ 0 w 86"/>
                <a:gd name="T43" fmla="*/ 0 h 150"/>
                <a:gd name="T44" fmla="*/ 0 w 86"/>
                <a:gd name="T45" fmla="*/ 0 h 150"/>
                <a:gd name="T46" fmla="*/ 0 w 86"/>
                <a:gd name="T47" fmla="*/ 0 h 150"/>
                <a:gd name="T48" fmla="*/ 0 w 86"/>
                <a:gd name="T49" fmla="*/ 0 h 150"/>
                <a:gd name="T50" fmla="*/ 0 w 86"/>
                <a:gd name="T51" fmla="*/ 0 h 150"/>
                <a:gd name="T52" fmla="*/ 0 w 86"/>
                <a:gd name="T53" fmla="*/ 0 h 150"/>
                <a:gd name="T54" fmla="*/ 0 w 86"/>
                <a:gd name="T55" fmla="*/ 0 h 150"/>
                <a:gd name="T56" fmla="*/ 0 w 86"/>
                <a:gd name="T57" fmla="*/ 0 h 150"/>
                <a:gd name="T58" fmla="*/ 0 w 86"/>
                <a:gd name="T59" fmla="*/ 0 h 1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150"/>
                <a:gd name="T92" fmla="*/ 86 w 86"/>
                <a:gd name="T93" fmla="*/ 150 h 1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150">
                  <a:moveTo>
                    <a:pt x="0" y="131"/>
                  </a:moveTo>
                  <a:lnTo>
                    <a:pt x="37" y="140"/>
                  </a:lnTo>
                  <a:lnTo>
                    <a:pt x="44" y="127"/>
                  </a:lnTo>
                  <a:lnTo>
                    <a:pt x="49" y="111"/>
                  </a:lnTo>
                  <a:lnTo>
                    <a:pt x="54" y="95"/>
                  </a:lnTo>
                  <a:lnTo>
                    <a:pt x="60" y="79"/>
                  </a:lnTo>
                  <a:lnTo>
                    <a:pt x="67" y="63"/>
                  </a:lnTo>
                  <a:lnTo>
                    <a:pt x="72" y="47"/>
                  </a:lnTo>
                  <a:lnTo>
                    <a:pt x="78" y="34"/>
                  </a:lnTo>
                  <a:lnTo>
                    <a:pt x="86" y="26"/>
                  </a:lnTo>
                  <a:lnTo>
                    <a:pt x="54" y="0"/>
                  </a:lnTo>
                  <a:lnTo>
                    <a:pt x="45" y="15"/>
                  </a:lnTo>
                  <a:lnTo>
                    <a:pt x="36" y="32"/>
                  </a:lnTo>
                  <a:lnTo>
                    <a:pt x="29" y="48"/>
                  </a:lnTo>
                  <a:lnTo>
                    <a:pt x="23" y="64"/>
                  </a:lnTo>
                  <a:lnTo>
                    <a:pt x="16" y="82"/>
                  </a:lnTo>
                  <a:lnTo>
                    <a:pt x="11" y="98"/>
                  </a:lnTo>
                  <a:lnTo>
                    <a:pt x="6" y="112"/>
                  </a:lnTo>
                  <a:lnTo>
                    <a:pt x="2" y="123"/>
                  </a:lnTo>
                  <a:lnTo>
                    <a:pt x="39" y="131"/>
                  </a:lnTo>
                  <a:lnTo>
                    <a:pt x="2" y="123"/>
                  </a:lnTo>
                  <a:lnTo>
                    <a:pt x="0" y="131"/>
                  </a:lnTo>
                  <a:lnTo>
                    <a:pt x="2" y="139"/>
                  </a:lnTo>
                  <a:lnTo>
                    <a:pt x="6" y="145"/>
                  </a:lnTo>
                  <a:lnTo>
                    <a:pt x="12" y="148"/>
                  </a:lnTo>
                  <a:lnTo>
                    <a:pt x="19" y="150"/>
                  </a:lnTo>
                  <a:lnTo>
                    <a:pt x="26" y="150"/>
                  </a:lnTo>
                  <a:lnTo>
                    <a:pt x="32" y="147"/>
                  </a:lnTo>
                  <a:lnTo>
                    <a:pt x="37" y="14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88" name="Freeform 240"/>
            <p:cNvSpPr>
              <a:spLocks/>
            </p:cNvSpPr>
            <p:nvPr/>
          </p:nvSpPr>
          <p:spPr bwMode="auto">
            <a:xfrm>
              <a:off x="4487" y="2613"/>
              <a:ext cx="5" cy="45"/>
            </a:xfrm>
            <a:custGeom>
              <a:avLst/>
              <a:gdLst>
                <a:gd name="T0" fmla="*/ 0 w 44"/>
                <a:gd name="T1" fmla="*/ 0 h 493"/>
                <a:gd name="T2" fmla="*/ 0 w 44"/>
                <a:gd name="T3" fmla="*/ 0 h 493"/>
                <a:gd name="T4" fmla="*/ 0 w 44"/>
                <a:gd name="T5" fmla="*/ 0 h 493"/>
                <a:gd name="T6" fmla="*/ 0 w 44"/>
                <a:gd name="T7" fmla="*/ 0 h 493"/>
                <a:gd name="T8" fmla="*/ 0 w 44"/>
                <a:gd name="T9" fmla="*/ 0 h 493"/>
                <a:gd name="T10" fmla="*/ 0 w 44"/>
                <a:gd name="T11" fmla="*/ 0 h 493"/>
                <a:gd name="T12" fmla="*/ 0 w 44"/>
                <a:gd name="T13" fmla="*/ 0 h 493"/>
                <a:gd name="T14" fmla="*/ 0 w 44"/>
                <a:gd name="T15" fmla="*/ 0 h 493"/>
                <a:gd name="T16" fmla="*/ 0 w 44"/>
                <a:gd name="T17" fmla="*/ 0 h 493"/>
                <a:gd name="T18" fmla="*/ 0 w 44"/>
                <a:gd name="T19" fmla="*/ 0 h 493"/>
                <a:gd name="T20" fmla="*/ 0 w 44"/>
                <a:gd name="T21" fmla="*/ 0 h 493"/>
                <a:gd name="T22" fmla="*/ 0 w 44"/>
                <a:gd name="T23" fmla="*/ 0 h 493"/>
                <a:gd name="T24" fmla="*/ 0 w 44"/>
                <a:gd name="T25" fmla="*/ 0 h 493"/>
                <a:gd name="T26" fmla="*/ 0 w 44"/>
                <a:gd name="T27" fmla="*/ 0 h 493"/>
                <a:gd name="T28" fmla="*/ 0 w 44"/>
                <a:gd name="T29" fmla="*/ 0 h 493"/>
                <a:gd name="T30" fmla="*/ 0 w 44"/>
                <a:gd name="T31" fmla="*/ 0 h 4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4"/>
                <a:gd name="T49" fmla="*/ 0 h 493"/>
                <a:gd name="T50" fmla="*/ 44 w 44"/>
                <a:gd name="T51" fmla="*/ 493 h 4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4" h="493">
                  <a:moveTo>
                    <a:pt x="10" y="34"/>
                  </a:moveTo>
                  <a:lnTo>
                    <a:pt x="4" y="21"/>
                  </a:lnTo>
                  <a:lnTo>
                    <a:pt x="0" y="493"/>
                  </a:lnTo>
                  <a:lnTo>
                    <a:pt x="39" y="493"/>
                  </a:lnTo>
                  <a:lnTo>
                    <a:pt x="44" y="21"/>
                  </a:lnTo>
                  <a:lnTo>
                    <a:pt x="37" y="7"/>
                  </a:lnTo>
                  <a:lnTo>
                    <a:pt x="44" y="21"/>
                  </a:lnTo>
                  <a:lnTo>
                    <a:pt x="42" y="12"/>
                  </a:lnTo>
                  <a:lnTo>
                    <a:pt x="37" y="6"/>
                  </a:lnTo>
                  <a:lnTo>
                    <a:pt x="31" y="1"/>
                  </a:lnTo>
                  <a:lnTo>
                    <a:pt x="24" y="0"/>
                  </a:lnTo>
                  <a:lnTo>
                    <a:pt x="16" y="1"/>
                  </a:lnTo>
                  <a:lnTo>
                    <a:pt x="10" y="6"/>
                  </a:lnTo>
                  <a:lnTo>
                    <a:pt x="6" y="12"/>
                  </a:lnTo>
                  <a:lnTo>
                    <a:pt x="4" y="21"/>
                  </a:lnTo>
                  <a:lnTo>
                    <a:pt x="1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89" name="Freeform 241"/>
            <p:cNvSpPr>
              <a:spLocks/>
            </p:cNvSpPr>
            <p:nvPr/>
          </p:nvSpPr>
          <p:spPr bwMode="auto">
            <a:xfrm>
              <a:off x="4367" y="2609"/>
              <a:ext cx="123" cy="317"/>
            </a:xfrm>
            <a:custGeom>
              <a:avLst/>
              <a:gdLst>
                <a:gd name="T0" fmla="*/ 1 w 1234"/>
                <a:gd name="T1" fmla="*/ 0 h 3486"/>
                <a:gd name="T2" fmla="*/ 1 w 1234"/>
                <a:gd name="T3" fmla="*/ 0 h 3486"/>
                <a:gd name="T4" fmla="*/ 1 w 1234"/>
                <a:gd name="T5" fmla="*/ 0 h 3486"/>
                <a:gd name="T6" fmla="*/ 1 w 1234"/>
                <a:gd name="T7" fmla="*/ 0 h 3486"/>
                <a:gd name="T8" fmla="*/ 1 w 1234"/>
                <a:gd name="T9" fmla="*/ 0 h 3486"/>
                <a:gd name="T10" fmla="*/ 1 w 1234"/>
                <a:gd name="T11" fmla="*/ 0 h 3486"/>
                <a:gd name="T12" fmla="*/ 1 w 1234"/>
                <a:gd name="T13" fmla="*/ 0 h 3486"/>
                <a:gd name="T14" fmla="*/ 1 w 1234"/>
                <a:gd name="T15" fmla="*/ 0 h 3486"/>
                <a:gd name="T16" fmla="*/ 1 w 1234"/>
                <a:gd name="T17" fmla="*/ 0 h 3486"/>
                <a:gd name="T18" fmla="*/ 1 w 1234"/>
                <a:gd name="T19" fmla="*/ 0 h 3486"/>
                <a:gd name="T20" fmla="*/ 1 w 1234"/>
                <a:gd name="T21" fmla="*/ 0 h 3486"/>
                <a:gd name="T22" fmla="*/ 1 w 1234"/>
                <a:gd name="T23" fmla="*/ 0 h 3486"/>
                <a:gd name="T24" fmla="*/ 1 w 1234"/>
                <a:gd name="T25" fmla="*/ 0 h 3486"/>
                <a:gd name="T26" fmla="*/ 1 w 1234"/>
                <a:gd name="T27" fmla="*/ 0 h 3486"/>
                <a:gd name="T28" fmla="*/ 1 w 1234"/>
                <a:gd name="T29" fmla="*/ 0 h 3486"/>
                <a:gd name="T30" fmla="*/ 1 w 1234"/>
                <a:gd name="T31" fmla="*/ 0 h 3486"/>
                <a:gd name="T32" fmla="*/ 1 w 1234"/>
                <a:gd name="T33" fmla="*/ 0 h 3486"/>
                <a:gd name="T34" fmla="*/ 1 w 1234"/>
                <a:gd name="T35" fmla="*/ 0 h 3486"/>
                <a:gd name="T36" fmla="*/ 1 w 1234"/>
                <a:gd name="T37" fmla="*/ 0 h 3486"/>
                <a:gd name="T38" fmla="*/ 1 w 1234"/>
                <a:gd name="T39" fmla="*/ 0 h 3486"/>
                <a:gd name="T40" fmla="*/ 1 w 1234"/>
                <a:gd name="T41" fmla="*/ 1 h 3486"/>
                <a:gd name="T42" fmla="*/ 1 w 1234"/>
                <a:gd name="T43" fmla="*/ 1 h 3486"/>
                <a:gd name="T44" fmla="*/ 0 w 1234"/>
                <a:gd name="T45" fmla="*/ 1 h 3486"/>
                <a:gd name="T46" fmla="*/ 0 w 1234"/>
                <a:gd name="T47" fmla="*/ 1 h 3486"/>
                <a:gd name="T48" fmla="*/ 0 w 1234"/>
                <a:gd name="T49" fmla="*/ 1 h 3486"/>
                <a:gd name="T50" fmla="*/ 0 w 1234"/>
                <a:gd name="T51" fmla="*/ 1 h 3486"/>
                <a:gd name="T52" fmla="*/ 0 w 1234"/>
                <a:gd name="T53" fmla="*/ 1 h 3486"/>
                <a:gd name="T54" fmla="*/ 0 w 1234"/>
                <a:gd name="T55" fmla="*/ 1 h 3486"/>
                <a:gd name="T56" fmla="*/ 0 w 1234"/>
                <a:gd name="T57" fmla="*/ 2 h 3486"/>
                <a:gd name="T58" fmla="*/ 0 w 1234"/>
                <a:gd name="T59" fmla="*/ 2 h 3486"/>
                <a:gd name="T60" fmla="*/ 0 w 1234"/>
                <a:gd name="T61" fmla="*/ 2 h 3486"/>
                <a:gd name="T62" fmla="*/ 0 w 1234"/>
                <a:gd name="T63" fmla="*/ 2 h 3486"/>
                <a:gd name="T64" fmla="*/ 0 w 1234"/>
                <a:gd name="T65" fmla="*/ 2 h 3486"/>
                <a:gd name="T66" fmla="*/ 0 w 1234"/>
                <a:gd name="T67" fmla="*/ 2 h 3486"/>
                <a:gd name="T68" fmla="*/ 0 w 1234"/>
                <a:gd name="T69" fmla="*/ 2 h 3486"/>
                <a:gd name="T70" fmla="*/ 0 w 1234"/>
                <a:gd name="T71" fmla="*/ 2 h 3486"/>
                <a:gd name="T72" fmla="*/ 0 w 1234"/>
                <a:gd name="T73" fmla="*/ 2 h 3486"/>
                <a:gd name="T74" fmla="*/ 0 w 1234"/>
                <a:gd name="T75" fmla="*/ 2 h 3486"/>
                <a:gd name="T76" fmla="*/ 0 w 1234"/>
                <a:gd name="T77" fmla="*/ 2 h 3486"/>
                <a:gd name="T78" fmla="*/ 0 w 1234"/>
                <a:gd name="T79" fmla="*/ 2 h 3486"/>
                <a:gd name="T80" fmla="*/ 0 w 1234"/>
                <a:gd name="T81" fmla="*/ 2 h 3486"/>
                <a:gd name="T82" fmla="*/ 0 w 1234"/>
                <a:gd name="T83" fmla="*/ 2 h 3486"/>
                <a:gd name="T84" fmla="*/ 0 w 1234"/>
                <a:gd name="T85" fmla="*/ 2 h 3486"/>
                <a:gd name="T86" fmla="*/ 0 w 1234"/>
                <a:gd name="T87" fmla="*/ 2 h 3486"/>
                <a:gd name="T88" fmla="*/ 0 w 1234"/>
                <a:gd name="T89" fmla="*/ 2 h 3486"/>
                <a:gd name="T90" fmla="*/ 0 w 1234"/>
                <a:gd name="T91" fmla="*/ 2 h 3486"/>
                <a:gd name="T92" fmla="*/ 0 w 1234"/>
                <a:gd name="T93" fmla="*/ 3 h 3486"/>
                <a:gd name="T94" fmla="*/ 0 w 1234"/>
                <a:gd name="T95" fmla="*/ 3 h 3486"/>
                <a:gd name="T96" fmla="*/ 1 w 1234"/>
                <a:gd name="T97" fmla="*/ 3 h 3486"/>
                <a:gd name="T98" fmla="*/ 1 w 1234"/>
                <a:gd name="T99" fmla="*/ 3 h 3486"/>
                <a:gd name="T100" fmla="*/ 1 w 1234"/>
                <a:gd name="T101" fmla="*/ 3 h 3486"/>
                <a:gd name="T102" fmla="*/ 1 w 1234"/>
                <a:gd name="T103" fmla="*/ 3 h 3486"/>
                <a:gd name="T104" fmla="*/ 1 w 1234"/>
                <a:gd name="T105" fmla="*/ 3 h 3486"/>
                <a:gd name="T106" fmla="*/ 1 w 1234"/>
                <a:gd name="T107" fmla="*/ 3 h 3486"/>
                <a:gd name="T108" fmla="*/ 1 w 1234"/>
                <a:gd name="T109" fmla="*/ 3 h 3486"/>
                <a:gd name="T110" fmla="*/ 1 w 1234"/>
                <a:gd name="T111" fmla="*/ 3 h 3486"/>
                <a:gd name="T112" fmla="*/ 1 w 1234"/>
                <a:gd name="T113" fmla="*/ 2 h 3486"/>
                <a:gd name="T114" fmla="*/ 1 w 1234"/>
                <a:gd name="T115" fmla="*/ 2 h 3486"/>
                <a:gd name="T116" fmla="*/ 1 w 1234"/>
                <a:gd name="T117" fmla="*/ 1 h 3486"/>
                <a:gd name="T118" fmla="*/ 1 w 1234"/>
                <a:gd name="T119" fmla="*/ 0 h 348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34"/>
                <a:gd name="T181" fmla="*/ 0 h 3486"/>
                <a:gd name="T182" fmla="*/ 1234 w 1234"/>
                <a:gd name="T183" fmla="*/ 3486 h 348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34" h="3486">
                  <a:moveTo>
                    <a:pt x="1234" y="0"/>
                  </a:moveTo>
                  <a:lnTo>
                    <a:pt x="1218" y="17"/>
                  </a:lnTo>
                  <a:lnTo>
                    <a:pt x="1200" y="33"/>
                  </a:lnTo>
                  <a:lnTo>
                    <a:pt x="1182" y="48"/>
                  </a:lnTo>
                  <a:lnTo>
                    <a:pt x="1163" y="63"/>
                  </a:lnTo>
                  <a:lnTo>
                    <a:pt x="1143" y="78"/>
                  </a:lnTo>
                  <a:lnTo>
                    <a:pt x="1122" y="92"/>
                  </a:lnTo>
                  <a:lnTo>
                    <a:pt x="1101" y="106"/>
                  </a:lnTo>
                  <a:lnTo>
                    <a:pt x="1080" y="119"/>
                  </a:lnTo>
                  <a:lnTo>
                    <a:pt x="1058" y="131"/>
                  </a:lnTo>
                  <a:lnTo>
                    <a:pt x="1037" y="144"/>
                  </a:lnTo>
                  <a:lnTo>
                    <a:pt x="1016" y="156"/>
                  </a:lnTo>
                  <a:lnTo>
                    <a:pt x="995" y="169"/>
                  </a:lnTo>
                  <a:lnTo>
                    <a:pt x="975" y="181"/>
                  </a:lnTo>
                  <a:lnTo>
                    <a:pt x="956" y="192"/>
                  </a:lnTo>
                  <a:lnTo>
                    <a:pt x="938" y="205"/>
                  </a:lnTo>
                  <a:lnTo>
                    <a:pt x="921" y="217"/>
                  </a:lnTo>
                  <a:lnTo>
                    <a:pt x="903" y="230"/>
                  </a:lnTo>
                  <a:lnTo>
                    <a:pt x="885" y="241"/>
                  </a:lnTo>
                  <a:lnTo>
                    <a:pt x="868" y="252"/>
                  </a:lnTo>
                  <a:lnTo>
                    <a:pt x="852" y="262"/>
                  </a:lnTo>
                  <a:lnTo>
                    <a:pt x="835" y="271"/>
                  </a:lnTo>
                  <a:lnTo>
                    <a:pt x="819" y="280"/>
                  </a:lnTo>
                  <a:lnTo>
                    <a:pt x="804" y="288"/>
                  </a:lnTo>
                  <a:lnTo>
                    <a:pt x="789" y="297"/>
                  </a:lnTo>
                  <a:lnTo>
                    <a:pt x="774" y="305"/>
                  </a:lnTo>
                  <a:lnTo>
                    <a:pt x="761" y="315"/>
                  </a:lnTo>
                  <a:lnTo>
                    <a:pt x="748" y="324"/>
                  </a:lnTo>
                  <a:lnTo>
                    <a:pt x="737" y="334"/>
                  </a:lnTo>
                  <a:lnTo>
                    <a:pt x="726" y="345"/>
                  </a:lnTo>
                  <a:lnTo>
                    <a:pt x="717" y="357"/>
                  </a:lnTo>
                  <a:lnTo>
                    <a:pt x="708" y="369"/>
                  </a:lnTo>
                  <a:lnTo>
                    <a:pt x="701" y="383"/>
                  </a:lnTo>
                  <a:lnTo>
                    <a:pt x="690" y="408"/>
                  </a:lnTo>
                  <a:lnTo>
                    <a:pt x="678" y="436"/>
                  </a:lnTo>
                  <a:lnTo>
                    <a:pt x="666" y="464"/>
                  </a:lnTo>
                  <a:lnTo>
                    <a:pt x="654" y="495"/>
                  </a:lnTo>
                  <a:lnTo>
                    <a:pt x="640" y="527"/>
                  </a:lnTo>
                  <a:lnTo>
                    <a:pt x="628" y="561"/>
                  </a:lnTo>
                  <a:lnTo>
                    <a:pt x="614" y="597"/>
                  </a:lnTo>
                  <a:lnTo>
                    <a:pt x="601" y="632"/>
                  </a:lnTo>
                  <a:lnTo>
                    <a:pt x="588" y="668"/>
                  </a:lnTo>
                  <a:lnTo>
                    <a:pt x="575" y="704"/>
                  </a:lnTo>
                  <a:lnTo>
                    <a:pt x="564" y="741"/>
                  </a:lnTo>
                  <a:lnTo>
                    <a:pt x="551" y="777"/>
                  </a:lnTo>
                  <a:lnTo>
                    <a:pt x="541" y="812"/>
                  </a:lnTo>
                  <a:lnTo>
                    <a:pt x="530" y="847"/>
                  </a:lnTo>
                  <a:lnTo>
                    <a:pt x="521" y="882"/>
                  </a:lnTo>
                  <a:lnTo>
                    <a:pt x="512" y="915"/>
                  </a:lnTo>
                  <a:lnTo>
                    <a:pt x="481" y="1043"/>
                  </a:lnTo>
                  <a:lnTo>
                    <a:pt x="450" y="1171"/>
                  </a:lnTo>
                  <a:lnTo>
                    <a:pt x="417" y="1299"/>
                  </a:lnTo>
                  <a:lnTo>
                    <a:pt x="386" y="1427"/>
                  </a:lnTo>
                  <a:lnTo>
                    <a:pt x="354" y="1555"/>
                  </a:lnTo>
                  <a:lnTo>
                    <a:pt x="323" y="1683"/>
                  </a:lnTo>
                  <a:lnTo>
                    <a:pt x="290" y="1811"/>
                  </a:lnTo>
                  <a:lnTo>
                    <a:pt x="259" y="1939"/>
                  </a:lnTo>
                  <a:lnTo>
                    <a:pt x="228" y="2067"/>
                  </a:lnTo>
                  <a:lnTo>
                    <a:pt x="195" y="2195"/>
                  </a:lnTo>
                  <a:lnTo>
                    <a:pt x="164" y="2323"/>
                  </a:lnTo>
                  <a:lnTo>
                    <a:pt x="131" y="2451"/>
                  </a:lnTo>
                  <a:lnTo>
                    <a:pt x="100" y="2579"/>
                  </a:lnTo>
                  <a:lnTo>
                    <a:pt x="68" y="2707"/>
                  </a:lnTo>
                  <a:lnTo>
                    <a:pt x="36" y="2835"/>
                  </a:lnTo>
                  <a:lnTo>
                    <a:pt x="5" y="2963"/>
                  </a:lnTo>
                  <a:lnTo>
                    <a:pt x="1" y="2981"/>
                  </a:lnTo>
                  <a:lnTo>
                    <a:pt x="0" y="2995"/>
                  </a:lnTo>
                  <a:lnTo>
                    <a:pt x="4" y="3005"/>
                  </a:lnTo>
                  <a:lnTo>
                    <a:pt x="8" y="3011"/>
                  </a:lnTo>
                  <a:lnTo>
                    <a:pt x="14" y="3015"/>
                  </a:lnTo>
                  <a:lnTo>
                    <a:pt x="21" y="3018"/>
                  </a:lnTo>
                  <a:lnTo>
                    <a:pt x="30" y="3020"/>
                  </a:lnTo>
                  <a:lnTo>
                    <a:pt x="38" y="3023"/>
                  </a:lnTo>
                  <a:lnTo>
                    <a:pt x="57" y="3030"/>
                  </a:lnTo>
                  <a:lnTo>
                    <a:pt x="80" y="3039"/>
                  </a:lnTo>
                  <a:lnTo>
                    <a:pt x="106" y="3047"/>
                  </a:lnTo>
                  <a:lnTo>
                    <a:pt x="137" y="3055"/>
                  </a:lnTo>
                  <a:lnTo>
                    <a:pt x="170" y="3063"/>
                  </a:lnTo>
                  <a:lnTo>
                    <a:pt x="206" y="3072"/>
                  </a:lnTo>
                  <a:lnTo>
                    <a:pt x="243" y="3081"/>
                  </a:lnTo>
                  <a:lnTo>
                    <a:pt x="281" y="3088"/>
                  </a:lnTo>
                  <a:lnTo>
                    <a:pt x="321" y="3095"/>
                  </a:lnTo>
                  <a:lnTo>
                    <a:pt x="360" y="3103"/>
                  </a:lnTo>
                  <a:lnTo>
                    <a:pt x="398" y="3109"/>
                  </a:lnTo>
                  <a:lnTo>
                    <a:pt x="436" y="3116"/>
                  </a:lnTo>
                  <a:lnTo>
                    <a:pt x="472" y="3121"/>
                  </a:lnTo>
                  <a:lnTo>
                    <a:pt x="506" y="3125"/>
                  </a:lnTo>
                  <a:lnTo>
                    <a:pt x="537" y="3129"/>
                  </a:lnTo>
                  <a:lnTo>
                    <a:pt x="565" y="3132"/>
                  </a:lnTo>
                  <a:lnTo>
                    <a:pt x="556" y="3182"/>
                  </a:lnTo>
                  <a:lnTo>
                    <a:pt x="549" y="3233"/>
                  </a:lnTo>
                  <a:lnTo>
                    <a:pt x="543" y="3283"/>
                  </a:lnTo>
                  <a:lnTo>
                    <a:pt x="540" y="3330"/>
                  </a:lnTo>
                  <a:lnTo>
                    <a:pt x="538" y="3371"/>
                  </a:lnTo>
                  <a:lnTo>
                    <a:pt x="540" y="3402"/>
                  </a:lnTo>
                  <a:lnTo>
                    <a:pt x="544" y="3423"/>
                  </a:lnTo>
                  <a:lnTo>
                    <a:pt x="552" y="3429"/>
                  </a:lnTo>
                  <a:lnTo>
                    <a:pt x="592" y="3437"/>
                  </a:lnTo>
                  <a:lnTo>
                    <a:pt x="632" y="3444"/>
                  </a:lnTo>
                  <a:lnTo>
                    <a:pt x="674" y="3452"/>
                  </a:lnTo>
                  <a:lnTo>
                    <a:pt x="716" y="3458"/>
                  </a:lnTo>
                  <a:lnTo>
                    <a:pt x="759" y="3466"/>
                  </a:lnTo>
                  <a:lnTo>
                    <a:pt x="801" y="3471"/>
                  </a:lnTo>
                  <a:lnTo>
                    <a:pt x="845" y="3476"/>
                  </a:lnTo>
                  <a:lnTo>
                    <a:pt x="889" y="3481"/>
                  </a:lnTo>
                  <a:lnTo>
                    <a:pt x="932" y="3484"/>
                  </a:lnTo>
                  <a:lnTo>
                    <a:pt x="975" y="3486"/>
                  </a:lnTo>
                  <a:lnTo>
                    <a:pt x="1018" y="3486"/>
                  </a:lnTo>
                  <a:lnTo>
                    <a:pt x="1060" y="3484"/>
                  </a:lnTo>
                  <a:lnTo>
                    <a:pt x="1102" y="3481"/>
                  </a:lnTo>
                  <a:lnTo>
                    <a:pt x="1142" y="3475"/>
                  </a:lnTo>
                  <a:lnTo>
                    <a:pt x="1182" y="3468"/>
                  </a:lnTo>
                  <a:lnTo>
                    <a:pt x="1219" y="3457"/>
                  </a:lnTo>
                  <a:lnTo>
                    <a:pt x="1227" y="2995"/>
                  </a:lnTo>
                  <a:lnTo>
                    <a:pt x="1229" y="2549"/>
                  </a:lnTo>
                  <a:lnTo>
                    <a:pt x="1227" y="2115"/>
                  </a:lnTo>
                  <a:lnTo>
                    <a:pt x="1223" y="1690"/>
                  </a:lnTo>
                  <a:lnTo>
                    <a:pt x="1221" y="1270"/>
                  </a:lnTo>
                  <a:lnTo>
                    <a:pt x="1220" y="851"/>
                  </a:lnTo>
                  <a:lnTo>
                    <a:pt x="1225" y="429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3D4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90" name="Freeform 242"/>
            <p:cNvSpPr>
              <a:spLocks/>
            </p:cNvSpPr>
            <p:nvPr/>
          </p:nvSpPr>
          <p:spPr bwMode="auto">
            <a:xfrm>
              <a:off x="4458" y="2608"/>
              <a:ext cx="34" cy="22"/>
            </a:xfrm>
            <a:custGeom>
              <a:avLst/>
              <a:gdLst>
                <a:gd name="T0" fmla="*/ 0 w 340"/>
                <a:gd name="T1" fmla="*/ 0 h 247"/>
                <a:gd name="T2" fmla="*/ 0 w 340"/>
                <a:gd name="T3" fmla="*/ 0 h 247"/>
                <a:gd name="T4" fmla="*/ 0 w 340"/>
                <a:gd name="T5" fmla="*/ 0 h 247"/>
                <a:gd name="T6" fmla="*/ 0 w 340"/>
                <a:gd name="T7" fmla="*/ 0 h 247"/>
                <a:gd name="T8" fmla="*/ 0 w 340"/>
                <a:gd name="T9" fmla="*/ 0 h 247"/>
                <a:gd name="T10" fmla="*/ 0 w 340"/>
                <a:gd name="T11" fmla="*/ 0 h 247"/>
                <a:gd name="T12" fmla="*/ 0 w 340"/>
                <a:gd name="T13" fmla="*/ 0 h 247"/>
                <a:gd name="T14" fmla="*/ 0 w 340"/>
                <a:gd name="T15" fmla="*/ 0 h 247"/>
                <a:gd name="T16" fmla="*/ 0 w 340"/>
                <a:gd name="T17" fmla="*/ 0 h 247"/>
                <a:gd name="T18" fmla="*/ 0 w 340"/>
                <a:gd name="T19" fmla="*/ 0 h 247"/>
                <a:gd name="T20" fmla="*/ 0 w 340"/>
                <a:gd name="T21" fmla="*/ 0 h 247"/>
                <a:gd name="T22" fmla="*/ 0 w 340"/>
                <a:gd name="T23" fmla="*/ 0 h 247"/>
                <a:gd name="T24" fmla="*/ 0 w 340"/>
                <a:gd name="T25" fmla="*/ 0 h 247"/>
                <a:gd name="T26" fmla="*/ 0 w 340"/>
                <a:gd name="T27" fmla="*/ 0 h 247"/>
                <a:gd name="T28" fmla="*/ 0 w 340"/>
                <a:gd name="T29" fmla="*/ 0 h 247"/>
                <a:gd name="T30" fmla="*/ 0 w 340"/>
                <a:gd name="T31" fmla="*/ 0 h 247"/>
                <a:gd name="T32" fmla="*/ 0 w 340"/>
                <a:gd name="T33" fmla="*/ 0 h 247"/>
                <a:gd name="T34" fmla="*/ 0 w 340"/>
                <a:gd name="T35" fmla="*/ 0 h 247"/>
                <a:gd name="T36" fmla="*/ 0 w 340"/>
                <a:gd name="T37" fmla="*/ 0 h 247"/>
                <a:gd name="T38" fmla="*/ 0 w 340"/>
                <a:gd name="T39" fmla="*/ 0 h 247"/>
                <a:gd name="T40" fmla="*/ 0 w 340"/>
                <a:gd name="T41" fmla="*/ 0 h 247"/>
                <a:gd name="T42" fmla="*/ 0 w 340"/>
                <a:gd name="T43" fmla="*/ 0 h 247"/>
                <a:gd name="T44" fmla="*/ 0 w 340"/>
                <a:gd name="T45" fmla="*/ 0 h 247"/>
                <a:gd name="T46" fmla="*/ 0 w 340"/>
                <a:gd name="T47" fmla="*/ 0 h 247"/>
                <a:gd name="T48" fmla="*/ 0 w 340"/>
                <a:gd name="T49" fmla="*/ 0 h 247"/>
                <a:gd name="T50" fmla="*/ 0 w 340"/>
                <a:gd name="T51" fmla="*/ 0 h 247"/>
                <a:gd name="T52" fmla="*/ 0 w 340"/>
                <a:gd name="T53" fmla="*/ 0 h 247"/>
                <a:gd name="T54" fmla="*/ 0 w 340"/>
                <a:gd name="T55" fmla="*/ 0 h 247"/>
                <a:gd name="T56" fmla="*/ 0 w 340"/>
                <a:gd name="T57" fmla="*/ 0 h 247"/>
                <a:gd name="T58" fmla="*/ 0 w 340"/>
                <a:gd name="T59" fmla="*/ 0 h 247"/>
                <a:gd name="T60" fmla="*/ 0 w 340"/>
                <a:gd name="T61" fmla="*/ 0 h 247"/>
                <a:gd name="T62" fmla="*/ 0 w 340"/>
                <a:gd name="T63" fmla="*/ 0 h 247"/>
                <a:gd name="T64" fmla="*/ 0 w 340"/>
                <a:gd name="T65" fmla="*/ 0 h 247"/>
                <a:gd name="T66" fmla="*/ 0 w 340"/>
                <a:gd name="T67" fmla="*/ 0 h 247"/>
                <a:gd name="T68" fmla="*/ 0 w 340"/>
                <a:gd name="T69" fmla="*/ 0 h 247"/>
                <a:gd name="T70" fmla="*/ 0 w 340"/>
                <a:gd name="T71" fmla="*/ 0 h 247"/>
                <a:gd name="T72" fmla="*/ 0 w 340"/>
                <a:gd name="T73" fmla="*/ 0 h 2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40"/>
                <a:gd name="T112" fmla="*/ 0 h 247"/>
                <a:gd name="T113" fmla="*/ 340 w 340"/>
                <a:gd name="T114" fmla="*/ 247 h 2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40" h="247">
                  <a:moveTo>
                    <a:pt x="23" y="247"/>
                  </a:moveTo>
                  <a:lnTo>
                    <a:pt x="23" y="247"/>
                  </a:lnTo>
                  <a:lnTo>
                    <a:pt x="39" y="236"/>
                  </a:lnTo>
                  <a:lnTo>
                    <a:pt x="58" y="223"/>
                  </a:lnTo>
                  <a:lnTo>
                    <a:pt x="76" y="212"/>
                  </a:lnTo>
                  <a:lnTo>
                    <a:pt x="96" y="200"/>
                  </a:lnTo>
                  <a:lnTo>
                    <a:pt x="117" y="187"/>
                  </a:lnTo>
                  <a:lnTo>
                    <a:pt x="137" y="175"/>
                  </a:lnTo>
                  <a:lnTo>
                    <a:pt x="158" y="163"/>
                  </a:lnTo>
                  <a:lnTo>
                    <a:pt x="180" y="150"/>
                  </a:lnTo>
                  <a:lnTo>
                    <a:pt x="202" y="137"/>
                  </a:lnTo>
                  <a:lnTo>
                    <a:pt x="223" y="123"/>
                  </a:lnTo>
                  <a:lnTo>
                    <a:pt x="245" y="108"/>
                  </a:lnTo>
                  <a:lnTo>
                    <a:pt x="265" y="93"/>
                  </a:lnTo>
                  <a:lnTo>
                    <a:pt x="284" y="78"/>
                  </a:lnTo>
                  <a:lnTo>
                    <a:pt x="304" y="63"/>
                  </a:lnTo>
                  <a:lnTo>
                    <a:pt x="323" y="45"/>
                  </a:lnTo>
                  <a:lnTo>
                    <a:pt x="340" y="28"/>
                  </a:lnTo>
                  <a:lnTo>
                    <a:pt x="310" y="0"/>
                  </a:lnTo>
                  <a:lnTo>
                    <a:pt x="296" y="17"/>
                  </a:lnTo>
                  <a:lnTo>
                    <a:pt x="279" y="31"/>
                  </a:lnTo>
                  <a:lnTo>
                    <a:pt x="261" y="46"/>
                  </a:lnTo>
                  <a:lnTo>
                    <a:pt x="242" y="61"/>
                  </a:lnTo>
                  <a:lnTo>
                    <a:pt x="222" y="76"/>
                  </a:lnTo>
                  <a:lnTo>
                    <a:pt x="202" y="89"/>
                  </a:lnTo>
                  <a:lnTo>
                    <a:pt x="181" y="103"/>
                  </a:lnTo>
                  <a:lnTo>
                    <a:pt x="162" y="116"/>
                  </a:lnTo>
                  <a:lnTo>
                    <a:pt x="140" y="128"/>
                  </a:lnTo>
                  <a:lnTo>
                    <a:pt x="119" y="141"/>
                  </a:lnTo>
                  <a:lnTo>
                    <a:pt x="98" y="153"/>
                  </a:lnTo>
                  <a:lnTo>
                    <a:pt x="77" y="166"/>
                  </a:lnTo>
                  <a:lnTo>
                    <a:pt x="57" y="177"/>
                  </a:lnTo>
                  <a:lnTo>
                    <a:pt x="37" y="189"/>
                  </a:lnTo>
                  <a:lnTo>
                    <a:pt x="18" y="202"/>
                  </a:lnTo>
                  <a:lnTo>
                    <a:pt x="0" y="215"/>
                  </a:lnTo>
                  <a:lnTo>
                    <a:pt x="23" y="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91" name="Freeform 243"/>
            <p:cNvSpPr>
              <a:spLocks/>
            </p:cNvSpPr>
            <p:nvPr/>
          </p:nvSpPr>
          <p:spPr bwMode="auto">
            <a:xfrm>
              <a:off x="4435" y="2627"/>
              <a:ext cx="25" cy="18"/>
            </a:xfrm>
            <a:custGeom>
              <a:avLst/>
              <a:gdLst>
                <a:gd name="T0" fmla="*/ 0 w 249"/>
                <a:gd name="T1" fmla="*/ 0 h 191"/>
                <a:gd name="T2" fmla="*/ 0 w 249"/>
                <a:gd name="T3" fmla="*/ 0 h 191"/>
                <a:gd name="T4" fmla="*/ 0 w 249"/>
                <a:gd name="T5" fmla="*/ 0 h 191"/>
                <a:gd name="T6" fmla="*/ 0 w 249"/>
                <a:gd name="T7" fmla="*/ 0 h 191"/>
                <a:gd name="T8" fmla="*/ 0 w 249"/>
                <a:gd name="T9" fmla="*/ 0 h 191"/>
                <a:gd name="T10" fmla="*/ 0 w 249"/>
                <a:gd name="T11" fmla="*/ 0 h 191"/>
                <a:gd name="T12" fmla="*/ 0 w 249"/>
                <a:gd name="T13" fmla="*/ 0 h 191"/>
                <a:gd name="T14" fmla="*/ 0 w 249"/>
                <a:gd name="T15" fmla="*/ 0 h 191"/>
                <a:gd name="T16" fmla="*/ 0 w 249"/>
                <a:gd name="T17" fmla="*/ 0 h 191"/>
                <a:gd name="T18" fmla="*/ 0 w 249"/>
                <a:gd name="T19" fmla="*/ 0 h 191"/>
                <a:gd name="T20" fmla="*/ 0 w 249"/>
                <a:gd name="T21" fmla="*/ 0 h 191"/>
                <a:gd name="T22" fmla="*/ 0 w 249"/>
                <a:gd name="T23" fmla="*/ 0 h 191"/>
                <a:gd name="T24" fmla="*/ 0 w 249"/>
                <a:gd name="T25" fmla="*/ 0 h 191"/>
                <a:gd name="T26" fmla="*/ 0 w 249"/>
                <a:gd name="T27" fmla="*/ 0 h 191"/>
                <a:gd name="T28" fmla="*/ 0 w 249"/>
                <a:gd name="T29" fmla="*/ 0 h 191"/>
                <a:gd name="T30" fmla="*/ 0 w 249"/>
                <a:gd name="T31" fmla="*/ 0 h 191"/>
                <a:gd name="T32" fmla="*/ 0 w 249"/>
                <a:gd name="T33" fmla="*/ 0 h 191"/>
                <a:gd name="T34" fmla="*/ 0 w 249"/>
                <a:gd name="T35" fmla="*/ 0 h 191"/>
                <a:gd name="T36" fmla="*/ 0 w 249"/>
                <a:gd name="T37" fmla="*/ 0 h 191"/>
                <a:gd name="T38" fmla="*/ 0 w 249"/>
                <a:gd name="T39" fmla="*/ 0 h 191"/>
                <a:gd name="T40" fmla="*/ 0 w 249"/>
                <a:gd name="T41" fmla="*/ 0 h 191"/>
                <a:gd name="T42" fmla="*/ 0 w 249"/>
                <a:gd name="T43" fmla="*/ 0 h 191"/>
                <a:gd name="T44" fmla="*/ 0 w 249"/>
                <a:gd name="T45" fmla="*/ 0 h 191"/>
                <a:gd name="T46" fmla="*/ 0 w 249"/>
                <a:gd name="T47" fmla="*/ 0 h 191"/>
                <a:gd name="T48" fmla="*/ 0 w 249"/>
                <a:gd name="T49" fmla="*/ 0 h 191"/>
                <a:gd name="T50" fmla="*/ 0 w 249"/>
                <a:gd name="T51" fmla="*/ 0 h 191"/>
                <a:gd name="T52" fmla="*/ 0 w 249"/>
                <a:gd name="T53" fmla="*/ 0 h 191"/>
                <a:gd name="T54" fmla="*/ 0 w 249"/>
                <a:gd name="T55" fmla="*/ 0 h 191"/>
                <a:gd name="T56" fmla="*/ 0 w 249"/>
                <a:gd name="T57" fmla="*/ 0 h 191"/>
                <a:gd name="T58" fmla="*/ 0 w 249"/>
                <a:gd name="T59" fmla="*/ 0 h 191"/>
                <a:gd name="T60" fmla="*/ 0 w 249"/>
                <a:gd name="T61" fmla="*/ 0 h 191"/>
                <a:gd name="T62" fmla="*/ 0 w 249"/>
                <a:gd name="T63" fmla="*/ 0 h 191"/>
                <a:gd name="T64" fmla="*/ 0 w 249"/>
                <a:gd name="T65" fmla="*/ 0 h 191"/>
                <a:gd name="T66" fmla="*/ 0 w 249"/>
                <a:gd name="T67" fmla="*/ 0 h 191"/>
                <a:gd name="T68" fmla="*/ 0 w 249"/>
                <a:gd name="T69" fmla="*/ 0 h 191"/>
                <a:gd name="T70" fmla="*/ 0 w 249"/>
                <a:gd name="T71" fmla="*/ 0 h 191"/>
                <a:gd name="T72" fmla="*/ 0 w 249"/>
                <a:gd name="T73" fmla="*/ 0 h 1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191"/>
                <a:gd name="T113" fmla="*/ 249 w 249"/>
                <a:gd name="T114" fmla="*/ 191 h 1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191">
                  <a:moveTo>
                    <a:pt x="36" y="191"/>
                  </a:moveTo>
                  <a:lnTo>
                    <a:pt x="36" y="191"/>
                  </a:lnTo>
                  <a:lnTo>
                    <a:pt x="42" y="178"/>
                  </a:lnTo>
                  <a:lnTo>
                    <a:pt x="49" y="167"/>
                  </a:lnTo>
                  <a:lnTo>
                    <a:pt x="58" y="158"/>
                  </a:lnTo>
                  <a:lnTo>
                    <a:pt x="67" y="148"/>
                  </a:lnTo>
                  <a:lnTo>
                    <a:pt x="77" y="139"/>
                  </a:lnTo>
                  <a:lnTo>
                    <a:pt x="88" y="131"/>
                  </a:lnTo>
                  <a:lnTo>
                    <a:pt x="102" y="121"/>
                  </a:lnTo>
                  <a:lnTo>
                    <a:pt x="115" y="113"/>
                  </a:lnTo>
                  <a:lnTo>
                    <a:pt x="130" y="105"/>
                  </a:lnTo>
                  <a:lnTo>
                    <a:pt x="146" y="97"/>
                  </a:lnTo>
                  <a:lnTo>
                    <a:pt x="161" y="88"/>
                  </a:lnTo>
                  <a:lnTo>
                    <a:pt x="178" y="78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1" y="46"/>
                  </a:lnTo>
                  <a:lnTo>
                    <a:pt x="249" y="32"/>
                  </a:lnTo>
                  <a:lnTo>
                    <a:pt x="226" y="0"/>
                  </a:lnTo>
                  <a:lnTo>
                    <a:pt x="210" y="12"/>
                  </a:lnTo>
                  <a:lnTo>
                    <a:pt x="192" y="23"/>
                  </a:lnTo>
                  <a:lnTo>
                    <a:pt x="176" y="34"/>
                  </a:lnTo>
                  <a:lnTo>
                    <a:pt x="159" y="44"/>
                  </a:lnTo>
                  <a:lnTo>
                    <a:pt x="143" y="52"/>
                  </a:lnTo>
                  <a:lnTo>
                    <a:pt x="127" y="61"/>
                  </a:lnTo>
                  <a:lnTo>
                    <a:pt x="111" y="69"/>
                  </a:lnTo>
                  <a:lnTo>
                    <a:pt x="96" y="79"/>
                  </a:lnTo>
                  <a:lnTo>
                    <a:pt x="81" y="87"/>
                  </a:lnTo>
                  <a:lnTo>
                    <a:pt x="67" y="97"/>
                  </a:lnTo>
                  <a:lnTo>
                    <a:pt x="54" y="107"/>
                  </a:lnTo>
                  <a:lnTo>
                    <a:pt x="40" y="118"/>
                  </a:lnTo>
                  <a:lnTo>
                    <a:pt x="28" y="130"/>
                  </a:lnTo>
                  <a:lnTo>
                    <a:pt x="18" y="144"/>
                  </a:lnTo>
                  <a:lnTo>
                    <a:pt x="9" y="159"/>
                  </a:lnTo>
                  <a:lnTo>
                    <a:pt x="0" y="174"/>
                  </a:lnTo>
                  <a:lnTo>
                    <a:pt x="36" y="1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92" name="Freeform 244"/>
            <p:cNvSpPr>
              <a:spLocks/>
            </p:cNvSpPr>
            <p:nvPr/>
          </p:nvSpPr>
          <p:spPr bwMode="auto">
            <a:xfrm>
              <a:off x="4416" y="2643"/>
              <a:ext cx="23" cy="50"/>
            </a:xfrm>
            <a:custGeom>
              <a:avLst/>
              <a:gdLst>
                <a:gd name="T0" fmla="*/ 0 w 225"/>
                <a:gd name="T1" fmla="*/ 0 h 544"/>
                <a:gd name="T2" fmla="*/ 0 w 225"/>
                <a:gd name="T3" fmla="*/ 0 h 544"/>
                <a:gd name="T4" fmla="*/ 0 w 225"/>
                <a:gd name="T5" fmla="*/ 0 h 544"/>
                <a:gd name="T6" fmla="*/ 0 w 225"/>
                <a:gd name="T7" fmla="*/ 0 h 544"/>
                <a:gd name="T8" fmla="*/ 0 w 225"/>
                <a:gd name="T9" fmla="*/ 0 h 544"/>
                <a:gd name="T10" fmla="*/ 0 w 225"/>
                <a:gd name="T11" fmla="*/ 0 h 544"/>
                <a:gd name="T12" fmla="*/ 0 w 225"/>
                <a:gd name="T13" fmla="*/ 0 h 544"/>
                <a:gd name="T14" fmla="*/ 0 w 225"/>
                <a:gd name="T15" fmla="*/ 0 h 544"/>
                <a:gd name="T16" fmla="*/ 0 w 225"/>
                <a:gd name="T17" fmla="*/ 0 h 544"/>
                <a:gd name="T18" fmla="*/ 0 w 225"/>
                <a:gd name="T19" fmla="*/ 0 h 544"/>
                <a:gd name="T20" fmla="*/ 0 w 225"/>
                <a:gd name="T21" fmla="*/ 0 h 544"/>
                <a:gd name="T22" fmla="*/ 0 w 225"/>
                <a:gd name="T23" fmla="*/ 0 h 544"/>
                <a:gd name="T24" fmla="*/ 0 w 225"/>
                <a:gd name="T25" fmla="*/ 0 h 544"/>
                <a:gd name="T26" fmla="*/ 0 w 225"/>
                <a:gd name="T27" fmla="*/ 0 h 544"/>
                <a:gd name="T28" fmla="*/ 0 w 225"/>
                <a:gd name="T29" fmla="*/ 0 h 544"/>
                <a:gd name="T30" fmla="*/ 0 w 225"/>
                <a:gd name="T31" fmla="*/ 0 h 544"/>
                <a:gd name="T32" fmla="*/ 0 w 225"/>
                <a:gd name="T33" fmla="*/ 0 h 544"/>
                <a:gd name="T34" fmla="*/ 0 w 225"/>
                <a:gd name="T35" fmla="*/ 0 h 544"/>
                <a:gd name="T36" fmla="*/ 0 w 225"/>
                <a:gd name="T37" fmla="*/ 0 h 544"/>
                <a:gd name="T38" fmla="*/ 0 w 225"/>
                <a:gd name="T39" fmla="*/ 0 h 544"/>
                <a:gd name="T40" fmla="*/ 0 w 225"/>
                <a:gd name="T41" fmla="*/ 0 h 544"/>
                <a:gd name="T42" fmla="*/ 0 w 225"/>
                <a:gd name="T43" fmla="*/ 0 h 544"/>
                <a:gd name="T44" fmla="*/ 0 w 225"/>
                <a:gd name="T45" fmla="*/ 0 h 544"/>
                <a:gd name="T46" fmla="*/ 0 w 225"/>
                <a:gd name="T47" fmla="*/ 0 h 544"/>
                <a:gd name="T48" fmla="*/ 0 w 225"/>
                <a:gd name="T49" fmla="*/ 0 h 544"/>
                <a:gd name="T50" fmla="*/ 0 w 225"/>
                <a:gd name="T51" fmla="*/ 0 h 544"/>
                <a:gd name="T52" fmla="*/ 0 w 225"/>
                <a:gd name="T53" fmla="*/ 0 h 544"/>
                <a:gd name="T54" fmla="*/ 0 w 225"/>
                <a:gd name="T55" fmla="*/ 0 h 544"/>
                <a:gd name="T56" fmla="*/ 0 w 225"/>
                <a:gd name="T57" fmla="*/ 0 h 544"/>
                <a:gd name="T58" fmla="*/ 0 w 225"/>
                <a:gd name="T59" fmla="*/ 0 h 544"/>
                <a:gd name="T60" fmla="*/ 0 w 225"/>
                <a:gd name="T61" fmla="*/ 0 h 544"/>
                <a:gd name="T62" fmla="*/ 0 w 225"/>
                <a:gd name="T63" fmla="*/ 0 h 544"/>
                <a:gd name="T64" fmla="*/ 0 w 225"/>
                <a:gd name="T65" fmla="*/ 0 h 544"/>
                <a:gd name="T66" fmla="*/ 0 w 225"/>
                <a:gd name="T67" fmla="*/ 0 h 544"/>
                <a:gd name="T68" fmla="*/ 0 w 225"/>
                <a:gd name="T69" fmla="*/ 0 h 544"/>
                <a:gd name="T70" fmla="*/ 0 w 225"/>
                <a:gd name="T71" fmla="*/ 0 h 544"/>
                <a:gd name="T72" fmla="*/ 0 w 225"/>
                <a:gd name="T73" fmla="*/ 0 h 5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25"/>
                <a:gd name="T112" fmla="*/ 0 h 544"/>
                <a:gd name="T113" fmla="*/ 225 w 225"/>
                <a:gd name="T114" fmla="*/ 544 h 5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25" h="544">
                  <a:moveTo>
                    <a:pt x="37" y="544"/>
                  </a:moveTo>
                  <a:lnTo>
                    <a:pt x="37" y="544"/>
                  </a:lnTo>
                  <a:lnTo>
                    <a:pt x="46" y="512"/>
                  </a:lnTo>
                  <a:lnTo>
                    <a:pt x="55" y="478"/>
                  </a:lnTo>
                  <a:lnTo>
                    <a:pt x="66" y="443"/>
                  </a:lnTo>
                  <a:lnTo>
                    <a:pt x="76" y="408"/>
                  </a:lnTo>
                  <a:lnTo>
                    <a:pt x="89" y="372"/>
                  </a:lnTo>
                  <a:lnTo>
                    <a:pt x="100" y="336"/>
                  </a:lnTo>
                  <a:lnTo>
                    <a:pt x="113" y="300"/>
                  </a:lnTo>
                  <a:lnTo>
                    <a:pt x="126" y="263"/>
                  </a:lnTo>
                  <a:lnTo>
                    <a:pt x="139" y="228"/>
                  </a:lnTo>
                  <a:lnTo>
                    <a:pt x="152" y="193"/>
                  </a:lnTo>
                  <a:lnTo>
                    <a:pt x="165" y="160"/>
                  </a:lnTo>
                  <a:lnTo>
                    <a:pt x="178" y="128"/>
                  </a:lnTo>
                  <a:lnTo>
                    <a:pt x="190" y="97"/>
                  </a:lnTo>
                  <a:lnTo>
                    <a:pt x="202" y="68"/>
                  </a:lnTo>
                  <a:lnTo>
                    <a:pt x="214" y="40"/>
                  </a:lnTo>
                  <a:lnTo>
                    <a:pt x="225" y="17"/>
                  </a:lnTo>
                  <a:lnTo>
                    <a:pt x="189" y="0"/>
                  </a:lnTo>
                  <a:lnTo>
                    <a:pt x="179" y="25"/>
                  </a:lnTo>
                  <a:lnTo>
                    <a:pt x="166" y="53"/>
                  </a:lnTo>
                  <a:lnTo>
                    <a:pt x="155" y="82"/>
                  </a:lnTo>
                  <a:lnTo>
                    <a:pt x="142" y="113"/>
                  </a:lnTo>
                  <a:lnTo>
                    <a:pt x="127" y="145"/>
                  </a:lnTo>
                  <a:lnTo>
                    <a:pt x="115" y="180"/>
                  </a:lnTo>
                  <a:lnTo>
                    <a:pt x="101" y="215"/>
                  </a:lnTo>
                  <a:lnTo>
                    <a:pt x="89" y="250"/>
                  </a:lnTo>
                  <a:lnTo>
                    <a:pt x="75" y="287"/>
                  </a:lnTo>
                  <a:lnTo>
                    <a:pt x="62" y="323"/>
                  </a:lnTo>
                  <a:lnTo>
                    <a:pt x="51" y="359"/>
                  </a:lnTo>
                  <a:lnTo>
                    <a:pt x="38" y="396"/>
                  </a:lnTo>
                  <a:lnTo>
                    <a:pt x="28" y="432"/>
                  </a:lnTo>
                  <a:lnTo>
                    <a:pt x="17" y="467"/>
                  </a:lnTo>
                  <a:lnTo>
                    <a:pt x="8" y="501"/>
                  </a:lnTo>
                  <a:lnTo>
                    <a:pt x="0" y="535"/>
                  </a:lnTo>
                  <a:lnTo>
                    <a:pt x="37" y="5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93" name="Freeform 245"/>
            <p:cNvSpPr>
              <a:spLocks/>
            </p:cNvSpPr>
            <p:nvPr/>
          </p:nvSpPr>
          <p:spPr bwMode="auto">
            <a:xfrm>
              <a:off x="4365" y="2692"/>
              <a:ext cx="55" cy="187"/>
            </a:xfrm>
            <a:custGeom>
              <a:avLst/>
              <a:gdLst>
                <a:gd name="T0" fmla="*/ 0 w 545"/>
                <a:gd name="T1" fmla="*/ 2 h 2057"/>
                <a:gd name="T2" fmla="*/ 0 w 545"/>
                <a:gd name="T3" fmla="*/ 2 h 2057"/>
                <a:gd name="T4" fmla="*/ 0 w 545"/>
                <a:gd name="T5" fmla="*/ 1 h 2057"/>
                <a:gd name="T6" fmla="*/ 0 w 545"/>
                <a:gd name="T7" fmla="*/ 1 h 2057"/>
                <a:gd name="T8" fmla="*/ 0 w 545"/>
                <a:gd name="T9" fmla="*/ 1 h 2057"/>
                <a:gd name="T10" fmla="*/ 0 w 545"/>
                <a:gd name="T11" fmla="*/ 1 h 2057"/>
                <a:gd name="T12" fmla="*/ 0 w 545"/>
                <a:gd name="T13" fmla="*/ 1 h 2057"/>
                <a:gd name="T14" fmla="*/ 0 w 545"/>
                <a:gd name="T15" fmla="*/ 1 h 2057"/>
                <a:gd name="T16" fmla="*/ 0 w 545"/>
                <a:gd name="T17" fmla="*/ 1 h 2057"/>
                <a:gd name="T18" fmla="*/ 0 w 545"/>
                <a:gd name="T19" fmla="*/ 1 h 2057"/>
                <a:gd name="T20" fmla="*/ 0 w 545"/>
                <a:gd name="T21" fmla="*/ 1 h 2057"/>
                <a:gd name="T22" fmla="*/ 0 w 545"/>
                <a:gd name="T23" fmla="*/ 1 h 2057"/>
                <a:gd name="T24" fmla="*/ 0 w 545"/>
                <a:gd name="T25" fmla="*/ 0 h 2057"/>
                <a:gd name="T26" fmla="*/ 0 w 545"/>
                <a:gd name="T27" fmla="*/ 0 h 2057"/>
                <a:gd name="T28" fmla="*/ 1 w 545"/>
                <a:gd name="T29" fmla="*/ 0 h 2057"/>
                <a:gd name="T30" fmla="*/ 1 w 545"/>
                <a:gd name="T31" fmla="*/ 0 h 2057"/>
                <a:gd name="T32" fmla="*/ 1 w 545"/>
                <a:gd name="T33" fmla="*/ 0 h 2057"/>
                <a:gd name="T34" fmla="*/ 1 w 545"/>
                <a:gd name="T35" fmla="*/ 0 h 2057"/>
                <a:gd name="T36" fmla="*/ 1 w 545"/>
                <a:gd name="T37" fmla="*/ 0 h 2057"/>
                <a:gd name="T38" fmla="*/ 1 w 545"/>
                <a:gd name="T39" fmla="*/ 0 h 2057"/>
                <a:gd name="T40" fmla="*/ 1 w 545"/>
                <a:gd name="T41" fmla="*/ 0 h 2057"/>
                <a:gd name="T42" fmla="*/ 0 w 545"/>
                <a:gd name="T43" fmla="*/ 0 h 2057"/>
                <a:gd name="T44" fmla="*/ 0 w 545"/>
                <a:gd name="T45" fmla="*/ 0 h 2057"/>
                <a:gd name="T46" fmla="*/ 0 w 545"/>
                <a:gd name="T47" fmla="*/ 0 h 2057"/>
                <a:gd name="T48" fmla="*/ 0 w 545"/>
                <a:gd name="T49" fmla="*/ 1 h 2057"/>
                <a:gd name="T50" fmla="*/ 0 w 545"/>
                <a:gd name="T51" fmla="*/ 1 h 2057"/>
                <a:gd name="T52" fmla="*/ 0 w 545"/>
                <a:gd name="T53" fmla="*/ 1 h 2057"/>
                <a:gd name="T54" fmla="*/ 0 w 545"/>
                <a:gd name="T55" fmla="*/ 1 h 2057"/>
                <a:gd name="T56" fmla="*/ 0 w 545"/>
                <a:gd name="T57" fmla="*/ 1 h 2057"/>
                <a:gd name="T58" fmla="*/ 0 w 545"/>
                <a:gd name="T59" fmla="*/ 1 h 2057"/>
                <a:gd name="T60" fmla="*/ 0 w 545"/>
                <a:gd name="T61" fmla="*/ 1 h 2057"/>
                <a:gd name="T62" fmla="*/ 0 w 545"/>
                <a:gd name="T63" fmla="*/ 1 h 2057"/>
                <a:gd name="T64" fmla="*/ 0 w 545"/>
                <a:gd name="T65" fmla="*/ 1 h 2057"/>
                <a:gd name="T66" fmla="*/ 0 w 545"/>
                <a:gd name="T67" fmla="*/ 1 h 2057"/>
                <a:gd name="T68" fmla="*/ 0 w 545"/>
                <a:gd name="T69" fmla="*/ 2 h 2057"/>
                <a:gd name="T70" fmla="*/ 0 w 545"/>
                <a:gd name="T71" fmla="*/ 2 h 2057"/>
                <a:gd name="T72" fmla="*/ 0 w 545"/>
                <a:gd name="T73" fmla="*/ 2 h 20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5"/>
                <a:gd name="T112" fmla="*/ 0 h 2057"/>
                <a:gd name="T113" fmla="*/ 545 w 545"/>
                <a:gd name="T114" fmla="*/ 2057 h 20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5" h="2057">
                  <a:moveTo>
                    <a:pt x="37" y="2057"/>
                  </a:moveTo>
                  <a:lnTo>
                    <a:pt x="37" y="2057"/>
                  </a:lnTo>
                  <a:lnTo>
                    <a:pt x="69" y="1929"/>
                  </a:lnTo>
                  <a:lnTo>
                    <a:pt x="101" y="1801"/>
                  </a:lnTo>
                  <a:lnTo>
                    <a:pt x="133" y="1673"/>
                  </a:lnTo>
                  <a:lnTo>
                    <a:pt x="164" y="1545"/>
                  </a:lnTo>
                  <a:lnTo>
                    <a:pt x="197" y="1417"/>
                  </a:lnTo>
                  <a:lnTo>
                    <a:pt x="228" y="1289"/>
                  </a:lnTo>
                  <a:lnTo>
                    <a:pt x="260" y="1161"/>
                  </a:lnTo>
                  <a:lnTo>
                    <a:pt x="292" y="1033"/>
                  </a:lnTo>
                  <a:lnTo>
                    <a:pt x="323" y="905"/>
                  </a:lnTo>
                  <a:lnTo>
                    <a:pt x="356" y="777"/>
                  </a:lnTo>
                  <a:lnTo>
                    <a:pt x="387" y="649"/>
                  </a:lnTo>
                  <a:lnTo>
                    <a:pt x="419" y="521"/>
                  </a:lnTo>
                  <a:lnTo>
                    <a:pt x="450" y="393"/>
                  </a:lnTo>
                  <a:lnTo>
                    <a:pt x="482" y="265"/>
                  </a:lnTo>
                  <a:lnTo>
                    <a:pt x="514" y="137"/>
                  </a:lnTo>
                  <a:lnTo>
                    <a:pt x="545" y="9"/>
                  </a:lnTo>
                  <a:lnTo>
                    <a:pt x="508" y="0"/>
                  </a:lnTo>
                  <a:lnTo>
                    <a:pt x="476" y="128"/>
                  </a:lnTo>
                  <a:lnTo>
                    <a:pt x="445" y="256"/>
                  </a:lnTo>
                  <a:lnTo>
                    <a:pt x="412" y="384"/>
                  </a:lnTo>
                  <a:lnTo>
                    <a:pt x="381" y="512"/>
                  </a:lnTo>
                  <a:lnTo>
                    <a:pt x="350" y="641"/>
                  </a:lnTo>
                  <a:lnTo>
                    <a:pt x="318" y="769"/>
                  </a:lnTo>
                  <a:lnTo>
                    <a:pt x="286" y="897"/>
                  </a:lnTo>
                  <a:lnTo>
                    <a:pt x="254" y="1025"/>
                  </a:lnTo>
                  <a:lnTo>
                    <a:pt x="223" y="1153"/>
                  </a:lnTo>
                  <a:lnTo>
                    <a:pt x="190" y="1281"/>
                  </a:lnTo>
                  <a:lnTo>
                    <a:pt x="159" y="1409"/>
                  </a:lnTo>
                  <a:lnTo>
                    <a:pt x="126" y="1537"/>
                  </a:lnTo>
                  <a:lnTo>
                    <a:pt x="95" y="1665"/>
                  </a:lnTo>
                  <a:lnTo>
                    <a:pt x="64" y="1793"/>
                  </a:lnTo>
                  <a:lnTo>
                    <a:pt x="31" y="1921"/>
                  </a:lnTo>
                  <a:lnTo>
                    <a:pt x="0" y="2049"/>
                  </a:lnTo>
                  <a:lnTo>
                    <a:pt x="37" y="20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94" name="Freeform 246"/>
            <p:cNvSpPr>
              <a:spLocks/>
            </p:cNvSpPr>
            <p:nvPr/>
          </p:nvSpPr>
          <p:spPr bwMode="auto">
            <a:xfrm>
              <a:off x="4365" y="2878"/>
              <a:ext cx="8" cy="8"/>
            </a:xfrm>
            <a:custGeom>
              <a:avLst/>
              <a:gdLst>
                <a:gd name="T0" fmla="*/ 0 w 77"/>
                <a:gd name="T1" fmla="*/ 0 h 84"/>
                <a:gd name="T2" fmla="*/ 0 w 77"/>
                <a:gd name="T3" fmla="*/ 0 h 84"/>
                <a:gd name="T4" fmla="*/ 0 w 77"/>
                <a:gd name="T5" fmla="*/ 0 h 84"/>
                <a:gd name="T6" fmla="*/ 0 w 77"/>
                <a:gd name="T7" fmla="*/ 0 h 84"/>
                <a:gd name="T8" fmla="*/ 0 w 77"/>
                <a:gd name="T9" fmla="*/ 0 h 84"/>
                <a:gd name="T10" fmla="*/ 0 w 77"/>
                <a:gd name="T11" fmla="*/ 0 h 84"/>
                <a:gd name="T12" fmla="*/ 0 w 77"/>
                <a:gd name="T13" fmla="*/ 0 h 84"/>
                <a:gd name="T14" fmla="*/ 0 w 77"/>
                <a:gd name="T15" fmla="*/ 0 h 84"/>
                <a:gd name="T16" fmla="*/ 0 w 77"/>
                <a:gd name="T17" fmla="*/ 0 h 84"/>
                <a:gd name="T18" fmla="*/ 0 w 77"/>
                <a:gd name="T19" fmla="*/ 0 h 84"/>
                <a:gd name="T20" fmla="*/ 0 w 77"/>
                <a:gd name="T21" fmla="*/ 0 h 84"/>
                <a:gd name="T22" fmla="*/ 0 w 77"/>
                <a:gd name="T23" fmla="*/ 0 h 84"/>
                <a:gd name="T24" fmla="*/ 0 w 77"/>
                <a:gd name="T25" fmla="*/ 0 h 84"/>
                <a:gd name="T26" fmla="*/ 0 w 77"/>
                <a:gd name="T27" fmla="*/ 0 h 84"/>
                <a:gd name="T28" fmla="*/ 0 w 77"/>
                <a:gd name="T29" fmla="*/ 0 h 84"/>
                <a:gd name="T30" fmla="*/ 0 w 77"/>
                <a:gd name="T31" fmla="*/ 0 h 84"/>
                <a:gd name="T32" fmla="*/ 0 w 77"/>
                <a:gd name="T33" fmla="*/ 0 h 84"/>
                <a:gd name="T34" fmla="*/ 0 w 77"/>
                <a:gd name="T35" fmla="*/ 0 h 84"/>
                <a:gd name="T36" fmla="*/ 0 w 77"/>
                <a:gd name="T37" fmla="*/ 0 h 84"/>
                <a:gd name="T38" fmla="*/ 0 w 77"/>
                <a:gd name="T39" fmla="*/ 0 h 84"/>
                <a:gd name="T40" fmla="*/ 0 w 77"/>
                <a:gd name="T41" fmla="*/ 0 h 84"/>
                <a:gd name="T42" fmla="*/ 0 w 77"/>
                <a:gd name="T43" fmla="*/ 0 h 84"/>
                <a:gd name="T44" fmla="*/ 0 w 77"/>
                <a:gd name="T45" fmla="*/ 0 h 84"/>
                <a:gd name="T46" fmla="*/ 0 w 77"/>
                <a:gd name="T47" fmla="*/ 0 h 84"/>
                <a:gd name="T48" fmla="*/ 0 w 77"/>
                <a:gd name="T49" fmla="*/ 0 h 84"/>
                <a:gd name="T50" fmla="*/ 0 w 77"/>
                <a:gd name="T51" fmla="*/ 0 h 84"/>
                <a:gd name="T52" fmla="*/ 0 w 77"/>
                <a:gd name="T53" fmla="*/ 0 h 84"/>
                <a:gd name="T54" fmla="*/ 0 w 77"/>
                <a:gd name="T55" fmla="*/ 0 h 84"/>
                <a:gd name="T56" fmla="*/ 0 w 77"/>
                <a:gd name="T57" fmla="*/ 0 h 84"/>
                <a:gd name="T58" fmla="*/ 0 w 77"/>
                <a:gd name="T59" fmla="*/ 0 h 8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7"/>
                <a:gd name="T91" fmla="*/ 0 h 84"/>
                <a:gd name="T92" fmla="*/ 77 w 77"/>
                <a:gd name="T93" fmla="*/ 84 h 8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7" h="84">
                  <a:moveTo>
                    <a:pt x="65" y="46"/>
                  </a:moveTo>
                  <a:lnTo>
                    <a:pt x="63" y="45"/>
                  </a:lnTo>
                  <a:lnTo>
                    <a:pt x="54" y="41"/>
                  </a:lnTo>
                  <a:lnTo>
                    <a:pt x="46" y="39"/>
                  </a:lnTo>
                  <a:lnTo>
                    <a:pt x="41" y="38"/>
                  </a:lnTo>
                  <a:lnTo>
                    <a:pt x="40" y="38"/>
                  </a:lnTo>
                  <a:lnTo>
                    <a:pt x="40" y="37"/>
                  </a:lnTo>
                  <a:lnTo>
                    <a:pt x="39" y="35"/>
                  </a:lnTo>
                  <a:lnTo>
                    <a:pt x="40" y="24"/>
                  </a:lnTo>
                  <a:lnTo>
                    <a:pt x="42" y="8"/>
                  </a:lnTo>
                  <a:lnTo>
                    <a:pt x="5" y="0"/>
                  </a:lnTo>
                  <a:lnTo>
                    <a:pt x="1" y="20"/>
                  </a:lnTo>
                  <a:lnTo>
                    <a:pt x="0" y="37"/>
                  </a:lnTo>
                  <a:lnTo>
                    <a:pt x="5" y="54"/>
                  </a:lnTo>
                  <a:lnTo>
                    <a:pt x="13" y="66"/>
                  </a:lnTo>
                  <a:lnTo>
                    <a:pt x="25" y="75"/>
                  </a:lnTo>
                  <a:lnTo>
                    <a:pt x="35" y="78"/>
                  </a:lnTo>
                  <a:lnTo>
                    <a:pt x="44" y="80"/>
                  </a:lnTo>
                  <a:lnTo>
                    <a:pt x="51" y="83"/>
                  </a:lnTo>
                  <a:lnTo>
                    <a:pt x="49" y="82"/>
                  </a:lnTo>
                  <a:lnTo>
                    <a:pt x="51" y="83"/>
                  </a:lnTo>
                  <a:lnTo>
                    <a:pt x="59" y="84"/>
                  </a:lnTo>
                  <a:lnTo>
                    <a:pt x="67" y="82"/>
                  </a:lnTo>
                  <a:lnTo>
                    <a:pt x="73" y="77"/>
                  </a:lnTo>
                  <a:lnTo>
                    <a:pt x="76" y="70"/>
                  </a:lnTo>
                  <a:lnTo>
                    <a:pt x="77" y="63"/>
                  </a:lnTo>
                  <a:lnTo>
                    <a:pt x="76" y="55"/>
                  </a:lnTo>
                  <a:lnTo>
                    <a:pt x="71" y="49"/>
                  </a:lnTo>
                  <a:lnTo>
                    <a:pt x="63" y="45"/>
                  </a:lnTo>
                  <a:lnTo>
                    <a:pt x="6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95" name="Freeform 247"/>
            <p:cNvSpPr>
              <a:spLocks/>
            </p:cNvSpPr>
            <p:nvPr/>
          </p:nvSpPr>
          <p:spPr bwMode="auto">
            <a:xfrm>
              <a:off x="4370" y="2882"/>
              <a:ext cx="55" cy="14"/>
            </a:xfrm>
            <a:custGeom>
              <a:avLst/>
              <a:gdLst>
                <a:gd name="T0" fmla="*/ 0 w 555"/>
                <a:gd name="T1" fmla="*/ 0 h 147"/>
                <a:gd name="T2" fmla="*/ 0 w 555"/>
                <a:gd name="T3" fmla="*/ 0 h 147"/>
                <a:gd name="T4" fmla="*/ 0 w 555"/>
                <a:gd name="T5" fmla="*/ 0 h 147"/>
                <a:gd name="T6" fmla="*/ 0 w 555"/>
                <a:gd name="T7" fmla="*/ 0 h 147"/>
                <a:gd name="T8" fmla="*/ 0 w 555"/>
                <a:gd name="T9" fmla="*/ 0 h 147"/>
                <a:gd name="T10" fmla="*/ 0 w 555"/>
                <a:gd name="T11" fmla="*/ 0 h 147"/>
                <a:gd name="T12" fmla="*/ 0 w 555"/>
                <a:gd name="T13" fmla="*/ 0 h 147"/>
                <a:gd name="T14" fmla="*/ 0 w 555"/>
                <a:gd name="T15" fmla="*/ 0 h 147"/>
                <a:gd name="T16" fmla="*/ 0 w 555"/>
                <a:gd name="T17" fmla="*/ 0 h 147"/>
                <a:gd name="T18" fmla="*/ 0 w 555"/>
                <a:gd name="T19" fmla="*/ 0 h 147"/>
                <a:gd name="T20" fmla="*/ 0 w 555"/>
                <a:gd name="T21" fmla="*/ 0 h 147"/>
                <a:gd name="T22" fmla="*/ 0 w 555"/>
                <a:gd name="T23" fmla="*/ 0 h 147"/>
                <a:gd name="T24" fmla="*/ 0 w 555"/>
                <a:gd name="T25" fmla="*/ 0 h 147"/>
                <a:gd name="T26" fmla="*/ 0 w 555"/>
                <a:gd name="T27" fmla="*/ 0 h 147"/>
                <a:gd name="T28" fmla="*/ 0 w 555"/>
                <a:gd name="T29" fmla="*/ 0 h 147"/>
                <a:gd name="T30" fmla="*/ 0 w 555"/>
                <a:gd name="T31" fmla="*/ 0 h 147"/>
                <a:gd name="T32" fmla="*/ 0 w 555"/>
                <a:gd name="T33" fmla="*/ 0 h 147"/>
                <a:gd name="T34" fmla="*/ 0 w 555"/>
                <a:gd name="T35" fmla="*/ 0 h 147"/>
                <a:gd name="T36" fmla="*/ 0 w 555"/>
                <a:gd name="T37" fmla="*/ 0 h 147"/>
                <a:gd name="T38" fmla="*/ 0 w 555"/>
                <a:gd name="T39" fmla="*/ 0 h 147"/>
                <a:gd name="T40" fmla="*/ 0 w 555"/>
                <a:gd name="T41" fmla="*/ 0 h 147"/>
                <a:gd name="T42" fmla="*/ 0 w 555"/>
                <a:gd name="T43" fmla="*/ 0 h 147"/>
                <a:gd name="T44" fmla="*/ 0 w 555"/>
                <a:gd name="T45" fmla="*/ 0 h 147"/>
                <a:gd name="T46" fmla="*/ 0 w 555"/>
                <a:gd name="T47" fmla="*/ 0 h 147"/>
                <a:gd name="T48" fmla="*/ 0 w 555"/>
                <a:gd name="T49" fmla="*/ 0 h 147"/>
                <a:gd name="T50" fmla="*/ 0 w 555"/>
                <a:gd name="T51" fmla="*/ 0 h 147"/>
                <a:gd name="T52" fmla="*/ 0 w 555"/>
                <a:gd name="T53" fmla="*/ 0 h 147"/>
                <a:gd name="T54" fmla="*/ 0 w 555"/>
                <a:gd name="T55" fmla="*/ 0 h 147"/>
                <a:gd name="T56" fmla="*/ 0 w 555"/>
                <a:gd name="T57" fmla="*/ 0 h 147"/>
                <a:gd name="T58" fmla="*/ 0 w 555"/>
                <a:gd name="T59" fmla="*/ 0 h 147"/>
                <a:gd name="T60" fmla="*/ 0 w 555"/>
                <a:gd name="T61" fmla="*/ 0 h 147"/>
                <a:gd name="T62" fmla="*/ 0 w 555"/>
                <a:gd name="T63" fmla="*/ 0 h 147"/>
                <a:gd name="T64" fmla="*/ 0 w 555"/>
                <a:gd name="T65" fmla="*/ 0 h 147"/>
                <a:gd name="T66" fmla="*/ 0 w 555"/>
                <a:gd name="T67" fmla="*/ 0 h 147"/>
                <a:gd name="T68" fmla="*/ 0 w 555"/>
                <a:gd name="T69" fmla="*/ 0 h 147"/>
                <a:gd name="T70" fmla="*/ 0 w 555"/>
                <a:gd name="T71" fmla="*/ 0 h 147"/>
                <a:gd name="T72" fmla="*/ 0 w 555"/>
                <a:gd name="T73" fmla="*/ 0 h 147"/>
                <a:gd name="T74" fmla="*/ 0 w 555"/>
                <a:gd name="T75" fmla="*/ 0 h 147"/>
                <a:gd name="T76" fmla="*/ 0 w 555"/>
                <a:gd name="T77" fmla="*/ 0 h 147"/>
                <a:gd name="T78" fmla="*/ 0 w 555"/>
                <a:gd name="T79" fmla="*/ 0 h 147"/>
                <a:gd name="T80" fmla="*/ 0 w 555"/>
                <a:gd name="T81" fmla="*/ 0 h 147"/>
                <a:gd name="T82" fmla="*/ 0 w 555"/>
                <a:gd name="T83" fmla="*/ 0 h 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55"/>
                <a:gd name="T127" fmla="*/ 0 h 147"/>
                <a:gd name="T128" fmla="*/ 555 w 555"/>
                <a:gd name="T129" fmla="*/ 147 h 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55" h="147">
                  <a:moveTo>
                    <a:pt x="555" y="130"/>
                  </a:moveTo>
                  <a:lnTo>
                    <a:pt x="536" y="106"/>
                  </a:lnTo>
                  <a:lnTo>
                    <a:pt x="509" y="103"/>
                  </a:lnTo>
                  <a:lnTo>
                    <a:pt x="478" y="100"/>
                  </a:lnTo>
                  <a:lnTo>
                    <a:pt x="444" y="96"/>
                  </a:lnTo>
                  <a:lnTo>
                    <a:pt x="408" y="90"/>
                  </a:lnTo>
                  <a:lnTo>
                    <a:pt x="371" y="84"/>
                  </a:lnTo>
                  <a:lnTo>
                    <a:pt x="333" y="78"/>
                  </a:lnTo>
                  <a:lnTo>
                    <a:pt x="294" y="70"/>
                  </a:lnTo>
                  <a:lnTo>
                    <a:pt x="254" y="63"/>
                  </a:lnTo>
                  <a:lnTo>
                    <a:pt x="216" y="55"/>
                  </a:lnTo>
                  <a:lnTo>
                    <a:pt x="180" y="48"/>
                  </a:lnTo>
                  <a:lnTo>
                    <a:pt x="144" y="39"/>
                  </a:lnTo>
                  <a:lnTo>
                    <a:pt x="111" y="31"/>
                  </a:lnTo>
                  <a:lnTo>
                    <a:pt x="81" y="23"/>
                  </a:lnTo>
                  <a:lnTo>
                    <a:pt x="56" y="15"/>
                  </a:lnTo>
                  <a:lnTo>
                    <a:pt x="33" y="6"/>
                  </a:lnTo>
                  <a:lnTo>
                    <a:pt x="16" y="0"/>
                  </a:lnTo>
                  <a:lnTo>
                    <a:pt x="0" y="36"/>
                  </a:lnTo>
                  <a:lnTo>
                    <a:pt x="21" y="45"/>
                  </a:lnTo>
                  <a:lnTo>
                    <a:pt x="44" y="53"/>
                  </a:lnTo>
                  <a:lnTo>
                    <a:pt x="71" y="62"/>
                  </a:lnTo>
                  <a:lnTo>
                    <a:pt x="102" y="69"/>
                  </a:lnTo>
                  <a:lnTo>
                    <a:pt x="136" y="78"/>
                  </a:lnTo>
                  <a:lnTo>
                    <a:pt x="171" y="86"/>
                  </a:lnTo>
                  <a:lnTo>
                    <a:pt x="210" y="96"/>
                  </a:lnTo>
                  <a:lnTo>
                    <a:pt x="248" y="103"/>
                  </a:lnTo>
                  <a:lnTo>
                    <a:pt x="288" y="111"/>
                  </a:lnTo>
                  <a:lnTo>
                    <a:pt x="326" y="118"/>
                  </a:lnTo>
                  <a:lnTo>
                    <a:pt x="365" y="125"/>
                  </a:lnTo>
                  <a:lnTo>
                    <a:pt x="404" y="131"/>
                  </a:lnTo>
                  <a:lnTo>
                    <a:pt x="440" y="136"/>
                  </a:lnTo>
                  <a:lnTo>
                    <a:pt x="474" y="141"/>
                  </a:lnTo>
                  <a:lnTo>
                    <a:pt x="504" y="144"/>
                  </a:lnTo>
                  <a:lnTo>
                    <a:pt x="534" y="147"/>
                  </a:lnTo>
                  <a:lnTo>
                    <a:pt x="515" y="124"/>
                  </a:lnTo>
                  <a:lnTo>
                    <a:pt x="534" y="147"/>
                  </a:lnTo>
                  <a:lnTo>
                    <a:pt x="548" y="142"/>
                  </a:lnTo>
                  <a:lnTo>
                    <a:pt x="555" y="128"/>
                  </a:lnTo>
                  <a:lnTo>
                    <a:pt x="551" y="113"/>
                  </a:lnTo>
                  <a:lnTo>
                    <a:pt x="536" y="106"/>
                  </a:lnTo>
                  <a:lnTo>
                    <a:pt x="555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96" name="Freeform 248"/>
            <p:cNvSpPr>
              <a:spLocks/>
            </p:cNvSpPr>
            <p:nvPr/>
          </p:nvSpPr>
          <p:spPr bwMode="auto">
            <a:xfrm>
              <a:off x="4419" y="2893"/>
              <a:ext cx="6" cy="30"/>
            </a:xfrm>
            <a:custGeom>
              <a:avLst/>
              <a:gdLst>
                <a:gd name="T0" fmla="*/ 0 w 67"/>
                <a:gd name="T1" fmla="*/ 0 h 321"/>
                <a:gd name="T2" fmla="*/ 0 w 67"/>
                <a:gd name="T3" fmla="*/ 0 h 321"/>
                <a:gd name="T4" fmla="*/ 0 w 67"/>
                <a:gd name="T5" fmla="*/ 0 h 321"/>
                <a:gd name="T6" fmla="*/ 0 w 67"/>
                <a:gd name="T7" fmla="*/ 0 h 321"/>
                <a:gd name="T8" fmla="*/ 0 w 67"/>
                <a:gd name="T9" fmla="*/ 0 h 321"/>
                <a:gd name="T10" fmla="*/ 0 w 67"/>
                <a:gd name="T11" fmla="*/ 0 h 321"/>
                <a:gd name="T12" fmla="*/ 0 w 67"/>
                <a:gd name="T13" fmla="*/ 0 h 321"/>
                <a:gd name="T14" fmla="*/ 0 w 67"/>
                <a:gd name="T15" fmla="*/ 0 h 321"/>
                <a:gd name="T16" fmla="*/ 0 w 67"/>
                <a:gd name="T17" fmla="*/ 0 h 321"/>
                <a:gd name="T18" fmla="*/ 0 w 67"/>
                <a:gd name="T19" fmla="*/ 0 h 321"/>
                <a:gd name="T20" fmla="*/ 0 w 67"/>
                <a:gd name="T21" fmla="*/ 0 h 321"/>
                <a:gd name="T22" fmla="*/ 0 w 67"/>
                <a:gd name="T23" fmla="*/ 0 h 321"/>
                <a:gd name="T24" fmla="*/ 0 w 67"/>
                <a:gd name="T25" fmla="*/ 0 h 321"/>
                <a:gd name="T26" fmla="*/ 0 w 67"/>
                <a:gd name="T27" fmla="*/ 0 h 321"/>
                <a:gd name="T28" fmla="*/ 0 w 67"/>
                <a:gd name="T29" fmla="*/ 0 h 321"/>
                <a:gd name="T30" fmla="*/ 0 w 67"/>
                <a:gd name="T31" fmla="*/ 0 h 321"/>
                <a:gd name="T32" fmla="*/ 0 w 67"/>
                <a:gd name="T33" fmla="*/ 0 h 321"/>
                <a:gd name="T34" fmla="*/ 0 w 67"/>
                <a:gd name="T35" fmla="*/ 0 h 321"/>
                <a:gd name="T36" fmla="*/ 0 w 67"/>
                <a:gd name="T37" fmla="*/ 0 h 321"/>
                <a:gd name="T38" fmla="*/ 0 w 67"/>
                <a:gd name="T39" fmla="*/ 0 h 321"/>
                <a:gd name="T40" fmla="*/ 0 w 67"/>
                <a:gd name="T41" fmla="*/ 0 h 321"/>
                <a:gd name="T42" fmla="*/ 0 w 67"/>
                <a:gd name="T43" fmla="*/ 0 h 321"/>
                <a:gd name="T44" fmla="*/ 0 w 67"/>
                <a:gd name="T45" fmla="*/ 0 h 321"/>
                <a:gd name="T46" fmla="*/ 0 w 67"/>
                <a:gd name="T47" fmla="*/ 0 h 321"/>
                <a:gd name="T48" fmla="*/ 0 w 67"/>
                <a:gd name="T49" fmla="*/ 0 h 321"/>
                <a:gd name="T50" fmla="*/ 0 w 67"/>
                <a:gd name="T51" fmla="*/ 0 h 3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7"/>
                <a:gd name="T79" fmla="*/ 0 h 321"/>
                <a:gd name="T80" fmla="*/ 67 w 67"/>
                <a:gd name="T81" fmla="*/ 321 h 3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7" h="321">
                  <a:moveTo>
                    <a:pt x="37" y="280"/>
                  </a:moveTo>
                  <a:lnTo>
                    <a:pt x="33" y="280"/>
                  </a:lnTo>
                  <a:lnTo>
                    <a:pt x="44" y="285"/>
                  </a:lnTo>
                  <a:lnTo>
                    <a:pt x="42" y="271"/>
                  </a:lnTo>
                  <a:lnTo>
                    <a:pt x="39" y="242"/>
                  </a:lnTo>
                  <a:lnTo>
                    <a:pt x="42" y="202"/>
                  </a:lnTo>
                  <a:lnTo>
                    <a:pt x="45" y="155"/>
                  </a:lnTo>
                  <a:lnTo>
                    <a:pt x="51" y="106"/>
                  </a:lnTo>
                  <a:lnTo>
                    <a:pt x="58" y="55"/>
                  </a:lnTo>
                  <a:lnTo>
                    <a:pt x="67" y="6"/>
                  </a:lnTo>
                  <a:lnTo>
                    <a:pt x="27" y="0"/>
                  </a:lnTo>
                  <a:lnTo>
                    <a:pt x="19" y="51"/>
                  </a:lnTo>
                  <a:lnTo>
                    <a:pt x="11" y="102"/>
                  </a:lnTo>
                  <a:lnTo>
                    <a:pt x="5" y="153"/>
                  </a:lnTo>
                  <a:lnTo>
                    <a:pt x="2" y="200"/>
                  </a:lnTo>
                  <a:lnTo>
                    <a:pt x="0" y="242"/>
                  </a:lnTo>
                  <a:lnTo>
                    <a:pt x="2" y="275"/>
                  </a:lnTo>
                  <a:lnTo>
                    <a:pt x="8" y="303"/>
                  </a:lnTo>
                  <a:lnTo>
                    <a:pt x="35" y="321"/>
                  </a:lnTo>
                  <a:lnTo>
                    <a:pt x="31" y="321"/>
                  </a:lnTo>
                  <a:lnTo>
                    <a:pt x="35" y="321"/>
                  </a:lnTo>
                  <a:lnTo>
                    <a:pt x="50" y="313"/>
                  </a:lnTo>
                  <a:lnTo>
                    <a:pt x="54" y="299"/>
                  </a:lnTo>
                  <a:lnTo>
                    <a:pt x="48" y="285"/>
                  </a:lnTo>
                  <a:lnTo>
                    <a:pt x="33" y="280"/>
                  </a:lnTo>
                  <a:lnTo>
                    <a:pt x="37" y="2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97" name="Freeform 249"/>
            <p:cNvSpPr>
              <a:spLocks/>
            </p:cNvSpPr>
            <p:nvPr/>
          </p:nvSpPr>
          <p:spPr bwMode="auto">
            <a:xfrm>
              <a:off x="4422" y="2919"/>
              <a:ext cx="69" cy="9"/>
            </a:xfrm>
            <a:custGeom>
              <a:avLst/>
              <a:gdLst>
                <a:gd name="T0" fmla="*/ 1 w 690"/>
                <a:gd name="T1" fmla="*/ 0 h 97"/>
                <a:gd name="T2" fmla="*/ 1 w 690"/>
                <a:gd name="T3" fmla="*/ 0 h 97"/>
                <a:gd name="T4" fmla="*/ 1 w 690"/>
                <a:gd name="T5" fmla="*/ 0 h 97"/>
                <a:gd name="T6" fmla="*/ 1 w 690"/>
                <a:gd name="T7" fmla="*/ 0 h 97"/>
                <a:gd name="T8" fmla="*/ 1 w 690"/>
                <a:gd name="T9" fmla="*/ 0 h 97"/>
                <a:gd name="T10" fmla="*/ 1 w 690"/>
                <a:gd name="T11" fmla="*/ 0 h 97"/>
                <a:gd name="T12" fmla="*/ 1 w 690"/>
                <a:gd name="T13" fmla="*/ 0 h 97"/>
                <a:gd name="T14" fmla="*/ 0 w 690"/>
                <a:gd name="T15" fmla="*/ 0 h 97"/>
                <a:gd name="T16" fmla="*/ 0 w 690"/>
                <a:gd name="T17" fmla="*/ 0 h 97"/>
                <a:gd name="T18" fmla="*/ 0 w 690"/>
                <a:gd name="T19" fmla="*/ 0 h 97"/>
                <a:gd name="T20" fmla="*/ 0 w 690"/>
                <a:gd name="T21" fmla="*/ 0 h 97"/>
                <a:gd name="T22" fmla="*/ 0 w 690"/>
                <a:gd name="T23" fmla="*/ 0 h 97"/>
                <a:gd name="T24" fmla="*/ 0 w 690"/>
                <a:gd name="T25" fmla="*/ 0 h 97"/>
                <a:gd name="T26" fmla="*/ 0 w 690"/>
                <a:gd name="T27" fmla="*/ 0 h 97"/>
                <a:gd name="T28" fmla="*/ 0 w 690"/>
                <a:gd name="T29" fmla="*/ 0 h 97"/>
                <a:gd name="T30" fmla="*/ 0 w 690"/>
                <a:gd name="T31" fmla="*/ 0 h 97"/>
                <a:gd name="T32" fmla="*/ 0 w 690"/>
                <a:gd name="T33" fmla="*/ 0 h 97"/>
                <a:gd name="T34" fmla="*/ 0 w 690"/>
                <a:gd name="T35" fmla="*/ 0 h 97"/>
                <a:gd name="T36" fmla="*/ 0 w 690"/>
                <a:gd name="T37" fmla="*/ 0 h 97"/>
                <a:gd name="T38" fmla="*/ 0 w 690"/>
                <a:gd name="T39" fmla="*/ 0 h 97"/>
                <a:gd name="T40" fmla="*/ 0 w 690"/>
                <a:gd name="T41" fmla="*/ 0 h 97"/>
                <a:gd name="T42" fmla="*/ 0 w 690"/>
                <a:gd name="T43" fmla="*/ 0 h 97"/>
                <a:gd name="T44" fmla="*/ 0 w 690"/>
                <a:gd name="T45" fmla="*/ 0 h 97"/>
                <a:gd name="T46" fmla="*/ 0 w 690"/>
                <a:gd name="T47" fmla="*/ 0 h 97"/>
                <a:gd name="T48" fmla="*/ 0 w 690"/>
                <a:gd name="T49" fmla="*/ 0 h 97"/>
                <a:gd name="T50" fmla="*/ 0 w 690"/>
                <a:gd name="T51" fmla="*/ 0 h 97"/>
                <a:gd name="T52" fmla="*/ 0 w 690"/>
                <a:gd name="T53" fmla="*/ 0 h 97"/>
                <a:gd name="T54" fmla="*/ 0 w 690"/>
                <a:gd name="T55" fmla="*/ 0 h 97"/>
                <a:gd name="T56" fmla="*/ 0 w 690"/>
                <a:gd name="T57" fmla="*/ 0 h 97"/>
                <a:gd name="T58" fmla="*/ 1 w 690"/>
                <a:gd name="T59" fmla="*/ 0 h 97"/>
                <a:gd name="T60" fmla="*/ 1 w 690"/>
                <a:gd name="T61" fmla="*/ 0 h 97"/>
                <a:gd name="T62" fmla="*/ 1 w 690"/>
                <a:gd name="T63" fmla="*/ 0 h 97"/>
                <a:gd name="T64" fmla="*/ 1 w 690"/>
                <a:gd name="T65" fmla="*/ 0 h 97"/>
                <a:gd name="T66" fmla="*/ 1 w 690"/>
                <a:gd name="T67" fmla="*/ 0 h 97"/>
                <a:gd name="T68" fmla="*/ 1 w 690"/>
                <a:gd name="T69" fmla="*/ 0 h 97"/>
                <a:gd name="T70" fmla="*/ 1 w 690"/>
                <a:gd name="T71" fmla="*/ 0 h 97"/>
                <a:gd name="T72" fmla="*/ 1 w 690"/>
                <a:gd name="T73" fmla="*/ 0 h 97"/>
                <a:gd name="T74" fmla="*/ 1 w 690"/>
                <a:gd name="T75" fmla="*/ 0 h 97"/>
                <a:gd name="T76" fmla="*/ 1 w 690"/>
                <a:gd name="T77" fmla="*/ 0 h 97"/>
                <a:gd name="T78" fmla="*/ 1 w 690"/>
                <a:gd name="T79" fmla="*/ 0 h 97"/>
                <a:gd name="T80" fmla="*/ 1 w 690"/>
                <a:gd name="T81" fmla="*/ 0 h 97"/>
                <a:gd name="T82" fmla="*/ 1 w 690"/>
                <a:gd name="T83" fmla="*/ 0 h 97"/>
                <a:gd name="T84" fmla="*/ 1 w 690"/>
                <a:gd name="T85" fmla="*/ 0 h 97"/>
                <a:gd name="T86" fmla="*/ 1 w 690"/>
                <a:gd name="T87" fmla="*/ 0 h 97"/>
                <a:gd name="T88" fmla="*/ 1 w 690"/>
                <a:gd name="T89" fmla="*/ 0 h 97"/>
                <a:gd name="T90" fmla="*/ 1 w 690"/>
                <a:gd name="T91" fmla="*/ 0 h 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90"/>
                <a:gd name="T139" fmla="*/ 0 h 97"/>
                <a:gd name="T140" fmla="*/ 690 w 690"/>
                <a:gd name="T141" fmla="*/ 97 h 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90" h="97">
                  <a:moveTo>
                    <a:pt x="650" y="48"/>
                  </a:moveTo>
                  <a:lnTo>
                    <a:pt x="665" y="29"/>
                  </a:lnTo>
                  <a:lnTo>
                    <a:pt x="628" y="40"/>
                  </a:lnTo>
                  <a:lnTo>
                    <a:pt x="591" y="46"/>
                  </a:lnTo>
                  <a:lnTo>
                    <a:pt x="552" y="51"/>
                  </a:lnTo>
                  <a:lnTo>
                    <a:pt x="510" y="55"/>
                  </a:lnTo>
                  <a:lnTo>
                    <a:pt x="469" y="57"/>
                  </a:lnTo>
                  <a:lnTo>
                    <a:pt x="426" y="57"/>
                  </a:lnTo>
                  <a:lnTo>
                    <a:pt x="384" y="55"/>
                  </a:lnTo>
                  <a:lnTo>
                    <a:pt x="341" y="51"/>
                  </a:lnTo>
                  <a:lnTo>
                    <a:pt x="299" y="47"/>
                  </a:lnTo>
                  <a:lnTo>
                    <a:pt x="255" y="42"/>
                  </a:lnTo>
                  <a:lnTo>
                    <a:pt x="212" y="36"/>
                  </a:lnTo>
                  <a:lnTo>
                    <a:pt x="170" y="29"/>
                  </a:lnTo>
                  <a:lnTo>
                    <a:pt x="128" y="23"/>
                  </a:lnTo>
                  <a:lnTo>
                    <a:pt x="86" y="15"/>
                  </a:lnTo>
                  <a:lnTo>
                    <a:pt x="46" y="8"/>
                  </a:lnTo>
                  <a:lnTo>
                    <a:pt x="6" y="0"/>
                  </a:lnTo>
                  <a:lnTo>
                    <a:pt x="0" y="41"/>
                  </a:lnTo>
                  <a:lnTo>
                    <a:pt x="40" y="48"/>
                  </a:lnTo>
                  <a:lnTo>
                    <a:pt x="80" y="56"/>
                  </a:lnTo>
                  <a:lnTo>
                    <a:pt x="122" y="63"/>
                  </a:lnTo>
                  <a:lnTo>
                    <a:pt x="163" y="69"/>
                  </a:lnTo>
                  <a:lnTo>
                    <a:pt x="207" y="77"/>
                  </a:lnTo>
                  <a:lnTo>
                    <a:pt x="250" y="82"/>
                  </a:lnTo>
                  <a:lnTo>
                    <a:pt x="294" y="88"/>
                  </a:lnTo>
                  <a:lnTo>
                    <a:pt x="339" y="92"/>
                  </a:lnTo>
                  <a:lnTo>
                    <a:pt x="382" y="95"/>
                  </a:lnTo>
                  <a:lnTo>
                    <a:pt x="426" y="97"/>
                  </a:lnTo>
                  <a:lnTo>
                    <a:pt x="469" y="97"/>
                  </a:lnTo>
                  <a:lnTo>
                    <a:pt x="512" y="95"/>
                  </a:lnTo>
                  <a:lnTo>
                    <a:pt x="554" y="92"/>
                  </a:lnTo>
                  <a:lnTo>
                    <a:pt x="595" y="87"/>
                  </a:lnTo>
                  <a:lnTo>
                    <a:pt x="637" y="78"/>
                  </a:lnTo>
                  <a:lnTo>
                    <a:pt x="676" y="67"/>
                  </a:lnTo>
                  <a:lnTo>
                    <a:pt x="690" y="48"/>
                  </a:lnTo>
                  <a:lnTo>
                    <a:pt x="676" y="67"/>
                  </a:lnTo>
                  <a:lnTo>
                    <a:pt x="683" y="63"/>
                  </a:lnTo>
                  <a:lnTo>
                    <a:pt x="688" y="58"/>
                  </a:lnTo>
                  <a:lnTo>
                    <a:pt x="690" y="50"/>
                  </a:lnTo>
                  <a:lnTo>
                    <a:pt x="689" y="43"/>
                  </a:lnTo>
                  <a:lnTo>
                    <a:pt x="686" y="36"/>
                  </a:lnTo>
                  <a:lnTo>
                    <a:pt x="681" y="31"/>
                  </a:lnTo>
                  <a:lnTo>
                    <a:pt x="673" y="29"/>
                  </a:lnTo>
                  <a:lnTo>
                    <a:pt x="665" y="29"/>
                  </a:lnTo>
                  <a:lnTo>
                    <a:pt x="65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98" name="Freeform 250"/>
            <p:cNvSpPr>
              <a:spLocks/>
            </p:cNvSpPr>
            <p:nvPr/>
          </p:nvSpPr>
          <p:spPr bwMode="auto">
            <a:xfrm>
              <a:off x="4487" y="2607"/>
              <a:ext cx="5" cy="316"/>
            </a:xfrm>
            <a:custGeom>
              <a:avLst/>
              <a:gdLst>
                <a:gd name="T0" fmla="*/ 0 w 55"/>
                <a:gd name="T1" fmla="*/ 0 h 3477"/>
                <a:gd name="T2" fmla="*/ 0 w 55"/>
                <a:gd name="T3" fmla="*/ 0 h 3477"/>
                <a:gd name="T4" fmla="*/ 0 w 55"/>
                <a:gd name="T5" fmla="*/ 0 h 3477"/>
                <a:gd name="T6" fmla="*/ 0 w 55"/>
                <a:gd name="T7" fmla="*/ 1 h 3477"/>
                <a:gd name="T8" fmla="*/ 0 w 55"/>
                <a:gd name="T9" fmla="*/ 1 h 3477"/>
                <a:gd name="T10" fmla="*/ 0 w 55"/>
                <a:gd name="T11" fmla="*/ 1 h 3477"/>
                <a:gd name="T12" fmla="*/ 0 w 55"/>
                <a:gd name="T13" fmla="*/ 2 h 3477"/>
                <a:gd name="T14" fmla="*/ 0 w 55"/>
                <a:gd name="T15" fmla="*/ 2 h 3477"/>
                <a:gd name="T16" fmla="*/ 0 w 55"/>
                <a:gd name="T17" fmla="*/ 2 h 3477"/>
                <a:gd name="T18" fmla="*/ 0 w 55"/>
                <a:gd name="T19" fmla="*/ 3 h 3477"/>
                <a:gd name="T20" fmla="*/ 0 w 55"/>
                <a:gd name="T21" fmla="*/ 3 h 3477"/>
                <a:gd name="T22" fmla="*/ 0 w 55"/>
                <a:gd name="T23" fmla="*/ 2 h 3477"/>
                <a:gd name="T24" fmla="*/ 0 w 55"/>
                <a:gd name="T25" fmla="*/ 2 h 3477"/>
                <a:gd name="T26" fmla="*/ 0 w 55"/>
                <a:gd name="T27" fmla="*/ 2 h 3477"/>
                <a:gd name="T28" fmla="*/ 0 w 55"/>
                <a:gd name="T29" fmla="*/ 1 h 3477"/>
                <a:gd name="T30" fmla="*/ 0 w 55"/>
                <a:gd name="T31" fmla="*/ 1 h 3477"/>
                <a:gd name="T32" fmla="*/ 0 w 55"/>
                <a:gd name="T33" fmla="*/ 1 h 3477"/>
                <a:gd name="T34" fmla="*/ 0 w 55"/>
                <a:gd name="T35" fmla="*/ 0 h 3477"/>
                <a:gd name="T36" fmla="*/ 0 w 55"/>
                <a:gd name="T37" fmla="*/ 0 h 3477"/>
                <a:gd name="T38" fmla="*/ 0 w 55"/>
                <a:gd name="T39" fmla="*/ 0 h 3477"/>
                <a:gd name="T40" fmla="*/ 0 w 55"/>
                <a:gd name="T41" fmla="*/ 0 h 3477"/>
                <a:gd name="T42" fmla="*/ 0 w 55"/>
                <a:gd name="T43" fmla="*/ 0 h 3477"/>
                <a:gd name="T44" fmla="*/ 0 w 55"/>
                <a:gd name="T45" fmla="*/ 0 h 3477"/>
                <a:gd name="T46" fmla="*/ 0 w 55"/>
                <a:gd name="T47" fmla="*/ 0 h 3477"/>
                <a:gd name="T48" fmla="*/ 0 w 55"/>
                <a:gd name="T49" fmla="*/ 0 h 3477"/>
                <a:gd name="T50" fmla="*/ 0 w 55"/>
                <a:gd name="T51" fmla="*/ 0 h 3477"/>
                <a:gd name="T52" fmla="*/ 0 w 55"/>
                <a:gd name="T53" fmla="*/ 0 h 3477"/>
                <a:gd name="T54" fmla="*/ 0 w 55"/>
                <a:gd name="T55" fmla="*/ 0 h 3477"/>
                <a:gd name="T56" fmla="*/ 0 w 55"/>
                <a:gd name="T57" fmla="*/ 0 h 3477"/>
                <a:gd name="T58" fmla="*/ 0 w 55"/>
                <a:gd name="T59" fmla="*/ 0 h 347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3477"/>
                <a:gd name="T92" fmla="*/ 55 w 55"/>
                <a:gd name="T93" fmla="*/ 3477 h 347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3477">
                  <a:moveTo>
                    <a:pt x="50" y="34"/>
                  </a:moveTo>
                  <a:lnTo>
                    <a:pt x="15" y="20"/>
                  </a:lnTo>
                  <a:lnTo>
                    <a:pt x="6" y="449"/>
                  </a:lnTo>
                  <a:lnTo>
                    <a:pt x="1" y="871"/>
                  </a:lnTo>
                  <a:lnTo>
                    <a:pt x="2" y="1290"/>
                  </a:lnTo>
                  <a:lnTo>
                    <a:pt x="5" y="1710"/>
                  </a:lnTo>
                  <a:lnTo>
                    <a:pt x="8" y="2135"/>
                  </a:lnTo>
                  <a:lnTo>
                    <a:pt x="10" y="2569"/>
                  </a:lnTo>
                  <a:lnTo>
                    <a:pt x="8" y="3015"/>
                  </a:lnTo>
                  <a:lnTo>
                    <a:pt x="0" y="3477"/>
                  </a:lnTo>
                  <a:lnTo>
                    <a:pt x="40" y="3477"/>
                  </a:lnTo>
                  <a:lnTo>
                    <a:pt x="47" y="3015"/>
                  </a:lnTo>
                  <a:lnTo>
                    <a:pt x="50" y="2569"/>
                  </a:lnTo>
                  <a:lnTo>
                    <a:pt x="47" y="2135"/>
                  </a:lnTo>
                  <a:lnTo>
                    <a:pt x="44" y="1710"/>
                  </a:lnTo>
                  <a:lnTo>
                    <a:pt x="42" y="1290"/>
                  </a:lnTo>
                  <a:lnTo>
                    <a:pt x="41" y="871"/>
                  </a:lnTo>
                  <a:lnTo>
                    <a:pt x="45" y="449"/>
                  </a:lnTo>
                  <a:lnTo>
                    <a:pt x="55" y="20"/>
                  </a:lnTo>
                  <a:lnTo>
                    <a:pt x="20" y="6"/>
                  </a:lnTo>
                  <a:lnTo>
                    <a:pt x="55" y="20"/>
                  </a:lnTo>
                  <a:lnTo>
                    <a:pt x="53" y="12"/>
                  </a:lnTo>
                  <a:lnTo>
                    <a:pt x="49" y="5"/>
                  </a:lnTo>
                  <a:lnTo>
                    <a:pt x="42" y="1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1" y="5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5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99" name="Freeform 251"/>
            <p:cNvSpPr>
              <a:spLocks/>
            </p:cNvSpPr>
            <p:nvPr/>
          </p:nvSpPr>
          <p:spPr bwMode="auto">
            <a:xfrm>
              <a:off x="4456" y="2607"/>
              <a:ext cx="33" cy="174"/>
            </a:xfrm>
            <a:custGeom>
              <a:avLst/>
              <a:gdLst>
                <a:gd name="T0" fmla="*/ 0 w 336"/>
                <a:gd name="T1" fmla="*/ 1 h 1911"/>
                <a:gd name="T2" fmla="*/ 0 w 336"/>
                <a:gd name="T3" fmla="*/ 1 h 1911"/>
                <a:gd name="T4" fmla="*/ 0 w 336"/>
                <a:gd name="T5" fmla="*/ 1 h 1911"/>
                <a:gd name="T6" fmla="*/ 0 w 336"/>
                <a:gd name="T7" fmla="*/ 1 h 1911"/>
                <a:gd name="T8" fmla="*/ 0 w 336"/>
                <a:gd name="T9" fmla="*/ 1 h 1911"/>
                <a:gd name="T10" fmla="*/ 0 w 336"/>
                <a:gd name="T11" fmla="*/ 1 h 1911"/>
                <a:gd name="T12" fmla="*/ 0 w 336"/>
                <a:gd name="T13" fmla="*/ 1 h 1911"/>
                <a:gd name="T14" fmla="*/ 0 w 336"/>
                <a:gd name="T15" fmla="*/ 1 h 1911"/>
                <a:gd name="T16" fmla="*/ 0 w 336"/>
                <a:gd name="T17" fmla="*/ 1 h 1911"/>
                <a:gd name="T18" fmla="*/ 0 w 336"/>
                <a:gd name="T19" fmla="*/ 1 h 1911"/>
                <a:gd name="T20" fmla="*/ 0 w 336"/>
                <a:gd name="T21" fmla="*/ 1 h 1911"/>
                <a:gd name="T22" fmla="*/ 0 w 336"/>
                <a:gd name="T23" fmla="*/ 1 h 1911"/>
                <a:gd name="T24" fmla="*/ 0 w 336"/>
                <a:gd name="T25" fmla="*/ 1 h 1911"/>
                <a:gd name="T26" fmla="*/ 0 w 336"/>
                <a:gd name="T27" fmla="*/ 1 h 1911"/>
                <a:gd name="T28" fmla="*/ 0 w 336"/>
                <a:gd name="T29" fmla="*/ 1 h 1911"/>
                <a:gd name="T30" fmla="*/ 0 w 336"/>
                <a:gd name="T31" fmla="*/ 1 h 1911"/>
                <a:gd name="T32" fmla="*/ 0 w 336"/>
                <a:gd name="T33" fmla="*/ 1 h 1911"/>
                <a:gd name="T34" fmla="*/ 0 w 336"/>
                <a:gd name="T35" fmla="*/ 1 h 1911"/>
                <a:gd name="T36" fmla="*/ 0 w 336"/>
                <a:gd name="T37" fmla="*/ 1 h 1911"/>
                <a:gd name="T38" fmla="*/ 0 w 336"/>
                <a:gd name="T39" fmla="*/ 1 h 1911"/>
                <a:gd name="T40" fmla="*/ 0 w 336"/>
                <a:gd name="T41" fmla="*/ 1 h 1911"/>
                <a:gd name="T42" fmla="*/ 0 w 336"/>
                <a:gd name="T43" fmla="*/ 1 h 1911"/>
                <a:gd name="T44" fmla="*/ 0 w 336"/>
                <a:gd name="T45" fmla="*/ 1 h 1911"/>
                <a:gd name="T46" fmla="*/ 0 w 336"/>
                <a:gd name="T47" fmla="*/ 1 h 1911"/>
                <a:gd name="T48" fmla="*/ 0 w 336"/>
                <a:gd name="T49" fmla="*/ 1 h 1911"/>
                <a:gd name="T50" fmla="*/ 0 w 336"/>
                <a:gd name="T51" fmla="*/ 1 h 1911"/>
                <a:gd name="T52" fmla="*/ 0 w 336"/>
                <a:gd name="T53" fmla="*/ 1 h 1911"/>
                <a:gd name="T54" fmla="*/ 0 w 336"/>
                <a:gd name="T55" fmla="*/ 1 h 1911"/>
                <a:gd name="T56" fmla="*/ 0 w 336"/>
                <a:gd name="T57" fmla="*/ 1 h 1911"/>
                <a:gd name="T58" fmla="*/ 0 w 336"/>
                <a:gd name="T59" fmla="*/ 1 h 1911"/>
                <a:gd name="T60" fmla="*/ 0 w 336"/>
                <a:gd name="T61" fmla="*/ 1 h 1911"/>
                <a:gd name="T62" fmla="*/ 0 w 336"/>
                <a:gd name="T63" fmla="*/ 1 h 1911"/>
                <a:gd name="T64" fmla="*/ 0 w 336"/>
                <a:gd name="T65" fmla="*/ 1 h 1911"/>
                <a:gd name="T66" fmla="*/ 0 w 336"/>
                <a:gd name="T67" fmla="*/ 1 h 1911"/>
                <a:gd name="T68" fmla="*/ 0 w 336"/>
                <a:gd name="T69" fmla="*/ 0 h 1911"/>
                <a:gd name="T70" fmla="*/ 0 w 336"/>
                <a:gd name="T71" fmla="*/ 0 h 1911"/>
                <a:gd name="T72" fmla="*/ 0 w 336"/>
                <a:gd name="T73" fmla="*/ 0 h 1911"/>
                <a:gd name="T74" fmla="*/ 0 w 336"/>
                <a:gd name="T75" fmla="*/ 0 h 1911"/>
                <a:gd name="T76" fmla="*/ 0 w 336"/>
                <a:gd name="T77" fmla="*/ 0 h 1911"/>
                <a:gd name="T78" fmla="*/ 0 w 336"/>
                <a:gd name="T79" fmla="*/ 0 h 1911"/>
                <a:gd name="T80" fmla="*/ 0 w 336"/>
                <a:gd name="T81" fmla="*/ 0 h 1911"/>
                <a:gd name="T82" fmla="*/ 0 w 336"/>
                <a:gd name="T83" fmla="*/ 0 h 1911"/>
                <a:gd name="T84" fmla="*/ 0 w 336"/>
                <a:gd name="T85" fmla="*/ 0 h 1911"/>
                <a:gd name="T86" fmla="*/ 0 w 336"/>
                <a:gd name="T87" fmla="*/ 0 h 1911"/>
                <a:gd name="T88" fmla="*/ 0 w 336"/>
                <a:gd name="T89" fmla="*/ 0 h 1911"/>
                <a:gd name="T90" fmla="*/ 0 w 336"/>
                <a:gd name="T91" fmla="*/ 0 h 1911"/>
                <a:gd name="T92" fmla="*/ 0 w 336"/>
                <a:gd name="T93" fmla="*/ 0 h 1911"/>
                <a:gd name="T94" fmla="*/ 0 w 336"/>
                <a:gd name="T95" fmla="*/ 0 h 1911"/>
                <a:gd name="T96" fmla="*/ 0 w 336"/>
                <a:gd name="T97" fmla="*/ 0 h 1911"/>
                <a:gd name="T98" fmla="*/ 0 w 336"/>
                <a:gd name="T99" fmla="*/ 0 h 1911"/>
                <a:gd name="T100" fmla="*/ 0 w 336"/>
                <a:gd name="T101" fmla="*/ 0 h 1911"/>
                <a:gd name="T102" fmla="*/ 0 w 336"/>
                <a:gd name="T103" fmla="*/ 0 h 1911"/>
                <a:gd name="T104" fmla="*/ 0 w 336"/>
                <a:gd name="T105" fmla="*/ 0 h 1911"/>
                <a:gd name="T106" fmla="*/ 0 w 336"/>
                <a:gd name="T107" fmla="*/ 0 h 1911"/>
                <a:gd name="T108" fmla="*/ 0 w 336"/>
                <a:gd name="T109" fmla="*/ 0 h 1911"/>
                <a:gd name="T110" fmla="*/ 0 w 336"/>
                <a:gd name="T111" fmla="*/ 1 h 191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36"/>
                <a:gd name="T169" fmla="*/ 0 h 1911"/>
                <a:gd name="T170" fmla="*/ 336 w 336"/>
                <a:gd name="T171" fmla="*/ 1911 h 191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36" h="1911">
                  <a:moveTo>
                    <a:pt x="336" y="1911"/>
                  </a:moveTo>
                  <a:lnTo>
                    <a:pt x="314" y="1862"/>
                  </a:lnTo>
                  <a:lnTo>
                    <a:pt x="294" y="1808"/>
                  </a:lnTo>
                  <a:lnTo>
                    <a:pt x="276" y="1753"/>
                  </a:lnTo>
                  <a:lnTo>
                    <a:pt x="259" y="1695"/>
                  </a:lnTo>
                  <a:lnTo>
                    <a:pt x="244" y="1635"/>
                  </a:lnTo>
                  <a:lnTo>
                    <a:pt x="230" y="1575"/>
                  </a:lnTo>
                  <a:lnTo>
                    <a:pt x="216" y="1513"/>
                  </a:lnTo>
                  <a:lnTo>
                    <a:pt x="204" y="1450"/>
                  </a:lnTo>
                  <a:lnTo>
                    <a:pt x="190" y="1388"/>
                  </a:lnTo>
                  <a:lnTo>
                    <a:pt x="177" y="1325"/>
                  </a:lnTo>
                  <a:lnTo>
                    <a:pt x="164" y="1264"/>
                  </a:lnTo>
                  <a:lnTo>
                    <a:pt x="150" y="1203"/>
                  </a:lnTo>
                  <a:lnTo>
                    <a:pt x="136" y="1146"/>
                  </a:lnTo>
                  <a:lnTo>
                    <a:pt x="120" y="1089"/>
                  </a:lnTo>
                  <a:lnTo>
                    <a:pt x="103" y="1035"/>
                  </a:lnTo>
                  <a:lnTo>
                    <a:pt x="84" y="985"/>
                  </a:lnTo>
                  <a:lnTo>
                    <a:pt x="79" y="974"/>
                  </a:lnTo>
                  <a:lnTo>
                    <a:pt x="72" y="957"/>
                  </a:lnTo>
                  <a:lnTo>
                    <a:pt x="63" y="938"/>
                  </a:lnTo>
                  <a:lnTo>
                    <a:pt x="54" y="915"/>
                  </a:lnTo>
                  <a:lnTo>
                    <a:pt x="46" y="894"/>
                  </a:lnTo>
                  <a:lnTo>
                    <a:pt x="38" y="874"/>
                  </a:lnTo>
                  <a:lnTo>
                    <a:pt x="35" y="858"/>
                  </a:lnTo>
                  <a:lnTo>
                    <a:pt x="35" y="846"/>
                  </a:lnTo>
                  <a:lnTo>
                    <a:pt x="185" y="745"/>
                  </a:lnTo>
                  <a:lnTo>
                    <a:pt x="174" y="738"/>
                  </a:lnTo>
                  <a:lnTo>
                    <a:pt x="155" y="730"/>
                  </a:lnTo>
                  <a:lnTo>
                    <a:pt x="131" y="721"/>
                  </a:lnTo>
                  <a:lnTo>
                    <a:pt x="104" y="711"/>
                  </a:lnTo>
                  <a:lnTo>
                    <a:pt x="79" y="702"/>
                  </a:lnTo>
                  <a:lnTo>
                    <a:pt x="56" y="693"/>
                  </a:lnTo>
                  <a:lnTo>
                    <a:pt x="41" y="686"/>
                  </a:lnTo>
                  <a:lnTo>
                    <a:pt x="35" y="679"/>
                  </a:lnTo>
                  <a:lnTo>
                    <a:pt x="20" y="498"/>
                  </a:lnTo>
                  <a:lnTo>
                    <a:pt x="16" y="445"/>
                  </a:lnTo>
                  <a:lnTo>
                    <a:pt x="10" y="372"/>
                  </a:lnTo>
                  <a:lnTo>
                    <a:pt x="4" y="304"/>
                  </a:lnTo>
                  <a:lnTo>
                    <a:pt x="0" y="261"/>
                  </a:lnTo>
                  <a:lnTo>
                    <a:pt x="3" y="247"/>
                  </a:lnTo>
                  <a:lnTo>
                    <a:pt x="10" y="231"/>
                  </a:lnTo>
                  <a:lnTo>
                    <a:pt x="21" y="212"/>
                  </a:lnTo>
                  <a:lnTo>
                    <a:pt x="38" y="192"/>
                  </a:lnTo>
                  <a:lnTo>
                    <a:pt x="57" y="170"/>
                  </a:lnTo>
                  <a:lnTo>
                    <a:pt x="80" y="148"/>
                  </a:lnTo>
                  <a:lnTo>
                    <a:pt x="105" y="126"/>
                  </a:lnTo>
                  <a:lnTo>
                    <a:pt x="131" y="103"/>
                  </a:lnTo>
                  <a:lnTo>
                    <a:pt x="160" y="82"/>
                  </a:lnTo>
                  <a:lnTo>
                    <a:pt x="188" y="62"/>
                  </a:lnTo>
                  <a:lnTo>
                    <a:pt x="216" y="44"/>
                  </a:lnTo>
                  <a:lnTo>
                    <a:pt x="243" y="29"/>
                  </a:lnTo>
                  <a:lnTo>
                    <a:pt x="270" y="16"/>
                  </a:lnTo>
                  <a:lnTo>
                    <a:pt x="295" y="6"/>
                  </a:lnTo>
                  <a:lnTo>
                    <a:pt x="317" y="1"/>
                  </a:lnTo>
                  <a:lnTo>
                    <a:pt x="336" y="0"/>
                  </a:lnTo>
                  <a:lnTo>
                    <a:pt x="336" y="1911"/>
                  </a:lnTo>
                  <a:close/>
                </a:path>
              </a:pathLst>
            </a:custGeom>
            <a:solidFill>
              <a:srgbClr val="3D4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00" name="Freeform 252"/>
            <p:cNvSpPr>
              <a:spLocks/>
            </p:cNvSpPr>
            <p:nvPr/>
          </p:nvSpPr>
          <p:spPr bwMode="auto">
            <a:xfrm>
              <a:off x="4462" y="2696"/>
              <a:ext cx="29" cy="85"/>
            </a:xfrm>
            <a:custGeom>
              <a:avLst/>
              <a:gdLst>
                <a:gd name="T0" fmla="*/ 0 w 288"/>
                <a:gd name="T1" fmla="*/ 0 h 942"/>
                <a:gd name="T2" fmla="*/ 0 w 288"/>
                <a:gd name="T3" fmla="*/ 0 h 942"/>
                <a:gd name="T4" fmla="*/ 0 w 288"/>
                <a:gd name="T5" fmla="*/ 0 h 942"/>
                <a:gd name="T6" fmla="*/ 0 w 288"/>
                <a:gd name="T7" fmla="*/ 0 h 942"/>
                <a:gd name="T8" fmla="*/ 0 w 288"/>
                <a:gd name="T9" fmla="*/ 0 h 942"/>
                <a:gd name="T10" fmla="*/ 0 w 288"/>
                <a:gd name="T11" fmla="*/ 0 h 942"/>
                <a:gd name="T12" fmla="*/ 0 w 288"/>
                <a:gd name="T13" fmla="*/ 0 h 942"/>
                <a:gd name="T14" fmla="*/ 0 w 288"/>
                <a:gd name="T15" fmla="*/ 0 h 942"/>
                <a:gd name="T16" fmla="*/ 0 w 288"/>
                <a:gd name="T17" fmla="*/ 0 h 942"/>
                <a:gd name="T18" fmla="*/ 0 w 288"/>
                <a:gd name="T19" fmla="*/ 0 h 942"/>
                <a:gd name="T20" fmla="*/ 0 w 288"/>
                <a:gd name="T21" fmla="*/ 0 h 942"/>
                <a:gd name="T22" fmla="*/ 0 w 288"/>
                <a:gd name="T23" fmla="*/ 0 h 942"/>
                <a:gd name="T24" fmla="*/ 0 w 288"/>
                <a:gd name="T25" fmla="*/ 0 h 942"/>
                <a:gd name="T26" fmla="*/ 0 w 288"/>
                <a:gd name="T27" fmla="*/ 1 h 942"/>
                <a:gd name="T28" fmla="*/ 0 w 288"/>
                <a:gd name="T29" fmla="*/ 1 h 942"/>
                <a:gd name="T30" fmla="*/ 0 w 288"/>
                <a:gd name="T31" fmla="*/ 1 h 942"/>
                <a:gd name="T32" fmla="*/ 0 w 288"/>
                <a:gd name="T33" fmla="*/ 1 h 942"/>
                <a:gd name="T34" fmla="*/ 0 w 288"/>
                <a:gd name="T35" fmla="*/ 1 h 942"/>
                <a:gd name="T36" fmla="*/ 0 w 288"/>
                <a:gd name="T37" fmla="*/ 1 h 942"/>
                <a:gd name="T38" fmla="*/ 0 w 288"/>
                <a:gd name="T39" fmla="*/ 1 h 942"/>
                <a:gd name="T40" fmla="*/ 0 w 288"/>
                <a:gd name="T41" fmla="*/ 1 h 942"/>
                <a:gd name="T42" fmla="*/ 0 w 288"/>
                <a:gd name="T43" fmla="*/ 1 h 942"/>
                <a:gd name="T44" fmla="*/ 0 w 288"/>
                <a:gd name="T45" fmla="*/ 1 h 942"/>
                <a:gd name="T46" fmla="*/ 0 w 288"/>
                <a:gd name="T47" fmla="*/ 0 h 942"/>
                <a:gd name="T48" fmla="*/ 0 w 288"/>
                <a:gd name="T49" fmla="*/ 0 h 942"/>
                <a:gd name="T50" fmla="*/ 0 w 288"/>
                <a:gd name="T51" fmla="*/ 0 h 942"/>
                <a:gd name="T52" fmla="*/ 0 w 288"/>
                <a:gd name="T53" fmla="*/ 0 h 942"/>
                <a:gd name="T54" fmla="*/ 0 w 288"/>
                <a:gd name="T55" fmla="*/ 0 h 942"/>
                <a:gd name="T56" fmla="*/ 0 w 288"/>
                <a:gd name="T57" fmla="*/ 0 h 942"/>
                <a:gd name="T58" fmla="*/ 0 w 288"/>
                <a:gd name="T59" fmla="*/ 0 h 942"/>
                <a:gd name="T60" fmla="*/ 0 w 288"/>
                <a:gd name="T61" fmla="*/ 0 h 942"/>
                <a:gd name="T62" fmla="*/ 0 w 288"/>
                <a:gd name="T63" fmla="*/ 0 h 942"/>
                <a:gd name="T64" fmla="*/ 0 w 288"/>
                <a:gd name="T65" fmla="*/ 0 h 942"/>
                <a:gd name="T66" fmla="*/ 0 w 288"/>
                <a:gd name="T67" fmla="*/ 0 h 942"/>
                <a:gd name="T68" fmla="*/ 0 w 288"/>
                <a:gd name="T69" fmla="*/ 0 h 942"/>
                <a:gd name="T70" fmla="*/ 0 w 288"/>
                <a:gd name="T71" fmla="*/ 0 h 942"/>
                <a:gd name="T72" fmla="*/ 0 w 288"/>
                <a:gd name="T73" fmla="*/ 0 h 9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942"/>
                <a:gd name="T113" fmla="*/ 288 w 288"/>
                <a:gd name="T114" fmla="*/ 942 h 9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942">
                  <a:moveTo>
                    <a:pt x="0" y="15"/>
                  </a:moveTo>
                  <a:lnTo>
                    <a:pt x="0" y="15"/>
                  </a:lnTo>
                  <a:lnTo>
                    <a:pt x="19" y="64"/>
                  </a:lnTo>
                  <a:lnTo>
                    <a:pt x="36" y="117"/>
                  </a:lnTo>
                  <a:lnTo>
                    <a:pt x="52" y="174"/>
                  </a:lnTo>
                  <a:lnTo>
                    <a:pt x="66" y="231"/>
                  </a:lnTo>
                  <a:lnTo>
                    <a:pt x="80" y="291"/>
                  </a:lnTo>
                  <a:lnTo>
                    <a:pt x="93" y="352"/>
                  </a:lnTo>
                  <a:lnTo>
                    <a:pt x="105" y="415"/>
                  </a:lnTo>
                  <a:lnTo>
                    <a:pt x="119" y="477"/>
                  </a:lnTo>
                  <a:lnTo>
                    <a:pt x="131" y="540"/>
                  </a:lnTo>
                  <a:lnTo>
                    <a:pt x="146" y="602"/>
                  </a:lnTo>
                  <a:lnTo>
                    <a:pt x="161" y="663"/>
                  </a:lnTo>
                  <a:lnTo>
                    <a:pt x="175" y="723"/>
                  </a:lnTo>
                  <a:lnTo>
                    <a:pt x="192" y="781"/>
                  </a:lnTo>
                  <a:lnTo>
                    <a:pt x="210" y="838"/>
                  </a:lnTo>
                  <a:lnTo>
                    <a:pt x="231" y="892"/>
                  </a:lnTo>
                  <a:lnTo>
                    <a:pt x="253" y="942"/>
                  </a:lnTo>
                  <a:lnTo>
                    <a:pt x="288" y="925"/>
                  </a:lnTo>
                  <a:lnTo>
                    <a:pt x="266" y="877"/>
                  </a:lnTo>
                  <a:lnTo>
                    <a:pt x="248" y="825"/>
                  </a:lnTo>
                  <a:lnTo>
                    <a:pt x="230" y="770"/>
                  </a:lnTo>
                  <a:lnTo>
                    <a:pt x="213" y="713"/>
                  </a:lnTo>
                  <a:lnTo>
                    <a:pt x="198" y="654"/>
                  </a:lnTo>
                  <a:lnTo>
                    <a:pt x="184" y="593"/>
                  </a:lnTo>
                  <a:lnTo>
                    <a:pt x="171" y="531"/>
                  </a:lnTo>
                  <a:lnTo>
                    <a:pt x="159" y="468"/>
                  </a:lnTo>
                  <a:lnTo>
                    <a:pt x="145" y="407"/>
                  </a:lnTo>
                  <a:lnTo>
                    <a:pt x="132" y="344"/>
                  </a:lnTo>
                  <a:lnTo>
                    <a:pt x="118" y="283"/>
                  </a:lnTo>
                  <a:lnTo>
                    <a:pt x="104" y="222"/>
                  </a:lnTo>
                  <a:lnTo>
                    <a:pt x="89" y="163"/>
                  </a:lnTo>
                  <a:lnTo>
                    <a:pt x="74" y="107"/>
                  </a:lnTo>
                  <a:lnTo>
                    <a:pt x="57" y="51"/>
                  </a:lnTo>
                  <a:lnTo>
                    <a:pt x="3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01" name="Freeform 253"/>
            <p:cNvSpPr>
              <a:spLocks/>
            </p:cNvSpPr>
            <p:nvPr/>
          </p:nvSpPr>
          <p:spPr bwMode="auto">
            <a:xfrm>
              <a:off x="4457" y="2682"/>
              <a:ext cx="9" cy="15"/>
            </a:xfrm>
            <a:custGeom>
              <a:avLst/>
              <a:gdLst>
                <a:gd name="T0" fmla="*/ 0 w 88"/>
                <a:gd name="T1" fmla="*/ 0 h 163"/>
                <a:gd name="T2" fmla="*/ 0 w 88"/>
                <a:gd name="T3" fmla="*/ 0 h 163"/>
                <a:gd name="T4" fmla="*/ 0 w 88"/>
                <a:gd name="T5" fmla="*/ 0 h 163"/>
                <a:gd name="T6" fmla="*/ 0 w 88"/>
                <a:gd name="T7" fmla="*/ 0 h 163"/>
                <a:gd name="T8" fmla="*/ 0 w 88"/>
                <a:gd name="T9" fmla="*/ 0 h 163"/>
                <a:gd name="T10" fmla="*/ 0 w 88"/>
                <a:gd name="T11" fmla="*/ 0 h 163"/>
                <a:gd name="T12" fmla="*/ 0 w 88"/>
                <a:gd name="T13" fmla="*/ 0 h 163"/>
                <a:gd name="T14" fmla="*/ 0 w 88"/>
                <a:gd name="T15" fmla="*/ 0 h 163"/>
                <a:gd name="T16" fmla="*/ 0 w 88"/>
                <a:gd name="T17" fmla="*/ 0 h 163"/>
                <a:gd name="T18" fmla="*/ 0 w 88"/>
                <a:gd name="T19" fmla="*/ 0 h 163"/>
                <a:gd name="T20" fmla="*/ 0 w 88"/>
                <a:gd name="T21" fmla="*/ 0 h 163"/>
                <a:gd name="T22" fmla="*/ 0 w 88"/>
                <a:gd name="T23" fmla="*/ 0 h 163"/>
                <a:gd name="T24" fmla="*/ 0 w 88"/>
                <a:gd name="T25" fmla="*/ 0 h 163"/>
                <a:gd name="T26" fmla="*/ 0 w 88"/>
                <a:gd name="T27" fmla="*/ 0 h 163"/>
                <a:gd name="T28" fmla="*/ 0 w 88"/>
                <a:gd name="T29" fmla="*/ 0 h 163"/>
                <a:gd name="T30" fmla="*/ 0 w 88"/>
                <a:gd name="T31" fmla="*/ 0 h 163"/>
                <a:gd name="T32" fmla="*/ 0 w 88"/>
                <a:gd name="T33" fmla="*/ 0 h 163"/>
                <a:gd name="T34" fmla="*/ 0 w 88"/>
                <a:gd name="T35" fmla="*/ 0 h 163"/>
                <a:gd name="T36" fmla="*/ 0 w 88"/>
                <a:gd name="T37" fmla="*/ 0 h 163"/>
                <a:gd name="T38" fmla="*/ 0 w 88"/>
                <a:gd name="T39" fmla="*/ 0 h 163"/>
                <a:gd name="T40" fmla="*/ 0 w 88"/>
                <a:gd name="T41" fmla="*/ 0 h 1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8"/>
                <a:gd name="T64" fmla="*/ 0 h 163"/>
                <a:gd name="T65" fmla="*/ 88 w 88"/>
                <a:gd name="T66" fmla="*/ 163 h 1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8" h="163">
                  <a:moveTo>
                    <a:pt x="10" y="0"/>
                  </a:moveTo>
                  <a:lnTo>
                    <a:pt x="1" y="10"/>
                  </a:lnTo>
                  <a:lnTo>
                    <a:pt x="0" y="31"/>
                  </a:lnTo>
                  <a:lnTo>
                    <a:pt x="4" y="50"/>
                  </a:lnTo>
                  <a:lnTo>
                    <a:pt x="12" y="71"/>
                  </a:lnTo>
                  <a:lnTo>
                    <a:pt x="21" y="94"/>
                  </a:lnTo>
                  <a:lnTo>
                    <a:pt x="31" y="116"/>
                  </a:lnTo>
                  <a:lnTo>
                    <a:pt x="39" y="135"/>
                  </a:lnTo>
                  <a:lnTo>
                    <a:pt x="46" y="153"/>
                  </a:lnTo>
                  <a:lnTo>
                    <a:pt x="50" y="163"/>
                  </a:lnTo>
                  <a:lnTo>
                    <a:pt x="88" y="148"/>
                  </a:lnTo>
                  <a:lnTo>
                    <a:pt x="82" y="136"/>
                  </a:lnTo>
                  <a:lnTo>
                    <a:pt x="74" y="120"/>
                  </a:lnTo>
                  <a:lnTo>
                    <a:pt x="66" y="101"/>
                  </a:lnTo>
                  <a:lnTo>
                    <a:pt x="57" y="79"/>
                  </a:lnTo>
                  <a:lnTo>
                    <a:pt x="49" y="58"/>
                  </a:lnTo>
                  <a:lnTo>
                    <a:pt x="42" y="39"/>
                  </a:lnTo>
                  <a:lnTo>
                    <a:pt x="40" y="26"/>
                  </a:lnTo>
                  <a:lnTo>
                    <a:pt x="39" y="23"/>
                  </a:lnTo>
                  <a:lnTo>
                    <a:pt x="31" y="3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02" name="Freeform 254"/>
            <p:cNvSpPr>
              <a:spLocks/>
            </p:cNvSpPr>
            <p:nvPr/>
          </p:nvSpPr>
          <p:spPr bwMode="auto">
            <a:xfrm>
              <a:off x="4458" y="2673"/>
              <a:ext cx="18" cy="12"/>
            </a:xfrm>
            <a:custGeom>
              <a:avLst/>
              <a:gdLst>
                <a:gd name="T0" fmla="*/ 0 w 180"/>
                <a:gd name="T1" fmla="*/ 0 h 139"/>
                <a:gd name="T2" fmla="*/ 0 w 180"/>
                <a:gd name="T3" fmla="*/ 0 h 139"/>
                <a:gd name="T4" fmla="*/ 0 w 180"/>
                <a:gd name="T5" fmla="*/ 0 h 139"/>
                <a:gd name="T6" fmla="*/ 0 w 180"/>
                <a:gd name="T7" fmla="*/ 0 h 139"/>
                <a:gd name="T8" fmla="*/ 0 w 180"/>
                <a:gd name="T9" fmla="*/ 0 h 139"/>
                <a:gd name="T10" fmla="*/ 0 w 180"/>
                <a:gd name="T11" fmla="*/ 0 h 139"/>
                <a:gd name="T12" fmla="*/ 0 w 180"/>
                <a:gd name="T13" fmla="*/ 0 h 139"/>
                <a:gd name="T14" fmla="*/ 0 w 180"/>
                <a:gd name="T15" fmla="*/ 0 h 139"/>
                <a:gd name="T16" fmla="*/ 0 w 180"/>
                <a:gd name="T17" fmla="*/ 0 h 139"/>
                <a:gd name="T18" fmla="*/ 0 w 180"/>
                <a:gd name="T19" fmla="*/ 0 h 139"/>
                <a:gd name="T20" fmla="*/ 0 w 180"/>
                <a:gd name="T21" fmla="*/ 0 h 139"/>
                <a:gd name="T22" fmla="*/ 0 w 180"/>
                <a:gd name="T23" fmla="*/ 0 h 139"/>
                <a:gd name="T24" fmla="*/ 0 w 180"/>
                <a:gd name="T25" fmla="*/ 0 h 139"/>
                <a:gd name="T26" fmla="*/ 0 w 180"/>
                <a:gd name="T27" fmla="*/ 0 h 139"/>
                <a:gd name="T28" fmla="*/ 0 w 180"/>
                <a:gd name="T29" fmla="*/ 0 h 139"/>
                <a:gd name="T30" fmla="*/ 0 w 180"/>
                <a:gd name="T31" fmla="*/ 0 h 1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0"/>
                <a:gd name="T49" fmla="*/ 0 h 139"/>
                <a:gd name="T50" fmla="*/ 180 w 180"/>
                <a:gd name="T51" fmla="*/ 139 h 1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0" h="139">
                  <a:moveTo>
                    <a:pt x="146" y="34"/>
                  </a:moveTo>
                  <a:lnTo>
                    <a:pt x="149" y="3"/>
                  </a:lnTo>
                  <a:lnTo>
                    <a:pt x="0" y="105"/>
                  </a:lnTo>
                  <a:lnTo>
                    <a:pt x="21" y="139"/>
                  </a:lnTo>
                  <a:lnTo>
                    <a:pt x="170" y="38"/>
                  </a:lnTo>
                  <a:lnTo>
                    <a:pt x="173" y="7"/>
                  </a:lnTo>
                  <a:lnTo>
                    <a:pt x="170" y="38"/>
                  </a:lnTo>
                  <a:lnTo>
                    <a:pt x="177" y="31"/>
                  </a:lnTo>
                  <a:lnTo>
                    <a:pt x="180" y="25"/>
                  </a:lnTo>
                  <a:lnTo>
                    <a:pt x="179" y="17"/>
                  </a:lnTo>
                  <a:lnTo>
                    <a:pt x="177" y="10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49" y="3"/>
                  </a:lnTo>
                  <a:lnTo>
                    <a:pt x="14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03" name="Freeform 255"/>
            <p:cNvSpPr>
              <a:spLocks/>
            </p:cNvSpPr>
            <p:nvPr/>
          </p:nvSpPr>
          <p:spPr bwMode="auto">
            <a:xfrm>
              <a:off x="4457" y="2668"/>
              <a:ext cx="19" cy="8"/>
            </a:xfrm>
            <a:custGeom>
              <a:avLst/>
              <a:gdLst>
                <a:gd name="T0" fmla="*/ 0 w 183"/>
                <a:gd name="T1" fmla="*/ 0 h 89"/>
                <a:gd name="T2" fmla="*/ 0 w 183"/>
                <a:gd name="T3" fmla="*/ 0 h 89"/>
                <a:gd name="T4" fmla="*/ 0 w 183"/>
                <a:gd name="T5" fmla="*/ 0 h 89"/>
                <a:gd name="T6" fmla="*/ 0 w 183"/>
                <a:gd name="T7" fmla="*/ 0 h 89"/>
                <a:gd name="T8" fmla="*/ 0 w 183"/>
                <a:gd name="T9" fmla="*/ 0 h 89"/>
                <a:gd name="T10" fmla="*/ 0 w 183"/>
                <a:gd name="T11" fmla="*/ 0 h 89"/>
                <a:gd name="T12" fmla="*/ 0 w 183"/>
                <a:gd name="T13" fmla="*/ 0 h 89"/>
                <a:gd name="T14" fmla="*/ 0 w 183"/>
                <a:gd name="T15" fmla="*/ 0 h 89"/>
                <a:gd name="T16" fmla="*/ 0 w 183"/>
                <a:gd name="T17" fmla="*/ 0 h 89"/>
                <a:gd name="T18" fmla="*/ 0 w 183"/>
                <a:gd name="T19" fmla="*/ 0 h 89"/>
                <a:gd name="T20" fmla="*/ 0 w 183"/>
                <a:gd name="T21" fmla="*/ 0 h 89"/>
                <a:gd name="T22" fmla="*/ 0 w 183"/>
                <a:gd name="T23" fmla="*/ 0 h 89"/>
                <a:gd name="T24" fmla="*/ 0 w 183"/>
                <a:gd name="T25" fmla="*/ 0 h 89"/>
                <a:gd name="T26" fmla="*/ 0 w 183"/>
                <a:gd name="T27" fmla="*/ 0 h 89"/>
                <a:gd name="T28" fmla="*/ 0 w 183"/>
                <a:gd name="T29" fmla="*/ 0 h 89"/>
                <a:gd name="T30" fmla="*/ 0 w 183"/>
                <a:gd name="T31" fmla="*/ 0 h 89"/>
                <a:gd name="T32" fmla="*/ 0 w 183"/>
                <a:gd name="T33" fmla="*/ 0 h 89"/>
                <a:gd name="T34" fmla="*/ 0 w 183"/>
                <a:gd name="T35" fmla="*/ 0 h 89"/>
                <a:gd name="T36" fmla="*/ 0 w 183"/>
                <a:gd name="T37" fmla="*/ 0 h 89"/>
                <a:gd name="T38" fmla="*/ 0 w 183"/>
                <a:gd name="T39" fmla="*/ 0 h 89"/>
                <a:gd name="T40" fmla="*/ 0 w 183"/>
                <a:gd name="T41" fmla="*/ 0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3"/>
                <a:gd name="T64" fmla="*/ 0 h 89"/>
                <a:gd name="T65" fmla="*/ 183 w 183"/>
                <a:gd name="T66" fmla="*/ 89 h 8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3" h="89">
                  <a:moveTo>
                    <a:pt x="0" y="11"/>
                  </a:moveTo>
                  <a:lnTo>
                    <a:pt x="0" y="10"/>
                  </a:lnTo>
                  <a:lnTo>
                    <a:pt x="16" y="34"/>
                  </a:lnTo>
                  <a:lnTo>
                    <a:pt x="34" y="42"/>
                  </a:lnTo>
                  <a:lnTo>
                    <a:pt x="58" y="52"/>
                  </a:lnTo>
                  <a:lnTo>
                    <a:pt x="83" y="62"/>
                  </a:lnTo>
                  <a:lnTo>
                    <a:pt x="110" y="71"/>
                  </a:lnTo>
                  <a:lnTo>
                    <a:pt x="133" y="80"/>
                  </a:lnTo>
                  <a:lnTo>
                    <a:pt x="151" y="87"/>
                  </a:lnTo>
                  <a:lnTo>
                    <a:pt x="156" y="89"/>
                  </a:lnTo>
                  <a:lnTo>
                    <a:pt x="183" y="62"/>
                  </a:lnTo>
                  <a:lnTo>
                    <a:pt x="168" y="51"/>
                  </a:lnTo>
                  <a:lnTo>
                    <a:pt x="148" y="41"/>
                  </a:lnTo>
                  <a:lnTo>
                    <a:pt x="123" y="33"/>
                  </a:lnTo>
                  <a:lnTo>
                    <a:pt x="95" y="23"/>
                  </a:lnTo>
                  <a:lnTo>
                    <a:pt x="70" y="14"/>
                  </a:lnTo>
                  <a:lnTo>
                    <a:pt x="48" y="6"/>
                  </a:lnTo>
                  <a:lnTo>
                    <a:pt x="37" y="0"/>
                  </a:lnTo>
                  <a:lnTo>
                    <a:pt x="40" y="10"/>
                  </a:lnTo>
                  <a:lnTo>
                    <a:pt x="40" y="9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04" name="Freeform 256"/>
            <p:cNvSpPr>
              <a:spLocks/>
            </p:cNvSpPr>
            <p:nvPr/>
          </p:nvSpPr>
          <p:spPr bwMode="auto">
            <a:xfrm>
              <a:off x="4456" y="2652"/>
              <a:ext cx="5" cy="17"/>
            </a:xfrm>
            <a:custGeom>
              <a:avLst/>
              <a:gdLst>
                <a:gd name="T0" fmla="*/ 0 w 55"/>
                <a:gd name="T1" fmla="*/ 0 h 183"/>
                <a:gd name="T2" fmla="*/ 0 w 55"/>
                <a:gd name="T3" fmla="*/ 0 h 183"/>
                <a:gd name="T4" fmla="*/ 0 w 55"/>
                <a:gd name="T5" fmla="*/ 0 h 183"/>
                <a:gd name="T6" fmla="*/ 0 w 55"/>
                <a:gd name="T7" fmla="*/ 0 h 183"/>
                <a:gd name="T8" fmla="*/ 0 w 55"/>
                <a:gd name="T9" fmla="*/ 0 h 183"/>
                <a:gd name="T10" fmla="*/ 0 w 55"/>
                <a:gd name="T11" fmla="*/ 0 h 183"/>
                <a:gd name="T12" fmla="*/ 0 w 55"/>
                <a:gd name="T13" fmla="*/ 0 h 1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183"/>
                <a:gd name="T23" fmla="*/ 55 w 55"/>
                <a:gd name="T24" fmla="*/ 183 h 1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183">
                  <a:moveTo>
                    <a:pt x="0" y="2"/>
                  </a:moveTo>
                  <a:lnTo>
                    <a:pt x="0" y="2"/>
                  </a:lnTo>
                  <a:lnTo>
                    <a:pt x="15" y="183"/>
                  </a:lnTo>
                  <a:lnTo>
                    <a:pt x="55" y="181"/>
                  </a:lnTo>
                  <a:lnTo>
                    <a:pt x="4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05" name="Freeform 257"/>
            <p:cNvSpPr>
              <a:spLocks/>
            </p:cNvSpPr>
            <p:nvPr/>
          </p:nvSpPr>
          <p:spPr bwMode="auto">
            <a:xfrm>
              <a:off x="4454" y="2631"/>
              <a:ext cx="6" cy="21"/>
            </a:xfrm>
            <a:custGeom>
              <a:avLst/>
              <a:gdLst>
                <a:gd name="T0" fmla="*/ 0 w 59"/>
                <a:gd name="T1" fmla="*/ 0 h 239"/>
                <a:gd name="T2" fmla="*/ 0 w 59"/>
                <a:gd name="T3" fmla="*/ 0 h 239"/>
                <a:gd name="T4" fmla="*/ 0 w 59"/>
                <a:gd name="T5" fmla="*/ 0 h 239"/>
                <a:gd name="T6" fmla="*/ 0 w 59"/>
                <a:gd name="T7" fmla="*/ 0 h 239"/>
                <a:gd name="T8" fmla="*/ 0 w 59"/>
                <a:gd name="T9" fmla="*/ 0 h 239"/>
                <a:gd name="T10" fmla="*/ 0 w 59"/>
                <a:gd name="T11" fmla="*/ 0 h 239"/>
                <a:gd name="T12" fmla="*/ 0 w 59"/>
                <a:gd name="T13" fmla="*/ 0 h 239"/>
                <a:gd name="T14" fmla="*/ 0 w 59"/>
                <a:gd name="T15" fmla="*/ 0 h 239"/>
                <a:gd name="T16" fmla="*/ 0 w 59"/>
                <a:gd name="T17" fmla="*/ 0 h 239"/>
                <a:gd name="T18" fmla="*/ 0 w 59"/>
                <a:gd name="T19" fmla="*/ 0 h 239"/>
                <a:gd name="T20" fmla="*/ 0 w 59"/>
                <a:gd name="T21" fmla="*/ 0 h 239"/>
                <a:gd name="T22" fmla="*/ 0 w 59"/>
                <a:gd name="T23" fmla="*/ 0 h 239"/>
                <a:gd name="T24" fmla="*/ 0 w 59"/>
                <a:gd name="T25" fmla="*/ 0 h 2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239"/>
                <a:gd name="T41" fmla="*/ 59 w 59"/>
                <a:gd name="T42" fmla="*/ 239 h 2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239">
                  <a:moveTo>
                    <a:pt x="0" y="2"/>
                  </a:moveTo>
                  <a:lnTo>
                    <a:pt x="0" y="2"/>
                  </a:lnTo>
                  <a:lnTo>
                    <a:pt x="3" y="45"/>
                  </a:lnTo>
                  <a:lnTo>
                    <a:pt x="9" y="113"/>
                  </a:lnTo>
                  <a:lnTo>
                    <a:pt x="15" y="186"/>
                  </a:lnTo>
                  <a:lnTo>
                    <a:pt x="19" y="239"/>
                  </a:lnTo>
                  <a:lnTo>
                    <a:pt x="59" y="237"/>
                  </a:lnTo>
                  <a:lnTo>
                    <a:pt x="55" y="184"/>
                  </a:lnTo>
                  <a:lnTo>
                    <a:pt x="49" y="111"/>
                  </a:lnTo>
                  <a:lnTo>
                    <a:pt x="43" y="43"/>
                  </a:lnTo>
                  <a:lnTo>
                    <a:pt x="3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06" name="Freeform 258"/>
            <p:cNvSpPr>
              <a:spLocks/>
            </p:cNvSpPr>
            <p:nvPr/>
          </p:nvSpPr>
          <p:spPr bwMode="auto">
            <a:xfrm>
              <a:off x="4454" y="2605"/>
              <a:ext cx="37" cy="26"/>
            </a:xfrm>
            <a:custGeom>
              <a:avLst/>
              <a:gdLst>
                <a:gd name="T0" fmla="*/ 0 w 374"/>
                <a:gd name="T1" fmla="*/ 0 h 282"/>
                <a:gd name="T2" fmla="*/ 0 w 374"/>
                <a:gd name="T3" fmla="*/ 0 h 282"/>
                <a:gd name="T4" fmla="*/ 0 w 374"/>
                <a:gd name="T5" fmla="*/ 0 h 282"/>
                <a:gd name="T6" fmla="*/ 0 w 374"/>
                <a:gd name="T7" fmla="*/ 0 h 282"/>
                <a:gd name="T8" fmla="*/ 0 w 374"/>
                <a:gd name="T9" fmla="*/ 0 h 282"/>
                <a:gd name="T10" fmla="*/ 0 w 374"/>
                <a:gd name="T11" fmla="*/ 0 h 282"/>
                <a:gd name="T12" fmla="*/ 0 w 374"/>
                <a:gd name="T13" fmla="*/ 0 h 282"/>
                <a:gd name="T14" fmla="*/ 0 w 374"/>
                <a:gd name="T15" fmla="*/ 0 h 282"/>
                <a:gd name="T16" fmla="*/ 0 w 374"/>
                <a:gd name="T17" fmla="*/ 0 h 282"/>
                <a:gd name="T18" fmla="*/ 0 w 374"/>
                <a:gd name="T19" fmla="*/ 0 h 282"/>
                <a:gd name="T20" fmla="*/ 0 w 374"/>
                <a:gd name="T21" fmla="*/ 0 h 282"/>
                <a:gd name="T22" fmla="*/ 0 w 374"/>
                <a:gd name="T23" fmla="*/ 0 h 282"/>
                <a:gd name="T24" fmla="*/ 0 w 374"/>
                <a:gd name="T25" fmla="*/ 0 h 282"/>
                <a:gd name="T26" fmla="*/ 0 w 374"/>
                <a:gd name="T27" fmla="*/ 0 h 282"/>
                <a:gd name="T28" fmla="*/ 0 w 374"/>
                <a:gd name="T29" fmla="*/ 0 h 282"/>
                <a:gd name="T30" fmla="*/ 0 w 374"/>
                <a:gd name="T31" fmla="*/ 0 h 282"/>
                <a:gd name="T32" fmla="*/ 0 w 374"/>
                <a:gd name="T33" fmla="*/ 0 h 282"/>
                <a:gd name="T34" fmla="*/ 0 w 374"/>
                <a:gd name="T35" fmla="*/ 0 h 282"/>
                <a:gd name="T36" fmla="*/ 0 w 374"/>
                <a:gd name="T37" fmla="*/ 0 h 282"/>
                <a:gd name="T38" fmla="*/ 0 w 374"/>
                <a:gd name="T39" fmla="*/ 0 h 282"/>
                <a:gd name="T40" fmla="*/ 0 w 374"/>
                <a:gd name="T41" fmla="*/ 0 h 282"/>
                <a:gd name="T42" fmla="*/ 0 w 374"/>
                <a:gd name="T43" fmla="*/ 0 h 282"/>
                <a:gd name="T44" fmla="*/ 0 w 374"/>
                <a:gd name="T45" fmla="*/ 0 h 282"/>
                <a:gd name="T46" fmla="*/ 0 w 374"/>
                <a:gd name="T47" fmla="*/ 0 h 282"/>
                <a:gd name="T48" fmla="*/ 0 w 374"/>
                <a:gd name="T49" fmla="*/ 0 h 282"/>
                <a:gd name="T50" fmla="*/ 0 w 374"/>
                <a:gd name="T51" fmla="*/ 0 h 282"/>
                <a:gd name="T52" fmla="*/ 0 w 374"/>
                <a:gd name="T53" fmla="*/ 0 h 282"/>
                <a:gd name="T54" fmla="*/ 0 w 374"/>
                <a:gd name="T55" fmla="*/ 0 h 282"/>
                <a:gd name="T56" fmla="*/ 0 w 374"/>
                <a:gd name="T57" fmla="*/ 0 h 282"/>
                <a:gd name="T58" fmla="*/ 0 w 374"/>
                <a:gd name="T59" fmla="*/ 0 h 282"/>
                <a:gd name="T60" fmla="*/ 0 w 374"/>
                <a:gd name="T61" fmla="*/ 0 h 282"/>
                <a:gd name="T62" fmla="*/ 0 w 374"/>
                <a:gd name="T63" fmla="*/ 0 h 282"/>
                <a:gd name="T64" fmla="*/ 0 w 374"/>
                <a:gd name="T65" fmla="*/ 0 h 282"/>
                <a:gd name="T66" fmla="*/ 0 w 374"/>
                <a:gd name="T67" fmla="*/ 0 h 282"/>
                <a:gd name="T68" fmla="*/ 0 w 374"/>
                <a:gd name="T69" fmla="*/ 0 h 282"/>
                <a:gd name="T70" fmla="*/ 0 w 374"/>
                <a:gd name="T71" fmla="*/ 0 h 282"/>
                <a:gd name="T72" fmla="*/ 0 w 374"/>
                <a:gd name="T73" fmla="*/ 0 h 282"/>
                <a:gd name="T74" fmla="*/ 0 w 374"/>
                <a:gd name="T75" fmla="*/ 0 h 282"/>
                <a:gd name="T76" fmla="*/ 0 w 374"/>
                <a:gd name="T77" fmla="*/ 0 h 282"/>
                <a:gd name="T78" fmla="*/ 0 w 374"/>
                <a:gd name="T79" fmla="*/ 0 h 282"/>
                <a:gd name="T80" fmla="*/ 0 w 374"/>
                <a:gd name="T81" fmla="*/ 0 h 282"/>
                <a:gd name="T82" fmla="*/ 0 w 374"/>
                <a:gd name="T83" fmla="*/ 0 h 2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4"/>
                <a:gd name="T127" fmla="*/ 0 h 282"/>
                <a:gd name="T128" fmla="*/ 374 w 374"/>
                <a:gd name="T129" fmla="*/ 282 h 2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4" h="282">
                  <a:moveTo>
                    <a:pt x="374" y="20"/>
                  </a:moveTo>
                  <a:lnTo>
                    <a:pt x="356" y="0"/>
                  </a:lnTo>
                  <a:lnTo>
                    <a:pt x="334" y="1"/>
                  </a:lnTo>
                  <a:lnTo>
                    <a:pt x="308" y="7"/>
                  </a:lnTo>
                  <a:lnTo>
                    <a:pt x="281" y="18"/>
                  </a:lnTo>
                  <a:lnTo>
                    <a:pt x="254" y="30"/>
                  </a:lnTo>
                  <a:lnTo>
                    <a:pt x="226" y="46"/>
                  </a:lnTo>
                  <a:lnTo>
                    <a:pt x="196" y="65"/>
                  </a:lnTo>
                  <a:lnTo>
                    <a:pt x="167" y="86"/>
                  </a:lnTo>
                  <a:lnTo>
                    <a:pt x="138" y="107"/>
                  </a:lnTo>
                  <a:lnTo>
                    <a:pt x="112" y="131"/>
                  </a:lnTo>
                  <a:lnTo>
                    <a:pt x="85" y="153"/>
                  </a:lnTo>
                  <a:lnTo>
                    <a:pt x="62" y="177"/>
                  </a:lnTo>
                  <a:lnTo>
                    <a:pt x="43" y="199"/>
                  </a:lnTo>
                  <a:lnTo>
                    <a:pt x="25" y="220"/>
                  </a:lnTo>
                  <a:lnTo>
                    <a:pt x="11" y="242"/>
                  </a:lnTo>
                  <a:lnTo>
                    <a:pt x="3" y="262"/>
                  </a:lnTo>
                  <a:lnTo>
                    <a:pt x="0" y="282"/>
                  </a:lnTo>
                  <a:lnTo>
                    <a:pt x="39" y="280"/>
                  </a:lnTo>
                  <a:lnTo>
                    <a:pt x="40" y="273"/>
                  </a:lnTo>
                  <a:lnTo>
                    <a:pt x="47" y="261"/>
                  </a:lnTo>
                  <a:lnTo>
                    <a:pt x="56" y="244"/>
                  </a:lnTo>
                  <a:lnTo>
                    <a:pt x="72" y="225"/>
                  </a:lnTo>
                  <a:lnTo>
                    <a:pt x="90" y="204"/>
                  </a:lnTo>
                  <a:lnTo>
                    <a:pt x="113" y="183"/>
                  </a:lnTo>
                  <a:lnTo>
                    <a:pt x="137" y="161"/>
                  </a:lnTo>
                  <a:lnTo>
                    <a:pt x="163" y="139"/>
                  </a:lnTo>
                  <a:lnTo>
                    <a:pt x="190" y="118"/>
                  </a:lnTo>
                  <a:lnTo>
                    <a:pt x="217" y="99"/>
                  </a:lnTo>
                  <a:lnTo>
                    <a:pt x="245" y="81"/>
                  </a:lnTo>
                  <a:lnTo>
                    <a:pt x="271" y="67"/>
                  </a:lnTo>
                  <a:lnTo>
                    <a:pt x="296" y="54"/>
                  </a:lnTo>
                  <a:lnTo>
                    <a:pt x="319" y="45"/>
                  </a:lnTo>
                  <a:lnTo>
                    <a:pt x="338" y="41"/>
                  </a:lnTo>
                  <a:lnTo>
                    <a:pt x="354" y="40"/>
                  </a:lnTo>
                  <a:lnTo>
                    <a:pt x="335" y="20"/>
                  </a:lnTo>
                  <a:lnTo>
                    <a:pt x="354" y="40"/>
                  </a:lnTo>
                  <a:lnTo>
                    <a:pt x="368" y="35"/>
                  </a:lnTo>
                  <a:lnTo>
                    <a:pt x="374" y="21"/>
                  </a:lnTo>
                  <a:lnTo>
                    <a:pt x="370" y="6"/>
                  </a:lnTo>
                  <a:lnTo>
                    <a:pt x="356" y="0"/>
                  </a:lnTo>
                  <a:lnTo>
                    <a:pt x="3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07" name="Freeform 259"/>
            <p:cNvSpPr>
              <a:spLocks/>
            </p:cNvSpPr>
            <p:nvPr/>
          </p:nvSpPr>
          <p:spPr bwMode="auto">
            <a:xfrm>
              <a:off x="4487" y="2607"/>
              <a:ext cx="4" cy="175"/>
            </a:xfrm>
            <a:custGeom>
              <a:avLst/>
              <a:gdLst>
                <a:gd name="T0" fmla="*/ 0 w 39"/>
                <a:gd name="T1" fmla="*/ 1 h 1931"/>
                <a:gd name="T2" fmla="*/ 0 w 39"/>
                <a:gd name="T3" fmla="*/ 1 h 1931"/>
                <a:gd name="T4" fmla="*/ 0 w 39"/>
                <a:gd name="T5" fmla="*/ 0 h 1931"/>
                <a:gd name="T6" fmla="*/ 0 w 39"/>
                <a:gd name="T7" fmla="*/ 0 h 1931"/>
                <a:gd name="T8" fmla="*/ 0 w 39"/>
                <a:gd name="T9" fmla="*/ 1 h 1931"/>
                <a:gd name="T10" fmla="*/ 0 w 39"/>
                <a:gd name="T11" fmla="*/ 1 h 1931"/>
                <a:gd name="T12" fmla="*/ 0 w 39"/>
                <a:gd name="T13" fmla="*/ 1 h 1931"/>
                <a:gd name="T14" fmla="*/ 0 w 39"/>
                <a:gd name="T15" fmla="*/ 1 h 1931"/>
                <a:gd name="T16" fmla="*/ 0 w 39"/>
                <a:gd name="T17" fmla="*/ 1 h 1931"/>
                <a:gd name="T18" fmla="*/ 0 w 39"/>
                <a:gd name="T19" fmla="*/ 1 h 1931"/>
                <a:gd name="T20" fmla="*/ 0 w 39"/>
                <a:gd name="T21" fmla="*/ 1 h 1931"/>
                <a:gd name="T22" fmla="*/ 0 w 39"/>
                <a:gd name="T23" fmla="*/ 1 h 1931"/>
                <a:gd name="T24" fmla="*/ 0 w 39"/>
                <a:gd name="T25" fmla="*/ 1 h 1931"/>
                <a:gd name="T26" fmla="*/ 0 w 39"/>
                <a:gd name="T27" fmla="*/ 1 h 1931"/>
                <a:gd name="T28" fmla="*/ 0 w 39"/>
                <a:gd name="T29" fmla="*/ 1 h 1931"/>
                <a:gd name="T30" fmla="*/ 0 w 39"/>
                <a:gd name="T31" fmla="*/ 1 h 19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"/>
                <a:gd name="T49" fmla="*/ 0 h 1931"/>
                <a:gd name="T50" fmla="*/ 39 w 39"/>
                <a:gd name="T51" fmla="*/ 1931 h 19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" h="1931">
                  <a:moveTo>
                    <a:pt x="2" y="1919"/>
                  </a:moveTo>
                  <a:lnTo>
                    <a:pt x="39" y="1911"/>
                  </a:lnTo>
                  <a:lnTo>
                    <a:pt x="39" y="0"/>
                  </a:lnTo>
                  <a:lnTo>
                    <a:pt x="0" y="0"/>
                  </a:lnTo>
                  <a:lnTo>
                    <a:pt x="0" y="1911"/>
                  </a:lnTo>
                  <a:lnTo>
                    <a:pt x="37" y="1902"/>
                  </a:lnTo>
                  <a:lnTo>
                    <a:pt x="0" y="1911"/>
                  </a:lnTo>
                  <a:lnTo>
                    <a:pt x="2" y="1919"/>
                  </a:lnTo>
                  <a:lnTo>
                    <a:pt x="6" y="1926"/>
                  </a:lnTo>
                  <a:lnTo>
                    <a:pt x="12" y="1930"/>
                  </a:lnTo>
                  <a:lnTo>
                    <a:pt x="20" y="1931"/>
                  </a:lnTo>
                  <a:lnTo>
                    <a:pt x="27" y="1930"/>
                  </a:lnTo>
                  <a:lnTo>
                    <a:pt x="33" y="1926"/>
                  </a:lnTo>
                  <a:lnTo>
                    <a:pt x="37" y="1919"/>
                  </a:lnTo>
                  <a:lnTo>
                    <a:pt x="39" y="1911"/>
                  </a:lnTo>
                  <a:lnTo>
                    <a:pt x="2" y="19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08" name="Freeform 260"/>
            <p:cNvSpPr>
              <a:spLocks/>
            </p:cNvSpPr>
            <p:nvPr/>
          </p:nvSpPr>
          <p:spPr bwMode="auto">
            <a:xfrm>
              <a:off x="4422" y="2709"/>
              <a:ext cx="24" cy="183"/>
            </a:xfrm>
            <a:custGeom>
              <a:avLst/>
              <a:gdLst>
                <a:gd name="T0" fmla="*/ 0 w 242"/>
                <a:gd name="T1" fmla="*/ 0 h 2017"/>
                <a:gd name="T2" fmla="*/ 0 w 242"/>
                <a:gd name="T3" fmla="*/ 0 h 2017"/>
                <a:gd name="T4" fmla="*/ 0 w 242"/>
                <a:gd name="T5" fmla="*/ 0 h 2017"/>
                <a:gd name="T6" fmla="*/ 0 w 242"/>
                <a:gd name="T7" fmla="*/ 0 h 2017"/>
                <a:gd name="T8" fmla="*/ 0 w 242"/>
                <a:gd name="T9" fmla="*/ 0 h 2017"/>
                <a:gd name="T10" fmla="*/ 0 w 242"/>
                <a:gd name="T11" fmla="*/ 0 h 2017"/>
                <a:gd name="T12" fmla="*/ 0 w 242"/>
                <a:gd name="T13" fmla="*/ 1 h 2017"/>
                <a:gd name="T14" fmla="*/ 0 w 242"/>
                <a:gd name="T15" fmla="*/ 1 h 2017"/>
                <a:gd name="T16" fmla="*/ 0 w 242"/>
                <a:gd name="T17" fmla="*/ 1 h 2017"/>
                <a:gd name="T18" fmla="*/ 0 w 242"/>
                <a:gd name="T19" fmla="*/ 1 h 2017"/>
                <a:gd name="T20" fmla="*/ 0 w 242"/>
                <a:gd name="T21" fmla="*/ 1 h 2017"/>
                <a:gd name="T22" fmla="*/ 0 w 242"/>
                <a:gd name="T23" fmla="*/ 1 h 2017"/>
                <a:gd name="T24" fmla="*/ 0 w 242"/>
                <a:gd name="T25" fmla="*/ 1 h 2017"/>
                <a:gd name="T26" fmla="*/ 0 w 242"/>
                <a:gd name="T27" fmla="*/ 1 h 2017"/>
                <a:gd name="T28" fmla="*/ 0 w 242"/>
                <a:gd name="T29" fmla="*/ 1 h 2017"/>
                <a:gd name="T30" fmla="*/ 0 w 242"/>
                <a:gd name="T31" fmla="*/ 1 h 2017"/>
                <a:gd name="T32" fmla="*/ 0 w 242"/>
                <a:gd name="T33" fmla="*/ 2 h 2017"/>
                <a:gd name="T34" fmla="*/ 0 w 242"/>
                <a:gd name="T35" fmla="*/ 2 h 2017"/>
                <a:gd name="T36" fmla="*/ 0 w 242"/>
                <a:gd name="T37" fmla="*/ 1 h 2017"/>
                <a:gd name="T38" fmla="*/ 0 w 242"/>
                <a:gd name="T39" fmla="*/ 1 h 2017"/>
                <a:gd name="T40" fmla="*/ 0 w 242"/>
                <a:gd name="T41" fmla="*/ 1 h 2017"/>
                <a:gd name="T42" fmla="*/ 0 w 242"/>
                <a:gd name="T43" fmla="*/ 1 h 2017"/>
                <a:gd name="T44" fmla="*/ 0 w 242"/>
                <a:gd name="T45" fmla="*/ 1 h 2017"/>
                <a:gd name="T46" fmla="*/ 0 w 242"/>
                <a:gd name="T47" fmla="*/ 1 h 2017"/>
                <a:gd name="T48" fmla="*/ 0 w 242"/>
                <a:gd name="T49" fmla="*/ 1 h 2017"/>
                <a:gd name="T50" fmla="*/ 0 w 242"/>
                <a:gd name="T51" fmla="*/ 1 h 2017"/>
                <a:gd name="T52" fmla="*/ 0 w 242"/>
                <a:gd name="T53" fmla="*/ 1 h 2017"/>
                <a:gd name="T54" fmla="*/ 0 w 242"/>
                <a:gd name="T55" fmla="*/ 1 h 2017"/>
                <a:gd name="T56" fmla="*/ 0 w 242"/>
                <a:gd name="T57" fmla="*/ 0 h 2017"/>
                <a:gd name="T58" fmla="*/ 0 w 242"/>
                <a:gd name="T59" fmla="*/ 0 h 2017"/>
                <a:gd name="T60" fmla="*/ 0 w 242"/>
                <a:gd name="T61" fmla="*/ 0 h 2017"/>
                <a:gd name="T62" fmla="*/ 0 w 242"/>
                <a:gd name="T63" fmla="*/ 0 h 2017"/>
                <a:gd name="T64" fmla="*/ 0 w 242"/>
                <a:gd name="T65" fmla="*/ 0 h 2017"/>
                <a:gd name="T66" fmla="*/ 0 w 242"/>
                <a:gd name="T67" fmla="*/ 0 h 2017"/>
                <a:gd name="T68" fmla="*/ 0 w 242"/>
                <a:gd name="T69" fmla="*/ 0 h 20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2"/>
                <a:gd name="T106" fmla="*/ 0 h 2017"/>
                <a:gd name="T107" fmla="*/ 242 w 242"/>
                <a:gd name="T108" fmla="*/ 2017 h 20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2" h="2017">
                  <a:moveTo>
                    <a:pt x="202" y="0"/>
                  </a:moveTo>
                  <a:lnTo>
                    <a:pt x="193" y="139"/>
                  </a:lnTo>
                  <a:lnTo>
                    <a:pt x="183" y="273"/>
                  </a:lnTo>
                  <a:lnTo>
                    <a:pt x="173" y="403"/>
                  </a:lnTo>
                  <a:lnTo>
                    <a:pt x="161" y="531"/>
                  </a:lnTo>
                  <a:lnTo>
                    <a:pt x="150" y="657"/>
                  </a:lnTo>
                  <a:lnTo>
                    <a:pt x="137" y="781"/>
                  </a:lnTo>
                  <a:lnTo>
                    <a:pt x="125" y="903"/>
                  </a:lnTo>
                  <a:lnTo>
                    <a:pt x="112" y="1022"/>
                  </a:lnTo>
                  <a:lnTo>
                    <a:pt x="99" y="1143"/>
                  </a:lnTo>
                  <a:lnTo>
                    <a:pt x="85" y="1263"/>
                  </a:lnTo>
                  <a:lnTo>
                    <a:pt x="71" y="1384"/>
                  </a:lnTo>
                  <a:lnTo>
                    <a:pt x="57" y="1505"/>
                  </a:lnTo>
                  <a:lnTo>
                    <a:pt x="43" y="1629"/>
                  </a:lnTo>
                  <a:lnTo>
                    <a:pt x="28" y="1754"/>
                  </a:lnTo>
                  <a:lnTo>
                    <a:pt x="15" y="1882"/>
                  </a:lnTo>
                  <a:lnTo>
                    <a:pt x="0" y="2012"/>
                  </a:lnTo>
                  <a:lnTo>
                    <a:pt x="40" y="2017"/>
                  </a:lnTo>
                  <a:lnTo>
                    <a:pt x="55" y="1886"/>
                  </a:lnTo>
                  <a:lnTo>
                    <a:pt x="68" y="1758"/>
                  </a:lnTo>
                  <a:lnTo>
                    <a:pt x="83" y="1633"/>
                  </a:lnTo>
                  <a:lnTo>
                    <a:pt x="97" y="1510"/>
                  </a:lnTo>
                  <a:lnTo>
                    <a:pt x="111" y="1388"/>
                  </a:lnTo>
                  <a:lnTo>
                    <a:pt x="125" y="1268"/>
                  </a:lnTo>
                  <a:lnTo>
                    <a:pt x="138" y="1147"/>
                  </a:lnTo>
                  <a:lnTo>
                    <a:pt x="152" y="1026"/>
                  </a:lnTo>
                  <a:lnTo>
                    <a:pt x="165" y="905"/>
                  </a:lnTo>
                  <a:lnTo>
                    <a:pt x="177" y="783"/>
                  </a:lnTo>
                  <a:lnTo>
                    <a:pt x="190" y="659"/>
                  </a:lnTo>
                  <a:lnTo>
                    <a:pt x="201" y="533"/>
                  </a:lnTo>
                  <a:lnTo>
                    <a:pt x="213" y="405"/>
                  </a:lnTo>
                  <a:lnTo>
                    <a:pt x="223" y="275"/>
                  </a:lnTo>
                  <a:lnTo>
                    <a:pt x="233" y="141"/>
                  </a:lnTo>
                  <a:lnTo>
                    <a:pt x="242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09" name="Freeform 261"/>
            <p:cNvSpPr>
              <a:spLocks/>
            </p:cNvSpPr>
            <p:nvPr/>
          </p:nvSpPr>
          <p:spPr bwMode="auto">
            <a:xfrm>
              <a:off x="4537" y="2603"/>
              <a:ext cx="141" cy="322"/>
            </a:xfrm>
            <a:custGeom>
              <a:avLst/>
              <a:gdLst>
                <a:gd name="T0" fmla="*/ 0 w 1406"/>
                <a:gd name="T1" fmla="*/ 0 h 3546"/>
                <a:gd name="T2" fmla="*/ 0 w 1406"/>
                <a:gd name="T3" fmla="*/ 0 h 3546"/>
                <a:gd name="T4" fmla="*/ 0 w 1406"/>
                <a:gd name="T5" fmla="*/ 1 h 3546"/>
                <a:gd name="T6" fmla="*/ 0 w 1406"/>
                <a:gd name="T7" fmla="*/ 1 h 3546"/>
                <a:gd name="T8" fmla="*/ 0 w 1406"/>
                <a:gd name="T9" fmla="*/ 1 h 3546"/>
                <a:gd name="T10" fmla="*/ 0 w 1406"/>
                <a:gd name="T11" fmla="*/ 2 h 3546"/>
                <a:gd name="T12" fmla="*/ 0 w 1406"/>
                <a:gd name="T13" fmla="*/ 2 h 3546"/>
                <a:gd name="T14" fmla="*/ 0 w 1406"/>
                <a:gd name="T15" fmla="*/ 2 h 3546"/>
                <a:gd name="T16" fmla="*/ 0 w 1406"/>
                <a:gd name="T17" fmla="*/ 2 h 3546"/>
                <a:gd name="T18" fmla="*/ 0 w 1406"/>
                <a:gd name="T19" fmla="*/ 3 h 3546"/>
                <a:gd name="T20" fmla="*/ 1 w 1406"/>
                <a:gd name="T21" fmla="*/ 3 h 3546"/>
                <a:gd name="T22" fmla="*/ 1 w 1406"/>
                <a:gd name="T23" fmla="*/ 3 h 3546"/>
                <a:gd name="T24" fmla="*/ 1 w 1406"/>
                <a:gd name="T25" fmla="*/ 3 h 3546"/>
                <a:gd name="T26" fmla="*/ 1 w 1406"/>
                <a:gd name="T27" fmla="*/ 3 h 3546"/>
                <a:gd name="T28" fmla="*/ 1 w 1406"/>
                <a:gd name="T29" fmla="*/ 3 h 3546"/>
                <a:gd name="T30" fmla="*/ 1 w 1406"/>
                <a:gd name="T31" fmla="*/ 3 h 3546"/>
                <a:gd name="T32" fmla="*/ 1 w 1406"/>
                <a:gd name="T33" fmla="*/ 3 h 3546"/>
                <a:gd name="T34" fmla="*/ 1 w 1406"/>
                <a:gd name="T35" fmla="*/ 2 h 3546"/>
                <a:gd name="T36" fmla="*/ 1 w 1406"/>
                <a:gd name="T37" fmla="*/ 2 h 3546"/>
                <a:gd name="T38" fmla="*/ 1 w 1406"/>
                <a:gd name="T39" fmla="*/ 2 h 3546"/>
                <a:gd name="T40" fmla="*/ 1 w 1406"/>
                <a:gd name="T41" fmla="*/ 2 h 3546"/>
                <a:gd name="T42" fmla="*/ 1 w 1406"/>
                <a:gd name="T43" fmla="*/ 2 h 3546"/>
                <a:gd name="T44" fmla="*/ 1 w 1406"/>
                <a:gd name="T45" fmla="*/ 2 h 3546"/>
                <a:gd name="T46" fmla="*/ 1 w 1406"/>
                <a:gd name="T47" fmla="*/ 2 h 3546"/>
                <a:gd name="T48" fmla="*/ 1 w 1406"/>
                <a:gd name="T49" fmla="*/ 2 h 3546"/>
                <a:gd name="T50" fmla="*/ 1 w 1406"/>
                <a:gd name="T51" fmla="*/ 2 h 3546"/>
                <a:gd name="T52" fmla="*/ 1 w 1406"/>
                <a:gd name="T53" fmla="*/ 2 h 3546"/>
                <a:gd name="T54" fmla="*/ 1 w 1406"/>
                <a:gd name="T55" fmla="*/ 2 h 3546"/>
                <a:gd name="T56" fmla="*/ 1 w 1406"/>
                <a:gd name="T57" fmla="*/ 2 h 3546"/>
                <a:gd name="T58" fmla="*/ 1 w 1406"/>
                <a:gd name="T59" fmla="*/ 2 h 3546"/>
                <a:gd name="T60" fmla="*/ 1 w 1406"/>
                <a:gd name="T61" fmla="*/ 2 h 3546"/>
                <a:gd name="T62" fmla="*/ 1 w 1406"/>
                <a:gd name="T63" fmla="*/ 2 h 3546"/>
                <a:gd name="T64" fmla="*/ 1 w 1406"/>
                <a:gd name="T65" fmla="*/ 1 h 3546"/>
                <a:gd name="T66" fmla="*/ 1 w 1406"/>
                <a:gd name="T67" fmla="*/ 1 h 3546"/>
                <a:gd name="T68" fmla="*/ 1 w 1406"/>
                <a:gd name="T69" fmla="*/ 1 h 3546"/>
                <a:gd name="T70" fmla="*/ 1 w 1406"/>
                <a:gd name="T71" fmla="*/ 1 h 3546"/>
                <a:gd name="T72" fmla="*/ 1 w 1406"/>
                <a:gd name="T73" fmla="*/ 1 h 3546"/>
                <a:gd name="T74" fmla="*/ 1 w 1406"/>
                <a:gd name="T75" fmla="*/ 0 h 3546"/>
                <a:gd name="T76" fmla="*/ 1 w 1406"/>
                <a:gd name="T77" fmla="*/ 0 h 3546"/>
                <a:gd name="T78" fmla="*/ 1 w 1406"/>
                <a:gd name="T79" fmla="*/ 0 h 3546"/>
                <a:gd name="T80" fmla="*/ 1 w 1406"/>
                <a:gd name="T81" fmla="*/ 0 h 3546"/>
                <a:gd name="T82" fmla="*/ 0 w 1406"/>
                <a:gd name="T83" fmla="*/ 0 h 3546"/>
                <a:gd name="T84" fmla="*/ 0 w 1406"/>
                <a:gd name="T85" fmla="*/ 0 h 3546"/>
                <a:gd name="T86" fmla="*/ 0 w 1406"/>
                <a:gd name="T87" fmla="*/ 0 h 3546"/>
                <a:gd name="T88" fmla="*/ 0 w 1406"/>
                <a:gd name="T89" fmla="*/ 0 h 3546"/>
                <a:gd name="T90" fmla="*/ 0 w 1406"/>
                <a:gd name="T91" fmla="*/ 0 h 3546"/>
                <a:gd name="T92" fmla="*/ 0 w 1406"/>
                <a:gd name="T93" fmla="*/ 0 h 3546"/>
                <a:gd name="T94" fmla="*/ 0 w 1406"/>
                <a:gd name="T95" fmla="*/ 0 h 35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06"/>
                <a:gd name="T145" fmla="*/ 0 h 3546"/>
                <a:gd name="T146" fmla="*/ 1406 w 1406"/>
                <a:gd name="T147" fmla="*/ 3546 h 354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06" h="3546">
                  <a:moveTo>
                    <a:pt x="0" y="0"/>
                  </a:moveTo>
                  <a:lnTo>
                    <a:pt x="15" y="85"/>
                  </a:lnTo>
                  <a:lnTo>
                    <a:pt x="28" y="169"/>
                  </a:lnTo>
                  <a:lnTo>
                    <a:pt x="43" y="255"/>
                  </a:lnTo>
                  <a:lnTo>
                    <a:pt x="57" y="339"/>
                  </a:lnTo>
                  <a:lnTo>
                    <a:pt x="71" y="424"/>
                  </a:lnTo>
                  <a:lnTo>
                    <a:pt x="85" y="509"/>
                  </a:lnTo>
                  <a:lnTo>
                    <a:pt x="99" y="594"/>
                  </a:lnTo>
                  <a:lnTo>
                    <a:pt x="114" y="679"/>
                  </a:lnTo>
                  <a:lnTo>
                    <a:pt x="140" y="830"/>
                  </a:lnTo>
                  <a:lnTo>
                    <a:pt x="157" y="995"/>
                  </a:lnTo>
                  <a:lnTo>
                    <a:pt x="169" y="1170"/>
                  </a:lnTo>
                  <a:lnTo>
                    <a:pt x="176" y="1349"/>
                  </a:lnTo>
                  <a:lnTo>
                    <a:pt x="182" y="1529"/>
                  </a:lnTo>
                  <a:lnTo>
                    <a:pt x="192" y="1703"/>
                  </a:lnTo>
                  <a:lnTo>
                    <a:pt x="205" y="1865"/>
                  </a:lnTo>
                  <a:lnTo>
                    <a:pt x="227" y="2010"/>
                  </a:lnTo>
                  <a:lnTo>
                    <a:pt x="240" y="2144"/>
                  </a:lnTo>
                  <a:lnTo>
                    <a:pt x="250" y="2280"/>
                  </a:lnTo>
                  <a:lnTo>
                    <a:pt x="261" y="2415"/>
                  </a:lnTo>
                  <a:lnTo>
                    <a:pt x="270" y="2550"/>
                  </a:lnTo>
                  <a:lnTo>
                    <a:pt x="279" y="2682"/>
                  </a:lnTo>
                  <a:lnTo>
                    <a:pt x="288" y="2810"/>
                  </a:lnTo>
                  <a:lnTo>
                    <a:pt x="298" y="2932"/>
                  </a:lnTo>
                  <a:lnTo>
                    <a:pt x="311" y="3047"/>
                  </a:lnTo>
                  <a:lnTo>
                    <a:pt x="325" y="3154"/>
                  </a:lnTo>
                  <a:lnTo>
                    <a:pt x="340" y="3251"/>
                  </a:lnTo>
                  <a:lnTo>
                    <a:pt x="359" y="3336"/>
                  </a:lnTo>
                  <a:lnTo>
                    <a:pt x="381" y="3409"/>
                  </a:lnTo>
                  <a:lnTo>
                    <a:pt x="406" y="3467"/>
                  </a:lnTo>
                  <a:lnTo>
                    <a:pt x="437" y="3510"/>
                  </a:lnTo>
                  <a:lnTo>
                    <a:pt x="471" y="3536"/>
                  </a:lnTo>
                  <a:lnTo>
                    <a:pt x="511" y="3543"/>
                  </a:lnTo>
                  <a:lnTo>
                    <a:pt x="542" y="3543"/>
                  </a:lnTo>
                  <a:lnTo>
                    <a:pt x="579" y="3544"/>
                  </a:lnTo>
                  <a:lnTo>
                    <a:pt x="619" y="3545"/>
                  </a:lnTo>
                  <a:lnTo>
                    <a:pt x="662" y="3546"/>
                  </a:lnTo>
                  <a:lnTo>
                    <a:pt x="707" y="3546"/>
                  </a:lnTo>
                  <a:lnTo>
                    <a:pt x="752" y="3546"/>
                  </a:lnTo>
                  <a:lnTo>
                    <a:pt x="798" y="3545"/>
                  </a:lnTo>
                  <a:lnTo>
                    <a:pt x="843" y="3543"/>
                  </a:lnTo>
                  <a:lnTo>
                    <a:pt x="887" y="3540"/>
                  </a:lnTo>
                  <a:lnTo>
                    <a:pt x="929" y="3535"/>
                  </a:lnTo>
                  <a:lnTo>
                    <a:pt x="966" y="3527"/>
                  </a:lnTo>
                  <a:lnTo>
                    <a:pt x="1001" y="3519"/>
                  </a:lnTo>
                  <a:lnTo>
                    <a:pt x="1030" y="3507"/>
                  </a:lnTo>
                  <a:lnTo>
                    <a:pt x="1053" y="3493"/>
                  </a:lnTo>
                  <a:lnTo>
                    <a:pt x="1070" y="3476"/>
                  </a:lnTo>
                  <a:lnTo>
                    <a:pt x="1080" y="3456"/>
                  </a:lnTo>
                  <a:lnTo>
                    <a:pt x="1081" y="3402"/>
                  </a:lnTo>
                  <a:lnTo>
                    <a:pt x="1079" y="3348"/>
                  </a:lnTo>
                  <a:lnTo>
                    <a:pt x="1072" y="3291"/>
                  </a:lnTo>
                  <a:lnTo>
                    <a:pt x="1065" y="3235"/>
                  </a:lnTo>
                  <a:lnTo>
                    <a:pt x="1057" y="3177"/>
                  </a:lnTo>
                  <a:lnTo>
                    <a:pt x="1047" y="3120"/>
                  </a:lnTo>
                  <a:lnTo>
                    <a:pt x="1040" y="3063"/>
                  </a:lnTo>
                  <a:lnTo>
                    <a:pt x="1034" y="3007"/>
                  </a:lnTo>
                  <a:lnTo>
                    <a:pt x="1044" y="3006"/>
                  </a:lnTo>
                  <a:lnTo>
                    <a:pt x="1059" y="3003"/>
                  </a:lnTo>
                  <a:lnTo>
                    <a:pt x="1077" y="2997"/>
                  </a:lnTo>
                  <a:lnTo>
                    <a:pt x="1099" y="2990"/>
                  </a:lnTo>
                  <a:lnTo>
                    <a:pt x="1125" y="2982"/>
                  </a:lnTo>
                  <a:lnTo>
                    <a:pt x="1152" y="2972"/>
                  </a:lnTo>
                  <a:lnTo>
                    <a:pt x="1180" y="2962"/>
                  </a:lnTo>
                  <a:lnTo>
                    <a:pt x="1209" y="2950"/>
                  </a:lnTo>
                  <a:lnTo>
                    <a:pt x="1239" y="2938"/>
                  </a:lnTo>
                  <a:lnTo>
                    <a:pt x="1268" y="2926"/>
                  </a:lnTo>
                  <a:lnTo>
                    <a:pt x="1295" y="2915"/>
                  </a:lnTo>
                  <a:lnTo>
                    <a:pt x="1321" y="2904"/>
                  </a:lnTo>
                  <a:lnTo>
                    <a:pt x="1344" y="2893"/>
                  </a:lnTo>
                  <a:lnTo>
                    <a:pt x="1365" y="2885"/>
                  </a:lnTo>
                  <a:lnTo>
                    <a:pt x="1382" y="2876"/>
                  </a:lnTo>
                  <a:lnTo>
                    <a:pt x="1395" y="2870"/>
                  </a:lnTo>
                  <a:lnTo>
                    <a:pt x="1403" y="2860"/>
                  </a:lnTo>
                  <a:lnTo>
                    <a:pt x="1406" y="2842"/>
                  </a:lnTo>
                  <a:lnTo>
                    <a:pt x="1406" y="2818"/>
                  </a:lnTo>
                  <a:lnTo>
                    <a:pt x="1403" y="2786"/>
                  </a:lnTo>
                  <a:lnTo>
                    <a:pt x="1398" y="2749"/>
                  </a:lnTo>
                  <a:lnTo>
                    <a:pt x="1390" y="2708"/>
                  </a:lnTo>
                  <a:lnTo>
                    <a:pt x="1379" y="2664"/>
                  </a:lnTo>
                  <a:lnTo>
                    <a:pt x="1368" y="2618"/>
                  </a:lnTo>
                  <a:lnTo>
                    <a:pt x="1355" y="2570"/>
                  </a:lnTo>
                  <a:lnTo>
                    <a:pt x="1341" y="2523"/>
                  </a:lnTo>
                  <a:lnTo>
                    <a:pt x="1328" y="2477"/>
                  </a:lnTo>
                  <a:lnTo>
                    <a:pt x="1315" y="2433"/>
                  </a:lnTo>
                  <a:lnTo>
                    <a:pt x="1304" y="2392"/>
                  </a:lnTo>
                  <a:lnTo>
                    <a:pt x="1293" y="2356"/>
                  </a:lnTo>
                  <a:lnTo>
                    <a:pt x="1284" y="2325"/>
                  </a:lnTo>
                  <a:lnTo>
                    <a:pt x="1277" y="2299"/>
                  </a:lnTo>
                  <a:lnTo>
                    <a:pt x="1268" y="2268"/>
                  </a:lnTo>
                  <a:lnTo>
                    <a:pt x="1260" y="2237"/>
                  </a:lnTo>
                  <a:lnTo>
                    <a:pt x="1250" y="2206"/>
                  </a:lnTo>
                  <a:lnTo>
                    <a:pt x="1242" y="2175"/>
                  </a:lnTo>
                  <a:lnTo>
                    <a:pt x="1234" y="2145"/>
                  </a:lnTo>
                  <a:lnTo>
                    <a:pt x="1225" y="2114"/>
                  </a:lnTo>
                  <a:lnTo>
                    <a:pt x="1216" y="2084"/>
                  </a:lnTo>
                  <a:lnTo>
                    <a:pt x="1207" y="2053"/>
                  </a:lnTo>
                  <a:lnTo>
                    <a:pt x="1178" y="1955"/>
                  </a:lnTo>
                  <a:lnTo>
                    <a:pt x="1148" y="1861"/>
                  </a:lnTo>
                  <a:lnTo>
                    <a:pt x="1115" y="1769"/>
                  </a:lnTo>
                  <a:lnTo>
                    <a:pt x="1083" y="1679"/>
                  </a:lnTo>
                  <a:lnTo>
                    <a:pt x="1048" y="1591"/>
                  </a:lnTo>
                  <a:lnTo>
                    <a:pt x="1015" y="1503"/>
                  </a:lnTo>
                  <a:lnTo>
                    <a:pt x="980" y="1415"/>
                  </a:lnTo>
                  <a:lnTo>
                    <a:pt x="948" y="1326"/>
                  </a:lnTo>
                  <a:lnTo>
                    <a:pt x="916" y="1236"/>
                  </a:lnTo>
                  <a:lnTo>
                    <a:pt x="886" y="1146"/>
                  </a:lnTo>
                  <a:lnTo>
                    <a:pt x="858" y="1051"/>
                  </a:lnTo>
                  <a:lnTo>
                    <a:pt x="832" y="954"/>
                  </a:lnTo>
                  <a:lnTo>
                    <a:pt x="810" y="853"/>
                  </a:lnTo>
                  <a:lnTo>
                    <a:pt x="792" y="748"/>
                  </a:lnTo>
                  <a:lnTo>
                    <a:pt x="777" y="637"/>
                  </a:lnTo>
                  <a:lnTo>
                    <a:pt x="766" y="520"/>
                  </a:lnTo>
                  <a:lnTo>
                    <a:pt x="756" y="486"/>
                  </a:lnTo>
                  <a:lnTo>
                    <a:pt x="739" y="455"/>
                  </a:lnTo>
                  <a:lnTo>
                    <a:pt x="717" y="428"/>
                  </a:lnTo>
                  <a:lnTo>
                    <a:pt x="691" y="402"/>
                  </a:lnTo>
                  <a:lnTo>
                    <a:pt x="662" y="379"/>
                  </a:lnTo>
                  <a:lnTo>
                    <a:pt x="628" y="357"/>
                  </a:lnTo>
                  <a:lnTo>
                    <a:pt x="593" y="337"/>
                  </a:lnTo>
                  <a:lnTo>
                    <a:pt x="556" y="320"/>
                  </a:lnTo>
                  <a:lnTo>
                    <a:pt x="517" y="303"/>
                  </a:lnTo>
                  <a:lnTo>
                    <a:pt x="479" y="288"/>
                  </a:lnTo>
                  <a:lnTo>
                    <a:pt x="440" y="275"/>
                  </a:lnTo>
                  <a:lnTo>
                    <a:pt x="401" y="262"/>
                  </a:lnTo>
                  <a:lnTo>
                    <a:pt x="364" y="249"/>
                  </a:lnTo>
                  <a:lnTo>
                    <a:pt x="330" y="239"/>
                  </a:lnTo>
                  <a:lnTo>
                    <a:pt x="298" y="227"/>
                  </a:lnTo>
                  <a:lnTo>
                    <a:pt x="270" y="216"/>
                  </a:lnTo>
                  <a:lnTo>
                    <a:pt x="251" y="207"/>
                  </a:lnTo>
                  <a:lnTo>
                    <a:pt x="234" y="196"/>
                  </a:lnTo>
                  <a:lnTo>
                    <a:pt x="216" y="183"/>
                  </a:lnTo>
                  <a:lnTo>
                    <a:pt x="198" y="170"/>
                  </a:lnTo>
                  <a:lnTo>
                    <a:pt x="181" y="156"/>
                  </a:lnTo>
                  <a:lnTo>
                    <a:pt x="163" y="140"/>
                  </a:lnTo>
                  <a:lnTo>
                    <a:pt x="147" y="124"/>
                  </a:lnTo>
                  <a:lnTo>
                    <a:pt x="130" y="108"/>
                  </a:lnTo>
                  <a:lnTo>
                    <a:pt x="113" y="92"/>
                  </a:lnTo>
                  <a:lnTo>
                    <a:pt x="97" y="76"/>
                  </a:lnTo>
                  <a:lnTo>
                    <a:pt x="81" y="61"/>
                  </a:lnTo>
                  <a:lnTo>
                    <a:pt x="65" y="46"/>
                  </a:lnTo>
                  <a:lnTo>
                    <a:pt x="48" y="32"/>
                  </a:lnTo>
                  <a:lnTo>
                    <a:pt x="32" y="20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10" name="Freeform 262"/>
            <p:cNvSpPr>
              <a:spLocks/>
            </p:cNvSpPr>
            <p:nvPr/>
          </p:nvSpPr>
          <p:spPr bwMode="auto">
            <a:xfrm>
              <a:off x="4535" y="2602"/>
              <a:ext cx="16" cy="64"/>
            </a:xfrm>
            <a:custGeom>
              <a:avLst/>
              <a:gdLst>
                <a:gd name="T0" fmla="*/ 0 w 154"/>
                <a:gd name="T1" fmla="*/ 1 h 703"/>
                <a:gd name="T2" fmla="*/ 0 w 154"/>
                <a:gd name="T3" fmla="*/ 1 h 703"/>
                <a:gd name="T4" fmla="*/ 0 w 154"/>
                <a:gd name="T5" fmla="*/ 0 h 703"/>
                <a:gd name="T6" fmla="*/ 0 w 154"/>
                <a:gd name="T7" fmla="*/ 0 h 703"/>
                <a:gd name="T8" fmla="*/ 0 w 154"/>
                <a:gd name="T9" fmla="*/ 0 h 703"/>
                <a:gd name="T10" fmla="*/ 0 w 154"/>
                <a:gd name="T11" fmla="*/ 0 h 703"/>
                <a:gd name="T12" fmla="*/ 0 w 154"/>
                <a:gd name="T13" fmla="*/ 0 h 703"/>
                <a:gd name="T14" fmla="*/ 0 w 154"/>
                <a:gd name="T15" fmla="*/ 0 h 703"/>
                <a:gd name="T16" fmla="*/ 0 w 154"/>
                <a:gd name="T17" fmla="*/ 0 h 703"/>
                <a:gd name="T18" fmla="*/ 0 w 154"/>
                <a:gd name="T19" fmla="*/ 0 h 703"/>
                <a:gd name="T20" fmla="*/ 0 w 154"/>
                <a:gd name="T21" fmla="*/ 0 h 703"/>
                <a:gd name="T22" fmla="*/ 0 w 154"/>
                <a:gd name="T23" fmla="*/ 0 h 703"/>
                <a:gd name="T24" fmla="*/ 0 w 154"/>
                <a:gd name="T25" fmla="*/ 0 h 703"/>
                <a:gd name="T26" fmla="*/ 0 w 154"/>
                <a:gd name="T27" fmla="*/ 0 h 703"/>
                <a:gd name="T28" fmla="*/ 0 w 154"/>
                <a:gd name="T29" fmla="*/ 0 h 703"/>
                <a:gd name="T30" fmla="*/ 0 w 154"/>
                <a:gd name="T31" fmla="*/ 0 h 703"/>
                <a:gd name="T32" fmla="*/ 0 w 154"/>
                <a:gd name="T33" fmla="*/ 0 h 703"/>
                <a:gd name="T34" fmla="*/ 0 w 154"/>
                <a:gd name="T35" fmla="*/ 0 h 703"/>
                <a:gd name="T36" fmla="*/ 0 w 154"/>
                <a:gd name="T37" fmla="*/ 1 h 703"/>
                <a:gd name="T38" fmla="*/ 0 w 154"/>
                <a:gd name="T39" fmla="*/ 1 h 703"/>
                <a:gd name="T40" fmla="*/ 0 w 154"/>
                <a:gd name="T41" fmla="*/ 1 h 703"/>
                <a:gd name="T42" fmla="*/ 0 w 154"/>
                <a:gd name="T43" fmla="*/ 1 h 703"/>
                <a:gd name="T44" fmla="*/ 0 w 154"/>
                <a:gd name="T45" fmla="*/ 1 h 703"/>
                <a:gd name="T46" fmla="*/ 0 w 154"/>
                <a:gd name="T47" fmla="*/ 1 h 703"/>
                <a:gd name="T48" fmla="*/ 0 w 154"/>
                <a:gd name="T49" fmla="*/ 1 h 703"/>
                <a:gd name="T50" fmla="*/ 0 w 154"/>
                <a:gd name="T51" fmla="*/ 1 h 703"/>
                <a:gd name="T52" fmla="*/ 0 w 154"/>
                <a:gd name="T53" fmla="*/ 1 h 703"/>
                <a:gd name="T54" fmla="*/ 0 w 154"/>
                <a:gd name="T55" fmla="*/ 1 h 703"/>
                <a:gd name="T56" fmla="*/ 0 w 154"/>
                <a:gd name="T57" fmla="*/ 1 h 703"/>
                <a:gd name="T58" fmla="*/ 0 w 154"/>
                <a:gd name="T59" fmla="*/ 1 h 70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4"/>
                <a:gd name="T91" fmla="*/ 0 h 703"/>
                <a:gd name="T92" fmla="*/ 154 w 154"/>
                <a:gd name="T93" fmla="*/ 703 h 70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4" h="703">
                  <a:moveTo>
                    <a:pt x="153" y="678"/>
                  </a:moveTo>
                  <a:lnTo>
                    <a:pt x="154" y="679"/>
                  </a:lnTo>
                  <a:lnTo>
                    <a:pt x="139" y="594"/>
                  </a:lnTo>
                  <a:lnTo>
                    <a:pt x="125" y="509"/>
                  </a:lnTo>
                  <a:lnTo>
                    <a:pt x="111" y="424"/>
                  </a:lnTo>
                  <a:lnTo>
                    <a:pt x="96" y="339"/>
                  </a:lnTo>
                  <a:lnTo>
                    <a:pt x="83" y="255"/>
                  </a:lnTo>
                  <a:lnTo>
                    <a:pt x="68" y="169"/>
                  </a:lnTo>
                  <a:lnTo>
                    <a:pt x="55" y="85"/>
                  </a:lnTo>
                  <a:lnTo>
                    <a:pt x="40" y="0"/>
                  </a:lnTo>
                  <a:lnTo>
                    <a:pt x="0" y="6"/>
                  </a:lnTo>
                  <a:lnTo>
                    <a:pt x="15" y="91"/>
                  </a:lnTo>
                  <a:lnTo>
                    <a:pt x="28" y="176"/>
                  </a:lnTo>
                  <a:lnTo>
                    <a:pt x="43" y="261"/>
                  </a:lnTo>
                  <a:lnTo>
                    <a:pt x="57" y="345"/>
                  </a:lnTo>
                  <a:lnTo>
                    <a:pt x="71" y="431"/>
                  </a:lnTo>
                  <a:lnTo>
                    <a:pt x="85" y="515"/>
                  </a:lnTo>
                  <a:lnTo>
                    <a:pt x="100" y="600"/>
                  </a:lnTo>
                  <a:lnTo>
                    <a:pt x="114" y="686"/>
                  </a:lnTo>
                  <a:lnTo>
                    <a:pt x="115" y="687"/>
                  </a:lnTo>
                  <a:lnTo>
                    <a:pt x="114" y="686"/>
                  </a:lnTo>
                  <a:lnTo>
                    <a:pt x="117" y="694"/>
                  </a:lnTo>
                  <a:lnTo>
                    <a:pt x="123" y="699"/>
                  </a:lnTo>
                  <a:lnTo>
                    <a:pt x="130" y="703"/>
                  </a:lnTo>
                  <a:lnTo>
                    <a:pt x="137" y="703"/>
                  </a:lnTo>
                  <a:lnTo>
                    <a:pt x="145" y="699"/>
                  </a:lnTo>
                  <a:lnTo>
                    <a:pt x="150" y="695"/>
                  </a:lnTo>
                  <a:lnTo>
                    <a:pt x="154" y="688"/>
                  </a:lnTo>
                  <a:lnTo>
                    <a:pt x="154" y="679"/>
                  </a:lnTo>
                  <a:lnTo>
                    <a:pt x="153" y="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11" name="Freeform 263"/>
            <p:cNvSpPr>
              <a:spLocks/>
            </p:cNvSpPr>
            <p:nvPr/>
          </p:nvSpPr>
          <p:spPr bwMode="auto">
            <a:xfrm>
              <a:off x="4547" y="2664"/>
              <a:ext cx="15" cy="123"/>
            </a:xfrm>
            <a:custGeom>
              <a:avLst/>
              <a:gdLst>
                <a:gd name="T0" fmla="*/ 0 w 152"/>
                <a:gd name="T1" fmla="*/ 1 h 1355"/>
                <a:gd name="T2" fmla="*/ 0 w 152"/>
                <a:gd name="T3" fmla="*/ 1 h 1355"/>
                <a:gd name="T4" fmla="*/ 0 w 152"/>
                <a:gd name="T5" fmla="*/ 1 h 1355"/>
                <a:gd name="T6" fmla="*/ 0 w 152"/>
                <a:gd name="T7" fmla="*/ 1 h 1355"/>
                <a:gd name="T8" fmla="*/ 0 w 152"/>
                <a:gd name="T9" fmla="*/ 1 h 1355"/>
                <a:gd name="T10" fmla="*/ 0 w 152"/>
                <a:gd name="T11" fmla="*/ 1 h 1355"/>
                <a:gd name="T12" fmla="*/ 0 w 152"/>
                <a:gd name="T13" fmla="*/ 0 h 1355"/>
                <a:gd name="T14" fmla="*/ 0 w 152"/>
                <a:gd name="T15" fmla="*/ 0 h 1355"/>
                <a:gd name="T16" fmla="*/ 0 w 152"/>
                <a:gd name="T17" fmla="*/ 0 h 1355"/>
                <a:gd name="T18" fmla="*/ 0 w 152"/>
                <a:gd name="T19" fmla="*/ 0 h 1355"/>
                <a:gd name="T20" fmla="*/ 0 w 152"/>
                <a:gd name="T21" fmla="*/ 0 h 1355"/>
                <a:gd name="T22" fmla="*/ 0 w 152"/>
                <a:gd name="T23" fmla="*/ 0 h 1355"/>
                <a:gd name="T24" fmla="*/ 0 w 152"/>
                <a:gd name="T25" fmla="*/ 0 h 1355"/>
                <a:gd name="T26" fmla="*/ 0 w 152"/>
                <a:gd name="T27" fmla="*/ 0 h 1355"/>
                <a:gd name="T28" fmla="*/ 0 w 152"/>
                <a:gd name="T29" fmla="*/ 1 h 1355"/>
                <a:gd name="T30" fmla="*/ 0 w 152"/>
                <a:gd name="T31" fmla="*/ 1 h 1355"/>
                <a:gd name="T32" fmla="*/ 0 w 152"/>
                <a:gd name="T33" fmla="*/ 1 h 1355"/>
                <a:gd name="T34" fmla="*/ 0 w 152"/>
                <a:gd name="T35" fmla="*/ 1 h 1355"/>
                <a:gd name="T36" fmla="*/ 0 w 152"/>
                <a:gd name="T37" fmla="*/ 1 h 1355"/>
                <a:gd name="T38" fmla="*/ 0 w 152"/>
                <a:gd name="T39" fmla="*/ 1 h 1355"/>
                <a:gd name="T40" fmla="*/ 0 w 152"/>
                <a:gd name="T41" fmla="*/ 1 h 1355"/>
                <a:gd name="T42" fmla="*/ 0 w 152"/>
                <a:gd name="T43" fmla="*/ 1 h 1355"/>
                <a:gd name="T44" fmla="*/ 0 w 152"/>
                <a:gd name="T45" fmla="*/ 1 h 1355"/>
                <a:gd name="T46" fmla="*/ 0 w 152"/>
                <a:gd name="T47" fmla="*/ 1 h 1355"/>
                <a:gd name="T48" fmla="*/ 0 w 152"/>
                <a:gd name="T49" fmla="*/ 1 h 1355"/>
                <a:gd name="T50" fmla="*/ 0 w 152"/>
                <a:gd name="T51" fmla="*/ 1 h 1355"/>
                <a:gd name="T52" fmla="*/ 0 w 152"/>
                <a:gd name="T53" fmla="*/ 1 h 1355"/>
                <a:gd name="T54" fmla="*/ 0 w 152"/>
                <a:gd name="T55" fmla="*/ 1 h 1355"/>
                <a:gd name="T56" fmla="*/ 0 w 152"/>
                <a:gd name="T57" fmla="*/ 1 h 1355"/>
                <a:gd name="T58" fmla="*/ 0 w 152"/>
                <a:gd name="T59" fmla="*/ 1 h 135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2"/>
                <a:gd name="T91" fmla="*/ 0 h 1355"/>
                <a:gd name="T92" fmla="*/ 152 w 152"/>
                <a:gd name="T93" fmla="*/ 1355 h 135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2" h="1355">
                  <a:moveTo>
                    <a:pt x="152" y="1334"/>
                  </a:moveTo>
                  <a:lnTo>
                    <a:pt x="152" y="1332"/>
                  </a:lnTo>
                  <a:lnTo>
                    <a:pt x="130" y="1188"/>
                  </a:lnTo>
                  <a:lnTo>
                    <a:pt x="117" y="1027"/>
                  </a:lnTo>
                  <a:lnTo>
                    <a:pt x="107" y="854"/>
                  </a:lnTo>
                  <a:lnTo>
                    <a:pt x="101" y="674"/>
                  </a:lnTo>
                  <a:lnTo>
                    <a:pt x="93" y="495"/>
                  </a:lnTo>
                  <a:lnTo>
                    <a:pt x="82" y="319"/>
                  </a:lnTo>
                  <a:lnTo>
                    <a:pt x="65" y="153"/>
                  </a:lnTo>
                  <a:lnTo>
                    <a:pt x="38" y="0"/>
                  </a:lnTo>
                  <a:lnTo>
                    <a:pt x="0" y="9"/>
                  </a:lnTo>
                  <a:lnTo>
                    <a:pt x="25" y="157"/>
                  </a:lnTo>
                  <a:lnTo>
                    <a:pt x="42" y="321"/>
                  </a:lnTo>
                  <a:lnTo>
                    <a:pt x="54" y="495"/>
                  </a:lnTo>
                  <a:lnTo>
                    <a:pt x="61" y="674"/>
                  </a:lnTo>
                  <a:lnTo>
                    <a:pt x="67" y="854"/>
                  </a:lnTo>
                  <a:lnTo>
                    <a:pt x="77" y="1029"/>
                  </a:lnTo>
                  <a:lnTo>
                    <a:pt x="90" y="1192"/>
                  </a:lnTo>
                  <a:lnTo>
                    <a:pt x="112" y="1338"/>
                  </a:lnTo>
                  <a:lnTo>
                    <a:pt x="112" y="1336"/>
                  </a:lnTo>
                  <a:lnTo>
                    <a:pt x="112" y="1338"/>
                  </a:lnTo>
                  <a:lnTo>
                    <a:pt x="115" y="1347"/>
                  </a:lnTo>
                  <a:lnTo>
                    <a:pt x="121" y="1352"/>
                  </a:lnTo>
                  <a:lnTo>
                    <a:pt x="128" y="1355"/>
                  </a:lnTo>
                  <a:lnTo>
                    <a:pt x="135" y="1355"/>
                  </a:lnTo>
                  <a:lnTo>
                    <a:pt x="143" y="1352"/>
                  </a:lnTo>
                  <a:lnTo>
                    <a:pt x="148" y="1348"/>
                  </a:lnTo>
                  <a:lnTo>
                    <a:pt x="152" y="1340"/>
                  </a:lnTo>
                  <a:lnTo>
                    <a:pt x="152" y="1332"/>
                  </a:lnTo>
                  <a:lnTo>
                    <a:pt x="152" y="13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12" name="Freeform 264"/>
            <p:cNvSpPr>
              <a:spLocks/>
            </p:cNvSpPr>
            <p:nvPr/>
          </p:nvSpPr>
          <p:spPr bwMode="auto">
            <a:xfrm>
              <a:off x="4558" y="2785"/>
              <a:ext cx="32" cy="141"/>
            </a:xfrm>
            <a:custGeom>
              <a:avLst/>
              <a:gdLst>
                <a:gd name="T0" fmla="*/ 0 w 324"/>
                <a:gd name="T1" fmla="*/ 1 h 1554"/>
                <a:gd name="T2" fmla="*/ 0 w 324"/>
                <a:gd name="T3" fmla="*/ 1 h 1554"/>
                <a:gd name="T4" fmla="*/ 0 w 324"/>
                <a:gd name="T5" fmla="*/ 1 h 1554"/>
                <a:gd name="T6" fmla="*/ 0 w 324"/>
                <a:gd name="T7" fmla="*/ 1 h 1554"/>
                <a:gd name="T8" fmla="*/ 0 w 324"/>
                <a:gd name="T9" fmla="*/ 1 h 1554"/>
                <a:gd name="T10" fmla="*/ 0 w 324"/>
                <a:gd name="T11" fmla="*/ 1 h 1554"/>
                <a:gd name="T12" fmla="*/ 0 w 324"/>
                <a:gd name="T13" fmla="*/ 1 h 1554"/>
                <a:gd name="T14" fmla="*/ 0 w 324"/>
                <a:gd name="T15" fmla="*/ 1 h 1554"/>
                <a:gd name="T16" fmla="*/ 0 w 324"/>
                <a:gd name="T17" fmla="*/ 1 h 1554"/>
                <a:gd name="T18" fmla="*/ 0 w 324"/>
                <a:gd name="T19" fmla="*/ 1 h 1554"/>
                <a:gd name="T20" fmla="*/ 0 w 324"/>
                <a:gd name="T21" fmla="*/ 1 h 1554"/>
                <a:gd name="T22" fmla="*/ 0 w 324"/>
                <a:gd name="T23" fmla="*/ 1 h 1554"/>
                <a:gd name="T24" fmla="*/ 0 w 324"/>
                <a:gd name="T25" fmla="*/ 1 h 1554"/>
                <a:gd name="T26" fmla="*/ 0 w 324"/>
                <a:gd name="T27" fmla="*/ 0 h 1554"/>
                <a:gd name="T28" fmla="*/ 0 w 324"/>
                <a:gd name="T29" fmla="*/ 0 h 1554"/>
                <a:gd name="T30" fmla="*/ 0 w 324"/>
                <a:gd name="T31" fmla="*/ 0 h 1554"/>
                <a:gd name="T32" fmla="*/ 0 w 324"/>
                <a:gd name="T33" fmla="*/ 0 h 1554"/>
                <a:gd name="T34" fmla="*/ 0 w 324"/>
                <a:gd name="T35" fmla="*/ 0 h 1554"/>
                <a:gd name="T36" fmla="*/ 0 w 324"/>
                <a:gd name="T37" fmla="*/ 0 h 1554"/>
                <a:gd name="T38" fmla="*/ 0 w 324"/>
                <a:gd name="T39" fmla="*/ 0 h 1554"/>
                <a:gd name="T40" fmla="*/ 0 w 324"/>
                <a:gd name="T41" fmla="*/ 0 h 1554"/>
                <a:gd name="T42" fmla="*/ 0 w 324"/>
                <a:gd name="T43" fmla="*/ 0 h 1554"/>
                <a:gd name="T44" fmla="*/ 0 w 324"/>
                <a:gd name="T45" fmla="*/ 0 h 1554"/>
                <a:gd name="T46" fmla="*/ 0 w 324"/>
                <a:gd name="T47" fmla="*/ 1 h 1554"/>
                <a:gd name="T48" fmla="*/ 0 w 324"/>
                <a:gd name="T49" fmla="*/ 1 h 1554"/>
                <a:gd name="T50" fmla="*/ 0 w 324"/>
                <a:gd name="T51" fmla="*/ 1 h 1554"/>
                <a:gd name="T52" fmla="*/ 0 w 324"/>
                <a:gd name="T53" fmla="*/ 1 h 1554"/>
                <a:gd name="T54" fmla="*/ 0 w 324"/>
                <a:gd name="T55" fmla="*/ 1 h 1554"/>
                <a:gd name="T56" fmla="*/ 0 w 324"/>
                <a:gd name="T57" fmla="*/ 1 h 1554"/>
                <a:gd name="T58" fmla="*/ 0 w 324"/>
                <a:gd name="T59" fmla="*/ 1 h 1554"/>
                <a:gd name="T60" fmla="*/ 0 w 324"/>
                <a:gd name="T61" fmla="*/ 1 h 1554"/>
                <a:gd name="T62" fmla="*/ 0 w 324"/>
                <a:gd name="T63" fmla="*/ 1 h 1554"/>
                <a:gd name="T64" fmla="*/ 0 w 324"/>
                <a:gd name="T65" fmla="*/ 1 h 1554"/>
                <a:gd name="T66" fmla="*/ 0 w 324"/>
                <a:gd name="T67" fmla="*/ 1 h 1554"/>
                <a:gd name="T68" fmla="*/ 0 w 324"/>
                <a:gd name="T69" fmla="*/ 1 h 1554"/>
                <a:gd name="T70" fmla="*/ 0 w 324"/>
                <a:gd name="T71" fmla="*/ 1 h 1554"/>
                <a:gd name="T72" fmla="*/ 0 w 324"/>
                <a:gd name="T73" fmla="*/ 1 h 1554"/>
                <a:gd name="T74" fmla="*/ 0 w 324"/>
                <a:gd name="T75" fmla="*/ 1 h 1554"/>
                <a:gd name="T76" fmla="*/ 0 w 324"/>
                <a:gd name="T77" fmla="*/ 1 h 1554"/>
                <a:gd name="T78" fmla="*/ 0 w 324"/>
                <a:gd name="T79" fmla="*/ 1 h 1554"/>
                <a:gd name="T80" fmla="*/ 0 w 324"/>
                <a:gd name="T81" fmla="*/ 1 h 1554"/>
                <a:gd name="T82" fmla="*/ 0 w 324"/>
                <a:gd name="T83" fmla="*/ 1 h 15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4"/>
                <a:gd name="T127" fmla="*/ 0 h 1554"/>
                <a:gd name="T128" fmla="*/ 324 w 324"/>
                <a:gd name="T129" fmla="*/ 1554 h 15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4" h="1554">
                  <a:moveTo>
                    <a:pt x="304" y="1514"/>
                  </a:moveTo>
                  <a:lnTo>
                    <a:pt x="303" y="1514"/>
                  </a:lnTo>
                  <a:lnTo>
                    <a:pt x="272" y="1508"/>
                  </a:lnTo>
                  <a:lnTo>
                    <a:pt x="243" y="1487"/>
                  </a:lnTo>
                  <a:lnTo>
                    <a:pt x="216" y="1449"/>
                  </a:lnTo>
                  <a:lnTo>
                    <a:pt x="193" y="1393"/>
                  </a:lnTo>
                  <a:lnTo>
                    <a:pt x="171" y="1323"/>
                  </a:lnTo>
                  <a:lnTo>
                    <a:pt x="153" y="1239"/>
                  </a:lnTo>
                  <a:lnTo>
                    <a:pt x="137" y="1143"/>
                  </a:lnTo>
                  <a:lnTo>
                    <a:pt x="124" y="1036"/>
                  </a:lnTo>
                  <a:lnTo>
                    <a:pt x="111" y="922"/>
                  </a:lnTo>
                  <a:lnTo>
                    <a:pt x="101" y="800"/>
                  </a:lnTo>
                  <a:lnTo>
                    <a:pt x="91" y="672"/>
                  </a:lnTo>
                  <a:lnTo>
                    <a:pt x="83" y="540"/>
                  </a:lnTo>
                  <a:lnTo>
                    <a:pt x="74" y="405"/>
                  </a:lnTo>
                  <a:lnTo>
                    <a:pt x="63" y="270"/>
                  </a:lnTo>
                  <a:lnTo>
                    <a:pt x="53" y="134"/>
                  </a:lnTo>
                  <a:lnTo>
                    <a:pt x="40" y="0"/>
                  </a:lnTo>
                  <a:lnTo>
                    <a:pt x="0" y="2"/>
                  </a:lnTo>
                  <a:lnTo>
                    <a:pt x="13" y="136"/>
                  </a:lnTo>
                  <a:lnTo>
                    <a:pt x="23" y="272"/>
                  </a:lnTo>
                  <a:lnTo>
                    <a:pt x="34" y="407"/>
                  </a:lnTo>
                  <a:lnTo>
                    <a:pt x="43" y="542"/>
                  </a:lnTo>
                  <a:lnTo>
                    <a:pt x="52" y="674"/>
                  </a:lnTo>
                  <a:lnTo>
                    <a:pt x="61" y="802"/>
                  </a:lnTo>
                  <a:lnTo>
                    <a:pt x="72" y="924"/>
                  </a:lnTo>
                  <a:lnTo>
                    <a:pt x="84" y="1040"/>
                  </a:lnTo>
                  <a:lnTo>
                    <a:pt x="98" y="1147"/>
                  </a:lnTo>
                  <a:lnTo>
                    <a:pt x="113" y="1245"/>
                  </a:lnTo>
                  <a:lnTo>
                    <a:pt x="133" y="1331"/>
                  </a:lnTo>
                  <a:lnTo>
                    <a:pt x="155" y="1406"/>
                  </a:lnTo>
                  <a:lnTo>
                    <a:pt x="183" y="1468"/>
                  </a:lnTo>
                  <a:lnTo>
                    <a:pt x="216" y="1515"/>
                  </a:lnTo>
                  <a:lnTo>
                    <a:pt x="257" y="1545"/>
                  </a:lnTo>
                  <a:lnTo>
                    <a:pt x="305" y="1554"/>
                  </a:lnTo>
                  <a:lnTo>
                    <a:pt x="304" y="1554"/>
                  </a:lnTo>
                  <a:lnTo>
                    <a:pt x="305" y="1554"/>
                  </a:lnTo>
                  <a:lnTo>
                    <a:pt x="320" y="1547"/>
                  </a:lnTo>
                  <a:lnTo>
                    <a:pt x="324" y="1533"/>
                  </a:lnTo>
                  <a:lnTo>
                    <a:pt x="318" y="1519"/>
                  </a:lnTo>
                  <a:lnTo>
                    <a:pt x="303" y="1514"/>
                  </a:lnTo>
                  <a:lnTo>
                    <a:pt x="304" y="1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13" name="Freeform 265"/>
            <p:cNvSpPr>
              <a:spLocks/>
            </p:cNvSpPr>
            <p:nvPr/>
          </p:nvSpPr>
          <p:spPr bwMode="auto">
            <a:xfrm>
              <a:off x="4588" y="2915"/>
              <a:ext cx="59" cy="12"/>
            </a:xfrm>
            <a:custGeom>
              <a:avLst/>
              <a:gdLst>
                <a:gd name="T0" fmla="*/ 1 w 588"/>
                <a:gd name="T1" fmla="*/ 0 h 131"/>
                <a:gd name="T2" fmla="*/ 1 w 588"/>
                <a:gd name="T3" fmla="*/ 0 h 131"/>
                <a:gd name="T4" fmla="*/ 1 w 588"/>
                <a:gd name="T5" fmla="*/ 0 h 131"/>
                <a:gd name="T6" fmla="*/ 1 w 588"/>
                <a:gd name="T7" fmla="*/ 0 h 131"/>
                <a:gd name="T8" fmla="*/ 1 w 588"/>
                <a:gd name="T9" fmla="*/ 0 h 131"/>
                <a:gd name="T10" fmla="*/ 1 w 588"/>
                <a:gd name="T11" fmla="*/ 0 h 131"/>
                <a:gd name="T12" fmla="*/ 1 w 588"/>
                <a:gd name="T13" fmla="*/ 0 h 131"/>
                <a:gd name="T14" fmla="*/ 0 w 588"/>
                <a:gd name="T15" fmla="*/ 0 h 131"/>
                <a:gd name="T16" fmla="*/ 0 w 588"/>
                <a:gd name="T17" fmla="*/ 0 h 131"/>
                <a:gd name="T18" fmla="*/ 0 w 588"/>
                <a:gd name="T19" fmla="*/ 0 h 131"/>
                <a:gd name="T20" fmla="*/ 0 w 588"/>
                <a:gd name="T21" fmla="*/ 0 h 131"/>
                <a:gd name="T22" fmla="*/ 0 w 588"/>
                <a:gd name="T23" fmla="*/ 0 h 131"/>
                <a:gd name="T24" fmla="*/ 0 w 588"/>
                <a:gd name="T25" fmla="*/ 0 h 131"/>
                <a:gd name="T26" fmla="*/ 0 w 588"/>
                <a:gd name="T27" fmla="*/ 0 h 131"/>
                <a:gd name="T28" fmla="*/ 0 w 588"/>
                <a:gd name="T29" fmla="*/ 0 h 131"/>
                <a:gd name="T30" fmla="*/ 0 w 588"/>
                <a:gd name="T31" fmla="*/ 0 h 131"/>
                <a:gd name="T32" fmla="*/ 0 w 588"/>
                <a:gd name="T33" fmla="*/ 0 h 131"/>
                <a:gd name="T34" fmla="*/ 0 w 588"/>
                <a:gd name="T35" fmla="*/ 0 h 131"/>
                <a:gd name="T36" fmla="*/ 0 w 588"/>
                <a:gd name="T37" fmla="*/ 0 h 131"/>
                <a:gd name="T38" fmla="*/ 0 w 588"/>
                <a:gd name="T39" fmla="*/ 0 h 131"/>
                <a:gd name="T40" fmla="*/ 0 w 588"/>
                <a:gd name="T41" fmla="*/ 0 h 131"/>
                <a:gd name="T42" fmla="*/ 0 w 588"/>
                <a:gd name="T43" fmla="*/ 0 h 131"/>
                <a:gd name="T44" fmla="*/ 0 w 588"/>
                <a:gd name="T45" fmla="*/ 0 h 131"/>
                <a:gd name="T46" fmla="*/ 0 w 588"/>
                <a:gd name="T47" fmla="*/ 0 h 131"/>
                <a:gd name="T48" fmla="*/ 0 w 588"/>
                <a:gd name="T49" fmla="*/ 0 h 131"/>
                <a:gd name="T50" fmla="*/ 0 w 588"/>
                <a:gd name="T51" fmla="*/ 0 h 131"/>
                <a:gd name="T52" fmla="*/ 0 w 588"/>
                <a:gd name="T53" fmla="*/ 0 h 131"/>
                <a:gd name="T54" fmla="*/ 0 w 588"/>
                <a:gd name="T55" fmla="*/ 0 h 131"/>
                <a:gd name="T56" fmla="*/ 0 w 588"/>
                <a:gd name="T57" fmla="*/ 0 h 131"/>
                <a:gd name="T58" fmla="*/ 1 w 588"/>
                <a:gd name="T59" fmla="*/ 0 h 131"/>
                <a:gd name="T60" fmla="*/ 1 w 588"/>
                <a:gd name="T61" fmla="*/ 0 h 131"/>
                <a:gd name="T62" fmla="*/ 1 w 588"/>
                <a:gd name="T63" fmla="*/ 0 h 131"/>
                <a:gd name="T64" fmla="*/ 1 w 588"/>
                <a:gd name="T65" fmla="*/ 0 h 131"/>
                <a:gd name="T66" fmla="*/ 1 w 588"/>
                <a:gd name="T67" fmla="*/ 0 h 131"/>
                <a:gd name="T68" fmla="*/ 1 w 588"/>
                <a:gd name="T69" fmla="*/ 0 h 131"/>
                <a:gd name="T70" fmla="*/ 1 w 588"/>
                <a:gd name="T71" fmla="*/ 0 h 131"/>
                <a:gd name="T72" fmla="*/ 1 w 588"/>
                <a:gd name="T73" fmla="*/ 0 h 131"/>
                <a:gd name="T74" fmla="*/ 1 w 588"/>
                <a:gd name="T75" fmla="*/ 0 h 131"/>
                <a:gd name="T76" fmla="*/ 1 w 588"/>
                <a:gd name="T77" fmla="*/ 0 h 131"/>
                <a:gd name="T78" fmla="*/ 1 w 588"/>
                <a:gd name="T79" fmla="*/ 0 h 131"/>
                <a:gd name="T80" fmla="*/ 1 w 588"/>
                <a:gd name="T81" fmla="*/ 0 h 131"/>
                <a:gd name="T82" fmla="*/ 1 w 588"/>
                <a:gd name="T83" fmla="*/ 0 h 131"/>
                <a:gd name="T84" fmla="*/ 1 w 588"/>
                <a:gd name="T85" fmla="*/ 0 h 131"/>
                <a:gd name="T86" fmla="*/ 1 w 588"/>
                <a:gd name="T87" fmla="*/ 0 h 131"/>
                <a:gd name="T88" fmla="*/ 1 w 588"/>
                <a:gd name="T89" fmla="*/ 0 h 131"/>
                <a:gd name="T90" fmla="*/ 1 w 588"/>
                <a:gd name="T91" fmla="*/ 0 h 13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88"/>
                <a:gd name="T139" fmla="*/ 0 h 131"/>
                <a:gd name="T140" fmla="*/ 588 w 588"/>
                <a:gd name="T141" fmla="*/ 131 h 13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88" h="131">
                  <a:moveTo>
                    <a:pt x="549" y="19"/>
                  </a:moveTo>
                  <a:lnTo>
                    <a:pt x="550" y="15"/>
                  </a:lnTo>
                  <a:lnTo>
                    <a:pt x="543" y="28"/>
                  </a:lnTo>
                  <a:lnTo>
                    <a:pt x="531" y="41"/>
                  </a:lnTo>
                  <a:lnTo>
                    <a:pt x="511" y="53"/>
                  </a:lnTo>
                  <a:lnTo>
                    <a:pt x="485" y="63"/>
                  </a:lnTo>
                  <a:lnTo>
                    <a:pt x="451" y="71"/>
                  </a:lnTo>
                  <a:lnTo>
                    <a:pt x="416" y="78"/>
                  </a:lnTo>
                  <a:lnTo>
                    <a:pt x="375" y="84"/>
                  </a:lnTo>
                  <a:lnTo>
                    <a:pt x="331" y="87"/>
                  </a:lnTo>
                  <a:lnTo>
                    <a:pt x="287" y="89"/>
                  </a:lnTo>
                  <a:lnTo>
                    <a:pt x="241" y="90"/>
                  </a:lnTo>
                  <a:lnTo>
                    <a:pt x="196" y="90"/>
                  </a:lnTo>
                  <a:lnTo>
                    <a:pt x="151" y="90"/>
                  </a:lnTo>
                  <a:lnTo>
                    <a:pt x="108" y="89"/>
                  </a:lnTo>
                  <a:lnTo>
                    <a:pt x="68" y="88"/>
                  </a:lnTo>
                  <a:lnTo>
                    <a:pt x="31" y="87"/>
                  </a:lnTo>
                  <a:lnTo>
                    <a:pt x="0" y="87"/>
                  </a:lnTo>
                  <a:lnTo>
                    <a:pt x="0" y="127"/>
                  </a:lnTo>
                  <a:lnTo>
                    <a:pt x="31" y="127"/>
                  </a:lnTo>
                  <a:lnTo>
                    <a:pt x="68" y="128"/>
                  </a:lnTo>
                  <a:lnTo>
                    <a:pt x="108" y="129"/>
                  </a:lnTo>
                  <a:lnTo>
                    <a:pt x="151" y="131"/>
                  </a:lnTo>
                  <a:lnTo>
                    <a:pt x="196" y="131"/>
                  </a:lnTo>
                  <a:lnTo>
                    <a:pt x="241" y="131"/>
                  </a:lnTo>
                  <a:lnTo>
                    <a:pt x="287" y="129"/>
                  </a:lnTo>
                  <a:lnTo>
                    <a:pt x="333" y="127"/>
                  </a:lnTo>
                  <a:lnTo>
                    <a:pt x="377" y="124"/>
                  </a:lnTo>
                  <a:lnTo>
                    <a:pt x="420" y="119"/>
                  </a:lnTo>
                  <a:lnTo>
                    <a:pt x="460" y="111"/>
                  </a:lnTo>
                  <a:lnTo>
                    <a:pt x="495" y="102"/>
                  </a:lnTo>
                  <a:lnTo>
                    <a:pt x="528" y="89"/>
                  </a:lnTo>
                  <a:lnTo>
                    <a:pt x="554" y="73"/>
                  </a:lnTo>
                  <a:lnTo>
                    <a:pt x="575" y="52"/>
                  </a:lnTo>
                  <a:lnTo>
                    <a:pt x="587" y="24"/>
                  </a:lnTo>
                  <a:lnTo>
                    <a:pt x="588" y="21"/>
                  </a:lnTo>
                  <a:lnTo>
                    <a:pt x="587" y="24"/>
                  </a:lnTo>
                  <a:lnTo>
                    <a:pt x="587" y="15"/>
                  </a:lnTo>
                  <a:lnTo>
                    <a:pt x="584" y="8"/>
                  </a:lnTo>
                  <a:lnTo>
                    <a:pt x="579" y="4"/>
                  </a:lnTo>
                  <a:lnTo>
                    <a:pt x="573" y="0"/>
                  </a:lnTo>
                  <a:lnTo>
                    <a:pt x="565" y="0"/>
                  </a:lnTo>
                  <a:lnTo>
                    <a:pt x="558" y="3"/>
                  </a:lnTo>
                  <a:lnTo>
                    <a:pt x="553" y="7"/>
                  </a:lnTo>
                  <a:lnTo>
                    <a:pt x="550" y="15"/>
                  </a:lnTo>
                  <a:lnTo>
                    <a:pt x="54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14" name="Freeform 266"/>
            <p:cNvSpPr>
              <a:spLocks/>
            </p:cNvSpPr>
            <p:nvPr/>
          </p:nvSpPr>
          <p:spPr bwMode="auto">
            <a:xfrm>
              <a:off x="4638" y="2874"/>
              <a:ext cx="9" cy="43"/>
            </a:xfrm>
            <a:custGeom>
              <a:avLst/>
              <a:gdLst>
                <a:gd name="T0" fmla="*/ 0 w 87"/>
                <a:gd name="T1" fmla="*/ 0 h 470"/>
                <a:gd name="T2" fmla="*/ 0 w 87"/>
                <a:gd name="T3" fmla="*/ 0 h 470"/>
                <a:gd name="T4" fmla="*/ 0 w 87"/>
                <a:gd name="T5" fmla="*/ 0 h 470"/>
                <a:gd name="T6" fmla="*/ 0 w 87"/>
                <a:gd name="T7" fmla="*/ 0 h 470"/>
                <a:gd name="T8" fmla="*/ 0 w 87"/>
                <a:gd name="T9" fmla="*/ 0 h 470"/>
                <a:gd name="T10" fmla="*/ 0 w 87"/>
                <a:gd name="T11" fmla="*/ 0 h 470"/>
                <a:gd name="T12" fmla="*/ 0 w 87"/>
                <a:gd name="T13" fmla="*/ 0 h 470"/>
                <a:gd name="T14" fmla="*/ 0 w 87"/>
                <a:gd name="T15" fmla="*/ 0 h 470"/>
                <a:gd name="T16" fmla="*/ 0 w 87"/>
                <a:gd name="T17" fmla="*/ 0 h 470"/>
                <a:gd name="T18" fmla="*/ 0 w 87"/>
                <a:gd name="T19" fmla="*/ 0 h 470"/>
                <a:gd name="T20" fmla="*/ 0 w 87"/>
                <a:gd name="T21" fmla="*/ 0 h 470"/>
                <a:gd name="T22" fmla="*/ 0 w 87"/>
                <a:gd name="T23" fmla="*/ 0 h 470"/>
                <a:gd name="T24" fmla="*/ 0 w 87"/>
                <a:gd name="T25" fmla="*/ 0 h 470"/>
                <a:gd name="T26" fmla="*/ 0 w 87"/>
                <a:gd name="T27" fmla="*/ 0 h 470"/>
                <a:gd name="T28" fmla="*/ 0 w 87"/>
                <a:gd name="T29" fmla="*/ 0 h 470"/>
                <a:gd name="T30" fmla="*/ 0 w 87"/>
                <a:gd name="T31" fmla="*/ 0 h 470"/>
                <a:gd name="T32" fmla="*/ 0 w 87"/>
                <a:gd name="T33" fmla="*/ 0 h 470"/>
                <a:gd name="T34" fmla="*/ 0 w 87"/>
                <a:gd name="T35" fmla="*/ 0 h 470"/>
                <a:gd name="T36" fmla="*/ 0 w 87"/>
                <a:gd name="T37" fmla="*/ 0 h 470"/>
                <a:gd name="T38" fmla="*/ 0 w 87"/>
                <a:gd name="T39" fmla="*/ 0 h 470"/>
                <a:gd name="T40" fmla="*/ 0 w 87"/>
                <a:gd name="T41" fmla="*/ 0 h 470"/>
                <a:gd name="T42" fmla="*/ 0 w 87"/>
                <a:gd name="T43" fmla="*/ 0 h 470"/>
                <a:gd name="T44" fmla="*/ 0 w 87"/>
                <a:gd name="T45" fmla="*/ 0 h 470"/>
                <a:gd name="T46" fmla="*/ 0 w 87"/>
                <a:gd name="T47" fmla="*/ 0 h 470"/>
                <a:gd name="T48" fmla="*/ 0 w 87"/>
                <a:gd name="T49" fmla="*/ 0 h 470"/>
                <a:gd name="T50" fmla="*/ 0 w 87"/>
                <a:gd name="T51" fmla="*/ 0 h 470"/>
                <a:gd name="T52" fmla="*/ 0 w 87"/>
                <a:gd name="T53" fmla="*/ 0 h 470"/>
                <a:gd name="T54" fmla="*/ 0 w 87"/>
                <a:gd name="T55" fmla="*/ 0 h 470"/>
                <a:gd name="T56" fmla="*/ 0 w 87"/>
                <a:gd name="T57" fmla="*/ 0 h 470"/>
                <a:gd name="T58" fmla="*/ 0 w 87"/>
                <a:gd name="T59" fmla="*/ 0 h 47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7"/>
                <a:gd name="T91" fmla="*/ 0 h 470"/>
                <a:gd name="T92" fmla="*/ 87 w 87"/>
                <a:gd name="T93" fmla="*/ 470 h 47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7" h="470">
                  <a:moveTo>
                    <a:pt x="20" y="0"/>
                  </a:moveTo>
                  <a:lnTo>
                    <a:pt x="0" y="22"/>
                  </a:lnTo>
                  <a:lnTo>
                    <a:pt x="6" y="78"/>
                  </a:lnTo>
                  <a:lnTo>
                    <a:pt x="13" y="135"/>
                  </a:lnTo>
                  <a:lnTo>
                    <a:pt x="23" y="192"/>
                  </a:lnTo>
                  <a:lnTo>
                    <a:pt x="31" y="250"/>
                  </a:lnTo>
                  <a:lnTo>
                    <a:pt x="38" y="306"/>
                  </a:lnTo>
                  <a:lnTo>
                    <a:pt x="45" y="362"/>
                  </a:lnTo>
                  <a:lnTo>
                    <a:pt x="47" y="415"/>
                  </a:lnTo>
                  <a:lnTo>
                    <a:pt x="46" y="468"/>
                  </a:lnTo>
                  <a:lnTo>
                    <a:pt x="85" y="470"/>
                  </a:lnTo>
                  <a:lnTo>
                    <a:pt x="87" y="415"/>
                  </a:lnTo>
                  <a:lnTo>
                    <a:pt x="84" y="360"/>
                  </a:lnTo>
                  <a:lnTo>
                    <a:pt x="78" y="302"/>
                  </a:lnTo>
                  <a:lnTo>
                    <a:pt x="71" y="246"/>
                  </a:lnTo>
                  <a:lnTo>
                    <a:pt x="62" y="188"/>
                  </a:lnTo>
                  <a:lnTo>
                    <a:pt x="53" y="130"/>
                  </a:lnTo>
                  <a:lnTo>
                    <a:pt x="46" y="74"/>
                  </a:lnTo>
                  <a:lnTo>
                    <a:pt x="39" y="19"/>
                  </a:lnTo>
                  <a:lnTo>
                    <a:pt x="20" y="41"/>
                  </a:lnTo>
                  <a:lnTo>
                    <a:pt x="39" y="19"/>
                  </a:lnTo>
                  <a:lnTo>
                    <a:pt x="37" y="11"/>
                  </a:lnTo>
                  <a:lnTo>
                    <a:pt x="33" y="4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5" y="7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15" name="Freeform 267"/>
            <p:cNvSpPr>
              <a:spLocks/>
            </p:cNvSpPr>
            <p:nvPr/>
          </p:nvSpPr>
          <p:spPr bwMode="auto">
            <a:xfrm>
              <a:off x="4640" y="2862"/>
              <a:ext cx="39" cy="16"/>
            </a:xfrm>
            <a:custGeom>
              <a:avLst/>
              <a:gdLst>
                <a:gd name="T0" fmla="*/ 0 w 381"/>
                <a:gd name="T1" fmla="*/ 0 h 178"/>
                <a:gd name="T2" fmla="*/ 0 w 381"/>
                <a:gd name="T3" fmla="*/ 0 h 178"/>
                <a:gd name="T4" fmla="*/ 0 w 381"/>
                <a:gd name="T5" fmla="*/ 0 h 178"/>
                <a:gd name="T6" fmla="*/ 0 w 381"/>
                <a:gd name="T7" fmla="*/ 0 h 178"/>
                <a:gd name="T8" fmla="*/ 0 w 381"/>
                <a:gd name="T9" fmla="*/ 0 h 178"/>
                <a:gd name="T10" fmla="*/ 0 w 381"/>
                <a:gd name="T11" fmla="*/ 0 h 178"/>
                <a:gd name="T12" fmla="*/ 0 w 381"/>
                <a:gd name="T13" fmla="*/ 0 h 178"/>
                <a:gd name="T14" fmla="*/ 0 w 381"/>
                <a:gd name="T15" fmla="*/ 0 h 178"/>
                <a:gd name="T16" fmla="*/ 0 w 381"/>
                <a:gd name="T17" fmla="*/ 0 h 178"/>
                <a:gd name="T18" fmla="*/ 0 w 381"/>
                <a:gd name="T19" fmla="*/ 0 h 178"/>
                <a:gd name="T20" fmla="*/ 0 w 381"/>
                <a:gd name="T21" fmla="*/ 0 h 178"/>
                <a:gd name="T22" fmla="*/ 0 w 381"/>
                <a:gd name="T23" fmla="*/ 0 h 178"/>
                <a:gd name="T24" fmla="*/ 0 w 381"/>
                <a:gd name="T25" fmla="*/ 0 h 178"/>
                <a:gd name="T26" fmla="*/ 0 w 381"/>
                <a:gd name="T27" fmla="*/ 0 h 178"/>
                <a:gd name="T28" fmla="*/ 0 w 381"/>
                <a:gd name="T29" fmla="*/ 0 h 178"/>
                <a:gd name="T30" fmla="*/ 0 w 381"/>
                <a:gd name="T31" fmla="*/ 0 h 178"/>
                <a:gd name="T32" fmla="*/ 0 w 381"/>
                <a:gd name="T33" fmla="*/ 0 h 178"/>
                <a:gd name="T34" fmla="*/ 0 w 381"/>
                <a:gd name="T35" fmla="*/ 0 h 178"/>
                <a:gd name="T36" fmla="*/ 0 w 381"/>
                <a:gd name="T37" fmla="*/ 0 h 178"/>
                <a:gd name="T38" fmla="*/ 0 w 381"/>
                <a:gd name="T39" fmla="*/ 0 h 178"/>
                <a:gd name="T40" fmla="*/ 0 w 381"/>
                <a:gd name="T41" fmla="*/ 0 h 178"/>
                <a:gd name="T42" fmla="*/ 0 w 381"/>
                <a:gd name="T43" fmla="*/ 0 h 178"/>
                <a:gd name="T44" fmla="*/ 0 w 381"/>
                <a:gd name="T45" fmla="*/ 0 h 178"/>
                <a:gd name="T46" fmla="*/ 0 w 381"/>
                <a:gd name="T47" fmla="*/ 0 h 178"/>
                <a:gd name="T48" fmla="*/ 0 w 381"/>
                <a:gd name="T49" fmla="*/ 0 h 178"/>
                <a:gd name="T50" fmla="*/ 0 w 381"/>
                <a:gd name="T51" fmla="*/ 0 h 178"/>
                <a:gd name="T52" fmla="*/ 0 w 381"/>
                <a:gd name="T53" fmla="*/ 0 h 178"/>
                <a:gd name="T54" fmla="*/ 0 w 381"/>
                <a:gd name="T55" fmla="*/ 0 h 178"/>
                <a:gd name="T56" fmla="*/ 0 w 381"/>
                <a:gd name="T57" fmla="*/ 0 h 178"/>
                <a:gd name="T58" fmla="*/ 0 w 381"/>
                <a:gd name="T59" fmla="*/ 0 h 178"/>
                <a:gd name="T60" fmla="*/ 0 w 381"/>
                <a:gd name="T61" fmla="*/ 0 h 178"/>
                <a:gd name="T62" fmla="*/ 0 w 381"/>
                <a:gd name="T63" fmla="*/ 0 h 178"/>
                <a:gd name="T64" fmla="*/ 0 w 381"/>
                <a:gd name="T65" fmla="*/ 0 h 178"/>
                <a:gd name="T66" fmla="*/ 0 w 381"/>
                <a:gd name="T67" fmla="*/ 0 h 178"/>
                <a:gd name="T68" fmla="*/ 0 w 381"/>
                <a:gd name="T69" fmla="*/ 0 h 178"/>
                <a:gd name="T70" fmla="*/ 0 w 381"/>
                <a:gd name="T71" fmla="*/ 0 h 178"/>
                <a:gd name="T72" fmla="*/ 0 w 381"/>
                <a:gd name="T73" fmla="*/ 0 h 178"/>
                <a:gd name="T74" fmla="*/ 0 w 381"/>
                <a:gd name="T75" fmla="*/ 0 h 178"/>
                <a:gd name="T76" fmla="*/ 0 w 381"/>
                <a:gd name="T77" fmla="*/ 0 h 178"/>
                <a:gd name="T78" fmla="*/ 0 w 381"/>
                <a:gd name="T79" fmla="*/ 0 h 178"/>
                <a:gd name="T80" fmla="*/ 0 w 381"/>
                <a:gd name="T81" fmla="*/ 0 h 178"/>
                <a:gd name="T82" fmla="*/ 0 w 381"/>
                <a:gd name="T83" fmla="*/ 0 h 178"/>
                <a:gd name="T84" fmla="*/ 0 w 381"/>
                <a:gd name="T85" fmla="*/ 0 h 178"/>
                <a:gd name="T86" fmla="*/ 0 w 381"/>
                <a:gd name="T87" fmla="*/ 0 h 178"/>
                <a:gd name="T88" fmla="*/ 0 w 381"/>
                <a:gd name="T89" fmla="*/ 0 h 178"/>
                <a:gd name="T90" fmla="*/ 0 w 381"/>
                <a:gd name="T91" fmla="*/ 0 h 17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81"/>
                <a:gd name="T139" fmla="*/ 0 h 178"/>
                <a:gd name="T140" fmla="*/ 381 w 381"/>
                <a:gd name="T141" fmla="*/ 178 h 17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81" h="178">
                  <a:moveTo>
                    <a:pt x="352" y="2"/>
                  </a:moveTo>
                  <a:lnTo>
                    <a:pt x="351" y="2"/>
                  </a:lnTo>
                  <a:lnTo>
                    <a:pt x="340" y="8"/>
                  </a:lnTo>
                  <a:lnTo>
                    <a:pt x="324" y="17"/>
                  </a:lnTo>
                  <a:lnTo>
                    <a:pt x="303" y="25"/>
                  </a:lnTo>
                  <a:lnTo>
                    <a:pt x="280" y="36"/>
                  </a:lnTo>
                  <a:lnTo>
                    <a:pt x="254" y="47"/>
                  </a:lnTo>
                  <a:lnTo>
                    <a:pt x="227" y="57"/>
                  </a:lnTo>
                  <a:lnTo>
                    <a:pt x="197" y="69"/>
                  </a:lnTo>
                  <a:lnTo>
                    <a:pt x="168" y="81"/>
                  </a:lnTo>
                  <a:lnTo>
                    <a:pt x="140" y="92"/>
                  </a:lnTo>
                  <a:lnTo>
                    <a:pt x="112" y="103"/>
                  </a:lnTo>
                  <a:lnTo>
                    <a:pt x="84" y="113"/>
                  </a:lnTo>
                  <a:lnTo>
                    <a:pt x="60" y="121"/>
                  </a:lnTo>
                  <a:lnTo>
                    <a:pt x="38" y="128"/>
                  </a:lnTo>
                  <a:lnTo>
                    <a:pt x="19" y="134"/>
                  </a:lnTo>
                  <a:lnTo>
                    <a:pt x="7" y="136"/>
                  </a:lnTo>
                  <a:lnTo>
                    <a:pt x="0" y="137"/>
                  </a:lnTo>
                  <a:lnTo>
                    <a:pt x="0" y="178"/>
                  </a:lnTo>
                  <a:lnTo>
                    <a:pt x="13" y="177"/>
                  </a:lnTo>
                  <a:lnTo>
                    <a:pt x="30" y="172"/>
                  </a:lnTo>
                  <a:lnTo>
                    <a:pt x="49" y="166"/>
                  </a:lnTo>
                  <a:lnTo>
                    <a:pt x="71" y="160"/>
                  </a:lnTo>
                  <a:lnTo>
                    <a:pt x="97" y="151"/>
                  </a:lnTo>
                  <a:lnTo>
                    <a:pt x="124" y="141"/>
                  </a:lnTo>
                  <a:lnTo>
                    <a:pt x="152" y="131"/>
                  </a:lnTo>
                  <a:lnTo>
                    <a:pt x="183" y="119"/>
                  </a:lnTo>
                  <a:lnTo>
                    <a:pt x="212" y="107"/>
                  </a:lnTo>
                  <a:lnTo>
                    <a:pt x="241" y="96"/>
                  </a:lnTo>
                  <a:lnTo>
                    <a:pt x="269" y="83"/>
                  </a:lnTo>
                  <a:lnTo>
                    <a:pt x="295" y="72"/>
                  </a:lnTo>
                  <a:lnTo>
                    <a:pt x="318" y="61"/>
                  </a:lnTo>
                  <a:lnTo>
                    <a:pt x="339" y="53"/>
                  </a:lnTo>
                  <a:lnTo>
                    <a:pt x="357" y="44"/>
                  </a:lnTo>
                  <a:lnTo>
                    <a:pt x="370" y="38"/>
                  </a:lnTo>
                  <a:lnTo>
                    <a:pt x="369" y="38"/>
                  </a:lnTo>
                  <a:lnTo>
                    <a:pt x="370" y="38"/>
                  </a:lnTo>
                  <a:lnTo>
                    <a:pt x="376" y="33"/>
                  </a:lnTo>
                  <a:lnTo>
                    <a:pt x="381" y="25"/>
                  </a:lnTo>
                  <a:lnTo>
                    <a:pt x="381" y="18"/>
                  </a:lnTo>
                  <a:lnTo>
                    <a:pt x="379" y="10"/>
                  </a:lnTo>
                  <a:lnTo>
                    <a:pt x="373" y="4"/>
                  </a:lnTo>
                  <a:lnTo>
                    <a:pt x="367" y="1"/>
                  </a:lnTo>
                  <a:lnTo>
                    <a:pt x="360" y="0"/>
                  </a:lnTo>
                  <a:lnTo>
                    <a:pt x="351" y="2"/>
                  </a:lnTo>
                  <a:lnTo>
                    <a:pt x="35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16" name="Freeform 268"/>
            <p:cNvSpPr>
              <a:spLocks/>
            </p:cNvSpPr>
            <p:nvPr/>
          </p:nvSpPr>
          <p:spPr bwMode="auto">
            <a:xfrm>
              <a:off x="4663" y="2810"/>
              <a:ext cx="17" cy="55"/>
            </a:xfrm>
            <a:custGeom>
              <a:avLst/>
              <a:gdLst>
                <a:gd name="T0" fmla="*/ 0 w 167"/>
                <a:gd name="T1" fmla="*/ 0 h 608"/>
                <a:gd name="T2" fmla="*/ 0 w 167"/>
                <a:gd name="T3" fmla="*/ 0 h 608"/>
                <a:gd name="T4" fmla="*/ 0 w 167"/>
                <a:gd name="T5" fmla="*/ 0 h 608"/>
                <a:gd name="T6" fmla="*/ 0 w 167"/>
                <a:gd name="T7" fmla="*/ 0 h 608"/>
                <a:gd name="T8" fmla="*/ 0 w 167"/>
                <a:gd name="T9" fmla="*/ 0 h 608"/>
                <a:gd name="T10" fmla="*/ 0 w 167"/>
                <a:gd name="T11" fmla="*/ 0 h 608"/>
                <a:gd name="T12" fmla="*/ 0 w 167"/>
                <a:gd name="T13" fmla="*/ 0 h 608"/>
                <a:gd name="T14" fmla="*/ 0 w 167"/>
                <a:gd name="T15" fmla="*/ 0 h 608"/>
                <a:gd name="T16" fmla="*/ 0 w 167"/>
                <a:gd name="T17" fmla="*/ 0 h 608"/>
                <a:gd name="T18" fmla="*/ 0 w 167"/>
                <a:gd name="T19" fmla="*/ 0 h 608"/>
                <a:gd name="T20" fmla="*/ 0 w 167"/>
                <a:gd name="T21" fmla="*/ 0 h 608"/>
                <a:gd name="T22" fmla="*/ 0 w 167"/>
                <a:gd name="T23" fmla="*/ 0 h 608"/>
                <a:gd name="T24" fmla="*/ 0 w 167"/>
                <a:gd name="T25" fmla="*/ 0 h 608"/>
                <a:gd name="T26" fmla="*/ 0 w 167"/>
                <a:gd name="T27" fmla="*/ 0 h 608"/>
                <a:gd name="T28" fmla="*/ 0 w 167"/>
                <a:gd name="T29" fmla="*/ 0 h 608"/>
                <a:gd name="T30" fmla="*/ 0 w 167"/>
                <a:gd name="T31" fmla="*/ 0 h 608"/>
                <a:gd name="T32" fmla="*/ 0 w 167"/>
                <a:gd name="T33" fmla="*/ 0 h 608"/>
                <a:gd name="T34" fmla="*/ 0 w 167"/>
                <a:gd name="T35" fmla="*/ 0 h 608"/>
                <a:gd name="T36" fmla="*/ 0 w 167"/>
                <a:gd name="T37" fmla="*/ 0 h 608"/>
                <a:gd name="T38" fmla="*/ 0 w 167"/>
                <a:gd name="T39" fmla="*/ 0 h 608"/>
                <a:gd name="T40" fmla="*/ 0 w 167"/>
                <a:gd name="T41" fmla="*/ 0 h 608"/>
                <a:gd name="T42" fmla="*/ 0 w 167"/>
                <a:gd name="T43" fmla="*/ 0 h 608"/>
                <a:gd name="T44" fmla="*/ 0 w 167"/>
                <a:gd name="T45" fmla="*/ 0 h 608"/>
                <a:gd name="T46" fmla="*/ 0 w 167"/>
                <a:gd name="T47" fmla="*/ 0 h 608"/>
                <a:gd name="T48" fmla="*/ 0 w 167"/>
                <a:gd name="T49" fmla="*/ 0 h 608"/>
                <a:gd name="T50" fmla="*/ 0 w 167"/>
                <a:gd name="T51" fmla="*/ 0 h 608"/>
                <a:gd name="T52" fmla="*/ 0 w 167"/>
                <a:gd name="T53" fmla="*/ 0 h 608"/>
                <a:gd name="T54" fmla="*/ 0 w 167"/>
                <a:gd name="T55" fmla="*/ 0 h 608"/>
                <a:gd name="T56" fmla="*/ 0 w 167"/>
                <a:gd name="T57" fmla="*/ 0 h 608"/>
                <a:gd name="T58" fmla="*/ 0 w 167"/>
                <a:gd name="T59" fmla="*/ 0 h 608"/>
                <a:gd name="T60" fmla="*/ 0 w 167"/>
                <a:gd name="T61" fmla="*/ 0 h 608"/>
                <a:gd name="T62" fmla="*/ 0 w 167"/>
                <a:gd name="T63" fmla="*/ 0 h 608"/>
                <a:gd name="T64" fmla="*/ 0 w 167"/>
                <a:gd name="T65" fmla="*/ 0 h 608"/>
                <a:gd name="T66" fmla="*/ 0 w 167"/>
                <a:gd name="T67" fmla="*/ 0 h 608"/>
                <a:gd name="T68" fmla="*/ 0 w 167"/>
                <a:gd name="T69" fmla="*/ 0 h 608"/>
                <a:gd name="T70" fmla="*/ 0 w 167"/>
                <a:gd name="T71" fmla="*/ 0 h 608"/>
                <a:gd name="T72" fmla="*/ 0 w 167"/>
                <a:gd name="T73" fmla="*/ 0 h 608"/>
                <a:gd name="T74" fmla="*/ 0 w 167"/>
                <a:gd name="T75" fmla="*/ 0 h 608"/>
                <a:gd name="T76" fmla="*/ 0 w 167"/>
                <a:gd name="T77" fmla="*/ 0 h 608"/>
                <a:gd name="T78" fmla="*/ 0 w 167"/>
                <a:gd name="T79" fmla="*/ 0 h 608"/>
                <a:gd name="T80" fmla="*/ 0 w 167"/>
                <a:gd name="T81" fmla="*/ 0 h 608"/>
                <a:gd name="T82" fmla="*/ 0 w 167"/>
                <a:gd name="T83" fmla="*/ 0 h 608"/>
                <a:gd name="T84" fmla="*/ 0 w 167"/>
                <a:gd name="T85" fmla="*/ 0 h 608"/>
                <a:gd name="T86" fmla="*/ 0 w 167"/>
                <a:gd name="T87" fmla="*/ 0 h 608"/>
                <a:gd name="T88" fmla="*/ 0 w 167"/>
                <a:gd name="T89" fmla="*/ 0 h 608"/>
                <a:gd name="T90" fmla="*/ 0 w 167"/>
                <a:gd name="T91" fmla="*/ 0 h 60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7"/>
                <a:gd name="T139" fmla="*/ 0 h 608"/>
                <a:gd name="T140" fmla="*/ 167 w 167"/>
                <a:gd name="T141" fmla="*/ 608 h 60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7" h="608">
                  <a:moveTo>
                    <a:pt x="0" y="24"/>
                  </a:moveTo>
                  <a:lnTo>
                    <a:pt x="0" y="23"/>
                  </a:lnTo>
                  <a:lnTo>
                    <a:pt x="6" y="50"/>
                  </a:lnTo>
                  <a:lnTo>
                    <a:pt x="15" y="81"/>
                  </a:lnTo>
                  <a:lnTo>
                    <a:pt x="26" y="117"/>
                  </a:lnTo>
                  <a:lnTo>
                    <a:pt x="37" y="159"/>
                  </a:lnTo>
                  <a:lnTo>
                    <a:pt x="50" y="203"/>
                  </a:lnTo>
                  <a:lnTo>
                    <a:pt x="64" y="248"/>
                  </a:lnTo>
                  <a:lnTo>
                    <a:pt x="77" y="295"/>
                  </a:lnTo>
                  <a:lnTo>
                    <a:pt x="90" y="342"/>
                  </a:lnTo>
                  <a:lnTo>
                    <a:pt x="101" y="388"/>
                  </a:lnTo>
                  <a:lnTo>
                    <a:pt x="112" y="432"/>
                  </a:lnTo>
                  <a:lnTo>
                    <a:pt x="119" y="472"/>
                  </a:lnTo>
                  <a:lnTo>
                    <a:pt x="124" y="508"/>
                  </a:lnTo>
                  <a:lnTo>
                    <a:pt x="127" y="539"/>
                  </a:lnTo>
                  <a:lnTo>
                    <a:pt x="127" y="561"/>
                  </a:lnTo>
                  <a:lnTo>
                    <a:pt x="126" y="573"/>
                  </a:lnTo>
                  <a:lnTo>
                    <a:pt x="127" y="572"/>
                  </a:lnTo>
                  <a:lnTo>
                    <a:pt x="144" y="608"/>
                  </a:lnTo>
                  <a:lnTo>
                    <a:pt x="162" y="588"/>
                  </a:lnTo>
                  <a:lnTo>
                    <a:pt x="167" y="563"/>
                  </a:lnTo>
                  <a:lnTo>
                    <a:pt x="167" y="536"/>
                  </a:lnTo>
                  <a:lnTo>
                    <a:pt x="164" y="503"/>
                  </a:lnTo>
                  <a:lnTo>
                    <a:pt x="159" y="466"/>
                  </a:lnTo>
                  <a:lnTo>
                    <a:pt x="149" y="423"/>
                  </a:lnTo>
                  <a:lnTo>
                    <a:pt x="139" y="380"/>
                  </a:lnTo>
                  <a:lnTo>
                    <a:pt x="127" y="334"/>
                  </a:lnTo>
                  <a:lnTo>
                    <a:pt x="115" y="285"/>
                  </a:lnTo>
                  <a:lnTo>
                    <a:pt x="101" y="238"/>
                  </a:lnTo>
                  <a:lnTo>
                    <a:pt x="88" y="192"/>
                  </a:lnTo>
                  <a:lnTo>
                    <a:pt x="75" y="148"/>
                  </a:lnTo>
                  <a:lnTo>
                    <a:pt x="64" y="107"/>
                  </a:lnTo>
                  <a:lnTo>
                    <a:pt x="53" y="70"/>
                  </a:lnTo>
                  <a:lnTo>
                    <a:pt x="44" y="39"/>
                  </a:lnTo>
                  <a:lnTo>
                    <a:pt x="37" y="15"/>
                  </a:lnTo>
                  <a:lnTo>
                    <a:pt x="37" y="14"/>
                  </a:lnTo>
                  <a:lnTo>
                    <a:pt x="37" y="15"/>
                  </a:lnTo>
                  <a:lnTo>
                    <a:pt x="34" y="6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3" y="7"/>
                  </a:lnTo>
                  <a:lnTo>
                    <a:pt x="0" y="15"/>
                  </a:lnTo>
                  <a:lnTo>
                    <a:pt x="0" y="23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17" name="Freeform 269"/>
            <p:cNvSpPr>
              <a:spLocks/>
            </p:cNvSpPr>
            <p:nvPr/>
          </p:nvSpPr>
          <p:spPr bwMode="auto">
            <a:xfrm>
              <a:off x="4656" y="2787"/>
              <a:ext cx="11" cy="25"/>
            </a:xfrm>
            <a:custGeom>
              <a:avLst/>
              <a:gdLst>
                <a:gd name="T0" fmla="*/ 0 w 108"/>
                <a:gd name="T1" fmla="*/ 0 h 272"/>
                <a:gd name="T2" fmla="*/ 0 w 108"/>
                <a:gd name="T3" fmla="*/ 0 h 272"/>
                <a:gd name="T4" fmla="*/ 0 w 108"/>
                <a:gd name="T5" fmla="*/ 0 h 272"/>
                <a:gd name="T6" fmla="*/ 0 w 108"/>
                <a:gd name="T7" fmla="*/ 0 h 272"/>
                <a:gd name="T8" fmla="*/ 0 w 108"/>
                <a:gd name="T9" fmla="*/ 0 h 272"/>
                <a:gd name="T10" fmla="*/ 0 w 108"/>
                <a:gd name="T11" fmla="*/ 0 h 272"/>
                <a:gd name="T12" fmla="*/ 0 w 108"/>
                <a:gd name="T13" fmla="*/ 0 h 272"/>
                <a:gd name="T14" fmla="*/ 0 w 108"/>
                <a:gd name="T15" fmla="*/ 0 h 272"/>
                <a:gd name="T16" fmla="*/ 0 w 108"/>
                <a:gd name="T17" fmla="*/ 0 h 272"/>
                <a:gd name="T18" fmla="*/ 0 w 108"/>
                <a:gd name="T19" fmla="*/ 0 h 272"/>
                <a:gd name="T20" fmla="*/ 0 w 108"/>
                <a:gd name="T21" fmla="*/ 0 h 272"/>
                <a:gd name="T22" fmla="*/ 0 w 108"/>
                <a:gd name="T23" fmla="*/ 0 h 272"/>
                <a:gd name="T24" fmla="*/ 0 w 108"/>
                <a:gd name="T25" fmla="*/ 0 h 272"/>
                <a:gd name="T26" fmla="*/ 0 w 108"/>
                <a:gd name="T27" fmla="*/ 0 h 272"/>
                <a:gd name="T28" fmla="*/ 0 w 108"/>
                <a:gd name="T29" fmla="*/ 0 h 272"/>
                <a:gd name="T30" fmla="*/ 0 w 108"/>
                <a:gd name="T31" fmla="*/ 0 h 272"/>
                <a:gd name="T32" fmla="*/ 0 w 108"/>
                <a:gd name="T33" fmla="*/ 0 h 272"/>
                <a:gd name="T34" fmla="*/ 0 w 108"/>
                <a:gd name="T35" fmla="*/ 0 h 272"/>
                <a:gd name="T36" fmla="*/ 0 w 108"/>
                <a:gd name="T37" fmla="*/ 0 h 272"/>
                <a:gd name="T38" fmla="*/ 0 w 108"/>
                <a:gd name="T39" fmla="*/ 0 h 272"/>
                <a:gd name="T40" fmla="*/ 0 w 108"/>
                <a:gd name="T41" fmla="*/ 0 h 272"/>
                <a:gd name="T42" fmla="*/ 0 w 108"/>
                <a:gd name="T43" fmla="*/ 0 h 272"/>
                <a:gd name="T44" fmla="*/ 0 w 108"/>
                <a:gd name="T45" fmla="*/ 0 h 272"/>
                <a:gd name="T46" fmla="*/ 0 w 108"/>
                <a:gd name="T47" fmla="*/ 0 h 272"/>
                <a:gd name="T48" fmla="*/ 0 w 108"/>
                <a:gd name="T49" fmla="*/ 0 h 272"/>
                <a:gd name="T50" fmla="*/ 0 w 108"/>
                <a:gd name="T51" fmla="*/ 0 h 272"/>
                <a:gd name="T52" fmla="*/ 0 w 108"/>
                <a:gd name="T53" fmla="*/ 0 h 272"/>
                <a:gd name="T54" fmla="*/ 0 w 108"/>
                <a:gd name="T55" fmla="*/ 0 h 272"/>
                <a:gd name="T56" fmla="*/ 0 w 108"/>
                <a:gd name="T57" fmla="*/ 0 h 2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8"/>
                <a:gd name="T88" fmla="*/ 0 h 272"/>
                <a:gd name="T89" fmla="*/ 108 w 108"/>
                <a:gd name="T90" fmla="*/ 272 h 27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8" h="272">
                  <a:moveTo>
                    <a:pt x="0" y="26"/>
                  </a:moveTo>
                  <a:lnTo>
                    <a:pt x="0" y="26"/>
                  </a:lnTo>
                  <a:lnTo>
                    <a:pt x="9" y="57"/>
                  </a:lnTo>
                  <a:lnTo>
                    <a:pt x="18" y="88"/>
                  </a:lnTo>
                  <a:lnTo>
                    <a:pt x="27" y="119"/>
                  </a:lnTo>
                  <a:lnTo>
                    <a:pt x="35" y="149"/>
                  </a:lnTo>
                  <a:lnTo>
                    <a:pt x="43" y="180"/>
                  </a:lnTo>
                  <a:lnTo>
                    <a:pt x="53" y="210"/>
                  </a:lnTo>
                  <a:lnTo>
                    <a:pt x="61" y="241"/>
                  </a:lnTo>
                  <a:lnTo>
                    <a:pt x="71" y="272"/>
                  </a:lnTo>
                  <a:lnTo>
                    <a:pt x="108" y="262"/>
                  </a:lnTo>
                  <a:lnTo>
                    <a:pt x="99" y="231"/>
                  </a:lnTo>
                  <a:lnTo>
                    <a:pt x="91" y="200"/>
                  </a:lnTo>
                  <a:lnTo>
                    <a:pt x="81" y="169"/>
                  </a:lnTo>
                  <a:lnTo>
                    <a:pt x="73" y="138"/>
                  </a:lnTo>
                  <a:lnTo>
                    <a:pt x="64" y="108"/>
                  </a:lnTo>
                  <a:lnTo>
                    <a:pt x="56" y="77"/>
                  </a:lnTo>
                  <a:lnTo>
                    <a:pt x="47" y="46"/>
                  </a:lnTo>
                  <a:lnTo>
                    <a:pt x="38" y="15"/>
                  </a:lnTo>
                  <a:lnTo>
                    <a:pt x="34" y="8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8" y="5"/>
                  </a:lnTo>
                  <a:lnTo>
                    <a:pt x="3" y="10"/>
                  </a:lnTo>
                  <a:lnTo>
                    <a:pt x="0" y="1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18" name="Freeform 270"/>
            <p:cNvSpPr>
              <a:spLocks/>
            </p:cNvSpPr>
            <p:nvPr/>
          </p:nvSpPr>
          <p:spPr bwMode="auto">
            <a:xfrm>
              <a:off x="4612" y="2648"/>
              <a:ext cx="48" cy="142"/>
            </a:xfrm>
            <a:custGeom>
              <a:avLst/>
              <a:gdLst>
                <a:gd name="T0" fmla="*/ 0 w 479"/>
                <a:gd name="T1" fmla="*/ 0 h 1558"/>
                <a:gd name="T2" fmla="*/ 0 w 479"/>
                <a:gd name="T3" fmla="*/ 0 h 1558"/>
                <a:gd name="T4" fmla="*/ 0 w 479"/>
                <a:gd name="T5" fmla="*/ 0 h 1558"/>
                <a:gd name="T6" fmla="*/ 0 w 479"/>
                <a:gd name="T7" fmla="*/ 0 h 1558"/>
                <a:gd name="T8" fmla="*/ 0 w 479"/>
                <a:gd name="T9" fmla="*/ 0 h 1558"/>
                <a:gd name="T10" fmla="*/ 0 w 479"/>
                <a:gd name="T11" fmla="*/ 0 h 1558"/>
                <a:gd name="T12" fmla="*/ 0 w 479"/>
                <a:gd name="T13" fmla="*/ 0 h 1558"/>
                <a:gd name="T14" fmla="*/ 0 w 479"/>
                <a:gd name="T15" fmla="*/ 0 h 1558"/>
                <a:gd name="T16" fmla="*/ 0 w 479"/>
                <a:gd name="T17" fmla="*/ 1 h 1558"/>
                <a:gd name="T18" fmla="*/ 0 w 479"/>
                <a:gd name="T19" fmla="*/ 1 h 1558"/>
                <a:gd name="T20" fmla="*/ 0 w 479"/>
                <a:gd name="T21" fmla="*/ 1 h 1558"/>
                <a:gd name="T22" fmla="*/ 0 w 479"/>
                <a:gd name="T23" fmla="*/ 1 h 1558"/>
                <a:gd name="T24" fmla="*/ 0 w 479"/>
                <a:gd name="T25" fmla="*/ 1 h 1558"/>
                <a:gd name="T26" fmla="*/ 0 w 479"/>
                <a:gd name="T27" fmla="*/ 1 h 1558"/>
                <a:gd name="T28" fmla="*/ 0 w 479"/>
                <a:gd name="T29" fmla="*/ 1 h 1558"/>
                <a:gd name="T30" fmla="*/ 0 w 479"/>
                <a:gd name="T31" fmla="*/ 1 h 1558"/>
                <a:gd name="T32" fmla="*/ 0 w 479"/>
                <a:gd name="T33" fmla="*/ 1 h 1558"/>
                <a:gd name="T34" fmla="*/ 0 w 479"/>
                <a:gd name="T35" fmla="*/ 1 h 1558"/>
                <a:gd name="T36" fmla="*/ 1 w 479"/>
                <a:gd name="T37" fmla="*/ 1 h 1558"/>
                <a:gd name="T38" fmla="*/ 1 w 479"/>
                <a:gd name="T39" fmla="*/ 1 h 1558"/>
                <a:gd name="T40" fmla="*/ 0 w 479"/>
                <a:gd name="T41" fmla="*/ 1 h 1558"/>
                <a:gd name="T42" fmla="*/ 0 w 479"/>
                <a:gd name="T43" fmla="*/ 1 h 1558"/>
                <a:gd name="T44" fmla="*/ 0 w 479"/>
                <a:gd name="T45" fmla="*/ 1 h 1558"/>
                <a:gd name="T46" fmla="*/ 0 w 479"/>
                <a:gd name="T47" fmla="*/ 1 h 1558"/>
                <a:gd name="T48" fmla="*/ 0 w 479"/>
                <a:gd name="T49" fmla="*/ 1 h 1558"/>
                <a:gd name="T50" fmla="*/ 0 w 479"/>
                <a:gd name="T51" fmla="*/ 1 h 1558"/>
                <a:gd name="T52" fmla="*/ 0 w 479"/>
                <a:gd name="T53" fmla="*/ 1 h 1558"/>
                <a:gd name="T54" fmla="*/ 0 w 479"/>
                <a:gd name="T55" fmla="*/ 1 h 1558"/>
                <a:gd name="T56" fmla="*/ 0 w 479"/>
                <a:gd name="T57" fmla="*/ 0 h 1558"/>
                <a:gd name="T58" fmla="*/ 0 w 479"/>
                <a:gd name="T59" fmla="*/ 0 h 1558"/>
                <a:gd name="T60" fmla="*/ 0 w 479"/>
                <a:gd name="T61" fmla="*/ 0 h 1558"/>
                <a:gd name="T62" fmla="*/ 0 w 479"/>
                <a:gd name="T63" fmla="*/ 0 h 1558"/>
                <a:gd name="T64" fmla="*/ 0 w 479"/>
                <a:gd name="T65" fmla="*/ 0 h 1558"/>
                <a:gd name="T66" fmla="*/ 0 w 479"/>
                <a:gd name="T67" fmla="*/ 0 h 1558"/>
                <a:gd name="T68" fmla="*/ 0 w 479"/>
                <a:gd name="T69" fmla="*/ 0 h 1558"/>
                <a:gd name="T70" fmla="*/ 0 w 479"/>
                <a:gd name="T71" fmla="*/ 0 h 1558"/>
                <a:gd name="T72" fmla="*/ 0 w 479"/>
                <a:gd name="T73" fmla="*/ 0 h 1558"/>
                <a:gd name="T74" fmla="*/ 0 w 479"/>
                <a:gd name="T75" fmla="*/ 0 h 1558"/>
                <a:gd name="T76" fmla="*/ 0 w 479"/>
                <a:gd name="T77" fmla="*/ 0 h 1558"/>
                <a:gd name="T78" fmla="*/ 0 w 479"/>
                <a:gd name="T79" fmla="*/ 0 h 1558"/>
                <a:gd name="T80" fmla="*/ 0 w 479"/>
                <a:gd name="T81" fmla="*/ 0 h 1558"/>
                <a:gd name="T82" fmla="*/ 0 w 479"/>
                <a:gd name="T83" fmla="*/ 0 h 1558"/>
                <a:gd name="T84" fmla="*/ 0 w 479"/>
                <a:gd name="T85" fmla="*/ 0 h 1558"/>
                <a:gd name="T86" fmla="*/ 0 w 479"/>
                <a:gd name="T87" fmla="*/ 0 h 1558"/>
                <a:gd name="T88" fmla="*/ 0 w 479"/>
                <a:gd name="T89" fmla="*/ 0 h 1558"/>
                <a:gd name="T90" fmla="*/ 0 w 479"/>
                <a:gd name="T91" fmla="*/ 0 h 155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79"/>
                <a:gd name="T139" fmla="*/ 0 h 1558"/>
                <a:gd name="T140" fmla="*/ 479 w 479"/>
                <a:gd name="T141" fmla="*/ 1558 h 155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79" h="1558">
                  <a:moveTo>
                    <a:pt x="1" y="25"/>
                  </a:moveTo>
                  <a:lnTo>
                    <a:pt x="0" y="22"/>
                  </a:lnTo>
                  <a:lnTo>
                    <a:pt x="10" y="139"/>
                  </a:lnTo>
                  <a:lnTo>
                    <a:pt x="25" y="250"/>
                  </a:lnTo>
                  <a:lnTo>
                    <a:pt x="44" y="357"/>
                  </a:lnTo>
                  <a:lnTo>
                    <a:pt x="67" y="458"/>
                  </a:lnTo>
                  <a:lnTo>
                    <a:pt x="92" y="556"/>
                  </a:lnTo>
                  <a:lnTo>
                    <a:pt x="120" y="651"/>
                  </a:lnTo>
                  <a:lnTo>
                    <a:pt x="150" y="743"/>
                  </a:lnTo>
                  <a:lnTo>
                    <a:pt x="182" y="832"/>
                  </a:lnTo>
                  <a:lnTo>
                    <a:pt x="214" y="922"/>
                  </a:lnTo>
                  <a:lnTo>
                    <a:pt x="249" y="1011"/>
                  </a:lnTo>
                  <a:lnTo>
                    <a:pt x="282" y="1098"/>
                  </a:lnTo>
                  <a:lnTo>
                    <a:pt x="317" y="1186"/>
                  </a:lnTo>
                  <a:lnTo>
                    <a:pt x="349" y="1275"/>
                  </a:lnTo>
                  <a:lnTo>
                    <a:pt x="382" y="1367"/>
                  </a:lnTo>
                  <a:lnTo>
                    <a:pt x="412" y="1461"/>
                  </a:lnTo>
                  <a:lnTo>
                    <a:pt x="441" y="1558"/>
                  </a:lnTo>
                  <a:lnTo>
                    <a:pt x="479" y="1547"/>
                  </a:lnTo>
                  <a:lnTo>
                    <a:pt x="450" y="1450"/>
                  </a:lnTo>
                  <a:lnTo>
                    <a:pt x="419" y="1354"/>
                  </a:lnTo>
                  <a:lnTo>
                    <a:pt x="387" y="1262"/>
                  </a:lnTo>
                  <a:lnTo>
                    <a:pt x="355" y="1173"/>
                  </a:lnTo>
                  <a:lnTo>
                    <a:pt x="320" y="1083"/>
                  </a:lnTo>
                  <a:lnTo>
                    <a:pt x="287" y="996"/>
                  </a:lnTo>
                  <a:lnTo>
                    <a:pt x="252" y="907"/>
                  </a:lnTo>
                  <a:lnTo>
                    <a:pt x="219" y="820"/>
                  </a:lnTo>
                  <a:lnTo>
                    <a:pt x="188" y="730"/>
                  </a:lnTo>
                  <a:lnTo>
                    <a:pt x="158" y="640"/>
                  </a:lnTo>
                  <a:lnTo>
                    <a:pt x="129" y="545"/>
                  </a:lnTo>
                  <a:lnTo>
                    <a:pt x="104" y="449"/>
                  </a:lnTo>
                  <a:lnTo>
                    <a:pt x="83" y="350"/>
                  </a:lnTo>
                  <a:lnTo>
                    <a:pt x="65" y="246"/>
                  </a:lnTo>
                  <a:lnTo>
                    <a:pt x="50" y="135"/>
                  </a:lnTo>
                  <a:lnTo>
                    <a:pt x="39" y="19"/>
                  </a:lnTo>
                  <a:lnTo>
                    <a:pt x="38" y="16"/>
                  </a:lnTo>
                  <a:lnTo>
                    <a:pt x="39" y="19"/>
                  </a:lnTo>
                  <a:lnTo>
                    <a:pt x="37" y="11"/>
                  </a:lnTo>
                  <a:lnTo>
                    <a:pt x="33" y="4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5" y="7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19" name="Freeform 271"/>
            <p:cNvSpPr>
              <a:spLocks/>
            </p:cNvSpPr>
            <p:nvPr/>
          </p:nvSpPr>
          <p:spPr bwMode="auto">
            <a:xfrm>
              <a:off x="4562" y="2620"/>
              <a:ext cx="54" cy="30"/>
            </a:xfrm>
            <a:custGeom>
              <a:avLst/>
              <a:gdLst>
                <a:gd name="T0" fmla="*/ 0 w 535"/>
                <a:gd name="T1" fmla="*/ 0 h 329"/>
                <a:gd name="T2" fmla="*/ 0 w 535"/>
                <a:gd name="T3" fmla="*/ 0 h 329"/>
                <a:gd name="T4" fmla="*/ 0 w 535"/>
                <a:gd name="T5" fmla="*/ 0 h 329"/>
                <a:gd name="T6" fmla="*/ 0 w 535"/>
                <a:gd name="T7" fmla="*/ 0 h 329"/>
                <a:gd name="T8" fmla="*/ 0 w 535"/>
                <a:gd name="T9" fmla="*/ 0 h 329"/>
                <a:gd name="T10" fmla="*/ 0 w 535"/>
                <a:gd name="T11" fmla="*/ 0 h 329"/>
                <a:gd name="T12" fmla="*/ 0 w 535"/>
                <a:gd name="T13" fmla="*/ 0 h 329"/>
                <a:gd name="T14" fmla="*/ 0 w 535"/>
                <a:gd name="T15" fmla="*/ 0 h 329"/>
                <a:gd name="T16" fmla="*/ 0 w 535"/>
                <a:gd name="T17" fmla="*/ 0 h 329"/>
                <a:gd name="T18" fmla="*/ 0 w 535"/>
                <a:gd name="T19" fmla="*/ 0 h 329"/>
                <a:gd name="T20" fmla="*/ 0 w 535"/>
                <a:gd name="T21" fmla="*/ 0 h 329"/>
                <a:gd name="T22" fmla="*/ 0 w 535"/>
                <a:gd name="T23" fmla="*/ 0 h 329"/>
                <a:gd name="T24" fmla="*/ 0 w 535"/>
                <a:gd name="T25" fmla="*/ 0 h 329"/>
                <a:gd name="T26" fmla="*/ 0 w 535"/>
                <a:gd name="T27" fmla="*/ 0 h 329"/>
                <a:gd name="T28" fmla="*/ 1 w 535"/>
                <a:gd name="T29" fmla="*/ 0 h 329"/>
                <a:gd name="T30" fmla="*/ 1 w 535"/>
                <a:gd name="T31" fmla="*/ 0 h 329"/>
                <a:gd name="T32" fmla="*/ 1 w 535"/>
                <a:gd name="T33" fmla="*/ 0 h 329"/>
                <a:gd name="T34" fmla="*/ 1 w 535"/>
                <a:gd name="T35" fmla="*/ 0 h 329"/>
                <a:gd name="T36" fmla="*/ 1 w 535"/>
                <a:gd name="T37" fmla="*/ 0 h 329"/>
                <a:gd name="T38" fmla="*/ 1 w 535"/>
                <a:gd name="T39" fmla="*/ 0 h 329"/>
                <a:gd name="T40" fmla="*/ 1 w 535"/>
                <a:gd name="T41" fmla="*/ 0 h 329"/>
                <a:gd name="T42" fmla="*/ 1 w 535"/>
                <a:gd name="T43" fmla="*/ 0 h 329"/>
                <a:gd name="T44" fmla="*/ 1 w 535"/>
                <a:gd name="T45" fmla="*/ 0 h 329"/>
                <a:gd name="T46" fmla="*/ 0 w 535"/>
                <a:gd name="T47" fmla="*/ 0 h 329"/>
                <a:gd name="T48" fmla="*/ 0 w 535"/>
                <a:gd name="T49" fmla="*/ 0 h 329"/>
                <a:gd name="T50" fmla="*/ 0 w 535"/>
                <a:gd name="T51" fmla="*/ 0 h 329"/>
                <a:gd name="T52" fmla="*/ 0 w 535"/>
                <a:gd name="T53" fmla="*/ 0 h 329"/>
                <a:gd name="T54" fmla="*/ 0 w 535"/>
                <a:gd name="T55" fmla="*/ 0 h 329"/>
                <a:gd name="T56" fmla="*/ 0 w 535"/>
                <a:gd name="T57" fmla="*/ 0 h 329"/>
                <a:gd name="T58" fmla="*/ 0 w 535"/>
                <a:gd name="T59" fmla="*/ 0 h 329"/>
                <a:gd name="T60" fmla="*/ 0 w 535"/>
                <a:gd name="T61" fmla="*/ 0 h 329"/>
                <a:gd name="T62" fmla="*/ 0 w 535"/>
                <a:gd name="T63" fmla="*/ 0 h 329"/>
                <a:gd name="T64" fmla="*/ 0 w 535"/>
                <a:gd name="T65" fmla="*/ 0 h 329"/>
                <a:gd name="T66" fmla="*/ 0 w 535"/>
                <a:gd name="T67" fmla="*/ 0 h 329"/>
                <a:gd name="T68" fmla="*/ 0 w 535"/>
                <a:gd name="T69" fmla="*/ 0 h 329"/>
                <a:gd name="T70" fmla="*/ 0 w 535"/>
                <a:gd name="T71" fmla="*/ 0 h 329"/>
                <a:gd name="T72" fmla="*/ 0 w 535"/>
                <a:gd name="T73" fmla="*/ 0 h 329"/>
                <a:gd name="T74" fmla="*/ 0 w 535"/>
                <a:gd name="T75" fmla="*/ 0 h 329"/>
                <a:gd name="T76" fmla="*/ 0 w 535"/>
                <a:gd name="T77" fmla="*/ 0 h 329"/>
                <a:gd name="T78" fmla="*/ 0 w 535"/>
                <a:gd name="T79" fmla="*/ 0 h 329"/>
                <a:gd name="T80" fmla="*/ 0 w 535"/>
                <a:gd name="T81" fmla="*/ 0 h 329"/>
                <a:gd name="T82" fmla="*/ 0 w 535"/>
                <a:gd name="T83" fmla="*/ 0 h 329"/>
                <a:gd name="T84" fmla="*/ 0 w 535"/>
                <a:gd name="T85" fmla="*/ 0 h 329"/>
                <a:gd name="T86" fmla="*/ 0 w 535"/>
                <a:gd name="T87" fmla="*/ 0 h 329"/>
                <a:gd name="T88" fmla="*/ 0 w 535"/>
                <a:gd name="T89" fmla="*/ 0 h 329"/>
                <a:gd name="T90" fmla="*/ 0 w 535"/>
                <a:gd name="T91" fmla="*/ 0 h 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35"/>
                <a:gd name="T139" fmla="*/ 0 h 329"/>
                <a:gd name="T140" fmla="*/ 535 w 535"/>
                <a:gd name="T141" fmla="*/ 329 h 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35" h="329">
                  <a:moveTo>
                    <a:pt x="13" y="38"/>
                  </a:moveTo>
                  <a:lnTo>
                    <a:pt x="13" y="40"/>
                  </a:lnTo>
                  <a:lnTo>
                    <a:pt x="42" y="50"/>
                  </a:lnTo>
                  <a:lnTo>
                    <a:pt x="74" y="62"/>
                  </a:lnTo>
                  <a:lnTo>
                    <a:pt x="109" y="73"/>
                  </a:lnTo>
                  <a:lnTo>
                    <a:pt x="145" y="85"/>
                  </a:lnTo>
                  <a:lnTo>
                    <a:pt x="185" y="98"/>
                  </a:lnTo>
                  <a:lnTo>
                    <a:pt x="222" y="111"/>
                  </a:lnTo>
                  <a:lnTo>
                    <a:pt x="260" y="126"/>
                  </a:lnTo>
                  <a:lnTo>
                    <a:pt x="299" y="142"/>
                  </a:lnTo>
                  <a:lnTo>
                    <a:pt x="334" y="159"/>
                  </a:lnTo>
                  <a:lnTo>
                    <a:pt x="369" y="178"/>
                  </a:lnTo>
                  <a:lnTo>
                    <a:pt x="400" y="199"/>
                  </a:lnTo>
                  <a:lnTo>
                    <a:pt x="429" y="221"/>
                  </a:lnTo>
                  <a:lnTo>
                    <a:pt x="453" y="245"/>
                  </a:lnTo>
                  <a:lnTo>
                    <a:pt x="473" y="270"/>
                  </a:lnTo>
                  <a:lnTo>
                    <a:pt x="488" y="298"/>
                  </a:lnTo>
                  <a:lnTo>
                    <a:pt x="498" y="329"/>
                  </a:lnTo>
                  <a:lnTo>
                    <a:pt x="535" y="320"/>
                  </a:lnTo>
                  <a:lnTo>
                    <a:pt x="524" y="283"/>
                  </a:lnTo>
                  <a:lnTo>
                    <a:pt x="506" y="249"/>
                  </a:lnTo>
                  <a:lnTo>
                    <a:pt x="482" y="218"/>
                  </a:lnTo>
                  <a:lnTo>
                    <a:pt x="454" y="191"/>
                  </a:lnTo>
                  <a:lnTo>
                    <a:pt x="423" y="167"/>
                  </a:lnTo>
                  <a:lnTo>
                    <a:pt x="388" y="144"/>
                  </a:lnTo>
                  <a:lnTo>
                    <a:pt x="351" y="123"/>
                  </a:lnTo>
                  <a:lnTo>
                    <a:pt x="313" y="106"/>
                  </a:lnTo>
                  <a:lnTo>
                    <a:pt x="275" y="88"/>
                  </a:lnTo>
                  <a:lnTo>
                    <a:pt x="235" y="73"/>
                  </a:lnTo>
                  <a:lnTo>
                    <a:pt x="195" y="60"/>
                  </a:lnTo>
                  <a:lnTo>
                    <a:pt x="157" y="47"/>
                  </a:lnTo>
                  <a:lnTo>
                    <a:pt x="120" y="34"/>
                  </a:lnTo>
                  <a:lnTo>
                    <a:pt x="86" y="24"/>
                  </a:lnTo>
                  <a:lnTo>
                    <a:pt x="55" y="12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1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5" y="34"/>
                  </a:lnTo>
                  <a:lnTo>
                    <a:pt x="13" y="40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20" name="Freeform 272"/>
            <p:cNvSpPr>
              <a:spLocks/>
            </p:cNvSpPr>
            <p:nvPr/>
          </p:nvSpPr>
          <p:spPr bwMode="auto">
            <a:xfrm>
              <a:off x="4535" y="2601"/>
              <a:ext cx="30" cy="23"/>
            </a:xfrm>
            <a:custGeom>
              <a:avLst/>
              <a:gdLst>
                <a:gd name="T0" fmla="*/ 0 w 297"/>
                <a:gd name="T1" fmla="*/ 0 h 255"/>
                <a:gd name="T2" fmla="*/ 0 w 297"/>
                <a:gd name="T3" fmla="*/ 0 h 255"/>
                <a:gd name="T4" fmla="*/ 0 w 297"/>
                <a:gd name="T5" fmla="*/ 0 h 255"/>
                <a:gd name="T6" fmla="*/ 0 w 297"/>
                <a:gd name="T7" fmla="*/ 0 h 255"/>
                <a:gd name="T8" fmla="*/ 0 w 297"/>
                <a:gd name="T9" fmla="*/ 0 h 255"/>
                <a:gd name="T10" fmla="*/ 0 w 297"/>
                <a:gd name="T11" fmla="*/ 0 h 255"/>
                <a:gd name="T12" fmla="*/ 0 w 297"/>
                <a:gd name="T13" fmla="*/ 0 h 255"/>
                <a:gd name="T14" fmla="*/ 0 w 297"/>
                <a:gd name="T15" fmla="*/ 0 h 255"/>
                <a:gd name="T16" fmla="*/ 0 w 297"/>
                <a:gd name="T17" fmla="*/ 0 h 255"/>
                <a:gd name="T18" fmla="*/ 0 w 297"/>
                <a:gd name="T19" fmla="*/ 0 h 255"/>
                <a:gd name="T20" fmla="*/ 0 w 297"/>
                <a:gd name="T21" fmla="*/ 0 h 255"/>
                <a:gd name="T22" fmla="*/ 0 w 297"/>
                <a:gd name="T23" fmla="*/ 0 h 255"/>
                <a:gd name="T24" fmla="*/ 0 w 297"/>
                <a:gd name="T25" fmla="*/ 0 h 255"/>
                <a:gd name="T26" fmla="*/ 0 w 297"/>
                <a:gd name="T27" fmla="*/ 0 h 255"/>
                <a:gd name="T28" fmla="*/ 0 w 297"/>
                <a:gd name="T29" fmla="*/ 0 h 255"/>
                <a:gd name="T30" fmla="*/ 0 w 297"/>
                <a:gd name="T31" fmla="*/ 0 h 255"/>
                <a:gd name="T32" fmla="*/ 0 w 297"/>
                <a:gd name="T33" fmla="*/ 0 h 255"/>
                <a:gd name="T34" fmla="*/ 0 w 297"/>
                <a:gd name="T35" fmla="*/ 0 h 255"/>
                <a:gd name="T36" fmla="*/ 0 w 297"/>
                <a:gd name="T37" fmla="*/ 0 h 255"/>
                <a:gd name="T38" fmla="*/ 0 w 297"/>
                <a:gd name="T39" fmla="*/ 0 h 255"/>
                <a:gd name="T40" fmla="*/ 0 w 297"/>
                <a:gd name="T41" fmla="*/ 0 h 255"/>
                <a:gd name="T42" fmla="*/ 0 w 297"/>
                <a:gd name="T43" fmla="*/ 0 h 255"/>
                <a:gd name="T44" fmla="*/ 0 w 297"/>
                <a:gd name="T45" fmla="*/ 0 h 255"/>
                <a:gd name="T46" fmla="*/ 0 w 297"/>
                <a:gd name="T47" fmla="*/ 0 h 255"/>
                <a:gd name="T48" fmla="*/ 0 w 297"/>
                <a:gd name="T49" fmla="*/ 0 h 255"/>
                <a:gd name="T50" fmla="*/ 0 w 297"/>
                <a:gd name="T51" fmla="*/ 0 h 255"/>
                <a:gd name="T52" fmla="*/ 0 w 297"/>
                <a:gd name="T53" fmla="*/ 0 h 255"/>
                <a:gd name="T54" fmla="*/ 0 w 297"/>
                <a:gd name="T55" fmla="*/ 0 h 255"/>
                <a:gd name="T56" fmla="*/ 0 w 297"/>
                <a:gd name="T57" fmla="*/ 0 h 255"/>
                <a:gd name="T58" fmla="*/ 0 w 297"/>
                <a:gd name="T59" fmla="*/ 0 h 255"/>
                <a:gd name="T60" fmla="*/ 0 w 297"/>
                <a:gd name="T61" fmla="*/ 0 h 255"/>
                <a:gd name="T62" fmla="*/ 0 w 297"/>
                <a:gd name="T63" fmla="*/ 0 h 255"/>
                <a:gd name="T64" fmla="*/ 0 w 297"/>
                <a:gd name="T65" fmla="*/ 0 h 255"/>
                <a:gd name="T66" fmla="*/ 0 w 297"/>
                <a:gd name="T67" fmla="*/ 0 h 255"/>
                <a:gd name="T68" fmla="*/ 0 w 297"/>
                <a:gd name="T69" fmla="*/ 0 h 255"/>
                <a:gd name="T70" fmla="*/ 0 w 297"/>
                <a:gd name="T71" fmla="*/ 0 h 255"/>
                <a:gd name="T72" fmla="*/ 0 w 297"/>
                <a:gd name="T73" fmla="*/ 0 h 255"/>
                <a:gd name="T74" fmla="*/ 0 w 297"/>
                <a:gd name="T75" fmla="*/ 0 h 255"/>
                <a:gd name="T76" fmla="*/ 0 w 297"/>
                <a:gd name="T77" fmla="*/ 0 h 255"/>
                <a:gd name="T78" fmla="*/ 0 w 297"/>
                <a:gd name="T79" fmla="*/ 0 h 255"/>
                <a:gd name="T80" fmla="*/ 0 w 297"/>
                <a:gd name="T81" fmla="*/ 0 h 255"/>
                <a:gd name="T82" fmla="*/ 0 w 297"/>
                <a:gd name="T83" fmla="*/ 0 h 255"/>
                <a:gd name="T84" fmla="*/ 0 w 297"/>
                <a:gd name="T85" fmla="*/ 0 h 255"/>
                <a:gd name="T86" fmla="*/ 0 w 297"/>
                <a:gd name="T87" fmla="*/ 0 h 255"/>
                <a:gd name="T88" fmla="*/ 0 w 297"/>
                <a:gd name="T89" fmla="*/ 0 h 255"/>
                <a:gd name="T90" fmla="*/ 0 w 297"/>
                <a:gd name="T91" fmla="*/ 0 h 25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97"/>
                <a:gd name="T139" fmla="*/ 0 h 255"/>
                <a:gd name="T140" fmla="*/ 297 w 297"/>
                <a:gd name="T141" fmla="*/ 255 h 25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97" h="255">
                  <a:moveTo>
                    <a:pt x="40" y="18"/>
                  </a:moveTo>
                  <a:lnTo>
                    <a:pt x="12" y="39"/>
                  </a:lnTo>
                  <a:lnTo>
                    <a:pt x="25" y="46"/>
                  </a:lnTo>
                  <a:lnTo>
                    <a:pt x="41" y="57"/>
                  </a:lnTo>
                  <a:lnTo>
                    <a:pt x="57" y="69"/>
                  </a:lnTo>
                  <a:lnTo>
                    <a:pt x="72" y="82"/>
                  </a:lnTo>
                  <a:lnTo>
                    <a:pt x="87" y="97"/>
                  </a:lnTo>
                  <a:lnTo>
                    <a:pt x="104" y="111"/>
                  </a:lnTo>
                  <a:lnTo>
                    <a:pt x="119" y="127"/>
                  </a:lnTo>
                  <a:lnTo>
                    <a:pt x="136" y="143"/>
                  </a:lnTo>
                  <a:lnTo>
                    <a:pt x="153" y="159"/>
                  </a:lnTo>
                  <a:lnTo>
                    <a:pt x="170" y="175"/>
                  </a:lnTo>
                  <a:lnTo>
                    <a:pt x="189" y="191"/>
                  </a:lnTo>
                  <a:lnTo>
                    <a:pt x="205" y="207"/>
                  </a:lnTo>
                  <a:lnTo>
                    <a:pt x="224" y="220"/>
                  </a:lnTo>
                  <a:lnTo>
                    <a:pt x="243" y="234"/>
                  </a:lnTo>
                  <a:lnTo>
                    <a:pt x="262" y="246"/>
                  </a:lnTo>
                  <a:lnTo>
                    <a:pt x="283" y="255"/>
                  </a:lnTo>
                  <a:lnTo>
                    <a:pt x="297" y="219"/>
                  </a:lnTo>
                  <a:lnTo>
                    <a:pt x="281" y="210"/>
                  </a:lnTo>
                  <a:lnTo>
                    <a:pt x="264" y="200"/>
                  </a:lnTo>
                  <a:lnTo>
                    <a:pt x="247" y="188"/>
                  </a:lnTo>
                  <a:lnTo>
                    <a:pt x="230" y="175"/>
                  </a:lnTo>
                  <a:lnTo>
                    <a:pt x="214" y="162"/>
                  </a:lnTo>
                  <a:lnTo>
                    <a:pt x="197" y="146"/>
                  </a:lnTo>
                  <a:lnTo>
                    <a:pt x="180" y="130"/>
                  </a:lnTo>
                  <a:lnTo>
                    <a:pt x="163" y="114"/>
                  </a:lnTo>
                  <a:lnTo>
                    <a:pt x="147" y="98"/>
                  </a:lnTo>
                  <a:lnTo>
                    <a:pt x="131" y="82"/>
                  </a:lnTo>
                  <a:lnTo>
                    <a:pt x="114" y="67"/>
                  </a:lnTo>
                  <a:lnTo>
                    <a:pt x="97" y="52"/>
                  </a:lnTo>
                  <a:lnTo>
                    <a:pt x="80" y="37"/>
                  </a:lnTo>
                  <a:lnTo>
                    <a:pt x="64" y="25"/>
                  </a:lnTo>
                  <a:lnTo>
                    <a:pt x="46" y="12"/>
                  </a:lnTo>
                  <a:lnTo>
                    <a:pt x="28" y="3"/>
                  </a:lnTo>
                  <a:lnTo>
                    <a:pt x="0" y="24"/>
                  </a:lnTo>
                  <a:lnTo>
                    <a:pt x="28" y="3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6" y="7"/>
                  </a:lnTo>
                  <a:lnTo>
                    <a:pt x="3" y="12"/>
                  </a:lnTo>
                  <a:lnTo>
                    <a:pt x="1" y="20"/>
                  </a:lnTo>
                  <a:lnTo>
                    <a:pt x="1" y="27"/>
                  </a:lnTo>
                  <a:lnTo>
                    <a:pt x="4" y="34"/>
                  </a:lnTo>
                  <a:lnTo>
                    <a:pt x="12" y="39"/>
                  </a:lnTo>
                  <a:lnTo>
                    <a:pt x="4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21" name="Freeform 273"/>
            <p:cNvSpPr>
              <a:spLocks/>
            </p:cNvSpPr>
            <p:nvPr/>
          </p:nvSpPr>
          <p:spPr bwMode="auto">
            <a:xfrm>
              <a:off x="4599" y="2691"/>
              <a:ext cx="44" cy="185"/>
            </a:xfrm>
            <a:custGeom>
              <a:avLst/>
              <a:gdLst>
                <a:gd name="T0" fmla="*/ 0 w 437"/>
                <a:gd name="T1" fmla="*/ 0 h 2034"/>
                <a:gd name="T2" fmla="*/ 0 w 437"/>
                <a:gd name="T3" fmla="*/ 0 h 2034"/>
                <a:gd name="T4" fmla="*/ 0 w 437"/>
                <a:gd name="T5" fmla="*/ 0 h 2034"/>
                <a:gd name="T6" fmla="*/ 0 w 437"/>
                <a:gd name="T7" fmla="*/ 0 h 2034"/>
                <a:gd name="T8" fmla="*/ 0 w 437"/>
                <a:gd name="T9" fmla="*/ 0 h 2034"/>
                <a:gd name="T10" fmla="*/ 0 w 437"/>
                <a:gd name="T11" fmla="*/ 0 h 2034"/>
                <a:gd name="T12" fmla="*/ 0 w 437"/>
                <a:gd name="T13" fmla="*/ 1 h 2034"/>
                <a:gd name="T14" fmla="*/ 0 w 437"/>
                <a:gd name="T15" fmla="*/ 1 h 2034"/>
                <a:gd name="T16" fmla="*/ 0 w 437"/>
                <a:gd name="T17" fmla="*/ 1 h 2034"/>
                <a:gd name="T18" fmla="*/ 0 w 437"/>
                <a:gd name="T19" fmla="*/ 1 h 2034"/>
                <a:gd name="T20" fmla="*/ 0 w 437"/>
                <a:gd name="T21" fmla="*/ 1 h 2034"/>
                <a:gd name="T22" fmla="*/ 0 w 437"/>
                <a:gd name="T23" fmla="*/ 1 h 2034"/>
                <a:gd name="T24" fmla="*/ 0 w 437"/>
                <a:gd name="T25" fmla="*/ 1 h 2034"/>
                <a:gd name="T26" fmla="*/ 0 w 437"/>
                <a:gd name="T27" fmla="*/ 1 h 2034"/>
                <a:gd name="T28" fmla="*/ 0 w 437"/>
                <a:gd name="T29" fmla="*/ 1 h 2034"/>
                <a:gd name="T30" fmla="*/ 0 w 437"/>
                <a:gd name="T31" fmla="*/ 1 h 2034"/>
                <a:gd name="T32" fmla="*/ 0 w 437"/>
                <a:gd name="T33" fmla="*/ 2 h 2034"/>
                <a:gd name="T34" fmla="*/ 0 w 437"/>
                <a:gd name="T35" fmla="*/ 2 h 2034"/>
                <a:gd name="T36" fmla="*/ 0 w 437"/>
                <a:gd name="T37" fmla="*/ 1 h 2034"/>
                <a:gd name="T38" fmla="*/ 0 w 437"/>
                <a:gd name="T39" fmla="*/ 1 h 2034"/>
                <a:gd name="T40" fmla="*/ 0 w 437"/>
                <a:gd name="T41" fmla="*/ 1 h 2034"/>
                <a:gd name="T42" fmla="*/ 0 w 437"/>
                <a:gd name="T43" fmla="*/ 1 h 2034"/>
                <a:gd name="T44" fmla="*/ 0 w 437"/>
                <a:gd name="T45" fmla="*/ 1 h 2034"/>
                <a:gd name="T46" fmla="*/ 0 w 437"/>
                <a:gd name="T47" fmla="*/ 1 h 2034"/>
                <a:gd name="T48" fmla="*/ 0 w 437"/>
                <a:gd name="T49" fmla="*/ 1 h 2034"/>
                <a:gd name="T50" fmla="*/ 0 w 437"/>
                <a:gd name="T51" fmla="*/ 1 h 2034"/>
                <a:gd name="T52" fmla="*/ 0 w 437"/>
                <a:gd name="T53" fmla="*/ 1 h 2034"/>
                <a:gd name="T54" fmla="*/ 0 w 437"/>
                <a:gd name="T55" fmla="*/ 1 h 2034"/>
                <a:gd name="T56" fmla="*/ 0 w 437"/>
                <a:gd name="T57" fmla="*/ 0 h 2034"/>
                <a:gd name="T58" fmla="*/ 0 w 437"/>
                <a:gd name="T59" fmla="*/ 0 h 2034"/>
                <a:gd name="T60" fmla="*/ 0 w 437"/>
                <a:gd name="T61" fmla="*/ 0 h 2034"/>
                <a:gd name="T62" fmla="*/ 0 w 437"/>
                <a:gd name="T63" fmla="*/ 0 h 2034"/>
                <a:gd name="T64" fmla="*/ 0 w 437"/>
                <a:gd name="T65" fmla="*/ 0 h 2034"/>
                <a:gd name="T66" fmla="*/ 0 w 437"/>
                <a:gd name="T67" fmla="*/ 0 h 2034"/>
                <a:gd name="T68" fmla="*/ 0 w 437"/>
                <a:gd name="T69" fmla="*/ 0 h 20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7"/>
                <a:gd name="T106" fmla="*/ 0 h 2034"/>
                <a:gd name="T107" fmla="*/ 437 w 437"/>
                <a:gd name="T108" fmla="*/ 2034 h 20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7" h="2034">
                  <a:moveTo>
                    <a:pt x="0" y="11"/>
                  </a:moveTo>
                  <a:lnTo>
                    <a:pt x="31" y="130"/>
                  </a:lnTo>
                  <a:lnTo>
                    <a:pt x="61" y="255"/>
                  </a:lnTo>
                  <a:lnTo>
                    <a:pt x="90" y="381"/>
                  </a:lnTo>
                  <a:lnTo>
                    <a:pt x="116" y="508"/>
                  </a:lnTo>
                  <a:lnTo>
                    <a:pt x="142" y="638"/>
                  </a:lnTo>
                  <a:lnTo>
                    <a:pt x="168" y="768"/>
                  </a:lnTo>
                  <a:lnTo>
                    <a:pt x="193" y="900"/>
                  </a:lnTo>
                  <a:lnTo>
                    <a:pt x="217" y="1032"/>
                  </a:lnTo>
                  <a:lnTo>
                    <a:pt x="241" y="1163"/>
                  </a:lnTo>
                  <a:lnTo>
                    <a:pt x="264" y="1293"/>
                  </a:lnTo>
                  <a:lnTo>
                    <a:pt x="286" y="1422"/>
                  </a:lnTo>
                  <a:lnTo>
                    <a:pt x="308" y="1549"/>
                  </a:lnTo>
                  <a:lnTo>
                    <a:pt x="331" y="1675"/>
                  </a:lnTo>
                  <a:lnTo>
                    <a:pt x="353" y="1798"/>
                  </a:lnTo>
                  <a:lnTo>
                    <a:pt x="375" y="1917"/>
                  </a:lnTo>
                  <a:lnTo>
                    <a:pt x="397" y="2034"/>
                  </a:lnTo>
                  <a:lnTo>
                    <a:pt x="437" y="2027"/>
                  </a:lnTo>
                  <a:lnTo>
                    <a:pt x="415" y="1911"/>
                  </a:lnTo>
                  <a:lnTo>
                    <a:pt x="393" y="1791"/>
                  </a:lnTo>
                  <a:lnTo>
                    <a:pt x="371" y="1669"/>
                  </a:lnTo>
                  <a:lnTo>
                    <a:pt x="348" y="1543"/>
                  </a:lnTo>
                  <a:lnTo>
                    <a:pt x="326" y="1416"/>
                  </a:lnTo>
                  <a:lnTo>
                    <a:pt x="304" y="1287"/>
                  </a:lnTo>
                  <a:lnTo>
                    <a:pt x="281" y="1157"/>
                  </a:lnTo>
                  <a:lnTo>
                    <a:pt x="256" y="1025"/>
                  </a:lnTo>
                  <a:lnTo>
                    <a:pt x="232" y="893"/>
                  </a:lnTo>
                  <a:lnTo>
                    <a:pt x="208" y="762"/>
                  </a:lnTo>
                  <a:lnTo>
                    <a:pt x="182" y="632"/>
                  </a:lnTo>
                  <a:lnTo>
                    <a:pt x="156" y="502"/>
                  </a:lnTo>
                  <a:lnTo>
                    <a:pt x="128" y="372"/>
                  </a:lnTo>
                  <a:lnTo>
                    <a:pt x="98" y="247"/>
                  </a:lnTo>
                  <a:lnTo>
                    <a:pt x="69" y="122"/>
                  </a:lnTo>
                  <a:lnTo>
                    <a:pt x="3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22" name="Freeform 274"/>
            <p:cNvSpPr>
              <a:spLocks/>
            </p:cNvSpPr>
            <p:nvPr/>
          </p:nvSpPr>
          <p:spPr bwMode="auto">
            <a:xfrm>
              <a:off x="4535" y="2601"/>
              <a:ext cx="40" cy="158"/>
            </a:xfrm>
            <a:custGeom>
              <a:avLst/>
              <a:gdLst>
                <a:gd name="T0" fmla="*/ 0 w 401"/>
                <a:gd name="T1" fmla="*/ 0 h 1742"/>
                <a:gd name="T2" fmla="*/ 0 w 401"/>
                <a:gd name="T3" fmla="*/ 0 h 1742"/>
                <a:gd name="T4" fmla="*/ 0 w 401"/>
                <a:gd name="T5" fmla="*/ 0 h 1742"/>
                <a:gd name="T6" fmla="*/ 0 w 401"/>
                <a:gd name="T7" fmla="*/ 0 h 1742"/>
                <a:gd name="T8" fmla="*/ 0 w 401"/>
                <a:gd name="T9" fmla="*/ 0 h 1742"/>
                <a:gd name="T10" fmla="*/ 0 w 401"/>
                <a:gd name="T11" fmla="*/ 0 h 1742"/>
                <a:gd name="T12" fmla="*/ 0 w 401"/>
                <a:gd name="T13" fmla="*/ 0 h 1742"/>
                <a:gd name="T14" fmla="*/ 0 w 401"/>
                <a:gd name="T15" fmla="*/ 0 h 1742"/>
                <a:gd name="T16" fmla="*/ 0 w 401"/>
                <a:gd name="T17" fmla="*/ 0 h 1742"/>
                <a:gd name="T18" fmla="*/ 0 w 401"/>
                <a:gd name="T19" fmla="*/ 0 h 1742"/>
                <a:gd name="T20" fmla="*/ 0 w 401"/>
                <a:gd name="T21" fmla="*/ 0 h 1742"/>
                <a:gd name="T22" fmla="*/ 0 w 401"/>
                <a:gd name="T23" fmla="*/ 1 h 1742"/>
                <a:gd name="T24" fmla="*/ 0 w 401"/>
                <a:gd name="T25" fmla="*/ 1 h 1742"/>
                <a:gd name="T26" fmla="*/ 0 w 401"/>
                <a:gd name="T27" fmla="*/ 1 h 1742"/>
                <a:gd name="T28" fmla="*/ 0 w 401"/>
                <a:gd name="T29" fmla="*/ 1 h 1742"/>
                <a:gd name="T30" fmla="*/ 0 w 401"/>
                <a:gd name="T31" fmla="*/ 1 h 1742"/>
                <a:gd name="T32" fmla="*/ 0 w 401"/>
                <a:gd name="T33" fmla="*/ 1 h 1742"/>
                <a:gd name="T34" fmla="*/ 0 w 401"/>
                <a:gd name="T35" fmla="*/ 1 h 1742"/>
                <a:gd name="T36" fmla="*/ 0 w 401"/>
                <a:gd name="T37" fmla="*/ 1 h 1742"/>
                <a:gd name="T38" fmla="*/ 0 w 401"/>
                <a:gd name="T39" fmla="*/ 1 h 1742"/>
                <a:gd name="T40" fmla="*/ 0 w 401"/>
                <a:gd name="T41" fmla="*/ 1 h 1742"/>
                <a:gd name="T42" fmla="*/ 0 w 401"/>
                <a:gd name="T43" fmla="*/ 1 h 1742"/>
                <a:gd name="T44" fmla="*/ 0 w 401"/>
                <a:gd name="T45" fmla="*/ 1 h 1742"/>
                <a:gd name="T46" fmla="*/ 0 w 401"/>
                <a:gd name="T47" fmla="*/ 1 h 1742"/>
                <a:gd name="T48" fmla="*/ 0 w 401"/>
                <a:gd name="T49" fmla="*/ 1 h 1742"/>
                <a:gd name="T50" fmla="*/ 0 w 401"/>
                <a:gd name="T51" fmla="*/ 1 h 1742"/>
                <a:gd name="T52" fmla="*/ 0 w 401"/>
                <a:gd name="T53" fmla="*/ 1 h 1742"/>
                <a:gd name="T54" fmla="*/ 0 w 401"/>
                <a:gd name="T55" fmla="*/ 1 h 1742"/>
                <a:gd name="T56" fmla="*/ 0 w 401"/>
                <a:gd name="T57" fmla="*/ 0 h 1742"/>
                <a:gd name="T58" fmla="*/ 0 w 401"/>
                <a:gd name="T59" fmla="*/ 0 h 1742"/>
                <a:gd name="T60" fmla="*/ 0 w 401"/>
                <a:gd name="T61" fmla="*/ 0 h 1742"/>
                <a:gd name="T62" fmla="*/ 0 w 401"/>
                <a:gd name="T63" fmla="*/ 0 h 1742"/>
                <a:gd name="T64" fmla="*/ 0 w 401"/>
                <a:gd name="T65" fmla="*/ 0 h 17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1"/>
                <a:gd name="T100" fmla="*/ 0 h 1742"/>
                <a:gd name="T101" fmla="*/ 401 w 401"/>
                <a:gd name="T102" fmla="*/ 1742 h 17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1" h="1742">
                  <a:moveTo>
                    <a:pt x="5" y="3"/>
                  </a:moveTo>
                  <a:lnTo>
                    <a:pt x="11" y="0"/>
                  </a:lnTo>
                  <a:lnTo>
                    <a:pt x="19" y="3"/>
                  </a:lnTo>
                  <a:lnTo>
                    <a:pt x="30" y="7"/>
                  </a:lnTo>
                  <a:lnTo>
                    <a:pt x="42" y="14"/>
                  </a:lnTo>
                  <a:lnTo>
                    <a:pt x="56" y="24"/>
                  </a:lnTo>
                  <a:lnTo>
                    <a:pt x="71" y="36"/>
                  </a:lnTo>
                  <a:lnTo>
                    <a:pt x="88" y="50"/>
                  </a:lnTo>
                  <a:lnTo>
                    <a:pt x="105" y="63"/>
                  </a:lnTo>
                  <a:lnTo>
                    <a:pt x="123" y="79"/>
                  </a:lnTo>
                  <a:lnTo>
                    <a:pt x="141" y="95"/>
                  </a:lnTo>
                  <a:lnTo>
                    <a:pt x="158" y="111"/>
                  </a:lnTo>
                  <a:lnTo>
                    <a:pt x="175" y="126"/>
                  </a:lnTo>
                  <a:lnTo>
                    <a:pt x="192" y="142"/>
                  </a:lnTo>
                  <a:lnTo>
                    <a:pt x="208" y="156"/>
                  </a:lnTo>
                  <a:lnTo>
                    <a:pt x="222" y="169"/>
                  </a:lnTo>
                  <a:lnTo>
                    <a:pt x="235" y="180"/>
                  </a:lnTo>
                  <a:lnTo>
                    <a:pt x="253" y="211"/>
                  </a:lnTo>
                  <a:lnTo>
                    <a:pt x="273" y="277"/>
                  </a:lnTo>
                  <a:lnTo>
                    <a:pt x="295" y="369"/>
                  </a:lnTo>
                  <a:lnTo>
                    <a:pt x="316" y="474"/>
                  </a:lnTo>
                  <a:lnTo>
                    <a:pt x="333" y="583"/>
                  </a:lnTo>
                  <a:lnTo>
                    <a:pt x="346" y="683"/>
                  </a:lnTo>
                  <a:lnTo>
                    <a:pt x="350" y="764"/>
                  </a:lnTo>
                  <a:lnTo>
                    <a:pt x="345" y="816"/>
                  </a:lnTo>
                  <a:lnTo>
                    <a:pt x="343" y="827"/>
                  </a:lnTo>
                  <a:lnTo>
                    <a:pt x="335" y="839"/>
                  </a:lnTo>
                  <a:lnTo>
                    <a:pt x="326" y="852"/>
                  </a:lnTo>
                  <a:lnTo>
                    <a:pt x="314" y="865"/>
                  </a:lnTo>
                  <a:lnTo>
                    <a:pt x="303" y="876"/>
                  </a:lnTo>
                  <a:lnTo>
                    <a:pt x="291" y="887"/>
                  </a:lnTo>
                  <a:lnTo>
                    <a:pt x="281" y="896"/>
                  </a:lnTo>
                  <a:lnTo>
                    <a:pt x="273" y="902"/>
                  </a:lnTo>
                  <a:lnTo>
                    <a:pt x="279" y="906"/>
                  </a:lnTo>
                  <a:lnTo>
                    <a:pt x="293" y="916"/>
                  </a:lnTo>
                  <a:lnTo>
                    <a:pt x="314" y="930"/>
                  </a:lnTo>
                  <a:lnTo>
                    <a:pt x="337" y="946"/>
                  </a:lnTo>
                  <a:lnTo>
                    <a:pt x="360" y="962"/>
                  </a:lnTo>
                  <a:lnTo>
                    <a:pt x="381" y="976"/>
                  </a:lnTo>
                  <a:lnTo>
                    <a:pt x="396" y="985"/>
                  </a:lnTo>
                  <a:lnTo>
                    <a:pt x="401" y="990"/>
                  </a:lnTo>
                  <a:lnTo>
                    <a:pt x="393" y="1046"/>
                  </a:lnTo>
                  <a:lnTo>
                    <a:pt x="383" y="1098"/>
                  </a:lnTo>
                  <a:lnTo>
                    <a:pt x="374" y="1144"/>
                  </a:lnTo>
                  <a:lnTo>
                    <a:pt x="364" y="1187"/>
                  </a:lnTo>
                  <a:lnTo>
                    <a:pt x="352" y="1227"/>
                  </a:lnTo>
                  <a:lnTo>
                    <a:pt x="341" y="1265"/>
                  </a:lnTo>
                  <a:lnTo>
                    <a:pt x="328" y="1302"/>
                  </a:lnTo>
                  <a:lnTo>
                    <a:pt x="315" y="1338"/>
                  </a:lnTo>
                  <a:lnTo>
                    <a:pt x="303" y="1376"/>
                  </a:lnTo>
                  <a:lnTo>
                    <a:pt x="290" y="1415"/>
                  </a:lnTo>
                  <a:lnTo>
                    <a:pt x="278" y="1458"/>
                  </a:lnTo>
                  <a:lnTo>
                    <a:pt x="265" y="1503"/>
                  </a:lnTo>
                  <a:lnTo>
                    <a:pt x="253" y="1554"/>
                  </a:lnTo>
                  <a:lnTo>
                    <a:pt x="240" y="1609"/>
                  </a:lnTo>
                  <a:lnTo>
                    <a:pt x="228" y="1672"/>
                  </a:lnTo>
                  <a:lnTo>
                    <a:pt x="217" y="1742"/>
                  </a:lnTo>
                  <a:lnTo>
                    <a:pt x="61" y="310"/>
                  </a:lnTo>
                  <a:lnTo>
                    <a:pt x="55" y="269"/>
                  </a:lnTo>
                  <a:lnTo>
                    <a:pt x="44" y="222"/>
                  </a:lnTo>
                  <a:lnTo>
                    <a:pt x="33" y="173"/>
                  </a:lnTo>
                  <a:lnTo>
                    <a:pt x="20" y="125"/>
                  </a:lnTo>
                  <a:lnTo>
                    <a:pt x="10" y="81"/>
                  </a:lnTo>
                  <a:lnTo>
                    <a:pt x="2" y="43"/>
                  </a:lnTo>
                  <a:lnTo>
                    <a:pt x="0" y="17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3D4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23" name="Freeform 275"/>
            <p:cNvSpPr>
              <a:spLocks/>
            </p:cNvSpPr>
            <p:nvPr/>
          </p:nvSpPr>
          <p:spPr bwMode="auto">
            <a:xfrm>
              <a:off x="4535" y="2599"/>
              <a:ext cx="26" cy="20"/>
            </a:xfrm>
            <a:custGeom>
              <a:avLst/>
              <a:gdLst>
                <a:gd name="T0" fmla="*/ 0 w 263"/>
                <a:gd name="T1" fmla="*/ 0 h 220"/>
                <a:gd name="T2" fmla="*/ 0 w 263"/>
                <a:gd name="T3" fmla="*/ 0 h 220"/>
                <a:gd name="T4" fmla="*/ 0 w 263"/>
                <a:gd name="T5" fmla="*/ 0 h 220"/>
                <a:gd name="T6" fmla="*/ 0 w 263"/>
                <a:gd name="T7" fmla="*/ 0 h 220"/>
                <a:gd name="T8" fmla="*/ 0 w 263"/>
                <a:gd name="T9" fmla="*/ 0 h 220"/>
                <a:gd name="T10" fmla="*/ 0 w 263"/>
                <a:gd name="T11" fmla="*/ 0 h 220"/>
                <a:gd name="T12" fmla="*/ 0 w 263"/>
                <a:gd name="T13" fmla="*/ 0 h 220"/>
                <a:gd name="T14" fmla="*/ 0 w 263"/>
                <a:gd name="T15" fmla="*/ 0 h 220"/>
                <a:gd name="T16" fmla="*/ 0 w 263"/>
                <a:gd name="T17" fmla="*/ 0 h 220"/>
                <a:gd name="T18" fmla="*/ 0 w 263"/>
                <a:gd name="T19" fmla="*/ 0 h 220"/>
                <a:gd name="T20" fmla="*/ 0 w 263"/>
                <a:gd name="T21" fmla="*/ 0 h 220"/>
                <a:gd name="T22" fmla="*/ 0 w 263"/>
                <a:gd name="T23" fmla="*/ 0 h 220"/>
                <a:gd name="T24" fmla="*/ 0 w 263"/>
                <a:gd name="T25" fmla="*/ 0 h 220"/>
                <a:gd name="T26" fmla="*/ 0 w 263"/>
                <a:gd name="T27" fmla="*/ 0 h 220"/>
                <a:gd name="T28" fmla="*/ 0 w 263"/>
                <a:gd name="T29" fmla="*/ 0 h 220"/>
                <a:gd name="T30" fmla="*/ 0 w 263"/>
                <a:gd name="T31" fmla="*/ 0 h 220"/>
                <a:gd name="T32" fmla="*/ 0 w 263"/>
                <a:gd name="T33" fmla="*/ 0 h 220"/>
                <a:gd name="T34" fmla="*/ 0 w 263"/>
                <a:gd name="T35" fmla="*/ 0 h 220"/>
                <a:gd name="T36" fmla="*/ 0 w 263"/>
                <a:gd name="T37" fmla="*/ 0 h 220"/>
                <a:gd name="T38" fmla="*/ 0 w 263"/>
                <a:gd name="T39" fmla="*/ 0 h 220"/>
                <a:gd name="T40" fmla="*/ 0 w 263"/>
                <a:gd name="T41" fmla="*/ 0 h 220"/>
                <a:gd name="T42" fmla="*/ 0 w 263"/>
                <a:gd name="T43" fmla="*/ 0 h 220"/>
                <a:gd name="T44" fmla="*/ 0 w 263"/>
                <a:gd name="T45" fmla="*/ 0 h 220"/>
                <a:gd name="T46" fmla="*/ 0 w 263"/>
                <a:gd name="T47" fmla="*/ 0 h 220"/>
                <a:gd name="T48" fmla="*/ 0 w 263"/>
                <a:gd name="T49" fmla="*/ 0 h 220"/>
                <a:gd name="T50" fmla="*/ 0 w 263"/>
                <a:gd name="T51" fmla="*/ 0 h 220"/>
                <a:gd name="T52" fmla="*/ 0 w 263"/>
                <a:gd name="T53" fmla="*/ 0 h 220"/>
                <a:gd name="T54" fmla="*/ 0 w 263"/>
                <a:gd name="T55" fmla="*/ 0 h 220"/>
                <a:gd name="T56" fmla="*/ 0 w 263"/>
                <a:gd name="T57" fmla="*/ 0 h 220"/>
                <a:gd name="T58" fmla="*/ 0 w 263"/>
                <a:gd name="T59" fmla="*/ 0 h 220"/>
                <a:gd name="T60" fmla="*/ 0 w 263"/>
                <a:gd name="T61" fmla="*/ 0 h 220"/>
                <a:gd name="T62" fmla="*/ 0 w 263"/>
                <a:gd name="T63" fmla="*/ 0 h 220"/>
                <a:gd name="T64" fmla="*/ 0 w 263"/>
                <a:gd name="T65" fmla="*/ 0 h 220"/>
                <a:gd name="T66" fmla="*/ 0 w 263"/>
                <a:gd name="T67" fmla="*/ 0 h 220"/>
                <a:gd name="T68" fmla="*/ 0 w 263"/>
                <a:gd name="T69" fmla="*/ 0 h 220"/>
                <a:gd name="T70" fmla="*/ 0 w 263"/>
                <a:gd name="T71" fmla="*/ 0 h 220"/>
                <a:gd name="T72" fmla="*/ 0 w 263"/>
                <a:gd name="T73" fmla="*/ 0 h 220"/>
                <a:gd name="T74" fmla="*/ 0 w 263"/>
                <a:gd name="T75" fmla="*/ 0 h 220"/>
                <a:gd name="T76" fmla="*/ 0 w 263"/>
                <a:gd name="T77" fmla="*/ 0 h 220"/>
                <a:gd name="T78" fmla="*/ 0 w 263"/>
                <a:gd name="T79" fmla="*/ 0 h 220"/>
                <a:gd name="T80" fmla="*/ 0 w 263"/>
                <a:gd name="T81" fmla="*/ 0 h 220"/>
                <a:gd name="T82" fmla="*/ 0 w 263"/>
                <a:gd name="T83" fmla="*/ 0 h 220"/>
                <a:gd name="T84" fmla="*/ 0 w 263"/>
                <a:gd name="T85" fmla="*/ 0 h 220"/>
                <a:gd name="T86" fmla="*/ 0 w 263"/>
                <a:gd name="T87" fmla="*/ 0 h 220"/>
                <a:gd name="T88" fmla="*/ 0 w 263"/>
                <a:gd name="T89" fmla="*/ 0 h 220"/>
                <a:gd name="T90" fmla="*/ 0 w 263"/>
                <a:gd name="T91" fmla="*/ 0 h 22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63"/>
                <a:gd name="T139" fmla="*/ 0 h 220"/>
                <a:gd name="T140" fmla="*/ 263 w 263"/>
                <a:gd name="T141" fmla="*/ 220 h 22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63" h="220">
                  <a:moveTo>
                    <a:pt x="251" y="182"/>
                  </a:moveTo>
                  <a:lnTo>
                    <a:pt x="254" y="184"/>
                  </a:lnTo>
                  <a:lnTo>
                    <a:pt x="242" y="174"/>
                  </a:lnTo>
                  <a:lnTo>
                    <a:pt x="227" y="161"/>
                  </a:lnTo>
                  <a:lnTo>
                    <a:pt x="212" y="147"/>
                  </a:lnTo>
                  <a:lnTo>
                    <a:pt x="196" y="131"/>
                  </a:lnTo>
                  <a:lnTo>
                    <a:pt x="178" y="117"/>
                  </a:lnTo>
                  <a:lnTo>
                    <a:pt x="160" y="101"/>
                  </a:lnTo>
                  <a:lnTo>
                    <a:pt x="142" y="85"/>
                  </a:lnTo>
                  <a:lnTo>
                    <a:pt x="124" y="69"/>
                  </a:lnTo>
                  <a:lnTo>
                    <a:pt x="108" y="54"/>
                  </a:lnTo>
                  <a:lnTo>
                    <a:pt x="90" y="40"/>
                  </a:lnTo>
                  <a:lnTo>
                    <a:pt x="74" y="28"/>
                  </a:lnTo>
                  <a:lnTo>
                    <a:pt x="60" y="17"/>
                  </a:lnTo>
                  <a:lnTo>
                    <a:pt x="45" y="9"/>
                  </a:lnTo>
                  <a:lnTo>
                    <a:pt x="32" y="3"/>
                  </a:lnTo>
                  <a:lnTo>
                    <a:pt x="18" y="0"/>
                  </a:lnTo>
                  <a:lnTo>
                    <a:pt x="0" y="7"/>
                  </a:lnTo>
                  <a:lnTo>
                    <a:pt x="25" y="39"/>
                  </a:lnTo>
                  <a:lnTo>
                    <a:pt x="18" y="41"/>
                  </a:lnTo>
                  <a:lnTo>
                    <a:pt x="20" y="42"/>
                  </a:lnTo>
                  <a:lnTo>
                    <a:pt x="28" y="45"/>
                  </a:lnTo>
                  <a:lnTo>
                    <a:pt x="39" y="51"/>
                  </a:lnTo>
                  <a:lnTo>
                    <a:pt x="51" y="60"/>
                  </a:lnTo>
                  <a:lnTo>
                    <a:pt x="67" y="72"/>
                  </a:lnTo>
                  <a:lnTo>
                    <a:pt x="83" y="86"/>
                  </a:lnTo>
                  <a:lnTo>
                    <a:pt x="99" y="98"/>
                  </a:lnTo>
                  <a:lnTo>
                    <a:pt x="117" y="114"/>
                  </a:lnTo>
                  <a:lnTo>
                    <a:pt x="135" y="130"/>
                  </a:lnTo>
                  <a:lnTo>
                    <a:pt x="153" y="146"/>
                  </a:lnTo>
                  <a:lnTo>
                    <a:pt x="168" y="161"/>
                  </a:lnTo>
                  <a:lnTo>
                    <a:pt x="185" y="177"/>
                  </a:lnTo>
                  <a:lnTo>
                    <a:pt x="202" y="191"/>
                  </a:lnTo>
                  <a:lnTo>
                    <a:pt x="217" y="204"/>
                  </a:lnTo>
                  <a:lnTo>
                    <a:pt x="229" y="216"/>
                  </a:lnTo>
                  <a:lnTo>
                    <a:pt x="232" y="218"/>
                  </a:lnTo>
                  <a:lnTo>
                    <a:pt x="229" y="216"/>
                  </a:lnTo>
                  <a:lnTo>
                    <a:pt x="238" y="220"/>
                  </a:lnTo>
                  <a:lnTo>
                    <a:pt x="245" y="220"/>
                  </a:lnTo>
                  <a:lnTo>
                    <a:pt x="252" y="218"/>
                  </a:lnTo>
                  <a:lnTo>
                    <a:pt x="257" y="213"/>
                  </a:lnTo>
                  <a:lnTo>
                    <a:pt x="261" y="206"/>
                  </a:lnTo>
                  <a:lnTo>
                    <a:pt x="263" y="199"/>
                  </a:lnTo>
                  <a:lnTo>
                    <a:pt x="261" y="191"/>
                  </a:lnTo>
                  <a:lnTo>
                    <a:pt x="254" y="184"/>
                  </a:lnTo>
                  <a:lnTo>
                    <a:pt x="251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24" name="Freeform 276"/>
            <p:cNvSpPr>
              <a:spLocks/>
            </p:cNvSpPr>
            <p:nvPr/>
          </p:nvSpPr>
          <p:spPr bwMode="auto">
            <a:xfrm>
              <a:off x="4558" y="2615"/>
              <a:ext cx="14" cy="60"/>
            </a:xfrm>
            <a:custGeom>
              <a:avLst/>
              <a:gdLst>
                <a:gd name="T0" fmla="*/ 0 w 145"/>
                <a:gd name="T1" fmla="*/ 0 h 660"/>
                <a:gd name="T2" fmla="*/ 0 w 145"/>
                <a:gd name="T3" fmla="*/ 0 h 660"/>
                <a:gd name="T4" fmla="*/ 0 w 145"/>
                <a:gd name="T5" fmla="*/ 0 h 660"/>
                <a:gd name="T6" fmla="*/ 0 w 145"/>
                <a:gd name="T7" fmla="*/ 0 h 660"/>
                <a:gd name="T8" fmla="*/ 0 w 145"/>
                <a:gd name="T9" fmla="*/ 0 h 660"/>
                <a:gd name="T10" fmla="*/ 0 w 145"/>
                <a:gd name="T11" fmla="*/ 0 h 660"/>
                <a:gd name="T12" fmla="*/ 0 w 145"/>
                <a:gd name="T13" fmla="*/ 0 h 660"/>
                <a:gd name="T14" fmla="*/ 0 w 145"/>
                <a:gd name="T15" fmla="*/ 0 h 660"/>
                <a:gd name="T16" fmla="*/ 0 w 145"/>
                <a:gd name="T17" fmla="*/ 0 h 660"/>
                <a:gd name="T18" fmla="*/ 0 w 145"/>
                <a:gd name="T19" fmla="*/ 0 h 660"/>
                <a:gd name="T20" fmla="*/ 0 w 145"/>
                <a:gd name="T21" fmla="*/ 0 h 660"/>
                <a:gd name="T22" fmla="*/ 0 w 145"/>
                <a:gd name="T23" fmla="*/ 0 h 660"/>
                <a:gd name="T24" fmla="*/ 0 w 145"/>
                <a:gd name="T25" fmla="*/ 0 h 660"/>
                <a:gd name="T26" fmla="*/ 0 w 145"/>
                <a:gd name="T27" fmla="*/ 0 h 660"/>
                <a:gd name="T28" fmla="*/ 0 w 145"/>
                <a:gd name="T29" fmla="*/ 0 h 660"/>
                <a:gd name="T30" fmla="*/ 0 w 145"/>
                <a:gd name="T31" fmla="*/ 0 h 660"/>
                <a:gd name="T32" fmla="*/ 0 w 145"/>
                <a:gd name="T33" fmla="*/ 0 h 660"/>
                <a:gd name="T34" fmla="*/ 0 w 145"/>
                <a:gd name="T35" fmla="*/ 0 h 660"/>
                <a:gd name="T36" fmla="*/ 0 w 145"/>
                <a:gd name="T37" fmla="*/ 0 h 660"/>
                <a:gd name="T38" fmla="*/ 0 w 145"/>
                <a:gd name="T39" fmla="*/ 0 h 660"/>
                <a:gd name="T40" fmla="*/ 0 w 145"/>
                <a:gd name="T41" fmla="*/ 0 h 6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5"/>
                <a:gd name="T64" fmla="*/ 0 h 660"/>
                <a:gd name="T65" fmla="*/ 145 w 145"/>
                <a:gd name="T66" fmla="*/ 660 h 6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5" h="660">
                  <a:moveTo>
                    <a:pt x="140" y="654"/>
                  </a:moveTo>
                  <a:lnTo>
                    <a:pt x="139" y="660"/>
                  </a:lnTo>
                  <a:lnTo>
                    <a:pt x="145" y="602"/>
                  </a:lnTo>
                  <a:lnTo>
                    <a:pt x="141" y="520"/>
                  </a:lnTo>
                  <a:lnTo>
                    <a:pt x="128" y="419"/>
                  </a:lnTo>
                  <a:lnTo>
                    <a:pt x="111" y="309"/>
                  </a:lnTo>
                  <a:lnTo>
                    <a:pt x="89" y="202"/>
                  </a:lnTo>
                  <a:lnTo>
                    <a:pt x="67" y="110"/>
                  </a:lnTo>
                  <a:lnTo>
                    <a:pt x="46" y="41"/>
                  </a:lnTo>
                  <a:lnTo>
                    <a:pt x="19" y="0"/>
                  </a:lnTo>
                  <a:lnTo>
                    <a:pt x="0" y="36"/>
                  </a:lnTo>
                  <a:lnTo>
                    <a:pt x="9" y="56"/>
                  </a:lnTo>
                  <a:lnTo>
                    <a:pt x="30" y="120"/>
                  </a:lnTo>
                  <a:lnTo>
                    <a:pt x="52" y="211"/>
                  </a:lnTo>
                  <a:lnTo>
                    <a:pt x="72" y="315"/>
                  </a:lnTo>
                  <a:lnTo>
                    <a:pt x="88" y="423"/>
                  </a:lnTo>
                  <a:lnTo>
                    <a:pt x="101" y="522"/>
                  </a:lnTo>
                  <a:lnTo>
                    <a:pt x="105" y="602"/>
                  </a:lnTo>
                  <a:lnTo>
                    <a:pt x="101" y="647"/>
                  </a:lnTo>
                  <a:lnTo>
                    <a:pt x="100" y="654"/>
                  </a:lnTo>
                  <a:lnTo>
                    <a:pt x="140" y="6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25" name="Freeform 277"/>
            <p:cNvSpPr>
              <a:spLocks/>
            </p:cNvSpPr>
            <p:nvPr/>
          </p:nvSpPr>
          <p:spPr bwMode="auto">
            <a:xfrm>
              <a:off x="4561" y="2675"/>
              <a:ext cx="11" cy="9"/>
            </a:xfrm>
            <a:custGeom>
              <a:avLst/>
              <a:gdLst>
                <a:gd name="T0" fmla="*/ 0 w 111"/>
                <a:gd name="T1" fmla="*/ 0 h 106"/>
                <a:gd name="T2" fmla="*/ 0 w 111"/>
                <a:gd name="T3" fmla="*/ 0 h 106"/>
                <a:gd name="T4" fmla="*/ 0 w 111"/>
                <a:gd name="T5" fmla="*/ 0 h 106"/>
                <a:gd name="T6" fmla="*/ 0 w 111"/>
                <a:gd name="T7" fmla="*/ 0 h 106"/>
                <a:gd name="T8" fmla="*/ 0 w 111"/>
                <a:gd name="T9" fmla="*/ 0 h 106"/>
                <a:gd name="T10" fmla="*/ 0 w 111"/>
                <a:gd name="T11" fmla="*/ 0 h 106"/>
                <a:gd name="T12" fmla="*/ 0 w 111"/>
                <a:gd name="T13" fmla="*/ 0 h 106"/>
                <a:gd name="T14" fmla="*/ 0 w 111"/>
                <a:gd name="T15" fmla="*/ 0 h 106"/>
                <a:gd name="T16" fmla="*/ 0 w 111"/>
                <a:gd name="T17" fmla="*/ 0 h 106"/>
                <a:gd name="T18" fmla="*/ 0 w 111"/>
                <a:gd name="T19" fmla="*/ 0 h 106"/>
                <a:gd name="T20" fmla="*/ 0 w 111"/>
                <a:gd name="T21" fmla="*/ 0 h 106"/>
                <a:gd name="T22" fmla="*/ 0 w 111"/>
                <a:gd name="T23" fmla="*/ 0 h 106"/>
                <a:gd name="T24" fmla="*/ 0 w 111"/>
                <a:gd name="T25" fmla="*/ 0 h 106"/>
                <a:gd name="T26" fmla="*/ 0 w 111"/>
                <a:gd name="T27" fmla="*/ 0 h 106"/>
                <a:gd name="T28" fmla="*/ 0 w 111"/>
                <a:gd name="T29" fmla="*/ 0 h 106"/>
                <a:gd name="T30" fmla="*/ 0 w 111"/>
                <a:gd name="T31" fmla="*/ 0 h 106"/>
                <a:gd name="T32" fmla="*/ 0 w 111"/>
                <a:gd name="T33" fmla="*/ 0 h 106"/>
                <a:gd name="T34" fmla="*/ 0 w 111"/>
                <a:gd name="T35" fmla="*/ 0 h 106"/>
                <a:gd name="T36" fmla="*/ 0 w 111"/>
                <a:gd name="T37" fmla="*/ 0 h 106"/>
                <a:gd name="T38" fmla="*/ 0 w 111"/>
                <a:gd name="T39" fmla="*/ 0 h 106"/>
                <a:gd name="T40" fmla="*/ 0 w 111"/>
                <a:gd name="T41" fmla="*/ 0 h 106"/>
                <a:gd name="T42" fmla="*/ 0 w 111"/>
                <a:gd name="T43" fmla="*/ 0 h 106"/>
                <a:gd name="T44" fmla="*/ 0 w 111"/>
                <a:gd name="T45" fmla="*/ 0 h 106"/>
                <a:gd name="T46" fmla="*/ 0 w 111"/>
                <a:gd name="T47" fmla="*/ 0 h 106"/>
                <a:gd name="T48" fmla="*/ 0 w 111"/>
                <a:gd name="T49" fmla="*/ 0 h 106"/>
                <a:gd name="T50" fmla="*/ 0 w 111"/>
                <a:gd name="T51" fmla="*/ 0 h 106"/>
                <a:gd name="T52" fmla="*/ 0 w 111"/>
                <a:gd name="T53" fmla="*/ 0 h 106"/>
                <a:gd name="T54" fmla="*/ 0 w 111"/>
                <a:gd name="T55" fmla="*/ 0 h 106"/>
                <a:gd name="T56" fmla="*/ 0 w 111"/>
                <a:gd name="T57" fmla="*/ 0 h 106"/>
                <a:gd name="T58" fmla="*/ 0 w 111"/>
                <a:gd name="T59" fmla="*/ 0 h 10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1"/>
                <a:gd name="T91" fmla="*/ 0 h 106"/>
                <a:gd name="T92" fmla="*/ 111 w 111"/>
                <a:gd name="T93" fmla="*/ 106 h 10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1" h="106">
                  <a:moveTo>
                    <a:pt x="30" y="69"/>
                  </a:moveTo>
                  <a:lnTo>
                    <a:pt x="33" y="101"/>
                  </a:lnTo>
                  <a:lnTo>
                    <a:pt x="39" y="96"/>
                  </a:lnTo>
                  <a:lnTo>
                    <a:pt x="50" y="86"/>
                  </a:lnTo>
                  <a:lnTo>
                    <a:pt x="62" y="75"/>
                  </a:lnTo>
                  <a:lnTo>
                    <a:pt x="75" y="63"/>
                  </a:lnTo>
                  <a:lnTo>
                    <a:pt x="87" y="49"/>
                  </a:lnTo>
                  <a:lnTo>
                    <a:pt x="97" y="35"/>
                  </a:lnTo>
                  <a:lnTo>
                    <a:pt x="107" y="19"/>
                  </a:lnTo>
                  <a:lnTo>
                    <a:pt x="111" y="0"/>
                  </a:lnTo>
                  <a:lnTo>
                    <a:pt x="71" y="0"/>
                  </a:lnTo>
                  <a:lnTo>
                    <a:pt x="70" y="4"/>
                  </a:lnTo>
                  <a:lnTo>
                    <a:pt x="66" y="11"/>
                  </a:lnTo>
                  <a:lnTo>
                    <a:pt x="57" y="23"/>
                  </a:lnTo>
                  <a:lnTo>
                    <a:pt x="46" y="35"/>
                  </a:lnTo>
                  <a:lnTo>
                    <a:pt x="35" y="46"/>
                  </a:lnTo>
                  <a:lnTo>
                    <a:pt x="25" y="56"/>
                  </a:lnTo>
                  <a:lnTo>
                    <a:pt x="14" y="64"/>
                  </a:lnTo>
                  <a:lnTo>
                    <a:pt x="6" y="71"/>
                  </a:lnTo>
                  <a:lnTo>
                    <a:pt x="9" y="103"/>
                  </a:lnTo>
                  <a:lnTo>
                    <a:pt x="6" y="71"/>
                  </a:lnTo>
                  <a:lnTo>
                    <a:pt x="1" y="79"/>
                  </a:lnTo>
                  <a:lnTo>
                    <a:pt x="0" y="86"/>
                  </a:lnTo>
                  <a:lnTo>
                    <a:pt x="2" y="94"/>
                  </a:lnTo>
                  <a:lnTo>
                    <a:pt x="6" y="100"/>
                  </a:lnTo>
                  <a:lnTo>
                    <a:pt x="11" y="104"/>
                  </a:lnTo>
                  <a:lnTo>
                    <a:pt x="18" y="106"/>
                  </a:lnTo>
                  <a:lnTo>
                    <a:pt x="26" y="105"/>
                  </a:lnTo>
                  <a:lnTo>
                    <a:pt x="33" y="101"/>
                  </a:lnTo>
                  <a:lnTo>
                    <a:pt x="3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26" name="Freeform 278"/>
            <p:cNvSpPr>
              <a:spLocks/>
            </p:cNvSpPr>
            <p:nvPr/>
          </p:nvSpPr>
          <p:spPr bwMode="auto">
            <a:xfrm>
              <a:off x="4562" y="2681"/>
              <a:ext cx="15" cy="11"/>
            </a:xfrm>
            <a:custGeom>
              <a:avLst/>
              <a:gdLst>
                <a:gd name="T0" fmla="*/ 0 w 158"/>
                <a:gd name="T1" fmla="*/ 0 h 122"/>
                <a:gd name="T2" fmla="*/ 0 w 158"/>
                <a:gd name="T3" fmla="*/ 0 h 122"/>
                <a:gd name="T4" fmla="*/ 0 w 158"/>
                <a:gd name="T5" fmla="*/ 0 h 122"/>
                <a:gd name="T6" fmla="*/ 0 w 158"/>
                <a:gd name="T7" fmla="*/ 0 h 122"/>
                <a:gd name="T8" fmla="*/ 0 w 158"/>
                <a:gd name="T9" fmla="*/ 0 h 122"/>
                <a:gd name="T10" fmla="*/ 0 w 158"/>
                <a:gd name="T11" fmla="*/ 0 h 122"/>
                <a:gd name="T12" fmla="*/ 0 w 158"/>
                <a:gd name="T13" fmla="*/ 0 h 122"/>
                <a:gd name="T14" fmla="*/ 0 w 158"/>
                <a:gd name="T15" fmla="*/ 0 h 122"/>
                <a:gd name="T16" fmla="*/ 0 w 158"/>
                <a:gd name="T17" fmla="*/ 0 h 122"/>
                <a:gd name="T18" fmla="*/ 0 w 158"/>
                <a:gd name="T19" fmla="*/ 0 h 122"/>
                <a:gd name="T20" fmla="*/ 0 w 158"/>
                <a:gd name="T21" fmla="*/ 0 h 122"/>
                <a:gd name="T22" fmla="*/ 0 w 158"/>
                <a:gd name="T23" fmla="*/ 0 h 122"/>
                <a:gd name="T24" fmla="*/ 0 w 158"/>
                <a:gd name="T25" fmla="*/ 0 h 122"/>
                <a:gd name="T26" fmla="*/ 0 w 158"/>
                <a:gd name="T27" fmla="*/ 0 h 122"/>
                <a:gd name="T28" fmla="*/ 0 w 158"/>
                <a:gd name="T29" fmla="*/ 0 h 122"/>
                <a:gd name="T30" fmla="*/ 0 w 158"/>
                <a:gd name="T31" fmla="*/ 0 h 122"/>
                <a:gd name="T32" fmla="*/ 0 w 158"/>
                <a:gd name="T33" fmla="*/ 0 h 122"/>
                <a:gd name="T34" fmla="*/ 0 w 158"/>
                <a:gd name="T35" fmla="*/ 0 h 122"/>
                <a:gd name="T36" fmla="*/ 0 w 158"/>
                <a:gd name="T37" fmla="*/ 0 h 122"/>
                <a:gd name="T38" fmla="*/ 0 w 158"/>
                <a:gd name="T39" fmla="*/ 0 h 122"/>
                <a:gd name="T40" fmla="*/ 0 w 158"/>
                <a:gd name="T41" fmla="*/ 0 h 12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8"/>
                <a:gd name="T64" fmla="*/ 0 h 122"/>
                <a:gd name="T65" fmla="*/ 158 w 158"/>
                <a:gd name="T66" fmla="*/ 122 h 12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8" h="122">
                  <a:moveTo>
                    <a:pt x="158" y="107"/>
                  </a:moveTo>
                  <a:lnTo>
                    <a:pt x="149" y="87"/>
                  </a:lnTo>
                  <a:lnTo>
                    <a:pt x="143" y="83"/>
                  </a:lnTo>
                  <a:lnTo>
                    <a:pt x="129" y="74"/>
                  </a:lnTo>
                  <a:lnTo>
                    <a:pt x="108" y="60"/>
                  </a:lnTo>
                  <a:lnTo>
                    <a:pt x="85" y="44"/>
                  </a:lnTo>
                  <a:lnTo>
                    <a:pt x="62" y="28"/>
                  </a:lnTo>
                  <a:lnTo>
                    <a:pt x="41" y="14"/>
                  </a:lnTo>
                  <a:lnTo>
                    <a:pt x="26" y="4"/>
                  </a:lnTo>
                  <a:lnTo>
                    <a:pt x="21" y="0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20" y="48"/>
                  </a:lnTo>
                  <a:lnTo>
                    <a:pt x="41" y="62"/>
                  </a:lnTo>
                  <a:lnTo>
                    <a:pt x="64" y="78"/>
                  </a:lnTo>
                  <a:lnTo>
                    <a:pt x="87" y="94"/>
                  </a:lnTo>
                  <a:lnTo>
                    <a:pt x="108" y="108"/>
                  </a:lnTo>
                  <a:lnTo>
                    <a:pt x="123" y="117"/>
                  </a:lnTo>
                  <a:lnTo>
                    <a:pt x="128" y="122"/>
                  </a:lnTo>
                  <a:lnTo>
                    <a:pt x="118" y="102"/>
                  </a:lnTo>
                  <a:lnTo>
                    <a:pt x="158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27" name="Freeform 279"/>
            <p:cNvSpPr>
              <a:spLocks/>
            </p:cNvSpPr>
            <p:nvPr/>
          </p:nvSpPr>
          <p:spPr bwMode="auto">
            <a:xfrm>
              <a:off x="4555" y="2690"/>
              <a:ext cx="22" cy="71"/>
            </a:xfrm>
            <a:custGeom>
              <a:avLst/>
              <a:gdLst>
                <a:gd name="T0" fmla="*/ 0 w 224"/>
                <a:gd name="T1" fmla="*/ 1 h 775"/>
                <a:gd name="T2" fmla="*/ 0 w 224"/>
                <a:gd name="T3" fmla="*/ 1 h 775"/>
                <a:gd name="T4" fmla="*/ 0 w 224"/>
                <a:gd name="T5" fmla="*/ 1 h 775"/>
                <a:gd name="T6" fmla="*/ 0 w 224"/>
                <a:gd name="T7" fmla="*/ 0 h 775"/>
                <a:gd name="T8" fmla="*/ 0 w 224"/>
                <a:gd name="T9" fmla="*/ 0 h 775"/>
                <a:gd name="T10" fmla="*/ 0 w 224"/>
                <a:gd name="T11" fmla="*/ 0 h 775"/>
                <a:gd name="T12" fmla="*/ 0 w 224"/>
                <a:gd name="T13" fmla="*/ 0 h 775"/>
                <a:gd name="T14" fmla="*/ 0 w 224"/>
                <a:gd name="T15" fmla="*/ 0 h 775"/>
                <a:gd name="T16" fmla="*/ 0 w 224"/>
                <a:gd name="T17" fmla="*/ 0 h 775"/>
                <a:gd name="T18" fmla="*/ 0 w 224"/>
                <a:gd name="T19" fmla="*/ 0 h 775"/>
                <a:gd name="T20" fmla="*/ 0 w 224"/>
                <a:gd name="T21" fmla="*/ 0 h 775"/>
                <a:gd name="T22" fmla="*/ 0 w 224"/>
                <a:gd name="T23" fmla="*/ 0 h 775"/>
                <a:gd name="T24" fmla="*/ 0 w 224"/>
                <a:gd name="T25" fmla="*/ 0 h 775"/>
                <a:gd name="T26" fmla="*/ 0 w 224"/>
                <a:gd name="T27" fmla="*/ 0 h 775"/>
                <a:gd name="T28" fmla="*/ 0 w 224"/>
                <a:gd name="T29" fmla="*/ 0 h 775"/>
                <a:gd name="T30" fmla="*/ 0 w 224"/>
                <a:gd name="T31" fmla="*/ 0 h 775"/>
                <a:gd name="T32" fmla="*/ 0 w 224"/>
                <a:gd name="T33" fmla="*/ 0 h 775"/>
                <a:gd name="T34" fmla="*/ 0 w 224"/>
                <a:gd name="T35" fmla="*/ 0 h 775"/>
                <a:gd name="T36" fmla="*/ 0 w 224"/>
                <a:gd name="T37" fmla="*/ 0 h 775"/>
                <a:gd name="T38" fmla="*/ 0 w 224"/>
                <a:gd name="T39" fmla="*/ 0 h 775"/>
                <a:gd name="T40" fmla="*/ 0 w 224"/>
                <a:gd name="T41" fmla="*/ 0 h 775"/>
                <a:gd name="T42" fmla="*/ 0 w 224"/>
                <a:gd name="T43" fmla="*/ 0 h 775"/>
                <a:gd name="T44" fmla="*/ 0 w 224"/>
                <a:gd name="T45" fmla="*/ 0 h 775"/>
                <a:gd name="T46" fmla="*/ 0 w 224"/>
                <a:gd name="T47" fmla="*/ 0 h 775"/>
                <a:gd name="T48" fmla="*/ 0 w 224"/>
                <a:gd name="T49" fmla="*/ 0 h 775"/>
                <a:gd name="T50" fmla="*/ 0 w 224"/>
                <a:gd name="T51" fmla="*/ 0 h 775"/>
                <a:gd name="T52" fmla="*/ 0 w 224"/>
                <a:gd name="T53" fmla="*/ 0 h 775"/>
                <a:gd name="T54" fmla="*/ 0 w 224"/>
                <a:gd name="T55" fmla="*/ 0 h 775"/>
                <a:gd name="T56" fmla="*/ 0 w 224"/>
                <a:gd name="T57" fmla="*/ 0 h 775"/>
                <a:gd name="T58" fmla="*/ 0 w 224"/>
                <a:gd name="T59" fmla="*/ 0 h 775"/>
                <a:gd name="T60" fmla="*/ 0 w 224"/>
                <a:gd name="T61" fmla="*/ 0 h 775"/>
                <a:gd name="T62" fmla="*/ 0 w 224"/>
                <a:gd name="T63" fmla="*/ 0 h 775"/>
                <a:gd name="T64" fmla="*/ 0 w 224"/>
                <a:gd name="T65" fmla="*/ 0 h 775"/>
                <a:gd name="T66" fmla="*/ 0 w 224"/>
                <a:gd name="T67" fmla="*/ 1 h 775"/>
                <a:gd name="T68" fmla="*/ 0 w 224"/>
                <a:gd name="T69" fmla="*/ 1 h 775"/>
                <a:gd name="T70" fmla="*/ 0 w 224"/>
                <a:gd name="T71" fmla="*/ 1 h 775"/>
                <a:gd name="T72" fmla="*/ 0 w 224"/>
                <a:gd name="T73" fmla="*/ 1 h 775"/>
                <a:gd name="T74" fmla="*/ 0 w 224"/>
                <a:gd name="T75" fmla="*/ 1 h 775"/>
                <a:gd name="T76" fmla="*/ 0 w 224"/>
                <a:gd name="T77" fmla="*/ 1 h 775"/>
                <a:gd name="T78" fmla="*/ 0 w 224"/>
                <a:gd name="T79" fmla="*/ 1 h 775"/>
                <a:gd name="T80" fmla="*/ 0 w 224"/>
                <a:gd name="T81" fmla="*/ 1 h 775"/>
                <a:gd name="T82" fmla="*/ 0 w 224"/>
                <a:gd name="T83" fmla="*/ 1 h 775"/>
                <a:gd name="T84" fmla="*/ 0 w 224"/>
                <a:gd name="T85" fmla="*/ 1 h 775"/>
                <a:gd name="T86" fmla="*/ 0 w 224"/>
                <a:gd name="T87" fmla="*/ 1 h 775"/>
                <a:gd name="T88" fmla="*/ 0 w 224"/>
                <a:gd name="T89" fmla="*/ 1 h 775"/>
                <a:gd name="T90" fmla="*/ 0 w 224"/>
                <a:gd name="T91" fmla="*/ 1 h 7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4"/>
                <a:gd name="T139" fmla="*/ 0 h 775"/>
                <a:gd name="T140" fmla="*/ 224 w 224"/>
                <a:gd name="T141" fmla="*/ 775 h 7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4" h="775">
                  <a:moveTo>
                    <a:pt x="0" y="757"/>
                  </a:moveTo>
                  <a:lnTo>
                    <a:pt x="40" y="757"/>
                  </a:lnTo>
                  <a:lnTo>
                    <a:pt x="51" y="689"/>
                  </a:lnTo>
                  <a:lnTo>
                    <a:pt x="63" y="626"/>
                  </a:lnTo>
                  <a:lnTo>
                    <a:pt x="74" y="571"/>
                  </a:lnTo>
                  <a:lnTo>
                    <a:pt x="87" y="520"/>
                  </a:lnTo>
                  <a:lnTo>
                    <a:pt x="100" y="476"/>
                  </a:lnTo>
                  <a:lnTo>
                    <a:pt x="112" y="434"/>
                  </a:lnTo>
                  <a:lnTo>
                    <a:pt x="125" y="395"/>
                  </a:lnTo>
                  <a:lnTo>
                    <a:pt x="137" y="358"/>
                  </a:lnTo>
                  <a:lnTo>
                    <a:pt x="150" y="322"/>
                  </a:lnTo>
                  <a:lnTo>
                    <a:pt x="162" y="284"/>
                  </a:lnTo>
                  <a:lnTo>
                    <a:pt x="174" y="246"/>
                  </a:lnTo>
                  <a:lnTo>
                    <a:pt x="185" y="205"/>
                  </a:lnTo>
                  <a:lnTo>
                    <a:pt x="196" y="162"/>
                  </a:lnTo>
                  <a:lnTo>
                    <a:pt x="206" y="115"/>
                  </a:lnTo>
                  <a:lnTo>
                    <a:pt x="216" y="62"/>
                  </a:lnTo>
                  <a:lnTo>
                    <a:pt x="224" y="5"/>
                  </a:lnTo>
                  <a:lnTo>
                    <a:pt x="184" y="0"/>
                  </a:lnTo>
                  <a:lnTo>
                    <a:pt x="176" y="56"/>
                  </a:lnTo>
                  <a:lnTo>
                    <a:pt x="167" y="108"/>
                  </a:lnTo>
                  <a:lnTo>
                    <a:pt x="158" y="153"/>
                  </a:lnTo>
                  <a:lnTo>
                    <a:pt x="148" y="195"/>
                  </a:lnTo>
                  <a:lnTo>
                    <a:pt x="136" y="235"/>
                  </a:lnTo>
                  <a:lnTo>
                    <a:pt x="125" y="271"/>
                  </a:lnTo>
                  <a:lnTo>
                    <a:pt x="112" y="309"/>
                  </a:lnTo>
                  <a:lnTo>
                    <a:pt x="100" y="345"/>
                  </a:lnTo>
                  <a:lnTo>
                    <a:pt x="87" y="382"/>
                  </a:lnTo>
                  <a:lnTo>
                    <a:pt x="74" y="423"/>
                  </a:lnTo>
                  <a:lnTo>
                    <a:pt x="62" y="466"/>
                  </a:lnTo>
                  <a:lnTo>
                    <a:pt x="49" y="511"/>
                  </a:lnTo>
                  <a:lnTo>
                    <a:pt x="37" y="563"/>
                  </a:lnTo>
                  <a:lnTo>
                    <a:pt x="23" y="619"/>
                  </a:lnTo>
                  <a:lnTo>
                    <a:pt x="12" y="682"/>
                  </a:lnTo>
                  <a:lnTo>
                    <a:pt x="0" y="753"/>
                  </a:lnTo>
                  <a:lnTo>
                    <a:pt x="40" y="753"/>
                  </a:lnTo>
                  <a:lnTo>
                    <a:pt x="0" y="753"/>
                  </a:lnTo>
                  <a:lnTo>
                    <a:pt x="1" y="761"/>
                  </a:lnTo>
                  <a:lnTo>
                    <a:pt x="5" y="769"/>
                  </a:lnTo>
                  <a:lnTo>
                    <a:pt x="12" y="773"/>
                  </a:lnTo>
                  <a:lnTo>
                    <a:pt x="19" y="775"/>
                  </a:lnTo>
                  <a:lnTo>
                    <a:pt x="26" y="774"/>
                  </a:lnTo>
                  <a:lnTo>
                    <a:pt x="33" y="771"/>
                  </a:lnTo>
                  <a:lnTo>
                    <a:pt x="38" y="765"/>
                  </a:lnTo>
                  <a:lnTo>
                    <a:pt x="40" y="757"/>
                  </a:lnTo>
                  <a:lnTo>
                    <a:pt x="0" y="7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28" name="Freeform 280"/>
            <p:cNvSpPr>
              <a:spLocks/>
            </p:cNvSpPr>
            <p:nvPr/>
          </p:nvSpPr>
          <p:spPr bwMode="auto">
            <a:xfrm>
              <a:off x="4539" y="2629"/>
              <a:ext cx="20" cy="130"/>
            </a:xfrm>
            <a:custGeom>
              <a:avLst/>
              <a:gdLst>
                <a:gd name="T0" fmla="*/ 0 w 196"/>
                <a:gd name="T1" fmla="*/ 0 h 1436"/>
                <a:gd name="T2" fmla="*/ 0 w 196"/>
                <a:gd name="T3" fmla="*/ 0 h 1436"/>
                <a:gd name="T4" fmla="*/ 0 w 196"/>
                <a:gd name="T5" fmla="*/ 1 h 1436"/>
                <a:gd name="T6" fmla="*/ 0 w 196"/>
                <a:gd name="T7" fmla="*/ 1 h 1436"/>
                <a:gd name="T8" fmla="*/ 0 w 196"/>
                <a:gd name="T9" fmla="*/ 0 h 1436"/>
                <a:gd name="T10" fmla="*/ 0 w 196"/>
                <a:gd name="T11" fmla="*/ 0 h 1436"/>
                <a:gd name="T12" fmla="*/ 0 w 196"/>
                <a:gd name="T13" fmla="*/ 0 h 14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6"/>
                <a:gd name="T22" fmla="*/ 0 h 1436"/>
                <a:gd name="T23" fmla="*/ 196 w 196"/>
                <a:gd name="T24" fmla="*/ 1436 h 14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6" h="1436">
                  <a:moveTo>
                    <a:pt x="0" y="4"/>
                  </a:moveTo>
                  <a:lnTo>
                    <a:pt x="0" y="4"/>
                  </a:lnTo>
                  <a:lnTo>
                    <a:pt x="156" y="1436"/>
                  </a:lnTo>
                  <a:lnTo>
                    <a:pt x="196" y="1432"/>
                  </a:lnTo>
                  <a:lnTo>
                    <a:pt x="4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29" name="Freeform 281"/>
            <p:cNvSpPr>
              <a:spLocks/>
            </p:cNvSpPr>
            <p:nvPr/>
          </p:nvSpPr>
          <p:spPr bwMode="auto">
            <a:xfrm>
              <a:off x="4533" y="2599"/>
              <a:ext cx="10" cy="30"/>
            </a:xfrm>
            <a:custGeom>
              <a:avLst/>
              <a:gdLst>
                <a:gd name="T0" fmla="*/ 0 w 101"/>
                <a:gd name="T1" fmla="*/ 0 h 330"/>
                <a:gd name="T2" fmla="*/ 0 w 101"/>
                <a:gd name="T3" fmla="*/ 0 h 330"/>
                <a:gd name="T4" fmla="*/ 0 w 101"/>
                <a:gd name="T5" fmla="*/ 0 h 330"/>
                <a:gd name="T6" fmla="*/ 0 w 101"/>
                <a:gd name="T7" fmla="*/ 0 h 330"/>
                <a:gd name="T8" fmla="*/ 0 w 101"/>
                <a:gd name="T9" fmla="*/ 0 h 330"/>
                <a:gd name="T10" fmla="*/ 0 w 101"/>
                <a:gd name="T11" fmla="*/ 0 h 330"/>
                <a:gd name="T12" fmla="*/ 0 w 101"/>
                <a:gd name="T13" fmla="*/ 0 h 330"/>
                <a:gd name="T14" fmla="*/ 0 w 101"/>
                <a:gd name="T15" fmla="*/ 0 h 330"/>
                <a:gd name="T16" fmla="*/ 0 w 101"/>
                <a:gd name="T17" fmla="*/ 0 h 330"/>
                <a:gd name="T18" fmla="*/ 0 w 101"/>
                <a:gd name="T19" fmla="*/ 0 h 330"/>
                <a:gd name="T20" fmla="*/ 0 w 101"/>
                <a:gd name="T21" fmla="*/ 0 h 330"/>
                <a:gd name="T22" fmla="*/ 0 w 101"/>
                <a:gd name="T23" fmla="*/ 0 h 330"/>
                <a:gd name="T24" fmla="*/ 0 w 101"/>
                <a:gd name="T25" fmla="*/ 0 h 330"/>
                <a:gd name="T26" fmla="*/ 0 w 101"/>
                <a:gd name="T27" fmla="*/ 0 h 330"/>
                <a:gd name="T28" fmla="*/ 0 w 101"/>
                <a:gd name="T29" fmla="*/ 0 h 330"/>
                <a:gd name="T30" fmla="*/ 0 w 101"/>
                <a:gd name="T31" fmla="*/ 0 h 330"/>
                <a:gd name="T32" fmla="*/ 0 w 101"/>
                <a:gd name="T33" fmla="*/ 0 h 330"/>
                <a:gd name="T34" fmla="*/ 0 w 101"/>
                <a:gd name="T35" fmla="*/ 0 h 330"/>
                <a:gd name="T36" fmla="*/ 0 w 101"/>
                <a:gd name="T37" fmla="*/ 0 h 330"/>
                <a:gd name="T38" fmla="*/ 0 w 101"/>
                <a:gd name="T39" fmla="*/ 0 h 330"/>
                <a:gd name="T40" fmla="*/ 0 w 101"/>
                <a:gd name="T41" fmla="*/ 0 h 330"/>
                <a:gd name="T42" fmla="*/ 0 w 101"/>
                <a:gd name="T43" fmla="*/ 0 h 330"/>
                <a:gd name="T44" fmla="*/ 0 w 101"/>
                <a:gd name="T45" fmla="*/ 0 h 330"/>
                <a:gd name="T46" fmla="*/ 0 w 101"/>
                <a:gd name="T47" fmla="*/ 0 h 330"/>
                <a:gd name="T48" fmla="*/ 0 w 101"/>
                <a:gd name="T49" fmla="*/ 0 h 330"/>
                <a:gd name="T50" fmla="*/ 0 w 101"/>
                <a:gd name="T51" fmla="*/ 0 h 330"/>
                <a:gd name="T52" fmla="*/ 0 w 101"/>
                <a:gd name="T53" fmla="*/ 0 h 330"/>
                <a:gd name="T54" fmla="*/ 0 w 101"/>
                <a:gd name="T55" fmla="*/ 0 h 330"/>
                <a:gd name="T56" fmla="*/ 0 w 101"/>
                <a:gd name="T57" fmla="*/ 0 h 330"/>
                <a:gd name="T58" fmla="*/ 0 w 101"/>
                <a:gd name="T59" fmla="*/ 0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1"/>
                <a:gd name="T91" fmla="*/ 0 h 330"/>
                <a:gd name="T92" fmla="*/ 101 w 101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1" h="330">
                  <a:moveTo>
                    <a:pt x="13" y="5"/>
                  </a:moveTo>
                  <a:lnTo>
                    <a:pt x="15" y="4"/>
                  </a:lnTo>
                  <a:lnTo>
                    <a:pt x="0" y="33"/>
                  </a:lnTo>
                  <a:lnTo>
                    <a:pt x="2" y="63"/>
                  </a:lnTo>
                  <a:lnTo>
                    <a:pt x="11" y="103"/>
                  </a:lnTo>
                  <a:lnTo>
                    <a:pt x="21" y="148"/>
                  </a:lnTo>
                  <a:lnTo>
                    <a:pt x="34" y="196"/>
                  </a:lnTo>
                  <a:lnTo>
                    <a:pt x="45" y="245"/>
                  </a:lnTo>
                  <a:lnTo>
                    <a:pt x="55" y="291"/>
                  </a:lnTo>
                  <a:lnTo>
                    <a:pt x="61" y="330"/>
                  </a:lnTo>
                  <a:lnTo>
                    <a:pt x="101" y="326"/>
                  </a:lnTo>
                  <a:lnTo>
                    <a:pt x="95" y="284"/>
                  </a:lnTo>
                  <a:lnTo>
                    <a:pt x="83" y="236"/>
                  </a:lnTo>
                  <a:lnTo>
                    <a:pt x="72" y="187"/>
                  </a:lnTo>
                  <a:lnTo>
                    <a:pt x="59" y="139"/>
                  </a:lnTo>
                  <a:lnTo>
                    <a:pt x="48" y="94"/>
                  </a:lnTo>
                  <a:lnTo>
                    <a:pt x="42" y="59"/>
                  </a:lnTo>
                  <a:lnTo>
                    <a:pt x="40" y="36"/>
                  </a:lnTo>
                  <a:lnTo>
                    <a:pt x="36" y="38"/>
                  </a:lnTo>
                  <a:lnTo>
                    <a:pt x="38" y="37"/>
                  </a:lnTo>
                  <a:lnTo>
                    <a:pt x="36" y="38"/>
                  </a:lnTo>
                  <a:lnTo>
                    <a:pt x="42" y="31"/>
                  </a:lnTo>
                  <a:lnTo>
                    <a:pt x="45" y="25"/>
                  </a:lnTo>
                  <a:lnTo>
                    <a:pt x="44" y="17"/>
                  </a:lnTo>
                  <a:lnTo>
                    <a:pt x="42" y="10"/>
                  </a:lnTo>
                  <a:lnTo>
                    <a:pt x="37" y="5"/>
                  </a:lnTo>
                  <a:lnTo>
                    <a:pt x="31" y="1"/>
                  </a:lnTo>
                  <a:lnTo>
                    <a:pt x="23" y="0"/>
                  </a:lnTo>
                  <a:lnTo>
                    <a:pt x="15" y="4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30" name="Freeform 282"/>
            <p:cNvSpPr>
              <a:spLocks/>
            </p:cNvSpPr>
            <p:nvPr/>
          </p:nvSpPr>
          <p:spPr bwMode="auto">
            <a:xfrm>
              <a:off x="4393" y="2476"/>
              <a:ext cx="157" cy="154"/>
            </a:xfrm>
            <a:custGeom>
              <a:avLst/>
              <a:gdLst>
                <a:gd name="T0" fmla="*/ 0 w 1572"/>
                <a:gd name="T1" fmla="*/ 0 h 1687"/>
                <a:gd name="T2" fmla="*/ 0 w 1572"/>
                <a:gd name="T3" fmla="*/ 0 h 1687"/>
                <a:gd name="T4" fmla="*/ 0 w 1572"/>
                <a:gd name="T5" fmla="*/ 0 h 1687"/>
                <a:gd name="T6" fmla="*/ 0 w 1572"/>
                <a:gd name="T7" fmla="*/ 0 h 1687"/>
                <a:gd name="T8" fmla="*/ 0 w 1572"/>
                <a:gd name="T9" fmla="*/ 0 h 1687"/>
                <a:gd name="T10" fmla="*/ 0 w 1572"/>
                <a:gd name="T11" fmla="*/ 0 h 1687"/>
                <a:gd name="T12" fmla="*/ 0 w 1572"/>
                <a:gd name="T13" fmla="*/ 0 h 1687"/>
                <a:gd name="T14" fmla="*/ 0 w 1572"/>
                <a:gd name="T15" fmla="*/ 0 h 1687"/>
                <a:gd name="T16" fmla="*/ 0 w 1572"/>
                <a:gd name="T17" fmla="*/ 0 h 1687"/>
                <a:gd name="T18" fmla="*/ 0 w 1572"/>
                <a:gd name="T19" fmla="*/ 0 h 1687"/>
                <a:gd name="T20" fmla="*/ 0 w 1572"/>
                <a:gd name="T21" fmla="*/ 0 h 1687"/>
                <a:gd name="T22" fmla="*/ 0 w 1572"/>
                <a:gd name="T23" fmla="*/ 0 h 1687"/>
                <a:gd name="T24" fmla="*/ 0 w 1572"/>
                <a:gd name="T25" fmla="*/ 0 h 1687"/>
                <a:gd name="T26" fmla="*/ 0 w 1572"/>
                <a:gd name="T27" fmla="*/ 0 h 1687"/>
                <a:gd name="T28" fmla="*/ 0 w 1572"/>
                <a:gd name="T29" fmla="*/ 0 h 1687"/>
                <a:gd name="T30" fmla="*/ 0 w 1572"/>
                <a:gd name="T31" fmla="*/ 0 h 1687"/>
                <a:gd name="T32" fmla="*/ 0 w 1572"/>
                <a:gd name="T33" fmla="*/ 0 h 1687"/>
                <a:gd name="T34" fmla="*/ 0 w 1572"/>
                <a:gd name="T35" fmla="*/ 0 h 1687"/>
                <a:gd name="T36" fmla="*/ 0 w 1572"/>
                <a:gd name="T37" fmla="*/ 0 h 1687"/>
                <a:gd name="T38" fmla="*/ 0 w 1572"/>
                <a:gd name="T39" fmla="*/ 1 h 1687"/>
                <a:gd name="T40" fmla="*/ 0 w 1572"/>
                <a:gd name="T41" fmla="*/ 1 h 1687"/>
                <a:gd name="T42" fmla="*/ 0 w 1572"/>
                <a:gd name="T43" fmla="*/ 1 h 1687"/>
                <a:gd name="T44" fmla="*/ 0 w 1572"/>
                <a:gd name="T45" fmla="*/ 1 h 1687"/>
                <a:gd name="T46" fmla="*/ 0 w 1572"/>
                <a:gd name="T47" fmla="*/ 1 h 1687"/>
                <a:gd name="T48" fmla="*/ 0 w 1572"/>
                <a:gd name="T49" fmla="*/ 1 h 1687"/>
                <a:gd name="T50" fmla="*/ 0 w 1572"/>
                <a:gd name="T51" fmla="*/ 1 h 1687"/>
                <a:gd name="T52" fmla="*/ 0 w 1572"/>
                <a:gd name="T53" fmla="*/ 1 h 1687"/>
                <a:gd name="T54" fmla="*/ 1 w 1572"/>
                <a:gd name="T55" fmla="*/ 1 h 1687"/>
                <a:gd name="T56" fmla="*/ 1 w 1572"/>
                <a:gd name="T57" fmla="*/ 1 h 1687"/>
                <a:gd name="T58" fmla="*/ 1 w 1572"/>
                <a:gd name="T59" fmla="*/ 1 h 1687"/>
                <a:gd name="T60" fmla="*/ 1 w 1572"/>
                <a:gd name="T61" fmla="*/ 1 h 1687"/>
                <a:gd name="T62" fmla="*/ 1 w 1572"/>
                <a:gd name="T63" fmla="*/ 1 h 1687"/>
                <a:gd name="T64" fmla="*/ 1 w 1572"/>
                <a:gd name="T65" fmla="*/ 1 h 1687"/>
                <a:gd name="T66" fmla="*/ 1 w 1572"/>
                <a:gd name="T67" fmla="*/ 1 h 1687"/>
                <a:gd name="T68" fmla="*/ 1 w 1572"/>
                <a:gd name="T69" fmla="*/ 1 h 1687"/>
                <a:gd name="T70" fmla="*/ 1 w 1572"/>
                <a:gd name="T71" fmla="*/ 1 h 1687"/>
                <a:gd name="T72" fmla="*/ 1 w 1572"/>
                <a:gd name="T73" fmla="*/ 1 h 1687"/>
                <a:gd name="T74" fmla="*/ 1 w 1572"/>
                <a:gd name="T75" fmla="*/ 1 h 1687"/>
                <a:gd name="T76" fmla="*/ 1 w 1572"/>
                <a:gd name="T77" fmla="*/ 1 h 1687"/>
                <a:gd name="T78" fmla="*/ 1 w 1572"/>
                <a:gd name="T79" fmla="*/ 1 h 1687"/>
                <a:gd name="T80" fmla="*/ 1 w 1572"/>
                <a:gd name="T81" fmla="*/ 1 h 1687"/>
                <a:gd name="T82" fmla="*/ 1 w 1572"/>
                <a:gd name="T83" fmla="*/ 1 h 1687"/>
                <a:gd name="T84" fmla="*/ 1 w 1572"/>
                <a:gd name="T85" fmla="*/ 1 h 1687"/>
                <a:gd name="T86" fmla="*/ 1 w 1572"/>
                <a:gd name="T87" fmla="*/ 1 h 1687"/>
                <a:gd name="T88" fmla="*/ 1 w 1572"/>
                <a:gd name="T89" fmla="*/ 1 h 1687"/>
                <a:gd name="T90" fmla="*/ 1 w 1572"/>
                <a:gd name="T91" fmla="*/ 1 h 1687"/>
                <a:gd name="T92" fmla="*/ 1 w 1572"/>
                <a:gd name="T93" fmla="*/ 1 h 1687"/>
                <a:gd name="T94" fmla="*/ 1 w 1572"/>
                <a:gd name="T95" fmla="*/ 1 h 1687"/>
                <a:gd name="T96" fmla="*/ 1 w 1572"/>
                <a:gd name="T97" fmla="*/ 1 h 1687"/>
                <a:gd name="T98" fmla="*/ 1 w 1572"/>
                <a:gd name="T99" fmla="*/ 1 h 1687"/>
                <a:gd name="T100" fmla="*/ 1 w 1572"/>
                <a:gd name="T101" fmla="*/ 1 h 1687"/>
                <a:gd name="T102" fmla="*/ 1 w 1572"/>
                <a:gd name="T103" fmla="*/ 1 h 1687"/>
                <a:gd name="T104" fmla="*/ 1 w 1572"/>
                <a:gd name="T105" fmla="*/ 1 h 1687"/>
                <a:gd name="T106" fmla="*/ 1 w 1572"/>
                <a:gd name="T107" fmla="*/ 1 h 1687"/>
                <a:gd name="T108" fmla="*/ 2 w 1572"/>
                <a:gd name="T109" fmla="*/ 0 h 1687"/>
                <a:gd name="T110" fmla="*/ 2 w 1572"/>
                <a:gd name="T111" fmla="*/ 0 h 1687"/>
                <a:gd name="T112" fmla="*/ 2 w 1572"/>
                <a:gd name="T113" fmla="*/ 0 h 1687"/>
                <a:gd name="T114" fmla="*/ 1 w 1572"/>
                <a:gd name="T115" fmla="*/ 0 h 1687"/>
                <a:gd name="T116" fmla="*/ 1 w 1572"/>
                <a:gd name="T117" fmla="*/ 0 h 1687"/>
                <a:gd name="T118" fmla="*/ 1 w 1572"/>
                <a:gd name="T119" fmla="*/ 0 h 1687"/>
                <a:gd name="T120" fmla="*/ 0 w 1572"/>
                <a:gd name="T121" fmla="*/ 0 h 168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72"/>
                <a:gd name="T184" fmla="*/ 0 h 1687"/>
                <a:gd name="T185" fmla="*/ 1572 w 1572"/>
                <a:gd name="T186" fmla="*/ 1687 h 168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72" h="1687">
                  <a:moveTo>
                    <a:pt x="528" y="0"/>
                  </a:moveTo>
                  <a:lnTo>
                    <a:pt x="520" y="32"/>
                  </a:lnTo>
                  <a:lnTo>
                    <a:pt x="510" y="62"/>
                  </a:lnTo>
                  <a:lnTo>
                    <a:pt x="500" y="95"/>
                  </a:lnTo>
                  <a:lnTo>
                    <a:pt x="490" y="127"/>
                  </a:lnTo>
                  <a:lnTo>
                    <a:pt x="481" y="159"/>
                  </a:lnTo>
                  <a:lnTo>
                    <a:pt x="472" y="191"/>
                  </a:lnTo>
                  <a:lnTo>
                    <a:pt x="467" y="224"/>
                  </a:lnTo>
                  <a:lnTo>
                    <a:pt x="464" y="258"/>
                  </a:lnTo>
                  <a:lnTo>
                    <a:pt x="458" y="277"/>
                  </a:lnTo>
                  <a:lnTo>
                    <a:pt x="443" y="295"/>
                  </a:lnTo>
                  <a:lnTo>
                    <a:pt x="420" y="311"/>
                  </a:lnTo>
                  <a:lnTo>
                    <a:pt x="391" y="327"/>
                  </a:lnTo>
                  <a:lnTo>
                    <a:pt x="355" y="341"/>
                  </a:lnTo>
                  <a:lnTo>
                    <a:pt x="316" y="355"/>
                  </a:lnTo>
                  <a:lnTo>
                    <a:pt x="276" y="368"/>
                  </a:lnTo>
                  <a:lnTo>
                    <a:pt x="233" y="379"/>
                  </a:lnTo>
                  <a:lnTo>
                    <a:pt x="190" y="390"/>
                  </a:lnTo>
                  <a:lnTo>
                    <a:pt x="149" y="401"/>
                  </a:lnTo>
                  <a:lnTo>
                    <a:pt x="110" y="410"/>
                  </a:lnTo>
                  <a:lnTo>
                    <a:pt x="75" y="419"/>
                  </a:lnTo>
                  <a:lnTo>
                    <a:pt x="45" y="428"/>
                  </a:lnTo>
                  <a:lnTo>
                    <a:pt x="22" y="437"/>
                  </a:lnTo>
                  <a:lnTo>
                    <a:pt x="6" y="444"/>
                  </a:lnTo>
                  <a:lnTo>
                    <a:pt x="0" y="453"/>
                  </a:lnTo>
                  <a:lnTo>
                    <a:pt x="5" y="491"/>
                  </a:lnTo>
                  <a:lnTo>
                    <a:pt x="21" y="522"/>
                  </a:lnTo>
                  <a:lnTo>
                    <a:pt x="45" y="548"/>
                  </a:lnTo>
                  <a:lnTo>
                    <a:pt x="77" y="568"/>
                  </a:lnTo>
                  <a:lnTo>
                    <a:pt x="113" y="583"/>
                  </a:lnTo>
                  <a:lnTo>
                    <a:pt x="155" y="595"/>
                  </a:lnTo>
                  <a:lnTo>
                    <a:pt x="200" y="603"/>
                  </a:lnTo>
                  <a:lnTo>
                    <a:pt x="246" y="610"/>
                  </a:lnTo>
                  <a:lnTo>
                    <a:pt x="293" y="616"/>
                  </a:lnTo>
                  <a:lnTo>
                    <a:pt x="339" y="621"/>
                  </a:lnTo>
                  <a:lnTo>
                    <a:pt x="382" y="626"/>
                  </a:lnTo>
                  <a:lnTo>
                    <a:pt x="422" y="632"/>
                  </a:lnTo>
                  <a:lnTo>
                    <a:pt x="457" y="642"/>
                  </a:lnTo>
                  <a:lnTo>
                    <a:pt x="485" y="653"/>
                  </a:lnTo>
                  <a:lnTo>
                    <a:pt x="506" y="669"/>
                  </a:lnTo>
                  <a:lnTo>
                    <a:pt x="516" y="688"/>
                  </a:lnTo>
                  <a:lnTo>
                    <a:pt x="522" y="726"/>
                  </a:lnTo>
                  <a:lnTo>
                    <a:pt x="522" y="770"/>
                  </a:lnTo>
                  <a:lnTo>
                    <a:pt x="517" y="817"/>
                  </a:lnTo>
                  <a:lnTo>
                    <a:pt x="510" y="867"/>
                  </a:lnTo>
                  <a:lnTo>
                    <a:pt x="502" y="917"/>
                  </a:lnTo>
                  <a:lnTo>
                    <a:pt x="493" y="968"/>
                  </a:lnTo>
                  <a:lnTo>
                    <a:pt x="487" y="1017"/>
                  </a:lnTo>
                  <a:lnTo>
                    <a:pt x="483" y="1064"/>
                  </a:lnTo>
                  <a:lnTo>
                    <a:pt x="485" y="1073"/>
                  </a:lnTo>
                  <a:lnTo>
                    <a:pt x="491" y="1079"/>
                  </a:lnTo>
                  <a:lnTo>
                    <a:pt x="503" y="1084"/>
                  </a:lnTo>
                  <a:lnTo>
                    <a:pt x="516" y="1087"/>
                  </a:lnTo>
                  <a:lnTo>
                    <a:pt x="533" y="1088"/>
                  </a:lnTo>
                  <a:lnTo>
                    <a:pt x="552" y="1089"/>
                  </a:lnTo>
                  <a:lnTo>
                    <a:pt x="573" y="1088"/>
                  </a:lnTo>
                  <a:lnTo>
                    <a:pt x="595" y="1086"/>
                  </a:lnTo>
                  <a:lnTo>
                    <a:pt x="617" y="1084"/>
                  </a:lnTo>
                  <a:lnTo>
                    <a:pt x="640" y="1081"/>
                  </a:lnTo>
                  <a:lnTo>
                    <a:pt x="661" y="1078"/>
                  </a:lnTo>
                  <a:lnTo>
                    <a:pt x="682" y="1075"/>
                  </a:lnTo>
                  <a:lnTo>
                    <a:pt x="700" y="1072"/>
                  </a:lnTo>
                  <a:lnTo>
                    <a:pt x="716" y="1069"/>
                  </a:lnTo>
                  <a:lnTo>
                    <a:pt x="729" y="1065"/>
                  </a:lnTo>
                  <a:lnTo>
                    <a:pt x="738" y="1063"/>
                  </a:lnTo>
                  <a:lnTo>
                    <a:pt x="741" y="1110"/>
                  </a:lnTo>
                  <a:lnTo>
                    <a:pt x="748" y="1156"/>
                  </a:lnTo>
                  <a:lnTo>
                    <a:pt x="760" y="1203"/>
                  </a:lnTo>
                  <a:lnTo>
                    <a:pt x="776" y="1249"/>
                  </a:lnTo>
                  <a:lnTo>
                    <a:pt x="795" y="1294"/>
                  </a:lnTo>
                  <a:lnTo>
                    <a:pt x="818" y="1339"/>
                  </a:lnTo>
                  <a:lnTo>
                    <a:pt x="844" y="1381"/>
                  </a:lnTo>
                  <a:lnTo>
                    <a:pt x="871" y="1424"/>
                  </a:lnTo>
                  <a:lnTo>
                    <a:pt x="902" y="1464"/>
                  </a:lnTo>
                  <a:lnTo>
                    <a:pt x="934" y="1503"/>
                  </a:lnTo>
                  <a:lnTo>
                    <a:pt x="967" y="1540"/>
                  </a:lnTo>
                  <a:lnTo>
                    <a:pt x="1001" y="1574"/>
                  </a:lnTo>
                  <a:lnTo>
                    <a:pt x="1036" y="1607"/>
                  </a:lnTo>
                  <a:lnTo>
                    <a:pt x="1070" y="1637"/>
                  </a:lnTo>
                  <a:lnTo>
                    <a:pt x="1106" y="1664"/>
                  </a:lnTo>
                  <a:lnTo>
                    <a:pt x="1139" y="1687"/>
                  </a:lnTo>
                  <a:lnTo>
                    <a:pt x="1155" y="1673"/>
                  </a:lnTo>
                  <a:lnTo>
                    <a:pt x="1173" y="1657"/>
                  </a:lnTo>
                  <a:lnTo>
                    <a:pt x="1193" y="1638"/>
                  </a:lnTo>
                  <a:lnTo>
                    <a:pt x="1215" y="1620"/>
                  </a:lnTo>
                  <a:lnTo>
                    <a:pt x="1237" y="1601"/>
                  </a:lnTo>
                  <a:lnTo>
                    <a:pt x="1261" y="1582"/>
                  </a:lnTo>
                  <a:lnTo>
                    <a:pt x="1285" y="1562"/>
                  </a:lnTo>
                  <a:lnTo>
                    <a:pt x="1309" y="1540"/>
                  </a:lnTo>
                  <a:lnTo>
                    <a:pt x="1332" y="1520"/>
                  </a:lnTo>
                  <a:lnTo>
                    <a:pt x="1355" y="1500"/>
                  </a:lnTo>
                  <a:lnTo>
                    <a:pt x="1376" y="1479"/>
                  </a:lnTo>
                  <a:lnTo>
                    <a:pt x="1396" y="1459"/>
                  </a:lnTo>
                  <a:lnTo>
                    <a:pt x="1413" y="1440"/>
                  </a:lnTo>
                  <a:lnTo>
                    <a:pt x="1427" y="1421"/>
                  </a:lnTo>
                  <a:lnTo>
                    <a:pt x="1439" y="1404"/>
                  </a:lnTo>
                  <a:lnTo>
                    <a:pt x="1446" y="1387"/>
                  </a:lnTo>
                  <a:lnTo>
                    <a:pt x="1463" y="1328"/>
                  </a:lnTo>
                  <a:lnTo>
                    <a:pt x="1476" y="1264"/>
                  </a:lnTo>
                  <a:lnTo>
                    <a:pt x="1484" y="1197"/>
                  </a:lnTo>
                  <a:lnTo>
                    <a:pt x="1491" y="1128"/>
                  </a:lnTo>
                  <a:lnTo>
                    <a:pt x="1497" y="1060"/>
                  </a:lnTo>
                  <a:lnTo>
                    <a:pt x="1502" y="993"/>
                  </a:lnTo>
                  <a:lnTo>
                    <a:pt x="1509" y="929"/>
                  </a:lnTo>
                  <a:lnTo>
                    <a:pt x="1520" y="870"/>
                  </a:lnTo>
                  <a:lnTo>
                    <a:pt x="1531" y="810"/>
                  </a:lnTo>
                  <a:lnTo>
                    <a:pt x="1544" y="750"/>
                  </a:lnTo>
                  <a:lnTo>
                    <a:pt x="1554" y="689"/>
                  </a:lnTo>
                  <a:lnTo>
                    <a:pt x="1563" y="627"/>
                  </a:lnTo>
                  <a:lnTo>
                    <a:pt x="1569" y="565"/>
                  </a:lnTo>
                  <a:lnTo>
                    <a:pt x="1572" y="505"/>
                  </a:lnTo>
                  <a:lnTo>
                    <a:pt x="1572" y="446"/>
                  </a:lnTo>
                  <a:lnTo>
                    <a:pt x="1568" y="389"/>
                  </a:lnTo>
                  <a:lnTo>
                    <a:pt x="1558" y="336"/>
                  </a:lnTo>
                  <a:lnTo>
                    <a:pt x="1544" y="284"/>
                  </a:lnTo>
                  <a:lnTo>
                    <a:pt x="1522" y="239"/>
                  </a:lnTo>
                  <a:lnTo>
                    <a:pt x="1493" y="196"/>
                  </a:lnTo>
                  <a:lnTo>
                    <a:pt x="1458" y="160"/>
                  </a:lnTo>
                  <a:lnTo>
                    <a:pt x="1414" y="129"/>
                  </a:lnTo>
                  <a:lnTo>
                    <a:pt x="1361" y="104"/>
                  </a:lnTo>
                  <a:lnTo>
                    <a:pt x="1299" y="8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FFD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31" name="Freeform 283"/>
            <p:cNvSpPr>
              <a:spLocks/>
            </p:cNvSpPr>
            <p:nvPr/>
          </p:nvSpPr>
          <p:spPr bwMode="auto">
            <a:xfrm>
              <a:off x="4438" y="2476"/>
              <a:ext cx="10" cy="24"/>
            </a:xfrm>
            <a:custGeom>
              <a:avLst/>
              <a:gdLst>
                <a:gd name="T0" fmla="*/ 0 w 103"/>
                <a:gd name="T1" fmla="*/ 0 h 263"/>
                <a:gd name="T2" fmla="*/ 0 w 103"/>
                <a:gd name="T3" fmla="*/ 0 h 263"/>
                <a:gd name="T4" fmla="*/ 0 w 103"/>
                <a:gd name="T5" fmla="*/ 0 h 263"/>
                <a:gd name="T6" fmla="*/ 0 w 103"/>
                <a:gd name="T7" fmla="*/ 0 h 263"/>
                <a:gd name="T8" fmla="*/ 0 w 103"/>
                <a:gd name="T9" fmla="*/ 0 h 263"/>
                <a:gd name="T10" fmla="*/ 0 w 103"/>
                <a:gd name="T11" fmla="*/ 0 h 263"/>
                <a:gd name="T12" fmla="*/ 0 w 103"/>
                <a:gd name="T13" fmla="*/ 0 h 263"/>
                <a:gd name="T14" fmla="*/ 0 w 103"/>
                <a:gd name="T15" fmla="*/ 0 h 263"/>
                <a:gd name="T16" fmla="*/ 0 w 103"/>
                <a:gd name="T17" fmla="*/ 0 h 263"/>
                <a:gd name="T18" fmla="*/ 0 w 103"/>
                <a:gd name="T19" fmla="*/ 0 h 263"/>
                <a:gd name="T20" fmla="*/ 0 w 103"/>
                <a:gd name="T21" fmla="*/ 0 h 263"/>
                <a:gd name="T22" fmla="*/ 0 w 103"/>
                <a:gd name="T23" fmla="*/ 0 h 263"/>
                <a:gd name="T24" fmla="*/ 0 w 103"/>
                <a:gd name="T25" fmla="*/ 0 h 263"/>
                <a:gd name="T26" fmla="*/ 0 w 103"/>
                <a:gd name="T27" fmla="*/ 0 h 263"/>
                <a:gd name="T28" fmla="*/ 0 w 103"/>
                <a:gd name="T29" fmla="*/ 0 h 263"/>
                <a:gd name="T30" fmla="*/ 0 w 103"/>
                <a:gd name="T31" fmla="*/ 0 h 263"/>
                <a:gd name="T32" fmla="*/ 0 w 103"/>
                <a:gd name="T33" fmla="*/ 0 h 263"/>
                <a:gd name="T34" fmla="*/ 0 w 103"/>
                <a:gd name="T35" fmla="*/ 0 h 263"/>
                <a:gd name="T36" fmla="*/ 0 w 103"/>
                <a:gd name="T37" fmla="*/ 0 h 263"/>
                <a:gd name="T38" fmla="*/ 0 w 103"/>
                <a:gd name="T39" fmla="*/ 0 h 263"/>
                <a:gd name="T40" fmla="*/ 0 w 103"/>
                <a:gd name="T41" fmla="*/ 0 h 2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3"/>
                <a:gd name="T64" fmla="*/ 0 h 263"/>
                <a:gd name="T65" fmla="*/ 103 w 103"/>
                <a:gd name="T66" fmla="*/ 263 h 2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3" h="263">
                  <a:moveTo>
                    <a:pt x="40" y="263"/>
                  </a:moveTo>
                  <a:lnTo>
                    <a:pt x="40" y="263"/>
                  </a:lnTo>
                  <a:lnTo>
                    <a:pt x="43" y="231"/>
                  </a:lnTo>
                  <a:lnTo>
                    <a:pt x="48" y="200"/>
                  </a:lnTo>
                  <a:lnTo>
                    <a:pt x="56" y="169"/>
                  </a:lnTo>
                  <a:lnTo>
                    <a:pt x="65" y="137"/>
                  </a:lnTo>
                  <a:lnTo>
                    <a:pt x="75" y="105"/>
                  </a:lnTo>
                  <a:lnTo>
                    <a:pt x="85" y="73"/>
                  </a:lnTo>
                  <a:lnTo>
                    <a:pt x="94" y="42"/>
                  </a:lnTo>
                  <a:lnTo>
                    <a:pt x="103" y="9"/>
                  </a:lnTo>
                  <a:lnTo>
                    <a:pt x="65" y="0"/>
                  </a:lnTo>
                  <a:lnTo>
                    <a:pt x="57" y="31"/>
                  </a:lnTo>
                  <a:lnTo>
                    <a:pt x="47" y="62"/>
                  </a:lnTo>
                  <a:lnTo>
                    <a:pt x="37" y="94"/>
                  </a:lnTo>
                  <a:lnTo>
                    <a:pt x="27" y="126"/>
                  </a:lnTo>
                  <a:lnTo>
                    <a:pt x="18" y="158"/>
                  </a:lnTo>
                  <a:lnTo>
                    <a:pt x="9" y="191"/>
                  </a:lnTo>
                  <a:lnTo>
                    <a:pt x="3" y="226"/>
                  </a:lnTo>
                  <a:lnTo>
                    <a:pt x="0" y="263"/>
                  </a:lnTo>
                  <a:lnTo>
                    <a:pt x="40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32" name="Freeform 284"/>
            <p:cNvSpPr>
              <a:spLocks/>
            </p:cNvSpPr>
            <p:nvPr/>
          </p:nvSpPr>
          <p:spPr bwMode="auto">
            <a:xfrm>
              <a:off x="4391" y="2500"/>
              <a:ext cx="50" cy="19"/>
            </a:xfrm>
            <a:custGeom>
              <a:avLst/>
              <a:gdLst>
                <a:gd name="T0" fmla="*/ 0 w 504"/>
                <a:gd name="T1" fmla="*/ 0 h 215"/>
                <a:gd name="T2" fmla="*/ 0 w 504"/>
                <a:gd name="T3" fmla="*/ 0 h 215"/>
                <a:gd name="T4" fmla="*/ 0 w 504"/>
                <a:gd name="T5" fmla="*/ 0 h 215"/>
                <a:gd name="T6" fmla="*/ 0 w 504"/>
                <a:gd name="T7" fmla="*/ 0 h 215"/>
                <a:gd name="T8" fmla="*/ 0 w 504"/>
                <a:gd name="T9" fmla="*/ 0 h 215"/>
                <a:gd name="T10" fmla="*/ 0 w 504"/>
                <a:gd name="T11" fmla="*/ 0 h 215"/>
                <a:gd name="T12" fmla="*/ 0 w 504"/>
                <a:gd name="T13" fmla="*/ 0 h 215"/>
                <a:gd name="T14" fmla="*/ 0 w 504"/>
                <a:gd name="T15" fmla="*/ 0 h 215"/>
                <a:gd name="T16" fmla="*/ 0 w 504"/>
                <a:gd name="T17" fmla="*/ 0 h 215"/>
                <a:gd name="T18" fmla="*/ 0 w 504"/>
                <a:gd name="T19" fmla="*/ 0 h 215"/>
                <a:gd name="T20" fmla="*/ 0 w 504"/>
                <a:gd name="T21" fmla="*/ 0 h 215"/>
                <a:gd name="T22" fmla="*/ 0 w 504"/>
                <a:gd name="T23" fmla="*/ 0 h 215"/>
                <a:gd name="T24" fmla="*/ 0 w 504"/>
                <a:gd name="T25" fmla="*/ 0 h 215"/>
                <a:gd name="T26" fmla="*/ 0 w 504"/>
                <a:gd name="T27" fmla="*/ 0 h 215"/>
                <a:gd name="T28" fmla="*/ 0 w 504"/>
                <a:gd name="T29" fmla="*/ 0 h 215"/>
                <a:gd name="T30" fmla="*/ 0 w 504"/>
                <a:gd name="T31" fmla="*/ 0 h 215"/>
                <a:gd name="T32" fmla="*/ 0 w 504"/>
                <a:gd name="T33" fmla="*/ 0 h 215"/>
                <a:gd name="T34" fmla="*/ 0 w 504"/>
                <a:gd name="T35" fmla="*/ 0 h 215"/>
                <a:gd name="T36" fmla="*/ 0 w 504"/>
                <a:gd name="T37" fmla="*/ 0 h 215"/>
                <a:gd name="T38" fmla="*/ 0 w 504"/>
                <a:gd name="T39" fmla="*/ 0 h 215"/>
                <a:gd name="T40" fmla="*/ 0 w 504"/>
                <a:gd name="T41" fmla="*/ 0 h 215"/>
                <a:gd name="T42" fmla="*/ 0 w 504"/>
                <a:gd name="T43" fmla="*/ 0 h 215"/>
                <a:gd name="T44" fmla="*/ 0 w 504"/>
                <a:gd name="T45" fmla="*/ 0 h 215"/>
                <a:gd name="T46" fmla="*/ 0 w 504"/>
                <a:gd name="T47" fmla="*/ 0 h 215"/>
                <a:gd name="T48" fmla="*/ 0 w 504"/>
                <a:gd name="T49" fmla="*/ 0 h 215"/>
                <a:gd name="T50" fmla="*/ 0 w 504"/>
                <a:gd name="T51" fmla="*/ 0 h 215"/>
                <a:gd name="T52" fmla="*/ 0 w 504"/>
                <a:gd name="T53" fmla="*/ 0 h 215"/>
                <a:gd name="T54" fmla="*/ 0 w 504"/>
                <a:gd name="T55" fmla="*/ 0 h 215"/>
                <a:gd name="T56" fmla="*/ 0 w 504"/>
                <a:gd name="T57" fmla="*/ 0 h 215"/>
                <a:gd name="T58" fmla="*/ 0 w 504"/>
                <a:gd name="T59" fmla="*/ 0 h 215"/>
                <a:gd name="T60" fmla="*/ 0 w 504"/>
                <a:gd name="T61" fmla="*/ 0 h 215"/>
                <a:gd name="T62" fmla="*/ 0 w 504"/>
                <a:gd name="T63" fmla="*/ 0 h 215"/>
                <a:gd name="T64" fmla="*/ 0 w 504"/>
                <a:gd name="T65" fmla="*/ 0 h 215"/>
                <a:gd name="T66" fmla="*/ 0 w 504"/>
                <a:gd name="T67" fmla="*/ 0 h 215"/>
                <a:gd name="T68" fmla="*/ 0 w 504"/>
                <a:gd name="T69" fmla="*/ 0 h 215"/>
                <a:gd name="T70" fmla="*/ 0 w 504"/>
                <a:gd name="T71" fmla="*/ 0 h 215"/>
                <a:gd name="T72" fmla="*/ 0 w 504"/>
                <a:gd name="T73" fmla="*/ 0 h 215"/>
                <a:gd name="T74" fmla="*/ 0 w 504"/>
                <a:gd name="T75" fmla="*/ 0 h 215"/>
                <a:gd name="T76" fmla="*/ 0 w 504"/>
                <a:gd name="T77" fmla="*/ 0 h 215"/>
                <a:gd name="T78" fmla="*/ 0 w 504"/>
                <a:gd name="T79" fmla="*/ 0 h 215"/>
                <a:gd name="T80" fmla="*/ 0 w 504"/>
                <a:gd name="T81" fmla="*/ 0 h 215"/>
                <a:gd name="T82" fmla="*/ 0 w 504"/>
                <a:gd name="T83" fmla="*/ 0 h 215"/>
                <a:gd name="T84" fmla="*/ 0 w 504"/>
                <a:gd name="T85" fmla="*/ 0 h 215"/>
                <a:gd name="T86" fmla="*/ 0 w 504"/>
                <a:gd name="T87" fmla="*/ 0 h 215"/>
                <a:gd name="T88" fmla="*/ 0 w 504"/>
                <a:gd name="T89" fmla="*/ 0 h 215"/>
                <a:gd name="T90" fmla="*/ 0 w 504"/>
                <a:gd name="T91" fmla="*/ 0 h 21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04"/>
                <a:gd name="T139" fmla="*/ 0 h 215"/>
                <a:gd name="T140" fmla="*/ 504 w 504"/>
                <a:gd name="T141" fmla="*/ 215 h 21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04" h="215">
                  <a:moveTo>
                    <a:pt x="40" y="195"/>
                  </a:moveTo>
                  <a:lnTo>
                    <a:pt x="40" y="198"/>
                  </a:lnTo>
                  <a:lnTo>
                    <a:pt x="38" y="202"/>
                  </a:lnTo>
                  <a:lnTo>
                    <a:pt x="50" y="198"/>
                  </a:lnTo>
                  <a:lnTo>
                    <a:pt x="72" y="190"/>
                  </a:lnTo>
                  <a:lnTo>
                    <a:pt x="100" y="180"/>
                  </a:lnTo>
                  <a:lnTo>
                    <a:pt x="134" y="172"/>
                  </a:lnTo>
                  <a:lnTo>
                    <a:pt x="173" y="162"/>
                  </a:lnTo>
                  <a:lnTo>
                    <a:pt x="214" y="151"/>
                  </a:lnTo>
                  <a:lnTo>
                    <a:pt x="257" y="141"/>
                  </a:lnTo>
                  <a:lnTo>
                    <a:pt x="301" y="129"/>
                  </a:lnTo>
                  <a:lnTo>
                    <a:pt x="343" y="116"/>
                  </a:lnTo>
                  <a:lnTo>
                    <a:pt x="381" y="102"/>
                  </a:lnTo>
                  <a:lnTo>
                    <a:pt x="418" y="87"/>
                  </a:lnTo>
                  <a:lnTo>
                    <a:pt x="450" y="70"/>
                  </a:lnTo>
                  <a:lnTo>
                    <a:pt x="476" y="52"/>
                  </a:lnTo>
                  <a:lnTo>
                    <a:pt x="495" y="29"/>
                  </a:lnTo>
                  <a:lnTo>
                    <a:pt x="504" y="0"/>
                  </a:lnTo>
                  <a:lnTo>
                    <a:pt x="464" y="0"/>
                  </a:lnTo>
                  <a:lnTo>
                    <a:pt x="461" y="9"/>
                  </a:lnTo>
                  <a:lnTo>
                    <a:pt x="451" y="22"/>
                  </a:lnTo>
                  <a:lnTo>
                    <a:pt x="431" y="36"/>
                  </a:lnTo>
                  <a:lnTo>
                    <a:pt x="403" y="51"/>
                  </a:lnTo>
                  <a:lnTo>
                    <a:pt x="369" y="64"/>
                  </a:lnTo>
                  <a:lnTo>
                    <a:pt x="330" y="78"/>
                  </a:lnTo>
                  <a:lnTo>
                    <a:pt x="290" y="90"/>
                  </a:lnTo>
                  <a:lnTo>
                    <a:pt x="248" y="102"/>
                  </a:lnTo>
                  <a:lnTo>
                    <a:pt x="206" y="113"/>
                  </a:lnTo>
                  <a:lnTo>
                    <a:pt x="165" y="124"/>
                  </a:lnTo>
                  <a:lnTo>
                    <a:pt x="126" y="133"/>
                  </a:lnTo>
                  <a:lnTo>
                    <a:pt x="89" y="142"/>
                  </a:lnTo>
                  <a:lnTo>
                    <a:pt x="59" y="151"/>
                  </a:lnTo>
                  <a:lnTo>
                    <a:pt x="35" y="160"/>
                  </a:lnTo>
                  <a:lnTo>
                    <a:pt x="15" y="170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0" y="192"/>
                  </a:lnTo>
                  <a:lnTo>
                    <a:pt x="0" y="200"/>
                  </a:lnTo>
                  <a:lnTo>
                    <a:pt x="4" y="208"/>
                  </a:lnTo>
                  <a:lnTo>
                    <a:pt x="10" y="212"/>
                  </a:lnTo>
                  <a:lnTo>
                    <a:pt x="17" y="215"/>
                  </a:lnTo>
                  <a:lnTo>
                    <a:pt x="24" y="215"/>
                  </a:lnTo>
                  <a:lnTo>
                    <a:pt x="32" y="212"/>
                  </a:lnTo>
                  <a:lnTo>
                    <a:pt x="37" y="207"/>
                  </a:lnTo>
                  <a:lnTo>
                    <a:pt x="40" y="198"/>
                  </a:lnTo>
                  <a:lnTo>
                    <a:pt x="40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33" name="Freeform 285"/>
            <p:cNvSpPr>
              <a:spLocks/>
            </p:cNvSpPr>
            <p:nvPr/>
          </p:nvSpPr>
          <p:spPr bwMode="auto">
            <a:xfrm>
              <a:off x="4391" y="2517"/>
              <a:ext cx="56" cy="22"/>
            </a:xfrm>
            <a:custGeom>
              <a:avLst/>
              <a:gdLst>
                <a:gd name="T0" fmla="*/ 1 w 555"/>
                <a:gd name="T1" fmla="*/ 0 h 240"/>
                <a:gd name="T2" fmla="*/ 1 w 555"/>
                <a:gd name="T3" fmla="*/ 0 h 240"/>
                <a:gd name="T4" fmla="*/ 1 w 555"/>
                <a:gd name="T5" fmla="*/ 0 h 240"/>
                <a:gd name="T6" fmla="*/ 1 w 555"/>
                <a:gd name="T7" fmla="*/ 0 h 240"/>
                <a:gd name="T8" fmla="*/ 1 w 555"/>
                <a:gd name="T9" fmla="*/ 0 h 240"/>
                <a:gd name="T10" fmla="*/ 1 w 555"/>
                <a:gd name="T11" fmla="*/ 0 h 240"/>
                <a:gd name="T12" fmla="*/ 0 w 555"/>
                <a:gd name="T13" fmla="*/ 0 h 240"/>
                <a:gd name="T14" fmla="*/ 0 w 555"/>
                <a:gd name="T15" fmla="*/ 0 h 240"/>
                <a:gd name="T16" fmla="*/ 0 w 555"/>
                <a:gd name="T17" fmla="*/ 0 h 240"/>
                <a:gd name="T18" fmla="*/ 0 w 555"/>
                <a:gd name="T19" fmla="*/ 0 h 240"/>
                <a:gd name="T20" fmla="*/ 0 w 555"/>
                <a:gd name="T21" fmla="*/ 0 h 240"/>
                <a:gd name="T22" fmla="*/ 0 w 555"/>
                <a:gd name="T23" fmla="*/ 0 h 240"/>
                <a:gd name="T24" fmla="*/ 0 w 555"/>
                <a:gd name="T25" fmla="*/ 0 h 240"/>
                <a:gd name="T26" fmla="*/ 0 w 555"/>
                <a:gd name="T27" fmla="*/ 0 h 240"/>
                <a:gd name="T28" fmla="*/ 0 w 555"/>
                <a:gd name="T29" fmla="*/ 0 h 240"/>
                <a:gd name="T30" fmla="*/ 0 w 555"/>
                <a:gd name="T31" fmla="*/ 0 h 240"/>
                <a:gd name="T32" fmla="*/ 0 w 555"/>
                <a:gd name="T33" fmla="*/ 0 h 240"/>
                <a:gd name="T34" fmla="*/ 0 w 555"/>
                <a:gd name="T35" fmla="*/ 0 h 240"/>
                <a:gd name="T36" fmla="*/ 0 w 555"/>
                <a:gd name="T37" fmla="*/ 0 h 240"/>
                <a:gd name="T38" fmla="*/ 0 w 555"/>
                <a:gd name="T39" fmla="*/ 0 h 240"/>
                <a:gd name="T40" fmla="*/ 0 w 555"/>
                <a:gd name="T41" fmla="*/ 0 h 240"/>
                <a:gd name="T42" fmla="*/ 0 w 555"/>
                <a:gd name="T43" fmla="*/ 0 h 240"/>
                <a:gd name="T44" fmla="*/ 0 w 555"/>
                <a:gd name="T45" fmla="*/ 0 h 240"/>
                <a:gd name="T46" fmla="*/ 0 w 555"/>
                <a:gd name="T47" fmla="*/ 0 h 240"/>
                <a:gd name="T48" fmla="*/ 0 w 555"/>
                <a:gd name="T49" fmla="*/ 0 h 240"/>
                <a:gd name="T50" fmla="*/ 0 w 555"/>
                <a:gd name="T51" fmla="*/ 0 h 240"/>
                <a:gd name="T52" fmla="*/ 0 w 555"/>
                <a:gd name="T53" fmla="*/ 0 h 240"/>
                <a:gd name="T54" fmla="*/ 0 w 555"/>
                <a:gd name="T55" fmla="*/ 0 h 240"/>
                <a:gd name="T56" fmla="*/ 0 w 555"/>
                <a:gd name="T57" fmla="*/ 0 h 240"/>
                <a:gd name="T58" fmla="*/ 0 w 555"/>
                <a:gd name="T59" fmla="*/ 0 h 240"/>
                <a:gd name="T60" fmla="*/ 0 w 555"/>
                <a:gd name="T61" fmla="*/ 0 h 240"/>
                <a:gd name="T62" fmla="*/ 1 w 555"/>
                <a:gd name="T63" fmla="*/ 0 h 240"/>
                <a:gd name="T64" fmla="*/ 1 w 555"/>
                <a:gd name="T65" fmla="*/ 0 h 240"/>
                <a:gd name="T66" fmla="*/ 1 w 555"/>
                <a:gd name="T67" fmla="*/ 0 h 240"/>
                <a:gd name="T68" fmla="*/ 1 w 555"/>
                <a:gd name="T69" fmla="*/ 0 h 240"/>
                <a:gd name="T70" fmla="*/ 1 w 555"/>
                <a:gd name="T71" fmla="*/ 0 h 240"/>
                <a:gd name="T72" fmla="*/ 1 w 555"/>
                <a:gd name="T73" fmla="*/ 0 h 2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55"/>
                <a:gd name="T112" fmla="*/ 0 h 240"/>
                <a:gd name="T113" fmla="*/ 555 w 555"/>
                <a:gd name="T114" fmla="*/ 240 h 2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55" h="240">
                  <a:moveTo>
                    <a:pt x="555" y="230"/>
                  </a:moveTo>
                  <a:lnTo>
                    <a:pt x="555" y="229"/>
                  </a:lnTo>
                  <a:lnTo>
                    <a:pt x="541" y="202"/>
                  </a:lnTo>
                  <a:lnTo>
                    <a:pt x="514" y="181"/>
                  </a:lnTo>
                  <a:lnTo>
                    <a:pt x="482" y="170"/>
                  </a:lnTo>
                  <a:lnTo>
                    <a:pt x="445" y="159"/>
                  </a:lnTo>
                  <a:lnTo>
                    <a:pt x="404" y="153"/>
                  </a:lnTo>
                  <a:lnTo>
                    <a:pt x="361" y="147"/>
                  </a:lnTo>
                  <a:lnTo>
                    <a:pt x="315" y="143"/>
                  </a:lnTo>
                  <a:lnTo>
                    <a:pt x="268" y="137"/>
                  </a:lnTo>
                  <a:lnTo>
                    <a:pt x="223" y="130"/>
                  </a:lnTo>
                  <a:lnTo>
                    <a:pt x="179" y="123"/>
                  </a:lnTo>
                  <a:lnTo>
                    <a:pt x="140" y="111"/>
                  </a:lnTo>
                  <a:lnTo>
                    <a:pt x="105" y="97"/>
                  </a:lnTo>
                  <a:lnTo>
                    <a:pt x="78" y="79"/>
                  </a:lnTo>
                  <a:lnTo>
                    <a:pt x="57" y="58"/>
                  </a:lnTo>
                  <a:lnTo>
                    <a:pt x="44" y="33"/>
                  </a:lnTo>
                  <a:lnTo>
                    <a:pt x="40" y="0"/>
                  </a:lnTo>
                  <a:lnTo>
                    <a:pt x="0" y="0"/>
                  </a:lnTo>
                  <a:lnTo>
                    <a:pt x="7" y="44"/>
                  </a:lnTo>
                  <a:lnTo>
                    <a:pt x="25" y="81"/>
                  </a:lnTo>
                  <a:lnTo>
                    <a:pt x="53" y="111"/>
                  </a:lnTo>
                  <a:lnTo>
                    <a:pt x="88" y="133"/>
                  </a:lnTo>
                  <a:lnTo>
                    <a:pt x="127" y="149"/>
                  </a:lnTo>
                  <a:lnTo>
                    <a:pt x="171" y="161"/>
                  </a:lnTo>
                  <a:lnTo>
                    <a:pt x="217" y="171"/>
                  </a:lnTo>
                  <a:lnTo>
                    <a:pt x="264" y="177"/>
                  </a:lnTo>
                  <a:lnTo>
                    <a:pt x="311" y="184"/>
                  </a:lnTo>
                  <a:lnTo>
                    <a:pt x="358" y="188"/>
                  </a:lnTo>
                  <a:lnTo>
                    <a:pt x="400" y="193"/>
                  </a:lnTo>
                  <a:lnTo>
                    <a:pt x="439" y="200"/>
                  </a:lnTo>
                  <a:lnTo>
                    <a:pt x="472" y="208"/>
                  </a:lnTo>
                  <a:lnTo>
                    <a:pt x="496" y="218"/>
                  </a:lnTo>
                  <a:lnTo>
                    <a:pt x="511" y="229"/>
                  </a:lnTo>
                  <a:lnTo>
                    <a:pt x="518" y="240"/>
                  </a:lnTo>
                  <a:lnTo>
                    <a:pt x="518" y="239"/>
                  </a:lnTo>
                  <a:lnTo>
                    <a:pt x="555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34" name="Freeform 286"/>
            <p:cNvSpPr>
              <a:spLocks/>
            </p:cNvSpPr>
            <p:nvPr/>
          </p:nvSpPr>
          <p:spPr bwMode="auto">
            <a:xfrm>
              <a:off x="4439" y="2538"/>
              <a:ext cx="8" cy="35"/>
            </a:xfrm>
            <a:custGeom>
              <a:avLst/>
              <a:gdLst>
                <a:gd name="T0" fmla="*/ 0 w 79"/>
                <a:gd name="T1" fmla="*/ 0 h 381"/>
                <a:gd name="T2" fmla="*/ 0 w 79"/>
                <a:gd name="T3" fmla="*/ 0 h 381"/>
                <a:gd name="T4" fmla="*/ 0 w 79"/>
                <a:gd name="T5" fmla="*/ 0 h 381"/>
                <a:gd name="T6" fmla="*/ 0 w 79"/>
                <a:gd name="T7" fmla="*/ 0 h 381"/>
                <a:gd name="T8" fmla="*/ 0 w 79"/>
                <a:gd name="T9" fmla="*/ 0 h 381"/>
                <a:gd name="T10" fmla="*/ 0 w 79"/>
                <a:gd name="T11" fmla="*/ 0 h 381"/>
                <a:gd name="T12" fmla="*/ 0 w 79"/>
                <a:gd name="T13" fmla="*/ 0 h 381"/>
                <a:gd name="T14" fmla="*/ 0 w 79"/>
                <a:gd name="T15" fmla="*/ 0 h 381"/>
                <a:gd name="T16" fmla="*/ 0 w 79"/>
                <a:gd name="T17" fmla="*/ 0 h 381"/>
                <a:gd name="T18" fmla="*/ 0 w 79"/>
                <a:gd name="T19" fmla="*/ 0 h 381"/>
                <a:gd name="T20" fmla="*/ 0 w 79"/>
                <a:gd name="T21" fmla="*/ 0 h 381"/>
                <a:gd name="T22" fmla="*/ 0 w 79"/>
                <a:gd name="T23" fmla="*/ 0 h 381"/>
                <a:gd name="T24" fmla="*/ 0 w 79"/>
                <a:gd name="T25" fmla="*/ 0 h 381"/>
                <a:gd name="T26" fmla="*/ 0 w 79"/>
                <a:gd name="T27" fmla="*/ 0 h 381"/>
                <a:gd name="T28" fmla="*/ 0 w 79"/>
                <a:gd name="T29" fmla="*/ 0 h 381"/>
                <a:gd name="T30" fmla="*/ 0 w 79"/>
                <a:gd name="T31" fmla="*/ 0 h 381"/>
                <a:gd name="T32" fmla="*/ 0 w 79"/>
                <a:gd name="T33" fmla="*/ 0 h 381"/>
                <a:gd name="T34" fmla="*/ 0 w 79"/>
                <a:gd name="T35" fmla="*/ 0 h 381"/>
                <a:gd name="T36" fmla="*/ 0 w 79"/>
                <a:gd name="T37" fmla="*/ 0 h 381"/>
                <a:gd name="T38" fmla="*/ 0 w 79"/>
                <a:gd name="T39" fmla="*/ 0 h 381"/>
                <a:gd name="T40" fmla="*/ 0 w 79"/>
                <a:gd name="T41" fmla="*/ 0 h 3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9"/>
                <a:gd name="T64" fmla="*/ 0 h 381"/>
                <a:gd name="T65" fmla="*/ 79 w 79"/>
                <a:gd name="T66" fmla="*/ 381 h 3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9" h="381">
                  <a:moveTo>
                    <a:pt x="40" y="381"/>
                  </a:moveTo>
                  <a:lnTo>
                    <a:pt x="40" y="381"/>
                  </a:lnTo>
                  <a:lnTo>
                    <a:pt x="44" y="337"/>
                  </a:lnTo>
                  <a:lnTo>
                    <a:pt x="50" y="287"/>
                  </a:lnTo>
                  <a:lnTo>
                    <a:pt x="59" y="237"/>
                  </a:lnTo>
                  <a:lnTo>
                    <a:pt x="67" y="187"/>
                  </a:lnTo>
                  <a:lnTo>
                    <a:pt x="74" y="136"/>
                  </a:lnTo>
                  <a:lnTo>
                    <a:pt x="79" y="87"/>
                  </a:lnTo>
                  <a:lnTo>
                    <a:pt x="79" y="42"/>
                  </a:lnTo>
                  <a:lnTo>
                    <a:pt x="72" y="0"/>
                  </a:lnTo>
                  <a:lnTo>
                    <a:pt x="35" y="9"/>
                  </a:lnTo>
                  <a:lnTo>
                    <a:pt x="39" y="44"/>
                  </a:lnTo>
                  <a:lnTo>
                    <a:pt x="39" y="87"/>
                  </a:lnTo>
                  <a:lnTo>
                    <a:pt x="35" y="132"/>
                  </a:lnTo>
                  <a:lnTo>
                    <a:pt x="27" y="181"/>
                  </a:lnTo>
                  <a:lnTo>
                    <a:pt x="19" y="231"/>
                  </a:lnTo>
                  <a:lnTo>
                    <a:pt x="11" y="283"/>
                  </a:lnTo>
                  <a:lnTo>
                    <a:pt x="4" y="332"/>
                  </a:lnTo>
                  <a:lnTo>
                    <a:pt x="0" y="381"/>
                  </a:lnTo>
                  <a:lnTo>
                    <a:pt x="4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35" name="Freeform 287"/>
            <p:cNvSpPr>
              <a:spLocks/>
            </p:cNvSpPr>
            <p:nvPr/>
          </p:nvSpPr>
          <p:spPr bwMode="auto">
            <a:xfrm>
              <a:off x="4439" y="2571"/>
              <a:ext cx="30" cy="6"/>
            </a:xfrm>
            <a:custGeom>
              <a:avLst/>
              <a:gdLst>
                <a:gd name="T0" fmla="*/ 0 w 295"/>
                <a:gd name="T1" fmla="*/ 0 h 65"/>
                <a:gd name="T2" fmla="*/ 0 w 295"/>
                <a:gd name="T3" fmla="*/ 0 h 65"/>
                <a:gd name="T4" fmla="*/ 0 w 295"/>
                <a:gd name="T5" fmla="*/ 0 h 65"/>
                <a:gd name="T6" fmla="*/ 0 w 295"/>
                <a:gd name="T7" fmla="*/ 0 h 65"/>
                <a:gd name="T8" fmla="*/ 0 w 295"/>
                <a:gd name="T9" fmla="*/ 0 h 65"/>
                <a:gd name="T10" fmla="*/ 0 w 295"/>
                <a:gd name="T11" fmla="*/ 0 h 65"/>
                <a:gd name="T12" fmla="*/ 0 w 295"/>
                <a:gd name="T13" fmla="*/ 0 h 65"/>
                <a:gd name="T14" fmla="*/ 0 w 295"/>
                <a:gd name="T15" fmla="*/ 0 h 65"/>
                <a:gd name="T16" fmla="*/ 0 w 295"/>
                <a:gd name="T17" fmla="*/ 0 h 65"/>
                <a:gd name="T18" fmla="*/ 0 w 295"/>
                <a:gd name="T19" fmla="*/ 0 h 65"/>
                <a:gd name="T20" fmla="*/ 0 w 295"/>
                <a:gd name="T21" fmla="*/ 0 h 65"/>
                <a:gd name="T22" fmla="*/ 0 w 295"/>
                <a:gd name="T23" fmla="*/ 0 h 65"/>
                <a:gd name="T24" fmla="*/ 0 w 295"/>
                <a:gd name="T25" fmla="*/ 0 h 65"/>
                <a:gd name="T26" fmla="*/ 0 w 295"/>
                <a:gd name="T27" fmla="*/ 0 h 65"/>
                <a:gd name="T28" fmla="*/ 0 w 295"/>
                <a:gd name="T29" fmla="*/ 0 h 65"/>
                <a:gd name="T30" fmla="*/ 0 w 295"/>
                <a:gd name="T31" fmla="*/ 0 h 65"/>
                <a:gd name="T32" fmla="*/ 0 w 295"/>
                <a:gd name="T33" fmla="*/ 0 h 65"/>
                <a:gd name="T34" fmla="*/ 0 w 295"/>
                <a:gd name="T35" fmla="*/ 0 h 65"/>
                <a:gd name="T36" fmla="*/ 0 w 295"/>
                <a:gd name="T37" fmla="*/ 0 h 65"/>
                <a:gd name="T38" fmla="*/ 0 w 295"/>
                <a:gd name="T39" fmla="*/ 0 h 65"/>
                <a:gd name="T40" fmla="*/ 0 w 295"/>
                <a:gd name="T41" fmla="*/ 0 h 65"/>
                <a:gd name="T42" fmla="*/ 0 w 295"/>
                <a:gd name="T43" fmla="*/ 0 h 65"/>
                <a:gd name="T44" fmla="*/ 0 w 295"/>
                <a:gd name="T45" fmla="*/ 0 h 65"/>
                <a:gd name="T46" fmla="*/ 0 w 295"/>
                <a:gd name="T47" fmla="*/ 0 h 65"/>
                <a:gd name="T48" fmla="*/ 0 w 295"/>
                <a:gd name="T49" fmla="*/ 0 h 65"/>
                <a:gd name="T50" fmla="*/ 0 w 295"/>
                <a:gd name="T51" fmla="*/ 0 h 65"/>
                <a:gd name="T52" fmla="*/ 0 w 295"/>
                <a:gd name="T53" fmla="*/ 0 h 65"/>
                <a:gd name="T54" fmla="*/ 0 w 295"/>
                <a:gd name="T55" fmla="*/ 0 h 65"/>
                <a:gd name="T56" fmla="*/ 0 w 295"/>
                <a:gd name="T57" fmla="*/ 0 h 65"/>
                <a:gd name="T58" fmla="*/ 0 w 295"/>
                <a:gd name="T59" fmla="*/ 0 h 65"/>
                <a:gd name="T60" fmla="*/ 0 w 295"/>
                <a:gd name="T61" fmla="*/ 0 h 65"/>
                <a:gd name="T62" fmla="*/ 0 w 295"/>
                <a:gd name="T63" fmla="*/ 0 h 65"/>
                <a:gd name="T64" fmla="*/ 0 w 295"/>
                <a:gd name="T65" fmla="*/ 0 h 65"/>
                <a:gd name="T66" fmla="*/ 0 w 295"/>
                <a:gd name="T67" fmla="*/ 0 h 65"/>
                <a:gd name="T68" fmla="*/ 0 w 295"/>
                <a:gd name="T69" fmla="*/ 0 h 65"/>
                <a:gd name="T70" fmla="*/ 0 w 295"/>
                <a:gd name="T71" fmla="*/ 0 h 65"/>
                <a:gd name="T72" fmla="*/ 0 w 295"/>
                <a:gd name="T73" fmla="*/ 0 h 65"/>
                <a:gd name="T74" fmla="*/ 0 w 295"/>
                <a:gd name="T75" fmla="*/ 0 h 65"/>
                <a:gd name="T76" fmla="*/ 0 w 295"/>
                <a:gd name="T77" fmla="*/ 0 h 65"/>
                <a:gd name="T78" fmla="*/ 0 w 295"/>
                <a:gd name="T79" fmla="*/ 0 h 65"/>
                <a:gd name="T80" fmla="*/ 0 w 295"/>
                <a:gd name="T81" fmla="*/ 0 h 65"/>
                <a:gd name="T82" fmla="*/ 0 w 295"/>
                <a:gd name="T83" fmla="*/ 0 h 65"/>
                <a:gd name="T84" fmla="*/ 0 w 295"/>
                <a:gd name="T85" fmla="*/ 0 h 65"/>
                <a:gd name="T86" fmla="*/ 0 w 295"/>
                <a:gd name="T87" fmla="*/ 0 h 65"/>
                <a:gd name="T88" fmla="*/ 0 w 295"/>
                <a:gd name="T89" fmla="*/ 0 h 65"/>
                <a:gd name="T90" fmla="*/ 0 w 295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95"/>
                <a:gd name="T139" fmla="*/ 0 h 65"/>
                <a:gd name="T140" fmla="*/ 295 w 295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95" h="65">
                  <a:moveTo>
                    <a:pt x="295" y="19"/>
                  </a:moveTo>
                  <a:lnTo>
                    <a:pt x="271" y="0"/>
                  </a:lnTo>
                  <a:lnTo>
                    <a:pt x="262" y="2"/>
                  </a:lnTo>
                  <a:lnTo>
                    <a:pt x="249" y="4"/>
                  </a:lnTo>
                  <a:lnTo>
                    <a:pt x="234" y="8"/>
                  </a:lnTo>
                  <a:lnTo>
                    <a:pt x="216" y="11"/>
                  </a:lnTo>
                  <a:lnTo>
                    <a:pt x="196" y="14"/>
                  </a:lnTo>
                  <a:lnTo>
                    <a:pt x="175" y="17"/>
                  </a:lnTo>
                  <a:lnTo>
                    <a:pt x="153" y="19"/>
                  </a:lnTo>
                  <a:lnTo>
                    <a:pt x="131" y="21"/>
                  </a:lnTo>
                  <a:lnTo>
                    <a:pt x="109" y="24"/>
                  </a:lnTo>
                  <a:lnTo>
                    <a:pt x="89" y="25"/>
                  </a:lnTo>
                  <a:lnTo>
                    <a:pt x="71" y="24"/>
                  </a:lnTo>
                  <a:lnTo>
                    <a:pt x="56" y="22"/>
                  </a:lnTo>
                  <a:lnTo>
                    <a:pt x="45" y="20"/>
                  </a:lnTo>
                  <a:lnTo>
                    <a:pt x="38" y="18"/>
                  </a:lnTo>
                  <a:lnTo>
                    <a:pt x="39" y="19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5" y="38"/>
                  </a:lnTo>
                  <a:lnTo>
                    <a:pt x="19" y="52"/>
                  </a:lnTo>
                  <a:lnTo>
                    <a:pt x="35" y="59"/>
                  </a:lnTo>
                  <a:lnTo>
                    <a:pt x="51" y="63"/>
                  </a:lnTo>
                  <a:lnTo>
                    <a:pt x="69" y="64"/>
                  </a:lnTo>
                  <a:lnTo>
                    <a:pt x="89" y="65"/>
                  </a:lnTo>
                  <a:lnTo>
                    <a:pt x="111" y="64"/>
                  </a:lnTo>
                  <a:lnTo>
                    <a:pt x="133" y="62"/>
                  </a:lnTo>
                  <a:lnTo>
                    <a:pt x="155" y="60"/>
                  </a:lnTo>
                  <a:lnTo>
                    <a:pt x="179" y="58"/>
                  </a:lnTo>
                  <a:lnTo>
                    <a:pt x="200" y="54"/>
                  </a:lnTo>
                  <a:lnTo>
                    <a:pt x="222" y="51"/>
                  </a:lnTo>
                  <a:lnTo>
                    <a:pt x="240" y="48"/>
                  </a:lnTo>
                  <a:lnTo>
                    <a:pt x="258" y="45"/>
                  </a:lnTo>
                  <a:lnTo>
                    <a:pt x="270" y="41"/>
                  </a:lnTo>
                  <a:lnTo>
                    <a:pt x="280" y="38"/>
                  </a:lnTo>
                  <a:lnTo>
                    <a:pt x="256" y="19"/>
                  </a:lnTo>
                  <a:lnTo>
                    <a:pt x="280" y="38"/>
                  </a:lnTo>
                  <a:lnTo>
                    <a:pt x="288" y="35"/>
                  </a:lnTo>
                  <a:lnTo>
                    <a:pt x="292" y="30"/>
                  </a:lnTo>
                  <a:lnTo>
                    <a:pt x="294" y="22"/>
                  </a:lnTo>
                  <a:lnTo>
                    <a:pt x="294" y="15"/>
                  </a:lnTo>
                  <a:lnTo>
                    <a:pt x="291" y="9"/>
                  </a:lnTo>
                  <a:lnTo>
                    <a:pt x="287" y="3"/>
                  </a:lnTo>
                  <a:lnTo>
                    <a:pt x="280" y="0"/>
                  </a:lnTo>
                  <a:lnTo>
                    <a:pt x="271" y="0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36" name="Freeform 288"/>
            <p:cNvSpPr>
              <a:spLocks/>
            </p:cNvSpPr>
            <p:nvPr/>
          </p:nvSpPr>
          <p:spPr bwMode="auto">
            <a:xfrm>
              <a:off x="4465" y="2573"/>
              <a:ext cx="44" cy="58"/>
            </a:xfrm>
            <a:custGeom>
              <a:avLst/>
              <a:gdLst>
                <a:gd name="T0" fmla="*/ 0 w 440"/>
                <a:gd name="T1" fmla="*/ 0 h 645"/>
                <a:gd name="T2" fmla="*/ 0 w 440"/>
                <a:gd name="T3" fmla="*/ 0 h 645"/>
                <a:gd name="T4" fmla="*/ 0 w 440"/>
                <a:gd name="T5" fmla="*/ 0 h 645"/>
                <a:gd name="T6" fmla="*/ 0 w 440"/>
                <a:gd name="T7" fmla="*/ 0 h 645"/>
                <a:gd name="T8" fmla="*/ 0 w 440"/>
                <a:gd name="T9" fmla="*/ 0 h 645"/>
                <a:gd name="T10" fmla="*/ 0 w 440"/>
                <a:gd name="T11" fmla="*/ 0 h 645"/>
                <a:gd name="T12" fmla="*/ 0 w 440"/>
                <a:gd name="T13" fmla="*/ 0 h 645"/>
                <a:gd name="T14" fmla="*/ 0 w 440"/>
                <a:gd name="T15" fmla="*/ 0 h 645"/>
                <a:gd name="T16" fmla="*/ 0 w 440"/>
                <a:gd name="T17" fmla="*/ 0 h 645"/>
                <a:gd name="T18" fmla="*/ 0 w 440"/>
                <a:gd name="T19" fmla="*/ 0 h 645"/>
                <a:gd name="T20" fmla="*/ 0 w 440"/>
                <a:gd name="T21" fmla="*/ 0 h 645"/>
                <a:gd name="T22" fmla="*/ 0 w 440"/>
                <a:gd name="T23" fmla="*/ 0 h 645"/>
                <a:gd name="T24" fmla="*/ 0 w 440"/>
                <a:gd name="T25" fmla="*/ 0 h 645"/>
                <a:gd name="T26" fmla="*/ 0 w 440"/>
                <a:gd name="T27" fmla="*/ 0 h 645"/>
                <a:gd name="T28" fmla="*/ 0 w 440"/>
                <a:gd name="T29" fmla="*/ 0 h 645"/>
                <a:gd name="T30" fmla="*/ 0 w 440"/>
                <a:gd name="T31" fmla="*/ 0 h 645"/>
                <a:gd name="T32" fmla="*/ 0 w 440"/>
                <a:gd name="T33" fmla="*/ 0 h 645"/>
                <a:gd name="T34" fmla="*/ 0 w 440"/>
                <a:gd name="T35" fmla="*/ 0 h 645"/>
                <a:gd name="T36" fmla="*/ 0 w 440"/>
                <a:gd name="T37" fmla="*/ 0 h 645"/>
                <a:gd name="T38" fmla="*/ 0 w 440"/>
                <a:gd name="T39" fmla="*/ 0 h 645"/>
                <a:gd name="T40" fmla="*/ 0 w 440"/>
                <a:gd name="T41" fmla="*/ 0 h 645"/>
                <a:gd name="T42" fmla="*/ 0 w 440"/>
                <a:gd name="T43" fmla="*/ 0 h 645"/>
                <a:gd name="T44" fmla="*/ 0 w 440"/>
                <a:gd name="T45" fmla="*/ 0 h 645"/>
                <a:gd name="T46" fmla="*/ 0 w 440"/>
                <a:gd name="T47" fmla="*/ 0 h 645"/>
                <a:gd name="T48" fmla="*/ 0 w 440"/>
                <a:gd name="T49" fmla="*/ 0 h 645"/>
                <a:gd name="T50" fmla="*/ 0 w 440"/>
                <a:gd name="T51" fmla="*/ 0 h 645"/>
                <a:gd name="T52" fmla="*/ 0 w 440"/>
                <a:gd name="T53" fmla="*/ 0 h 645"/>
                <a:gd name="T54" fmla="*/ 0 w 440"/>
                <a:gd name="T55" fmla="*/ 0 h 645"/>
                <a:gd name="T56" fmla="*/ 0 w 440"/>
                <a:gd name="T57" fmla="*/ 0 h 645"/>
                <a:gd name="T58" fmla="*/ 0 w 440"/>
                <a:gd name="T59" fmla="*/ 0 h 645"/>
                <a:gd name="T60" fmla="*/ 0 w 440"/>
                <a:gd name="T61" fmla="*/ 0 h 645"/>
                <a:gd name="T62" fmla="*/ 0 w 440"/>
                <a:gd name="T63" fmla="*/ 0 h 645"/>
                <a:gd name="T64" fmla="*/ 0 w 440"/>
                <a:gd name="T65" fmla="*/ 0 h 645"/>
                <a:gd name="T66" fmla="*/ 0 w 440"/>
                <a:gd name="T67" fmla="*/ 0 h 645"/>
                <a:gd name="T68" fmla="*/ 0 w 440"/>
                <a:gd name="T69" fmla="*/ 0 h 645"/>
                <a:gd name="T70" fmla="*/ 0 w 440"/>
                <a:gd name="T71" fmla="*/ 0 h 645"/>
                <a:gd name="T72" fmla="*/ 0 w 440"/>
                <a:gd name="T73" fmla="*/ 0 h 645"/>
                <a:gd name="T74" fmla="*/ 0 w 440"/>
                <a:gd name="T75" fmla="*/ 0 h 645"/>
                <a:gd name="T76" fmla="*/ 0 w 440"/>
                <a:gd name="T77" fmla="*/ 0 h 645"/>
                <a:gd name="T78" fmla="*/ 0 w 440"/>
                <a:gd name="T79" fmla="*/ 0 h 645"/>
                <a:gd name="T80" fmla="*/ 0 w 440"/>
                <a:gd name="T81" fmla="*/ 0 h 645"/>
                <a:gd name="T82" fmla="*/ 0 w 440"/>
                <a:gd name="T83" fmla="*/ 0 h 645"/>
                <a:gd name="T84" fmla="*/ 0 w 440"/>
                <a:gd name="T85" fmla="*/ 0 h 645"/>
                <a:gd name="T86" fmla="*/ 0 w 440"/>
                <a:gd name="T87" fmla="*/ 0 h 645"/>
                <a:gd name="T88" fmla="*/ 0 w 440"/>
                <a:gd name="T89" fmla="*/ 0 h 645"/>
                <a:gd name="T90" fmla="*/ 0 w 440"/>
                <a:gd name="T91" fmla="*/ 0 h 6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40"/>
                <a:gd name="T139" fmla="*/ 0 h 645"/>
                <a:gd name="T140" fmla="*/ 440 w 440"/>
                <a:gd name="T141" fmla="*/ 645 h 6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40" h="645">
                  <a:moveTo>
                    <a:pt x="407" y="611"/>
                  </a:moveTo>
                  <a:lnTo>
                    <a:pt x="431" y="607"/>
                  </a:lnTo>
                  <a:lnTo>
                    <a:pt x="398" y="585"/>
                  </a:lnTo>
                  <a:lnTo>
                    <a:pt x="364" y="558"/>
                  </a:lnTo>
                  <a:lnTo>
                    <a:pt x="329" y="529"/>
                  </a:lnTo>
                  <a:lnTo>
                    <a:pt x="296" y="496"/>
                  </a:lnTo>
                  <a:lnTo>
                    <a:pt x="262" y="463"/>
                  </a:lnTo>
                  <a:lnTo>
                    <a:pt x="230" y="427"/>
                  </a:lnTo>
                  <a:lnTo>
                    <a:pt x="198" y="389"/>
                  </a:lnTo>
                  <a:lnTo>
                    <a:pt x="168" y="349"/>
                  </a:lnTo>
                  <a:lnTo>
                    <a:pt x="142" y="308"/>
                  </a:lnTo>
                  <a:lnTo>
                    <a:pt x="116" y="266"/>
                  </a:lnTo>
                  <a:lnTo>
                    <a:pt x="94" y="222"/>
                  </a:lnTo>
                  <a:lnTo>
                    <a:pt x="76" y="178"/>
                  </a:lnTo>
                  <a:lnTo>
                    <a:pt x="60" y="135"/>
                  </a:lnTo>
                  <a:lnTo>
                    <a:pt x="49" y="89"/>
                  </a:lnTo>
                  <a:lnTo>
                    <a:pt x="41" y="46"/>
                  </a:lnTo>
                  <a:lnTo>
                    <a:pt x="39" y="0"/>
                  </a:lnTo>
                  <a:lnTo>
                    <a:pt x="0" y="0"/>
                  </a:lnTo>
                  <a:lnTo>
                    <a:pt x="2" y="48"/>
                  </a:lnTo>
                  <a:lnTo>
                    <a:pt x="9" y="97"/>
                  </a:lnTo>
                  <a:lnTo>
                    <a:pt x="23" y="145"/>
                  </a:lnTo>
                  <a:lnTo>
                    <a:pt x="38" y="193"/>
                  </a:lnTo>
                  <a:lnTo>
                    <a:pt x="58" y="239"/>
                  </a:lnTo>
                  <a:lnTo>
                    <a:pt x="82" y="285"/>
                  </a:lnTo>
                  <a:lnTo>
                    <a:pt x="108" y="329"/>
                  </a:lnTo>
                  <a:lnTo>
                    <a:pt x="137" y="373"/>
                  </a:lnTo>
                  <a:lnTo>
                    <a:pt x="167" y="414"/>
                  </a:lnTo>
                  <a:lnTo>
                    <a:pt x="201" y="453"/>
                  </a:lnTo>
                  <a:lnTo>
                    <a:pt x="233" y="491"/>
                  </a:lnTo>
                  <a:lnTo>
                    <a:pt x="269" y="526"/>
                  </a:lnTo>
                  <a:lnTo>
                    <a:pt x="304" y="559"/>
                  </a:lnTo>
                  <a:lnTo>
                    <a:pt x="339" y="590"/>
                  </a:lnTo>
                  <a:lnTo>
                    <a:pt x="375" y="617"/>
                  </a:lnTo>
                  <a:lnTo>
                    <a:pt x="410" y="642"/>
                  </a:lnTo>
                  <a:lnTo>
                    <a:pt x="434" y="638"/>
                  </a:lnTo>
                  <a:lnTo>
                    <a:pt x="410" y="642"/>
                  </a:lnTo>
                  <a:lnTo>
                    <a:pt x="418" y="645"/>
                  </a:lnTo>
                  <a:lnTo>
                    <a:pt x="426" y="644"/>
                  </a:lnTo>
                  <a:lnTo>
                    <a:pt x="432" y="640"/>
                  </a:lnTo>
                  <a:lnTo>
                    <a:pt x="437" y="635"/>
                  </a:lnTo>
                  <a:lnTo>
                    <a:pt x="439" y="628"/>
                  </a:lnTo>
                  <a:lnTo>
                    <a:pt x="440" y="620"/>
                  </a:lnTo>
                  <a:lnTo>
                    <a:pt x="437" y="614"/>
                  </a:lnTo>
                  <a:lnTo>
                    <a:pt x="431" y="607"/>
                  </a:lnTo>
                  <a:lnTo>
                    <a:pt x="407" y="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37" name="Freeform 289"/>
            <p:cNvSpPr>
              <a:spLocks/>
            </p:cNvSpPr>
            <p:nvPr/>
          </p:nvSpPr>
          <p:spPr bwMode="auto">
            <a:xfrm>
              <a:off x="4506" y="2602"/>
              <a:ext cx="34" cy="29"/>
            </a:xfrm>
            <a:custGeom>
              <a:avLst/>
              <a:gdLst>
                <a:gd name="T0" fmla="*/ 0 w 339"/>
                <a:gd name="T1" fmla="*/ 0 h 321"/>
                <a:gd name="T2" fmla="*/ 0 w 339"/>
                <a:gd name="T3" fmla="*/ 0 h 321"/>
                <a:gd name="T4" fmla="*/ 0 w 339"/>
                <a:gd name="T5" fmla="*/ 0 h 321"/>
                <a:gd name="T6" fmla="*/ 0 w 339"/>
                <a:gd name="T7" fmla="*/ 0 h 321"/>
                <a:gd name="T8" fmla="*/ 0 w 339"/>
                <a:gd name="T9" fmla="*/ 0 h 321"/>
                <a:gd name="T10" fmla="*/ 0 w 339"/>
                <a:gd name="T11" fmla="*/ 0 h 321"/>
                <a:gd name="T12" fmla="*/ 0 w 339"/>
                <a:gd name="T13" fmla="*/ 0 h 321"/>
                <a:gd name="T14" fmla="*/ 0 w 339"/>
                <a:gd name="T15" fmla="*/ 0 h 321"/>
                <a:gd name="T16" fmla="*/ 0 w 339"/>
                <a:gd name="T17" fmla="*/ 0 h 321"/>
                <a:gd name="T18" fmla="*/ 0 w 339"/>
                <a:gd name="T19" fmla="*/ 0 h 321"/>
                <a:gd name="T20" fmla="*/ 0 w 339"/>
                <a:gd name="T21" fmla="*/ 0 h 321"/>
                <a:gd name="T22" fmla="*/ 0 w 339"/>
                <a:gd name="T23" fmla="*/ 0 h 321"/>
                <a:gd name="T24" fmla="*/ 0 w 339"/>
                <a:gd name="T25" fmla="*/ 0 h 321"/>
                <a:gd name="T26" fmla="*/ 0 w 339"/>
                <a:gd name="T27" fmla="*/ 0 h 321"/>
                <a:gd name="T28" fmla="*/ 0 w 339"/>
                <a:gd name="T29" fmla="*/ 0 h 321"/>
                <a:gd name="T30" fmla="*/ 0 w 339"/>
                <a:gd name="T31" fmla="*/ 0 h 321"/>
                <a:gd name="T32" fmla="*/ 0 w 339"/>
                <a:gd name="T33" fmla="*/ 0 h 321"/>
                <a:gd name="T34" fmla="*/ 0 w 339"/>
                <a:gd name="T35" fmla="*/ 0 h 321"/>
                <a:gd name="T36" fmla="*/ 0 w 339"/>
                <a:gd name="T37" fmla="*/ 0 h 321"/>
                <a:gd name="T38" fmla="*/ 0 w 339"/>
                <a:gd name="T39" fmla="*/ 0 h 321"/>
                <a:gd name="T40" fmla="*/ 0 w 339"/>
                <a:gd name="T41" fmla="*/ 0 h 321"/>
                <a:gd name="T42" fmla="*/ 0 w 339"/>
                <a:gd name="T43" fmla="*/ 0 h 321"/>
                <a:gd name="T44" fmla="*/ 0 w 339"/>
                <a:gd name="T45" fmla="*/ 0 h 321"/>
                <a:gd name="T46" fmla="*/ 0 w 339"/>
                <a:gd name="T47" fmla="*/ 0 h 321"/>
                <a:gd name="T48" fmla="*/ 0 w 339"/>
                <a:gd name="T49" fmla="*/ 0 h 321"/>
                <a:gd name="T50" fmla="*/ 0 w 339"/>
                <a:gd name="T51" fmla="*/ 0 h 321"/>
                <a:gd name="T52" fmla="*/ 0 w 339"/>
                <a:gd name="T53" fmla="*/ 0 h 321"/>
                <a:gd name="T54" fmla="*/ 0 w 339"/>
                <a:gd name="T55" fmla="*/ 0 h 321"/>
                <a:gd name="T56" fmla="*/ 0 w 339"/>
                <a:gd name="T57" fmla="*/ 0 h 321"/>
                <a:gd name="T58" fmla="*/ 0 w 339"/>
                <a:gd name="T59" fmla="*/ 0 h 321"/>
                <a:gd name="T60" fmla="*/ 0 w 339"/>
                <a:gd name="T61" fmla="*/ 0 h 321"/>
                <a:gd name="T62" fmla="*/ 0 w 339"/>
                <a:gd name="T63" fmla="*/ 0 h 321"/>
                <a:gd name="T64" fmla="*/ 0 w 339"/>
                <a:gd name="T65" fmla="*/ 0 h 321"/>
                <a:gd name="T66" fmla="*/ 0 w 339"/>
                <a:gd name="T67" fmla="*/ 0 h 321"/>
                <a:gd name="T68" fmla="*/ 0 w 339"/>
                <a:gd name="T69" fmla="*/ 0 h 321"/>
                <a:gd name="T70" fmla="*/ 0 w 339"/>
                <a:gd name="T71" fmla="*/ 0 h 321"/>
                <a:gd name="T72" fmla="*/ 0 w 339"/>
                <a:gd name="T73" fmla="*/ 0 h 3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9"/>
                <a:gd name="T112" fmla="*/ 0 h 321"/>
                <a:gd name="T113" fmla="*/ 339 w 339"/>
                <a:gd name="T114" fmla="*/ 321 h 3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9" h="321">
                  <a:moveTo>
                    <a:pt x="301" y="0"/>
                  </a:moveTo>
                  <a:lnTo>
                    <a:pt x="301" y="0"/>
                  </a:lnTo>
                  <a:lnTo>
                    <a:pt x="296" y="14"/>
                  </a:lnTo>
                  <a:lnTo>
                    <a:pt x="286" y="29"/>
                  </a:lnTo>
                  <a:lnTo>
                    <a:pt x="272" y="47"/>
                  </a:lnTo>
                  <a:lnTo>
                    <a:pt x="255" y="65"/>
                  </a:lnTo>
                  <a:lnTo>
                    <a:pt x="237" y="86"/>
                  </a:lnTo>
                  <a:lnTo>
                    <a:pt x="216" y="105"/>
                  </a:lnTo>
                  <a:lnTo>
                    <a:pt x="194" y="125"/>
                  </a:lnTo>
                  <a:lnTo>
                    <a:pt x="171" y="145"/>
                  </a:lnTo>
                  <a:lnTo>
                    <a:pt x="146" y="167"/>
                  </a:lnTo>
                  <a:lnTo>
                    <a:pt x="122" y="186"/>
                  </a:lnTo>
                  <a:lnTo>
                    <a:pt x="98" y="205"/>
                  </a:lnTo>
                  <a:lnTo>
                    <a:pt x="76" y="225"/>
                  </a:lnTo>
                  <a:lnTo>
                    <a:pt x="54" y="243"/>
                  </a:lnTo>
                  <a:lnTo>
                    <a:pt x="34" y="262"/>
                  </a:lnTo>
                  <a:lnTo>
                    <a:pt x="16" y="278"/>
                  </a:lnTo>
                  <a:lnTo>
                    <a:pt x="0" y="294"/>
                  </a:lnTo>
                  <a:lnTo>
                    <a:pt x="27" y="321"/>
                  </a:lnTo>
                  <a:lnTo>
                    <a:pt x="43" y="307"/>
                  </a:lnTo>
                  <a:lnTo>
                    <a:pt x="60" y="291"/>
                  </a:lnTo>
                  <a:lnTo>
                    <a:pt x="79" y="273"/>
                  </a:lnTo>
                  <a:lnTo>
                    <a:pt x="101" y="255"/>
                  </a:lnTo>
                  <a:lnTo>
                    <a:pt x="123" y="237"/>
                  </a:lnTo>
                  <a:lnTo>
                    <a:pt x="148" y="218"/>
                  </a:lnTo>
                  <a:lnTo>
                    <a:pt x="172" y="196"/>
                  </a:lnTo>
                  <a:lnTo>
                    <a:pt x="196" y="175"/>
                  </a:lnTo>
                  <a:lnTo>
                    <a:pt x="219" y="155"/>
                  </a:lnTo>
                  <a:lnTo>
                    <a:pt x="243" y="135"/>
                  </a:lnTo>
                  <a:lnTo>
                    <a:pt x="264" y="113"/>
                  </a:lnTo>
                  <a:lnTo>
                    <a:pt x="285" y="93"/>
                  </a:lnTo>
                  <a:lnTo>
                    <a:pt x="301" y="73"/>
                  </a:lnTo>
                  <a:lnTo>
                    <a:pt x="317" y="52"/>
                  </a:lnTo>
                  <a:lnTo>
                    <a:pt x="330" y="33"/>
                  </a:lnTo>
                  <a:lnTo>
                    <a:pt x="339" y="1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38" name="Freeform 290"/>
            <p:cNvSpPr>
              <a:spLocks/>
            </p:cNvSpPr>
            <p:nvPr/>
          </p:nvSpPr>
          <p:spPr bwMode="auto">
            <a:xfrm>
              <a:off x="4536" y="2555"/>
              <a:ext cx="11" cy="48"/>
            </a:xfrm>
            <a:custGeom>
              <a:avLst/>
              <a:gdLst>
                <a:gd name="T0" fmla="*/ 0 w 112"/>
                <a:gd name="T1" fmla="*/ 0 h 527"/>
                <a:gd name="T2" fmla="*/ 0 w 112"/>
                <a:gd name="T3" fmla="*/ 0 h 527"/>
                <a:gd name="T4" fmla="*/ 0 w 112"/>
                <a:gd name="T5" fmla="*/ 0 h 527"/>
                <a:gd name="T6" fmla="*/ 0 w 112"/>
                <a:gd name="T7" fmla="*/ 0 h 527"/>
                <a:gd name="T8" fmla="*/ 0 w 112"/>
                <a:gd name="T9" fmla="*/ 0 h 527"/>
                <a:gd name="T10" fmla="*/ 0 w 112"/>
                <a:gd name="T11" fmla="*/ 0 h 527"/>
                <a:gd name="T12" fmla="*/ 0 w 112"/>
                <a:gd name="T13" fmla="*/ 0 h 527"/>
                <a:gd name="T14" fmla="*/ 0 w 112"/>
                <a:gd name="T15" fmla="*/ 0 h 527"/>
                <a:gd name="T16" fmla="*/ 0 w 112"/>
                <a:gd name="T17" fmla="*/ 0 h 527"/>
                <a:gd name="T18" fmla="*/ 0 w 112"/>
                <a:gd name="T19" fmla="*/ 0 h 527"/>
                <a:gd name="T20" fmla="*/ 0 w 112"/>
                <a:gd name="T21" fmla="*/ 0 h 527"/>
                <a:gd name="T22" fmla="*/ 0 w 112"/>
                <a:gd name="T23" fmla="*/ 0 h 527"/>
                <a:gd name="T24" fmla="*/ 0 w 112"/>
                <a:gd name="T25" fmla="*/ 0 h 527"/>
                <a:gd name="T26" fmla="*/ 0 w 112"/>
                <a:gd name="T27" fmla="*/ 0 h 527"/>
                <a:gd name="T28" fmla="*/ 0 w 112"/>
                <a:gd name="T29" fmla="*/ 0 h 527"/>
                <a:gd name="T30" fmla="*/ 0 w 112"/>
                <a:gd name="T31" fmla="*/ 0 h 527"/>
                <a:gd name="T32" fmla="*/ 0 w 112"/>
                <a:gd name="T33" fmla="*/ 0 h 527"/>
                <a:gd name="T34" fmla="*/ 0 w 112"/>
                <a:gd name="T35" fmla="*/ 0 h 527"/>
                <a:gd name="T36" fmla="*/ 0 w 112"/>
                <a:gd name="T37" fmla="*/ 0 h 527"/>
                <a:gd name="T38" fmla="*/ 0 w 112"/>
                <a:gd name="T39" fmla="*/ 0 h 527"/>
                <a:gd name="T40" fmla="*/ 0 w 112"/>
                <a:gd name="T41" fmla="*/ 0 h 5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2"/>
                <a:gd name="T64" fmla="*/ 0 h 527"/>
                <a:gd name="T65" fmla="*/ 112 w 112"/>
                <a:gd name="T66" fmla="*/ 527 h 52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2" h="527">
                  <a:moveTo>
                    <a:pt x="73" y="1"/>
                  </a:moveTo>
                  <a:lnTo>
                    <a:pt x="73" y="0"/>
                  </a:lnTo>
                  <a:lnTo>
                    <a:pt x="62" y="61"/>
                  </a:lnTo>
                  <a:lnTo>
                    <a:pt x="55" y="126"/>
                  </a:lnTo>
                  <a:lnTo>
                    <a:pt x="50" y="193"/>
                  </a:lnTo>
                  <a:lnTo>
                    <a:pt x="44" y="261"/>
                  </a:lnTo>
                  <a:lnTo>
                    <a:pt x="37" y="329"/>
                  </a:lnTo>
                  <a:lnTo>
                    <a:pt x="29" y="395"/>
                  </a:lnTo>
                  <a:lnTo>
                    <a:pt x="17" y="458"/>
                  </a:lnTo>
                  <a:lnTo>
                    <a:pt x="0" y="514"/>
                  </a:lnTo>
                  <a:lnTo>
                    <a:pt x="38" y="527"/>
                  </a:lnTo>
                  <a:lnTo>
                    <a:pt x="55" y="466"/>
                  </a:lnTo>
                  <a:lnTo>
                    <a:pt x="68" y="401"/>
                  </a:lnTo>
                  <a:lnTo>
                    <a:pt x="77" y="333"/>
                  </a:lnTo>
                  <a:lnTo>
                    <a:pt x="84" y="263"/>
                  </a:lnTo>
                  <a:lnTo>
                    <a:pt x="89" y="195"/>
                  </a:lnTo>
                  <a:lnTo>
                    <a:pt x="95" y="128"/>
                  </a:lnTo>
                  <a:lnTo>
                    <a:pt x="102" y="65"/>
                  </a:lnTo>
                  <a:lnTo>
                    <a:pt x="112" y="8"/>
                  </a:lnTo>
                  <a:lnTo>
                    <a:pt x="112" y="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39" name="Freeform 291"/>
            <p:cNvSpPr>
              <a:spLocks/>
            </p:cNvSpPr>
            <p:nvPr/>
          </p:nvSpPr>
          <p:spPr bwMode="auto">
            <a:xfrm>
              <a:off x="4523" y="2482"/>
              <a:ext cx="29" cy="74"/>
            </a:xfrm>
            <a:custGeom>
              <a:avLst/>
              <a:gdLst>
                <a:gd name="T0" fmla="*/ 0 w 297"/>
                <a:gd name="T1" fmla="*/ 0 h 807"/>
                <a:gd name="T2" fmla="*/ 0 w 297"/>
                <a:gd name="T3" fmla="*/ 0 h 807"/>
                <a:gd name="T4" fmla="*/ 0 w 297"/>
                <a:gd name="T5" fmla="*/ 0 h 807"/>
                <a:gd name="T6" fmla="*/ 0 w 297"/>
                <a:gd name="T7" fmla="*/ 0 h 807"/>
                <a:gd name="T8" fmla="*/ 0 w 297"/>
                <a:gd name="T9" fmla="*/ 0 h 807"/>
                <a:gd name="T10" fmla="*/ 0 w 297"/>
                <a:gd name="T11" fmla="*/ 0 h 807"/>
                <a:gd name="T12" fmla="*/ 0 w 297"/>
                <a:gd name="T13" fmla="*/ 0 h 807"/>
                <a:gd name="T14" fmla="*/ 0 w 297"/>
                <a:gd name="T15" fmla="*/ 0 h 807"/>
                <a:gd name="T16" fmla="*/ 0 w 297"/>
                <a:gd name="T17" fmla="*/ 0 h 807"/>
                <a:gd name="T18" fmla="*/ 0 w 297"/>
                <a:gd name="T19" fmla="*/ 0 h 807"/>
                <a:gd name="T20" fmla="*/ 0 w 297"/>
                <a:gd name="T21" fmla="*/ 0 h 807"/>
                <a:gd name="T22" fmla="*/ 0 w 297"/>
                <a:gd name="T23" fmla="*/ 0 h 807"/>
                <a:gd name="T24" fmla="*/ 0 w 297"/>
                <a:gd name="T25" fmla="*/ 0 h 807"/>
                <a:gd name="T26" fmla="*/ 0 w 297"/>
                <a:gd name="T27" fmla="*/ 0 h 807"/>
                <a:gd name="T28" fmla="*/ 0 w 297"/>
                <a:gd name="T29" fmla="*/ 0 h 807"/>
                <a:gd name="T30" fmla="*/ 0 w 297"/>
                <a:gd name="T31" fmla="*/ 1 h 807"/>
                <a:gd name="T32" fmla="*/ 0 w 297"/>
                <a:gd name="T33" fmla="*/ 1 h 807"/>
                <a:gd name="T34" fmla="*/ 0 w 297"/>
                <a:gd name="T35" fmla="*/ 1 h 807"/>
                <a:gd name="T36" fmla="*/ 0 w 297"/>
                <a:gd name="T37" fmla="*/ 1 h 807"/>
                <a:gd name="T38" fmla="*/ 0 w 297"/>
                <a:gd name="T39" fmla="*/ 1 h 807"/>
                <a:gd name="T40" fmla="*/ 0 w 297"/>
                <a:gd name="T41" fmla="*/ 1 h 807"/>
                <a:gd name="T42" fmla="*/ 0 w 297"/>
                <a:gd name="T43" fmla="*/ 0 h 807"/>
                <a:gd name="T44" fmla="*/ 0 w 297"/>
                <a:gd name="T45" fmla="*/ 0 h 807"/>
                <a:gd name="T46" fmla="*/ 0 w 297"/>
                <a:gd name="T47" fmla="*/ 0 h 807"/>
                <a:gd name="T48" fmla="*/ 0 w 297"/>
                <a:gd name="T49" fmla="*/ 0 h 807"/>
                <a:gd name="T50" fmla="*/ 0 w 297"/>
                <a:gd name="T51" fmla="*/ 0 h 807"/>
                <a:gd name="T52" fmla="*/ 0 w 297"/>
                <a:gd name="T53" fmla="*/ 0 h 807"/>
                <a:gd name="T54" fmla="*/ 0 w 297"/>
                <a:gd name="T55" fmla="*/ 0 h 807"/>
                <a:gd name="T56" fmla="*/ 0 w 297"/>
                <a:gd name="T57" fmla="*/ 0 h 807"/>
                <a:gd name="T58" fmla="*/ 0 w 297"/>
                <a:gd name="T59" fmla="*/ 0 h 807"/>
                <a:gd name="T60" fmla="*/ 0 w 297"/>
                <a:gd name="T61" fmla="*/ 0 h 807"/>
                <a:gd name="T62" fmla="*/ 0 w 297"/>
                <a:gd name="T63" fmla="*/ 0 h 807"/>
                <a:gd name="T64" fmla="*/ 0 w 297"/>
                <a:gd name="T65" fmla="*/ 0 h 807"/>
                <a:gd name="T66" fmla="*/ 0 w 297"/>
                <a:gd name="T67" fmla="*/ 0 h 807"/>
                <a:gd name="T68" fmla="*/ 0 w 297"/>
                <a:gd name="T69" fmla="*/ 0 h 807"/>
                <a:gd name="T70" fmla="*/ 0 w 297"/>
                <a:gd name="T71" fmla="*/ 0 h 807"/>
                <a:gd name="T72" fmla="*/ 0 w 297"/>
                <a:gd name="T73" fmla="*/ 0 h 8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97"/>
                <a:gd name="T112" fmla="*/ 0 h 807"/>
                <a:gd name="T113" fmla="*/ 297 w 297"/>
                <a:gd name="T114" fmla="*/ 807 h 8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97" h="807">
                  <a:moveTo>
                    <a:pt x="2" y="40"/>
                  </a:moveTo>
                  <a:lnTo>
                    <a:pt x="0" y="40"/>
                  </a:lnTo>
                  <a:lnTo>
                    <a:pt x="60" y="57"/>
                  </a:lnTo>
                  <a:lnTo>
                    <a:pt x="109" y="80"/>
                  </a:lnTo>
                  <a:lnTo>
                    <a:pt x="150" y="110"/>
                  </a:lnTo>
                  <a:lnTo>
                    <a:pt x="183" y="143"/>
                  </a:lnTo>
                  <a:lnTo>
                    <a:pt x="210" y="182"/>
                  </a:lnTo>
                  <a:lnTo>
                    <a:pt x="230" y="225"/>
                  </a:lnTo>
                  <a:lnTo>
                    <a:pt x="244" y="274"/>
                  </a:lnTo>
                  <a:lnTo>
                    <a:pt x="253" y="325"/>
                  </a:lnTo>
                  <a:lnTo>
                    <a:pt x="257" y="380"/>
                  </a:lnTo>
                  <a:lnTo>
                    <a:pt x="257" y="439"/>
                  </a:lnTo>
                  <a:lnTo>
                    <a:pt x="254" y="498"/>
                  </a:lnTo>
                  <a:lnTo>
                    <a:pt x="248" y="559"/>
                  </a:lnTo>
                  <a:lnTo>
                    <a:pt x="239" y="621"/>
                  </a:lnTo>
                  <a:lnTo>
                    <a:pt x="229" y="680"/>
                  </a:lnTo>
                  <a:lnTo>
                    <a:pt x="216" y="741"/>
                  </a:lnTo>
                  <a:lnTo>
                    <a:pt x="205" y="801"/>
                  </a:lnTo>
                  <a:lnTo>
                    <a:pt x="244" y="807"/>
                  </a:lnTo>
                  <a:lnTo>
                    <a:pt x="256" y="748"/>
                  </a:lnTo>
                  <a:lnTo>
                    <a:pt x="269" y="687"/>
                  </a:lnTo>
                  <a:lnTo>
                    <a:pt x="279" y="625"/>
                  </a:lnTo>
                  <a:lnTo>
                    <a:pt x="287" y="563"/>
                  </a:lnTo>
                  <a:lnTo>
                    <a:pt x="294" y="500"/>
                  </a:lnTo>
                  <a:lnTo>
                    <a:pt x="297" y="439"/>
                  </a:lnTo>
                  <a:lnTo>
                    <a:pt x="297" y="380"/>
                  </a:lnTo>
                  <a:lnTo>
                    <a:pt x="293" y="321"/>
                  </a:lnTo>
                  <a:lnTo>
                    <a:pt x="282" y="265"/>
                  </a:lnTo>
                  <a:lnTo>
                    <a:pt x="268" y="212"/>
                  </a:lnTo>
                  <a:lnTo>
                    <a:pt x="243" y="163"/>
                  </a:lnTo>
                  <a:lnTo>
                    <a:pt x="214" y="117"/>
                  </a:lnTo>
                  <a:lnTo>
                    <a:pt x="175" y="78"/>
                  </a:lnTo>
                  <a:lnTo>
                    <a:pt x="128" y="46"/>
                  </a:lnTo>
                  <a:lnTo>
                    <a:pt x="73" y="19"/>
                  </a:lnTo>
                  <a:lnTo>
                    <a:pt x="7" y="0"/>
                  </a:lnTo>
                  <a:lnTo>
                    <a:pt x="6" y="0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40" name="Freeform 292"/>
            <p:cNvSpPr>
              <a:spLocks/>
            </p:cNvSpPr>
            <p:nvPr/>
          </p:nvSpPr>
          <p:spPr bwMode="auto">
            <a:xfrm>
              <a:off x="4444" y="2474"/>
              <a:ext cx="79" cy="12"/>
            </a:xfrm>
            <a:custGeom>
              <a:avLst/>
              <a:gdLst>
                <a:gd name="T0" fmla="*/ 0 w 793"/>
                <a:gd name="T1" fmla="*/ 0 h 127"/>
                <a:gd name="T2" fmla="*/ 0 w 793"/>
                <a:gd name="T3" fmla="*/ 0 h 127"/>
                <a:gd name="T4" fmla="*/ 1 w 793"/>
                <a:gd name="T5" fmla="*/ 0 h 127"/>
                <a:gd name="T6" fmla="*/ 1 w 793"/>
                <a:gd name="T7" fmla="*/ 0 h 127"/>
                <a:gd name="T8" fmla="*/ 0 w 793"/>
                <a:gd name="T9" fmla="*/ 0 h 127"/>
                <a:gd name="T10" fmla="*/ 0 w 793"/>
                <a:gd name="T11" fmla="*/ 0 h 127"/>
                <a:gd name="T12" fmla="*/ 0 w 793"/>
                <a:gd name="T13" fmla="*/ 0 h 127"/>
                <a:gd name="T14" fmla="*/ 0 w 793"/>
                <a:gd name="T15" fmla="*/ 0 h 127"/>
                <a:gd name="T16" fmla="*/ 0 w 793"/>
                <a:gd name="T17" fmla="*/ 0 h 127"/>
                <a:gd name="T18" fmla="*/ 0 w 793"/>
                <a:gd name="T19" fmla="*/ 0 h 127"/>
                <a:gd name="T20" fmla="*/ 0 w 793"/>
                <a:gd name="T21" fmla="*/ 0 h 127"/>
                <a:gd name="T22" fmla="*/ 0 w 793"/>
                <a:gd name="T23" fmla="*/ 0 h 1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93"/>
                <a:gd name="T37" fmla="*/ 0 h 127"/>
                <a:gd name="T38" fmla="*/ 793 w 793"/>
                <a:gd name="T39" fmla="*/ 127 h 12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93" h="127">
                  <a:moveTo>
                    <a:pt x="39" y="25"/>
                  </a:moveTo>
                  <a:lnTo>
                    <a:pt x="18" y="41"/>
                  </a:lnTo>
                  <a:lnTo>
                    <a:pt x="789" y="127"/>
                  </a:lnTo>
                  <a:lnTo>
                    <a:pt x="793" y="87"/>
                  </a:lnTo>
                  <a:lnTo>
                    <a:pt x="22" y="0"/>
                  </a:lnTo>
                  <a:lnTo>
                    <a:pt x="1" y="16"/>
                  </a:lnTo>
                  <a:lnTo>
                    <a:pt x="22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4" y="33"/>
                  </a:lnTo>
                  <a:lnTo>
                    <a:pt x="18" y="41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41" name="Freeform 293"/>
            <p:cNvSpPr>
              <a:spLocks/>
            </p:cNvSpPr>
            <p:nvPr/>
          </p:nvSpPr>
          <p:spPr bwMode="auto">
            <a:xfrm>
              <a:off x="4426" y="2412"/>
              <a:ext cx="155" cy="153"/>
            </a:xfrm>
            <a:custGeom>
              <a:avLst/>
              <a:gdLst>
                <a:gd name="T0" fmla="*/ 0 w 1546"/>
                <a:gd name="T1" fmla="*/ 0 h 1683"/>
                <a:gd name="T2" fmla="*/ 0 w 1546"/>
                <a:gd name="T3" fmla="*/ 0 h 1683"/>
                <a:gd name="T4" fmla="*/ 0 w 1546"/>
                <a:gd name="T5" fmla="*/ 0 h 1683"/>
                <a:gd name="T6" fmla="*/ 0 w 1546"/>
                <a:gd name="T7" fmla="*/ 0 h 1683"/>
                <a:gd name="T8" fmla="*/ 0 w 1546"/>
                <a:gd name="T9" fmla="*/ 0 h 1683"/>
                <a:gd name="T10" fmla="*/ 0 w 1546"/>
                <a:gd name="T11" fmla="*/ 0 h 1683"/>
                <a:gd name="T12" fmla="*/ 0 w 1546"/>
                <a:gd name="T13" fmla="*/ 1 h 1683"/>
                <a:gd name="T14" fmla="*/ 0 w 1546"/>
                <a:gd name="T15" fmla="*/ 1 h 1683"/>
                <a:gd name="T16" fmla="*/ 0 w 1546"/>
                <a:gd name="T17" fmla="*/ 1 h 1683"/>
                <a:gd name="T18" fmla="*/ 1 w 1546"/>
                <a:gd name="T19" fmla="*/ 1 h 1683"/>
                <a:gd name="T20" fmla="*/ 1 w 1546"/>
                <a:gd name="T21" fmla="*/ 1 h 1683"/>
                <a:gd name="T22" fmla="*/ 1 w 1546"/>
                <a:gd name="T23" fmla="*/ 1 h 1683"/>
                <a:gd name="T24" fmla="*/ 1 w 1546"/>
                <a:gd name="T25" fmla="*/ 1 h 1683"/>
                <a:gd name="T26" fmla="*/ 1 w 1546"/>
                <a:gd name="T27" fmla="*/ 1 h 1683"/>
                <a:gd name="T28" fmla="*/ 1 w 1546"/>
                <a:gd name="T29" fmla="*/ 1 h 1683"/>
                <a:gd name="T30" fmla="*/ 1 w 1546"/>
                <a:gd name="T31" fmla="*/ 1 h 1683"/>
                <a:gd name="T32" fmla="*/ 1 w 1546"/>
                <a:gd name="T33" fmla="*/ 1 h 1683"/>
                <a:gd name="T34" fmla="*/ 1 w 1546"/>
                <a:gd name="T35" fmla="*/ 1 h 1683"/>
                <a:gd name="T36" fmla="*/ 1 w 1546"/>
                <a:gd name="T37" fmla="*/ 1 h 1683"/>
                <a:gd name="T38" fmla="*/ 1 w 1546"/>
                <a:gd name="T39" fmla="*/ 1 h 1683"/>
                <a:gd name="T40" fmla="*/ 1 w 1546"/>
                <a:gd name="T41" fmla="*/ 1 h 1683"/>
                <a:gd name="T42" fmla="*/ 1 w 1546"/>
                <a:gd name="T43" fmla="*/ 1 h 1683"/>
                <a:gd name="T44" fmla="*/ 1 w 1546"/>
                <a:gd name="T45" fmla="*/ 1 h 1683"/>
                <a:gd name="T46" fmla="*/ 1 w 1546"/>
                <a:gd name="T47" fmla="*/ 1 h 1683"/>
                <a:gd name="T48" fmla="*/ 1 w 1546"/>
                <a:gd name="T49" fmla="*/ 1 h 1683"/>
                <a:gd name="T50" fmla="*/ 1 w 1546"/>
                <a:gd name="T51" fmla="*/ 1 h 1683"/>
                <a:gd name="T52" fmla="*/ 1 w 1546"/>
                <a:gd name="T53" fmla="*/ 1 h 1683"/>
                <a:gd name="T54" fmla="*/ 1 w 1546"/>
                <a:gd name="T55" fmla="*/ 1 h 1683"/>
                <a:gd name="T56" fmla="*/ 1 w 1546"/>
                <a:gd name="T57" fmla="*/ 1 h 1683"/>
                <a:gd name="T58" fmla="*/ 1 w 1546"/>
                <a:gd name="T59" fmla="*/ 1 h 1683"/>
                <a:gd name="T60" fmla="*/ 1 w 1546"/>
                <a:gd name="T61" fmla="*/ 1 h 1683"/>
                <a:gd name="T62" fmla="*/ 1 w 1546"/>
                <a:gd name="T63" fmla="*/ 1 h 1683"/>
                <a:gd name="T64" fmla="*/ 2 w 1546"/>
                <a:gd name="T65" fmla="*/ 1 h 1683"/>
                <a:gd name="T66" fmla="*/ 2 w 1546"/>
                <a:gd name="T67" fmla="*/ 1 h 1683"/>
                <a:gd name="T68" fmla="*/ 2 w 1546"/>
                <a:gd name="T69" fmla="*/ 1 h 1683"/>
                <a:gd name="T70" fmla="*/ 2 w 1546"/>
                <a:gd name="T71" fmla="*/ 1 h 1683"/>
                <a:gd name="T72" fmla="*/ 2 w 1546"/>
                <a:gd name="T73" fmla="*/ 1 h 1683"/>
                <a:gd name="T74" fmla="*/ 1 w 1546"/>
                <a:gd name="T75" fmla="*/ 1 h 1683"/>
                <a:gd name="T76" fmla="*/ 2 w 1546"/>
                <a:gd name="T77" fmla="*/ 1 h 1683"/>
                <a:gd name="T78" fmla="*/ 2 w 1546"/>
                <a:gd name="T79" fmla="*/ 1 h 1683"/>
                <a:gd name="T80" fmla="*/ 2 w 1546"/>
                <a:gd name="T81" fmla="*/ 0 h 1683"/>
                <a:gd name="T82" fmla="*/ 2 w 1546"/>
                <a:gd name="T83" fmla="*/ 0 h 1683"/>
                <a:gd name="T84" fmla="*/ 1 w 1546"/>
                <a:gd name="T85" fmla="*/ 0 h 1683"/>
                <a:gd name="T86" fmla="*/ 1 w 1546"/>
                <a:gd name="T87" fmla="*/ 0 h 1683"/>
                <a:gd name="T88" fmla="*/ 1 w 1546"/>
                <a:gd name="T89" fmla="*/ 0 h 1683"/>
                <a:gd name="T90" fmla="*/ 1 w 1546"/>
                <a:gd name="T91" fmla="*/ 0 h 1683"/>
                <a:gd name="T92" fmla="*/ 1 w 1546"/>
                <a:gd name="T93" fmla="*/ 0 h 1683"/>
                <a:gd name="T94" fmla="*/ 1 w 1546"/>
                <a:gd name="T95" fmla="*/ 0 h 1683"/>
                <a:gd name="T96" fmla="*/ 1 w 1546"/>
                <a:gd name="T97" fmla="*/ 0 h 1683"/>
                <a:gd name="T98" fmla="*/ 1 w 1546"/>
                <a:gd name="T99" fmla="*/ 0 h 1683"/>
                <a:gd name="T100" fmla="*/ 1 w 1546"/>
                <a:gd name="T101" fmla="*/ 0 h 1683"/>
                <a:gd name="T102" fmla="*/ 1 w 1546"/>
                <a:gd name="T103" fmla="*/ 0 h 1683"/>
                <a:gd name="T104" fmla="*/ 1 w 1546"/>
                <a:gd name="T105" fmla="*/ 0 h 1683"/>
                <a:gd name="T106" fmla="*/ 1 w 1546"/>
                <a:gd name="T107" fmla="*/ 0 h 1683"/>
                <a:gd name="T108" fmla="*/ 1 w 1546"/>
                <a:gd name="T109" fmla="*/ 0 h 1683"/>
                <a:gd name="T110" fmla="*/ 1 w 1546"/>
                <a:gd name="T111" fmla="*/ 0 h 16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46"/>
                <a:gd name="T169" fmla="*/ 0 h 1683"/>
                <a:gd name="T170" fmla="*/ 1546 w 1546"/>
                <a:gd name="T171" fmla="*/ 1683 h 16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46" h="1683">
                  <a:moveTo>
                    <a:pt x="527" y="56"/>
                  </a:moveTo>
                  <a:lnTo>
                    <a:pt x="468" y="26"/>
                  </a:lnTo>
                  <a:lnTo>
                    <a:pt x="410" y="8"/>
                  </a:lnTo>
                  <a:lnTo>
                    <a:pt x="353" y="0"/>
                  </a:lnTo>
                  <a:lnTo>
                    <a:pt x="299" y="2"/>
                  </a:lnTo>
                  <a:lnTo>
                    <a:pt x="246" y="14"/>
                  </a:lnTo>
                  <a:lnTo>
                    <a:pt x="197" y="33"/>
                  </a:lnTo>
                  <a:lnTo>
                    <a:pt x="152" y="61"/>
                  </a:lnTo>
                  <a:lnTo>
                    <a:pt x="111" y="95"/>
                  </a:lnTo>
                  <a:lnTo>
                    <a:pt x="77" y="136"/>
                  </a:lnTo>
                  <a:lnTo>
                    <a:pt x="46" y="182"/>
                  </a:lnTo>
                  <a:lnTo>
                    <a:pt x="23" y="233"/>
                  </a:lnTo>
                  <a:lnTo>
                    <a:pt x="7" y="287"/>
                  </a:lnTo>
                  <a:lnTo>
                    <a:pt x="0" y="346"/>
                  </a:lnTo>
                  <a:lnTo>
                    <a:pt x="0" y="408"/>
                  </a:lnTo>
                  <a:lnTo>
                    <a:pt x="10" y="471"/>
                  </a:lnTo>
                  <a:lnTo>
                    <a:pt x="28" y="536"/>
                  </a:lnTo>
                  <a:lnTo>
                    <a:pt x="48" y="582"/>
                  </a:lnTo>
                  <a:lnTo>
                    <a:pt x="74" y="620"/>
                  </a:lnTo>
                  <a:lnTo>
                    <a:pt x="105" y="652"/>
                  </a:lnTo>
                  <a:lnTo>
                    <a:pt x="139" y="679"/>
                  </a:lnTo>
                  <a:lnTo>
                    <a:pt x="178" y="701"/>
                  </a:lnTo>
                  <a:lnTo>
                    <a:pt x="219" y="718"/>
                  </a:lnTo>
                  <a:lnTo>
                    <a:pt x="263" y="732"/>
                  </a:lnTo>
                  <a:lnTo>
                    <a:pt x="309" y="744"/>
                  </a:lnTo>
                  <a:lnTo>
                    <a:pt x="355" y="754"/>
                  </a:lnTo>
                  <a:lnTo>
                    <a:pt x="403" y="761"/>
                  </a:lnTo>
                  <a:lnTo>
                    <a:pt x="450" y="768"/>
                  </a:lnTo>
                  <a:lnTo>
                    <a:pt x="496" y="775"/>
                  </a:lnTo>
                  <a:lnTo>
                    <a:pt x="543" y="782"/>
                  </a:lnTo>
                  <a:lnTo>
                    <a:pt x="585" y="792"/>
                  </a:lnTo>
                  <a:lnTo>
                    <a:pt x="627" y="804"/>
                  </a:lnTo>
                  <a:lnTo>
                    <a:pt x="665" y="818"/>
                  </a:lnTo>
                  <a:lnTo>
                    <a:pt x="699" y="842"/>
                  </a:lnTo>
                  <a:lnTo>
                    <a:pt x="725" y="878"/>
                  </a:lnTo>
                  <a:lnTo>
                    <a:pt x="743" y="922"/>
                  </a:lnTo>
                  <a:lnTo>
                    <a:pt x="753" y="971"/>
                  </a:lnTo>
                  <a:lnTo>
                    <a:pt x="757" y="1022"/>
                  </a:lnTo>
                  <a:lnTo>
                    <a:pt x="755" y="1072"/>
                  </a:lnTo>
                  <a:lnTo>
                    <a:pt x="747" y="1116"/>
                  </a:lnTo>
                  <a:lnTo>
                    <a:pt x="734" y="1152"/>
                  </a:lnTo>
                  <a:lnTo>
                    <a:pt x="737" y="1171"/>
                  </a:lnTo>
                  <a:lnTo>
                    <a:pt x="749" y="1185"/>
                  </a:lnTo>
                  <a:lnTo>
                    <a:pt x="768" y="1193"/>
                  </a:lnTo>
                  <a:lnTo>
                    <a:pt x="791" y="1198"/>
                  </a:lnTo>
                  <a:lnTo>
                    <a:pt x="816" y="1200"/>
                  </a:lnTo>
                  <a:lnTo>
                    <a:pt x="841" y="1198"/>
                  </a:lnTo>
                  <a:lnTo>
                    <a:pt x="863" y="1194"/>
                  </a:lnTo>
                  <a:lnTo>
                    <a:pt x="881" y="1188"/>
                  </a:lnTo>
                  <a:lnTo>
                    <a:pt x="899" y="1162"/>
                  </a:lnTo>
                  <a:lnTo>
                    <a:pt x="916" y="1130"/>
                  </a:lnTo>
                  <a:lnTo>
                    <a:pt x="931" y="1092"/>
                  </a:lnTo>
                  <a:lnTo>
                    <a:pt x="946" y="1051"/>
                  </a:lnTo>
                  <a:lnTo>
                    <a:pt x="957" y="1010"/>
                  </a:lnTo>
                  <a:lnTo>
                    <a:pt x="966" y="968"/>
                  </a:lnTo>
                  <a:lnTo>
                    <a:pt x="971" y="931"/>
                  </a:lnTo>
                  <a:lnTo>
                    <a:pt x="973" y="899"/>
                  </a:lnTo>
                  <a:lnTo>
                    <a:pt x="990" y="906"/>
                  </a:lnTo>
                  <a:lnTo>
                    <a:pt x="1012" y="917"/>
                  </a:lnTo>
                  <a:lnTo>
                    <a:pt x="1037" y="929"/>
                  </a:lnTo>
                  <a:lnTo>
                    <a:pt x="1063" y="941"/>
                  </a:lnTo>
                  <a:lnTo>
                    <a:pt x="1087" y="956"/>
                  </a:lnTo>
                  <a:lnTo>
                    <a:pt x="1109" y="972"/>
                  </a:lnTo>
                  <a:lnTo>
                    <a:pt x="1126" y="988"/>
                  </a:lnTo>
                  <a:lnTo>
                    <a:pt x="1136" y="1006"/>
                  </a:lnTo>
                  <a:lnTo>
                    <a:pt x="1151" y="1062"/>
                  </a:lnTo>
                  <a:lnTo>
                    <a:pt x="1156" y="1116"/>
                  </a:lnTo>
                  <a:lnTo>
                    <a:pt x="1152" y="1171"/>
                  </a:lnTo>
                  <a:lnTo>
                    <a:pt x="1142" y="1223"/>
                  </a:lnTo>
                  <a:lnTo>
                    <a:pt x="1125" y="1274"/>
                  </a:lnTo>
                  <a:lnTo>
                    <a:pt x="1106" y="1324"/>
                  </a:lnTo>
                  <a:lnTo>
                    <a:pt x="1084" y="1372"/>
                  </a:lnTo>
                  <a:lnTo>
                    <a:pt x="1063" y="1419"/>
                  </a:lnTo>
                  <a:lnTo>
                    <a:pt x="1078" y="1452"/>
                  </a:lnTo>
                  <a:lnTo>
                    <a:pt x="1090" y="1487"/>
                  </a:lnTo>
                  <a:lnTo>
                    <a:pt x="1102" y="1522"/>
                  </a:lnTo>
                  <a:lnTo>
                    <a:pt x="1113" y="1556"/>
                  </a:lnTo>
                  <a:lnTo>
                    <a:pt x="1127" y="1590"/>
                  </a:lnTo>
                  <a:lnTo>
                    <a:pt x="1144" y="1622"/>
                  </a:lnTo>
                  <a:lnTo>
                    <a:pt x="1165" y="1654"/>
                  </a:lnTo>
                  <a:lnTo>
                    <a:pt x="1192" y="1683"/>
                  </a:lnTo>
                  <a:lnTo>
                    <a:pt x="1213" y="1675"/>
                  </a:lnTo>
                  <a:lnTo>
                    <a:pt x="1228" y="1662"/>
                  </a:lnTo>
                  <a:lnTo>
                    <a:pt x="1240" y="1642"/>
                  </a:lnTo>
                  <a:lnTo>
                    <a:pt x="1248" y="1619"/>
                  </a:lnTo>
                  <a:lnTo>
                    <a:pt x="1254" y="1594"/>
                  </a:lnTo>
                  <a:lnTo>
                    <a:pt x="1260" y="1569"/>
                  </a:lnTo>
                  <a:lnTo>
                    <a:pt x="1266" y="1544"/>
                  </a:lnTo>
                  <a:lnTo>
                    <a:pt x="1276" y="1523"/>
                  </a:lnTo>
                  <a:lnTo>
                    <a:pt x="1283" y="1515"/>
                  </a:lnTo>
                  <a:lnTo>
                    <a:pt x="1295" y="1509"/>
                  </a:lnTo>
                  <a:lnTo>
                    <a:pt x="1311" y="1504"/>
                  </a:lnTo>
                  <a:lnTo>
                    <a:pt x="1331" y="1499"/>
                  </a:lnTo>
                  <a:lnTo>
                    <a:pt x="1352" y="1496"/>
                  </a:lnTo>
                  <a:lnTo>
                    <a:pt x="1375" y="1492"/>
                  </a:lnTo>
                  <a:lnTo>
                    <a:pt x="1400" y="1488"/>
                  </a:lnTo>
                  <a:lnTo>
                    <a:pt x="1424" y="1482"/>
                  </a:lnTo>
                  <a:lnTo>
                    <a:pt x="1448" y="1475"/>
                  </a:lnTo>
                  <a:lnTo>
                    <a:pt x="1471" y="1466"/>
                  </a:lnTo>
                  <a:lnTo>
                    <a:pt x="1492" y="1455"/>
                  </a:lnTo>
                  <a:lnTo>
                    <a:pt x="1511" y="1441"/>
                  </a:lnTo>
                  <a:lnTo>
                    <a:pt x="1527" y="1423"/>
                  </a:lnTo>
                  <a:lnTo>
                    <a:pt x="1538" y="1401"/>
                  </a:lnTo>
                  <a:lnTo>
                    <a:pt x="1545" y="1376"/>
                  </a:lnTo>
                  <a:lnTo>
                    <a:pt x="1546" y="1346"/>
                  </a:lnTo>
                  <a:lnTo>
                    <a:pt x="1540" y="1312"/>
                  </a:lnTo>
                  <a:lnTo>
                    <a:pt x="1531" y="1278"/>
                  </a:lnTo>
                  <a:lnTo>
                    <a:pt x="1518" y="1249"/>
                  </a:lnTo>
                  <a:lnTo>
                    <a:pt x="1503" y="1221"/>
                  </a:lnTo>
                  <a:lnTo>
                    <a:pt x="1487" y="1194"/>
                  </a:lnTo>
                  <a:lnTo>
                    <a:pt x="1472" y="1169"/>
                  </a:lnTo>
                  <a:lnTo>
                    <a:pt x="1460" y="1143"/>
                  </a:lnTo>
                  <a:lnTo>
                    <a:pt x="1450" y="1118"/>
                  </a:lnTo>
                  <a:lnTo>
                    <a:pt x="1438" y="1062"/>
                  </a:lnTo>
                  <a:lnTo>
                    <a:pt x="1441" y="1005"/>
                  </a:lnTo>
                  <a:lnTo>
                    <a:pt x="1452" y="949"/>
                  </a:lnTo>
                  <a:lnTo>
                    <a:pt x="1470" y="891"/>
                  </a:lnTo>
                  <a:lnTo>
                    <a:pt x="1487" y="834"/>
                  </a:lnTo>
                  <a:lnTo>
                    <a:pt x="1501" y="776"/>
                  </a:lnTo>
                  <a:lnTo>
                    <a:pt x="1506" y="717"/>
                  </a:lnTo>
                  <a:lnTo>
                    <a:pt x="1496" y="658"/>
                  </a:lnTo>
                  <a:lnTo>
                    <a:pt x="1492" y="642"/>
                  </a:lnTo>
                  <a:lnTo>
                    <a:pt x="1486" y="626"/>
                  </a:lnTo>
                  <a:lnTo>
                    <a:pt x="1479" y="611"/>
                  </a:lnTo>
                  <a:lnTo>
                    <a:pt x="1469" y="596"/>
                  </a:lnTo>
                  <a:lnTo>
                    <a:pt x="1459" y="581"/>
                  </a:lnTo>
                  <a:lnTo>
                    <a:pt x="1447" y="566"/>
                  </a:lnTo>
                  <a:lnTo>
                    <a:pt x="1435" y="552"/>
                  </a:lnTo>
                  <a:lnTo>
                    <a:pt x="1421" y="538"/>
                  </a:lnTo>
                  <a:lnTo>
                    <a:pt x="1406" y="525"/>
                  </a:lnTo>
                  <a:lnTo>
                    <a:pt x="1392" y="513"/>
                  </a:lnTo>
                  <a:lnTo>
                    <a:pt x="1377" y="502"/>
                  </a:lnTo>
                  <a:lnTo>
                    <a:pt x="1361" y="491"/>
                  </a:lnTo>
                  <a:lnTo>
                    <a:pt x="1347" y="481"/>
                  </a:lnTo>
                  <a:lnTo>
                    <a:pt x="1332" y="473"/>
                  </a:lnTo>
                  <a:lnTo>
                    <a:pt x="1317" y="467"/>
                  </a:lnTo>
                  <a:lnTo>
                    <a:pt x="1303" y="460"/>
                  </a:lnTo>
                  <a:lnTo>
                    <a:pt x="1280" y="452"/>
                  </a:lnTo>
                  <a:lnTo>
                    <a:pt x="1257" y="442"/>
                  </a:lnTo>
                  <a:lnTo>
                    <a:pt x="1233" y="433"/>
                  </a:lnTo>
                  <a:lnTo>
                    <a:pt x="1207" y="424"/>
                  </a:lnTo>
                  <a:lnTo>
                    <a:pt x="1182" y="414"/>
                  </a:lnTo>
                  <a:lnTo>
                    <a:pt x="1156" y="405"/>
                  </a:lnTo>
                  <a:lnTo>
                    <a:pt x="1130" y="394"/>
                  </a:lnTo>
                  <a:lnTo>
                    <a:pt x="1104" y="384"/>
                  </a:lnTo>
                  <a:lnTo>
                    <a:pt x="1077" y="374"/>
                  </a:lnTo>
                  <a:lnTo>
                    <a:pt x="1050" y="363"/>
                  </a:lnTo>
                  <a:lnTo>
                    <a:pt x="1023" y="352"/>
                  </a:lnTo>
                  <a:lnTo>
                    <a:pt x="996" y="341"/>
                  </a:lnTo>
                  <a:lnTo>
                    <a:pt x="969" y="329"/>
                  </a:lnTo>
                  <a:lnTo>
                    <a:pt x="942" y="317"/>
                  </a:lnTo>
                  <a:lnTo>
                    <a:pt x="914" y="305"/>
                  </a:lnTo>
                  <a:lnTo>
                    <a:pt x="887" y="294"/>
                  </a:lnTo>
                  <a:lnTo>
                    <a:pt x="861" y="281"/>
                  </a:lnTo>
                  <a:lnTo>
                    <a:pt x="834" y="268"/>
                  </a:lnTo>
                  <a:lnTo>
                    <a:pt x="809" y="255"/>
                  </a:lnTo>
                  <a:lnTo>
                    <a:pt x="782" y="241"/>
                  </a:lnTo>
                  <a:lnTo>
                    <a:pt x="757" y="229"/>
                  </a:lnTo>
                  <a:lnTo>
                    <a:pt x="732" y="215"/>
                  </a:lnTo>
                  <a:lnTo>
                    <a:pt x="708" y="200"/>
                  </a:lnTo>
                  <a:lnTo>
                    <a:pt x="685" y="186"/>
                  </a:lnTo>
                  <a:lnTo>
                    <a:pt x="662" y="170"/>
                  </a:lnTo>
                  <a:lnTo>
                    <a:pt x="640" y="155"/>
                  </a:lnTo>
                  <a:lnTo>
                    <a:pt x="619" y="139"/>
                  </a:lnTo>
                  <a:lnTo>
                    <a:pt x="598" y="123"/>
                  </a:lnTo>
                  <a:lnTo>
                    <a:pt x="579" y="107"/>
                  </a:lnTo>
                  <a:lnTo>
                    <a:pt x="560" y="90"/>
                  </a:lnTo>
                  <a:lnTo>
                    <a:pt x="543" y="73"/>
                  </a:lnTo>
                  <a:lnTo>
                    <a:pt x="527" y="56"/>
                  </a:lnTo>
                  <a:close/>
                </a:path>
              </a:pathLst>
            </a:custGeom>
            <a:solidFill>
              <a:srgbClr val="3A1E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42" name="Freeform 294"/>
            <p:cNvSpPr>
              <a:spLocks/>
            </p:cNvSpPr>
            <p:nvPr/>
          </p:nvSpPr>
          <p:spPr bwMode="auto">
            <a:xfrm>
              <a:off x="4424" y="2410"/>
              <a:ext cx="56" cy="51"/>
            </a:xfrm>
            <a:custGeom>
              <a:avLst/>
              <a:gdLst>
                <a:gd name="T0" fmla="*/ 0 w 556"/>
                <a:gd name="T1" fmla="*/ 0 h 562"/>
                <a:gd name="T2" fmla="*/ 0 w 556"/>
                <a:gd name="T3" fmla="*/ 0 h 562"/>
                <a:gd name="T4" fmla="*/ 0 w 556"/>
                <a:gd name="T5" fmla="*/ 0 h 562"/>
                <a:gd name="T6" fmla="*/ 0 w 556"/>
                <a:gd name="T7" fmla="*/ 0 h 562"/>
                <a:gd name="T8" fmla="*/ 0 w 556"/>
                <a:gd name="T9" fmla="*/ 0 h 562"/>
                <a:gd name="T10" fmla="*/ 0 w 556"/>
                <a:gd name="T11" fmla="*/ 0 h 562"/>
                <a:gd name="T12" fmla="*/ 0 w 556"/>
                <a:gd name="T13" fmla="*/ 0 h 562"/>
                <a:gd name="T14" fmla="*/ 0 w 556"/>
                <a:gd name="T15" fmla="*/ 0 h 562"/>
                <a:gd name="T16" fmla="*/ 0 w 556"/>
                <a:gd name="T17" fmla="*/ 0 h 562"/>
                <a:gd name="T18" fmla="*/ 0 w 556"/>
                <a:gd name="T19" fmla="*/ 0 h 562"/>
                <a:gd name="T20" fmla="*/ 0 w 556"/>
                <a:gd name="T21" fmla="*/ 0 h 562"/>
                <a:gd name="T22" fmla="*/ 0 w 556"/>
                <a:gd name="T23" fmla="*/ 0 h 562"/>
                <a:gd name="T24" fmla="*/ 0 w 556"/>
                <a:gd name="T25" fmla="*/ 0 h 562"/>
                <a:gd name="T26" fmla="*/ 0 w 556"/>
                <a:gd name="T27" fmla="*/ 0 h 562"/>
                <a:gd name="T28" fmla="*/ 0 w 556"/>
                <a:gd name="T29" fmla="*/ 0 h 562"/>
                <a:gd name="T30" fmla="*/ 0 w 556"/>
                <a:gd name="T31" fmla="*/ 0 h 562"/>
                <a:gd name="T32" fmla="*/ 1 w 556"/>
                <a:gd name="T33" fmla="*/ 0 h 562"/>
                <a:gd name="T34" fmla="*/ 1 w 556"/>
                <a:gd name="T35" fmla="*/ 0 h 562"/>
                <a:gd name="T36" fmla="*/ 1 w 556"/>
                <a:gd name="T37" fmla="*/ 0 h 562"/>
                <a:gd name="T38" fmla="*/ 1 w 556"/>
                <a:gd name="T39" fmla="*/ 0 h 562"/>
                <a:gd name="T40" fmla="*/ 0 w 556"/>
                <a:gd name="T41" fmla="*/ 0 h 562"/>
                <a:gd name="T42" fmla="*/ 0 w 556"/>
                <a:gd name="T43" fmla="*/ 0 h 562"/>
                <a:gd name="T44" fmla="*/ 0 w 556"/>
                <a:gd name="T45" fmla="*/ 0 h 562"/>
                <a:gd name="T46" fmla="*/ 0 w 556"/>
                <a:gd name="T47" fmla="*/ 0 h 562"/>
                <a:gd name="T48" fmla="*/ 0 w 556"/>
                <a:gd name="T49" fmla="*/ 0 h 562"/>
                <a:gd name="T50" fmla="*/ 0 w 556"/>
                <a:gd name="T51" fmla="*/ 0 h 562"/>
                <a:gd name="T52" fmla="*/ 0 w 556"/>
                <a:gd name="T53" fmla="*/ 0 h 562"/>
                <a:gd name="T54" fmla="*/ 0 w 556"/>
                <a:gd name="T55" fmla="*/ 0 h 562"/>
                <a:gd name="T56" fmla="*/ 0 w 556"/>
                <a:gd name="T57" fmla="*/ 0 h 562"/>
                <a:gd name="T58" fmla="*/ 0 w 556"/>
                <a:gd name="T59" fmla="*/ 0 h 562"/>
                <a:gd name="T60" fmla="*/ 0 w 556"/>
                <a:gd name="T61" fmla="*/ 0 h 562"/>
                <a:gd name="T62" fmla="*/ 0 w 556"/>
                <a:gd name="T63" fmla="*/ 0 h 562"/>
                <a:gd name="T64" fmla="*/ 0 w 556"/>
                <a:gd name="T65" fmla="*/ 0 h 562"/>
                <a:gd name="T66" fmla="*/ 0 w 556"/>
                <a:gd name="T67" fmla="*/ 0 h 562"/>
                <a:gd name="T68" fmla="*/ 0 w 556"/>
                <a:gd name="T69" fmla="*/ 0 h 562"/>
                <a:gd name="T70" fmla="*/ 0 w 556"/>
                <a:gd name="T71" fmla="*/ 0 h 562"/>
                <a:gd name="T72" fmla="*/ 0 w 556"/>
                <a:gd name="T73" fmla="*/ 0 h 56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56"/>
                <a:gd name="T112" fmla="*/ 0 h 562"/>
                <a:gd name="T113" fmla="*/ 556 w 556"/>
                <a:gd name="T114" fmla="*/ 562 h 56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56" h="562">
                  <a:moveTo>
                    <a:pt x="67" y="550"/>
                  </a:moveTo>
                  <a:lnTo>
                    <a:pt x="67" y="550"/>
                  </a:lnTo>
                  <a:lnTo>
                    <a:pt x="48" y="487"/>
                  </a:lnTo>
                  <a:lnTo>
                    <a:pt x="40" y="427"/>
                  </a:lnTo>
                  <a:lnTo>
                    <a:pt x="40" y="367"/>
                  </a:lnTo>
                  <a:lnTo>
                    <a:pt x="47" y="311"/>
                  </a:lnTo>
                  <a:lnTo>
                    <a:pt x="62" y="259"/>
                  </a:lnTo>
                  <a:lnTo>
                    <a:pt x="83" y="211"/>
                  </a:lnTo>
                  <a:lnTo>
                    <a:pt x="112" y="168"/>
                  </a:lnTo>
                  <a:lnTo>
                    <a:pt x="145" y="129"/>
                  </a:lnTo>
                  <a:lnTo>
                    <a:pt x="183" y="97"/>
                  </a:lnTo>
                  <a:lnTo>
                    <a:pt x="225" y="72"/>
                  </a:lnTo>
                  <a:lnTo>
                    <a:pt x="271" y="53"/>
                  </a:lnTo>
                  <a:lnTo>
                    <a:pt x="321" y="43"/>
                  </a:lnTo>
                  <a:lnTo>
                    <a:pt x="373" y="41"/>
                  </a:lnTo>
                  <a:lnTo>
                    <a:pt x="425" y="48"/>
                  </a:lnTo>
                  <a:lnTo>
                    <a:pt x="481" y="65"/>
                  </a:lnTo>
                  <a:lnTo>
                    <a:pt x="537" y="93"/>
                  </a:lnTo>
                  <a:lnTo>
                    <a:pt x="556" y="59"/>
                  </a:lnTo>
                  <a:lnTo>
                    <a:pt x="496" y="27"/>
                  </a:lnTo>
                  <a:lnTo>
                    <a:pt x="434" y="7"/>
                  </a:lnTo>
                  <a:lnTo>
                    <a:pt x="373" y="0"/>
                  </a:lnTo>
                  <a:lnTo>
                    <a:pt x="316" y="2"/>
                  </a:lnTo>
                  <a:lnTo>
                    <a:pt x="261" y="15"/>
                  </a:lnTo>
                  <a:lnTo>
                    <a:pt x="209" y="35"/>
                  </a:lnTo>
                  <a:lnTo>
                    <a:pt x="160" y="65"/>
                  </a:lnTo>
                  <a:lnTo>
                    <a:pt x="118" y="101"/>
                  </a:lnTo>
                  <a:lnTo>
                    <a:pt x="81" y="144"/>
                  </a:lnTo>
                  <a:lnTo>
                    <a:pt x="49" y="192"/>
                  </a:lnTo>
                  <a:lnTo>
                    <a:pt x="24" y="246"/>
                  </a:lnTo>
                  <a:lnTo>
                    <a:pt x="8" y="304"/>
                  </a:lnTo>
                  <a:lnTo>
                    <a:pt x="0" y="365"/>
                  </a:lnTo>
                  <a:lnTo>
                    <a:pt x="0" y="429"/>
                  </a:lnTo>
                  <a:lnTo>
                    <a:pt x="11" y="495"/>
                  </a:lnTo>
                  <a:lnTo>
                    <a:pt x="30" y="562"/>
                  </a:lnTo>
                  <a:lnTo>
                    <a:pt x="67" y="5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43" name="Freeform 295"/>
            <p:cNvSpPr>
              <a:spLocks/>
            </p:cNvSpPr>
            <p:nvPr/>
          </p:nvSpPr>
          <p:spPr bwMode="auto">
            <a:xfrm>
              <a:off x="4427" y="2460"/>
              <a:ext cx="67" cy="28"/>
            </a:xfrm>
            <a:custGeom>
              <a:avLst/>
              <a:gdLst>
                <a:gd name="T0" fmla="*/ 1 w 662"/>
                <a:gd name="T1" fmla="*/ 0 h 306"/>
                <a:gd name="T2" fmla="*/ 1 w 662"/>
                <a:gd name="T3" fmla="*/ 0 h 306"/>
                <a:gd name="T4" fmla="*/ 1 w 662"/>
                <a:gd name="T5" fmla="*/ 0 h 306"/>
                <a:gd name="T6" fmla="*/ 1 w 662"/>
                <a:gd name="T7" fmla="*/ 0 h 306"/>
                <a:gd name="T8" fmla="*/ 1 w 662"/>
                <a:gd name="T9" fmla="*/ 0 h 306"/>
                <a:gd name="T10" fmla="*/ 1 w 662"/>
                <a:gd name="T11" fmla="*/ 0 h 306"/>
                <a:gd name="T12" fmla="*/ 1 w 662"/>
                <a:gd name="T13" fmla="*/ 0 h 306"/>
                <a:gd name="T14" fmla="*/ 0 w 662"/>
                <a:gd name="T15" fmla="*/ 0 h 306"/>
                <a:gd name="T16" fmla="*/ 0 w 662"/>
                <a:gd name="T17" fmla="*/ 0 h 306"/>
                <a:gd name="T18" fmla="*/ 0 w 662"/>
                <a:gd name="T19" fmla="*/ 0 h 306"/>
                <a:gd name="T20" fmla="*/ 0 w 662"/>
                <a:gd name="T21" fmla="*/ 0 h 306"/>
                <a:gd name="T22" fmla="*/ 0 w 662"/>
                <a:gd name="T23" fmla="*/ 0 h 306"/>
                <a:gd name="T24" fmla="*/ 0 w 662"/>
                <a:gd name="T25" fmla="*/ 0 h 306"/>
                <a:gd name="T26" fmla="*/ 0 w 662"/>
                <a:gd name="T27" fmla="*/ 0 h 306"/>
                <a:gd name="T28" fmla="*/ 0 w 662"/>
                <a:gd name="T29" fmla="*/ 0 h 306"/>
                <a:gd name="T30" fmla="*/ 0 w 662"/>
                <a:gd name="T31" fmla="*/ 0 h 306"/>
                <a:gd name="T32" fmla="*/ 0 w 662"/>
                <a:gd name="T33" fmla="*/ 0 h 306"/>
                <a:gd name="T34" fmla="*/ 0 w 662"/>
                <a:gd name="T35" fmla="*/ 0 h 306"/>
                <a:gd name="T36" fmla="*/ 0 w 662"/>
                <a:gd name="T37" fmla="*/ 0 h 306"/>
                <a:gd name="T38" fmla="*/ 0 w 662"/>
                <a:gd name="T39" fmla="*/ 0 h 306"/>
                <a:gd name="T40" fmla="*/ 0 w 662"/>
                <a:gd name="T41" fmla="*/ 0 h 306"/>
                <a:gd name="T42" fmla="*/ 0 w 662"/>
                <a:gd name="T43" fmla="*/ 0 h 306"/>
                <a:gd name="T44" fmla="*/ 0 w 662"/>
                <a:gd name="T45" fmla="*/ 0 h 306"/>
                <a:gd name="T46" fmla="*/ 0 w 662"/>
                <a:gd name="T47" fmla="*/ 0 h 306"/>
                <a:gd name="T48" fmla="*/ 0 w 662"/>
                <a:gd name="T49" fmla="*/ 0 h 306"/>
                <a:gd name="T50" fmla="*/ 0 w 662"/>
                <a:gd name="T51" fmla="*/ 0 h 306"/>
                <a:gd name="T52" fmla="*/ 0 w 662"/>
                <a:gd name="T53" fmla="*/ 0 h 306"/>
                <a:gd name="T54" fmla="*/ 0 w 662"/>
                <a:gd name="T55" fmla="*/ 0 h 306"/>
                <a:gd name="T56" fmla="*/ 0 w 662"/>
                <a:gd name="T57" fmla="*/ 0 h 306"/>
                <a:gd name="T58" fmla="*/ 0 w 662"/>
                <a:gd name="T59" fmla="*/ 0 h 306"/>
                <a:gd name="T60" fmla="*/ 1 w 662"/>
                <a:gd name="T61" fmla="*/ 0 h 306"/>
                <a:gd name="T62" fmla="*/ 1 w 662"/>
                <a:gd name="T63" fmla="*/ 0 h 306"/>
                <a:gd name="T64" fmla="*/ 1 w 662"/>
                <a:gd name="T65" fmla="*/ 0 h 306"/>
                <a:gd name="T66" fmla="*/ 1 w 662"/>
                <a:gd name="T67" fmla="*/ 0 h 306"/>
                <a:gd name="T68" fmla="*/ 1 w 662"/>
                <a:gd name="T69" fmla="*/ 0 h 306"/>
                <a:gd name="T70" fmla="*/ 1 w 662"/>
                <a:gd name="T71" fmla="*/ 0 h 306"/>
                <a:gd name="T72" fmla="*/ 1 w 662"/>
                <a:gd name="T73" fmla="*/ 0 h 30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62"/>
                <a:gd name="T112" fmla="*/ 0 h 306"/>
                <a:gd name="T113" fmla="*/ 662 w 662"/>
                <a:gd name="T114" fmla="*/ 306 h 30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62" h="306">
                  <a:moveTo>
                    <a:pt x="662" y="269"/>
                  </a:moveTo>
                  <a:lnTo>
                    <a:pt x="662" y="269"/>
                  </a:lnTo>
                  <a:lnTo>
                    <a:pt x="623" y="255"/>
                  </a:lnTo>
                  <a:lnTo>
                    <a:pt x="580" y="243"/>
                  </a:lnTo>
                  <a:lnTo>
                    <a:pt x="536" y="232"/>
                  </a:lnTo>
                  <a:lnTo>
                    <a:pt x="489" y="225"/>
                  </a:lnTo>
                  <a:lnTo>
                    <a:pt x="442" y="218"/>
                  </a:lnTo>
                  <a:lnTo>
                    <a:pt x="395" y="211"/>
                  </a:lnTo>
                  <a:lnTo>
                    <a:pt x="348" y="203"/>
                  </a:lnTo>
                  <a:lnTo>
                    <a:pt x="303" y="195"/>
                  </a:lnTo>
                  <a:lnTo>
                    <a:pt x="258" y="183"/>
                  </a:lnTo>
                  <a:lnTo>
                    <a:pt x="215" y="169"/>
                  </a:lnTo>
                  <a:lnTo>
                    <a:pt x="177" y="153"/>
                  </a:lnTo>
                  <a:lnTo>
                    <a:pt x="140" y="132"/>
                  </a:lnTo>
                  <a:lnTo>
                    <a:pt x="107" y="107"/>
                  </a:lnTo>
                  <a:lnTo>
                    <a:pt x="80" y="77"/>
                  </a:lnTo>
                  <a:lnTo>
                    <a:pt x="55" y="42"/>
                  </a:lnTo>
                  <a:lnTo>
                    <a:pt x="37" y="0"/>
                  </a:lnTo>
                  <a:lnTo>
                    <a:pt x="0" y="12"/>
                  </a:lnTo>
                  <a:lnTo>
                    <a:pt x="22" y="61"/>
                  </a:lnTo>
                  <a:lnTo>
                    <a:pt x="49" y="103"/>
                  </a:lnTo>
                  <a:lnTo>
                    <a:pt x="82" y="137"/>
                  </a:lnTo>
                  <a:lnTo>
                    <a:pt x="119" y="166"/>
                  </a:lnTo>
                  <a:lnTo>
                    <a:pt x="160" y="189"/>
                  </a:lnTo>
                  <a:lnTo>
                    <a:pt x="203" y="208"/>
                  </a:lnTo>
                  <a:lnTo>
                    <a:pt x="248" y="221"/>
                  </a:lnTo>
                  <a:lnTo>
                    <a:pt x="295" y="233"/>
                  </a:lnTo>
                  <a:lnTo>
                    <a:pt x="342" y="244"/>
                  </a:lnTo>
                  <a:lnTo>
                    <a:pt x="391" y="251"/>
                  </a:lnTo>
                  <a:lnTo>
                    <a:pt x="438" y="259"/>
                  </a:lnTo>
                  <a:lnTo>
                    <a:pt x="484" y="265"/>
                  </a:lnTo>
                  <a:lnTo>
                    <a:pt x="529" y="273"/>
                  </a:lnTo>
                  <a:lnTo>
                    <a:pt x="571" y="281"/>
                  </a:lnTo>
                  <a:lnTo>
                    <a:pt x="612" y="293"/>
                  </a:lnTo>
                  <a:lnTo>
                    <a:pt x="648" y="306"/>
                  </a:lnTo>
                  <a:lnTo>
                    <a:pt x="662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44" name="Freeform 296"/>
            <p:cNvSpPr>
              <a:spLocks/>
            </p:cNvSpPr>
            <p:nvPr/>
          </p:nvSpPr>
          <p:spPr bwMode="auto">
            <a:xfrm>
              <a:off x="4492" y="2485"/>
              <a:ext cx="12" cy="33"/>
            </a:xfrm>
            <a:custGeom>
              <a:avLst/>
              <a:gdLst>
                <a:gd name="T0" fmla="*/ 0 w 119"/>
                <a:gd name="T1" fmla="*/ 0 h 372"/>
                <a:gd name="T2" fmla="*/ 0 w 119"/>
                <a:gd name="T3" fmla="*/ 0 h 372"/>
                <a:gd name="T4" fmla="*/ 0 w 119"/>
                <a:gd name="T5" fmla="*/ 0 h 372"/>
                <a:gd name="T6" fmla="*/ 0 w 119"/>
                <a:gd name="T7" fmla="*/ 0 h 372"/>
                <a:gd name="T8" fmla="*/ 0 w 119"/>
                <a:gd name="T9" fmla="*/ 0 h 372"/>
                <a:gd name="T10" fmla="*/ 0 w 119"/>
                <a:gd name="T11" fmla="*/ 0 h 372"/>
                <a:gd name="T12" fmla="*/ 0 w 119"/>
                <a:gd name="T13" fmla="*/ 0 h 372"/>
                <a:gd name="T14" fmla="*/ 0 w 119"/>
                <a:gd name="T15" fmla="*/ 0 h 372"/>
                <a:gd name="T16" fmla="*/ 0 w 119"/>
                <a:gd name="T17" fmla="*/ 0 h 372"/>
                <a:gd name="T18" fmla="*/ 0 w 119"/>
                <a:gd name="T19" fmla="*/ 0 h 372"/>
                <a:gd name="T20" fmla="*/ 0 w 119"/>
                <a:gd name="T21" fmla="*/ 0 h 372"/>
                <a:gd name="T22" fmla="*/ 0 w 119"/>
                <a:gd name="T23" fmla="*/ 0 h 372"/>
                <a:gd name="T24" fmla="*/ 0 w 119"/>
                <a:gd name="T25" fmla="*/ 0 h 372"/>
                <a:gd name="T26" fmla="*/ 0 w 119"/>
                <a:gd name="T27" fmla="*/ 0 h 372"/>
                <a:gd name="T28" fmla="*/ 0 w 119"/>
                <a:gd name="T29" fmla="*/ 0 h 372"/>
                <a:gd name="T30" fmla="*/ 0 w 119"/>
                <a:gd name="T31" fmla="*/ 0 h 372"/>
                <a:gd name="T32" fmla="*/ 0 w 119"/>
                <a:gd name="T33" fmla="*/ 0 h 372"/>
                <a:gd name="T34" fmla="*/ 0 w 119"/>
                <a:gd name="T35" fmla="*/ 0 h 372"/>
                <a:gd name="T36" fmla="*/ 0 w 119"/>
                <a:gd name="T37" fmla="*/ 0 h 372"/>
                <a:gd name="T38" fmla="*/ 0 w 119"/>
                <a:gd name="T39" fmla="*/ 0 h 372"/>
                <a:gd name="T40" fmla="*/ 0 w 119"/>
                <a:gd name="T41" fmla="*/ 0 h 372"/>
                <a:gd name="T42" fmla="*/ 0 w 119"/>
                <a:gd name="T43" fmla="*/ 0 h 372"/>
                <a:gd name="T44" fmla="*/ 0 w 119"/>
                <a:gd name="T45" fmla="*/ 0 h 372"/>
                <a:gd name="T46" fmla="*/ 0 w 119"/>
                <a:gd name="T47" fmla="*/ 0 h 372"/>
                <a:gd name="T48" fmla="*/ 0 w 119"/>
                <a:gd name="T49" fmla="*/ 0 h 372"/>
                <a:gd name="T50" fmla="*/ 0 w 119"/>
                <a:gd name="T51" fmla="*/ 0 h 372"/>
                <a:gd name="T52" fmla="*/ 0 w 119"/>
                <a:gd name="T53" fmla="*/ 0 h 372"/>
                <a:gd name="T54" fmla="*/ 0 w 119"/>
                <a:gd name="T55" fmla="*/ 0 h 372"/>
                <a:gd name="T56" fmla="*/ 0 w 119"/>
                <a:gd name="T57" fmla="*/ 0 h 372"/>
                <a:gd name="T58" fmla="*/ 0 w 119"/>
                <a:gd name="T59" fmla="*/ 0 h 37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9"/>
                <a:gd name="T91" fmla="*/ 0 h 372"/>
                <a:gd name="T92" fmla="*/ 119 w 119"/>
                <a:gd name="T93" fmla="*/ 372 h 37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9" h="372">
                  <a:moveTo>
                    <a:pt x="96" y="355"/>
                  </a:moveTo>
                  <a:lnTo>
                    <a:pt x="94" y="361"/>
                  </a:lnTo>
                  <a:lnTo>
                    <a:pt x="108" y="322"/>
                  </a:lnTo>
                  <a:lnTo>
                    <a:pt x="117" y="275"/>
                  </a:lnTo>
                  <a:lnTo>
                    <a:pt x="119" y="223"/>
                  </a:lnTo>
                  <a:lnTo>
                    <a:pt x="115" y="170"/>
                  </a:lnTo>
                  <a:lnTo>
                    <a:pt x="103" y="118"/>
                  </a:lnTo>
                  <a:lnTo>
                    <a:pt x="84" y="70"/>
                  </a:lnTo>
                  <a:lnTo>
                    <a:pt x="54" y="29"/>
                  </a:lnTo>
                  <a:lnTo>
                    <a:pt x="14" y="0"/>
                  </a:lnTo>
                  <a:lnTo>
                    <a:pt x="0" y="37"/>
                  </a:lnTo>
                  <a:lnTo>
                    <a:pt x="27" y="57"/>
                  </a:lnTo>
                  <a:lnTo>
                    <a:pt x="50" y="89"/>
                  </a:lnTo>
                  <a:lnTo>
                    <a:pt x="66" y="128"/>
                  </a:lnTo>
                  <a:lnTo>
                    <a:pt x="75" y="174"/>
                  </a:lnTo>
                  <a:lnTo>
                    <a:pt x="79" y="223"/>
                  </a:lnTo>
                  <a:lnTo>
                    <a:pt x="77" y="270"/>
                  </a:lnTo>
                  <a:lnTo>
                    <a:pt x="70" y="313"/>
                  </a:lnTo>
                  <a:lnTo>
                    <a:pt x="58" y="344"/>
                  </a:lnTo>
                  <a:lnTo>
                    <a:pt x="56" y="350"/>
                  </a:lnTo>
                  <a:lnTo>
                    <a:pt x="58" y="344"/>
                  </a:lnTo>
                  <a:lnTo>
                    <a:pt x="56" y="353"/>
                  </a:lnTo>
                  <a:lnTo>
                    <a:pt x="58" y="360"/>
                  </a:lnTo>
                  <a:lnTo>
                    <a:pt x="63" y="366"/>
                  </a:lnTo>
                  <a:lnTo>
                    <a:pt x="69" y="370"/>
                  </a:lnTo>
                  <a:lnTo>
                    <a:pt x="75" y="372"/>
                  </a:lnTo>
                  <a:lnTo>
                    <a:pt x="82" y="372"/>
                  </a:lnTo>
                  <a:lnTo>
                    <a:pt x="89" y="369"/>
                  </a:lnTo>
                  <a:lnTo>
                    <a:pt x="94" y="361"/>
                  </a:lnTo>
                  <a:lnTo>
                    <a:pt x="96" y="3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45" name="Freeform 297"/>
            <p:cNvSpPr>
              <a:spLocks/>
            </p:cNvSpPr>
            <p:nvPr/>
          </p:nvSpPr>
          <p:spPr bwMode="auto">
            <a:xfrm>
              <a:off x="4498" y="2516"/>
              <a:ext cx="18" cy="7"/>
            </a:xfrm>
            <a:custGeom>
              <a:avLst/>
              <a:gdLst>
                <a:gd name="T0" fmla="*/ 0 w 186"/>
                <a:gd name="T1" fmla="*/ 0 h 71"/>
                <a:gd name="T2" fmla="*/ 0 w 186"/>
                <a:gd name="T3" fmla="*/ 0 h 71"/>
                <a:gd name="T4" fmla="*/ 0 w 186"/>
                <a:gd name="T5" fmla="*/ 0 h 71"/>
                <a:gd name="T6" fmla="*/ 0 w 186"/>
                <a:gd name="T7" fmla="*/ 0 h 71"/>
                <a:gd name="T8" fmla="*/ 0 w 186"/>
                <a:gd name="T9" fmla="*/ 0 h 71"/>
                <a:gd name="T10" fmla="*/ 0 w 186"/>
                <a:gd name="T11" fmla="*/ 0 h 71"/>
                <a:gd name="T12" fmla="*/ 0 w 186"/>
                <a:gd name="T13" fmla="*/ 0 h 71"/>
                <a:gd name="T14" fmla="*/ 0 w 186"/>
                <a:gd name="T15" fmla="*/ 0 h 71"/>
                <a:gd name="T16" fmla="*/ 0 w 186"/>
                <a:gd name="T17" fmla="*/ 0 h 71"/>
                <a:gd name="T18" fmla="*/ 0 w 186"/>
                <a:gd name="T19" fmla="*/ 0 h 71"/>
                <a:gd name="T20" fmla="*/ 0 w 186"/>
                <a:gd name="T21" fmla="*/ 0 h 71"/>
                <a:gd name="T22" fmla="*/ 0 w 186"/>
                <a:gd name="T23" fmla="*/ 0 h 71"/>
                <a:gd name="T24" fmla="*/ 0 w 186"/>
                <a:gd name="T25" fmla="*/ 0 h 71"/>
                <a:gd name="T26" fmla="*/ 0 w 186"/>
                <a:gd name="T27" fmla="*/ 0 h 71"/>
                <a:gd name="T28" fmla="*/ 0 w 186"/>
                <a:gd name="T29" fmla="*/ 0 h 71"/>
                <a:gd name="T30" fmla="*/ 0 w 186"/>
                <a:gd name="T31" fmla="*/ 0 h 71"/>
                <a:gd name="T32" fmla="*/ 0 w 186"/>
                <a:gd name="T33" fmla="*/ 0 h 71"/>
                <a:gd name="T34" fmla="*/ 0 w 186"/>
                <a:gd name="T35" fmla="*/ 0 h 71"/>
                <a:gd name="T36" fmla="*/ 0 w 186"/>
                <a:gd name="T37" fmla="*/ 0 h 71"/>
                <a:gd name="T38" fmla="*/ 0 w 186"/>
                <a:gd name="T39" fmla="*/ 0 h 71"/>
                <a:gd name="T40" fmla="*/ 0 w 186"/>
                <a:gd name="T41" fmla="*/ 0 h 71"/>
                <a:gd name="T42" fmla="*/ 0 w 186"/>
                <a:gd name="T43" fmla="*/ 0 h 71"/>
                <a:gd name="T44" fmla="*/ 0 w 186"/>
                <a:gd name="T45" fmla="*/ 0 h 71"/>
                <a:gd name="T46" fmla="*/ 0 w 186"/>
                <a:gd name="T47" fmla="*/ 0 h 71"/>
                <a:gd name="T48" fmla="*/ 0 w 186"/>
                <a:gd name="T49" fmla="*/ 0 h 71"/>
                <a:gd name="T50" fmla="*/ 0 w 186"/>
                <a:gd name="T51" fmla="*/ 0 h 71"/>
                <a:gd name="T52" fmla="*/ 0 w 186"/>
                <a:gd name="T53" fmla="*/ 0 h 71"/>
                <a:gd name="T54" fmla="*/ 0 w 186"/>
                <a:gd name="T55" fmla="*/ 0 h 71"/>
                <a:gd name="T56" fmla="*/ 0 w 186"/>
                <a:gd name="T57" fmla="*/ 0 h 71"/>
                <a:gd name="T58" fmla="*/ 0 w 186"/>
                <a:gd name="T59" fmla="*/ 0 h 7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86"/>
                <a:gd name="T91" fmla="*/ 0 h 71"/>
                <a:gd name="T92" fmla="*/ 186 w 186"/>
                <a:gd name="T93" fmla="*/ 71 h 7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86" h="71">
                  <a:moveTo>
                    <a:pt x="152" y="25"/>
                  </a:moveTo>
                  <a:lnTo>
                    <a:pt x="158" y="21"/>
                  </a:lnTo>
                  <a:lnTo>
                    <a:pt x="145" y="26"/>
                  </a:lnTo>
                  <a:lnTo>
                    <a:pt x="125" y="29"/>
                  </a:lnTo>
                  <a:lnTo>
                    <a:pt x="102" y="30"/>
                  </a:lnTo>
                  <a:lnTo>
                    <a:pt x="79" y="29"/>
                  </a:lnTo>
                  <a:lnTo>
                    <a:pt x="60" y="25"/>
                  </a:lnTo>
                  <a:lnTo>
                    <a:pt x="46" y="20"/>
                  </a:lnTo>
                  <a:lnTo>
                    <a:pt x="41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6" y="29"/>
                  </a:lnTo>
                  <a:lnTo>
                    <a:pt x="23" y="52"/>
                  </a:lnTo>
                  <a:lnTo>
                    <a:pt x="47" y="63"/>
                  </a:lnTo>
                  <a:lnTo>
                    <a:pt x="75" y="70"/>
                  </a:lnTo>
                  <a:lnTo>
                    <a:pt x="102" y="71"/>
                  </a:lnTo>
                  <a:lnTo>
                    <a:pt x="129" y="70"/>
                  </a:lnTo>
                  <a:lnTo>
                    <a:pt x="153" y="64"/>
                  </a:lnTo>
                  <a:lnTo>
                    <a:pt x="175" y="57"/>
                  </a:lnTo>
                  <a:lnTo>
                    <a:pt x="181" y="53"/>
                  </a:lnTo>
                  <a:lnTo>
                    <a:pt x="175" y="57"/>
                  </a:lnTo>
                  <a:lnTo>
                    <a:pt x="182" y="52"/>
                  </a:lnTo>
                  <a:lnTo>
                    <a:pt x="186" y="45"/>
                  </a:lnTo>
                  <a:lnTo>
                    <a:pt x="186" y="38"/>
                  </a:lnTo>
                  <a:lnTo>
                    <a:pt x="185" y="30"/>
                  </a:lnTo>
                  <a:lnTo>
                    <a:pt x="180" y="25"/>
                  </a:lnTo>
                  <a:lnTo>
                    <a:pt x="174" y="21"/>
                  </a:lnTo>
                  <a:lnTo>
                    <a:pt x="167" y="19"/>
                  </a:lnTo>
                  <a:lnTo>
                    <a:pt x="158" y="21"/>
                  </a:lnTo>
                  <a:lnTo>
                    <a:pt x="15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46" name="Freeform 298"/>
            <p:cNvSpPr>
              <a:spLocks/>
            </p:cNvSpPr>
            <p:nvPr/>
          </p:nvSpPr>
          <p:spPr bwMode="auto">
            <a:xfrm>
              <a:off x="4513" y="2492"/>
              <a:ext cx="13" cy="29"/>
            </a:xfrm>
            <a:custGeom>
              <a:avLst/>
              <a:gdLst>
                <a:gd name="T0" fmla="*/ 0 w 127"/>
                <a:gd name="T1" fmla="*/ 0 h 324"/>
                <a:gd name="T2" fmla="*/ 0 w 127"/>
                <a:gd name="T3" fmla="*/ 0 h 324"/>
                <a:gd name="T4" fmla="*/ 0 w 127"/>
                <a:gd name="T5" fmla="*/ 0 h 324"/>
                <a:gd name="T6" fmla="*/ 0 w 127"/>
                <a:gd name="T7" fmla="*/ 0 h 324"/>
                <a:gd name="T8" fmla="*/ 0 w 127"/>
                <a:gd name="T9" fmla="*/ 0 h 324"/>
                <a:gd name="T10" fmla="*/ 0 w 127"/>
                <a:gd name="T11" fmla="*/ 0 h 324"/>
                <a:gd name="T12" fmla="*/ 0 w 127"/>
                <a:gd name="T13" fmla="*/ 0 h 324"/>
                <a:gd name="T14" fmla="*/ 0 w 127"/>
                <a:gd name="T15" fmla="*/ 0 h 324"/>
                <a:gd name="T16" fmla="*/ 0 w 127"/>
                <a:gd name="T17" fmla="*/ 0 h 324"/>
                <a:gd name="T18" fmla="*/ 0 w 127"/>
                <a:gd name="T19" fmla="*/ 0 h 324"/>
                <a:gd name="T20" fmla="*/ 0 w 127"/>
                <a:gd name="T21" fmla="*/ 0 h 324"/>
                <a:gd name="T22" fmla="*/ 0 w 127"/>
                <a:gd name="T23" fmla="*/ 0 h 324"/>
                <a:gd name="T24" fmla="*/ 0 w 127"/>
                <a:gd name="T25" fmla="*/ 0 h 324"/>
                <a:gd name="T26" fmla="*/ 0 w 127"/>
                <a:gd name="T27" fmla="*/ 0 h 324"/>
                <a:gd name="T28" fmla="*/ 0 w 127"/>
                <a:gd name="T29" fmla="*/ 0 h 324"/>
                <a:gd name="T30" fmla="*/ 0 w 127"/>
                <a:gd name="T31" fmla="*/ 0 h 324"/>
                <a:gd name="T32" fmla="*/ 0 w 127"/>
                <a:gd name="T33" fmla="*/ 0 h 324"/>
                <a:gd name="T34" fmla="*/ 0 w 127"/>
                <a:gd name="T35" fmla="*/ 0 h 324"/>
                <a:gd name="T36" fmla="*/ 0 w 127"/>
                <a:gd name="T37" fmla="*/ 0 h 324"/>
                <a:gd name="T38" fmla="*/ 0 w 127"/>
                <a:gd name="T39" fmla="*/ 0 h 324"/>
                <a:gd name="T40" fmla="*/ 0 w 127"/>
                <a:gd name="T41" fmla="*/ 0 h 324"/>
                <a:gd name="T42" fmla="*/ 0 w 127"/>
                <a:gd name="T43" fmla="*/ 0 h 324"/>
                <a:gd name="T44" fmla="*/ 0 w 127"/>
                <a:gd name="T45" fmla="*/ 0 h 324"/>
                <a:gd name="T46" fmla="*/ 0 w 127"/>
                <a:gd name="T47" fmla="*/ 0 h 324"/>
                <a:gd name="T48" fmla="*/ 0 w 127"/>
                <a:gd name="T49" fmla="*/ 0 h 324"/>
                <a:gd name="T50" fmla="*/ 0 w 127"/>
                <a:gd name="T51" fmla="*/ 0 h 324"/>
                <a:gd name="T52" fmla="*/ 0 w 127"/>
                <a:gd name="T53" fmla="*/ 0 h 324"/>
                <a:gd name="T54" fmla="*/ 0 w 127"/>
                <a:gd name="T55" fmla="*/ 0 h 324"/>
                <a:gd name="T56" fmla="*/ 0 w 127"/>
                <a:gd name="T57" fmla="*/ 0 h 324"/>
                <a:gd name="T58" fmla="*/ 0 w 127"/>
                <a:gd name="T59" fmla="*/ 0 h 3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7"/>
                <a:gd name="T91" fmla="*/ 0 h 324"/>
                <a:gd name="T92" fmla="*/ 127 w 127"/>
                <a:gd name="T93" fmla="*/ 324 h 3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7" h="324">
                  <a:moveTo>
                    <a:pt x="115" y="3"/>
                  </a:moveTo>
                  <a:lnTo>
                    <a:pt x="87" y="21"/>
                  </a:lnTo>
                  <a:lnTo>
                    <a:pt x="85" y="51"/>
                  </a:lnTo>
                  <a:lnTo>
                    <a:pt x="80" y="87"/>
                  </a:lnTo>
                  <a:lnTo>
                    <a:pt x="72" y="127"/>
                  </a:lnTo>
                  <a:lnTo>
                    <a:pt x="61" y="167"/>
                  </a:lnTo>
                  <a:lnTo>
                    <a:pt x="46" y="207"/>
                  </a:lnTo>
                  <a:lnTo>
                    <a:pt x="33" y="244"/>
                  </a:lnTo>
                  <a:lnTo>
                    <a:pt x="16" y="274"/>
                  </a:lnTo>
                  <a:lnTo>
                    <a:pt x="0" y="296"/>
                  </a:lnTo>
                  <a:lnTo>
                    <a:pt x="29" y="324"/>
                  </a:lnTo>
                  <a:lnTo>
                    <a:pt x="49" y="295"/>
                  </a:lnTo>
                  <a:lnTo>
                    <a:pt x="68" y="261"/>
                  </a:lnTo>
                  <a:lnTo>
                    <a:pt x="84" y="220"/>
                  </a:lnTo>
                  <a:lnTo>
                    <a:pt x="99" y="180"/>
                  </a:lnTo>
                  <a:lnTo>
                    <a:pt x="110" y="136"/>
                  </a:lnTo>
                  <a:lnTo>
                    <a:pt x="119" y="93"/>
                  </a:lnTo>
                  <a:lnTo>
                    <a:pt x="125" y="55"/>
                  </a:lnTo>
                  <a:lnTo>
                    <a:pt x="127" y="21"/>
                  </a:lnTo>
                  <a:lnTo>
                    <a:pt x="99" y="39"/>
                  </a:lnTo>
                  <a:lnTo>
                    <a:pt x="127" y="21"/>
                  </a:lnTo>
                  <a:lnTo>
                    <a:pt x="125" y="12"/>
                  </a:lnTo>
                  <a:lnTo>
                    <a:pt x="121" y="6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0" y="1"/>
                  </a:lnTo>
                  <a:lnTo>
                    <a:pt x="93" y="6"/>
                  </a:lnTo>
                  <a:lnTo>
                    <a:pt x="89" y="12"/>
                  </a:lnTo>
                  <a:lnTo>
                    <a:pt x="87" y="21"/>
                  </a:lnTo>
                  <a:lnTo>
                    <a:pt x="11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47" name="Freeform 299"/>
            <p:cNvSpPr>
              <a:spLocks/>
            </p:cNvSpPr>
            <p:nvPr/>
          </p:nvSpPr>
          <p:spPr bwMode="auto">
            <a:xfrm>
              <a:off x="4523" y="2492"/>
              <a:ext cx="19" cy="12"/>
            </a:xfrm>
            <a:custGeom>
              <a:avLst/>
              <a:gdLst>
                <a:gd name="T0" fmla="*/ 0 w 190"/>
                <a:gd name="T1" fmla="*/ 0 h 132"/>
                <a:gd name="T2" fmla="*/ 0 w 190"/>
                <a:gd name="T3" fmla="*/ 0 h 132"/>
                <a:gd name="T4" fmla="*/ 0 w 190"/>
                <a:gd name="T5" fmla="*/ 0 h 132"/>
                <a:gd name="T6" fmla="*/ 0 w 190"/>
                <a:gd name="T7" fmla="*/ 0 h 132"/>
                <a:gd name="T8" fmla="*/ 0 w 190"/>
                <a:gd name="T9" fmla="*/ 0 h 132"/>
                <a:gd name="T10" fmla="*/ 0 w 190"/>
                <a:gd name="T11" fmla="*/ 0 h 132"/>
                <a:gd name="T12" fmla="*/ 0 w 190"/>
                <a:gd name="T13" fmla="*/ 0 h 132"/>
                <a:gd name="T14" fmla="*/ 0 w 190"/>
                <a:gd name="T15" fmla="*/ 0 h 132"/>
                <a:gd name="T16" fmla="*/ 0 w 190"/>
                <a:gd name="T17" fmla="*/ 0 h 132"/>
                <a:gd name="T18" fmla="*/ 0 w 190"/>
                <a:gd name="T19" fmla="*/ 0 h 132"/>
                <a:gd name="T20" fmla="*/ 0 w 190"/>
                <a:gd name="T21" fmla="*/ 0 h 132"/>
                <a:gd name="T22" fmla="*/ 0 w 190"/>
                <a:gd name="T23" fmla="*/ 0 h 132"/>
                <a:gd name="T24" fmla="*/ 0 w 190"/>
                <a:gd name="T25" fmla="*/ 0 h 132"/>
                <a:gd name="T26" fmla="*/ 0 w 190"/>
                <a:gd name="T27" fmla="*/ 0 h 132"/>
                <a:gd name="T28" fmla="*/ 0 w 190"/>
                <a:gd name="T29" fmla="*/ 0 h 132"/>
                <a:gd name="T30" fmla="*/ 0 w 190"/>
                <a:gd name="T31" fmla="*/ 0 h 132"/>
                <a:gd name="T32" fmla="*/ 0 w 190"/>
                <a:gd name="T33" fmla="*/ 0 h 132"/>
                <a:gd name="T34" fmla="*/ 0 w 190"/>
                <a:gd name="T35" fmla="*/ 0 h 132"/>
                <a:gd name="T36" fmla="*/ 0 w 190"/>
                <a:gd name="T37" fmla="*/ 0 h 132"/>
                <a:gd name="T38" fmla="*/ 0 w 190"/>
                <a:gd name="T39" fmla="*/ 0 h 132"/>
                <a:gd name="T40" fmla="*/ 0 w 190"/>
                <a:gd name="T41" fmla="*/ 0 h 1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0"/>
                <a:gd name="T64" fmla="*/ 0 h 132"/>
                <a:gd name="T65" fmla="*/ 190 w 190"/>
                <a:gd name="T66" fmla="*/ 132 h 1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0" h="132">
                  <a:moveTo>
                    <a:pt x="190" y="119"/>
                  </a:moveTo>
                  <a:lnTo>
                    <a:pt x="190" y="119"/>
                  </a:lnTo>
                  <a:lnTo>
                    <a:pt x="177" y="94"/>
                  </a:lnTo>
                  <a:lnTo>
                    <a:pt x="157" y="75"/>
                  </a:lnTo>
                  <a:lnTo>
                    <a:pt x="133" y="58"/>
                  </a:lnTo>
                  <a:lnTo>
                    <a:pt x="107" y="42"/>
                  </a:lnTo>
                  <a:lnTo>
                    <a:pt x="80" y="29"/>
                  </a:lnTo>
                  <a:lnTo>
                    <a:pt x="55" y="18"/>
                  </a:lnTo>
                  <a:lnTo>
                    <a:pt x="33" y="7"/>
                  </a:lnTo>
                  <a:lnTo>
                    <a:pt x="16" y="0"/>
                  </a:lnTo>
                  <a:lnTo>
                    <a:pt x="0" y="36"/>
                  </a:lnTo>
                  <a:lnTo>
                    <a:pt x="16" y="43"/>
                  </a:lnTo>
                  <a:lnTo>
                    <a:pt x="38" y="54"/>
                  </a:lnTo>
                  <a:lnTo>
                    <a:pt x="63" y="66"/>
                  </a:lnTo>
                  <a:lnTo>
                    <a:pt x="89" y="78"/>
                  </a:lnTo>
                  <a:lnTo>
                    <a:pt x="112" y="92"/>
                  </a:lnTo>
                  <a:lnTo>
                    <a:pt x="131" y="107"/>
                  </a:lnTo>
                  <a:lnTo>
                    <a:pt x="145" y="120"/>
                  </a:lnTo>
                  <a:lnTo>
                    <a:pt x="152" y="132"/>
                  </a:lnTo>
                  <a:lnTo>
                    <a:pt x="190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48" name="Freeform 300"/>
            <p:cNvSpPr>
              <a:spLocks/>
            </p:cNvSpPr>
            <p:nvPr/>
          </p:nvSpPr>
          <p:spPr bwMode="auto">
            <a:xfrm>
              <a:off x="4531" y="2503"/>
              <a:ext cx="13" cy="39"/>
            </a:xfrm>
            <a:custGeom>
              <a:avLst/>
              <a:gdLst>
                <a:gd name="T0" fmla="*/ 0 w 131"/>
                <a:gd name="T1" fmla="*/ 0 h 428"/>
                <a:gd name="T2" fmla="*/ 0 w 131"/>
                <a:gd name="T3" fmla="*/ 0 h 428"/>
                <a:gd name="T4" fmla="*/ 0 w 131"/>
                <a:gd name="T5" fmla="*/ 0 h 428"/>
                <a:gd name="T6" fmla="*/ 0 w 131"/>
                <a:gd name="T7" fmla="*/ 0 h 428"/>
                <a:gd name="T8" fmla="*/ 0 w 131"/>
                <a:gd name="T9" fmla="*/ 0 h 428"/>
                <a:gd name="T10" fmla="*/ 0 w 131"/>
                <a:gd name="T11" fmla="*/ 0 h 428"/>
                <a:gd name="T12" fmla="*/ 0 w 131"/>
                <a:gd name="T13" fmla="*/ 0 h 428"/>
                <a:gd name="T14" fmla="*/ 0 w 131"/>
                <a:gd name="T15" fmla="*/ 0 h 428"/>
                <a:gd name="T16" fmla="*/ 0 w 131"/>
                <a:gd name="T17" fmla="*/ 0 h 428"/>
                <a:gd name="T18" fmla="*/ 0 w 131"/>
                <a:gd name="T19" fmla="*/ 0 h 428"/>
                <a:gd name="T20" fmla="*/ 0 w 131"/>
                <a:gd name="T21" fmla="*/ 0 h 428"/>
                <a:gd name="T22" fmla="*/ 0 w 131"/>
                <a:gd name="T23" fmla="*/ 0 h 428"/>
                <a:gd name="T24" fmla="*/ 0 w 131"/>
                <a:gd name="T25" fmla="*/ 0 h 428"/>
                <a:gd name="T26" fmla="*/ 0 w 131"/>
                <a:gd name="T27" fmla="*/ 0 h 428"/>
                <a:gd name="T28" fmla="*/ 0 w 131"/>
                <a:gd name="T29" fmla="*/ 0 h 428"/>
                <a:gd name="T30" fmla="*/ 0 w 131"/>
                <a:gd name="T31" fmla="*/ 0 h 428"/>
                <a:gd name="T32" fmla="*/ 0 w 131"/>
                <a:gd name="T33" fmla="*/ 0 h 428"/>
                <a:gd name="T34" fmla="*/ 0 w 131"/>
                <a:gd name="T35" fmla="*/ 0 h 428"/>
                <a:gd name="T36" fmla="*/ 0 w 131"/>
                <a:gd name="T37" fmla="*/ 0 h 428"/>
                <a:gd name="T38" fmla="*/ 0 w 131"/>
                <a:gd name="T39" fmla="*/ 0 h 428"/>
                <a:gd name="T40" fmla="*/ 0 w 131"/>
                <a:gd name="T41" fmla="*/ 0 h 4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1"/>
                <a:gd name="T64" fmla="*/ 0 h 428"/>
                <a:gd name="T65" fmla="*/ 131 w 131"/>
                <a:gd name="T66" fmla="*/ 428 h 4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1" h="428">
                  <a:moveTo>
                    <a:pt x="36" y="411"/>
                  </a:moveTo>
                  <a:lnTo>
                    <a:pt x="36" y="428"/>
                  </a:lnTo>
                  <a:lnTo>
                    <a:pt x="57" y="381"/>
                  </a:lnTo>
                  <a:lnTo>
                    <a:pt x="79" y="332"/>
                  </a:lnTo>
                  <a:lnTo>
                    <a:pt x="99" y="281"/>
                  </a:lnTo>
                  <a:lnTo>
                    <a:pt x="115" y="228"/>
                  </a:lnTo>
                  <a:lnTo>
                    <a:pt x="127" y="173"/>
                  </a:lnTo>
                  <a:lnTo>
                    <a:pt x="131" y="116"/>
                  </a:lnTo>
                  <a:lnTo>
                    <a:pt x="126" y="59"/>
                  </a:lnTo>
                  <a:lnTo>
                    <a:pt x="110" y="0"/>
                  </a:lnTo>
                  <a:lnTo>
                    <a:pt x="72" y="13"/>
                  </a:lnTo>
                  <a:lnTo>
                    <a:pt x="86" y="65"/>
                  </a:lnTo>
                  <a:lnTo>
                    <a:pt x="91" y="116"/>
                  </a:lnTo>
                  <a:lnTo>
                    <a:pt x="87" y="169"/>
                  </a:lnTo>
                  <a:lnTo>
                    <a:pt x="78" y="218"/>
                  </a:lnTo>
                  <a:lnTo>
                    <a:pt x="61" y="268"/>
                  </a:lnTo>
                  <a:lnTo>
                    <a:pt x="43" y="317"/>
                  </a:lnTo>
                  <a:lnTo>
                    <a:pt x="21" y="364"/>
                  </a:lnTo>
                  <a:lnTo>
                    <a:pt x="0" y="411"/>
                  </a:lnTo>
                  <a:lnTo>
                    <a:pt x="0" y="428"/>
                  </a:lnTo>
                  <a:lnTo>
                    <a:pt x="36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49" name="Freeform 301"/>
            <p:cNvSpPr>
              <a:spLocks/>
            </p:cNvSpPr>
            <p:nvPr/>
          </p:nvSpPr>
          <p:spPr bwMode="auto">
            <a:xfrm>
              <a:off x="4531" y="2540"/>
              <a:ext cx="16" cy="27"/>
            </a:xfrm>
            <a:custGeom>
              <a:avLst/>
              <a:gdLst>
                <a:gd name="T0" fmla="*/ 0 w 167"/>
                <a:gd name="T1" fmla="*/ 0 h 292"/>
                <a:gd name="T2" fmla="*/ 0 w 167"/>
                <a:gd name="T3" fmla="*/ 0 h 292"/>
                <a:gd name="T4" fmla="*/ 0 w 167"/>
                <a:gd name="T5" fmla="*/ 0 h 292"/>
                <a:gd name="T6" fmla="*/ 0 w 167"/>
                <a:gd name="T7" fmla="*/ 0 h 292"/>
                <a:gd name="T8" fmla="*/ 0 w 167"/>
                <a:gd name="T9" fmla="*/ 0 h 292"/>
                <a:gd name="T10" fmla="*/ 0 w 167"/>
                <a:gd name="T11" fmla="*/ 0 h 292"/>
                <a:gd name="T12" fmla="*/ 0 w 167"/>
                <a:gd name="T13" fmla="*/ 0 h 292"/>
                <a:gd name="T14" fmla="*/ 0 w 167"/>
                <a:gd name="T15" fmla="*/ 0 h 292"/>
                <a:gd name="T16" fmla="*/ 0 w 167"/>
                <a:gd name="T17" fmla="*/ 0 h 292"/>
                <a:gd name="T18" fmla="*/ 0 w 167"/>
                <a:gd name="T19" fmla="*/ 0 h 292"/>
                <a:gd name="T20" fmla="*/ 0 w 167"/>
                <a:gd name="T21" fmla="*/ 0 h 292"/>
                <a:gd name="T22" fmla="*/ 0 w 167"/>
                <a:gd name="T23" fmla="*/ 0 h 292"/>
                <a:gd name="T24" fmla="*/ 0 w 167"/>
                <a:gd name="T25" fmla="*/ 0 h 292"/>
                <a:gd name="T26" fmla="*/ 0 w 167"/>
                <a:gd name="T27" fmla="*/ 0 h 292"/>
                <a:gd name="T28" fmla="*/ 0 w 167"/>
                <a:gd name="T29" fmla="*/ 0 h 292"/>
                <a:gd name="T30" fmla="*/ 0 w 167"/>
                <a:gd name="T31" fmla="*/ 0 h 292"/>
                <a:gd name="T32" fmla="*/ 0 w 167"/>
                <a:gd name="T33" fmla="*/ 0 h 292"/>
                <a:gd name="T34" fmla="*/ 0 w 167"/>
                <a:gd name="T35" fmla="*/ 0 h 292"/>
                <a:gd name="T36" fmla="*/ 0 w 167"/>
                <a:gd name="T37" fmla="*/ 0 h 292"/>
                <a:gd name="T38" fmla="*/ 0 w 167"/>
                <a:gd name="T39" fmla="*/ 0 h 292"/>
                <a:gd name="T40" fmla="*/ 0 w 167"/>
                <a:gd name="T41" fmla="*/ 0 h 292"/>
                <a:gd name="T42" fmla="*/ 0 w 167"/>
                <a:gd name="T43" fmla="*/ 0 h 292"/>
                <a:gd name="T44" fmla="*/ 0 w 167"/>
                <a:gd name="T45" fmla="*/ 0 h 292"/>
                <a:gd name="T46" fmla="*/ 0 w 167"/>
                <a:gd name="T47" fmla="*/ 0 h 292"/>
                <a:gd name="T48" fmla="*/ 0 w 167"/>
                <a:gd name="T49" fmla="*/ 0 h 292"/>
                <a:gd name="T50" fmla="*/ 0 w 167"/>
                <a:gd name="T51" fmla="*/ 0 h 292"/>
                <a:gd name="T52" fmla="*/ 0 w 167"/>
                <a:gd name="T53" fmla="*/ 0 h 292"/>
                <a:gd name="T54" fmla="*/ 0 w 167"/>
                <a:gd name="T55" fmla="*/ 0 h 292"/>
                <a:gd name="T56" fmla="*/ 0 w 167"/>
                <a:gd name="T57" fmla="*/ 0 h 292"/>
                <a:gd name="T58" fmla="*/ 0 w 167"/>
                <a:gd name="T59" fmla="*/ 0 h 2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7"/>
                <a:gd name="T91" fmla="*/ 0 h 292"/>
                <a:gd name="T92" fmla="*/ 167 w 167"/>
                <a:gd name="T93" fmla="*/ 292 h 2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7" h="292">
                  <a:moveTo>
                    <a:pt x="145" y="252"/>
                  </a:moveTo>
                  <a:lnTo>
                    <a:pt x="160" y="257"/>
                  </a:lnTo>
                  <a:lnTo>
                    <a:pt x="135" y="230"/>
                  </a:lnTo>
                  <a:lnTo>
                    <a:pt x="115" y="201"/>
                  </a:lnTo>
                  <a:lnTo>
                    <a:pt x="100" y="171"/>
                  </a:lnTo>
                  <a:lnTo>
                    <a:pt x="87" y="138"/>
                  </a:lnTo>
                  <a:lnTo>
                    <a:pt x="76" y="104"/>
                  </a:lnTo>
                  <a:lnTo>
                    <a:pt x="64" y="69"/>
                  </a:lnTo>
                  <a:lnTo>
                    <a:pt x="50" y="34"/>
                  </a:lnTo>
                  <a:lnTo>
                    <a:pt x="36" y="0"/>
                  </a:lnTo>
                  <a:lnTo>
                    <a:pt x="0" y="17"/>
                  </a:lnTo>
                  <a:lnTo>
                    <a:pt x="15" y="49"/>
                  </a:lnTo>
                  <a:lnTo>
                    <a:pt x="26" y="82"/>
                  </a:lnTo>
                  <a:lnTo>
                    <a:pt x="38" y="117"/>
                  </a:lnTo>
                  <a:lnTo>
                    <a:pt x="49" y="151"/>
                  </a:lnTo>
                  <a:lnTo>
                    <a:pt x="64" y="188"/>
                  </a:lnTo>
                  <a:lnTo>
                    <a:pt x="82" y="221"/>
                  </a:lnTo>
                  <a:lnTo>
                    <a:pt x="104" y="256"/>
                  </a:lnTo>
                  <a:lnTo>
                    <a:pt x="133" y="287"/>
                  </a:lnTo>
                  <a:lnTo>
                    <a:pt x="149" y="292"/>
                  </a:lnTo>
                  <a:lnTo>
                    <a:pt x="133" y="287"/>
                  </a:lnTo>
                  <a:lnTo>
                    <a:pt x="140" y="291"/>
                  </a:lnTo>
                  <a:lnTo>
                    <a:pt x="148" y="292"/>
                  </a:lnTo>
                  <a:lnTo>
                    <a:pt x="155" y="290"/>
                  </a:lnTo>
                  <a:lnTo>
                    <a:pt x="161" y="286"/>
                  </a:lnTo>
                  <a:lnTo>
                    <a:pt x="165" y="279"/>
                  </a:lnTo>
                  <a:lnTo>
                    <a:pt x="167" y="272"/>
                  </a:lnTo>
                  <a:lnTo>
                    <a:pt x="166" y="264"/>
                  </a:lnTo>
                  <a:lnTo>
                    <a:pt x="160" y="257"/>
                  </a:lnTo>
                  <a:lnTo>
                    <a:pt x="145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50" name="Freeform 302"/>
            <p:cNvSpPr>
              <a:spLocks/>
            </p:cNvSpPr>
            <p:nvPr/>
          </p:nvSpPr>
          <p:spPr bwMode="auto">
            <a:xfrm>
              <a:off x="4545" y="2550"/>
              <a:ext cx="11" cy="17"/>
            </a:xfrm>
            <a:custGeom>
              <a:avLst/>
              <a:gdLst>
                <a:gd name="T0" fmla="*/ 0 w 103"/>
                <a:gd name="T1" fmla="*/ 0 h 190"/>
                <a:gd name="T2" fmla="*/ 0 w 103"/>
                <a:gd name="T3" fmla="*/ 0 h 190"/>
                <a:gd name="T4" fmla="*/ 0 w 103"/>
                <a:gd name="T5" fmla="*/ 0 h 190"/>
                <a:gd name="T6" fmla="*/ 0 w 103"/>
                <a:gd name="T7" fmla="*/ 0 h 190"/>
                <a:gd name="T8" fmla="*/ 0 w 103"/>
                <a:gd name="T9" fmla="*/ 0 h 190"/>
                <a:gd name="T10" fmla="*/ 0 w 103"/>
                <a:gd name="T11" fmla="*/ 0 h 190"/>
                <a:gd name="T12" fmla="*/ 0 w 103"/>
                <a:gd name="T13" fmla="*/ 0 h 190"/>
                <a:gd name="T14" fmla="*/ 0 w 103"/>
                <a:gd name="T15" fmla="*/ 0 h 190"/>
                <a:gd name="T16" fmla="*/ 0 w 103"/>
                <a:gd name="T17" fmla="*/ 0 h 190"/>
                <a:gd name="T18" fmla="*/ 0 w 103"/>
                <a:gd name="T19" fmla="*/ 0 h 190"/>
                <a:gd name="T20" fmla="*/ 0 w 103"/>
                <a:gd name="T21" fmla="*/ 0 h 190"/>
                <a:gd name="T22" fmla="*/ 0 w 103"/>
                <a:gd name="T23" fmla="*/ 0 h 190"/>
                <a:gd name="T24" fmla="*/ 0 w 103"/>
                <a:gd name="T25" fmla="*/ 0 h 190"/>
                <a:gd name="T26" fmla="*/ 0 w 103"/>
                <a:gd name="T27" fmla="*/ 0 h 190"/>
                <a:gd name="T28" fmla="*/ 0 w 103"/>
                <a:gd name="T29" fmla="*/ 0 h 190"/>
                <a:gd name="T30" fmla="*/ 0 w 103"/>
                <a:gd name="T31" fmla="*/ 0 h 190"/>
                <a:gd name="T32" fmla="*/ 0 w 103"/>
                <a:gd name="T33" fmla="*/ 0 h 190"/>
                <a:gd name="T34" fmla="*/ 0 w 103"/>
                <a:gd name="T35" fmla="*/ 0 h 190"/>
                <a:gd name="T36" fmla="*/ 0 w 103"/>
                <a:gd name="T37" fmla="*/ 0 h 190"/>
                <a:gd name="T38" fmla="*/ 0 w 103"/>
                <a:gd name="T39" fmla="*/ 0 h 190"/>
                <a:gd name="T40" fmla="*/ 0 w 103"/>
                <a:gd name="T41" fmla="*/ 0 h 1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3"/>
                <a:gd name="T64" fmla="*/ 0 h 190"/>
                <a:gd name="T65" fmla="*/ 103 w 103"/>
                <a:gd name="T66" fmla="*/ 190 h 19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3" h="190">
                  <a:moveTo>
                    <a:pt x="69" y="0"/>
                  </a:moveTo>
                  <a:lnTo>
                    <a:pt x="68" y="0"/>
                  </a:lnTo>
                  <a:lnTo>
                    <a:pt x="57" y="25"/>
                  </a:lnTo>
                  <a:lnTo>
                    <a:pt x="51" y="51"/>
                  </a:lnTo>
                  <a:lnTo>
                    <a:pt x="45" y="77"/>
                  </a:lnTo>
                  <a:lnTo>
                    <a:pt x="39" y="101"/>
                  </a:lnTo>
                  <a:lnTo>
                    <a:pt x="32" y="121"/>
                  </a:lnTo>
                  <a:lnTo>
                    <a:pt x="24" y="136"/>
                  </a:lnTo>
                  <a:lnTo>
                    <a:pt x="13" y="145"/>
                  </a:lnTo>
                  <a:lnTo>
                    <a:pt x="0" y="150"/>
                  </a:lnTo>
                  <a:lnTo>
                    <a:pt x="4" y="190"/>
                  </a:lnTo>
                  <a:lnTo>
                    <a:pt x="32" y="179"/>
                  </a:lnTo>
                  <a:lnTo>
                    <a:pt x="53" y="161"/>
                  </a:lnTo>
                  <a:lnTo>
                    <a:pt x="68" y="138"/>
                  </a:lnTo>
                  <a:lnTo>
                    <a:pt x="77" y="111"/>
                  </a:lnTo>
                  <a:lnTo>
                    <a:pt x="82" y="86"/>
                  </a:lnTo>
                  <a:lnTo>
                    <a:pt x="89" y="60"/>
                  </a:lnTo>
                  <a:lnTo>
                    <a:pt x="95" y="38"/>
                  </a:lnTo>
                  <a:lnTo>
                    <a:pt x="103" y="19"/>
                  </a:lnTo>
                  <a:lnTo>
                    <a:pt x="102" y="1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51" name="Freeform 303"/>
            <p:cNvSpPr>
              <a:spLocks/>
            </p:cNvSpPr>
            <p:nvPr/>
          </p:nvSpPr>
          <p:spPr bwMode="auto">
            <a:xfrm>
              <a:off x="4552" y="2534"/>
              <a:ext cx="31" cy="17"/>
            </a:xfrm>
            <a:custGeom>
              <a:avLst/>
              <a:gdLst>
                <a:gd name="T0" fmla="*/ 0 w 307"/>
                <a:gd name="T1" fmla="*/ 0 h 187"/>
                <a:gd name="T2" fmla="*/ 0 w 307"/>
                <a:gd name="T3" fmla="*/ 0 h 187"/>
                <a:gd name="T4" fmla="*/ 0 w 307"/>
                <a:gd name="T5" fmla="*/ 0 h 187"/>
                <a:gd name="T6" fmla="*/ 0 w 307"/>
                <a:gd name="T7" fmla="*/ 0 h 187"/>
                <a:gd name="T8" fmla="*/ 0 w 307"/>
                <a:gd name="T9" fmla="*/ 0 h 187"/>
                <a:gd name="T10" fmla="*/ 0 w 307"/>
                <a:gd name="T11" fmla="*/ 0 h 187"/>
                <a:gd name="T12" fmla="*/ 0 w 307"/>
                <a:gd name="T13" fmla="*/ 0 h 187"/>
                <a:gd name="T14" fmla="*/ 0 w 307"/>
                <a:gd name="T15" fmla="*/ 0 h 187"/>
                <a:gd name="T16" fmla="*/ 0 w 307"/>
                <a:gd name="T17" fmla="*/ 0 h 187"/>
                <a:gd name="T18" fmla="*/ 0 w 307"/>
                <a:gd name="T19" fmla="*/ 0 h 187"/>
                <a:gd name="T20" fmla="*/ 0 w 307"/>
                <a:gd name="T21" fmla="*/ 0 h 187"/>
                <a:gd name="T22" fmla="*/ 0 w 307"/>
                <a:gd name="T23" fmla="*/ 0 h 187"/>
                <a:gd name="T24" fmla="*/ 0 w 307"/>
                <a:gd name="T25" fmla="*/ 0 h 187"/>
                <a:gd name="T26" fmla="*/ 0 w 307"/>
                <a:gd name="T27" fmla="*/ 0 h 187"/>
                <a:gd name="T28" fmla="*/ 0 w 307"/>
                <a:gd name="T29" fmla="*/ 0 h 187"/>
                <a:gd name="T30" fmla="*/ 0 w 307"/>
                <a:gd name="T31" fmla="*/ 0 h 187"/>
                <a:gd name="T32" fmla="*/ 0 w 307"/>
                <a:gd name="T33" fmla="*/ 0 h 187"/>
                <a:gd name="T34" fmla="*/ 0 w 307"/>
                <a:gd name="T35" fmla="*/ 0 h 187"/>
                <a:gd name="T36" fmla="*/ 0 w 307"/>
                <a:gd name="T37" fmla="*/ 0 h 187"/>
                <a:gd name="T38" fmla="*/ 0 w 307"/>
                <a:gd name="T39" fmla="*/ 0 h 187"/>
                <a:gd name="T40" fmla="*/ 0 w 307"/>
                <a:gd name="T41" fmla="*/ 0 h 187"/>
                <a:gd name="T42" fmla="*/ 0 w 307"/>
                <a:gd name="T43" fmla="*/ 0 h 187"/>
                <a:gd name="T44" fmla="*/ 0 w 307"/>
                <a:gd name="T45" fmla="*/ 0 h 187"/>
                <a:gd name="T46" fmla="*/ 0 w 307"/>
                <a:gd name="T47" fmla="*/ 0 h 187"/>
                <a:gd name="T48" fmla="*/ 0 w 307"/>
                <a:gd name="T49" fmla="*/ 0 h 187"/>
                <a:gd name="T50" fmla="*/ 0 w 307"/>
                <a:gd name="T51" fmla="*/ 0 h 187"/>
                <a:gd name="T52" fmla="*/ 0 w 307"/>
                <a:gd name="T53" fmla="*/ 0 h 187"/>
                <a:gd name="T54" fmla="*/ 0 w 307"/>
                <a:gd name="T55" fmla="*/ 0 h 187"/>
                <a:gd name="T56" fmla="*/ 0 w 307"/>
                <a:gd name="T57" fmla="*/ 0 h 187"/>
                <a:gd name="T58" fmla="*/ 0 w 307"/>
                <a:gd name="T59" fmla="*/ 0 h 187"/>
                <a:gd name="T60" fmla="*/ 0 w 307"/>
                <a:gd name="T61" fmla="*/ 0 h 187"/>
                <a:gd name="T62" fmla="*/ 0 w 307"/>
                <a:gd name="T63" fmla="*/ 0 h 187"/>
                <a:gd name="T64" fmla="*/ 0 w 307"/>
                <a:gd name="T65" fmla="*/ 0 h 187"/>
                <a:gd name="T66" fmla="*/ 0 w 307"/>
                <a:gd name="T67" fmla="*/ 0 h 187"/>
                <a:gd name="T68" fmla="*/ 0 w 307"/>
                <a:gd name="T69" fmla="*/ 0 h 187"/>
                <a:gd name="T70" fmla="*/ 0 w 307"/>
                <a:gd name="T71" fmla="*/ 0 h 187"/>
                <a:gd name="T72" fmla="*/ 0 w 307"/>
                <a:gd name="T73" fmla="*/ 0 h 18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07"/>
                <a:gd name="T112" fmla="*/ 0 h 187"/>
                <a:gd name="T113" fmla="*/ 307 w 307"/>
                <a:gd name="T114" fmla="*/ 187 h 18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07" h="187">
                  <a:moveTo>
                    <a:pt x="267" y="2"/>
                  </a:moveTo>
                  <a:lnTo>
                    <a:pt x="267" y="2"/>
                  </a:lnTo>
                  <a:lnTo>
                    <a:pt x="266" y="28"/>
                  </a:lnTo>
                  <a:lnTo>
                    <a:pt x="261" y="49"/>
                  </a:lnTo>
                  <a:lnTo>
                    <a:pt x="252" y="66"/>
                  </a:lnTo>
                  <a:lnTo>
                    <a:pt x="239" y="81"/>
                  </a:lnTo>
                  <a:lnTo>
                    <a:pt x="223" y="92"/>
                  </a:lnTo>
                  <a:lnTo>
                    <a:pt x="205" y="103"/>
                  </a:lnTo>
                  <a:lnTo>
                    <a:pt x="183" y="111"/>
                  </a:lnTo>
                  <a:lnTo>
                    <a:pt x="161" y="118"/>
                  </a:lnTo>
                  <a:lnTo>
                    <a:pt x="138" y="122"/>
                  </a:lnTo>
                  <a:lnTo>
                    <a:pt x="113" y="127"/>
                  </a:lnTo>
                  <a:lnTo>
                    <a:pt x="90" y="131"/>
                  </a:lnTo>
                  <a:lnTo>
                    <a:pt x="69" y="134"/>
                  </a:lnTo>
                  <a:lnTo>
                    <a:pt x="48" y="139"/>
                  </a:lnTo>
                  <a:lnTo>
                    <a:pt x="29" y="145"/>
                  </a:lnTo>
                  <a:lnTo>
                    <a:pt x="13" y="153"/>
                  </a:lnTo>
                  <a:lnTo>
                    <a:pt x="0" y="168"/>
                  </a:lnTo>
                  <a:lnTo>
                    <a:pt x="33" y="187"/>
                  </a:lnTo>
                  <a:lnTo>
                    <a:pt x="34" y="187"/>
                  </a:lnTo>
                  <a:lnTo>
                    <a:pt x="44" y="183"/>
                  </a:lnTo>
                  <a:lnTo>
                    <a:pt x="56" y="178"/>
                  </a:lnTo>
                  <a:lnTo>
                    <a:pt x="75" y="175"/>
                  </a:lnTo>
                  <a:lnTo>
                    <a:pt x="96" y="171"/>
                  </a:lnTo>
                  <a:lnTo>
                    <a:pt x="119" y="167"/>
                  </a:lnTo>
                  <a:lnTo>
                    <a:pt x="144" y="163"/>
                  </a:lnTo>
                  <a:lnTo>
                    <a:pt x="169" y="156"/>
                  </a:lnTo>
                  <a:lnTo>
                    <a:pt x="196" y="149"/>
                  </a:lnTo>
                  <a:lnTo>
                    <a:pt x="220" y="139"/>
                  </a:lnTo>
                  <a:lnTo>
                    <a:pt x="244" y="127"/>
                  </a:lnTo>
                  <a:lnTo>
                    <a:pt x="266" y="111"/>
                  </a:lnTo>
                  <a:lnTo>
                    <a:pt x="284" y="89"/>
                  </a:lnTo>
                  <a:lnTo>
                    <a:pt x="298" y="64"/>
                  </a:lnTo>
                  <a:lnTo>
                    <a:pt x="306" y="33"/>
                  </a:lnTo>
                  <a:lnTo>
                    <a:pt x="307" y="0"/>
                  </a:lnTo>
                  <a:lnTo>
                    <a:pt x="26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52" name="Freeform 304"/>
            <p:cNvSpPr>
              <a:spLocks/>
            </p:cNvSpPr>
            <p:nvPr/>
          </p:nvSpPr>
          <p:spPr bwMode="auto">
            <a:xfrm>
              <a:off x="4569" y="2513"/>
              <a:ext cx="14" cy="21"/>
            </a:xfrm>
            <a:custGeom>
              <a:avLst/>
              <a:gdLst>
                <a:gd name="T0" fmla="*/ 0 w 134"/>
                <a:gd name="T1" fmla="*/ 0 h 235"/>
                <a:gd name="T2" fmla="*/ 0 w 134"/>
                <a:gd name="T3" fmla="*/ 0 h 235"/>
                <a:gd name="T4" fmla="*/ 0 w 134"/>
                <a:gd name="T5" fmla="*/ 0 h 235"/>
                <a:gd name="T6" fmla="*/ 0 w 134"/>
                <a:gd name="T7" fmla="*/ 0 h 235"/>
                <a:gd name="T8" fmla="*/ 0 w 134"/>
                <a:gd name="T9" fmla="*/ 0 h 235"/>
                <a:gd name="T10" fmla="*/ 0 w 134"/>
                <a:gd name="T11" fmla="*/ 0 h 235"/>
                <a:gd name="T12" fmla="*/ 0 w 134"/>
                <a:gd name="T13" fmla="*/ 0 h 235"/>
                <a:gd name="T14" fmla="*/ 0 w 134"/>
                <a:gd name="T15" fmla="*/ 0 h 235"/>
                <a:gd name="T16" fmla="*/ 0 w 134"/>
                <a:gd name="T17" fmla="*/ 0 h 235"/>
                <a:gd name="T18" fmla="*/ 0 w 134"/>
                <a:gd name="T19" fmla="*/ 0 h 235"/>
                <a:gd name="T20" fmla="*/ 0 w 134"/>
                <a:gd name="T21" fmla="*/ 0 h 235"/>
                <a:gd name="T22" fmla="*/ 0 w 134"/>
                <a:gd name="T23" fmla="*/ 0 h 235"/>
                <a:gd name="T24" fmla="*/ 0 w 134"/>
                <a:gd name="T25" fmla="*/ 0 h 235"/>
                <a:gd name="T26" fmla="*/ 0 w 134"/>
                <a:gd name="T27" fmla="*/ 0 h 235"/>
                <a:gd name="T28" fmla="*/ 0 w 134"/>
                <a:gd name="T29" fmla="*/ 0 h 235"/>
                <a:gd name="T30" fmla="*/ 0 w 134"/>
                <a:gd name="T31" fmla="*/ 0 h 235"/>
                <a:gd name="T32" fmla="*/ 0 w 134"/>
                <a:gd name="T33" fmla="*/ 0 h 235"/>
                <a:gd name="T34" fmla="*/ 0 w 134"/>
                <a:gd name="T35" fmla="*/ 0 h 235"/>
                <a:gd name="T36" fmla="*/ 0 w 134"/>
                <a:gd name="T37" fmla="*/ 0 h 235"/>
                <a:gd name="T38" fmla="*/ 0 w 134"/>
                <a:gd name="T39" fmla="*/ 0 h 235"/>
                <a:gd name="T40" fmla="*/ 0 w 134"/>
                <a:gd name="T41" fmla="*/ 0 h 23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4"/>
                <a:gd name="T64" fmla="*/ 0 h 235"/>
                <a:gd name="T65" fmla="*/ 134 w 134"/>
                <a:gd name="T66" fmla="*/ 235 h 23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4" h="235">
                  <a:moveTo>
                    <a:pt x="0" y="13"/>
                  </a:moveTo>
                  <a:lnTo>
                    <a:pt x="0" y="12"/>
                  </a:lnTo>
                  <a:lnTo>
                    <a:pt x="10" y="38"/>
                  </a:lnTo>
                  <a:lnTo>
                    <a:pt x="23" y="66"/>
                  </a:lnTo>
                  <a:lnTo>
                    <a:pt x="38" y="92"/>
                  </a:lnTo>
                  <a:lnTo>
                    <a:pt x="54" y="118"/>
                  </a:lnTo>
                  <a:lnTo>
                    <a:pt x="69" y="145"/>
                  </a:lnTo>
                  <a:lnTo>
                    <a:pt x="80" y="173"/>
                  </a:lnTo>
                  <a:lnTo>
                    <a:pt x="90" y="204"/>
                  </a:lnTo>
                  <a:lnTo>
                    <a:pt x="94" y="235"/>
                  </a:lnTo>
                  <a:lnTo>
                    <a:pt x="134" y="233"/>
                  </a:lnTo>
                  <a:lnTo>
                    <a:pt x="127" y="195"/>
                  </a:lnTo>
                  <a:lnTo>
                    <a:pt x="118" y="160"/>
                  </a:lnTo>
                  <a:lnTo>
                    <a:pt x="104" y="128"/>
                  </a:lnTo>
                  <a:lnTo>
                    <a:pt x="88" y="99"/>
                  </a:lnTo>
                  <a:lnTo>
                    <a:pt x="72" y="73"/>
                  </a:lnTo>
                  <a:lnTo>
                    <a:pt x="58" y="47"/>
                  </a:lnTo>
                  <a:lnTo>
                    <a:pt x="46" y="24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53" name="Freeform 305"/>
            <p:cNvSpPr>
              <a:spLocks/>
            </p:cNvSpPr>
            <p:nvPr/>
          </p:nvSpPr>
          <p:spPr bwMode="auto">
            <a:xfrm>
              <a:off x="4568" y="2471"/>
              <a:ext cx="11" cy="43"/>
            </a:xfrm>
            <a:custGeom>
              <a:avLst/>
              <a:gdLst>
                <a:gd name="T0" fmla="*/ 0 w 108"/>
                <a:gd name="T1" fmla="*/ 0 h 473"/>
                <a:gd name="T2" fmla="*/ 0 w 108"/>
                <a:gd name="T3" fmla="*/ 0 h 473"/>
                <a:gd name="T4" fmla="*/ 0 w 108"/>
                <a:gd name="T5" fmla="*/ 0 h 473"/>
                <a:gd name="T6" fmla="*/ 0 w 108"/>
                <a:gd name="T7" fmla="*/ 0 h 473"/>
                <a:gd name="T8" fmla="*/ 0 w 108"/>
                <a:gd name="T9" fmla="*/ 0 h 473"/>
                <a:gd name="T10" fmla="*/ 0 w 108"/>
                <a:gd name="T11" fmla="*/ 0 h 473"/>
                <a:gd name="T12" fmla="*/ 0 w 108"/>
                <a:gd name="T13" fmla="*/ 0 h 473"/>
                <a:gd name="T14" fmla="*/ 0 w 108"/>
                <a:gd name="T15" fmla="*/ 0 h 473"/>
                <a:gd name="T16" fmla="*/ 0 w 108"/>
                <a:gd name="T17" fmla="*/ 0 h 473"/>
                <a:gd name="T18" fmla="*/ 0 w 108"/>
                <a:gd name="T19" fmla="*/ 0 h 473"/>
                <a:gd name="T20" fmla="*/ 0 w 108"/>
                <a:gd name="T21" fmla="*/ 0 h 473"/>
                <a:gd name="T22" fmla="*/ 0 w 108"/>
                <a:gd name="T23" fmla="*/ 0 h 473"/>
                <a:gd name="T24" fmla="*/ 0 w 108"/>
                <a:gd name="T25" fmla="*/ 0 h 473"/>
                <a:gd name="T26" fmla="*/ 0 w 108"/>
                <a:gd name="T27" fmla="*/ 0 h 473"/>
                <a:gd name="T28" fmla="*/ 0 w 108"/>
                <a:gd name="T29" fmla="*/ 0 h 473"/>
                <a:gd name="T30" fmla="*/ 0 w 108"/>
                <a:gd name="T31" fmla="*/ 0 h 473"/>
                <a:gd name="T32" fmla="*/ 0 w 108"/>
                <a:gd name="T33" fmla="*/ 0 h 473"/>
                <a:gd name="T34" fmla="*/ 0 w 108"/>
                <a:gd name="T35" fmla="*/ 0 h 473"/>
                <a:gd name="T36" fmla="*/ 0 w 108"/>
                <a:gd name="T37" fmla="*/ 0 h 473"/>
                <a:gd name="T38" fmla="*/ 0 w 108"/>
                <a:gd name="T39" fmla="*/ 0 h 473"/>
                <a:gd name="T40" fmla="*/ 0 w 108"/>
                <a:gd name="T41" fmla="*/ 0 h 4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473"/>
                <a:gd name="T65" fmla="*/ 108 w 108"/>
                <a:gd name="T66" fmla="*/ 473 h 4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473">
                  <a:moveTo>
                    <a:pt x="59" y="10"/>
                  </a:moveTo>
                  <a:lnTo>
                    <a:pt x="60" y="11"/>
                  </a:lnTo>
                  <a:lnTo>
                    <a:pt x="68" y="65"/>
                  </a:lnTo>
                  <a:lnTo>
                    <a:pt x="63" y="121"/>
                  </a:lnTo>
                  <a:lnTo>
                    <a:pt x="50" y="176"/>
                  </a:lnTo>
                  <a:lnTo>
                    <a:pt x="33" y="234"/>
                  </a:lnTo>
                  <a:lnTo>
                    <a:pt x="16" y="293"/>
                  </a:lnTo>
                  <a:lnTo>
                    <a:pt x="3" y="351"/>
                  </a:lnTo>
                  <a:lnTo>
                    <a:pt x="0" y="411"/>
                  </a:lnTo>
                  <a:lnTo>
                    <a:pt x="14" y="473"/>
                  </a:lnTo>
                  <a:lnTo>
                    <a:pt x="51" y="460"/>
                  </a:lnTo>
                  <a:lnTo>
                    <a:pt x="40" y="409"/>
                  </a:lnTo>
                  <a:lnTo>
                    <a:pt x="43" y="355"/>
                  </a:lnTo>
                  <a:lnTo>
                    <a:pt x="53" y="301"/>
                  </a:lnTo>
                  <a:lnTo>
                    <a:pt x="71" y="245"/>
                  </a:lnTo>
                  <a:lnTo>
                    <a:pt x="88" y="187"/>
                  </a:lnTo>
                  <a:lnTo>
                    <a:pt x="103" y="127"/>
                  </a:lnTo>
                  <a:lnTo>
                    <a:pt x="108" y="65"/>
                  </a:lnTo>
                  <a:lnTo>
                    <a:pt x="97" y="0"/>
                  </a:lnTo>
                  <a:lnTo>
                    <a:pt x="98" y="1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54" name="Freeform 306"/>
            <p:cNvSpPr>
              <a:spLocks/>
            </p:cNvSpPr>
            <p:nvPr/>
          </p:nvSpPr>
          <p:spPr bwMode="auto">
            <a:xfrm>
              <a:off x="4556" y="2452"/>
              <a:ext cx="22" cy="20"/>
            </a:xfrm>
            <a:custGeom>
              <a:avLst/>
              <a:gdLst>
                <a:gd name="T0" fmla="*/ 0 w 220"/>
                <a:gd name="T1" fmla="*/ 0 h 221"/>
                <a:gd name="T2" fmla="*/ 0 w 220"/>
                <a:gd name="T3" fmla="*/ 0 h 221"/>
                <a:gd name="T4" fmla="*/ 0 w 220"/>
                <a:gd name="T5" fmla="*/ 0 h 221"/>
                <a:gd name="T6" fmla="*/ 0 w 220"/>
                <a:gd name="T7" fmla="*/ 0 h 221"/>
                <a:gd name="T8" fmla="*/ 0 w 220"/>
                <a:gd name="T9" fmla="*/ 0 h 221"/>
                <a:gd name="T10" fmla="*/ 0 w 220"/>
                <a:gd name="T11" fmla="*/ 0 h 221"/>
                <a:gd name="T12" fmla="*/ 0 w 220"/>
                <a:gd name="T13" fmla="*/ 0 h 221"/>
                <a:gd name="T14" fmla="*/ 0 w 220"/>
                <a:gd name="T15" fmla="*/ 0 h 221"/>
                <a:gd name="T16" fmla="*/ 0 w 220"/>
                <a:gd name="T17" fmla="*/ 0 h 221"/>
                <a:gd name="T18" fmla="*/ 0 w 220"/>
                <a:gd name="T19" fmla="*/ 0 h 221"/>
                <a:gd name="T20" fmla="*/ 0 w 220"/>
                <a:gd name="T21" fmla="*/ 0 h 221"/>
                <a:gd name="T22" fmla="*/ 0 w 220"/>
                <a:gd name="T23" fmla="*/ 0 h 221"/>
                <a:gd name="T24" fmla="*/ 0 w 220"/>
                <a:gd name="T25" fmla="*/ 0 h 221"/>
                <a:gd name="T26" fmla="*/ 0 w 220"/>
                <a:gd name="T27" fmla="*/ 0 h 221"/>
                <a:gd name="T28" fmla="*/ 0 w 220"/>
                <a:gd name="T29" fmla="*/ 0 h 221"/>
                <a:gd name="T30" fmla="*/ 0 w 220"/>
                <a:gd name="T31" fmla="*/ 0 h 221"/>
                <a:gd name="T32" fmla="*/ 0 w 220"/>
                <a:gd name="T33" fmla="*/ 0 h 221"/>
                <a:gd name="T34" fmla="*/ 0 w 220"/>
                <a:gd name="T35" fmla="*/ 0 h 221"/>
                <a:gd name="T36" fmla="*/ 0 w 220"/>
                <a:gd name="T37" fmla="*/ 0 h 221"/>
                <a:gd name="T38" fmla="*/ 0 w 220"/>
                <a:gd name="T39" fmla="*/ 0 h 221"/>
                <a:gd name="T40" fmla="*/ 0 w 220"/>
                <a:gd name="T41" fmla="*/ 0 h 221"/>
                <a:gd name="T42" fmla="*/ 0 w 220"/>
                <a:gd name="T43" fmla="*/ 0 h 221"/>
                <a:gd name="T44" fmla="*/ 0 w 220"/>
                <a:gd name="T45" fmla="*/ 0 h 221"/>
                <a:gd name="T46" fmla="*/ 0 w 220"/>
                <a:gd name="T47" fmla="*/ 0 h 221"/>
                <a:gd name="T48" fmla="*/ 0 w 220"/>
                <a:gd name="T49" fmla="*/ 0 h 221"/>
                <a:gd name="T50" fmla="*/ 0 w 220"/>
                <a:gd name="T51" fmla="*/ 0 h 221"/>
                <a:gd name="T52" fmla="*/ 0 w 220"/>
                <a:gd name="T53" fmla="*/ 0 h 221"/>
                <a:gd name="T54" fmla="*/ 0 w 220"/>
                <a:gd name="T55" fmla="*/ 0 h 221"/>
                <a:gd name="T56" fmla="*/ 0 w 220"/>
                <a:gd name="T57" fmla="*/ 0 h 221"/>
                <a:gd name="T58" fmla="*/ 0 w 220"/>
                <a:gd name="T59" fmla="*/ 0 h 221"/>
                <a:gd name="T60" fmla="*/ 0 w 220"/>
                <a:gd name="T61" fmla="*/ 0 h 221"/>
                <a:gd name="T62" fmla="*/ 0 w 220"/>
                <a:gd name="T63" fmla="*/ 0 h 221"/>
                <a:gd name="T64" fmla="*/ 0 w 220"/>
                <a:gd name="T65" fmla="*/ 0 h 221"/>
                <a:gd name="T66" fmla="*/ 0 w 220"/>
                <a:gd name="T67" fmla="*/ 0 h 221"/>
                <a:gd name="T68" fmla="*/ 0 w 220"/>
                <a:gd name="T69" fmla="*/ 0 h 221"/>
                <a:gd name="T70" fmla="*/ 0 w 220"/>
                <a:gd name="T71" fmla="*/ 0 h 221"/>
                <a:gd name="T72" fmla="*/ 0 w 220"/>
                <a:gd name="T73" fmla="*/ 0 h 2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20"/>
                <a:gd name="T112" fmla="*/ 0 h 221"/>
                <a:gd name="T113" fmla="*/ 220 w 220"/>
                <a:gd name="T114" fmla="*/ 221 h 2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20" h="221">
                  <a:moveTo>
                    <a:pt x="0" y="38"/>
                  </a:moveTo>
                  <a:lnTo>
                    <a:pt x="0" y="38"/>
                  </a:lnTo>
                  <a:lnTo>
                    <a:pt x="14" y="44"/>
                  </a:lnTo>
                  <a:lnTo>
                    <a:pt x="28" y="50"/>
                  </a:lnTo>
                  <a:lnTo>
                    <a:pt x="40" y="58"/>
                  </a:lnTo>
                  <a:lnTo>
                    <a:pt x="55" y="67"/>
                  </a:lnTo>
                  <a:lnTo>
                    <a:pt x="70" y="77"/>
                  </a:lnTo>
                  <a:lnTo>
                    <a:pt x="83" y="89"/>
                  </a:lnTo>
                  <a:lnTo>
                    <a:pt x="98" y="100"/>
                  </a:lnTo>
                  <a:lnTo>
                    <a:pt x="111" y="112"/>
                  </a:lnTo>
                  <a:lnTo>
                    <a:pt x="124" y="125"/>
                  </a:lnTo>
                  <a:lnTo>
                    <a:pt x="137" y="138"/>
                  </a:lnTo>
                  <a:lnTo>
                    <a:pt x="147" y="151"/>
                  </a:lnTo>
                  <a:lnTo>
                    <a:pt x="156" y="165"/>
                  </a:lnTo>
                  <a:lnTo>
                    <a:pt x="166" y="179"/>
                  </a:lnTo>
                  <a:lnTo>
                    <a:pt x="172" y="192"/>
                  </a:lnTo>
                  <a:lnTo>
                    <a:pt x="177" y="207"/>
                  </a:lnTo>
                  <a:lnTo>
                    <a:pt x="181" y="221"/>
                  </a:lnTo>
                  <a:lnTo>
                    <a:pt x="220" y="212"/>
                  </a:lnTo>
                  <a:lnTo>
                    <a:pt x="215" y="194"/>
                  </a:lnTo>
                  <a:lnTo>
                    <a:pt x="208" y="177"/>
                  </a:lnTo>
                  <a:lnTo>
                    <a:pt x="199" y="160"/>
                  </a:lnTo>
                  <a:lnTo>
                    <a:pt x="190" y="144"/>
                  </a:lnTo>
                  <a:lnTo>
                    <a:pt x="178" y="128"/>
                  </a:lnTo>
                  <a:lnTo>
                    <a:pt x="166" y="112"/>
                  </a:lnTo>
                  <a:lnTo>
                    <a:pt x="153" y="97"/>
                  </a:lnTo>
                  <a:lnTo>
                    <a:pt x="139" y="82"/>
                  </a:lnTo>
                  <a:lnTo>
                    <a:pt x="123" y="68"/>
                  </a:lnTo>
                  <a:lnTo>
                    <a:pt x="108" y="56"/>
                  </a:lnTo>
                  <a:lnTo>
                    <a:pt x="93" y="45"/>
                  </a:lnTo>
                  <a:lnTo>
                    <a:pt x="76" y="33"/>
                  </a:lnTo>
                  <a:lnTo>
                    <a:pt x="61" y="23"/>
                  </a:lnTo>
                  <a:lnTo>
                    <a:pt x="44" y="14"/>
                  </a:lnTo>
                  <a:lnTo>
                    <a:pt x="29" y="7"/>
                  </a:lnTo>
                  <a:lnTo>
                    <a:pt x="13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55" name="Freeform 307"/>
            <p:cNvSpPr>
              <a:spLocks/>
            </p:cNvSpPr>
            <p:nvPr/>
          </p:nvSpPr>
          <p:spPr bwMode="auto">
            <a:xfrm>
              <a:off x="4477" y="2415"/>
              <a:ext cx="80" cy="41"/>
            </a:xfrm>
            <a:custGeom>
              <a:avLst/>
              <a:gdLst>
                <a:gd name="T0" fmla="*/ 0 w 802"/>
                <a:gd name="T1" fmla="*/ 0 h 443"/>
                <a:gd name="T2" fmla="*/ 0 w 802"/>
                <a:gd name="T3" fmla="*/ 0 h 443"/>
                <a:gd name="T4" fmla="*/ 0 w 802"/>
                <a:gd name="T5" fmla="*/ 0 h 443"/>
                <a:gd name="T6" fmla="*/ 0 w 802"/>
                <a:gd name="T7" fmla="*/ 0 h 443"/>
                <a:gd name="T8" fmla="*/ 0 w 802"/>
                <a:gd name="T9" fmla="*/ 0 h 443"/>
                <a:gd name="T10" fmla="*/ 0 w 802"/>
                <a:gd name="T11" fmla="*/ 0 h 443"/>
                <a:gd name="T12" fmla="*/ 0 w 802"/>
                <a:gd name="T13" fmla="*/ 0 h 443"/>
                <a:gd name="T14" fmla="*/ 0 w 802"/>
                <a:gd name="T15" fmla="*/ 0 h 443"/>
                <a:gd name="T16" fmla="*/ 0 w 802"/>
                <a:gd name="T17" fmla="*/ 0 h 443"/>
                <a:gd name="T18" fmla="*/ 0 w 802"/>
                <a:gd name="T19" fmla="*/ 0 h 443"/>
                <a:gd name="T20" fmla="*/ 0 w 802"/>
                <a:gd name="T21" fmla="*/ 0 h 443"/>
                <a:gd name="T22" fmla="*/ 0 w 802"/>
                <a:gd name="T23" fmla="*/ 0 h 443"/>
                <a:gd name="T24" fmla="*/ 1 w 802"/>
                <a:gd name="T25" fmla="*/ 0 h 443"/>
                <a:gd name="T26" fmla="*/ 1 w 802"/>
                <a:gd name="T27" fmla="*/ 0 h 443"/>
                <a:gd name="T28" fmla="*/ 1 w 802"/>
                <a:gd name="T29" fmla="*/ 0 h 443"/>
                <a:gd name="T30" fmla="*/ 1 w 802"/>
                <a:gd name="T31" fmla="*/ 0 h 443"/>
                <a:gd name="T32" fmla="*/ 1 w 802"/>
                <a:gd name="T33" fmla="*/ 0 h 443"/>
                <a:gd name="T34" fmla="*/ 1 w 802"/>
                <a:gd name="T35" fmla="*/ 0 h 443"/>
                <a:gd name="T36" fmla="*/ 1 w 802"/>
                <a:gd name="T37" fmla="*/ 0 h 443"/>
                <a:gd name="T38" fmla="*/ 1 w 802"/>
                <a:gd name="T39" fmla="*/ 0 h 443"/>
                <a:gd name="T40" fmla="*/ 1 w 802"/>
                <a:gd name="T41" fmla="*/ 0 h 443"/>
                <a:gd name="T42" fmla="*/ 1 w 802"/>
                <a:gd name="T43" fmla="*/ 0 h 443"/>
                <a:gd name="T44" fmla="*/ 0 w 802"/>
                <a:gd name="T45" fmla="*/ 0 h 443"/>
                <a:gd name="T46" fmla="*/ 0 w 802"/>
                <a:gd name="T47" fmla="*/ 0 h 443"/>
                <a:gd name="T48" fmla="*/ 0 w 802"/>
                <a:gd name="T49" fmla="*/ 0 h 443"/>
                <a:gd name="T50" fmla="*/ 0 w 802"/>
                <a:gd name="T51" fmla="*/ 0 h 443"/>
                <a:gd name="T52" fmla="*/ 0 w 802"/>
                <a:gd name="T53" fmla="*/ 0 h 443"/>
                <a:gd name="T54" fmla="*/ 0 w 802"/>
                <a:gd name="T55" fmla="*/ 0 h 443"/>
                <a:gd name="T56" fmla="*/ 0 w 802"/>
                <a:gd name="T57" fmla="*/ 0 h 443"/>
                <a:gd name="T58" fmla="*/ 0 w 802"/>
                <a:gd name="T59" fmla="*/ 0 h 443"/>
                <a:gd name="T60" fmla="*/ 0 w 802"/>
                <a:gd name="T61" fmla="*/ 0 h 443"/>
                <a:gd name="T62" fmla="*/ 0 w 802"/>
                <a:gd name="T63" fmla="*/ 0 h 443"/>
                <a:gd name="T64" fmla="*/ 0 w 802"/>
                <a:gd name="T65" fmla="*/ 0 h 443"/>
                <a:gd name="T66" fmla="*/ 0 w 802"/>
                <a:gd name="T67" fmla="*/ 0 h 443"/>
                <a:gd name="T68" fmla="*/ 0 w 802"/>
                <a:gd name="T69" fmla="*/ 0 h 443"/>
                <a:gd name="T70" fmla="*/ 0 w 802"/>
                <a:gd name="T71" fmla="*/ 0 h 443"/>
                <a:gd name="T72" fmla="*/ 0 w 802"/>
                <a:gd name="T73" fmla="*/ 0 h 443"/>
                <a:gd name="T74" fmla="*/ 0 w 802"/>
                <a:gd name="T75" fmla="*/ 0 h 443"/>
                <a:gd name="T76" fmla="*/ 0 w 802"/>
                <a:gd name="T77" fmla="*/ 0 h 44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802"/>
                <a:gd name="T118" fmla="*/ 0 h 443"/>
                <a:gd name="T119" fmla="*/ 802 w 802"/>
                <a:gd name="T120" fmla="*/ 443 h 44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802" h="443">
                  <a:moveTo>
                    <a:pt x="10" y="37"/>
                  </a:moveTo>
                  <a:lnTo>
                    <a:pt x="5" y="34"/>
                  </a:lnTo>
                  <a:lnTo>
                    <a:pt x="22" y="51"/>
                  </a:lnTo>
                  <a:lnTo>
                    <a:pt x="40" y="69"/>
                  </a:lnTo>
                  <a:lnTo>
                    <a:pt x="60" y="86"/>
                  </a:lnTo>
                  <a:lnTo>
                    <a:pt x="78" y="103"/>
                  </a:lnTo>
                  <a:lnTo>
                    <a:pt x="100" y="119"/>
                  </a:lnTo>
                  <a:lnTo>
                    <a:pt x="121" y="135"/>
                  </a:lnTo>
                  <a:lnTo>
                    <a:pt x="144" y="151"/>
                  </a:lnTo>
                  <a:lnTo>
                    <a:pt x="167" y="167"/>
                  </a:lnTo>
                  <a:lnTo>
                    <a:pt x="192" y="181"/>
                  </a:lnTo>
                  <a:lnTo>
                    <a:pt x="216" y="196"/>
                  </a:lnTo>
                  <a:lnTo>
                    <a:pt x="242" y="211"/>
                  </a:lnTo>
                  <a:lnTo>
                    <a:pt x="267" y="224"/>
                  </a:lnTo>
                  <a:lnTo>
                    <a:pt x="293" y="237"/>
                  </a:lnTo>
                  <a:lnTo>
                    <a:pt x="318" y="250"/>
                  </a:lnTo>
                  <a:lnTo>
                    <a:pt x="345" y="263"/>
                  </a:lnTo>
                  <a:lnTo>
                    <a:pt x="373" y="276"/>
                  </a:lnTo>
                  <a:lnTo>
                    <a:pt x="400" y="288"/>
                  </a:lnTo>
                  <a:lnTo>
                    <a:pt x="427" y="299"/>
                  </a:lnTo>
                  <a:lnTo>
                    <a:pt x="454" y="311"/>
                  </a:lnTo>
                  <a:lnTo>
                    <a:pt x="482" y="323"/>
                  </a:lnTo>
                  <a:lnTo>
                    <a:pt x="509" y="336"/>
                  </a:lnTo>
                  <a:lnTo>
                    <a:pt x="536" y="346"/>
                  </a:lnTo>
                  <a:lnTo>
                    <a:pt x="562" y="357"/>
                  </a:lnTo>
                  <a:lnTo>
                    <a:pt x="591" y="368"/>
                  </a:lnTo>
                  <a:lnTo>
                    <a:pt x="617" y="377"/>
                  </a:lnTo>
                  <a:lnTo>
                    <a:pt x="643" y="388"/>
                  </a:lnTo>
                  <a:lnTo>
                    <a:pt x="669" y="397"/>
                  </a:lnTo>
                  <a:lnTo>
                    <a:pt x="694" y="407"/>
                  </a:lnTo>
                  <a:lnTo>
                    <a:pt x="719" y="417"/>
                  </a:lnTo>
                  <a:lnTo>
                    <a:pt x="743" y="425"/>
                  </a:lnTo>
                  <a:lnTo>
                    <a:pt x="765" y="435"/>
                  </a:lnTo>
                  <a:lnTo>
                    <a:pt x="789" y="443"/>
                  </a:lnTo>
                  <a:lnTo>
                    <a:pt x="802" y="405"/>
                  </a:lnTo>
                  <a:lnTo>
                    <a:pt x="780" y="396"/>
                  </a:lnTo>
                  <a:lnTo>
                    <a:pt x="756" y="387"/>
                  </a:lnTo>
                  <a:lnTo>
                    <a:pt x="732" y="378"/>
                  </a:lnTo>
                  <a:lnTo>
                    <a:pt x="707" y="369"/>
                  </a:lnTo>
                  <a:lnTo>
                    <a:pt x="682" y="359"/>
                  </a:lnTo>
                  <a:lnTo>
                    <a:pt x="655" y="349"/>
                  </a:lnTo>
                  <a:lnTo>
                    <a:pt x="629" y="339"/>
                  </a:lnTo>
                  <a:lnTo>
                    <a:pt x="603" y="329"/>
                  </a:lnTo>
                  <a:lnTo>
                    <a:pt x="577" y="319"/>
                  </a:lnTo>
                  <a:lnTo>
                    <a:pt x="551" y="308"/>
                  </a:lnTo>
                  <a:lnTo>
                    <a:pt x="524" y="297"/>
                  </a:lnTo>
                  <a:lnTo>
                    <a:pt x="496" y="287"/>
                  </a:lnTo>
                  <a:lnTo>
                    <a:pt x="469" y="275"/>
                  </a:lnTo>
                  <a:lnTo>
                    <a:pt x="442" y="263"/>
                  </a:lnTo>
                  <a:lnTo>
                    <a:pt x="415" y="251"/>
                  </a:lnTo>
                  <a:lnTo>
                    <a:pt x="387" y="240"/>
                  </a:lnTo>
                  <a:lnTo>
                    <a:pt x="362" y="227"/>
                  </a:lnTo>
                  <a:lnTo>
                    <a:pt x="335" y="214"/>
                  </a:lnTo>
                  <a:lnTo>
                    <a:pt x="310" y="201"/>
                  </a:lnTo>
                  <a:lnTo>
                    <a:pt x="284" y="187"/>
                  </a:lnTo>
                  <a:lnTo>
                    <a:pt x="259" y="174"/>
                  </a:lnTo>
                  <a:lnTo>
                    <a:pt x="235" y="162"/>
                  </a:lnTo>
                  <a:lnTo>
                    <a:pt x="210" y="147"/>
                  </a:lnTo>
                  <a:lnTo>
                    <a:pt x="188" y="133"/>
                  </a:lnTo>
                  <a:lnTo>
                    <a:pt x="165" y="117"/>
                  </a:lnTo>
                  <a:lnTo>
                    <a:pt x="144" y="103"/>
                  </a:lnTo>
                  <a:lnTo>
                    <a:pt x="124" y="87"/>
                  </a:lnTo>
                  <a:lnTo>
                    <a:pt x="104" y="71"/>
                  </a:lnTo>
                  <a:lnTo>
                    <a:pt x="85" y="56"/>
                  </a:lnTo>
                  <a:lnTo>
                    <a:pt x="67" y="39"/>
                  </a:lnTo>
                  <a:lnTo>
                    <a:pt x="49" y="23"/>
                  </a:lnTo>
                  <a:lnTo>
                    <a:pt x="35" y="6"/>
                  </a:lnTo>
                  <a:lnTo>
                    <a:pt x="29" y="3"/>
                  </a:lnTo>
                  <a:lnTo>
                    <a:pt x="35" y="6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6" y="5"/>
                  </a:lnTo>
                  <a:lnTo>
                    <a:pt x="2" y="11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5" y="34"/>
                  </a:lnTo>
                  <a:lnTo>
                    <a:pt x="1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56" name="Freeform 308"/>
            <p:cNvSpPr>
              <a:spLocks/>
            </p:cNvSpPr>
            <p:nvPr/>
          </p:nvSpPr>
          <p:spPr bwMode="auto">
            <a:xfrm>
              <a:off x="4519" y="2541"/>
              <a:ext cx="15" cy="13"/>
            </a:xfrm>
            <a:custGeom>
              <a:avLst/>
              <a:gdLst>
                <a:gd name="T0" fmla="*/ 0 w 151"/>
                <a:gd name="T1" fmla="*/ 0 h 138"/>
                <a:gd name="T2" fmla="*/ 0 w 151"/>
                <a:gd name="T3" fmla="*/ 0 h 138"/>
                <a:gd name="T4" fmla="*/ 0 w 151"/>
                <a:gd name="T5" fmla="*/ 0 h 138"/>
                <a:gd name="T6" fmla="*/ 0 w 151"/>
                <a:gd name="T7" fmla="*/ 0 h 138"/>
                <a:gd name="T8" fmla="*/ 0 w 151"/>
                <a:gd name="T9" fmla="*/ 0 h 138"/>
                <a:gd name="T10" fmla="*/ 0 w 151"/>
                <a:gd name="T11" fmla="*/ 0 h 138"/>
                <a:gd name="T12" fmla="*/ 0 w 151"/>
                <a:gd name="T13" fmla="*/ 0 h 138"/>
                <a:gd name="T14" fmla="*/ 0 w 151"/>
                <a:gd name="T15" fmla="*/ 0 h 138"/>
                <a:gd name="T16" fmla="*/ 0 w 151"/>
                <a:gd name="T17" fmla="*/ 0 h 138"/>
                <a:gd name="T18" fmla="*/ 0 w 151"/>
                <a:gd name="T19" fmla="*/ 0 h 138"/>
                <a:gd name="T20" fmla="*/ 0 w 151"/>
                <a:gd name="T21" fmla="*/ 0 h 138"/>
                <a:gd name="T22" fmla="*/ 0 w 151"/>
                <a:gd name="T23" fmla="*/ 0 h 138"/>
                <a:gd name="T24" fmla="*/ 0 w 151"/>
                <a:gd name="T25" fmla="*/ 0 h 138"/>
                <a:gd name="T26" fmla="*/ 0 w 151"/>
                <a:gd name="T27" fmla="*/ 0 h 138"/>
                <a:gd name="T28" fmla="*/ 0 w 151"/>
                <a:gd name="T29" fmla="*/ 0 h 138"/>
                <a:gd name="T30" fmla="*/ 0 w 151"/>
                <a:gd name="T31" fmla="*/ 0 h 138"/>
                <a:gd name="T32" fmla="*/ 0 w 151"/>
                <a:gd name="T33" fmla="*/ 0 h 138"/>
                <a:gd name="T34" fmla="*/ 0 w 151"/>
                <a:gd name="T35" fmla="*/ 0 h 138"/>
                <a:gd name="T36" fmla="*/ 0 w 151"/>
                <a:gd name="T37" fmla="*/ 0 h 1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1"/>
                <a:gd name="T58" fmla="*/ 0 h 138"/>
                <a:gd name="T59" fmla="*/ 151 w 151"/>
                <a:gd name="T60" fmla="*/ 138 h 1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1" h="138">
                  <a:moveTo>
                    <a:pt x="0" y="138"/>
                  </a:moveTo>
                  <a:lnTo>
                    <a:pt x="20" y="137"/>
                  </a:lnTo>
                  <a:lnTo>
                    <a:pt x="42" y="131"/>
                  </a:lnTo>
                  <a:lnTo>
                    <a:pt x="63" y="119"/>
                  </a:lnTo>
                  <a:lnTo>
                    <a:pt x="84" y="105"/>
                  </a:lnTo>
                  <a:lnTo>
                    <a:pt x="103" y="87"/>
                  </a:lnTo>
                  <a:lnTo>
                    <a:pt x="121" y="67"/>
                  </a:lnTo>
                  <a:lnTo>
                    <a:pt x="137" y="43"/>
                  </a:lnTo>
                  <a:lnTo>
                    <a:pt x="151" y="15"/>
                  </a:lnTo>
                  <a:lnTo>
                    <a:pt x="115" y="0"/>
                  </a:lnTo>
                  <a:lnTo>
                    <a:pt x="104" y="22"/>
                  </a:lnTo>
                  <a:lnTo>
                    <a:pt x="90" y="41"/>
                  </a:lnTo>
                  <a:lnTo>
                    <a:pt x="75" y="59"/>
                  </a:lnTo>
                  <a:lnTo>
                    <a:pt x="59" y="73"/>
                  </a:lnTo>
                  <a:lnTo>
                    <a:pt x="44" y="85"/>
                  </a:lnTo>
                  <a:lnTo>
                    <a:pt x="27" y="92"/>
                  </a:lnTo>
                  <a:lnTo>
                    <a:pt x="14" y="96"/>
                  </a:lnTo>
                  <a:lnTo>
                    <a:pt x="0" y="9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57" name="Freeform 309"/>
            <p:cNvSpPr>
              <a:spLocks/>
            </p:cNvSpPr>
            <p:nvPr/>
          </p:nvSpPr>
          <p:spPr bwMode="auto">
            <a:xfrm>
              <a:off x="4467" y="2556"/>
              <a:ext cx="27" cy="18"/>
            </a:xfrm>
            <a:custGeom>
              <a:avLst/>
              <a:gdLst>
                <a:gd name="T0" fmla="*/ 0 w 272"/>
                <a:gd name="T1" fmla="*/ 0 h 203"/>
                <a:gd name="T2" fmla="*/ 0 w 272"/>
                <a:gd name="T3" fmla="*/ 0 h 203"/>
                <a:gd name="T4" fmla="*/ 0 w 272"/>
                <a:gd name="T5" fmla="*/ 0 h 203"/>
                <a:gd name="T6" fmla="*/ 0 w 272"/>
                <a:gd name="T7" fmla="*/ 0 h 203"/>
                <a:gd name="T8" fmla="*/ 0 w 272"/>
                <a:gd name="T9" fmla="*/ 0 h 203"/>
                <a:gd name="T10" fmla="*/ 0 w 272"/>
                <a:gd name="T11" fmla="*/ 0 h 203"/>
                <a:gd name="T12" fmla="*/ 0 w 272"/>
                <a:gd name="T13" fmla="*/ 0 h 203"/>
                <a:gd name="T14" fmla="*/ 0 w 272"/>
                <a:gd name="T15" fmla="*/ 0 h 203"/>
                <a:gd name="T16" fmla="*/ 0 w 272"/>
                <a:gd name="T17" fmla="*/ 0 h 203"/>
                <a:gd name="T18" fmla="*/ 0 w 272"/>
                <a:gd name="T19" fmla="*/ 0 h 203"/>
                <a:gd name="T20" fmla="*/ 0 w 272"/>
                <a:gd name="T21" fmla="*/ 0 h 203"/>
                <a:gd name="T22" fmla="*/ 0 w 272"/>
                <a:gd name="T23" fmla="*/ 0 h 203"/>
                <a:gd name="T24" fmla="*/ 0 w 272"/>
                <a:gd name="T25" fmla="*/ 0 h 203"/>
                <a:gd name="T26" fmla="*/ 0 w 272"/>
                <a:gd name="T27" fmla="*/ 0 h 203"/>
                <a:gd name="T28" fmla="*/ 0 w 272"/>
                <a:gd name="T29" fmla="*/ 0 h 203"/>
                <a:gd name="T30" fmla="*/ 0 w 272"/>
                <a:gd name="T31" fmla="*/ 0 h 203"/>
                <a:gd name="T32" fmla="*/ 0 w 272"/>
                <a:gd name="T33" fmla="*/ 0 h 203"/>
                <a:gd name="T34" fmla="*/ 0 w 272"/>
                <a:gd name="T35" fmla="*/ 0 h 203"/>
                <a:gd name="T36" fmla="*/ 0 w 272"/>
                <a:gd name="T37" fmla="*/ 0 h 203"/>
                <a:gd name="T38" fmla="*/ 0 w 272"/>
                <a:gd name="T39" fmla="*/ 0 h 203"/>
                <a:gd name="T40" fmla="*/ 0 w 272"/>
                <a:gd name="T41" fmla="*/ 0 h 203"/>
                <a:gd name="T42" fmla="*/ 0 w 272"/>
                <a:gd name="T43" fmla="*/ 0 h 203"/>
                <a:gd name="T44" fmla="*/ 0 w 272"/>
                <a:gd name="T45" fmla="*/ 0 h 203"/>
                <a:gd name="T46" fmla="*/ 0 w 272"/>
                <a:gd name="T47" fmla="*/ 0 h 203"/>
                <a:gd name="T48" fmla="*/ 0 w 272"/>
                <a:gd name="T49" fmla="*/ 0 h 203"/>
                <a:gd name="T50" fmla="*/ 0 w 272"/>
                <a:gd name="T51" fmla="*/ 0 h 203"/>
                <a:gd name="T52" fmla="*/ 0 w 272"/>
                <a:gd name="T53" fmla="*/ 0 h 203"/>
                <a:gd name="T54" fmla="*/ 0 w 272"/>
                <a:gd name="T55" fmla="*/ 0 h 203"/>
                <a:gd name="T56" fmla="*/ 0 w 272"/>
                <a:gd name="T57" fmla="*/ 0 h 203"/>
                <a:gd name="T58" fmla="*/ 0 w 272"/>
                <a:gd name="T59" fmla="*/ 0 h 203"/>
                <a:gd name="T60" fmla="*/ 0 w 272"/>
                <a:gd name="T61" fmla="*/ 0 h 203"/>
                <a:gd name="T62" fmla="*/ 0 w 272"/>
                <a:gd name="T63" fmla="*/ 0 h 203"/>
                <a:gd name="T64" fmla="*/ 0 w 272"/>
                <a:gd name="T65" fmla="*/ 0 h 203"/>
                <a:gd name="T66" fmla="*/ 0 w 272"/>
                <a:gd name="T67" fmla="*/ 0 h 203"/>
                <a:gd name="T68" fmla="*/ 0 w 272"/>
                <a:gd name="T69" fmla="*/ 0 h 20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2"/>
                <a:gd name="T106" fmla="*/ 0 h 203"/>
                <a:gd name="T107" fmla="*/ 272 w 272"/>
                <a:gd name="T108" fmla="*/ 203 h 20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2" h="203">
                  <a:moveTo>
                    <a:pt x="245" y="0"/>
                  </a:moveTo>
                  <a:lnTo>
                    <a:pt x="233" y="10"/>
                  </a:lnTo>
                  <a:lnTo>
                    <a:pt x="219" y="23"/>
                  </a:lnTo>
                  <a:lnTo>
                    <a:pt x="207" y="36"/>
                  </a:lnTo>
                  <a:lnTo>
                    <a:pt x="192" y="49"/>
                  </a:lnTo>
                  <a:lnTo>
                    <a:pt x="175" y="62"/>
                  </a:lnTo>
                  <a:lnTo>
                    <a:pt x="161" y="74"/>
                  </a:lnTo>
                  <a:lnTo>
                    <a:pt x="144" y="87"/>
                  </a:lnTo>
                  <a:lnTo>
                    <a:pt x="127" y="99"/>
                  </a:lnTo>
                  <a:lnTo>
                    <a:pt x="110" y="111"/>
                  </a:lnTo>
                  <a:lnTo>
                    <a:pt x="93" y="122"/>
                  </a:lnTo>
                  <a:lnTo>
                    <a:pt x="76" y="133"/>
                  </a:lnTo>
                  <a:lnTo>
                    <a:pt x="59" y="142"/>
                  </a:lnTo>
                  <a:lnTo>
                    <a:pt x="44" y="149"/>
                  </a:lnTo>
                  <a:lnTo>
                    <a:pt x="27" y="155"/>
                  </a:lnTo>
                  <a:lnTo>
                    <a:pt x="14" y="161"/>
                  </a:lnTo>
                  <a:lnTo>
                    <a:pt x="0" y="163"/>
                  </a:lnTo>
                  <a:lnTo>
                    <a:pt x="6" y="203"/>
                  </a:lnTo>
                  <a:lnTo>
                    <a:pt x="23" y="199"/>
                  </a:lnTo>
                  <a:lnTo>
                    <a:pt x="41" y="194"/>
                  </a:lnTo>
                  <a:lnTo>
                    <a:pt x="58" y="185"/>
                  </a:lnTo>
                  <a:lnTo>
                    <a:pt x="76" y="178"/>
                  </a:lnTo>
                  <a:lnTo>
                    <a:pt x="95" y="167"/>
                  </a:lnTo>
                  <a:lnTo>
                    <a:pt x="114" y="156"/>
                  </a:lnTo>
                  <a:lnTo>
                    <a:pt x="130" y="145"/>
                  </a:lnTo>
                  <a:lnTo>
                    <a:pt x="148" y="133"/>
                  </a:lnTo>
                  <a:lnTo>
                    <a:pt x="167" y="119"/>
                  </a:lnTo>
                  <a:lnTo>
                    <a:pt x="184" y="106"/>
                  </a:lnTo>
                  <a:lnTo>
                    <a:pt x="201" y="94"/>
                  </a:lnTo>
                  <a:lnTo>
                    <a:pt x="217" y="79"/>
                  </a:lnTo>
                  <a:lnTo>
                    <a:pt x="232" y="66"/>
                  </a:lnTo>
                  <a:lnTo>
                    <a:pt x="247" y="53"/>
                  </a:lnTo>
                  <a:lnTo>
                    <a:pt x="260" y="40"/>
                  </a:lnTo>
                  <a:lnTo>
                    <a:pt x="272" y="27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58" name="Freeform 310"/>
            <p:cNvSpPr>
              <a:spLocks/>
            </p:cNvSpPr>
            <p:nvPr/>
          </p:nvSpPr>
          <p:spPr bwMode="auto">
            <a:xfrm>
              <a:off x="4445" y="2493"/>
              <a:ext cx="9" cy="14"/>
            </a:xfrm>
            <a:custGeom>
              <a:avLst/>
              <a:gdLst>
                <a:gd name="T0" fmla="*/ 0 w 87"/>
                <a:gd name="T1" fmla="*/ 0 h 159"/>
                <a:gd name="T2" fmla="*/ 0 w 87"/>
                <a:gd name="T3" fmla="*/ 0 h 159"/>
                <a:gd name="T4" fmla="*/ 0 w 87"/>
                <a:gd name="T5" fmla="*/ 0 h 159"/>
                <a:gd name="T6" fmla="*/ 0 w 87"/>
                <a:gd name="T7" fmla="*/ 0 h 159"/>
                <a:gd name="T8" fmla="*/ 0 w 87"/>
                <a:gd name="T9" fmla="*/ 0 h 159"/>
                <a:gd name="T10" fmla="*/ 0 w 87"/>
                <a:gd name="T11" fmla="*/ 0 h 159"/>
                <a:gd name="T12" fmla="*/ 0 w 87"/>
                <a:gd name="T13" fmla="*/ 0 h 159"/>
                <a:gd name="T14" fmla="*/ 0 w 87"/>
                <a:gd name="T15" fmla="*/ 0 h 159"/>
                <a:gd name="T16" fmla="*/ 0 w 87"/>
                <a:gd name="T17" fmla="*/ 0 h 159"/>
                <a:gd name="T18" fmla="*/ 0 w 87"/>
                <a:gd name="T19" fmla="*/ 0 h 159"/>
                <a:gd name="T20" fmla="*/ 0 w 87"/>
                <a:gd name="T21" fmla="*/ 0 h 159"/>
                <a:gd name="T22" fmla="*/ 0 w 87"/>
                <a:gd name="T23" fmla="*/ 0 h 159"/>
                <a:gd name="T24" fmla="*/ 0 w 87"/>
                <a:gd name="T25" fmla="*/ 0 h 159"/>
                <a:gd name="T26" fmla="*/ 0 w 87"/>
                <a:gd name="T27" fmla="*/ 0 h 159"/>
                <a:gd name="T28" fmla="*/ 0 w 87"/>
                <a:gd name="T29" fmla="*/ 0 h 159"/>
                <a:gd name="T30" fmla="*/ 0 w 87"/>
                <a:gd name="T31" fmla="*/ 0 h 159"/>
                <a:gd name="T32" fmla="*/ 0 w 87"/>
                <a:gd name="T33" fmla="*/ 0 h 1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159"/>
                <a:gd name="T53" fmla="*/ 87 w 87"/>
                <a:gd name="T54" fmla="*/ 159 h 1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159">
                  <a:moveTo>
                    <a:pt x="72" y="0"/>
                  </a:moveTo>
                  <a:lnTo>
                    <a:pt x="48" y="3"/>
                  </a:lnTo>
                  <a:lnTo>
                    <a:pt x="29" y="17"/>
                  </a:lnTo>
                  <a:lnTo>
                    <a:pt x="13" y="40"/>
                  </a:lnTo>
                  <a:lnTo>
                    <a:pt x="4" y="68"/>
                  </a:lnTo>
                  <a:lnTo>
                    <a:pt x="0" y="97"/>
                  </a:lnTo>
                  <a:lnTo>
                    <a:pt x="2" y="125"/>
                  </a:lnTo>
                  <a:lnTo>
                    <a:pt x="9" y="146"/>
                  </a:lnTo>
                  <a:lnTo>
                    <a:pt x="24" y="159"/>
                  </a:lnTo>
                  <a:lnTo>
                    <a:pt x="38" y="147"/>
                  </a:lnTo>
                  <a:lnTo>
                    <a:pt x="53" y="132"/>
                  </a:lnTo>
                  <a:lnTo>
                    <a:pt x="67" y="115"/>
                  </a:lnTo>
                  <a:lnTo>
                    <a:pt x="77" y="95"/>
                  </a:lnTo>
                  <a:lnTo>
                    <a:pt x="84" y="73"/>
                  </a:lnTo>
                  <a:lnTo>
                    <a:pt x="87" y="50"/>
                  </a:lnTo>
                  <a:lnTo>
                    <a:pt x="83" y="2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59" name="Freeform 311"/>
            <p:cNvSpPr>
              <a:spLocks/>
            </p:cNvSpPr>
            <p:nvPr/>
          </p:nvSpPr>
          <p:spPr bwMode="auto">
            <a:xfrm>
              <a:off x="4445" y="2493"/>
              <a:ext cx="9" cy="14"/>
            </a:xfrm>
            <a:custGeom>
              <a:avLst/>
              <a:gdLst>
                <a:gd name="T0" fmla="*/ 0 w 87"/>
                <a:gd name="T1" fmla="*/ 0 h 159"/>
                <a:gd name="T2" fmla="*/ 0 w 87"/>
                <a:gd name="T3" fmla="*/ 0 h 159"/>
                <a:gd name="T4" fmla="*/ 0 w 87"/>
                <a:gd name="T5" fmla="*/ 0 h 159"/>
                <a:gd name="T6" fmla="*/ 0 w 87"/>
                <a:gd name="T7" fmla="*/ 0 h 159"/>
                <a:gd name="T8" fmla="*/ 0 w 87"/>
                <a:gd name="T9" fmla="*/ 0 h 159"/>
                <a:gd name="T10" fmla="*/ 0 w 87"/>
                <a:gd name="T11" fmla="*/ 0 h 159"/>
                <a:gd name="T12" fmla="*/ 0 w 87"/>
                <a:gd name="T13" fmla="*/ 0 h 159"/>
                <a:gd name="T14" fmla="*/ 0 w 87"/>
                <a:gd name="T15" fmla="*/ 0 h 159"/>
                <a:gd name="T16" fmla="*/ 0 w 87"/>
                <a:gd name="T17" fmla="*/ 0 h 159"/>
                <a:gd name="T18" fmla="*/ 0 w 87"/>
                <a:gd name="T19" fmla="*/ 0 h 159"/>
                <a:gd name="T20" fmla="*/ 0 w 87"/>
                <a:gd name="T21" fmla="*/ 0 h 159"/>
                <a:gd name="T22" fmla="*/ 0 w 87"/>
                <a:gd name="T23" fmla="*/ 0 h 159"/>
                <a:gd name="T24" fmla="*/ 0 w 87"/>
                <a:gd name="T25" fmla="*/ 0 h 159"/>
                <a:gd name="T26" fmla="*/ 0 w 87"/>
                <a:gd name="T27" fmla="*/ 0 h 159"/>
                <a:gd name="T28" fmla="*/ 0 w 87"/>
                <a:gd name="T29" fmla="*/ 0 h 159"/>
                <a:gd name="T30" fmla="*/ 0 w 87"/>
                <a:gd name="T31" fmla="*/ 0 h 159"/>
                <a:gd name="T32" fmla="*/ 0 w 87"/>
                <a:gd name="T33" fmla="*/ 0 h 159"/>
                <a:gd name="T34" fmla="*/ 0 w 87"/>
                <a:gd name="T35" fmla="*/ 0 h 159"/>
                <a:gd name="T36" fmla="*/ 0 w 87"/>
                <a:gd name="T37" fmla="*/ 0 h 1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7"/>
                <a:gd name="T58" fmla="*/ 0 h 159"/>
                <a:gd name="T59" fmla="*/ 87 w 87"/>
                <a:gd name="T60" fmla="*/ 159 h 1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7" h="159">
                  <a:moveTo>
                    <a:pt x="72" y="0"/>
                  </a:moveTo>
                  <a:lnTo>
                    <a:pt x="72" y="0"/>
                  </a:lnTo>
                  <a:lnTo>
                    <a:pt x="48" y="3"/>
                  </a:lnTo>
                  <a:lnTo>
                    <a:pt x="29" y="17"/>
                  </a:lnTo>
                  <a:lnTo>
                    <a:pt x="13" y="40"/>
                  </a:lnTo>
                  <a:lnTo>
                    <a:pt x="4" y="68"/>
                  </a:lnTo>
                  <a:lnTo>
                    <a:pt x="0" y="97"/>
                  </a:lnTo>
                  <a:lnTo>
                    <a:pt x="2" y="125"/>
                  </a:lnTo>
                  <a:lnTo>
                    <a:pt x="9" y="146"/>
                  </a:lnTo>
                  <a:lnTo>
                    <a:pt x="24" y="159"/>
                  </a:lnTo>
                  <a:lnTo>
                    <a:pt x="38" y="147"/>
                  </a:lnTo>
                  <a:lnTo>
                    <a:pt x="53" y="132"/>
                  </a:lnTo>
                  <a:lnTo>
                    <a:pt x="67" y="115"/>
                  </a:lnTo>
                  <a:lnTo>
                    <a:pt x="77" y="95"/>
                  </a:lnTo>
                  <a:lnTo>
                    <a:pt x="84" y="73"/>
                  </a:lnTo>
                  <a:lnTo>
                    <a:pt x="87" y="50"/>
                  </a:lnTo>
                  <a:lnTo>
                    <a:pt x="83" y="25"/>
                  </a:lnTo>
                  <a:lnTo>
                    <a:pt x="7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60" name="Freeform 312"/>
            <p:cNvSpPr>
              <a:spLocks/>
            </p:cNvSpPr>
            <p:nvPr/>
          </p:nvSpPr>
          <p:spPr bwMode="auto">
            <a:xfrm>
              <a:off x="4388" y="2921"/>
              <a:ext cx="37" cy="24"/>
            </a:xfrm>
            <a:custGeom>
              <a:avLst/>
              <a:gdLst>
                <a:gd name="T0" fmla="*/ 0 w 363"/>
                <a:gd name="T1" fmla="*/ 0 h 268"/>
                <a:gd name="T2" fmla="*/ 0 w 363"/>
                <a:gd name="T3" fmla="*/ 0 h 268"/>
                <a:gd name="T4" fmla="*/ 0 w 363"/>
                <a:gd name="T5" fmla="*/ 0 h 268"/>
                <a:gd name="T6" fmla="*/ 0 w 363"/>
                <a:gd name="T7" fmla="*/ 0 h 268"/>
                <a:gd name="T8" fmla="*/ 0 w 363"/>
                <a:gd name="T9" fmla="*/ 0 h 268"/>
                <a:gd name="T10" fmla="*/ 0 w 363"/>
                <a:gd name="T11" fmla="*/ 0 h 268"/>
                <a:gd name="T12" fmla="*/ 0 w 363"/>
                <a:gd name="T13" fmla="*/ 0 h 268"/>
                <a:gd name="T14" fmla="*/ 0 w 363"/>
                <a:gd name="T15" fmla="*/ 0 h 268"/>
                <a:gd name="T16" fmla="*/ 0 w 363"/>
                <a:gd name="T17" fmla="*/ 0 h 268"/>
                <a:gd name="T18" fmla="*/ 0 w 363"/>
                <a:gd name="T19" fmla="*/ 0 h 268"/>
                <a:gd name="T20" fmla="*/ 0 w 363"/>
                <a:gd name="T21" fmla="*/ 0 h 268"/>
                <a:gd name="T22" fmla="*/ 0 w 363"/>
                <a:gd name="T23" fmla="*/ 0 h 268"/>
                <a:gd name="T24" fmla="*/ 0 w 363"/>
                <a:gd name="T25" fmla="*/ 0 h 268"/>
                <a:gd name="T26" fmla="*/ 0 w 363"/>
                <a:gd name="T27" fmla="*/ 0 h 268"/>
                <a:gd name="T28" fmla="*/ 0 w 363"/>
                <a:gd name="T29" fmla="*/ 0 h 268"/>
                <a:gd name="T30" fmla="*/ 0 w 363"/>
                <a:gd name="T31" fmla="*/ 0 h 268"/>
                <a:gd name="T32" fmla="*/ 0 w 363"/>
                <a:gd name="T33" fmla="*/ 0 h 268"/>
                <a:gd name="T34" fmla="*/ 0 w 363"/>
                <a:gd name="T35" fmla="*/ 0 h 268"/>
                <a:gd name="T36" fmla="*/ 0 w 363"/>
                <a:gd name="T37" fmla="*/ 0 h 268"/>
                <a:gd name="T38" fmla="*/ 0 w 363"/>
                <a:gd name="T39" fmla="*/ 0 h 268"/>
                <a:gd name="T40" fmla="*/ 0 w 363"/>
                <a:gd name="T41" fmla="*/ 0 h 268"/>
                <a:gd name="T42" fmla="*/ 0 w 363"/>
                <a:gd name="T43" fmla="*/ 0 h 268"/>
                <a:gd name="T44" fmla="*/ 0 w 363"/>
                <a:gd name="T45" fmla="*/ 0 h 268"/>
                <a:gd name="T46" fmla="*/ 0 w 363"/>
                <a:gd name="T47" fmla="*/ 0 h 268"/>
                <a:gd name="T48" fmla="*/ 0 w 363"/>
                <a:gd name="T49" fmla="*/ 0 h 268"/>
                <a:gd name="T50" fmla="*/ 0 w 363"/>
                <a:gd name="T51" fmla="*/ 0 h 268"/>
                <a:gd name="T52" fmla="*/ 0 w 363"/>
                <a:gd name="T53" fmla="*/ 0 h 268"/>
                <a:gd name="T54" fmla="*/ 0 w 363"/>
                <a:gd name="T55" fmla="*/ 0 h 268"/>
                <a:gd name="T56" fmla="*/ 0 w 363"/>
                <a:gd name="T57" fmla="*/ 0 h 268"/>
                <a:gd name="T58" fmla="*/ 0 w 363"/>
                <a:gd name="T59" fmla="*/ 0 h 268"/>
                <a:gd name="T60" fmla="*/ 0 w 363"/>
                <a:gd name="T61" fmla="*/ 0 h 268"/>
                <a:gd name="T62" fmla="*/ 0 w 363"/>
                <a:gd name="T63" fmla="*/ 0 h 268"/>
                <a:gd name="T64" fmla="*/ 0 w 363"/>
                <a:gd name="T65" fmla="*/ 0 h 268"/>
                <a:gd name="T66" fmla="*/ 0 w 363"/>
                <a:gd name="T67" fmla="*/ 0 h 268"/>
                <a:gd name="T68" fmla="*/ 0 w 363"/>
                <a:gd name="T69" fmla="*/ 0 h 268"/>
                <a:gd name="T70" fmla="*/ 0 w 363"/>
                <a:gd name="T71" fmla="*/ 0 h 268"/>
                <a:gd name="T72" fmla="*/ 0 w 363"/>
                <a:gd name="T73" fmla="*/ 0 h 268"/>
                <a:gd name="T74" fmla="*/ 0 w 363"/>
                <a:gd name="T75" fmla="*/ 0 h 268"/>
                <a:gd name="T76" fmla="*/ 0 w 363"/>
                <a:gd name="T77" fmla="*/ 0 h 268"/>
                <a:gd name="T78" fmla="*/ 0 w 363"/>
                <a:gd name="T79" fmla="*/ 0 h 268"/>
                <a:gd name="T80" fmla="*/ 0 w 363"/>
                <a:gd name="T81" fmla="*/ 0 h 268"/>
                <a:gd name="T82" fmla="*/ 0 w 363"/>
                <a:gd name="T83" fmla="*/ 0 h 268"/>
                <a:gd name="T84" fmla="*/ 0 w 363"/>
                <a:gd name="T85" fmla="*/ 0 h 268"/>
                <a:gd name="T86" fmla="*/ 0 w 363"/>
                <a:gd name="T87" fmla="*/ 0 h 268"/>
                <a:gd name="T88" fmla="*/ 0 w 363"/>
                <a:gd name="T89" fmla="*/ 0 h 268"/>
                <a:gd name="T90" fmla="*/ 0 w 363"/>
                <a:gd name="T91" fmla="*/ 0 h 26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3"/>
                <a:gd name="T139" fmla="*/ 0 h 268"/>
                <a:gd name="T140" fmla="*/ 363 w 363"/>
                <a:gd name="T141" fmla="*/ 268 h 26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3" h="268">
                  <a:moveTo>
                    <a:pt x="331" y="226"/>
                  </a:moveTo>
                  <a:lnTo>
                    <a:pt x="332" y="226"/>
                  </a:lnTo>
                  <a:lnTo>
                    <a:pt x="328" y="228"/>
                  </a:lnTo>
                  <a:lnTo>
                    <a:pt x="319" y="228"/>
                  </a:lnTo>
                  <a:lnTo>
                    <a:pt x="305" y="226"/>
                  </a:lnTo>
                  <a:lnTo>
                    <a:pt x="287" y="219"/>
                  </a:lnTo>
                  <a:lnTo>
                    <a:pt x="265" y="209"/>
                  </a:lnTo>
                  <a:lnTo>
                    <a:pt x="243" y="196"/>
                  </a:lnTo>
                  <a:lnTo>
                    <a:pt x="219" y="180"/>
                  </a:lnTo>
                  <a:lnTo>
                    <a:pt x="194" y="162"/>
                  </a:lnTo>
                  <a:lnTo>
                    <a:pt x="169" y="142"/>
                  </a:lnTo>
                  <a:lnTo>
                    <a:pt x="143" y="121"/>
                  </a:lnTo>
                  <a:lnTo>
                    <a:pt x="120" y="99"/>
                  </a:lnTo>
                  <a:lnTo>
                    <a:pt x="97" y="77"/>
                  </a:lnTo>
                  <a:lnTo>
                    <a:pt x="78" y="56"/>
                  </a:lnTo>
                  <a:lnTo>
                    <a:pt x="61" y="36"/>
                  </a:lnTo>
                  <a:lnTo>
                    <a:pt x="45" y="17"/>
                  </a:lnTo>
                  <a:lnTo>
                    <a:pt x="34" y="0"/>
                  </a:lnTo>
                  <a:lnTo>
                    <a:pt x="0" y="21"/>
                  </a:lnTo>
                  <a:lnTo>
                    <a:pt x="14" y="40"/>
                  </a:lnTo>
                  <a:lnTo>
                    <a:pt x="29" y="61"/>
                  </a:lnTo>
                  <a:lnTo>
                    <a:pt x="48" y="84"/>
                  </a:lnTo>
                  <a:lnTo>
                    <a:pt x="70" y="105"/>
                  </a:lnTo>
                  <a:lnTo>
                    <a:pt x="93" y="129"/>
                  </a:lnTo>
                  <a:lnTo>
                    <a:pt x="118" y="151"/>
                  </a:lnTo>
                  <a:lnTo>
                    <a:pt x="143" y="174"/>
                  </a:lnTo>
                  <a:lnTo>
                    <a:pt x="171" y="194"/>
                  </a:lnTo>
                  <a:lnTo>
                    <a:pt x="196" y="212"/>
                  </a:lnTo>
                  <a:lnTo>
                    <a:pt x="222" y="230"/>
                  </a:lnTo>
                  <a:lnTo>
                    <a:pt x="248" y="245"/>
                  </a:lnTo>
                  <a:lnTo>
                    <a:pt x="272" y="256"/>
                  </a:lnTo>
                  <a:lnTo>
                    <a:pt x="294" y="264"/>
                  </a:lnTo>
                  <a:lnTo>
                    <a:pt x="317" y="268"/>
                  </a:lnTo>
                  <a:lnTo>
                    <a:pt x="338" y="266"/>
                  </a:lnTo>
                  <a:lnTo>
                    <a:pt x="357" y="256"/>
                  </a:lnTo>
                  <a:lnTo>
                    <a:pt x="358" y="256"/>
                  </a:lnTo>
                  <a:lnTo>
                    <a:pt x="357" y="256"/>
                  </a:lnTo>
                  <a:lnTo>
                    <a:pt x="362" y="249"/>
                  </a:lnTo>
                  <a:lnTo>
                    <a:pt x="363" y="242"/>
                  </a:lnTo>
                  <a:lnTo>
                    <a:pt x="362" y="234"/>
                  </a:lnTo>
                  <a:lnTo>
                    <a:pt x="359" y="228"/>
                  </a:lnTo>
                  <a:lnTo>
                    <a:pt x="353" y="224"/>
                  </a:lnTo>
                  <a:lnTo>
                    <a:pt x="347" y="220"/>
                  </a:lnTo>
                  <a:lnTo>
                    <a:pt x="339" y="222"/>
                  </a:lnTo>
                  <a:lnTo>
                    <a:pt x="332" y="226"/>
                  </a:lnTo>
                  <a:lnTo>
                    <a:pt x="331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61" name="Freeform 313"/>
            <p:cNvSpPr>
              <a:spLocks/>
            </p:cNvSpPr>
            <p:nvPr/>
          </p:nvSpPr>
          <p:spPr bwMode="auto">
            <a:xfrm>
              <a:off x="4419" y="2926"/>
              <a:ext cx="8" cy="18"/>
            </a:xfrm>
            <a:custGeom>
              <a:avLst/>
              <a:gdLst>
                <a:gd name="T0" fmla="*/ 0 w 72"/>
                <a:gd name="T1" fmla="*/ 0 h 199"/>
                <a:gd name="T2" fmla="*/ 0 w 72"/>
                <a:gd name="T3" fmla="*/ 0 h 199"/>
                <a:gd name="T4" fmla="*/ 0 w 72"/>
                <a:gd name="T5" fmla="*/ 0 h 199"/>
                <a:gd name="T6" fmla="*/ 0 w 72"/>
                <a:gd name="T7" fmla="*/ 0 h 199"/>
                <a:gd name="T8" fmla="*/ 0 w 72"/>
                <a:gd name="T9" fmla="*/ 0 h 199"/>
                <a:gd name="T10" fmla="*/ 0 w 72"/>
                <a:gd name="T11" fmla="*/ 0 h 199"/>
                <a:gd name="T12" fmla="*/ 0 w 72"/>
                <a:gd name="T13" fmla="*/ 0 h 199"/>
                <a:gd name="T14" fmla="*/ 0 w 72"/>
                <a:gd name="T15" fmla="*/ 0 h 199"/>
                <a:gd name="T16" fmla="*/ 0 w 72"/>
                <a:gd name="T17" fmla="*/ 0 h 199"/>
                <a:gd name="T18" fmla="*/ 0 w 72"/>
                <a:gd name="T19" fmla="*/ 0 h 199"/>
                <a:gd name="T20" fmla="*/ 0 w 72"/>
                <a:gd name="T21" fmla="*/ 0 h 199"/>
                <a:gd name="T22" fmla="*/ 0 w 72"/>
                <a:gd name="T23" fmla="*/ 0 h 199"/>
                <a:gd name="T24" fmla="*/ 0 w 72"/>
                <a:gd name="T25" fmla="*/ 0 h 199"/>
                <a:gd name="T26" fmla="*/ 0 w 72"/>
                <a:gd name="T27" fmla="*/ 0 h 199"/>
                <a:gd name="T28" fmla="*/ 0 w 72"/>
                <a:gd name="T29" fmla="*/ 0 h 199"/>
                <a:gd name="T30" fmla="*/ 0 w 72"/>
                <a:gd name="T31" fmla="*/ 0 h 199"/>
                <a:gd name="T32" fmla="*/ 0 w 72"/>
                <a:gd name="T33" fmla="*/ 0 h 199"/>
                <a:gd name="T34" fmla="*/ 0 w 72"/>
                <a:gd name="T35" fmla="*/ 0 h 199"/>
                <a:gd name="T36" fmla="*/ 0 w 72"/>
                <a:gd name="T37" fmla="*/ 0 h 199"/>
                <a:gd name="T38" fmla="*/ 0 w 72"/>
                <a:gd name="T39" fmla="*/ 0 h 199"/>
                <a:gd name="T40" fmla="*/ 0 w 72"/>
                <a:gd name="T41" fmla="*/ 0 h 1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2"/>
                <a:gd name="T64" fmla="*/ 0 h 199"/>
                <a:gd name="T65" fmla="*/ 72 w 72"/>
                <a:gd name="T66" fmla="*/ 199 h 19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2" h="199">
                  <a:moveTo>
                    <a:pt x="0" y="34"/>
                  </a:moveTo>
                  <a:lnTo>
                    <a:pt x="0" y="34"/>
                  </a:lnTo>
                  <a:lnTo>
                    <a:pt x="13" y="47"/>
                  </a:lnTo>
                  <a:lnTo>
                    <a:pt x="22" y="62"/>
                  </a:lnTo>
                  <a:lnTo>
                    <a:pt x="29" y="83"/>
                  </a:lnTo>
                  <a:lnTo>
                    <a:pt x="32" y="106"/>
                  </a:lnTo>
                  <a:lnTo>
                    <a:pt x="32" y="128"/>
                  </a:lnTo>
                  <a:lnTo>
                    <a:pt x="30" y="149"/>
                  </a:lnTo>
                  <a:lnTo>
                    <a:pt x="25" y="162"/>
                  </a:lnTo>
                  <a:lnTo>
                    <a:pt x="21" y="169"/>
                  </a:lnTo>
                  <a:lnTo>
                    <a:pt x="48" y="199"/>
                  </a:lnTo>
                  <a:lnTo>
                    <a:pt x="61" y="179"/>
                  </a:lnTo>
                  <a:lnTo>
                    <a:pt x="68" y="157"/>
                  </a:lnTo>
                  <a:lnTo>
                    <a:pt x="72" y="130"/>
                  </a:lnTo>
                  <a:lnTo>
                    <a:pt x="72" y="104"/>
                  </a:lnTo>
                  <a:lnTo>
                    <a:pt x="67" y="75"/>
                  </a:lnTo>
                  <a:lnTo>
                    <a:pt x="58" y="47"/>
                  </a:lnTo>
                  <a:lnTo>
                    <a:pt x="44" y="22"/>
                  </a:lnTo>
                  <a:lnTo>
                    <a:pt x="21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62" name="Freeform 314"/>
            <p:cNvSpPr>
              <a:spLocks/>
            </p:cNvSpPr>
            <p:nvPr/>
          </p:nvSpPr>
          <p:spPr bwMode="auto">
            <a:xfrm>
              <a:off x="4407" y="2905"/>
              <a:ext cx="14" cy="24"/>
            </a:xfrm>
            <a:custGeom>
              <a:avLst/>
              <a:gdLst>
                <a:gd name="T0" fmla="*/ 0 w 144"/>
                <a:gd name="T1" fmla="*/ 0 h 269"/>
                <a:gd name="T2" fmla="*/ 0 w 144"/>
                <a:gd name="T3" fmla="*/ 0 h 269"/>
                <a:gd name="T4" fmla="*/ 0 w 144"/>
                <a:gd name="T5" fmla="*/ 0 h 269"/>
                <a:gd name="T6" fmla="*/ 0 w 144"/>
                <a:gd name="T7" fmla="*/ 0 h 269"/>
                <a:gd name="T8" fmla="*/ 0 w 144"/>
                <a:gd name="T9" fmla="*/ 0 h 269"/>
                <a:gd name="T10" fmla="*/ 0 w 144"/>
                <a:gd name="T11" fmla="*/ 0 h 269"/>
                <a:gd name="T12" fmla="*/ 0 w 144"/>
                <a:gd name="T13" fmla="*/ 0 h 269"/>
                <a:gd name="T14" fmla="*/ 0 w 144"/>
                <a:gd name="T15" fmla="*/ 0 h 269"/>
                <a:gd name="T16" fmla="*/ 0 w 144"/>
                <a:gd name="T17" fmla="*/ 0 h 269"/>
                <a:gd name="T18" fmla="*/ 0 w 144"/>
                <a:gd name="T19" fmla="*/ 0 h 269"/>
                <a:gd name="T20" fmla="*/ 0 w 144"/>
                <a:gd name="T21" fmla="*/ 0 h 269"/>
                <a:gd name="T22" fmla="*/ 0 w 144"/>
                <a:gd name="T23" fmla="*/ 0 h 269"/>
                <a:gd name="T24" fmla="*/ 0 w 144"/>
                <a:gd name="T25" fmla="*/ 0 h 269"/>
                <a:gd name="T26" fmla="*/ 0 w 144"/>
                <a:gd name="T27" fmla="*/ 0 h 269"/>
                <a:gd name="T28" fmla="*/ 0 w 144"/>
                <a:gd name="T29" fmla="*/ 0 h 269"/>
                <a:gd name="T30" fmla="*/ 0 w 144"/>
                <a:gd name="T31" fmla="*/ 0 h 269"/>
                <a:gd name="T32" fmla="*/ 0 w 144"/>
                <a:gd name="T33" fmla="*/ 0 h 269"/>
                <a:gd name="T34" fmla="*/ 0 w 144"/>
                <a:gd name="T35" fmla="*/ 0 h 269"/>
                <a:gd name="T36" fmla="*/ 0 w 144"/>
                <a:gd name="T37" fmla="*/ 0 h 26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4"/>
                <a:gd name="T58" fmla="*/ 0 h 269"/>
                <a:gd name="T59" fmla="*/ 144 w 144"/>
                <a:gd name="T60" fmla="*/ 269 h 26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4" h="269">
                  <a:moveTo>
                    <a:pt x="0" y="26"/>
                  </a:moveTo>
                  <a:lnTo>
                    <a:pt x="37" y="75"/>
                  </a:lnTo>
                  <a:lnTo>
                    <a:pt x="58" y="113"/>
                  </a:lnTo>
                  <a:lnTo>
                    <a:pt x="64" y="141"/>
                  </a:lnTo>
                  <a:lnTo>
                    <a:pt x="66" y="165"/>
                  </a:lnTo>
                  <a:lnTo>
                    <a:pt x="66" y="188"/>
                  </a:lnTo>
                  <a:lnTo>
                    <a:pt x="73" y="216"/>
                  </a:lnTo>
                  <a:lnTo>
                    <a:pt x="92" y="243"/>
                  </a:lnTo>
                  <a:lnTo>
                    <a:pt x="123" y="269"/>
                  </a:lnTo>
                  <a:lnTo>
                    <a:pt x="144" y="235"/>
                  </a:lnTo>
                  <a:lnTo>
                    <a:pt x="119" y="215"/>
                  </a:lnTo>
                  <a:lnTo>
                    <a:pt x="108" y="199"/>
                  </a:lnTo>
                  <a:lnTo>
                    <a:pt x="106" y="186"/>
                  </a:lnTo>
                  <a:lnTo>
                    <a:pt x="106" y="165"/>
                  </a:lnTo>
                  <a:lnTo>
                    <a:pt x="104" y="135"/>
                  </a:lnTo>
                  <a:lnTo>
                    <a:pt x="94" y="98"/>
                  </a:lnTo>
                  <a:lnTo>
                    <a:pt x="71" y="5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63" name="Freeform 315"/>
            <p:cNvSpPr>
              <a:spLocks/>
            </p:cNvSpPr>
            <p:nvPr/>
          </p:nvSpPr>
          <p:spPr bwMode="auto">
            <a:xfrm>
              <a:off x="4529" y="2952"/>
              <a:ext cx="7" cy="263"/>
            </a:xfrm>
            <a:custGeom>
              <a:avLst/>
              <a:gdLst>
                <a:gd name="T0" fmla="*/ 0 w 70"/>
                <a:gd name="T1" fmla="*/ 0 h 2884"/>
                <a:gd name="T2" fmla="*/ 0 w 70"/>
                <a:gd name="T3" fmla="*/ 0 h 2884"/>
                <a:gd name="T4" fmla="*/ 0 w 70"/>
                <a:gd name="T5" fmla="*/ 1 h 2884"/>
                <a:gd name="T6" fmla="*/ 0 w 70"/>
                <a:gd name="T7" fmla="*/ 1 h 2884"/>
                <a:gd name="T8" fmla="*/ 0 w 70"/>
                <a:gd name="T9" fmla="*/ 2 h 2884"/>
                <a:gd name="T10" fmla="*/ 0 w 70"/>
                <a:gd name="T11" fmla="*/ 2 h 2884"/>
                <a:gd name="T12" fmla="*/ 0 w 70"/>
                <a:gd name="T13" fmla="*/ 2 h 2884"/>
                <a:gd name="T14" fmla="*/ 0 w 70"/>
                <a:gd name="T15" fmla="*/ 2 h 2884"/>
                <a:gd name="T16" fmla="*/ 0 w 70"/>
                <a:gd name="T17" fmla="*/ 1 h 2884"/>
                <a:gd name="T18" fmla="*/ 0 w 70"/>
                <a:gd name="T19" fmla="*/ 1 h 2884"/>
                <a:gd name="T20" fmla="*/ 0 w 70"/>
                <a:gd name="T21" fmla="*/ 0 h 2884"/>
                <a:gd name="T22" fmla="*/ 0 w 70"/>
                <a:gd name="T23" fmla="*/ 0 h 2884"/>
                <a:gd name="T24" fmla="*/ 0 w 70"/>
                <a:gd name="T25" fmla="*/ 0 h 2884"/>
                <a:gd name="T26" fmla="*/ 0 w 70"/>
                <a:gd name="T27" fmla="*/ 0 h 2884"/>
                <a:gd name="T28" fmla="*/ 0 w 70"/>
                <a:gd name="T29" fmla="*/ 0 h 2884"/>
                <a:gd name="T30" fmla="*/ 0 w 70"/>
                <a:gd name="T31" fmla="*/ 0 h 2884"/>
                <a:gd name="T32" fmla="*/ 0 w 70"/>
                <a:gd name="T33" fmla="*/ 0 h 2884"/>
                <a:gd name="T34" fmla="*/ 0 w 70"/>
                <a:gd name="T35" fmla="*/ 0 h 2884"/>
                <a:gd name="T36" fmla="*/ 0 w 70"/>
                <a:gd name="T37" fmla="*/ 0 h 2884"/>
                <a:gd name="T38" fmla="*/ 0 w 70"/>
                <a:gd name="T39" fmla="*/ 0 h 2884"/>
                <a:gd name="T40" fmla="*/ 0 w 70"/>
                <a:gd name="T41" fmla="*/ 0 h 2884"/>
                <a:gd name="T42" fmla="*/ 0 w 70"/>
                <a:gd name="T43" fmla="*/ 0 h 288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"/>
                <a:gd name="T67" fmla="*/ 0 h 2884"/>
                <a:gd name="T68" fmla="*/ 70 w 70"/>
                <a:gd name="T69" fmla="*/ 2884 h 288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" h="2884">
                  <a:moveTo>
                    <a:pt x="32" y="25"/>
                  </a:moveTo>
                  <a:lnTo>
                    <a:pt x="31" y="20"/>
                  </a:lnTo>
                  <a:lnTo>
                    <a:pt x="24" y="716"/>
                  </a:lnTo>
                  <a:lnTo>
                    <a:pt x="14" y="1464"/>
                  </a:lnTo>
                  <a:lnTo>
                    <a:pt x="4" y="2206"/>
                  </a:lnTo>
                  <a:lnTo>
                    <a:pt x="0" y="2884"/>
                  </a:lnTo>
                  <a:lnTo>
                    <a:pt x="40" y="2884"/>
                  </a:lnTo>
                  <a:lnTo>
                    <a:pt x="44" y="2206"/>
                  </a:lnTo>
                  <a:lnTo>
                    <a:pt x="54" y="1464"/>
                  </a:lnTo>
                  <a:lnTo>
                    <a:pt x="64" y="716"/>
                  </a:lnTo>
                  <a:lnTo>
                    <a:pt x="70" y="20"/>
                  </a:lnTo>
                  <a:lnTo>
                    <a:pt x="69" y="16"/>
                  </a:lnTo>
                  <a:lnTo>
                    <a:pt x="70" y="20"/>
                  </a:lnTo>
                  <a:lnTo>
                    <a:pt x="68" y="12"/>
                  </a:lnTo>
                  <a:lnTo>
                    <a:pt x="64" y="6"/>
                  </a:lnTo>
                  <a:lnTo>
                    <a:pt x="58" y="1"/>
                  </a:lnTo>
                  <a:lnTo>
                    <a:pt x="51" y="0"/>
                  </a:lnTo>
                  <a:lnTo>
                    <a:pt x="43" y="1"/>
                  </a:lnTo>
                  <a:lnTo>
                    <a:pt x="37" y="6"/>
                  </a:lnTo>
                  <a:lnTo>
                    <a:pt x="33" y="12"/>
                  </a:lnTo>
                  <a:lnTo>
                    <a:pt x="31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64" name="Freeform 316"/>
            <p:cNvSpPr>
              <a:spLocks/>
            </p:cNvSpPr>
            <p:nvPr/>
          </p:nvSpPr>
          <p:spPr bwMode="auto">
            <a:xfrm>
              <a:off x="4518" y="2950"/>
              <a:ext cx="18" cy="5"/>
            </a:xfrm>
            <a:custGeom>
              <a:avLst/>
              <a:gdLst>
                <a:gd name="T0" fmla="*/ 0 w 182"/>
                <a:gd name="T1" fmla="*/ 0 h 59"/>
                <a:gd name="T2" fmla="*/ 0 w 182"/>
                <a:gd name="T3" fmla="*/ 0 h 59"/>
                <a:gd name="T4" fmla="*/ 0 w 182"/>
                <a:gd name="T5" fmla="*/ 0 h 59"/>
                <a:gd name="T6" fmla="*/ 0 w 182"/>
                <a:gd name="T7" fmla="*/ 0 h 59"/>
                <a:gd name="T8" fmla="*/ 0 w 182"/>
                <a:gd name="T9" fmla="*/ 0 h 59"/>
                <a:gd name="T10" fmla="*/ 0 w 182"/>
                <a:gd name="T11" fmla="*/ 0 h 59"/>
                <a:gd name="T12" fmla="*/ 0 w 182"/>
                <a:gd name="T13" fmla="*/ 0 h 59"/>
                <a:gd name="T14" fmla="*/ 0 w 182"/>
                <a:gd name="T15" fmla="*/ 0 h 59"/>
                <a:gd name="T16" fmla="*/ 0 w 182"/>
                <a:gd name="T17" fmla="*/ 0 h 59"/>
                <a:gd name="T18" fmla="*/ 0 w 182"/>
                <a:gd name="T19" fmla="*/ 0 h 59"/>
                <a:gd name="T20" fmla="*/ 0 w 182"/>
                <a:gd name="T21" fmla="*/ 0 h 59"/>
                <a:gd name="T22" fmla="*/ 0 w 182"/>
                <a:gd name="T23" fmla="*/ 0 h 59"/>
                <a:gd name="T24" fmla="*/ 0 w 182"/>
                <a:gd name="T25" fmla="*/ 0 h 59"/>
                <a:gd name="T26" fmla="*/ 0 w 182"/>
                <a:gd name="T27" fmla="*/ 0 h 59"/>
                <a:gd name="T28" fmla="*/ 0 w 182"/>
                <a:gd name="T29" fmla="*/ 0 h 59"/>
                <a:gd name="T30" fmla="*/ 0 w 182"/>
                <a:gd name="T31" fmla="*/ 0 h 59"/>
                <a:gd name="T32" fmla="*/ 0 w 182"/>
                <a:gd name="T33" fmla="*/ 0 h 59"/>
                <a:gd name="T34" fmla="*/ 0 w 182"/>
                <a:gd name="T35" fmla="*/ 0 h 59"/>
                <a:gd name="T36" fmla="*/ 0 w 182"/>
                <a:gd name="T37" fmla="*/ 0 h 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2"/>
                <a:gd name="T58" fmla="*/ 0 h 59"/>
                <a:gd name="T59" fmla="*/ 182 w 182"/>
                <a:gd name="T60" fmla="*/ 59 h 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2" h="59">
                  <a:moveTo>
                    <a:pt x="0" y="34"/>
                  </a:moveTo>
                  <a:lnTo>
                    <a:pt x="28" y="48"/>
                  </a:lnTo>
                  <a:lnTo>
                    <a:pt x="57" y="56"/>
                  </a:lnTo>
                  <a:lnTo>
                    <a:pt x="84" y="59"/>
                  </a:lnTo>
                  <a:lnTo>
                    <a:pt x="108" y="59"/>
                  </a:lnTo>
                  <a:lnTo>
                    <a:pt x="129" y="58"/>
                  </a:lnTo>
                  <a:lnTo>
                    <a:pt x="143" y="59"/>
                  </a:lnTo>
                  <a:lnTo>
                    <a:pt x="146" y="59"/>
                  </a:lnTo>
                  <a:lnTo>
                    <a:pt x="145" y="56"/>
                  </a:lnTo>
                  <a:lnTo>
                    <a:pt x="182" y="47"/>
                  </a:lnTo>
                  <a:lnTo>
                    <a:pt x="169" y="27"/>
                  </a:lnTo>
                  <a:lnTo>
                    <a:pt x="149" y="18"/>
                  </a:lnTo>
                  <a:lnTo>
                    <a:pt x="129" y="17"/>
                  </a:lnTo>
                  <a:lnTo>
                    <a:pt x="108" y="18"/>
                  </a:lnTo>
                  <a:lnTo>
                    <a:pt x="86" y="18"/>
                  </a:lnTo>
                  <a:lnTo>
                    <a:pt x="63" y="15"/>
                  </a:lnTo>
                  <a:lnTo>
                    <a:pt x="41" y="10"/>
                  </a:lnTo>
                  <a:lnTo>
                    <a:pt x="21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27965" name="Picture 31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1176"/>
              <a:ext cx="240" cy="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966" name="Picture 31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0" y="1632"/>
              <a:ext cx="32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967" name="Picture 31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" y="1872"/>
              <a:ext cx="32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968" name="Picture 3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" y="1608"/>
              <a:ext cx="240" cy="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69" name="Freeform 321"/>
            <p:cNvSpPr>
              <a:spLocks/>
            </p:cNvSpPr>
            <p:nvPr/>
          </p:nvSpPr>
          <p:spPr bwMode="auto">
            <a:xfrm>
              <a:off x="3754" y="2529"/>
              <a:ext cx="43" cy="107"/>
            </a:xfrm>
            <a:custGeom>
              <a:avLst/>
              <a:gdLst>
                <a:gd name="T0" fmla="*/ 0 w 567"/>
                <a:gd name="T1" fmla="*/ 0 h 1494"/>
                <a:gd name="T2" fmla="*/ 0 w 567"/>
                <a:gd name="T3" fmla="*/ 0 h 1494"/>
                <a:gd name="T4" fmla="*/ 0 w 567"/>
                <a:gd name="T5" fmla="*/ 0 h 1494"/>
                <a:gd name="T6" fmla="*/ 0 w 567"/>
                <a:gd name="T7" fmla="*/ 0 h 1494"/>
                <a:gd name="T8" fmla="*/ 0 w 567"/>
                <a:gd name="T9" fmla="*/ 0 h 1494"/>
                <a:gd name="T10" fmla="*/ 0 w 567"/>
                <a:gd name="T11" fmla="*/ 0 h 1494"/>
                <a:gd name="T12" fmla="*/ 0 w 567"/>
                <a:gd name="T13" fmla="*/ 0 h 1494"/>
                <a:gd name="T14" fmla="*/ 0 w 567"/>
                <a:gd name="T15" fmla="*/ 0 h 1494"/>
                <a:gd name="T16" fmla="*/ 0 w 567"/>
                <a:gd name="T17" fmla="*/ 0 h 1494"/>
                <a:gd name="T18" fmla="*/ 0 w 567"/>
                <a:gd name="T19" fmla="*/ 0 h 1494"/>
                <a:gd name="T20" fmla="*/ 0 w 567"/>
                <a:gd name="T21" fmla="*/ 0 h 1494"/>
                <a:gd name="T22" fmla="*/ 0 w 567"/>
                <a:gd name="T23" fmla="*/ 0 h 1494"/>
                <a:gd name="T24" fmla="*/ 0 w 567"/>
                <a:gd name="T25" fmla="*/ 0 h 1494"/>
                <a:gd name="T26" fmla="*/ 0 w 567"/>
                <a:gd name="T27" fmla="*/ 0 h 1494"/>
                <a:gd name="T28" fmla="*/ 0 w 567"/>
                <a:gd name="T29" fmla="*/ 0 h 1494"/>
                <a:gd name="T30" fmla="*/ 0 w 567"/>
                <a:gd name="T31" fmla="*/ 0 h 1494"/>
                <a:gd name="T32" fmla="*/ 0 w 567"/>
                <a:gd name="T33" fmla="*/ 0 h 1494"/>
                <a:gd name="T34" fmla="*/ 0 w 567"/>
                <a:gd name="T35" fmla="*/ 0 h 1494"/>
                <a:gd name="T36" fmla="*/ 0 w 567"/>
                <a:gd name="T37" fmla="*/ 0 h 1494"/>
                <a:gd name="T38" fmla="*/ 0 w 567"/>
                <a:gd name="T39" fmla="*/ 0 h 1494"/>
                <a:gd name="T40" fmla="*/ 0 w 567"/>
                <a:gd name="T41" fmla="*/ 0 h 1494"/>
                <a:gd name="T42" fmla="*/ 0 w 567"/>
                <a:gd name="T43" fmla="*/ 0 h 1494"/>
                <a:gd name="T44" fmla="*/ 0 w 567"/>
                <a:gd name="T45" fmla="*/ 1 h 1494"/>
                <a:gd name="T46" fmla="*/ 0 w 567"/>
                <a:gd name="T47" fmla="*/ 1 h 1494"/>
                <a:gd name="T48" fmla="*/ 0 w 567"/>
                <a:gd name="T49" fmla="*/ 1 h 1494"/>
                <a:gd name="T50" fmla="*/ 0 w 567"/>
                <a:gd name="T51" fmla="*/ 1 h 1494"/>
                <a:gd name="T52" fmla="*/ 0 w 567"/>
                <a:gd name="T53" fmla="*/ 1 h 1494"/>
                <a:gd name="T54" fmla="*/ 0 w 567"/>
                <a:gd name="T55" fmla="*/ 1 h 1494"/>
                <a:gd name="T56" fmla="*/ 0 w 567"/>
                <a:gd name="T57" fmla="*/ 1 h 1494"/>
                <a:gd name="T58" fmla="*/ 0 w 567"/>
                <a:gd name="T59" fmla="*/ 0 h 1494"/>
                <a:gd name="T60" fmla="*/ 0 w 567"/>
                <a:gd name="T61" fmla="*/ 0 h 1494"/>
                <a:gd name="T62" fmla="*/ 0 w 567"/>
                <a:gd name="T63" fmla="*/ 0 h 1494"/>
                <a:gd name="T64" fmla="*/ 0 w 567"/>
                <a:gd name="T65" fmla="*/ 0 h 1494"/>
                <a:gd name="T66" fmla="*/ 0 w 567"/>
                <a:gd name="T67" fmla="*/ 0 h 1494"/>
                <a:gd name="T68" fmla="*/ 0 w 567"/>
                <a:gd name="T69" fmla="*/ 0 h 14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1494"/>
                <a:gd name="T107" fmla="*/ 567 w 567"/>
                <a:gd name="T108" fmla="*/ 1494 h 14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1494">
                  <a:moveTo>
                    <a:pt x="550" y="10"/>
                  </a:moveTo>
                  <a:lnTo>
                    <a:pt x="508" y="1"/>
                  </a:lnTo>
                  <a:lnTo>
                    <a:pt x="466" y="0"/>
                  </a:lnTo>
                  <a:lnTo>
                    <a:pt x="424" y="6"/>
                  </a:lnTo>
                  <a:lnTo>
                    <a:pt x="381" y="16"/>
                  </a:lnTo>
                  <a:lnTo>
                    <a:pt x="343" y="37"/>
                  </a:lnTo>
                  <a:lnTo>
                    <a:pt x="306" y="62"/>
                  </a:lnTo>
                  <a:lnTo>
                    <a:pt x="269" y="93"/>
                  </a:lnTo>
                  <a:lnTo>
                    <a:pt x="231" y="129"/>
                  </a:lnTo>
                  <a:lnTo>
                    <a:pt x="201" y="164"/>
                  </a:lnTo>
                  <a:lnTo>
                    <a:pt x="168" y="203"/>
                  </a:lnTo>
                  <a:lnTo>
                    <a:pt x="135" y="242"/>
                  </a:lnTo>
                  <a:lnTo>
                    <a:pt x="104" y="280"/>
                  </a:lnTo>
                  <a:lnTo>
                    <a:pt x="78" y="316"/>
                  </a:lnTo>
                  <a:lnTo>
                    <a:pt x="52" y="351"/>
                  </a:lnTo>
                  <a:lnTo>
                    <a:pt x="26" y="383"/>
                  </a:lnTo>
                  <a:lnTo>
                    <a:pt x="0" y="412"/>
                  </a:lnTo>
                  <a:lnTo>
                    <a:pt x="20" y="452"/>
                  </a:lnTo>
                  <a:lnTo>
                    <a:pt x="253" y="225"/>
                  </a:lnTo>
                  <a:lnTo>
                    <a:pt x="254" y="267"/>
                  </a:lnTo>
                  <a:lnTo>
                    <a:pt x="253" y="307"/>
                  </a:lnTo>
                  <a:lnTo>
                    <a:pt x="252" y="345"/>
                  </a:lnTo>
                  <a:lnTo>
                    <a:pt x="246" y="383"/>
                  </a:lnTo>
                  <a:lnTo>
                    <a:pt x="242" y="414"/>
                  </a:lnTo>
                  <a:lnTo>
                    <a:pt x="235" y="446"/>
                  </a:lnTo>
                  <a:lnTo>
                    <a:pt x="218" y="504"/>
                  </a:lnTo>
                  <a:lnTo>
                    <a:pt x="201" y="555"/>
                  </a:lnTo>
                  <a:lnTo>
                    <a:pt x="179" y="596"/>
                  </a:lnTo>
                  <a:lnTo>
                    <a:pt x="157" y="632"/>
                  </a:lnTo>
                  <a:lnTo>
                    <a:pt x="131" y="663"/>
                  </a:lnTo>
                  <a:lnTo>
                    <a:pt x="112" y="696"/>
                  </a:lnTo>
                  <a:lnTo>
                    <a:pt x="104" y="724"/>
                  </a:lnTo>
                  <a:lnTo>
                    <a:pt x="108" y="749"/>
                  </a:lnTo>
                  <a:lnTo>
                    <a:pt x="115" y="775"/>
                  </a:lnTo>
                  <a:lnTo>
                    <a:pt x="131" y="819"/>
                  </a:lnTo>
                  <a:lnTo>
                    <a:pt x="148" y="865"/>
                  </a:lnTo>
                  <a:lnTo>
                    <a:pt x="169" y="911"/>
                  </a:lnTo>
                  <a:lnTo>
                    <a:pt x="186" y="957"/>
                  </a:lnTo>
                  <a:lnTo>
                    <a:pt x="207" y="1003"/>
                  </a:lnTo>
                  <a:lnTo>
                    <a:pt x="227" y="1050"/>
                  </a:lnTo>
                  <a:lnTo>
                    <a:pt x="252" y="1097"/>
                  </a:lnTo>
                  <a:lnTo>
                    <a:pt x="275" y="1144"/>
                  </a:lnTo>
                  <a:lnTo>
                    <a:pt x="301" y="1188"/>
                  </a:lnTo>
                  <a:lnTo>
                    <a:pt x="326" y="1231"/>
                  </a:lnTo>
                  <a:lnTo>
                    <a:pt x="353" y="1277"/>
                  </a:lnTo>
                  <a:lnTo>
                    <a:pt x="377" y="1320"/>
                  </a:lnTo>
                  <a:lnTo>
                    <a:pt x="405" y="1363"/>
                  </a:lnTo>
                  <a:lnTo>
                    <a:pt x="433" y="1405"/>
                  </a:lnTo>
                  <a:lnTo>
                    <a:pt x="460" y="1445"/>
                  </a:lnTo>
                  <a:lnTo>
                    <a:pt x="487" y="1485"/>
                  </a:lnTo>
                  <a:lnTo>
                    <a:pt x="516" y="1494"/>
                  </a:lnTo>
                  <a:lnTo>
                    <a:pt x="536" y="1480"/>
                  </a:lnTo>
                  <a:lnTo>
                    <a:pt x="536" y="1433"/>
                  </a:lnTo>
                  <a:lnTo>
                    <a:pt x="534" y="1402"/>
                  </a:lnTo>
                  <a:lnTo>
                    <a:pt x="533" y="1373"/>
                  </a:lnTo>
                  <a:lnTo>
                    <a:pt x="533" y="1344"/>
                  </a:lnTo>
                  <a:lnTo>
                    <a:pt x="532" y="1315"/>
                  </a:lnTo>
                  <a:lnTo>
                    <a:pt x="533" y="1285"/>
                  </a:lnTo>
                  <a:lnTo>
                    <a:pt x="533" y="1256"/>
                  </a:lnTo>
                  <a:lnTo>
                    <a:pt x="533" y="1227"/>
                  </a:lnTo>
                  <a:lnTo>
                    <a:pt x="533" y="1198"/>
                  </a:lnTo>
                  <a:lnTo>
                    <a:pt x="536" y="1166"/>
                  </a:lnTo>
                  <a:lnTo>
                    <a:pt x="538" y="1137"/>
                  </a:lnTo>
                  <a:lnTo>
                    <a:pt x="542" y="1108"/>
                  </a:lnTo>
                  <a:lnTo>
                    <a:pt x="545" y="1078"/>
                  </a:lnTo>
                  <a:lnTo>
                    <a:pt x="550" y="1049"/>
                  </a:lnTo>
                  <a:lnTo>
                    <a:pt x="554" y="1020"/>
                  </a:lnTo>
                  <a:lnTo>
                    <a:pt x="558" y="992"/>
                  </a:lnTo>
                  <a:lnTo>
                    <a:pt x="567" y="963"/>
                  </a:lnTo>
                  <a:lnTo>
                    <a:pt x="358" y="520"/>
                  </a:lnTo>
                  <a:lnTo>
                    <a:pt x="550" y="10"/>
                  </a:lnTo>
                  <a:close/>
                </a:path>
              </a:pathLst>
            </a:custGeom>
            <a:solidFill>
              <a:srgbClr val="FF008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70" name="Freeform 322"/>
            <p:cNvSpPr>
              <a:spLocks/>
            </p:cNvSpPr>
            <p:nvPr/>
          </p:nvSpPr>
          <p:spPr bwMode="auto">
            <a:xfrm>
              <a:off x="3876" y="2576"/>
              <a:ext cx="99" cy="52"/>
            </a:xfrm>
            <a:custGeom>
              <a:avLst/>
              <a:gdLst>
                <a:gd name="T0" fmla="*/ 0 w 1290"/>
                <a:gd name="T1" fmla="*/ 0 h 725"/>
                <a:gd name="T2" fmla="*/ 0 w 1290"/>
                <a:gd name="T3" fmla="*/ 0 h 725"/>
                <a:gd name="T4" fmla="*/ 0 w 1290"/>
                <a:gd name="T5" fmla="*/ 0 h 725"/>
                <a:gd name="T6" fmla="*/ 0 w 1290"/>
                <a:gd name="T7" fmla="*/ 0 h 725"/>
                <a:gd name="T8" fmla="*/ 0 w 1290"/>
                <a:gd name="T9" fmla="*/ 0 h 725"/>
                <a:gd name="T10" fmla="*/ 0 w 1290"/>
                <a:gd name="T11" fmla="*/ 0 h 725"/>
                <a:gd name="T12" fmla="*/ 0 w 1290"/>
                <a:gd name="T13" fmla="*/ 0 h 725"/>
                <a:gd name="T14" fmla="*/ 0 w 1290"/>
                <a:gd name="T15" fmla="*/ 0 h 725"/>
                <a:gd name="T16" fmla="*/ 0 w 1290"/>
                <a:gd name="T17" fmla="*/ 0 h 725"/>
                <a:gd name="T18" fmla="*/ 0 w 1290"/>
                <a:gd name="T19" fmla="*/ 0 h 725"/>
                <a:gd name="T20" fmla="*/ 0 w 1290"/>
                <a:gd name="T21" fmla="*/ 0 h 725"/>
                <a:gd name="T22" fmla="*/ 0 w 1290"/>
                <a:gd name="T23" fmla="*/ 0 h 725"/>
                <a:gd name="T24" fmla="*/ 0 w 1290"/>
                <a:gd name="T25" fmla="*/ 0 h 725"/>
                <a:gd name="T26" fmla="*/ 0 w 1290"/>
                <a:gd name="T27" fmla="*/ 0 h 725"/>
                <a:gd name="T28" fmla="*/ 0 w 1290"/>
                <a:gd name="T29" fmla="*/ 0 h 725"/>
                <a:gd name="T30" fmla="*/ 0 w 1290"/>
                <a:gd name="T31" fmla="*/ 0 h 725"/>
                <a:gd name="T32" fmla="*/ 0 w 1290"/>
                <a:gd name="T33" fmla="*/ 0 h 725"/>
                <a:gd name="T34" fmla="*/ 0 w 1290"/>
                <a:gd name="T35" fmla="*/ 0 h 725"/>
                <a:gd name="T36" fmla="*/ 0 w 1290"/>
                <a:gd name="T37" fmla="*/ 0 h 725"/>
                <a:gd name="T38" fmla="*/ 0 w 1290"/>
                <a:gd name="T39" fmla="*/ 0 h 725"/>
                <a:gd name="T40" fmla="*/ 0 w 1290"/>
                <a:gd name="T41" fmla="*/ 0 h 725"/>
                <a:gd name="T42" fmla="*/ 0 w 1290"/>
                <a:gd name="T43" fmla="*/ 0 h 725"/>
                <a:gd name="T44" fmla="*/ 0 w 1290"/>
                <a:gd name="T45" fmla="*/ 0 h 725"/>
                <a:gd name="T46" fmla="*/ 0 w 1290"/>
                <a:gd name="T47" fmla="*/ 0 h 725"/>
                <a:gd name="T48" fmla="*/ 0 w 1290"/>
                <a:gd name="T49" fmla="*/ 0 h 725"/>
                <a:gd name="T50" fmla="*/ 0 w 1290"/>
                <a:gd name="T51" fmla="*/ 0 h 725"/>
                <a:gd name="T52" fmla="*/ 0 w 1290"/>
                <a:gd name="T53" fmla="*/ 0 h 725"/>
                <a:gd name="T54" fmla="*/ 0 w 1290"/>
                <a:gd name="T55" fmla="*/ 0 h 725"/>
                <a:gd name="T56" fmla="*/ 0 w 1290"/>
                <a:gd name="T57" fmla="*/ 0 h 725"/>
                <a:gd name="T58" fmla="*/ 0 w 1290"/>
                <a:gd name="T59" fmla="*/ 0 h 725"/>
                <a:gd name="T60" fmla="*/ 0 w 1290"/>
                <a:gd name="T61" fmla="*/ 0 h 725"/>
                <a:gd name="T62" fmla="*/ 0 w 1290"/>
                <a:gd name="T63" fmla="*/ 0 h 725"/>
                <a:gd name="T64" fmla="*/ 0 w 1290"/>
                <a:gd name="T65" fmla="*/ 0 h 725"/>
                <a:gd name="T66" fmla="*/ 0 w 1290"/>
                <a:gd name="T67" fmla="*/ 0 h 725"/>
                <a:gd name="T68" fmla="*/ 0 w 1290"/>
                <a:gd name="T69" fmla="*/ 0 h 725"/>
                <a:gd name="T70" fmla="*/ 0 w 1290"/>
                <a:gd name="T71" fmla="*/ 0 h 725"/>
                <a:gd name="T72" fmla="*/ 0 w 1290"/>
                <a:gd name="T73" fmla="*/ 0 h 725"/>
                <a:gd name="T74" fmla="*/ 0 w 1290"/>
                <a:gd name="T75" fmla="*/ 0 h 725"/>
                <a:gd name="T76" fmla="*/ 0 w 1290"/>
                <a:gd name="T77" fmla="*/ 0 h 725"/>
                <a:gd name="T78" fmla="*/ 1 w 1290"/>
                <a:gd name="T79" fmla="*/ 0 h 725"/>
                <a:gd name="T80" fmla="*/ 1 w 1290"/>
                <a:gd name="T81" fmla="*/ 0 h 725"/>
                <a:gd name="T82" fmla="*/ 1 w 1290"/>
                <a:gd name="T83" fmla="*/ 0 h 725"/>
                <a:gd name="T84" fmla="*/ 1 w 1290"/>
                <a:gd name="T85" fmla="*/ 0 h 725"/>
                <a:gd name="T86" fmla="*/ 1 w 1290"/>
                <a:gd name="T87" fmla="*/ 0 h 725"/>
                <a:gd name="T88" fmla="*/ 1 w 1290"/>
                <a:gd name="T89" fmla="*/ 0 h 725"/>
                <a:gd name="T90" fmla="*/ 1 w 1290"/>
                <a:gd name="T91" fmla="*/ 0 h 725"/>
                <a:gd name="T92" fmla="*/ 1 w 1290"/>
                <a:gd name="T93" fmla="*/ 0 h 725"/>
                <a:gd name="T94" fmla="*/ 0 w 1290"/>
                <a:gd name="T95" fmla="*/ 0 h 725"/>
                <a:gd name="T96" fmla="*/ 0 w 1290"/>
                <a:gd name="T97" fmla="*/ 0 h 725"/>
                <a:gd name="T98" fmla="*/ 0 w 1290"/>
                <a:gd name="T99" fmla="*/ 0 h 725"/>
                <a:gd name="T100" fmla="*/ 0 w 1290"/>
                <a:gd name="T101" fmla="*/ 0 h 725"/>
                <a:gd name="T102" fmla="*/ 0 w 1290"/>
                <a:gd name="T103" fmla="*/ 0 h 725"/>
                <a:gd name="T104" fmla="*/ 0 w 1290"/>
                <a:gd name="T105" fmla="*/ 0 h 725"/>
                <a:gd name="T106" fmla="*/ 0 w 1290"/>
                <a:gd name="T107" fmla="*/ 0 h 725"/>
                <a:gd name="T108" fmla="*/ 0 w 1290"/>
                <a:gd name="T109" fmla="*/ 0 h 7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90"/>
                <a:gd name="T166" fmla="*/ 0 h 725"/>
                <a:gd name="T167" fmla="*/ 1290 w 1290"/>
                <a:gd name="T168" fmla="*/ 725 h 7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90" h="725">
                  <a:moveTo>
                    <a:pt x="90" y="0"/>
                  </a:moveTo>
                  <a:lnTo>
                    <a:pt x="64" y="18"/>
                  </a:lnTo>
                  <a:lnTo>
                    <a:pt x="42" y="42"/>
                  </a:lnTo>
                  <a:lnTo>
                    <a:pt x="26" y="71"/>
                  </a:lnTo>
                  <a:lnTo>
                    <a:pt x="8" y="99"/>
                  </a:lnTo>
                  <a:lnTo>
                    <a:pt x="0" y="133"/>
                  </a:lnTo>
                  <a:lnTo>
                    <a:pt x="8" y="197"/>
                  </a:lnTo>
                  <a:lnTo>
                    <a:pt x="15" y="238"/>
                  </a:lnTo>
                  <a:lnTo>
                    <a:pt x="27" y="272"/>
                  </a:lnTo>
                  <a:lnTo>
                    <a:pt x="27" y="287"/>
                  </a:lnTo>
                  <a:lnTo>
                    <a:pt x="40" y="322"/>
                  </a:lnTo>
                  <a:lnTo>
                    <a:pt x="61" y="349"/>
                  </a:lnTo>
                  <a:lnTo>
                    <a:pt x="89" y="384"/>
                  </a:lnTo>
                  <a:lnTo>
                    <a:pt x="106" y="433"/>
                  </a:lnTo>
                  <a:lnTo>
                    <a:pt x="114" y="448"/>
                  </a:lnTo>
                  <a:lnTo>
                    <a:pt x="121" y="474"/>
                  </a:lnTo>
                  <a:lnTo>
                    <a:pt x="127" y="517"/>
                  </a:lnTo>
                  <a:lnTo>
                    <a:pt x="131" y="561"/>
                  </a:lnTo>
                  <a:lnTo>
                    <a:pt x="132" y="606"/>
                  </a:lnTo>
                  <a:lnTo>
                    <a:pt x="134" y="725"/>
                  </a:lnTo>
                  <a:lnTo>
                    <a:pt x="203" y="725"/>
                  </a:lnTo>
                  <a:lnTo>
                    <a:pt x="203" y="342"/>
                  </a:lnTo>
                  <a:lnTo>
                    <a:pt x="233" y="354"/>
                  </a:lnTo>
                  <a:lnTo>
                    <a:pt x="264" y="367"/>
                  </a:lnTo>
                  <a:lnTo>
                    <a:pt x="290" y="383"/>
                  </a:lnTo>
                  <a:lnTo>
                    <a:pt x="318" y="402"/>
                  </a:lnTo>
                  <a:lnTo>
                    <a:pt x="340" y="418"/>
                  </a:lnTo>
                  <a:lnTo>
                    <a:pt x="363" y="439"/>
                  </a:lnTo>
                  <a:lnTo>
                    <a:pt x="405" y="483"/>
                  </a:lnTo>
                  <a:lnTo>
                    <a:pt x="441" y="528"/>
                  </a:lnTo>
                  <a:lnTo>
                    <a:pt x="458" y="551"/>
                  </a:lnTo>
                  <a:lnTo>
                    <a:pt x="477" y="577"/>
                  </a:lnTo>
                  <a:lnTo>
                    <a:pt x="493" y="602"/>
                  </a:lnTo>
                  <a:lnTo>
                    <a:pt x="509" y="627"/>
                  </a:lnTo>
                  <a:lnTo>
                    <a:pt x="526" y="653"/>
                  </a:lnTo>
                  <a:lnTo>
                    <a:pt x="546" y="681"/>
                  </a:lnTo>
                  <a:lnTo>
                    <a:pt x="576" y="709"/>
                  </a:lnTo>
                  <a:lnTo>
                    <a:pt x="605" y="721"/>
                  </a:lnTo>
                  <a:lnTo>
                    <a:pt x="653" y="725"/>
                  </a:lnTo>
                  <a:lnTo>
                    <a:pt x="1172" y="723"/>
                  </a:lnTo>
                  <a:lnTo>
                    <a:pt x="1264" y="723"/>
                  </a:lnTo>
                  <a:lnTo>
                    <a:pt x="1284" y="721"/>
                  </a:lnTo>
                  <a:lnTo>
                    <a:pt x="1290" y="697"/>
                  </a:lnTo>
                  <a:lnTo>
                    <a:pt x="1284" y="684"/>
                  </a:lnTo>
                  <a:lnTo>
                    <a:pt x="1264" y="656"/>
                  </a:lnTo>
                  <a:lnTo>
                    <a:pt x="1189" y="632"/>
                  </a:lnTo>
                  <a:lnTo>
                    <a:pt x="1135" y="612"/>
                  </a:lnTo>
                  <a:lnTo>
                    <a:pt x="1089" y="592"/>
                  </a:lnTo>
                  <a:lnTo>
                    <a:pt x="1051" y="571"/>
                  </a:lnTo>
                  <a:lnTo>
                    <a:pt x="1017" y="549"/>
                  </a:lnTo>
                  <a:lnTo>
                    <a:pt x="983" y="525"/>
                  </a:lnTo>
                  <a:lnTo>
                    <a:pt x="952" y="500"/>
                  </a:lnTo>
                  <a:lnTo>
                    <a:pt x="917" y="469"/>
                  </a:lnTo>
                  <a:lnTo>
                    <a:pt x="879" y="4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008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71" name="Freeform 323"/>
            <p:cNvSpPr>
              <a:spLocks/>
            </p:cNvSpPr>
            <p:nvPr/>
          </p:nvSpPr>
          <p:spPr bwMode="auto">
            <a:xfrm>
              <a:off x="3881" y="2419"/>
              <a:ext cx="64" cy="190"/>
            </a:xfrm>
            <a:custGeom>
              <a:avLst/>
              <a:gdLst>
                <a:gd name="T0" fmla="*/ 0 w 833"/>
                <a:gd name="T1" fmla="*/ 1 h 2656"/>
                <a:gd name="T2" fmla="*/ 0 w 833"/>
                <a:gd name="T3" fmla="*/ 1 h 2656"/>
                <a:gd name="T4" fmla="*/ 0 w 833"/>
                <a:gd name="T5" fmla="*/ 1 h 2656"/>
                <a:gd name="T6" fmla="*/ 0 w 833"/>
                <a:gd name="T7" fmla="*/ 1 h 2656"/>
                <a:gd name="T8" fmla="*/ 0 w 833"/>
                <a:gd name="T9" fmla="*/ 1 h 2656"/>
                <a:gd name="T10" fmla="*/ 0 w 833"/>
                <a:gd name="T11" fmla="*/ 1 h 2656"/>
                <a:gd name="T12" fmla="*/ 0 w 833"/>
                <a:gd name="T13" fmla="*/ 1 h 2656"/>
                <a:gd name="T14" fmla="*/ 0 w 833"/>
                <a:gd name="T15" fmla="*/ 1 h 2656"/>
                <a:gd name="T16" fmla="*/ 0 w 833"/>
                <a:gd name="T17" fmla="*/ 1 h 2656"/>
                <a:gd name="T18" fmla="*/ 0 w 833"/>
                <a:gd name="T19" fmla="*/ 1 h 2656"/>
                <a:gd name="T20" fmla="*/ 0 w 833"/>
                <a:gd name="T21" fmla="*/ 1 h 2656"/>
                <a:gd name="T22" fmla="*/ 0 w 833"/>
                <a:gd name="T23" fmla="*/ 1 h 2656"/>
                <a:gd name="T24" fmla="*/ 0 w 833"/>
                <a:gd name="T25" fmla="*/ 1 h 2656"/>
                <a:gd name="T26" fmla="*/ 0 w 833"/>
                <a:gd name="T27" fmla="*/ 1 h 2656"/>
                <a:gd name="T28" fmla="*/ 0 w 833"/>
                <a:gd name="T29" fmla="*/ 1 h 2656"/>
                <a:gd name="T30" fmla="*/ 0 w 833"/>
                <a:gd name="T31" fmla="*/ 1 h 2656"/>
                <a:gd name="T32" fmla="*/ 0 w 833"/>
                <a:gd name="T33" fmla="*/ 0 h 2656"/>
                <a:gd name="T34" fmla="*/ 0 w 833"/>
                <a:gd name="T35" fmla="*/ 0 h 2656"/>
                <a:gd name="T36" fmla="*/ 0 w 833"/>
                <a:gd name="T37" fmla="*/ 0 h 2656"/>
                <a:gd name="T38" fmla="*/ 0 w 833"/>
                <a:gd name="T39" fmla="*/ 0 h 2656"/>
                <a:gd name="T40" fmla="*/ 0 w 833"/>
                <a:gd name="T41" fmla="*/ 0 h 2656"/>
                <a:gd name="T42" fmla="*/ 0 w 833"/>
                <a:gd name="T43" fmla="*/ 0 h 2656"/>
                <a:gd name="T44" fmla="*/ 0 w 833"/>
                <a:gd name="T45" fmla="*/ 0 h 2656"/>
                <a:gd name="T46" fmla="*/ 0 w 833"/>
                <a:gd name="T47" fmla="*/ 0 h 2656"/>
                <a:gd name="T48" fmla="*/ 0 w 833"/>
                <a:gd name="T49" fmla="*/ 0 h 2656"/>
                <a:gd name="T50" fmla="*/ 0 w 833"/>
                <a:gd name="T51" fmla="*/ 0 h 2656"/>
                <a:gd name="T52" fmla="*/ 0 w 833"/>
                <a:gd name="T53" fmla="*/ 0 h 2656"/>
                <a:gd name="T54" fmla="*/ 0 w 833"/>
                <a:gd name="T55" fmla="*/ 0 h 2656"/>
                <a:gd name="T56" fmla="*/ 0 w 833"/>
                <a:gd name="T57" fmla="*/ 0 h 2656"/>
                <a:gd name="T58" fmla="*/ 0 w 833"/>
                <a:gd name="T59" fmla="*/ 0 h 2656"/>
                <a:gd name="T60" fmla="*/ 0 w 833"/>
                <a:gd name="T61" fmla="*/ 0 h 2656"/>
                <a:gd name="T62" fmla="*/ 0 w 833"/>
                <a:gd name="T63" fmla="*/ 1 h 2656"/>
                <a:gd name="T64" fmla="*/ 0 w 833"/>
                <a:gd name="T65" fmla="*/ 1 h 2656"/>
                <a:gd name="T66" fmla="*/ 0 w 833"/>
                <a:gd name="T67" fmla="*/ 1 h 2656"/>
                <a:gd name="T68" fmla="*/ 0 w 833"/>
                <a:gd name="T69" fmla="*/ 1 h 2656"/>
                <a:gd name="T70" fmla="*/ 0 w 833"/>
                <a:gd name="T71" fmla="*/ 1 h 2656"/>
                <a:gd name="T72" fmla="*/ 0 w 833"/>
                <a:gd name="T73" fmla="*/ 1 h 2656"/>
                <a:gd name="T74" fmla="*/ 0 w 833"/>
                <a:gd name="T75" fmla="*/ 1 h 26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33"/>
                <a:gd name="T115" fmla="*/ 0 h 2656"/>
                <a:gd name="T116" fmla="*/ 833 w 833"/>
                <a:gd name="T117" fmla="*/ 2656 h 26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33" h="2656">
                  <a:moveTo>
                    <a:pt x="38" y="2174"/>
                  </a:moveTo>
                  <a:lnTo>
                    <a:pt x="0" y="2203"/>
                  </a:lnTo>
                  <a:lnTo>
                    <a:pt x="63" y="2237"/>
                  </a:lnTo>
                  <a:lnTo>
                    <a:pt x="119" y="2276"/>
                  </a:lnTo>
                  <a:lnTo>
                    <a:pt x="167" y="2315"/>
                  </a:lnTo>
                  <a:lnTo>
                    <a:pt x="213" y="2359"/>
                  </a:lnTo>
                  <a:lnTo>
                    <a:pt x="253" y="2400"/>
                  </a:lnTo>
                  <a:lnTo>
                    <a:pt x="294" y="2443"/>
                  </a:lnTo>
                  <a:lnTo>
                    <a:pt x="330" y="2483"/>
                  </a:lnTo>
                  <a:lnTo>
                    <a:pt x="371" y="2524"/>
                  </a:lnTo>
                  <a:lnTo>
                    <a:pt x="412" y="2557"/>
                  </a:lnTo>
                  <a:lnTo>
                    <a:pt x="454" y="2589"/>
                  </a:lnTo>
                  <a:lnTo>
                    <a:pt x="503" y="2615"/>
                  </a:lnTo>
                  <a:lnTo>
                    <a:pt x="558" y="2637"/>
                  </a:lnTo>
                  <a:lnTo>
                    <a:pt x="615" y="2650"/>
                  </a:lnTo>
                  <a:lnTo>
                    <a:pt x="684" y="2656"/>
                  </a:lnTo>
                  <a:lnTo>
                    <a:pt x="725" y="2651"/>
                  </a:lnTo>
                  <a:lnTo>
                    <a:pt x="766" y="2647"/>
                  </a:lnTo>
                  <a:lnTo>
                    <a:pt x="807" y="2643"/>
                  </a:lnTo>
                  <a:lnTo>
                    <a:pt x="833" y="2645"/>
                  </a:lnTo>
                  <a:lnTo>
                    <a:pt x="772" y="2590"/>
                  </a:lnTo>
                  <a:lnTo>
                    <a:pt x="702" y="2533"/>
                  </a:lnTo>
                  <a:lnTo>
                    <a:pt x="636" y="2465"/>
                  </a:lnTo>
                  <a:lnTo>
                    <a:pt x="579" y="2389"/>
                  </a:lnTo>
                  <a:lnTo>
                    <a:pt x="531" y="2305"/>
                  </a:lnTo>
                  <a:lnTo>
                    <a:pt x="498" y="2220"/>
                  </a:lnTo>
                  <a:lnTo>
                    <a:pt x="477" y="2133"/>
                  </a:lnTo>
                  <a:lnTo>
                    <a:pt x="475" y="2050"/>
                  </a:lnTo>
                  <a:lnTo>
                    <a:pt x="482" y="1907"/>
                  </a:lnTo>
                  <a:lnTo>
                    <a:pt x="492" y="1765"/>
                  </a:lnTo>
                  <a:lnTo>
                    <a:pt x="503" y="1626"/>
                  </a:lnTo>
                  <a:lnTo>
                    <a:pt x="518" y="1485"/>
                  </a:lnTo>
                  <a:lnTo>
                    <a:pt x="531" y="1345"/>
                  </a:lnTo>
                  <a:lnTo>
                    <a:pt x="547" y="1207"/>
                  </a:lnTo>
                  <a:lnTo>
                    <a:pt x="566" y="1071"/>
                  </a:lnTo>
                  <a:lnTo>
                    <a:pt x="586" y="939"/>
                  </a:lnTo>
                  <a:lnTo>
                    <a:pt x="608" y="805"/>
                  </a:lnTo>
                  <a:lnTo>
                    <a:pt x="633" y="677"/>
                  </a:lnTo>
                  <a:lnTo>
                    <a:pt x="658" y="554"/>
                  </a:lnTo>
                  <a:lnTo>
                    <a:pt x="689" y="434"/>
                  </a:lnTo>
                  <a:lnTo>
                    <a:pt x="719" y="318"/>
                  </a:lnTo>
                  <a:lnTo>
                    <a:pt x="755" y="208"/>
                  </a:lnTo>
                  <a:lnTo>
                    <a:pt x="791" y="101"/>
                  </a:lnTo>
                  <a:lnTo>
                    <a:pt x="832" y="0"/>
                  </a:lnTo>
                  <a:lnTo>
                    <a:pt x="441" y="16"/>
                  </a:lnTo>
                  <a:lnTo>
                    <a:pt x="381" y="79"/>
                  </a:lnTo>
                  <a:lnTo>
                    <a:pt x="330" y="140"/>
                  </a:lnTo>
                  <a:lnTo>
                    <a:pt x="286" y="206"/>
                  </a:lnTo>
                  <a:lnTo>
                    <a:pt x="250" y="273"/>
                  </a:lnTo>
                  <a:lnTo>
                    <a:pt x="218" y="345"/>
                  </a:lnTo>
                  <a:lnTo>
                    <a:pt x="191" y="415"/>
                  </a:lnTo>
                  <a:lnTo>
                    <a:pt x="171" y="491"/>
                  </a:lnTo>
                  <a:lnTo>
                    <a:pt x="155" y="563"/>
                  </a:lnTo>
                  <a:lnTo>
                    <a:pt x="141" y="638"/>
                  </a:lnTo>
                  <a:lnTo>
                    <a:pt x="130" y="715"/>
                  </a:lnTo>
                  <a:lnTo>
                    <a:pt x="123" y="792"/>
                  </a:lnTo>
                  <a:lnTo>
                    <a:pt x="123" y="873"/>
                  </a:lnTo>
                  <a:lnTo>
                    <a:pt x="120" y="951"/>
                  </a:lnTo>
                  <a:lnTo>
                    <a:pt x="123" y="1029"/>
                  </a:lnTo>
                  <a:lnTo>
                    <a:pt x="124" y="1106"/>
                  </a:lnTo>
                  <a:lnTo>
                    <a:pt x="130" y="1187"/>
                  </a:lnTo>
                  <a:lnTo>
                    <a:pt x="135" y="1264"/>
                  </a:lnTo>
                  <a:lnTo>
                    <a:pt x="141" y="1341"/>
                  </a:lnTo>
                  <a:lnTo>
                    <a:pt x="145" y="1415"/>
                  </a:lnTo>
                  <a:lnTo>
                    <a:pt x="151" y="1490"/>
                  </a:lnTo>
                  <a:lnTo>
                    <a:pt x="153" y="1561"/>
                  </a:lnTo>
                  <a:lnTo>
                    <a:pt x="157" y="1630"/>
                  </a:lnTo>
                  <a:lnTo>
                    <a:pt x="159" y="1698"/>
                  </a:lnTo>
                  <a:lnTo>
                    <a:pt x="159" y="1765"/>
                  </a:lnTo>
                  <a:lnTo>
                    <a:pt x="157" y="1828"/>
                  </a:lnTo>
                  <a:lnTo>
                    <a:pt x="152" y="1888"/>
                  </a:lnTo>
                  <a:lnTo>
                    <a:pt x="142" y="1943"/>
                  </a:lnTo>
                  <a:lnTo>
                    <a:pt x="130" y="1998"/>
                  </a:lnTo>
                  <a:lnTo>
                    <a:pt x="114" y="2049"/>
                  </a:lnTo>
                  <a:lnTo>
                    <a:pt x="94" y="2095"/>
                  </a:lnTo>
                  <a:lnTo>
                    <a:pt x="68" y="2135"/>
                  </a:lnTo>
                  <a:lnTo>
                    <a:pt x="38" y="2174"/>
                  </a:lnTo>
                  <a:close/>
                </a:path>
              </a:pathLst>
            </a:custGeom>
            <a:solidFill>
              <a:srgbClr val="FF996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72" name="Freeform 324"/>
            <p:cNvSpPr>
              <a:spLocks/>
            </p:cNvSpPr>
            <p:nvPr/>
          </p:nvSpPr>
          <p:spPr bwMode="auto">
            <a:xfrm>
              <a:off x="3779" y="2420"/>
              <a:ext cx="154" cy="181"/>
            </a:xfrm>
            <a:custGeom>
              <a:avLst/>
              <a:gdLst>
                <a:gd name="T0" fmla="*/ 0 w 1998"/>
                <a:gd name="T1" fmla="*/ 0 h 2527"/>
                <a:gd name="T2" fmla="*/ 0 w 1998"/>
                <a:gd name="T3" fmla="*/ 0 h 2527"/>
                <a:gd name="T4" fmla="*/ 0 w 1998"/>
                <a:gd name="T5" fmla="*/ 0 h 2527"/>
                <a:gd name="T6" fmla="*/ 0 w 1998"/>
                <a:gd name="T7" fmla="*/ 0 h 2527"/>
                <a:gd name="T8" fmla="*/ 0 w 1998"/>
                <a:gd name="T9" fmla="*/ 0 h 2527"/>
                <a:gd name="T10" fmla="*/ 0 w 1998"/>
                <a:gd name="T11" fmla="*/ 0 h 2527"/>
                <a:gd name="T12" fmla="*/ 0 w 1998"/>
                <a:gd name="T13" fmla="*/ 1 h 2527"/>
                <a:gd name="T14" fmla="*/ 0 w 1998"/>
                <a:gd name="T15" fmla="*/ 1 h 2527"/>
                <a:gd name="T16" fmla="*/ 0 w 1998"/>
                <a:gd name="T17" fmla="*/ 1 h 2527"/>
                <a:gd name="T18" fmla="*/ 0 w 1998"/>
                <a:gd name="T19" fmla="*/ 1 h 2527"/>
                <a:gd name="T20" fmla="*/ 0 w 1998"/>
                <a:gd name="T21" fmla="*/ 1 h 2527"/>
                <a:gd name="T22" fmla="*/ 0 w 1998"/>
                <a:gd name="T23" fmla="*/ 1 h 2527"/>
                <a:gd name="T24" fmla="*/ 0 w 1998"/>
                <a:gd name="T25" fmla="*/ 1 h 2527"/>
                <a:gd name="T26" fmla="*/ 0 w 1998"/>
                <a:gd name="T27" fmla="*/ 1 h 2527"/>
                <a:gd name="T28" fmla="*/ 0 w 1998"/>
                <a:gd name="T29" fmla="*/ 1 h 2527"/>
                <a:gd name="T30" fmla="*/ 0 w 1998"/>
                <a:gd name="T31" fmla="*/ 1 h 2527"/>
                <a:gd name="T32" fmla="*/ 0 w 1998"/>
                <a:gd name="T33" fmla="*/ 1 h 2527"/>
                <a:gd name="T34" fmla="*/ 0 w 1998"/>
                <a:gd name="T35" fmla="*/ 1 h 2527"/>
                <a:gd name="T36" fmla="*/ 0 w 1998"/>
                <a:gd name="T37" fmla="*/ 1 h 2527"/>
                <a:gd name="T38" fmla="*/ 0 w 1998"/>
                <a:gd name="T39" fmla="*/ 1 h 2527"/>
                <a:gd name="T40" fmla="*/ 0 w 1998"/>
                <a:gd name="T41" fmla="*/ 1 h 2527"/>
                <a:gd name="T42" fmla="*/ 0 w 1998"/>
                <a:gd name="T43" fmla="*/ 1 h 2527"/>
                <a:gd name="T44" fmla="*/ 0 w 1998"/>
                <a:gd name="T45" fmla="*/ 0 h 2527"/>
                <a:gd name="T46" fmla="*/ 0 w 1998"/>
                <a:gd name="T47" fmla="*/ 0 h 2527"/>
                <a:gd name="T48" fmla="*/ 1 w 1998"/>
                <a:gd name="T49" fmla="*/ 0 h 2527"/>
                <a:gd name="T50" fmla="*/ 1 w 1998"/>
                <a:gd name="T51" fmla="*/ 0 h 2527"/>
                <a:gd name="T52" fmla="*/ 1 w 1998"/>
                <a:gd name="T53" fmla="*/ 0 h 2527"/>
                <a:gd name="T54" fmla="*/ 1 w 1998"/>
                <a:gd name="T55" fmla="*/ 0 h 2527"/>
                <a:gd name="T56" fmla="*/ 1 w 1998"/>
                <a:gd name="T57" fmla="*/ 0 h 2527"/>
                <a:gd name="T58" fmla="*/ 1 w 1998"/>
                <a:gd name="T59" fmla="*/ 0 h 2527"/>
                <a:gd name="T60" fmla="*/ 1 w 1998"/>
                <a:gd name="T61" fmla="*/ 0 h 2527"/>
                <a:gd name="T62" fmla="*/ 1 w 1998"/>
                <a:gd name="T63" fmla="*/ 0 h 2527"/>
                <a:gd name="T64" fmla="*/ 0 w 1998"/>
                <a:gd name="T65" fmla="*/ 0 h 25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98"/>
                <a:gd name="T100" fmla="*/ 0 h 2527"/>
                <a:gd name="T101" fmla="*/ 1998 w 1998"/>
                <a:gd name="T102" fmla="*/ 2527 h 25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98" h="2527">
                  <a:moveTo>
                    <a:pt x="1068" y="68"/>
                  </a:moveTo>
                  <a:lnTo>
                    <a:pt x="998" y="140"/>
                  </a:lnTo>
                  <a:lnTo>
                    <a:pt x="931" y="225"/>
                  </a:lnTo>
                  <a:lnTo>
                    <a:pt x="871" y="321"/>
                  </a:lnTo>
                  <a:lnTo>
                    <a:pt x="814" y="424"/>
                  </a:lnTo>
                  <a:lnTo>
                    <a:pt x="761" y="534"/>
                  </a:lnTo>
                  <a:lnTo>
                    <a:pt x="710" y="647"/>
                  </a:lnTo>
                  <a:lnTo>
                    <a:pt x="659" y="764"/>
                  </a:lnTo>
                  <a:lnTo>
                    <a:pt x="609" y="882"/>
                  </a:lnTo>
                  <a:lnTo>
                    <a:pt x="559" y="996"/>
                  </a:lnTo>
                  <a:lnTo>
                    <a:pt x="505" y="1110"/>
                  </a:lnTo>
                  <a:lnTo>
                    <a:pt x="449" y="1216"/>
                  </a:lnTo>
                  <a:lnTo>
                    <a:pt x="388" y="1322"/>
                  </a:lnTo>
                  <a:lnTo>
                    <a:pt x="324" y="1414"/>
                  </a:lnTo>
                  <a:lnTo>
                    <a:pt x="252" y="1498"/>
                  </a:lnTo>
                  <a:lnTo>
                    <a:pt x="172" y="1571"/>
                  </a:lnTo>
                  <a:lnTo>
                    <a:pt x="83" y="1654"/>
                  </a:lnTo>
                  <a:lnTo>
                    <a:pt x="64" y="1687"/>
                  </a:lnTo>
                  <a:lnTo>
                    <a:pt x="44" y="1745"/>
                  </a:lnTo>
                  <a:lnTo>
                    <a:pt x="29" y="1801"/>
                  </a:lnTo>
                  <a:lnTo>
                    <a:pt x="15" y="1860"/>
                  </a:lnTo>
                  <a:lnTo>
                    <a:pt x="7" y="1920"/>
                  </a:lnTo>
                  <a:lnTo>
                    <a:pt x="1" y="1981"/>
                  </a:lnTo>
                  <a:lnTo>
                    <a:pt x="0" y="2038"/>
                  </a:lnTo>
                  <a:lnTo>
                    <a:pt x="1" y="2099"/>
                  </a:lnTo>
                  <a:lnTo>
                    <a:pt x="10" y="2156"/>
                  </a:lnTo>
                  <a:lnTo>
                    <a:pt x="23" y="2214"/>
                  </a:lnTo>
                  <a:lnTo>
                    <a:pt x="44" y="2270"/>
                  </a:lnTo>
                  <a:lnTo>
                    <a:pt x="66" y="2326"/>
                  </a:lnTo>
                  <a:lnTo>
                    <a:pt x="97" y="2379"/>
                  </a:lnTo>
                  <a:lnTo>
                    <a:pt x="131" y="2431"/>
                  </a:lnTo>
                  <a:lnTo>
                    <a:pt x="175" y="2478"/>
                  </a:lnTo>
                  <a:lnTo>
                    <a:pt x="223" y="2527"/>
                  </a:lnTo>
                  <a:lnTo>
                    <a:pt x="254" y="2374"/>
                  </a:lnTo>
                  <a:lnTo>
                    <a:pt x="286" y="2243"/>
                  </a:lnTo>
                  <a:lnTo>
                    <a:pt x="323" y="2128"/>
                  </a:lnTo>
                  <a:lnTo>
                    <a:pt x="365" y="2026"/>
                  </a:lnTo>
                  <a:lnTo>
                    <a:pt x="413" y="1924"/>
                  </a:lnTo>
                  <a:lnTo>
                    <a:pt x="466" y="1827"/>
                  </a:lnTo>
                  <a:lnTo>
                    <a:pt x="528" y="1726"/>
                  </a:lnTo>
                  <a:lnTo>
                    <a:pt x="593" y="1614"/>
                  </a:lnTo>
                  <a:lnTo>
                    <a:pt x="660" y="1524"/>
                  </a:lnTo>
                  <a:lnTo>
                    <a:pt x="726" y="1435"/>
                  </a:lnTo>
                  <a:lnTo>
                    <a:pt x="790" y="1347"/>
                  </a:lnTo>
                  <a:lnTo>
                    <a:pt x="852" y="1264"/>
                  </a:lnTo>
                  <a:lnTo>
                    <a:pt x="916" y="1181"/>
                  </a:lnTo>
                  <a:lnTo>
                    <a:pt x="977" y="1103"/>
                  </a:lnTo>
                  <a:lnTo>
                    <a:pt x="1040" y="1023"/>
                  </a:lnTo>
                  <a:lnTo>
                    <a:pt x="1101" y="950"/>
                  </a:lnTo>
                  <a:lnTo>
                    <a:pt x="1164" y="876"/>
                  </a:lnTo>
                  <a:lnTo>
                    <a:pt x="1227" y="803"/>
                  </a:lnTo>
                  <a:lnTo>
                    <a:pt x="1289" y="732"/>
                  </a:lnTo>
                  <a:lnTo>
                    <a:pt x="1355" y="666"/>
                  </a:lnTo>
                  <a:lnTo>
                    <a:pt x="1421" y="598"/>
                  </a:lnTo>
                  <a:lnTo>
                    <a:pt x="1488" y="536"/>
                  </a:lnTo>
                  <a:lnTo>
                    <a:pt x="1554" y="474"/>
                  </a:lnTo>
                  <a:lnTo>
                    <a:pt x="1626" y="415"/>
                  </a:lnTo>
                  <a:lnTo>
                    <a:pt x="1708" y="370"/>
                  </a:lnTo>
                  <a:lnTo>
                    <a:pt x="1779" y="322"/>
                  </a:lnTo>
                  <a:lnTo>
                    <a:pt x="1840" y="268"/>
                  </a:lnTo>
                  <a:lnTo>
                    <a:pt x="1894" y="214"/>
                  </a:lnTo>
                  <a:lnTo>
                    <a:pt x="1933" y="156"/>
                  </a:lnTo>
                  <a:lnTo>
                    <a:pt x="1964" y="101"/>
                  </a:lnTo>
                  <a:lnTo>
                    <a:pt x="1986" y="51"/>
                  </a:lnTo>
                  <a:lnTo>
                    <a:pt x="1998" y="0"/>
                  </a:lnTo>
                  <a:lnTo>
                    <a:pt x="1068" y="68"/>
                  </a:lnTo>
                  <a:close/>
                </a:path>
              </a:pathLst>
            </a:custGeom>
            <a:solidFill>
              <a:srgbClr val="FF996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73" name="Freeform 325"/>
            <p:cNvSpPr>
              <a:spLocks/>
            </p:cNvSpPr>
            <p:nvPr/>
          </p:nvSpPr>
          <p:spPr bwMode="auto">
            <a:xfrm>
              <a:off x="3844" y="2179"/>
              <a:ext cx="143" cy="198"/>
            </a:xfrm>
            <a:custGeom>
              <a:avLst/>
              <a:gdLst>
                <a:gd name="T0" fmla="*/ 1 w 1859"/>
                <a:gd name="T1" fmla="*/ 0 h 2779"/>
                <a:gd name="T2" fmla="*/ 1 w 1859"/>
                <a:gd name="T3" fmla="*/ 0 h 2779"/>
                <a:gd name="T4" fmla="*/ 1 w 1859"/>
                <a:gd name="T5" fmla="*/ 0 h 2779"/>
                <a:gd name="T6" fmla="*/ 1 w 1859"/>
                <a:gd name="T7" fmla="*/ 0 h 2779"/>
                <a:gd name="T8" fmla="*/ 1 w 1859"/>
                <a:gd name="T9" fmla="*/ 0 h 2779"/>
                <a:gd name="T10" fmla="*/ 1 w 1859"/>
                <a:gd name="T11" fmla="*/ 0 h 2779"/>
                <a:gd name="T12" fmla="*/ 1 w 1859"/>
                <a:gd name="T13" fmla="*/ 0 h 2779"/>
                <a:gd name="T14" fmla="*/ 1 w 1859"/>
                <a:gd name="T15" fmla="*/ 0 h 2779"/>
                <a:gd name="T16" fmla="*/ 1 w 1859"/>
                <a:gd name="T17" fmla="*/ 0 h 2779"/>
                <a:gd name="T18" fmla="*/ 1 w 1859"/>
                <a:gd name="T19" fmla="*/ 0 h 2779"/>
                <a:gd name="T20" fmla="*/ 1 w 1859"/>
                <a:gd name="T21" fmla="*/ 1 h 2779"/>
                <a:gd name="T22" fmla="*/ 1 w 1859"/>
                <a:gd name="T23" fmla="*/ 1 h 2779"/>
                <a:gd name="T24" fmla="*/ 1 w 1859"/>
                <a:gd name="T25" fmla="*/ 1 h 2779"/>
                <a:gd name="T26" fmla="*/ 1 w 1859"/>
                <a:gd name="T27" fmla="*/ 1 h 2779"/>
                <a:gd name="T28" fmla="*/ 1 w 1859"/>
                <a:gd name="T29" fmla="*/ 1 h 2779"/>
                <a:gd name="T30" fmla="*/ 1 w 1859"/>
                <a:gd name="T31" fmla="*/ 1 h 2779"/>
                <a:gd name="T32" fmla="*/ 1 w 1859"/>
                <a:gd name="T33" fmla="*/ 1 h 2779"/>
                <a:gd name="T34" fmla="*/ 1 w 1859"/>
                <a:gd name="T35" fmla="*/ 1 h 2779"/>
                <a:gd name="T36" fmla="*/ 1 w 1859"/>
                <a:gd name="T37" fmla="*/ 1 h 2779"/>
                <a:gd name="T38" fmla="*/ 1 w 1859"/>
                <a:gd name="T39" fmla="*/ 1 h 2779"/>
                <a:gd name="T40" fmla="*/ 1 w 1859"/>
                <a:gd name="T41" fmla="*/ 1 h 2779"/>
                <a:gd name="T42" fmla="*/ 1 w 1859"/>
                <a:gd name="T43" fmla="*/ 1 h 2779"/>
                <a:gd name="T44" fmla="*/ 1 w 1859"/>
                <a:gd name="T45" fmla="*/ 1 h 2779"/>
                <a:gd name="T46" fmla="*/ 1 w 1859"/>
                <a:gd name="T47" fmla="*/ 1 h 2779"/>
                <a:gd name="T48" fmla="*/ 1 w 1859"/>
                <a:gd name="T49" fmla="*/ 1 h 2779"/>
                <a:gd name="T50" fmla="*/ 1 w 1859"/>
                <a:gd name="T51" fmla="*/ 1 h 2779"/>
                <a:gd name="T52" fmla="*/ 1 w 1859"/>
                <a:gd name="T53" fmla="*/ 1 h 2779"/>
                <a:gd name="T54" fmla="*/ 1 w 1859"/>
                <a:gd name="T55" fmla="*/ 1 h 2779"/>
                <a:gd name="T56" fmla="*/ 1 w 1859"/>
                <a:gd name="T57" fmla="*/ 1 h 2779"/>
                <a:gd name="T58" fmla="*/ 1 w 1859"/>
                <a:gd name="T59" fmla="*/ 1 h 2779"/>
                <a:gd name="T60" fmla="*/ 1 w 1859"/>
                <a:gd name="T61" fmla="*/ 1 h 2779"/>
                <a:gd name="T62" fmla="*/ 1 w 1859"/>
                <a:gd name="T63" fmla="*/ 1 h 2779"/>
                <a:gd name="T64" fmla="*/ 1 w 1859"/>
                <a:gd name="T65" fmla="*/ 1 h 2779"/>
                <a:gd name="T66" fmla="*/ 1 w 1859"/>
                <a:gd name="T67" fmla="*/ 1 h 2779"/>
                <a:gd name="T68" fmla="*/ 1 w 1859"/>
                <a:gd name="T69" fmla="*/ 1 h 2779"/>
                <a:gd name="T70" fmla="*/ 1 w 1859"/>
                <a:gd name="T71" fmla="*/ 1 h 2779"/>
                <a:gd name="T72" fmla="*/ 1 w 1859"/>
                <a:gd name="T73" fmla="*/ 1 h 2779"/>
                <a:gd name="T74" fmla="*/ 1 w 1859"/>
                <a:gd name="T75" fmla="*/ 1 h 2779"/>
                <a:gd name="T76" fmla="*/ 1 w 1859"/>
                <a:gd name="T77" fmla="*/ 1 h 2779"/>
                <a:gd name="T78" fmla="*/ 0 w 1859"/>
                <a:gd name="T79" fmla="*/ 0 h 2779"/>
                <a:gd name="T80" fmla="*/ 0 w 1859"/>
                <a:gd name="T81" fmla="*/ 0 h 2779"/>
                <a:gd name="T82" fmla="*/ 1 w 1859"/>
                <a:gd name="T83" fmla="*/ 0 h 2779"/>
                <a:gd name="T84" fmla="*/ 1 w 1859"/>
                <a:gd name="T85" fmla="*/ 0 h 27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859"/>
                <a:gd name="T130" fmla="*/ 0 h 2779"/>
                <a:gd name="T131" fmla="*/ 1859 w 1859"/>
                <a:gd name="T132" fmla="*/ 2779 h 277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859" h="2779">
                  <a:moveTo>
                    <a:pt x="1527" y="324"/>
                  </a:moveTo>
                  <a:lnTo>
                    <a:pt x="1545" y="379"/>
                  </a:lnTo>
                  <a:lnTo>
                    <a:pt x="1562" y="434"/>
                  </a:lnTo>
                  <a:lnTo>
                    <a:pt x="1595" y="549"/>
                  </a:lnTo>
                  <a:lnTo>
                    <a:pt x="1620" y="666"/>
                  </a:lnTo>
                  <a:lnTo>
                    <a:pt x="1642" y="786"/>
                  </a:lnTo>
                  <a:lnTo>
                    <a:pt x="1676" y="1031"/>
                  </a:lnTo>
                  <a:lnTo>
                    <a:pt x="1687" y="1157"/>
                  </a:lnTo>
                  <a:lnTo>
                    <a:pt x="1699" y="1283"/>
                  </a:lnTo>
                  <a:lnTo>
                    <a:pt x="1710" y="1409"/>
                  </a:lnTo>
                  <a:lnTo>
                    <a:pt x="1719" y="1535"/>
                  </a:lnTo>
                  <a:lnTo>
                    <a:pt x="1731" y="1663"/>
                  </a:lnTo>
                  <a:lnTo>
                    <a:pt x="1741" y="1787"/>
                  </a:lnTo>
                  <a:lnTo>
                    <a:pt x="1756" y="1910"/>
                  </a:lnTo>
                  <a:lnTo>
                    <a:pt x="1772" y="2032"/>
                  </a:lnTo>
                  <a:lnTo>
                    <a:pt x="1792" y="2151"/>
                  </a:lnTo>
                  <a:lnTo>
                    <a:pt x="1815" y="2266"/>
                  </a:lnTo>
                  <a:lnTo>
                    <a:pt x="1820" y="2290"/>
                  </a:lnTo>
                  <a:lnTo>
                    <a:pt x="1826" y="2316"/>
                  </a:lnTo>
                  <a:lnTo>
                    <a:pt x="1830" y="2342"/>
                  </a:lnTo>
                  <a:lnTo>
                    <a:pt x="1833" y="2368"/>
                  </a:lnTo>
                  <a:lnTo>
                    <a:pt x="1837" y="2394"/>
                  </a:lnTo>
                  <a:lnTo>
                    <a:pt x="1842" y="2423"/>
                  </a:lnTo>
                  <a:lnTo>
                    <a:pt x="1844" y="2450"/>
                  </a:lnTo>
                  <a:lnTo>
                    <a:pt x="1848" y="2479"/>
                  </a:lnTo>
                  <a:lnTo>
                    <a:pt x="1851" y="2508"/>
                  </a:lnTo>
                  <a:lnTo>
                    <a:pt x="1853" y="2536"/>
                  </a:lnTo>
                  <a:lnTo>
                    <a:pt x="1855" y="2564"/>
                  </a:lnTo>
                  <a:lnTo>
                    <a:pt x="1857" y="2591"/>
                  </a:lnTo>
                  <a:lnTo>
                    <a:pt x="1857" y="2621"/>
                  </a:lnTo>
                  <a:lnTo>
                    <a:pt x="1858" y="2647"/>
                  </a:lnTo>
                  <a:lnTo>
                    <a:pt x="1858" y="2676"/>
                  </a:lnTo>
                  <a:lnTo>
                    <a:pt x="1859" y="2701"/>
                  </a:lnTo>
                  <a:lnTo>
                    <a:pt x="1833" y="2711"/>
                  </a:lnTo>
                  <a:lnTo>
                    <a:pt x="1808" y="2718"/>
                  </a:lnTo>
                  <a:lnTo>
                    <a:pt x="1781" y="2725"/>
                  </a:lnTo>
                  <a:lnTo>
                    <a:pt x="1751" y="2731"/>
                  </a:lnTo>
                  <a:lnTo>
                    <a:pt x="1719" y="2732"/>
                  </a:lnTo>
                  <a:lnTo>
                    <a:pt x="1210" y="2779"/>
                  </a:lnTo>
                  <a:lnTo>
                    <a:pt x="0" y="682"/>
                  </a:lnTo>
                  <a:lnTo>
                    <a:pt x="150" y="0"/>
                  </a:lnTo>
                  <a:lnTo>
                    <a:pt x="1360" y="93"/>
                  </a:lnTo>
                  <a:lnTo>
                    <a:pt x="1527" y="324"/>
                  </a:lnTo>
                  <a:close/>
                </a:path>
              </a:pathLst>
            </a:custGeom>
            <a:solidFill>
              <a:srgbClr val="FF008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74" name="Freeform 326"/>
            <p:cNvSpPr>
              <a:spLocks/>
            </p:cNvSpPr>
            <p:nvPr/>
          </p:nvSpPr>
          <p:spPr bwMode="auto">
            <a:xfrm>
              <a:off x="3834" y="2244"/>
              <a:ext cx="40" cy="39"/>
            </a:xfrm>
            <a:custGeom>
              <a:avLst/>
              <a:gdLst>
                <a:gd name="T0" fmla="*/ 0 w 523"/>
                <a:gd name="T1" fmla="*/ 0 h 555"/>
                <a:gd name="T2" fmla="*/ 0 w 523"/>
                <a:gd name="T3" fmla="*/ 0 h 555"/>
                <a:gd name="T4" fmla="*/ 0 w 523"/>
                <a:gd name="T5" fmla="*/ 0 h 555"/>
                <a:gd name="T6" fmla="*/ 0 w 523"/>
                <a:gd name="T7" fmla="*/ 0 h 555"/>
                <a:gd name="T8" fmla="*/ 0 w 523"/>
                <a:gd name="T9" fmla="*/ 0 h 555"/>
                <a:gd name="T10" fmla="*/ 0 w 523"/>
                <a:gd name="T11" fmla="*/ 0 h 555"/>
                <a:gd name="T12" fmla="*/ 0 w 523"/>
                <a:gd name="T13" fmla="*/ 0 h 555"/>
                <a:gd name="T14" fmla="*/ 0 w 523"/>
                <a:gd name="T15" fmla="*/ 0 h 555"/>
                <a:gd name="T16" fmla="*/ 0 w 523"/>
                <a:gd name="T17" fmla="*/ 0 h 555"/>
                <a:gd name="T18" fmla="*/ 0 w 523"/>
                <a:gd name="T19" fmla="*/ 0 h 555"/>
                <a:gd name="T20" fmla="*/ 0 w 523"/>
                <a:gd name="T21" fmla="*/ 0 h 555"/>
                <a:gd name="T22" fmla="*/ 0 w 523"/>
                <a:gd name="T23" fmla="*/ 0 h 555"/>
                <a:gd name="T24" fmla="*/ 0 w 523"/>
                <a:gd name="T25" fmla="*/ 0 h 555"/>
                <a:gd name="T26" fmla="*/ 0 w 523"/>
                <a:gd name="T27" fmla="*/ 0 h 555"/>
                <a:gd name="T28" fmla="*/ 0 w 523"/>
                <a:gd name="T29" fmla="*/ 0 h 555"/>
                <a:gd name="T30" fmla="*/ 0 w 523"/>
                <a:gd name="T31" fmla="*/ 0 h 555"/>
                <a:gd name="T32" fmla="*/ 0 w 523"/>
                <a:gd name="T33" fmla="*/ 0 h 555"/>
                <a:gd name="T34" fmla="*/ 0 w 523"/>
                <a:gd name="T35" fmla="*/ 0 h 555"/>
                <a:gd name="T36" fmla="*/ 0 w 523"/>
                <a:gd name="T37" fmla="*/ 0 h 555"/>
                <a:gd name="T38" fmla="*/ 0 w 523"/>
                <a:gd name="T39" fmla="*/ 0 h 555"/>
                <a:gd name="T40" fmla="*/ 0 w 523"/>
                <a:gd name="T41" fmla="*/ 0 h 555"/>
                <a:gd name="T42" fmla="*/ 0 w 523"/>
                <a:gd name="T43" fmla="*/ 0 h 555"/>
                <a:gd name="T44" fmla="*/ 0 w 523"/>
                <a:gd name="T45" fmla="*/ 0 h 555"/>
                <a:gd name="T46" fmla="*/ 0 w 523"/>
                <a:gd name="T47" fmla="*/ 0 h 555"/>
                <a:gd name="T48" fmla="*/ 0 w 523"/>
                <a:gd name="T49" fmla="*/ 0 h 555"/>
                <a:gd name="T50" fmla="*/ 0 w 523"/>
                <a:gd name="T51" fmla="*/ 0 h 555"/>
                <a:gd name="T52" fmla="*/ 0 w 523"/>
                <a:gd name="T53" fmla="*/ 0 h 555"/>
                <a:gd name="T54" fmla="*/ 0 w 523"/>
                <a:gd name="T55" fmla="*/ 0 h 555"/>
                <a:gd name="T56" fmla="*/ 0 w 523"/>
                <a:gd name="T57" fmla="*/ 0 h 555"/>
                <a:gd name="T58" fmla="*/ 0 w 523"/>
                <a:gd name="T59" fmla="*/ 0 h 555"/>
                <a:gd name="T60" fmla="*/ 0 w 523"/>
                <a:gd name="T61" fmla="*/ 0 h 555"/>
                <a:gd name="T62" fmla="*/ 0 w 523"/>
                <a:gd name="T63" fmla="*/ 0 h 555"/>
                <a:gd name="T64" fmla="*/ 0 w 523"/>
                <a:gd name="T65" fmla="*/ 0 h 555"/>
                <a:gd name="T66" fmla="*/ 0 w 523"/>
                <a:gd name="T67" fmla="*/ 0 h 555"/>
                <a:gd name="T68" fmla="*/ 0 w 523"/>
                <a:gd name="T69" fmla="*/ 0 h 555"/>
                <a:gd name="T70" fmla="*/ 0 w 523"/>
                <a:gd name="T71" fmla="*/ 0 h 555"/>
                <a:gd name="T72" fmla="*/ 0 w 523"/>
                <a:gd name="T73" fmla="*/ 0 h 555"/>
                <a:gd name="T74" fmla="*/ 0 w 523"/>
                <a:gd name="T75" fmla="*/ 0 h 555"/>
                <a:gd name="T76" fmla="*/ 0 w 523"/>
                <a:gd name="T77" fmla="*/ 0 h 555"/>
                <a:gd name="T78" fmla="*/ 0 w 523"/>
                <a:gd name="T79" fmla="*/ 0 h 555"/>
                <a:gd name="T80" fmla="*/ 0 w 523"/>
                <a:gd name="T81" fmla="*/ 0 h 5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3"/>
                <a:gd name="T124" fmla="*/ 0 h 555"/>
                <a:gd name="T125" fmla="*/ 523 w 523"/>
                <a:gd name="T126" fmla="*/ 555 h 5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3" h="555">
                  <a:moveTo>
                    <a:pt x="25" y="78"/>
                  </a:moveTo>
                  <a:lnTo>
                    <a:pt x="28" y="157"/>
                  </a:lnTo>
                  <a:lnTo>
                    <a:pt x="28" y="210"/>
                  </a:lnTo>
                  <a:lnTo>
                    <a:pt x="25" y="265"/>
                  </a:lnTo>
                  <a:lnTo>
                    <a:pt x="18" y="321"/>
                  </a:lnTo>
                  <a:lnTo>
                    <a:pt x="9" y="375"/>
                  </a:lnTo>
                  <a:lnTo>
                    <a:pt x="2" y="421"/>
                  </a:lnTo>
                  <a:lnTo>
                    <a:pt x="0" y="474"/>
                  </a:lnTo>
                  <a:lnTo>
                    <a:pt x="8" y="520"/>
                  </a:lnTo>
                  <a:lnTo>
                    <a:pt x="25" y="536"/>
                  </a:lnTo>
                  <a:lnTo>
                    <a:pt x="59" y="541"/>
                  </a:lnTo>
                  <a:lnTo>
                    <a:pt x="108" y="513"/>
                  </a:lnTo>
                  <a:lnTo>
                    <a:pt x="159" y="550"/>
                  </a:lnTo>
                  <a:lnTo>
                    <a:pt x="206" y="536"/>
                  </a:lnTo>
                  <a:lnTo>
                    <a:pt x="212" y="536"/>
                  </a:lnTo>
                  <a:lnTo>
                    <a:pt x="219" y="536"/>
                  </a:lnTo>
                  <a:lnTo>
                    <a:pt x="203" y="533"/>
                  </a:lnTo>
                  <a:lnTo>
                    <a:pt x="248" y="519"/>
                  </a:lnTo>
                  <a:lnTo>
                    <a:pt x="299" y="555"/>
                  </a:lnTo>
                  <a:lnTo>
                    <a:pt x="333" y="550"/>
                  </a:lnTo>
                  <a:lnTo>
                    <a:pt x="368" y="529"/>
                  </a:lnTo>
                  <a:lnTo>
                    <a:pt x="381" y="508"/>
                  </a:lnTo>
                  <a:lnTo>
                    <a:pt x="402" y="508"/>
                  </a:lnTo>
                  <a:lnTo>
                    <a:pt x="381" y="536"/>
                  </a:lnTo>
                  <a:lnTo>
                    <a:pt x="409" y="516"/>
                  </a:lnTo>
                  <a:lnTo>
                    <a:pt x="415" y="529"/>
                  </a:lnTo>
                  <a:lnTo>
                    <a:pt x="448" y="546"/>
                  </a:lnTo>
                  <a:lnTo>
                    <a:pt x="481" y="529"/>
                  </a:lnTo>
                  <a:lnTo>
                    <a:pt x="466" y="536"/>
                  </a:lnTo>
                  <a:lnTo>
                    <a:pt x="479" y="491"/>
                  </a:lnTo>
                  <a:lnTo>
                    <a:pt x="487" y="441"/>
                  </a:lnTo>
                  <a:lnTo>
                    <a:pt x="523" y="390"/>
                  </a:lnTo>
                  <a:lnTo>
                    <a:pt x="512" y="329"/>
                  </a:lnTo>
                  <a:lnTo>
                    <a:pt x="479" y="277"/>
                  </a:lnTo>
                  <a:lnTo>
                    <a:pt x="444" y="225"/>
                  </a:lnTo>
                  <a:lnTo>
                    <a:pt x="408" y="173"/>
                  </a:lnTo>
                  <a:lnTo>
                    <a:pt x="377" y="123"/>
                  </a:lnTo>
                  <a:lnTo>
                    <a:pt x="352" y="74"/>
                  </a:lnTo>
                  <a:lnTo>
                    <a:pt x="318" y="0"/>
                  </a:lnTo>
                  <a:lnTo>
                    <a:pt x="25" y="78"/>
                  </a:lnTo>
                  <a:close/>
                </a:path>
              </a:pathLst>
            </a:custGeom>
            <a:solidFill>
              <a:srgbClr val="FF996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75" name="Freeform 327"/>
            <p:cNvSpPr>
              <a:spLocks/>
            </p:cNvSpPr>
            <p:nvPr/>
          </p:nvSpPr>
          <p:spPr bwMode="auto">
            <a:xfrm>
              <a:off x="3867" y="2263"/>
              <a:ext cx="4" cy="13"/>
            </a:xfrm>
            <a:custGeom>
              <a:avLst/>
              <a:gdLst>
                <a:gd name="T0" fmla="*/ 0 w 52"/>
                <a:gd name="T1" fmla="*/ 0 h 184"/>
                <a:gd name="T2" fmla="*/ 0 w 52"/>
                <a:gd name="T3" fmla="*/ 0 h 184"/>
                <a:gd name="T4" fmla="*/ 0 w 52"/>
                <a:gd name="T5" fmla="*/ 0 h 184"/>
                <a:gd name="T6" fmla="*/ 0 w 52"/>
                <a:gd name="T7" fmla="*/ 0 h 184"/>
                <a:gd name="T8" fmla="*/ 0 w 52"/>
                <a:gd name="T9" fmla="*/ 0 h 184"/>
                <a:gd name="T10" fmla="*/ 0 w 52"/>
                <a:gd name="T11" fmla="*/ 0 h 184"/>
                <a:gd name="T12" fmla="*/ 0 w 52"/>
                <a:gd name="T13" fmla="*/ 0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184"/>
                <a:gd name="T23" fmla="*/ 52 w 52"/>
                <a:gd name="T24" fmla="*/ 184 h 1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184">
                  <a:moveTo>
                    <a:pt x="0" y="0"/>
                  </a:moveTo>
                  <a:lnTo>
                    <a:pt x="23" y="40"/>
                  </a:lnTo>
                  <a:lnTo>
                    <a:pt x="41" y="85"/>
                  </a:lnTo>
                  <a:lnTo>
                    <a:pt x="46" y="108"/>
                  </a:lnTo>
                  <a:lnTo>
                    <a:pt x="51" y="133"/>
                  </a:lnTo>
                  <a:lnTo>
                    <a:pt x="52" y="157"/>
                  </a:lnTo>
                  <a:lnTo>
                    <a:pt x="51" y="18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76" name="Freeform 328"/>
            <p:cNvSpPr>
              <a:spLocks/>
            </p:cNvSpPr>
            <p:nvPr/>
          </p:nvSpPr>
          <p:spPr bwMode="auto">
            <a:xfrm>
              <a:off x="3753" y="2281"/>
              <a:ext cx="200" cy="153"/>
            </a:xfrm>
            <a:custGeom>
              <a:avLst/>
              <a:gdLst>
                <a:gd name="T0" fmla="*/ 0 w 2603"/>
                <a:gd name="T1" fmla="*/ 0 h 2136"/>
                <a:gd name="T2" fmla="*/ 0 w 2603"/>
                <a:gd name="T3" fmla="*/ 0 h 2136"/>
                <a:gd name="T4" fmla="*/ 1 w 2603"/>
                <a:gd name="T5" fmla="*/ 0 h 2136"/>
                <a:gd name="T6" fmla="*/ 1 w 2603"/>
                <a:gd name="T7" fmla="*/ 0 h 2136"/>
                <a:gd name="T8" fmla="*/ 1 w 2603"/>
                <a:gd name="T9" fmla="*/ 1 h 2136"/>
                <a:gd name="T10" fmla="*/ 0 w 2603"/>
                <a:gd name="T11" fmla="*/ 1 h 2136"/>
                <a:gd name="T12" fmla="*/ 0 w 2603"/>
                <a:gd name="T13" fmla="*/ 0 h 2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03"/>
                <a:gd name="T22" fmla="*/ 0 h 2136"/>
                <a:gd name="T23" fmla="*/ 2603 w 2603"/>
                <a:gd name="T24" fmla="*/ 2136 h 21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03" h="2136">
                  <a:moveTo>
                    <a:pt x="0" y="291"/>
                  </a:moveTo>
                  <a:lnTo>
                    <a:pt x="336" y="94"/>
                  </a:lnTo>
                  <a:lnTo>
                    <a:pt x="2167" y="0"/>
                  </a:lnTo>
                  <a:lnTo>
                    <a:pt x="2476" y="114"/>
                  </a:lnTo>
                  <a:lnTo>
                    <a:pt x="2603" y="1959"/>
                  </a:lnTo>
                  <a:lnTo>
                    <a:pt x="125" y="2136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85020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77" name="Line 329"/>
            <p:cNvSpPr>
              <a:spLocks noChangeShapeType="1"/>
            </p:cNvSpPr>
            <p:nvPr/>
          </p:nvSpPr>
          <p:spPr bwMode="auto">
            <a:xfrm flipV="1">
              <a:off x="3754" y="2289"/>
              <a:ext cx="189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78" name="Freeform 330"/>
            <p:cNvSpPr>
              <a:spLocks/>
            </p:cNvSpPr>
            <p:nvPr/>
          </p:nvSpPr>
          <p:spPr bwMode="auto">
            <a:xfrm>
              <a:off x="3756" y="2294"/>
              <a:ext cx="193" cy="134"/>
            </a:xfrm>
            <a:custGeom>
              <a:avLst/>
              <a:gdLst>
                <a:gd name="T0" fmla="*/ 0 w 2499"/>
                <a:gd name="T1" fmla="*/ 0 h 1866"/>
                <a:gd name="T2" fmla="*/ 0 w 2499"/>
                <a:gd name="T3" fmla="*/ 1 h 1866"/>
                <a:gd name="T4" fmla="*/ 1 w 2499"/>
                <a:gd name="T5" fmla="*/ 1 h 1866"/>
                <a:gd name="T6" fmla="*/ 1 w 2499"/>
                <a:gd name="T7" fmla="*/ 0 h 1866"/>
                <a:gd name="T8" fmla="*/ 0 w 2499"/>
                <a:gd name="T9" fmla="*/ 0 h 18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9"/>
                <a:gd name="T16" fmla="*/ 0 h 1866"/>
                <a:gd name="T17" fmla="*/ 2499 w 2499"/>
                <a:gd name="T18" fmla="*/ 1866 h 18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9" h="1866">
                  <a:moveTo>
                    <a:pt x="0" y="154"/>
                  </a:moveTo>
                  <a:lnTo>
                    <a:pt x="121" y="1866"/>
                  </a:lnTo>
                  <a:lnTo>
                    <a:pt x="2499" y="1708"/>
                  </a:lnTo>
                  <a:lnTo>
                    <a:pt x="2393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85020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79" name="Freeform 331"/>
            <p:cNvSpPr>
              <a:spLocks/>
            </p:cNvSpPr>
            <p:nvPr/>
          </p:nvSpPr>
          <p:spPr bwMode="auto">
            <a:xfrm>
              <a:off x="3813" y="2288"/>
              <a:ext cx="18" cy="4"/>
            </a:xfrm>
            <a:custGeom>
              <a:avLst/>
              <a:gdLst>
                <a:gd name="T0" fmla="*/ 0 w 242"/>
                <a:gd name="T1" fmla="*/ 0 h 58"/>
                <a:gd name="T2" fmla="*/ 0 w 242"/>
                <a:gd name="T3" fmla="*/ 0 h 58"/>
                <a:gd name="T4" fmla="*/ 0 w 242"/>
                <a:gd name="T5" fmla="*/ 0 h 58"/>
                <a:gd name="T6" fmla="*/ 0 w 242"/>
                <a:gd name="T7" fmla="*/ 0 h 58"/>
                <a:gd name="T8" fmla="*/ 0 w 242"/>
                <a:gd name="T9" fmla="*/ 0 h 58"/>
                <a:gd name="T10" fmla="*/ 0 w 242"/>
                <a:gd name="T11" fmla="*/ 0 h 58"/>
                <a:gd name="T12" fmla="*/ 0 w 242"/>
                <a:gd name="T13" fmla="*/ 0 h 58"/>
                <a:gd name="T14" fmla="*/ 0 w 242"/>
                <a:gd name="T15" fmla="*/ 0 h 58"/>
                <a:gd name="T16" fmla="*/ 0 w 242"/>
                <a:gd name="T17" fmla="*/ 0 h 58"/>
                <a:gd name="T18" fmla="*/ 0 w 242"/>
                <a:gd name="T19" fmla="*/ 0 h 58"/>
                <a:gd name="T20" fmla="*/ 0 w 242"/>
                <a:gd name="T21" fmla="*/ 0 h 58"/>
                <a:gd name="T22" fmla="*/ 0 w 242"/>
                <a:gd name="T23" fmla="*/ 0 h 58"/>
                <a:gd name="T24" fmla="*/ 0 w 242"/>
                <a:gd name="T25" fmla="*/ 0 h 58"/>
                <a:gd name="T26" fmla="*/ 0 w 242"/>
                <a:gd name="T27" fmla="*/ 0 h 58"/>
                <a:gd name="T28" fmla="*/ 0 w 242"/>
                <a:gd name="T29" fmla="*/ 0 h 58"/>
                <a:gd name="T30" fmla="*/ 0 w 242"/>
                <a:gd name="T31" fmla="*/ 0 h 58"/>
                <a:gd name="T32" fmla="*/ 0 w 242"/>
                <a:gd name="T33" fmla="*/ 0 h 58"/>
                <a:gd name="T34" fmla="*/ 0 w 242"/>
                <a:gd name="T35" fmla="*/ 0 h 58"/>
                <a:gd name="T36" fmla="*/ 0 w 242"/>
                <a:gd name="T37" fmla="*/ 0 h 58"/>
                <a:gd name="T38" fmla="*/ 0 w 242"/>
                <a:gd name="T39" fmla="*/ 0 h 58"/>
                <a:gd name="T40" fmla="*/ 0 w 242"/>
                <a:gd name="T41" fmla="*/ 0 h 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58"/>
                <a:gd name="T65" fmla="*/ 242 w 242"/>
                <a:gd name="T66" fmla="*/ 58 h 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58">
                  <a:moveTo>
                    <a:pt x="122" y="0"/>
                  </a:moveTo>
                  <a:lnTo>
                    <a:pt x="144" y="0"/>
                  </a:lnTo>
                  <a:lnTo>
                    <a:pt x="167" y="1"/>
                  </a:lnTo>
                  <a:lnTo>
                    <a:pt x="197" y="6"/>
                  </a:lnTo>
                  <a:lnTo>
                    <a:pt x="222" y="12"/>
                  </a:lnTo>
                  <a:lnTo>
                    <a:pt x="242" y="28"/>
                  </a:lnTo>
                  <a:lnTo>
                    <a:pt x="222" y="48"/>
                  </a:lnTo>
                  <a:lnTo>
                    <a:pt x="197" y="52"/>
                  </a:lnTo>
                  <a:lnTo>
                    <a:pt x="167" y="56"/>
                  </a:lnTo>
                  <a:lnTo>
                    <a:pt x="144" y="58"/>
                  </a:lnTo>
                  <a:lnTo>
                    <a:pt x="122" y="58"/>
                  </a:lnTo>
                  <a:lnTo>
                    <a:pt x="97" y="58"/>
                  </a:lnTo>
                  <a:lnTo>
                    <a:pt x="75" y="56"/>
                  </a:lnTo>
                  <a:lnTo>
                    <a:pt x="45" y="52"/>
                  </a:lnTo>
                  <a:lnTo>
                    <a:pt x="22" y="48"/>
                  </a:lnTo>
                  <a:lnTo>
                    <a:pt x="0" y="28"/>
                  </a:lnTo>
                  <a:lnTo>
                    <a:pt x="29" y="9"/>
                  </a:lnTo>
                  <a:lnTo>
                    <a:pt x="54" y="5"/>
                  </a:lnTo>
                  <a:lnTo>
                    <a:pt x="87" y="0"/>
                  </a:lnTo>
                  <a:lnTo>
                    <a:pt x="110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80" name="Freeform 332"/>
            <p:cNvSpPr>
              <a:spLocks/>
            </p:cNvSpPr>
            <p:nvPr/>
          </p:nvSpPr>
          <p:spPr bwMode="auto">
            <a:xfrm>
              <a:off x="3817" y="2269"/>
              <a:ext cx="19" cy="21"/>
            </a:xfrm>
            <a:custGeom>
              <a:avLst/>
              <a:gdLst>
                <a:gd name="T0" fmla="*/ 0 w 238"/>
                <a:gd name="T1" fmla="*/ 0 h 304"/>
                <a:gd name="T2" fmla="*/ 0 w 238"/>
                <a:gd name="T3" fmla="*/ 0 h 304"/>
                <a:gd name="T4" fmla="*/ 0 w 238"/>
                <a:gd name="T5" fmla="*/ 0 h 304"/>
                <a:gd name="T6" fmla="*/ 0 w 238"/>
                <a:gd name="T7" fmla="*/ 0 h 304"/>
                <a:gd name="T8" fmla="*/ 0 w 238"/>
                <a:gd name="T9" fmla="*/ 0 h 304"/>
                <a:gd name="T10" fmla="*/ 0 w 238"/>
                <a:gd name="T11" fmla="*/ 0 h 304"/>
                <a:gd name="T12" fmla="*/ 0 w 238"/>
                <a:gd name="T13" fmla="*/ 0 h 304"/>
                <a:gd name="T14" fmla="*/ 0 w 238"/>
                <a:gd name="T15" fmla="*/ 0 h 304"/>
                <a:gd name="T16" fmla="*/ 0 w 238"/>
                <a:gd name="T17" fmla="*/ 0 h 304"/>
                <a:gd name="T18" fmla="*/ 0 w 238"/>
                <a:gd name="T19" fmla="*/ 0 h 304"/>
                <a:gd name="T20" fmla="*/ 0 w 238"/>
                <a:gd name="T21" fmla="*/ 0 h 304"/>
                <a:gd name="T22" fmla="*/ 0 w 238"/>
                <a:gd name="T23" fmla="*/ 0 h 304"/>
                <a:gd name="T24" fmla="*/ 0 w 238"/>
                <a:gd name="T25" fmla="*/ 0 h 304"/>
                <a:gd name="T26" fmla="*/ 0 w 238"/>
                <a:gd name="T27" fmla="*/ 0 h 304"/>
                <a:gd name="T28" fmla="*/ 0 w 238"/>
                <a:gd name="T29" fmla="*/ 0 h 304"/>
                <a:gd name="T30" fmla="*/ 0 w 238"/>
                <a:gd name="T31" fmla="*/ 0 h 304"/>
                <a:gd name="T32" fmla="*/ 0 w 238"/>
                <a:gd name="T33" fmla="*/ 0 h 304"/>
                <a:gd name="T34" fmla="*/ 0 w 238"/>
                <a:gd name="T35" fmla="*/ 0 h 304"/>
                <a:gd name="T36" fmla="*/ 0 w 238"/>
                <a:gd name="T37" fmla="*/ 0 h 304"/>
                <a:gd name="T38" fmla="*/ 0 w 238"/>
                <a:gd name="T39" fmla="*/ 0 h 304"/>
                <a:gd name="T40" fmla="*/ 0 w 238"/>
                <a:gd name="T41" fmla="*/ 0 h 304"/>
                <a:gd name="T42" fmla="*/ 0 w 238"/>
                <a:gd name="T43" fmla="*/ 0 h 3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38"/>
                <a:gd name="T67" fmla="*/ 0 h 304"/>
                <a:gd name="T68" fmla="*/ 238 w 238"/>
                <a:gd name="T69" fmla="*/ 304 h 3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38" h="304">
                  <a:moveTo>
                    <a:pt x="238" y="0"/>
                  </a:moveTo>
                  <a:lnTo>
                    <a:pt x="221" y="2"/>
                  </a:lnTo>
                  <a:lnTo>
                    <a:pt x="178" y="9"/>
                  </a:lnTo>
                  <a:lnTo>
                    <a:pt x="151" y="17"/>
                  </a:lnTo>
                  <a:lnTo>
                    <a:pt x="127" y="27"/>
                  </a:lnTo>
                  <a:lnTo>
                    <a:pt x="88" y="53"/>
                  </a:lnTo>
                  <a:lnTo>
                    <a:pt x="56" y="87"/>
                  </a:lnTo>
                  <a:lnTo>
                    <a:pt x="34" y="128"/>
                  </a:lnTo>
                  <a:lnTo>
                    <a:pt x="25" y="154"/>
                  </a:lnTo>
                  <a:lnTo>
                    <a:pt x="18" y="180"/>
                  </a:lnTo>
                  <a:lnTo>
                    <a:pt x="12" y="207"/>
                  </a:lnTo>
                  <a:lnTo>
                    <a:pt x="6" y="239"/>
                  </a:lnTo>
                  <a:lnTo>
                    <a:pt x="3" y="271"/>
                  </a:lnTo>
                  <a:lnTo>
                    <a:pt x="0" y="304"/>
                  </a:lnTo>
                  <a:lnTo>
                    <a:pt x="145" y="293"/>
                  </a:lnTo>
                  <a:lnTo>
                    <a:pt x="138" y="261"/>
                  </a:lnTo>
                  <a:lnTo>
                    <a:pt x="140" y="229"/>
                  </a:lnTo>
                  <a:lnTo>
                    <a:pt x="145" y="201"/>
                  </a:lnTo>
                  <a:lnTo>
                    <a:pt x="162" y="170"/>
                  </a:lnTo>
                  <a:lnTo>
                    <a:pt x="187" y="150"/>
                  </a:lnTo>
                  <a:lnTo>
                    <a:pt x="219" y="14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85020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81" name="Freeform 333"/>
            <p:cNvSpPr>
              <a:spLocks/>
            </p:cNvSpPr>
            <p:nvPr/>
          </p:nvSpPr>
          <p:spPr bwMode="auto">
            <a:xfrm>
              <a:off x="3874" y="2285"/>
              <a:ext cx="19" cy="5"/>
            </a:xfrm>
            <a:custGeom>
              <a:avLst/>
              <a:gdLst>
                <a:gd name="T0" fmla="*/ 0 w 242"/>
                <a:gd name="T1" fmla="*/ 0 h 58"/>
                <a:gd name="T2" fmla="*/ 0 w 242"/>
                <a:gd name="T3" fmla="*/ 0 h 58"/>
                <a:gd name="T4" fmla="*/ 0 w 242"/>
                <a:gd name="T5" fmla="*/ 0 h 58"/>
                <a:gd name="T6" fmla="*/ 0 w 242"/>
                <a:gd name="T7" fmla="*/ 0 h 58"/>
                <a:gd name="T8" fmla="*/ 0 w 242"/>
                <a:gd name="T9" fmla="*/ 0 h 58"/>
                <a:gd name="T10" fmla="*/ 0 w 242"/>
                <a:gd name="T11" fmla="*/ 0 h 58"/>
                <a:gd name="T12" fmla="*/ 0 w 242"/>
                <a:gd name="T13" fmla="*/ 0 h 58"/>
                <a:gd name="T14" fmla="*/ 0 w 242"/>
                <a:gd name="T15" fmla="*/ 0 h 58"/>
                <a:gd name="T16" fmla="*/ 0 w 242"/>
                <a:gd name="T17" fmla="*/ 0 h 58"/>
                <a:gd name="T18" fmla="*/ 0 w 242"/>
                <a:gd name="T19" fmla="*/ 0 h 58"/>
                <a:gd name="T20" fmla="*/ 0 w 242"/>
                <a:gd name="T21" fmla="*/ 0 h 58"/>
                <a:gd name="T22" fmla="*/ 0 w 242"/>
                <a:gd name="T23" fmla="*/ 0 h 58"/>
                <a:gd name="T24" fmla="*/ 0 w 242"/>
                <a:gd name="T25" fmla="*/ 0 h 58"/>
                <a:gd name="T26" fmla="*/ 0 w 242"/>
                <a:gd name="T27" fmla="*/ 0 h 58"/>
                <a:gd name="T28" fmla="*/ 0 w 242"/>
                <a:gd name="T29" fmla="*/ 0 h 58"/>
                <a:gd name="T30" fmla="*/ 0 w 242"/>
                <a:gd name="T31" fmla="*/ 0 h 58"/>
                <a:gd name="T32" fmla="*/ 0 w 242"/>
                <a:gd name="T33" fmla="*/ 0 h 58"/>
                <a:gd name="T34" fmla="*/ 0 w 242"/>
                <a:gd name="T35" fmla="*/ 0 h 58"/>
                <a:gd name="T36" fmla="*/ 0 w 242"/>
                <a:gd name="T37" fmla="*/ 0 h 58"/>
                <a:gd name="T38" fmla="*/ 0 w 242"/>
                <a:gd name="T39" fmla="*/ 0 h 58"/>
                <a:gd name="T40" fmla="*/ 0 w 242"/>
                <a:gd name="T41" fmla="*/ 0 h 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58"/>
                <a:gd name="T65" fmla="*/ 242 w 242"/>
                <a:gd name="T66" fmla="*/ 58 h 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58">
                  <a:moveTo>
                    <a:pt x="121" y="0"/>
                  </a:moveTo>
                  <a:lnTo>
                    <a:pt x="143" y="2"/>
                  </a:lnTo>
                  <a:lnTo>
                    <a:pt x="166" y="2"/>
                  </a:lnTo>
                  <a:lnTo>
                    <a:pt x="195" y="6"/>
                  </a:lnTo>
                  <a:lnTo>
                    <a:pt x="219" y="12"/>
                  </a:lnTo>
                  <a:lnTo>
                    <a:pt x="242" y="27"/>
                  </a:lnTo>
                  <a:lnTo>
                    <a:pt x="219" y="47"/>
                  </a:lnTo>
                  <a:lnTo>
                    <a:pt x="195" y="52"/>
                  </a:lnTo>
                  <a:lnTo>
                    <a:pt x="166" y="57"/>
                  </a:lnTo>
                  <a:lnTo>
                    <a:pt x="143" y="58"/>
                  </a:lnTo>
                  <a:lnTo>
                    <a:pt x="121" y="58"/>
                  </a:lnTo>
                  <a:lnTo>
                    <a:pt x="96" y="58"/>
                  </a:lnTo>
                  <a:lnTo>
                    <a:pt x="74" y="57"/>
                  </a:lnTo>
                  <a:lnTo>
                    <a:pt x="45" y="52"/>
                  </a:lnTo>
                  <a:lnTo>
                    <a:pt x="22" y="47"/>
                  </a:lnTo>
                  <a:lnTo>
                    <a:pt x="0" y="27"/>
                  </a:lnTo>
                  <a:lnTo>
                    <a:pt x="36" y="8"/>
                  </a:lnTo>
                  <a:lnTo>
                    <a:pt x="64" y="3"/>
                  </a:lnTo>
                  <a:lnTo>
                    <a:pt x="86" y="2"/>
                  </a:lnTo>
                  <a:lnTo>
                    <a:pt x="109" y="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82" name="Freeform 334"/>
            <p:cNvSpPr>
              <a:spLocks/>
            </p:cNvSpPr>
            <p:nvPr/>
          </p:nvSpPr>
          <p:spPr bwMode="auto">
            <a:xfrm>
              <a:off x="3869" y="2268"/>
              <a:ext cx="20" cy="19"/>
            </a:xfrm>
            <a:custGeom>
              <a:avLst/>
              <a:gdLst>
                <a:gd name="T0" fmla="*/ 0 w 261"/>
                <a:gd name="T1" fmla="*/ 0 h 264"/>
                <a:gd name="T2" fmla="*/ 0 w 261"/>
                <a:gd name="T3" fmla="*/ 0 h 264"/>
                <a:gd name="T4" fmla="*/ 0 w 261"/>
                <a:gd name="T5" fmla="*/ 0 h 264"/>
                <a:gd name="T6" fmla="*/ 0 w 261"/>
                <a:gd name="T7" fmla="*/ 0 h 264"/>
                <a:gd name="T8" fmla="*/ 0 w 261"/>
                <a:gd name="T9" fmla="*/ 0 h 264"/>
                <a:gd name="T10" fmla="*/ 0 w 261"/>
                <a:gd name="T11" fmla="*/ 0 h 264"/>
                <a:gd name="T12" fmla="*/ 0 w 261"/>
                <a:gd name="T13" fmla="*/ 0 h 264"/>
                <a:gd name="T14" fmla="*/ 0 w 261"/>
                <a:gd name="T15" fmla="*/ 0 h 264"/>
                <a:gd name="T16" fmla="*/ 0 w 261"/>
                <a:gd name="T17" fmla="*/ 0 h 264"/>
                <a:gd name="T18" fmla="*/ 0 w 261"/>
                <a:gd name="T19" fmla="*/ 0 h 264"/>
                <a:gd name="T20" fmla="*/ 0 w 261"/>
                <a:gd name="T21" fmla="*/ 0 h 264"/>
                <a:gd name="T22" fmla="*/ 0 w 261"/>
                <a:gd name="T23" fmla="*/ 0 h 264"/>
                <a:gd name="T24" fmla="*/ 0 w 261"/>
                <a:gd name="T25" fmla="*/ 0 h 264"/>
                <a:gd name="T26" fmla="*/ 0 w 261"/>
                <a:gd name="T27" fmla="*/ 0 h 264"/>
                <a:gd name="T28" fmla="*/ 0 w 261"/>
                <a:gd name="T29" fmla="*/ 0 h 264"/>
                <a:gd name="T30" fmla="*/ 0 w 261"/>
                <a:gd name="T31" fmla="*/ 0 h 264"/>
                <a:gd name="T32" fmla="*/ 0 w 261"/>
                <a:gd name="T33" fmla="*/ 0 h 264"/>
                <a:gd name="T34" fmla="*/ 0 w 261"/>
                <a:gd name="T35" fmla="*/ 0 h 264"/>
                <a:gd name="T36" fmla="*/ 0 w 261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1"/>
                <a:gd name="T58" fmla="*/ 0 h 264"/>
                <a:gd name="T59" fmla="*/ 261 w 261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1" h="264">
                  <a:moveTo>
                    <a:pt x="0" y="0"/>
                  </a:moveTo>
                  <a:lnTo>
                    <a:pt x="13" y="0"/>
                  </a:lnTo>
                  <a:lnTo>
                    <a:pt x="60" y="0"/>
                  </a:lnTo>
                  <a:lnTo>
                    <a:pt x="109" y="8"/>
                  </a:lnTo>
                  <a:lnTo>
                    <a:pt x="150" y="26"/>
                  </a:lnTo>
                  <a:lnTo>
                    <a:pt x="182" y="52"/>
                  </a:lnTo>
                  <a:lnTo>
                    <a:pt x="207" y="89"/>
                  </a:lnTo>
                  <a:lnTo>
                    <a:pt x="227" y="134"/>
                  </a:lnTo>
                  <a:lnTo>
                    <a:pt x="237" y="162"/>
                  </a:lnTo>
                  <a:lnTo>
                    <a:pt x="246" y="190"/>
                  </a:lnTo>
                  <a:lnTo>
                    <a:pt x="252" y="222"/>
                  </a:lnTo>
                  <a:lnTo>
                    <a:pt x="261" y="254"/>
                  </a:lnTo>
                  <a:lnTo>
                    <a:pt x="118" y="264"/>
                  </a:lnTo>
                  <a:lnTo>
                    <a:pt x="118" y="229"/>
                  </a:lnTo>
                  <a:lnTo>
                    <a:pt x="113" y="200"/>
                  </a:lnTo>
                  <a:lnTo>
                    <a:pt x="105" y="173"/>
                  </a:lnTo>
                  <a:lnTo>
                    <a:pt x="83" y="145"/>
                  </a:lnTo>
                  <a:lnTo>
                    <a:pt x="22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0202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83" name="Freeform 335"/>
            <p:cNvSpPr>
              <a:spLocks/>
            </p:cNvSpPr>
            <p:nvPr/>
          </p:nvSpPr>
          <p:spPr bwMode="auto">
            <a:xfrm>
              <a:off x="3832" y="2238"/>
              <a:ext cx="30" cy="15"/>
            </a:xfrm>
            <a:custGeom>
              <a:avLst/>
              <a:gdLst>
                <a:gd name="T0" fmla="*/ 0 w 386"/>
                <a:gd name="T1" fmla="*/ 0 h 201"/>
                <a:gd name="T2" fmla="*/ 0 w 386"/>
                <a:gd name="T3" fmla="*/ 0 h 201"/>
                <a:gd name="T4" fmla="*/ 0 w 386"/>
                <a:gd name="T5" fmla="*/ 0 h 201"/>
                <a:gd name="T6" fmla="*/ 0 w 386"/>
                <a:gd name="T7" fmla="*/ 0 h 201"/>
                <a:gd name="T8" fmla="*/ 0 w 386"/>
                <a:gd name="T9" fmla="*/ 0 h 201"/>
                <a:gd name="T10" fmla="*/ 0 w 386"/>
                <a:gd name="T11" fmla="*/ 0 h 201"/>
                <a:gd name="T12" fmla="*/ 0 w 386"/>
                <a:gd name="T13" fmla="*/ 0 h 201"/>
                <a:gd name="T14" fmla="*/ 0 w 386"/>
                <a:gd name="T15" fmla="*/ 0 h 201"/>
                <a:gd name="T16" fmla="*/ 0 w 386"/>
                <a:gd name="T17" fmla="*/ 0 h 201"/>
                <a:gd name="T18" fmla="*/ 0 w 386"/>
                <a:gd name="T19" fmla="*/ 0 h 201"/>
                <a:gd name="T20" fmla="*/ 0 w 386"/>
                <a:gd name="T21" fmla="*/ 0 h 201"/>
                <a:gd name="T22" fmla="*/ 0 w 386"/>
                <a:gd name="T23" fmla="*/ 0 h 201"/>
                <a:gd name="T24" fmla="*/ 0 w 386"/>
                <a:gd name="T25" fmla="*/ 0 h 201"/>
                <a:gd name="T26" fmla="*/ 0 w 386"/>
                <a:gd name="T27" fmla="*/ 0 h 201"/>
                <a:gd name="T28" fmla="*/ 0 w 386"/>
                <a:gd name="T29" fmla="*/ 0 h 201"/>
                <a:gd name="T30" fmla="*/ 0 w 386"/>
                <a:gd name="T31" fmla="*/ 0 h 201"/>
                <a:gd name="T32" fmla="*/ 0 w 386"/>
                <a:gd name="T33" fmla="*/ 0 h 201"/>
                <a:gd name="T34" fmla="*/ 0 w 386"/>
                <a:gd name="T35" fmla="*/ 0 h 201"/>
                <a:gd name="T36" fmla="*/ 0 w 386"/>
                <a:gd name="T37" fmla="*/ 0 h 201"/>
                <a:gd name="T38" fmla="*/ 0 w 386"/>
                <a:gd name="T39" fmla="*/ 0 h 201"/>
                <a:gd name="T40" fmla="*/ 0 w 386"/>
                <a:gd name="T41" fmla="*/ 0 h 201"/>
                <a:gd name="T42" fmla="*/ 0 w 386"/>
                <a:gd name="T43" fmla="*/ 0 h 201"/>
                <a:gd name="T44" fmla="*/ 0 w 386"/>
                <a:gd name="T45" fmla="*/ 0 h 201"/>
                <a:gd name="T46" fmla="*/ 0 w 386"/>
                <a:gd name="T47" fmla="*/ 0 h 201"/>
                <a:gd name="T48" fmla="*/ 0 w 386"/>
                <a:gd name="T49" fmla="*/ 0 h 201"/>
                <a:gd name="T50" fmla="*/ 0 w 386"/>
                <a:gd name="T51" fmla="*/ 0 h 201"/>
                <a:gd name="T52" fmla="*/ 0 w 386"/>
                <a:gd name="T53" fmla="*/ 0 h 201"/>
                <a:gd name="T54" fmla="*/ 0 w 386"/>
                <a:gd name="T55" fmla="*/ 0 h 201"/>
                <a:gd name="T56" fmla="*/ 0 w 386"/>
                <a:gd name="T57" fmla="*/ 0 h 201"/>
                <a:gd name="T58" fmla="*/ 0 w 386"/>
                <a:gd name="T59" fmla="*/ 0 h 201"/>
                <a:gd name="T60" fmla="*/ 0 w 386"/>
                <a:gd name="T61" fmla="*/ 0 h 201"/>
                <a:gd name="T62" fmla="*/ 0 w 386"/>
                <a:gd name="T63" fmla="*/ 0 h 201"/>
                <a:gd name="T64" fmla="*/ 0 w 386"/>
                <a:gd name="T65" fmla="*/ 0 h 201"/>
                <a:gd name="T66" fmla="*/ 0 w 386"/>
                <a:gd name="T67" fmla="*/ 0 h 2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6"/>
                <a:gd name="T103" fmla="*/ 0 h 201"/>
                <a:gd name="T104" fmla="*/ 386 w 386"/>
                <a:gd name="T105" fmla="*/ 201 h 20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6" h="201">
                  <a:moveTo>
                    <a:pt x="0" y="72"/>
                  </a:moveTo>
                  <a:lnTo>
                    <a:pt x="8" y="94"/>
                  </a:lnTo>
                  <a:lnTo>
                    <a:pt x="15" y="114"/>
                  </a:lnTo>
                  <a:lnTo>
                    <a:pt x="21" y="132"/>
                  </a:lnTo>
                  <a:lnTo>
                    <a:pt x="21" y="149"/>
                  </a:lnTo>
                  <a:lnTo>
                    <a:pt x="25" y="165"/>
                  </a:lnTo>
                  <a:lnTo>
                    <a:pt x="25" y="182"/>
                  </a:lnTo>
                  <a:lnTo>
                    <a:pt x="25" y="201"/>
                  </a:lnTo>
                  <a:lnTo>
                    <a:pt x="47" y="184"/>
                  </a:lnTo>
                  <a:lnTo>
                    <a:pt x="70" y="171"/>
                  </a:lnTo>
                  <a:lnTo>
                    <a:pt x="92" y="160"/>
                  </a:lnTo>
                  <a:lnTo>
                    <a:pt x="114" y="150"/>
                  </a:lnTo>
                  <a:lnTo>
                    <a:pt x="137" y="143"/>
                  </a:lnTo>
                  <a:lnTo>
                    <a:pt x="159" y="137"/>
                  </a:lnTo>
                  <a:lnTo>
                    <a:pt x="181" y="132"/>
                  </a:lnTo>
                  <a:lnTo>
                    <a:pt x="205" y="131"/>
                  </a:lnTo>
                  <a:lnTo>
                    <a:pt x="228" y="129"/>
                  </a:lnTo>
                  <a:lnTo>
                    <a:pt x="250" y="127"/>
                  </a:lnTo>
                  <a:lnTo>
                    <a:pt x="272" y="127"/>
                  </a:lnTo>
                  <a:lnTo>
                    <a:pt x="304" y="131"/>
                  </a:lnTo>
                  <a:lnTo>
                    <a:pt x="326" y="133"/>
                  </a:lnTo>
                  <a:lnTo>
                    <a:pt x="345" y="139"/>
                  </a:lnTo>
                  <a:lnTo>
                    <a:pt x="365" y="143"/>
                  </a:lnTo>
                  <a:lnTo>
                    <a:pt x="386" y="150"/>
                  </a:lnTo>
                  <a:lnTo>
                    <a:pt x="380" y="129"/>
                  </a:lnTo>
                  <a:lnTo>
                    <a:pt x="377" y="110"/>
                  </a:lnTo>
                  <a:lnTo>
                    <a:pt x="374" y="93"/>
                  </a:lnTo>
                  <a:lnTo>
                    <a:pt x="374" y="73"/>
                  </a:lnTo>
                  <a:lnTo>
                    <a:pt x="374" y="57"/>
                  </a:lnTo>
                  <a:lnTo>
                    <a:pt x="377" y="39"/>
                  </a:lnTo>
                  <a:lnTo>
                    <a:pt x="380" y="21"/>
                  </a:lnTo>
                  <a:lnTo>
                    <a:pt x="386" y="0"/>
                  </a:lnTo>
                  <a:lnTo>
                    <a:pt x="77" y="2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84" name="Freeform 336"/>
            <p:cNvSpPr>
              <a:spLocks/>
            </p:cNvSpPr>
            <p:nvPr/>
          </p:nvSpPr>
          <p:spPr bwMode="auto">
            <a:xfrm>
              <a:off x="3808" y="1962"/>
              <a:ext cx="167" cy="285"/>
            </a:xfrm>
            <a:custGeom>
              <a:avLst/>
              <a:gdLst>
                <a:gd name="T0" fmla="*/ 0 w 2172"/>
                <a:gd name="T1" fmla="*/ 0 h 3996"/>
                <a:gd name="T2" fmla="*/ 0 w 2172"/>
                <a:gd name="T3" fmla="*/ 0 h 3996"/>
                <a:gd name="T4" fmla="*/ 0 w 2172"/>
                <a:gd name="T5" fmla="*/ 0 h 3996"/>
                <a:gd name="T6" fmla="*/ 0 w 2172"/>
                <a:gd name="T7" fmla="*/ 0 h 3996"/>
                <a:gd name="T8" fmla="*/ 0 w 2172"/>
                <a:gd name="T9" fmla="*/ 0 h 3996"/>
                <a:gd name="T10" fmla="*/ 0 w 2172"/>
                <a:gd name="T11" fmla="*/ 0 h 3996"/>
                <a:gd name="T12" fmla="*/ 0 w 2172"/>
                <a:gd name="T13" fmla="*/ 0 h 3996"/>
                <a:gd name="T14" fmla="*/ 0 w 2172"/>
                <a:gd name="T15" fmla="*/ 0 h 3996"/>
                <a:gd name="T16" fmla="*/ 0 w 2172"/>
                <a:gd name="T17" fmla="*/ 0 h 3996"/>
                <a:gd name="T18" fmla="*/ 0 w 2172"/>
                <a:gd name="T19" fmla="*/ 1 h 3996"/>
                <a:gd name="T20" fmla="*/ 0 w 2172"/>
                <a:gd name="T21" fmla="*/ 1 h 3996"/>
                <a:gd name="T22" fmla="*/ 0 w 2172"/>
                <a:gd name="T23" fmla="*/ 1 h 3996"/>
                <a:gd name="T24" fmla="*/ 0 w 2172"/>
                <a:gd name="T25" fmla="*/ 1 h 3996"/>
                <a:gd name="T26" fmla="*/ 0 w 2172"/>
                <a:gd name="T27" fmla="*/ 1 h 3996"/>
                <a:gd name="T28" fmla="*/ 0 w 2172"/>
                <a:gd name="T29" fmla="*/ 1 h 3996"/>
                <a:gd name="T30" fmla="*/ 0 w 2172"/>
                <a:gd name="T31" fmla="*/ 1 h 3996"/>
                <a:gd name="T32" fmla="*/ 0 w 2172"/>
                <a:gd name="T33" fmla="*/ 1 h 3996"/>
                <a:gd name="T34" fmla="*/ 0 w 2172"/>
                <a:gd name="T35" fmla="*/ 1 h 3996"/>
                <a:gd name="T36" fmla="*/ 0 w 2172"/>
                <a:gd name="T37" fmla="*/ 1 h 3996"/>
                <a:gd name="T38" fmla="*/ 1 w 2172"/>
                <a:gd name="T39" fmla="*/ 1 h 3996"/>
                <a:gd name="T40" fmla="*/ 1 w 2172"/>
                <a:gd name="T41" fmla="*/ 1 h 3996"/>
                <a:gd name="T42" fmla="*/ 1 w 2172"/>
                <a:gd name="T43" fmla="*/ 1 h 3996"/>
                <a:gd name="T44" fmla="*/ 1 w 2172"/>
                <a:gd name="T45" fmla="*/ 1 h 3996"/>
                <a:gd name="T46" fmla="*/ 1 w 2172"/>
                <a:gd name="T47" fmla="*/ 1 h 3996"/>
                <a:gd name="T48" fmla="*/ 1 w 2172"/>
                <a:gd name="T49" fmla="*/ 1 h 3996"/>
                <a:gd name="T50" fmla="*/ 1 w 2172"/>
                <a:gd name="T51" fmla="*/ 1 h 3996"/>
                <a:gd name="T52" fmla="*/ 1 w 2172"/>
                <a:gd name="T53" fmla="*/ 1 h 3996"/>
                <a:gd name="T54" fmla="*/ 1 w 2172"/>
                <a:gd name="T55" fmla="*/ 1 h 3996"/>
                <a:gd name="T56" fmla="*/ 1 w 2172"/>
                <a:gd name="T57" fmla="*/ 1 h 3996"/>
                <a:gd name="T58" fmla="*/ 1 w 2172"/>
                <a:gd name="T59" fmla="*/ 1 h 3996"/>
                <a:gd name="T60" fmla="*/ 1 w 2172"/>
                <a:gd name="T61" fmla="*/ 0 h 3996"/>
                <a:gd name="T62" fmla="*/ 1 w 2172"/>
                <a:gd name="T63" fmla="*/ 0 h 3996"/>
                <a:gd name="T64" fmla="*/ 1 w 2172"/>
                <a:gd name="T65" fmla="*/ 0 h 3996"/>
                <a:gd name="T66" fmla="*/ 1 w 2172"/>
                <a:gd name="T67" fmla="*/ 0 h 3996"/>
                <a:gd name="T68" fmla="*/ 1 w 2172"/>
                <a:gd name="T69" fmla="*/ 0 h 3996"/>
                <a:gd name="T70" fmla="*/ 1 w 2172"/>
                <a:gd name="T71" fmla="*/ 0 h 3996"/>
                <a:gd name="T72" fmla="*/ 1 w 2172"/>
                <a:gd name="T73" fmla="*/ 0 h 3996"/>
                <a:gd name="T74" fmla="*/ 1 w 2172"/>
                <a:gd name="T75" fmla="*/ 0 h 3996"/>
                <a:gd name="T76" fmla="*/ 1 w 2172"/>
                <a:gd name="T77" fmla="*/ 0 h 3996"/>
                <a:gd name="T78" fmla="*/ 0 w 2172"/>
                <a:gd name="T79" fmla="*/ 0 h 399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72"/>
                <a:gd name="T121" fmla="*/ 0 h 3996"/>
                <a:gd name="T122" fmla="*/ 2172 w 2172"/>
                <a:gd name="T123" fmla="*/ 3996 h 399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72" h="3996">
                  <a:moveTo>
                    <a:pt x="877" y="0"/>
                  </a:moveTo>
                  <a:lnTo>
                    <a:pt x="767" y="49"/>
                  </a:lnTo>
                  <a:lnTo>
                    <a:pt x="681" y="91"/>
                  </a:lnTo>
                  <a:lnTo>
                    <a:pt x="595" y="139"/>
                  </a:lnTo>
                  <a:lnTo>
                    <a:pt x="474" y="198"/>
                  </a:lnTo>
                  <a:lnTo>
                    <a:pt x="353" y="269"/>
                  </a:lnTo>
                  <a:lnTo>
                    <a:pt x="250" y="323"/>
                  </a:lnTo>
                  <a:lnTo>
                    <a:pt x="147" y="405"/>
                  </a:lnTo>
                  <a:lnTo>
                    <a:pt x="46" y="495"/>
                  </a:lnTo>
                  <a:lnTo>
                    <a:pt x="23" y="546"/>
                  </a:lnTo>
                  <a:lnTo>
                    <a:pt x="10" y="602"/>
                  </a:lnTo>
                  <a:lnTo>
                    <a:pt x="4" y="662"/>
                  </a:lnTo>
                  <a:lnTo>
                    <a:pt x="1" y="730"/>
                  </a:lnTo>
                  <a:lnTo>
                    <a:pt x="1" y="779"/>
                  </a:lnTo>
                  <a:lnTo>
                    <a:pt x="0" y="875"/>
                  </a:lnTo>
                  <a:lnTo>
                    <a:pt x="3" y="1006"/>
                  </a:lnTo>
                  <a:lnTo>
                    <a:pt x="6" y="1172"/>
                  </a:lnTo>
                  <a:lnTo>
                    <a:pt x="13" y="1364"/>
                  </a:lnTo>
                  <a:lnTo>
                    <a:pt x="20" y="1578"/>
                  </a:lnTo>
                  <a:lnTo>
                    <a:pt x="32" y="1808"/>
                  </a:lnTo>
                  <a:lnTo>
                    <a:pt x="44" y="2051"/>
                  </a:lnTo>
                  <a:lnTo>
                    <a:pt x="60" y="2297"/>
                  </a:lnTo>
                  <a:lnTo>
                    <a:pt x="79" y="2543"/>
                  </a:lnTo>
                  <a:lnTo>
                    <a:pt x="99" y="2784"/>
                  </a:lnTo>
                  <a:lnTo>
                    <a:pt x="121" y="3016"/>
                  </a:lnTo>
                  <a:lnTo>
                    <a:pt x="149" y="3230"/>
                  </a:lnTo>
                  <a:lnTo>
                    <a:pt x="178" y="3421"/>
                  </a:lnTo>
                  <a:lnTo>
                    <a:pt x="210" y="3587"/>
                  </a:lnTo>
                  <a:lnTo>
                    <a:pt x="244" y="3719"/>
                  </a:lnTo>
                  <a:lnTo>
                    <a:pt x="290" y="3996"/>
                  </a:lnTo>
                  <a:lnTo>
                    <a:pt x="398" y="3921"/>
                  </a:lnTo>
                  <a:lnTo>
                    <a:pt x="513" y="3892"/>
                  </a:lnTo>
                  <a:lnTo>
                    <a:pt x="635" y="3897"/>
                  </a:lnTo>
                  <a:lnTo>
                    <a:pt x="758" y="3925"/>
                  </a:lnTo>
                  <a:lnTo>
                    <a:pt x="684" y="3222"/>
                  </a:lnTo>
                  <a:lnTo>
                    <a:pt x="809" y="3259"/>
                  </a:lnTo>
                  <a:lnTo>
                    <a:pt x="934" y="3285"/>
                  </a:lnTo>
                  <a:lnTo>
                    <a:pt x="1065" y="3298"/>
                  </a:lnTo>
                  <a:lnTo>
                    <a:pt x="1198" y="3303"/>
                  </a:lnTo>
                  <a:lnTo>
                    <a:pt x="1331" y="3294"/>
                  </a:lnTo>
                  <a:lnTo>
                    <a:pt x="1468" y="3275"/>
                  </a:lnTo>
                  <a:lnTo>
                    <a:pt x="1604" y="3251"/>
                  </a:lnTo>
                  <a:lnTo>
                    <a:pt x="1741" y="3222"/>
                  </a:lnTo>
                  <a:lnTo>
                    <a:pt x="1771" y="3361"/>
                  </a:lnTo>
                  <a:lnTo>
                    <a:pt x="1874" y="3369"/>
                  </a:lnTo>
                  <a:lnTo>
                    <a:pt x="1975" y="3368"/>
                  </a:lnTo>
                  <a:lnTo>
                    <a:pt x="2073" y="3353"/>
                  </a:lnTo>
                  <a:lnTo>
                    <a:pt x="2172" y="3329"/>
                  </a:lnTo>
                  <a:lnTo>
                    <a:pt x="2142" y="3167"/>
                  </a:lnTo>
                  <a:lnTo>
                    <a:pt x="2116" y="3005"/>
                  </a:lnTo>
                  <a:lnTo>
                    <a:pt x="2090" y="2841"/>
                  </a:lnTo>
                  <a:lnTo>
                    <a:pt x="2072" y="2680"/>
                  </a:lnTo>
                  <a:lnTo>
                    <a:pt x="2050" y="2515"/>
                  </a:lnTo>
                  <a:lnTo>
                    <a:pt x="2031" y="2349"/>
                  </a:lnTo>
                  <a:lnTo>
                    <a:pt x="2015" y="2178"/>
                  </a:lnTo>
                  <a:lnTo>
                    <a:pt x="1997" y="2006"/>
                  </a:lnTo>
                  <a:lnTo>
                    <a:pt x="2012" y="1893"/>
                  </a:lnTo>
                  <a:lnTo>
                    <a:pt x="2022" y="1797"/>
                  </a:lnTo>
                  <a:lnTo>
                    <a:pt x="2046" y="1697"/>
                  </a:lnTo>
                  <a:lnTo>
                    <a:pt x="2105" y="1571"/>
                  </a:lnTo>
                  <a:lnTo>
                    <a:pt x="2150" y="1468"/>
                  </a:lnTo>
                  <a:lnTo>
                    <a:pt x="2161" y="1354"/>
                  </a:lnTo>
                  <a:lnTo>
                    <a:pt x="2142" y="1240"/>
                  </a:lnTo>
                  <a:lnTo>
                    <a:pt x="2101" y="1141"/>
                  </a:lnTo>
                  <a:lnTo>
                    <a:pt x="2099" y="1051"/>
                  </a:lnTo>
                  <a:lnTo>
                    <a:pt x="2095" y="964"/>
                  </a:lnTo>
                  <a:lnTo>
                    <a:pt x="2090" y="879"/>
                  </a:lnTo>
                  <a:lnTo>
                    <a:pt x="2086" y="799"/>
                  </a:lnTo>
                  <a:lnTo>
                    <a:pt x="2076" y="718"/>
                  </a:lnTo>
                  <a:lnTo>
                    <a:pt x="2063" y="641"/>
                  </a:lnTo>
                  <a:lnTo>
                    <a:pt x="2046" y="570"/>
                  </a:lnTo>
                  <a:lnTo>
                    <a:pt x="2026" y="505"/>
                  </a:lnTo>
                  <a:lnTo>
                    <a:pt x="1996" y="443"/>
                  </a:lnTo>
                  <a:lnTo>
                    <a:pt x="1961" y="385"/>
                  </a:lnTo>
                  <a:lnTo>
                    <a:pt x="1919" y="333"/>
                  </a:lnTo>
                  <a:lnTo>
                    <a:pt x="1869" y="291"/>
                  </a:lnTo>
                  <a:lnTo>
                    <a:pt x="1808" y="255"/>
                  </a:lnTo>
                  <a:lnTo>
                    <a:pt x="1738" y="226"/>
                  </a:lnTo>
                  <a:lnTo>
                    <a:pt x="1554" y="115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FF008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85" name="Freeform 337"/>
            <p:cNvSpPr>
              <a:spLocks/>
            </p:cNvSpPr>
            <p:nvPr/>
          </p:nvSpPr>
          <p:spPr bwMode="auto">
            <a:xfrm>
              <a:off x="3874" y="1953"/>
              <a:ext cx="56" cy="58"/>
            </a:xfrm>
            <a:custGeom>
              <a:avLst/>
              <a:gdLst>
                <a:gd name="T0" fmla="*/ 0 w 720"/>
                <a:gd name="T1" fmla="*/ 0 h 801"/>
                <a:gd name="T2" fmla="*/ 0 w 720"/>
                <a:gd name="T3" fmla="*/ 0 h 801"/>
                <a:gd name="T4" fmla="*/ 0 w 720"/>
                <a:gd name="T5" fmla="*/ 0 h 801"/>
                <a:gd name="T6" fmla="*/ 0 w 720"/>
                <a:gd name="T7" fmla="*/ 0 h 801"/>
                <a:gd name="T8" fmla="*/ 0 w 720"/>
                <a:gd name="T9" fmla="*/ 0 h 801"/>
                <a:gd name="T10" fmla="*/ 0 w 720"/>
                <a:gd name="T11" fmla="*/ 0 h 801"/>
                <a:gd name="T12" fmla="*/ 0 w 720"/>
                <a:gd name="T13" fmla="*/ 0 h 801"/>
                <a:gd name="T14" fmla="*/ 0 w 720"/>
                <a:gd name="T15" fmla="*/ 0 h 801"/>
                <a:gd name="T16" fmla="*/ 0 w 720"/>
                <a:gd name="T17" fmla="*/ 0 h 801"/>
                <a:gd name="T18" fmla="*/ 0 w 720"/>
                <a:gd name="T19" fmla="*/ 0 h 801"/>
                <a:gd name="T20" fmla="*/ 0 w 720"/>
                <a:gd name="T21" fmla="*/ 0 h 801"/>
                <a:gd name="T22" fmla="*/ 0 w 720"/>
                <a:gd name="T23" fmla="*/ 0 h 801"/>
                <a:gd name="T24" fmla="*/ 0 w 720"/>
                <a:gd name="T25" fmla="*/ 0 h 801"/>
                <a:gd name="T26" fmla="*/ 0 w 720"/>
                <a:gd name="T27" fmla="*/ 0 h 801"/>
                <a:gd name="T28" fmla="*/ 0 w 720"/>
                <a:gd name="T29" fmla="*/ 0 h 801"/>
                <a:gd name="T30" fmla="*/ 0 w 720"/>
                <a:gd name="T31" fmla="*/ 0 h 801"/>
                <a:gd name="T32" fmla="*/ 0 w 720"/>
                <a:gd name="T33" fmla="*/ 0 h 801"/>
                <a:gd name="T34" fmla="*/ 0 w 720"/>
                <a:gd name="T35" fmla="*/ 0 h 801"/>
                <a:gd name="T36" fmla="*/ 0 w 720"/>
                <a:gd name="T37" fmla="*/ 0 h 801"/>
                <a:gd name="T38" fmla="*/ 0 w 720"/>
                <a:gd name="T39" fmla="*/ 0 h 801"/>
                <a:gd name="T40" fmla="*/ 0 w 720"/>
                <a:gd name="T41" fmla="*/ 0 h 801"/>
                <a:gd name="T42" fmla="*/ 0 w 720"/>
                <a:gd name="T43" fmla="*/ 0 h 801"/>
                <a:gd name="T44" fmla="*/ 0 w 720"/>
                <a:gd name="T45" fmla="*/ 0 h 801"/>
                <a:gd name="T46" fmla="*/ 0 w 720"/>
                <a:gd name="T47" fmla="*/ 0 h 801"/>
                <a:gd name="T48" fmla="*/ 0 w 720"/>
                <a:gd name="T49" fmla="*/ 0 h 801"/>
                <a:gd name="T50" fmla="*/ 0 w 720"/>
                <a:gd name="T51" fmla="*/ 0 h 801"/>
                <a:gd name="T52" fmla="*/ 0 w 720"/>
                <a:gd name="T53" fmla="*/ 0 h 801"/>
                <a:gd name="T54" fmla="*/ 0 w 720"/>
                <a:gd name="T55" fmla="*/ 0 h 801"/>
                <a:gd name="T56" fmla="*/ 0 w 720"/>
                <a:gd name="T57" fmla="*/ 0 h 801"/>
                <a:gd name="T58" fmla="*/ 0 w 720"/>
                <a:gd name="T59" fmla="*/ 0 h 801"/>
                <a:gd name="T60" fmla="*/ 0 w 720"/>
                <a:gd name="T61" fmla="*/ 0 h 801"/>
                <a:gd name="T62" fmla="*/ 0 w 720"/>
                <a:gd name="T63" fmla="*/ 0 h 801"/>
                <a:gd name="T64" fmla="*/ 0 w 720"/>
                <a:gd name="T65" fmla="*/ 0 h 801"/>
                <a:gd name="T66" fmla="*/ 0 w 720"/>
                <a:gd name="T67" fmla="*/ 0 h 801"/>
                <a:gd name="T68" fmla="*/ 0 w 720"/>
                <a:gd name="T69" fmla="*/ 0 h 801"/>
                <a:gd name="T70" fmla="*/ 0 w 720"/>
                <a:gd name="T71" fmla="*/ 0 h 801"/>
                <a:gd name="T72" fmla="*/ 0 w 720"/>
                <a:gd name="T73" fmla="*/ 0 h 801"/>
                <a:gd name="T74" fmla="*/ 0 w 720"/>
                <a:gd name="T75" fmla="*/ 0 h 801"/>
                <a:gd name="T76" fmla="*/ 0 w 720"/>
                <a:gd name="T77" fmla="*/ 0 h 801"/>
                <a:gd name="T78" fmla="*/ 0 w 720"/>
                <a:gd name="T79" fmla="*/ 0 h 801"/>
                <a:gd name="T80" fmla="*/ 0 w 720"/>
                <a:gd name="T81" fmla="*/ 0 h 801"/>
                <a:gd name="T82" fmla="*/ 0 w 720"/>
                <a:gd name="T83" fmla="*/ 0 h 801"/>
                <a:gd name="T84" fmla="*/ 0 w 720"/>
                <a:gd name="T85" fmla="*/ 0 h 801"/>
                <a:gd name="T86" fmla="*/ 0 w 720"/>
                <a:gd name="T87" fmla="*/ 0 h 801"/>
                <a:gd name="T88" fmla="*/ 0 w 720"/>
                <a:gd name="T89" fmla="*/ 0 h 801"/>
                <a:gd name="T90" fmla="*/ 0 w 720"/>
                <a:gd name="T91" fmla="*/ 0 h 80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20"/>
                <a:gd name="T139" fmla="*/ 0 h 801"/>
                <a:gd name="T140" fmla="*/ 720 w 720"/>
                <a:gd name="T141" fmla="*/ 801 h 80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20" h="801">
                  <a:moveTo>
                    <a:pt x="55" y="0"/>
                  </a:moveTo>
                  <a:lnTo>
                    <a:pt x="45" y="31"/>
                  </a:lnTo>
                  <a:lnTo>
                    <a:pt x="36" y="54"/>
                  </a:lnTo>
                  <a:lnTo>
                    <a:pt x="21" y="84"/>
                  </a:lnTo>
                  <a:lnTo>
                    <a:pt x="10" y="106"/>
                  </a:lnTo>
                  <a:lnTo>
                    <a:pt x="0" y="133"/>
                  </a:lnTo>
                  <a:lnTo>
                    <a:pt x="21" y="155"/>
                  </a:lnTo>
                  <a:lnTo>
                    <a:pt x="38" y="177"/>
                  </a:lnTo>
                  <a:lnTo>
                    <a:pt x="75" y="222"/>
                  </a:lnTo>
                  <a:lnTo>
                    <a:pt x="111" y="265"/>
                  </a:lnTo>
                  <a:lnTo>
                    <a:pt x="148" y="306"/>
                  </a:lnTo>
                  <a:lnTo>
                    <a:pt x="181" y="349"/>
                  </a:lnTo>
                  <a:lnTo>
                    <a:pt x="215" y="389"/>
                  </a:lnTo>
                  <a:lnTo>
                    <a:pt x="247" y="431"/>
                  </a:lnTo>
                  <a:lnTo>
                    <a:pt x="278" y="471"/>
                  </a:lnTo>
                  <a:lnTo>
                    <a:pt x="308" y="511"/>
                  </a:lnTo>
                  <a:lnTo>
                    <a:pt x="336" y="550"/>
                  </a:lnTo>
                  <a:lnTo>
                    <a:pt x="362" y="592"/>
                  </a:lnTo>
                  <a:lnTo>
                    <a:pt x="388" y="633"/>
                  </a:lnTo>
                  <a:lnTo>
                    <a:pt x="413" y="674"/>
                  </a:lnTo>
                  <a:lnTo>
                    <a:pt x="435" y="716"/>
                  </a:lnTo>
                  <a:lnTo>
                    <a:pt x="457" y="757"/>
                  </a:lnTo>
                  <a:lnTo>
                    <a:pt x="479" y="801"/>
                  </a:lnTo>
                  <a:lnTo>
                    <a:pt x="484" y="754"/>
                  </a:lnTo>
                  <a:lnTo>
                    <a:pt x="489" y="730"/>
                  </a:lnTo>
                  <a:lnTo>
                    <a:pt x="492" y="708"/>
                  </a:lnTo>
                  <a:lnTo>
                    <a:pt x="497" y="686"/>
                  </a:lnTo>
                  <a:lnTo>
                    <a:pt x="504" y="640"/>
                  </a:lnTo>
                  <a:lnTo>
                    <a:pt x="513" y="600"/>
                  </a:lnTo>
                  <a:lnTo>
                    <a:pt x="522" y="560"/>
                  </a:lnTo>
                  <a:lnTo>
                    <a:pt x="536" y="524"/>
                  </a:lnTo>
                  <a:lnTo>
                    <a:pt x="555" y="492"/>
                  </a:lnTo>
                  <a:lnTo>
                    <a:pt x="573" y="479"/>
                  </a:lnTo>
                  <a:lnTo>
                    <a:pt x="607" y="500"/>
                  </a:lnTo>
                  <a:lnTo>
                    <a:pt x="629" y="520"/>
                  </a:lnTo>
                  <a:lnTo>
                    <a:pt x="658" y="555"/>
                  </a:lnTo>
                  <a:lnTo>
                    <a:pt x="677" y="578"/>
                  </a:lnTo>
                  <a:lnTo>
                    <a:pt x="691" y="606"/>
                  </a:lnTo>
                  <a:lnTo>
                    <a:pt x="706" y="633"/>
                  </a:lnTo>
                  <a:lnTo>
                    <a:pt x="720" y="659"/>
                  </a:lnTo>
                  <a:lnTo>
                    <a:pt x="720" y="645"/>
                  </a:lnTo>
                  <a:lnTo>
                    <a:pt x="720" y="597"/>
                  </a:lnTo>
                  <a:lnTo>
                    <a:pt x="718" y="566"/>
                  </a:lnTo>
                  <a:lnTo>
                    <a:pt x="716" y="533"/>
                  </a:lnTo>
                  <a:lnTo>
                    <a:pt x="716" y="504"/>
                  </a:lnTo>
                  <a:lnTo>
                    <a:pt x="713" y="473"/>
                  </a:lnTo>
                  <a:lnTo>
                    <a:pt x="712" y="444"/>
                  </a:lnTo>
                  <a:lnTo>
                    <a:pt x="707" y="416"/>
                  </a:lnTo>
                  <a:lnTo>
                    <a:pt x="706" y="388"/>
                  </a:lnTo>
                  <a:lnTo>
                    <a:pt x="702" y="359"/>
                  </a:lnTo>
                  <a:lnTo>
                    <a:pt x="698" y="333"/>
                  </a:lnTo>
                  <a:lnTo>
                    <a:pt x="694" y="306"/>
                  </a:lnTo>
                  <a:lnTo>
                    <a:pt x="690" y="279"/>
                  </a:lnTo>
                  <a:lnTo>
                    <a:pt x="686" y="255"/>
                  </a:lnTo>
                  <a:lnTo>
                    <a:pt x="681" y="231"/>
                  </a:lnTo>
                  <a:lnTo>
                    <a:pt x="677" y="204"/>
                  </a:lnTo>
                  <a:lnTo>
                    <a:pt x="658" y="174"/>
                  </a:lnTo>
                  <a:lnTo>
                    <a:pt x="644" y="149"/>
                  </a:lnTo>
                  <a:lnTo>
                    <a:pt x="630" y="120"/>
                  </a:lnTo>
                  <a:lnTo>
                    <a:pt x="615" y="97"/>
                  </a:lnTo>
                  <a:lnTo>
                    <a:pt x="603" y="75"/>
                  </a:lnTo>
                  <a:lnTo>
                    <a:pt x="603" y="103"/>
                  </a:lnTo>
                  <a:lnTo>
                    <a:pt x="603" y="127"/>
                  </a:lnTo>
                  <a:lnTo>
                    <a:pt x="603" y="154"/>
                  </a:lnTo>
                  <a:lnTo>
                    <a:pt x="603" y="178"/>
                  </a:lnTo>
                  <a:lnTo>
                    <a:pt x="599" y="204"/>
                  </a:lnTo>
                  <a:lnTo>
                    <a:pt x="598" y="229"/>
                  </a:lnTo>
                  <a:lnTo>
                    <a:pt x="598" y="255"/>
                  </a:lnTo>
                  <a:lnTo>
                    <a:pt x="594" y="279"/>
                  </a:lnTo>
                  <a:lnTo>
                    <a:pt x="592" y="304"/>
                  </a:lnTo>
                  <a:lnTo>
                    <a:pt x="589" y="329"/>
                  </a:lnTo>
                  <a:lnTo>
                    <a:pt x="586" y="355"/>
                  </a:lnTo>
                  <a:lnTo>
                    <a:pt x="583" y="379"/>
                  </a:lnTo>
                  <a:lnTo>
                    <a:pt x="579" y="405"/>
                  </a:lnTo>
                  <a:lnTo>
                    <a:pt x="575" y="429"/>
                  </a:lnTo>
                  <a:lnTo>
                    <a:pt x="570" y="455"/>
                  </a:lnTo>
                  <a:lnTo>
                    <a:pt x="567" y="479"/>
                  </a:lnTo>
                  <a:lnTo>
                    <a:pt x="547" y="468"/>
                  </a:lnTo>
                  <a:lnTo>
                    <a:pt x="495" y="427"/>
                  </a:lnTo>
                  <a:lnTo>
                    <a:pt x="459" y="402"/>
                  </a:lnTo>
                  <a:lnTo>
                    <a:pt x="423" y="375"/>
                  </a:lnTo>
                  <a:lnTo>
                    <a:pt x="390" y="349"/>
                  </a:lnTo>
                  <a:lnTo>
                    <a:pt x="355" y="321"/>
                  </a:lnTo>
                  <a:lnTo>
                    <a:pt x="324" y="293"/>
                  </a:lnTo>
                  <a:lnTo>
                    <a:pt x="289" y="263"/>
                  </a:lnTo>
                  <a:lnTo>
                    <a:pt x="257" y="233"/>
                  </a:lnTo>
                  <a:lnTo>
                    <a:pt x="228" y="204"/>
                  </a:lnTo>
                  <a:lnTo>
                    <a:pt x="197" y="171"/>
                  </a:lnTo>
                  <a:lnTo>
                    <a:pt x="166" y="140"/>
                  </a:lnTo>
                  <a:lnTo>
                    <a:pt x="136" y="107"/>
                  </a:lnTo>
                  <a:lnTo>
                    <a:pt x="108" y="72"/>
                  </a:lnTo>
                  <a:lnTo>
                    <a:pt x="81" y="3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86" name="Freeform 338"/>
            <p:cNvSpPr>
              <a:spLocks/>
            </p:cNvSpPr>
            <p:nvPr/>
          </p:nvSpPr>
          <p:spPr bwMode="auto">
            <a:xfrm>
              <a:off x="3869" y="1884"/>
              <a:ext cx="69" cy="103"/>
            </a:xfrm>
            <a:custGeom>
              <a:avLst/>
              <a:gdLst>
                <a:gd name="T0" fmla="*/ 0 w 898"/>
                <a:gd name="T1" fmla="*/ 0 h 1438"/>
                <a:gd name="T2" fmla="*/ 0 w 898"/>
                <a:gd name="T3" fmla="*/ 0 h 1438"/>
                <a:gd name="T4" fmla="*/ 0 w 898"/>
                <a:gd name="T5" fmla="*/ 0 h 1438"/>
                <a:gd name="T6" fmla="*/ 0 w 898"/>
                <a:gd name="T7" fmla="*/ 0 h 1438"/>
                <a:gd name="T8" fmla="*/ 0 w 898"/>
                <a:gd name="T9" fmla="*/ 0 h 1438"/>
                <a:gd name="T10" fmla="*/ 0 w 898"/>
                <a:gd name="T11" fmla="*/ 0 h 1438"/>
                <a:gd name="T12" fmla="*/ 0 w 898"/>
                <a:gd name="T13" fmla="*/ 1 h 1438"/>
                <a:gd name="T14" fmla="*/ 0 w 898"/>
                <a:gd name="T15" fmla="*/ 1 h 1438"/>
                <a:gd name="T16" fmla="*/ 0 w 898"/>
                <a:gd name="T17" fmla="*/ 1 h 1438"/>
                <a:gd name="T18" fmla="*/ 0 w 898"/>
                <a:gd name="T19" fmla="*/ 1 h 1438"/>
                <a:gd name="T20" fmla="*/ 0 w 898"/>
                <a:gd name="T21" fmla="*/ 1 h 1438"/>
                <a:gd name="T22" fmla="*/ 0 w 898"/>
                <a:gd name="T23" fmla="*/ 1 h 1438"/>
                <a:gd name="T24" fmla="*/ 0 w 898"/>
                <a:gd name="T25" fmla="*/ 1 h 1438"/>
                <a:gd name="T26" fmla="*/ 0 w 898"/>
                <a:gd name="T27" fmla="*/ 0 h 1438"/>
                <a:gd name="T28" fmla="*/ 0 w 898"/>
                <a:gd name="T29" fmla="*/ 0 h 1438"/>
                <a:gd name="T30" fmla="*/ 0 w 898"/>
                <a:gd name="T31" fmla="*/ 0 h 1438"/>
                <a:gd name="T32" fmla="*/ 0 w 898"/>
                <a:gd name="T33" fmla="*/ 0 h 1438"/>
                <a:gd name="T34" fmla="*/ 0 w 898"/>
                <a:gd name="T35" fmla="*/ 0 h 1438"/>
                <a:gd name="T36" fmla="*/ 0 w 898"/>
                <a:gd name="T37" fmla="*/ 0 h 1438"/>
                <a:gd name="T38" fmla="*/ 0 w 898"/>
                <a:gd name="T39" fmla="*/ 0 h 1438"/>
                <a:gd name="T40" fmla="*/ 0 w 898"/>
                <a:gd name="T41" fmla="*/ 0 h 1438"/>
                <a:gd name="T42" fmla="*/ 0 w 898"/>
                <a:gd name="T43" fmla="*/ 0 h 1438"/>
                <a:gd name="T44" fmla="*/ 0 w 898"/>
                <a:gd name="T45" fmla="*/ 0 h 1438"/>
                <a:gd name="T46" fmla="*/ 0 w 898"/>
                <a:gd name="T47" fmla="*/ 0 h 1438"/>
                <a:gd name="T48" fmla="*/ 0 w 898"/>
                <a:gd name="T49" fmla="*/ 0 h 1438"/>
                <a:gd name="T50" fmla="*/ 0 w 898"/>
                <a:gd name="T51" fmla="*/ 0 h 1438"/>
                <a:gd name="T52" fmla="*/ 0 w 898"/>
                <a:gd name="T53" fmla="*/ 0 h 1438"/>
                <a:gd name="T54" fmla="*/ 0 w 898"/>
                <a:gd name="T55" fmla="*/ 0 h 1438"/>
                <a:gd name="T56" fmla="*/ 0 w 898"/>
                <a:gd name="T57" fmla="*/ 0 h 1438"/>
                <a:gd name="T58" fmla="*/ 0 w 898"/>
                <a:gd name="T59" fmla="*/ 0 h 1438"/>
                <a:gd name="T60" fmla="*/ 0 w 898"/>
                <a:gd name="T61" fmla="*/ 0 h 1438"/>
                <a:gd name="T62" fmla="*/ 0 w 898"/>
                <a:gd name="T63" fmla="*/ 0 h 1438"/>
                <a:gd name="T64" fmla="*/ 0 w 898"/>
                <a:gd name="T65" fmla="*/ 0 h 1438"/>
                <a:gd name="T66" fmla="*/ 0 w 898"/>
                <a:gd name="T67" fmla="*/ 0 h 1438"/>
                <a:gd name="T68" fmla="*/ 0 w 898"/>
                <a:gd name="T69" fmla="*/ 0 h 1438"/>
                <a:gd name="T70" fmla="*/ 0 w 898"/>
                <a:gd name="T71" fmla="*/ 0 h 1438"/>
                <a:gd name="T72" fmla="*/ 0 w 898"/>
                <a:gd name="T73" fmla="*/ 0 h 1438"/>
                <a:gd name="T74" fmla="*/ 0 w 898"/>
                <a:gd name="T75" fmla="*/ 0 h 1438"/>
                <a:gd name="T76" fmla="*/ 0 w 898"/>
                <a:gd name="T77" fmla="*/ 0 h 1438"/>
                <a:gd name="T78" fmla="*/ 0 w 898"/>
                <a:gd name="T79" fmla="*/ 0 h 1438"/>
                <a:gd name="T80" fmla="*/ 0 w 898"/>
                <a:gd name="T81" fmla="*/ 0 h 14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98"/>
                <a:gd name="T124" fmla="*/ 0 h 1438"/>
                <a:gd name="T125" fmla="*/ 898 w 898"/>
                <a:gd name="T126" fmla="*/ 1438 h 14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98" h="1438">
                  <a:moveTo>
                    <a:pt x="670" y="1015"/>
                  </a:moveTo>
                  <a:lnTo>
                    <a:pt x="671" y="1056"/>
                  </a:lnTo>
                  <a:lnTo>
                    <a:pt x="674" y="1124"/>
                  </a:lnTo>
                  <a:lnTo>
                    <a:pt x="674" y="1168"/>
                  </a:lnTo>
                  <a:lnTo>
                    <a:pt x="671" y="1210"/>
                  </a:lnTo>
                  <a:lnTo>
                    <a:pt x="668" y="1254"/>
                  </a:lnTo>
                  <a:lnTo>
                    <a:pt x="661" y="1299"/>
                  </a:lnTo>
                  <a:lnTo>
                    <a:pt x="653" y="1342"/>
                  </a:lnTo>
                  <a:lnTo>
                    <a:pt x="646" y="1388"/>
                  </a:lnTo>
                  <a:lnTo>
                    <a:pt x="634" y="1438"/>
                  </a:lnTo>
                  <a:lnTo>
                    <a:pt x="538" y="1383"/>
                  </a:lnTo>
                  <a:lnTo>
                    <a:pt x="458" y="1329"/>
                  </a:lnTo>
                  <a:lnTo>
                    <a:pt x="386" y="1280"/>
                  </a:lnTo>
                  <a:lnTo>
                    <a:pt x="327" y="1227"/>
                  </a:lnTo>
                  <a:lnTo>
                    <a:pt x="270" y="1175"/>
                  </a:lnTo>
                  <a:lnTo>
                    <a:pt x="220" y="1116"/>
                  </a:lnTo>
                  <a:lnTo>
                    <a:pt x="171" y="1051"/>
                  </a:lnTo>
                  <a:lnTo>
                    <a:pt x="128" y="1019"/>
                  </a:lnTo>
                  <a:lnTo>
                    <a:pt x="133" y="972"/>
                  </a:lnTo>
                  <a:lnTo>
                    <a:pt x="137" y="942"/>
                  </a:lnTo>
                  <a:lnTo>
                    <a:pt x="139" y="897"/>
                  </a:lnTo>
                  <a:lnTo>
                    <a:pt x="134" y="870"/>
                  </a:lnTo>
                  <a:lnTo>
                    <a:pt x="111" y="818"/>
                  </a:lnTo>
                  <a:lnTo>
                    <a:pt x="95" y="778"/>
                  </a:lnTo>
                  <a:lnTo>
                    <a:pt x="79" y="736"/>
                  </a:lnTo>
                  <a:lnTo>
                    <a:pt x="67" y="692"/>
                  </a:lnTo>
                  <a:lnTo>
                    <a:pt x="54" y="647"/>
                  </a:lnTo>
                  <a:lnTo>
                    <a:pt x="44" y="599"/>
                  </a:lnTo>
                  <a:lnTo>
                    <a:pt x="37" y="549"/>
                  </a:lnTo>
                  <a:lnTo>
                    <a:pt x="0" y="232"/>
                  </a:lnTo>
                  <a:lnTo>
                    <a:pt x="395" y="0"/>
                  </a:lnTo>
                  <a:lnTo>
                    <a:pt x="898" y="59"/>
                  </a:lnTo>
                  <a:lnTo>
                    <a:pt x="853" y="598"/>
                  </a:lnTo>
                  <a:lnTo>
                    <a:pt x="837" y="643"/>
                  </a:lnTo>
                  <a:lnTo>
                    <a:pt x="818" y="695"/>
                  </a:lnTo>
                  <a:lnTo>
                    <a:pt x="793" y="754"/>
                  </a:lnTo>
                  <a:lnTo>
                    <a:pt x="769" y="813"/>
                  </a:lnTo>
                  <a:lnTo>
                    <a:pt x="739" y="874"/>
                  </a:lnTo>
                  <a:lnTo>
                    <a:pt x="709" y="931"/>
                  </a:lnTo>
                  <a:lnTo>
                    <a:pt x="678" y="982"/>
                  </a:lnTo>
                  <a:lnTo>
                    <a:pt x="670" y="1015"/>
                  </a:lnTo>
                  <a:close/>
                </a:path>
              </a:pathLst>
            </a:custGeom>
            <a:solidFill>
              <a:srgbClr val="FF996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87" name="Freeform 339"/>
            <p:cNvSpPr>
              <a:spLocks/>
            </p:cNvSpPr>
            <p:nvPr/>
          </p:nvSpPr>
          <p:spPr bwMode="auto">
            <a:xfrm>
              <a:off x="3883" y="1950"/>
              <a:ext cx="40" cy="11"/>
            </a:xfrm>
            <a:custGeom>
              <a:avLst/>
              <a:gdLst>
                <a:gd name="T0" fmla="*/ 0 w 511"/>
                <a:gd name="T1" fmla="*/ 0 h 162"/>
                <a:gd name="T2" fmla="*/ 0 w 511"/>
                <a:gd name="T3" fmla="*/ 0 h 162"/>
                <a:gd name="T4" fmla="*/ 0 w 511"/>
                <a:gd name="T5" fmla="*/ 0 h 162"/>
                <a:gd name="T6" fmla="*/ 0 w 511"/>
                <a:gd name="T7" fmla="*/ 0 h 162"/>
                <a:gd name="T8" fmla="*/ 0 w 511"/>
                <a:gd name="T9" fmla="*/ 0 h 162"/>
                <a:gd name="T10" fmla="*/ 0 w 511"/>
                <a:gd name="T11" fmla="*/ 0 h 162"/>
                <a:gd name="T12" fmla="*/ 0 w 511"/>
                <a:gd name="T13" fmla="*/ 0 h 162"/>
                <a:gd name="T14" fmla="*/ 0 w 511"/>
                <a:gd name="T15" fmla="*/ 0 h 162"/>
                <a:gd name="T16" fmla="*/ 0 w 511"/>
                <a:gd name="T17" fmla="*/ 0 h 162"/>
                <a:gd name="T18" fmla="*/ 0 w 511"/>
                <a:gd name="T19" fmla="*/ 0 h 162"/>
                <a:gd name="T20" fmla="*/ 0 w 511"/>
                <a:gd name="T21" fmla="*/ 0 h 162"/>
                <a:gd name="T22" fmla="*/ 0 w 511"/>
                <a:gd name="T23" fmla="*/ 0 h 162"/>
                <a:gd name="T24" fmla="*/ 0 w 511"/>
                <a:gd name="T25" fmla="*/ 0 h 162"/>
                <a:gd name="T26" fmla="*/ 0 w 511"/>
                <a:gd name="T27" fmla="*/ 0 h 1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11"/>
                <a:gd name="T43" fmla="*/ 0 h 162"/>
                <a:gd name="T44" fmla="*/ 511 w 511"/>
                <a:gd name="T45" fmla="*/ 162 h 1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11" h="162">
                  <a:moveTo>
                    <a:pt x="0" y="0"/>
                  </a:moveTo>
                  <a:lnTo>
                    <a:pt x="29" y="27"/>
                  </a:lnTo>
                  <a:lnTo>
                    <a:pt x="63" y="46"/>
                  </a:lnTo>
                  <a:lnTo>
                    <a:pt x="91" y="71"/>
                  </a:lnTo>
                  <a:lnTo>
                    <a:pt x="119" y="86"/>
                  </a:lnTo>
                  <a:lnTo>
                    <a:pt x="148" y="108"/>
                  </a:lnTo>
                  <a:lnTo>
                    <a:pt x="192" y="136"/>
                  </a:lnTo>
                  <a:lnTo>
                    <a:pt x="237" y="153"/>
                  </a:lnTo>
                  <a:lnTo>
                    <a:pt x="289" y="162"/>
                  </a:lnTo>
                  <a:lnTo>
                    <a:pt x="342" y="161"/>
                  </a:lnTo>
                  <a:lnTo>
                    <a:pt x="396" y="146"/>
                  </a:lnTo>
                  <a:lnTo>
                    <a:pt x="423" y="123"/>
                  </a:lnTo>
                  <a:lnTo>
                    <a:pt x="462" y="95"/>
                  </a:lnTo>
                  <a:lnTo>
                    <a:pt x="511" y="3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88" name="Freeform 340"/>
            <p:cNvSpPr>
              <a:spLocks/>
            </p:cNvSpPr>
            <p:nvPr/>
          </p:nvSpPr>
          <p:spPr bwMode="auto">
            <a:xfrm>
              <a:off x="3851" y="1851"/>
              <a:ext cx="103" cy="100"/>
            </a:xfrm>
            <a:custGeom>
              <a:avLst/>
              <a:gdLst>
                <a:gd name="T0" fmla="*/ 0 w 1346"/>
                <a:gd name="T1" fmla="*/ 0 h 1406"/>
                <a:gd name="T2" fmla="*/ 0 w 1346"/>
                <a:gd name="T3" fmla="*/ 0 h 1406"/>
                <a:gd name="T4" fmla="*/ 0 w 1346"/>
                <a:gd name="T5" fmla="*/ 0 h 1406"/>
                <a:gd name="T6" fmla="*/ 0 w 1346"/>
                <a:gd name="T7" fmla="*/ 0 h 1406"/>
                <a:gd name="T8" fmla="*/ 0 w 1346"/>
                <a:gd name="T9" fmla="*/ 0 h 1406"/>
                <a:gd name="T10" fmla="*/ 0 w 1346"/>
                <a:gd name="T11" fmla="*/ 0 h 1406"/>
                <a:gd name="T12" fmla="*/ 0 w 1346"/>
                <a:gd name="T13" fmla="*/ 0 h 1406"/>
                <a:gd name="T14" fmla="*/ 0 w 1346"/>
                <a:gd name="T15" fmla="*/ 0 h 1406"/>
                <a:gd name="T16" fmla="*/ 0 w 1346"/>
                <a:gd name="T17" fmla="*/ 0 h 1406"/>
                <a:gd name="T18" fmla="*/ 0 w 1346"/>
                <a:gd name="T19" fmla="*/ 0 h 1406"/>
                <a:gd name="T20" fmla="*/ 0 w 1346"/>
                <a:gd name="T21" fmla="*/ 0 h 1406"/>
                <a:gd name="T22" fmla="*/ 0 w 1346"/>
                <a:gd name="T23" fmla="*/ 0 h 1406"/>
                <a:gd name="T24" fmla="*/ 0 w 1346"/>
                <a:gd name="T25" fmla="*/ 0 h 1406"/>
                <a:gd name="T26" fmla="*/ 0 w 1346"/>
                <a:gd name="T27" fmla="*/ 0 h 1406"/>
                <a:gd name="T28" fmla="*/ 0 w 1346"/>
                <a:gd name="T29" fmla="*/ 0 h 1406"/>
                <a:gd name="T30" fmla="*/ 0 w 1346"/>
                <a:gd name="T31" fmla="*/ 0 h 1406"/>
                <a:gd name="T32" fmla="*/ 0 w 1346"/>
                <a:gd name="T33" fmla="*/ 0 h 1406"/>
                <a:gd name="T34" fmla="*/ 0 w 1346"/>
                <a:gd name="T35" fmla="*/ 0 h 1406"/>
                <a:gd name="T36" fmla="*/ 0 w 1346"/>
                <a:gd name="T37" fmla="*/ 0 h 1406"/>
                <a:gd name="T38" fmla="*/ 1 w 1346"/>
                <a:gd name="T39" fmla="*/ 0 h 1406"/>
                <a:gd name="T40" fmla="*/ 1 w 1346"/>
                <a:gd name="T41" fmla="*/ 0 h 1406"/>
                <a:gd name="T42" fmla="*/ 1 w 1346"/>
                <a:gd name="T43" fmla="*/ 0 h 1406"/>
                <a:gd name="T44" fmla="*/ 1 w 1346"/>
                <a:gd name="T45" fmla="*/ 0 h 1406"/>
                <a:gd name="T46" fmla="*/ 1 w 1346"/>
                <a:gd name="T47" fmla="*/ 0 h 1406"/>
                <a:gd name="T48" fmla="*/ 1 w 1346"/>
                <a:gd name="T49" fmla="*/ 0 h 1406"/>
                <a:gd name="T50" fmla="*/ 1 w 1346"/>
                <a:gd name="T51" fmla="*/ 0 h 1406"/>
                <a:gd name="T52" fmla="*/ 1 w 1346"/>
                <a:gd name="T53" fmla="*/ 0 h 1406"/>
                <a:gd name="T54" fmla="*/ 1 w 1346"/>
                <a:gd name="T55" fmla="*/ 0 h 1406"/>
                <a:gd name="T56" fmla="*/ 1 w 1346"/>
                <a:gd name="T57" fmla="*/ 0 h 1406"/>
                <a:gd name="T58" fmla="*/ 0 w 1346"/>
                <a:gd name="T59" fmla="*/ 0 h 1406"/>
                <a:gd name="T60" fmla="*/ 0 w 1346"/>
                <a:gd name="T61" fmla="*/ 0 h 1406"/>
                <a:gd name="T62" fmla="*/ 0 w 1346"/>
                <a:gd name="T63" fmla="*/ 0 h 1406"/>
                <a:gd name="T64" fmla="*/ 0 w 1346"/>
                <a:gd name="T65" fmla="*/ 0 h 1406"/>
                <a:gd name="T66" fmla="*/ 0 w 1346"/>
                <a:gd name="T67" fmla="*/ 0 h 1406"/>
                <a:gd name="T68" fmla="*/ 0 w 1346"/>
                <a:gd name="T69" fmla="*/ 0 h 1406"/>
                <a:gd name="T70" fmla="*/ 0 w 1346"/>
                <a:gd name="T71" fmla="*/ 0 h 1406"/>
                <a:gd name="T72" fmla="*/ 0 w 1346"/>
                <a:gd name="T73" fmla="*/ 0 h 1406"/>
                <a:gd name="T74" fmla="*/ 0 w 1346"/>
                <a:gd name="T75" fmla="*/ 0 h 1406"/>
                <a:gd name="T76" fmla="*/ 0 w 1346"/>
                <a:gd name="T77" fmla="*/ 0 h 1406"/>
                <a:gd name="T78" fmla="*/ 0 w 1346"/>
                <a:gd name="T79" fmla="*/ 0 h 1406"/>
                <a:gd name="T80" fmla="*/ 0 w 1346"/>
                <a:gd name="T81" fmla="*/ 0 h 1406"/>
                <a:gd name="T82" fmla="*/ 0 w 1346"/>
                <a:gd name="T83" fmla="*/ 0 h 1406"/>
                <a:gd name="T84" fmla="*/ 0 w 1346"/>
                <a:gd name="T85" fmla="*/ 0 h 1406"/>
                <a:gd name="T86" fmla="*/ 0 w 1346"/>
                <a:gd name="T87" fmla="*/ 0 h 1406"/>
                <a:gd name="T88" fmla="*/ 0 w 1346"/>
                <a:gd name="T89" fmla="*/ 0 h 14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46"/>
                <a:gd name="T136" fmla="*/ 0 h 1406"/>
                <a:gd name="T137" fmla="*/ 1346 w 1346"/>
                <a:gd name="T138" fmla="*/ 1406 h 140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46" h="1406">
                  <a:moveTo>
                    <a:pt x="378" y="1348"/>
                  </a:moveTo>
                  <a:lnTo>
                    <a:pt x="300" y="1066"/>
                  </a:lnTo>
                  <a:lnTo>
                    <a:pt x="299" y="1022"/>
                  </a:lnTo>
                  <a:lnTo>
                    <a:pt x="291" y="966"/>
                  </a:lnTo>
                  <a:lnTo>
                    <a:pt x="284" y="905"/>
                  </a:lnTo>
                  <a:lnTo>
                    <a:pt x="283" y="845"/>
                  </a:lnTo>
                  <a:lnTo>
                    <a:pt x="289" y="785"/>
                  </a:lnTo>
                  <a:lnTo>
                    <a:pt x="306" y="727"/>
                  </a:lnTo>
                  <a:lnTo>
                    <a:pt x="344" y="673"/>
                  </a:lnTo>
                  <a:lnTo>
                    <a:pt x="381" y="645"/>
                  </a:lnTo>
                  <a:lnTo>
                    <a:pt x="419" y="621"/>
                  </a:lnTo>
                  <a:lnTo>
                    <a:pt x="458" y="607"/>
                  </a:lnTo>
                  <a:lnTo>
                    <a:pt x="499" y="596"/>
                  </a:lnTo>
                  <a:lnTo>
                    <a:pt x="540" y="590"/>
                  </a:lnTo>
                  <a:lnTo>
                    <a:pt x="579" y="582"/>
                  </a:lnTo>
                  <a:lnTo>
                    <a:pt x="620" y="574"/>
                  </a:lnTo>
                  <a:lnTo>
                    <a:pt x="687" y="575"/>
                  </a:lnTo>
                  <a:lnTo>
                    <a:pt x="725" y="563"/>
                  </a:lnTo>
                  <a:lnTo>
                    <a:pt x="761" y="554"/>
                  </a:lnTo>
                  <a:lnTo>
                    <a:pt x="806" y="544"/>
                  </a:lnTo>
                  <a:lnTo>
                    <a:pt x="852" y="537"/>
                  </a:lnTo>
                  <a:lnTo>
                    <a:pt x="900" y="531"/>
                  </a:lnTo>
                  <a:lnTo>
                    <a:pt x="943" y="537"/>
                  </a:lnTo>
                  <a:lnTo>
                    <a:pt x="983" y="543"/>
                  </a:lnTo>
                  <a:lnTo>
                    <a:pt x="1024" y="574"/>
                  </a:lnTo>
                  <a:lnTo>
                    <a:pt x="1051" y="614"/>
                  </a:lnTo>
                  <a:lnTo>
                    <a:pt x="1068" y="666"/>
                  </a:lnTo>
                  <a:lnTo>
                    <a:pt x="1076" y="721"/>
                  </a:lnTo>
                  <a:lnTo>
                    <a:pt x="1078" y="779"/>
                  </a:lnTo>
                  <a:lnTo>
                    <a:pt x="1072" y="839"/>
                  </a:lnTo>
                  <a:lnTo>
                    <a:pt x="1069" y="893"/>
                  </a:lnTo>
                  <a:lnTo>
                    <a:pt x="1069" y="937"/>
                  </a:lnTo>
                  <a:lnTo>
                    <a:pt x="1063" y="978"/>
                  </a:lnTo>
                  <a:lnTo>
                    <a:pt x="1059" y="1038"/>
                  </a:lnTo>
                  <a:lnTo>
                    <a:pt x="1057" y="1089"/>
                  </a:lnTo>
                  <a:lnTo>
                    <a:pt x="1047" y="1125"/>
                  </a:lnTo>
                  <a:lnTo>
                    <a:pt x="1031" y="1183"/>
                  </a:lnTo>
                  <a:lnTo>
                    <a:pt x="983" y="1341"/>
                  </a:lnTo>
                  <a:lnTo>
                    <a:pt x="1107" y="1397"/>
                  </a:lnTo>
                  <a:lnTo>
                    <a:pt x="1234" y="1364"/>
                  </a:lnTo>
                  <a:lnTo>
                    <a:pt x="1314" y="1276"/>
                  </a:lnTo>
                  <a:lnTo>
                    <a:pt x="1346" y="1127"/>
                  </a:lnTo>
                  <a:lnTo>
                    <a:pt x="1330" y="989"/>
                  </a:lnTo>
                  <a:lnTo>
                    <a:pt x="1314" y="899"/>
                  </a:lnTo>
                  <a:lnTo>
                    <a:pt x="1311" y="837"/>
                  </a:lnTo>
                  <a:lnTo>
                    <a:pt x="1304" y="774"/>
                  </a:lnTo>
                  <a:lnTo>
                    <a:pt x="1301" y="707"/>
                  </a:lnTo>
                  <a:lnTo>
                    <a:pt x="1301" y="624"/>
                  </a:lnTo>
                  <a:lnTo>
                    <a:pt x="1294" y="564"/>
                  </a:lnTo>
                  <a:lnTo>
                    <a:pt x="1294" y="506"/>
                  </a:lnTo>
                  <a:lnTo>
                    <a:pt x="1283" y="447"/>
                  </a:lnTo>
                  <a:lnTo>
                    <a:pt x="1261" y="392"/>
                  </a:lnTo>
                  <a:lnTo>
                    <a:pt x="1241" y="356"/>
                  </a:lnTo>
                  <a:lnTo>
                    <a:pt x="1219" y="317"/>
                  </a:lnTo>
                  <a:lnTo>
                    <a:pt x="1196" y="279"/>
                  </a:lnTo>
                  <a:lnTo>
                    <a:pt x="1171" y="245"/>
                  </a:lnTo>
                  <a:lnTo>
                    <a:pt x="1146" y="214"/>
                  </a:lnTo>
                  <a:lnTo>
                    <a:pt x="1122" y="188"/>
                  </a:lnTo>
                  <a:lnTo>
                    <a:pt x="1095" y="163"/>
                  </a:lnTo>
                  <a:lnTo>
                    <a:pt x="1070" y="146"/>
                  </a:lnTo>
                  <a:lnTo>
                    <a:pt x="1012" y="97"/>
                  </a:lnTo>
                  <a:lnTo>
                    <a:pt x="948" y="62"/>
                  </a:lnTo>
                  <a:lnTo>
                    <a:pt x="879" y="33"/>
                  </a:lnTo>
                  <a:lnTo>
                    <a:pt x="811" y="15"/>
                  </a:lnTo>
                  <a:lnTo>
                    <a:pt x="751" y="6"/>
                  </a:lnTo>
                  <a:lnTo>
                    <a:pt x="697" y="0"/>
                  </a:lnTo>
                  <a:lnTo>
                    <a:pt x="644" y="0"/>
                  </a:lnTo>
                  <a:lnTo>
                    <a:pt x="595" y="4"/>
                  </a:lnTo>
                  <a:lnTo>
                    <a:pt x="546" y="15"/>
                  </a:lnTo>
                  <a:lnTo>
                    <a:pt x="501" y="26"/>
                  </a:lnTo>
                  <a:lnTo>
                    <a:pt x="457" y="45"/>
                  </a:lnTo>
                  <a:lnTo>
                    <a:pt x="417" y="68"/>
                  </a:lnTo>
                  <a:lnTo>
                    <a:pt x="373" y="94"/>
                  </a:lnTo>
                  <a:lnTo>
                    <a:pt x="337" y="123"/>
                  </a:lnTo>
                  <a:lnTo>
                    <a:pt x="302" y="155"/>
                  </a:lnTo>
                  <a:lnTo>
                    <a:pt x="267" y="191"/>
                  </a:lnTo>
                  <a:lnTo>
                    <a:pt x="235" y="233"/>
                  </a:lnTo>
                  <a:lnTo>
                    <a:pt x="184" y="245"/>
                  </a:lnTo>
                  <a:lnTo>
                    <a:pt x="136" y="302"/>
                  </a:lnTo>
                  <a:lnTo>
                    <a:pt x="96" y="384"/>
                  </a:lnTo>
                  <a:lnTo>
                    <a:pt x="87" y="440"/>
                  </a:lnTo>
                  <a:lnTo>
                    <a:pt x="57" y="547"/>
                  </a:lnTo>
                  <a:lnTo>
                    <a:pt x="48" y="629"/>
                  </a:lnTo>
                  <a:lnTo>
                    <a:pt x="24" y="709"/>
                  </a:lnTo>
                  <a:lnTo>
                    <a:pt x="8" y="850"/>
                  </a:lnTo>
                  <a:lnTo>
                    <a:pt x="0" y="956"/>
                  </a:lnTo>
                  <a:lnTo>
                    <a:pt x="16" y="1087"/>
                  </a:lnTo>
                  <a:lnTo>
                    <a:pt x="32" y="1283"/>
                  </a:lnTo>
                  <a:lnTo>
                    <a:pt x="137" y="1380"/>
                  </a:lnTo>
                  <a:lnTo>
                    <a:pt x="271" y="1406"/>
                  </a:lnTo>
                  <a:lnTo>
                    <a:pt x="378" y="13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89" name="Freeform 341"/>
            <p:cNvSpPr>
              <a:spLocks/>
            </p:cNvSpPr>
            <p:nvPr/>
          </p:nvSpPr>
          <p:spPr bwMode="auto">
            <a:xfrm>
              <a:off x="3831" y="1997"/>
              <a:ext cx="29" cy="195"/>
            </a:xfrm>
            <a:custGeom>
              <a:avLst/>
              <a:gdLst>
                <a:gd name="T0" fmla="*/ 0 w 381"/>
                <a:gd name="T1" fmla="*/ 0 h 2723"/>
                <a:gd name="T2" fmla="*/ 0 w 381"/>
                <a:gd name="T3" fmla="*/ 0 h 2723"/>
                <a:gd name="T4" fmla="*/ 0 w 381"/>
                <a:gd name="T5" fmla="*/ 0 h 2723"/>
                <a:gd name="T6" fmla="*/ 0 w 381"/>
                <a:gd name="T7" fmla="*/ 0 h 2723"/>
                <a:gd name="T8" fmla="*/ 0 w 381"/>
                <a:gd name="T9" fmla="*/ 0 h 2723"/>
                <a:gd name="T10" fmla="*/ 0 w 381"/>
                <a:gd name="T11" fmla="*/ 0 h 2723"/>
                <a:gd name="T12" fmla="*/ 0 w 381"/>
                <a:gd name="T13" fmla="*/ 0 h 2723"/>
                <a:gd name="T14" fmla="*/ 0 w 381"/>
                <a:gd name="T15" fmla="*/ 0 h 2723"/>
                <a:gd name="T16" fmla="*/ 0 w 381"/>
                <a:gd name="T17" fmla="*/ 0 h 2723"/>
                <a:gd name="T18" fmla="*/ 0 w 381"/>
                <a:gd name="T19" fmla="*/ 0 h 2723"/>
                <a:gd name="T20" fmla="*/ 0 w 381"/>
                <a:gd name="T21" fmla="*/ 0 h 2723"/>
                <a:gd name="T22" fmla="*/ 0 w 381"/>
                <a:gd name="T23" fmla="*/ 0 h 2723"/>
                <a:gd name="T24" fmla="*/ 0 w 381"/>
                <a:gd name="T25" fmla="*/ 0 h 2723"/>
                <a:gd name="T26" fmla="*/ 0 w 381"/>
                <a:gd name="T27" fmla="*/ 0 h 2723"/>
                <a:gd name="T28" fmla="*/ 0 w 381"/>
                <a:gd name="T29" fmla="*/ 1 h 2723"/>
                <a:gd name="T30" fmla="*/ 0 w 381"/>
                <a:gd name="T31" fmla="*/ 1 h 2723"/>
                <a:gd name="T32" fmla="*/ 0 w 381"/>
                <a:gd name="T33" fmla="*/ 1 h 2723"/>
                <a:gd name="T34" fmla="*/ 0 w 381"/>
                <a:gd name="T35" fmla="*/ 1 h 2723"/>
                <a:gd name="T36" fmla="*/ 0 w 381"/>
                <a:gd name="T37" fmla="*/ 1 h 2723"/>
                <a:gd name="T38" fmla="*/ 0 w 381"/>
                <a:gd name="T39" fmla="*/ 1 h 2723"/>
                <a:gd name="T40" fmla="*/ 0 w 381"/>
                <a:gd name="T41" fmla="*/ 1 h 2723"/>
                <a:gd name="T42" fmla="*/ 0 w 381"/>
                <a:gd name="T43" fmla="*/ 1 h 2723"/>
                <a:gd name="T44" fmla="*/ 0 w 381"/>
                <a:gd name="T45" fmla="*/ 1 h 2723"/>
                <a:gd name="T46" fmla="*/ 0 w 381"/>
                <a:gd name="T47" fmla="*/ 1 h 2723"/>
                <a:gd name="T48" fmla="*/ 0 w 381"/>
                <a:gd name="T49" fmla="*/ 1 h 2723"/>
                <a:gd name="T50" fmla="*/ 0 w 381"/>
                <a:gd name="T51" fmla="*/ 1 h 2723"/>
                <a:gd name="T52" fmla="*/ 0 w 381"/>
                <a:gd name="T53" fmla="*/ 1 h 2723"/>
                <a:gd name="T54" fmla="*/ 0 w 381"/>
                <a:gd name="T55" fmla="*/ 1 h 2723"/>
                <a:gd name="T56" fmla="*/ 0 w 381"/>
                <a:gd name="T57" fmla="*/ 1 h 27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81"/>
                <a:gd name="T88" fmla="*/ 0 h 2723"/>
                <a:gd name="T89" fmla="*/ 381 w 381"/>
                <a:gd name="T90" fmla="*/ 2723 h 27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81" h="2723">
                  <a:moveTo>
                    <a:pt x="0" y="0"/>
                  </a:moveTo>
                  <a:lnTo>
                    <a:pt x="67" y="38"/>
                  </a:lnTo>
                  <a:lnTo>
                    <a:pt x="137" y="90"/>
                  </a:lnTo>
                  <a:lnTo>
                    <a:pt x="195" y="149"/>
                  </a:lnTo>
                  <a:lnTo>
                    <a:pt x="242" y="216"/>
                  </a:lnTo>
                  <a:lnTo>
                    <a:pt x="275" y="315"/>
                  </a:lnTo>
                  <a:lnTo>
                    <a:pt x="300" y="416"/>
                  </a:lnTo>
                  <a:lnTo>
                    <a:pt x="315" y="519"/>
                  </a:lnTo>
                  <a:lnTo>
                    <a:pt x="322" y="624"/>
                  </a:lnTo>
                  <a:lnTo>
                    <a:pt x="321" y="730"/>
                  </a:lnTo>
                  <a:lnTo>
                    <a:pt x="315" y="836"/>
                  </a:lnTo>
                  <a:lnTo>
                    <a:pt x="305" y="945"/>
                  </a:lnTo>
                  <a:lnTo>
                    <a:pt x="295" y="1056"/>
                  </a:lnTo>
                  <a:lnTo>
                    <a:pt x="280" y="1166"/>
                  </a:lnTo>
                  <a:lnTo>
                    <a:pt x="268" y="1280"/>
                  </a:lnTo>
                  <a:lnTo>
                    <a:pt x="260" y="1393"/>
                  </a:lnTo>
                  <a:lnTo>
                    <a:pt x="253" y="1512"/>
                  </a:lnTo>
                  <a:lnTo>
                    <a:pt x="252" y="1625"/>
                  </a:lnTo>
                  <a:lnTo>
                    <a:pt x="261" y="1746"/>
                  </a:lnTo>
                  <a:lnTo>
                    <a:pt x="275" y="1866"/>
                  </a:lnTo>
                  <a:lnTo>
                    <a:pt x="302" y="1989"/>
                  </a:lnTo>
                  <a:lnTo>
                    <a:pt x="316" y="2065"/>
                  </a:lnTo>
                  <a:lnTo>
                    <a:pt x="329" y="2151"/>
                  </a:lnTo>
                  <a:lnTo>
                    <a:pt x="337" y="2245"/>
                  </a:lnTo>
                  <a:lnTo>
                    <a:pt x="347" y="2344"/>
                  </a:lnTo>
                  <a:lnTo>
                    <a:pt x="353" y="2442"/>
                  </a:lnTo>
                  <a:lnTo>
                    <a:pt x="362" y="2542"/>
                  </a:lnTo>
                  <a:lnTo>
                    <a:pt x="367" y="2636"/>
                  </a:lnTo>
                  <a:lnTo>
                    <a:pt x="381" y="272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90" name="Freeform 342"/>
            <p:cNvSpPr>
              <a:spLocks/>
            </p:cNvSpPr>
            <p:nvPr/>
          </p:nvSpPr>
          <p:spPr bwMode="auto">
            <a:xfrm>
              <a:off x="3939" y="1978"/>
              <a:ext cx="31" cy="64"/>
            </a:xfrm>
            <a:custGeom>
              <a:avLst/>
              <a:gdLst>
                <a:gd name="T0" fmla="*/ 0 w 393"/>
                <a:gd name="T1" fmla="*/ 0 h 888"/>
                <a:gd name="T2" fmla="*/ 0 w 393"/>
                <a:gd name="T3" fmla="*/ 0 h 888"/>
                <a:gd name="T4" fmla="*/ 0 w 393"/>
                <a:gd name="T5" fmla="*/ 0 h 888"/>
                <a:gd name="T6" fmla="*/ 0 w 393"/>
                <a:gd name="T7" fmla="*/ 0 h 888"/>
                <a:gd name="T8" fmla="*/ 0 w 393"/>
                <a:gd name="T9" fmla="*/ 0 h 888"/>
                <a:gd name="T10" fmla="*/ 0 w 393"/>
                <a:gd name="T11" fmla="*/ 0 h 888"/>
                <a:gd name="T12" fmla="*/ 0 w 393"/>
                <a:gd name="T13" fmla="*/ 0 h 888"/>
                <a:gd name="T14" fmla="*/ 0 w 393"/>
                <a:gd name="T15" fmla="*/ 0 h 888"/>
                <a:gd name="T16" fmla="*/ 0 w 393"/>
                <a:gd name="T17" fmla="*/ 0 h 8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3"/>
                <a:gd name="T28" fmla="*/ 0 h 888"/>
                <a:gd name="T29" fmla="*/ 393 w 393"/>
                <a:gd name="T30" fmla="*/ 888 h 8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3" h="888">
                  <a:moveTo>
                    <a:pt x="393" y="888"/>
                  </a:moveTo>
                  <a:lnTo>
                    <a:pt x="335" y="788"/>
                  </a:lnTo>
                  <a:lnTo>
                    <a:pt x="277" y="685"/>
                  </a:lnTo>
                  <a:lnTo>
                    <a:pt x="225" y="579"/>
                  </a:lnTo>
                  <a:lnTo>
                    <a:pt x="175" y="469"/>
                  </a:lnTo>
                  <a:lnTo>
                    <a:pt x="128" y="358"/>
                  </a:lnTo>
                  <a:lnTo>
                    <a:pt x="85" y="240"/>
                  </a:lnTo>
                  <a:lnTo>
                    <a:pt x="42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91" name="Freeform 343"/>
            <p:cNvSpPr>
              <a:spLocks/>
            </p:cNvSpPr>
            <p:nvPr/>
          </p:nvSpPr>
          <p:spPr bwMode="auto">
            <a:xfrm>
              <a:off x="3929" y="1976"/>
              <a:ext cx="25" cy="216"/>
            </a:xfrm>
            <a:custGeom>
              <a:avLst/>
              <a:gdLst>
                <a:gd name="T0" fmla="*/ 0 w 330"/>
                <a:gd name="T1" fmla="*/ 0 h 3018"/>
                <a:gd name="T2" fmla="*/ 0 w 330"/>
                <a:gd name="T3" fmla="*/ 0 h 3018"/>
                <a:gd name="T4" fmla="*/ 0 w 330"/>
                <a:gd name="T5" fmla="*/ 0 h 3018"/>
                <a:gd name="T6" fmla="*/ 0 w 330"/>
                <a:gd name="T7" fmla="*/ 0 h 3018"/>
                <a:gd name="T8" fmla="*/ 0 w 330"/>
                <a:gd name="T9" fmla="*/ 0 h 3018"/>
                <a:gd name="T10" fmla="*/ 0 w 330"/>
                <a:gd name="T11" fmla="*/ 0 h 3018"/>
                <a:gd name="T12" fmla="*/ 0 w 330"/>
                <a:gd name="T13" fmla="*/ 0 h 3018"/>
                <a:gd name="T14" fmla="*/ 0 w 330"/>
                <a:gd name="T15" fmla="*/ 0 h 3018"/>
                <a:gd name="T16" fmla="*/ 0 w 330"/>
                <a:gd name="T17" fmla="*/ 0 h 3018"/>
                <a:gd name="T18" fmla="*/ 0 w 330"/>
                <a:gd name="T19" fmla="*/ 0 h 3018"/>
                <a:gd name="T20" fmla="*/ 0 w 330"/>
                <a:gd name="T21" fmla="*/ 1 h 3018"/>
                <a:gd name="T22" fmla="*/ 0 w 330"/>
                <a:gd name="T23" fmla="*/ 1 h 3018"/>
                <a:gd name="T24" fmla="*/ 0 w 330"/>
                <a:gd name="T25" fmla="*/ 1 h 3018"/>
                <a:gd name="T26" fmla="*/ 0 w 330"/>
                <a:gd name="T27" fmla="*/ 1 h 3018"/>
                <a:gd name="T28" fmla="*/ 0 w 330"/>
                <a:gd name="T29" fmla="*/ 1 h 3018"/>
                <a:gd name="T30" fmla="*/ 0 w 330"/>
                <a:gd name="T31" fmla="*/ 1 h 3018"/>
                <a:gd name="T32" fmla="*/ 0 w 330"/>
                <a:gd name="T33" fmla="*/ 1 h 3018"/>
                <a:gd name="T34" fmla="*/ 0 w 330"/>
                <a:gd name="T35" fmla="*/ 1 h 3018"/>
                <a:gd name="T36" fmla="*/ 0 w 330"/>
                <a:gd name="T37" fmla="*/ 1 h 3018"/>
                <a:gd name="T38" fmla="*/ 0 w 330"/>
                <a:gd name="T39" fmla="*/ 1 h 3018"/>
                <a:gd name="T40" fmla="*/ 0 w 330"/>
                <a:gd name="T41" fmla="*/ 1 h 3018"/>
                <a:gd name="T42" fmla="*/ 0 w 330"/>
                <a:gd name="T43" fmla="*/ 1 h 3018"/>
                <a:gd name="T44" fmla="*/ 0 w 330"/>
                <a:gd name="T45" fmla="*/ 1 h 3018"/>
                <a:gd name="T46" fmla="*/ 0 w 330"/>
                <a:gd name="T47" fmla="*/ 1 h 3018"/>
                <a:gd name="T48" fmla="*/ 0 w 330"/>
                <a:gd name="T49" fmla="*/ 1 h 3018"/>
                <a:gd name="T50" fmla="*/ 0 w 330"/>
                <a:gd name="T51" fmla="*/ 1 h 3018"/>
                <a:gd name="T52" fmla="*/ 0 w 330"/>
                <a:gd name="T53" fmla="*/ 1 h 3018"/>
                <a:gd name="T54" fmla="*/ 0 w 330"/>
                <a:gd name="T55" fmla="*/ 1 h 3018"/>
                <a:gd name="T56" fmla="*/ 0 w 330"/>
                <a:gd name="T57" fmla="*/ 1 h 3018"/>
                <a:gd name="T58" fmla="*/ 0 w 330"/>
                <a:gd name="T59" fmla="*/ 1 h 3018"/>
                <a:gd name="T60" fmla="*/ 0 w 330"/>
                <a:gd name="T61" fmla="*/ 1 h 3018"/>
                <a:gd name="T62" fmla="*/ 0 w 330"/>
                <a:gd name="T63" fmla="*/ 1 h 3018"/>
                <a:gd name="T64" fmla="*/ 0 w 330"/>
                <a:gd name="T65" fmla="*/ 1 h 3018"/>
                <a:gd name="T66" fmla="*/ 0 w 330"/>
                <a:gd name="T67" fmla="*/ 1 h 3018"/>
                <a:gd name="T68" fmla="*/ 0 w 330"/>
                <a:gd name="T69" fmla="*/ 1 h 3018"/>
                <a:gd name="T70" fmla="*/ 0 w 330"/>
                <a:gd name="T71" fmla="*/ 1 h 3018"/>
                <a:gd name="T72" fmla="*/ 0 w 330"/>
                <a:gd name="T73" fmla="*/ 1 h 3018"/>
                <a:gd name="T74" fmla="*/ 0 w 330"/>
                <a:gd name="T75" fmla="*/ 1 h 3018"/>
                <a:gd name="T76" fmla="*/ 0 w 330"/>
                <a:gd name="T77" fmla="*/ 1 h 30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30"/>
                <a:gd name="T118" fmla="*/ 0 h 3018"/>
                <a:gd name="T119" fmla="*/ 330 w 330"/>
                <a:gd name="T120" fmla="*/ 3018 h 301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30" h="3018">
                  <a:moveTo>
                    <a:pt x="0" y="0"/>
                  </a:moveTo>
                  <a:lnTo>
                    <a:pt x="41" y="115"/>
                  </a:lnTo>
                  <a:lnTo>
                    <a:pt x="86" y="229"/>
                  </a:lnTo>
                  <a:lnTo>
                    <a:pt x="133" y="342"/>
                  </a:lnTo>
                  <a:lnTo>
                    <a:pt x="179" y="456"/>
                  </a:lnTo>
                  <a:lnTo>
                    <a:pt x="222" y="571"/>
                  </a:lnTo>
                  <a:lnTo>
                    <a:pt x="261" y="688"/>
                  </a:lnTo>
                  <a:lnTo>
                    <a:pt x="293" y="808"/>
                  </a:lnTo>
                  <a:lnTo>
                    <a:pt x="316" y="933"/>
                  </a:lnTo>
                  <a:lnTo>
                    <a:pt x="330" y="1215"/>
                  </a:lnTo>
                  <a:lnTo>
                    <a:pt x="270" y="1525"/>
                  </a:lnTo>
                  <a:lnTo>
                    <a:pt x="237" y="1651"/>
                  </a:lnTo>
                  <a:lnTo>
                    <a:pt x="203" y="1780"/>
                  </a:lnTo>
                  <a:lnTo>
                    <a:pt x="168" y="1908"/>
                  </a:lnTo>
                  <a:lnTo>
                    <a:pt x="134" y="2036"/>
                  </a:lnTo>
                  <a:lnTo>
                    <a:pt x="139" y="2059"/>
                  </a:lnTo>
                  <a:lnTo>
                    <a:pt x="133" y="2106"/>
                  </a:lnTo>
                  <a:lnTo>
                    <a:pt x="133" y="2130"/>
                  </a:lnTo>
                  <a:lnTo>
                    <a:pt x="133" y="2159"/>
                  </a:lnTo>
                  <a:lnTo>
                    <a:pt x="133" y="2178"/>
                  </a:lnTo>
                  <a:lnTo>
                    <a:pt x="139" y="2213"/>
                  </a:lnTo>
                  <a:lnTo>
                    <a:pt x="144" y="2237"/>
                  </a:lnTo>
                  <a:lnTo>
                    <a:pt x="139" y="2271"/>
                  </a:lnTo>
                  <a:lnTo>
                    <a:pt x="143" y="2318"/>
                  </a:lnTo>
                  <a:lnTo>
                    <a:pt x="150" y="2369"/>
                  </a:lnTo>
                  <a:lnTo>
                    <a:pt x="156" y="2419"/>
                  </a:lnTo>
                  <a:lnTo>
                    <a:pt x="163" y="2469"/>
                  </a:lnTo>
                  <a:lnTo>
                    <a:pt x="169" y="2520"/>
                  </a:lnTo>
                  <a:lnTo>
                    <a:pt x="175" y="2570"/>
                  </a:lnTo>
                  <a:lnTo>
                    <a:pt x="179" y="2621"/>
                  </a:lnTo>
                  <a:lnTo>
                    <a:pt x="185" y="2672"/>
                  </a:lnTo>
                  <a:lnTo>
                    <a:pt x="187" y="2719"/>
                  </a:lnTo>
                  <a:lnTo>
                    <a:pt x="190" y="2766"/>
                  </a:lnTo>
                  <a:lnTo>
                    <a:pt x="190" y="2812"/>
                  </a:lnTo>
                  <a:lnTo>
                    <a:pt x="190" y="2858"/>
                  </a:lnTo>
                  <a:lnTo>
                    <a:pt x="185" y="2901"/>
                  </a:lnTo>
                  <a:lnTo>
                    <a:pt x="181" y="2941"/>
                  </a:lnTo>
                  <a:lnTo>
                    <a:pt x="173" y="2979"/>
                  </a:lnTo>
                  <a:lnTo>
                    <a:pt x="165" y="301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92" name="Freeform 344"/>
            <p:cNvSpPr>
              <a:spLocks/>
            </p:cNvSpPr>
            <p:nvPr/>
          </p:nvSpPr>
          <p:spPr bwMode="auto">
            <a:xfrm>
              <a:off x="3870" y="1964"/>
              <a:ext cx="84" cy="109"/>
            </a:xfrm>
            <a:custGeom>
              <a:avLst/>
              <a:gdLst>
                <a:gd name="T0" fmla="*/ 0 w 1102"/>
                <a:gd name="T1" fmla="*/ 0 h 1523"/>
                <a:gd name="T2" fmla="*/ 0 w 1102"/>
                <a:gd name="T3" fmla="*/ 0 h 1523"/>
                <a:gd name="T4" fmla="*/ 0 w 1102"/>
                <a:gd name="T5" fmla="*/ 0 h 1523"/>
                <a:gd name="T6" fmla="*/ 0 w 1102"/>
                <a:gd name="T7" fmla="*/ 0 h 1523"/>
                <a:gd name="T8" fmla="*/ 0 w 1102"/>
                <a:gd name="T9" fmla="*/ 0 h 1523"/>
                <a:gd name="T10" fmla="*/ 0 w 1102"/>
                <a:gd name="T11" fmla="*/ 0 h 1523"/>
                <a:gd name="T12" fmla="*/ 0 w 1102"/>
                <a:gd name="T13" fmla="*/ 0 h 1523"/>
                <a:gd name="T14" fmla="*/ 0 w 1102"/>
                <a:gd name="T15" fmla="*/ 0 h 1523"/>
                <a:gd name="T16" fmla="*/ 0 w 1102"/>
                <a:gd name="T17" fmla="*/ 0 h 1523"/>
                <a:gd name="T18" fmla="*/ 0 w 1102"/>
                <a:gd name="T19" fmla="*/ 0 h 1523"/>
                <a:gd name="T20" fmla="*/ 0 w 1102"/>
                <a:gd name="T21" fmla="*/ 0 h 1523"/>
                <a:gd name="T22" fmla="*/ 0 w 1102"/>
                <a:gd name="T23" fmla="*/ 0 h 1523"/>
                <a:gd name="T24" fmla="*/ 0 w 1102"/>
                <a:gd name="T25" fmla="*/ 0 h 1523"/>
                <a:gd name="T26" fmla="*/ 0 w 1102"/>
                <a:gd name="T27" fmla="*/ 0 h 1523"/>
                <a:gd name="T28" fmla="*/ 0 w 1102"/>
                <a:gd name="T29" fmla="*/ 1 h 1523"/>
                <a:gd name="T30" fmla="*/ 0 w 1102"/>
                <a:gd name="T31" fmla="*/ 1 h 1523"/>
                <a:gd name="T32" fmla="*/ 0 w 1102"/>
                <a:gd name="T33" fmla="*/ 1 h 1523"/>
                <a:gd name="T34" fmla="*/ 0 w 1102"/>
                <a:gd name="T35" fmla="*/ 1 h 1523"/>
                <a:gd name="T36" fmla="*/ 0 w 1102"/>
                <a:gd name="T37" fmla="*/ 0 h 1523"/>
                <a:gd name="T38" fmla="*/ 0 w 1102"/>
                <a:gd name="T39" fmla="*/ 0 h 1523"/>
                <a:gd name="T40" fmla="*/ 0 w 1102"/>
                <a:gd name="T41" fmla="*/ 0 h 1523"/>
                <a:gd name="T42" fmla="*/ 0 w 1102"/>
                <a:gd name="T43" fmla="*/ 0 h 1523"/>
                <a:gd name="T44" fmla="*/ 0 w 1102"/>
                <a:gd name="T45" fmla="*/ 0 h 1523"/>
                <a:gd name="T46" fmla="*/ 0 w 1102"/>
                <a:gd name="T47" fmla="*/ 0 h 1523"/>
                <a:gd name="T48" fmla="*/ 0 w 1102"/>
                <a:gd name="T49" fmla="*/ 0 h 1523"/>
                <a:gd name="T50" fmla="*/ 0 w 1102"/>
                <a:gd name="T51" fmla="*/ 0 h 15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02"/>
                <a:gd name="T79" fmla="*/ 0 h 1523"/>
                <a:gd name="T80" fmla="*/ 1102 w 1102"/>
                <a:gd name="T81" fmla="*/ 1523 h 15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02" h="1523">
                  <a:moveTo>
                    <a:pt x="0" y="0"/>
                  </a:moveTo>
                  <a:lnTo>
                    <a:pt x="57" y="100"/>
                  </a:lnTo>
                  <a:lnTo>
                    <a:pt x="117" y="200"/>
                  </a:lnTo>
                  <a:lnTo>
                    <a:pt x="175" y="296"/>
                  </a:lnTo>
                  <a:lnTo>
                    <a:pt x="235" y="393"/>
                  </a:lnTo>
                  <a:lnTo>
                    <a:pt x="296" y="489"/>
                  </a:lnTo>
                  <a:lnTo>
                    <a:pt x="358" y="582"/>
                  </a:lnTo>
                  <a:lnTo>
                    <a:pt x="419" y="677"/>
                  </a:lnTo>
                  <a:lnTo>
                    <a:pt x="485" y="773"/>
                  </a:lnTo>
                  <a:lnTo>
                    <a:pt x="548" y="862"/>
                  </a:lnTo>
                  <a:lnTo>
                    <a:pt x="614" y="957"/>
                  </a:lnTo>
                  <a:lnTo>
                    <a:pt x="684" y="1048"/>
                  </a:lnTo>
                  <a:lnTo>
                    <a:pt x="757" y="1144"/>
                  </a:lnTo>
                  <a:lnTo>
                    <a:pt x="831" y="1235"/>
                  </a:lnTo>
                  <a:lnTo>
                    <a:pt x="910" y="1330"/>
                  </a:lnTo>
                  <a:lnTo>
                    <a:pt x="989" y="1427"/>
                  </a:lnTo>
                  <a:lnTo>
                    <a:pt x="1073" y="1523"/>
                  </a:lnTo>
                  <a:lnTo>
                    <a:pt x="1102" y="1362"/>
                  </a:lnTo>
                  <a:lnTo>
                    <a:pt x="1008" y="1253"/>
                  </a:lnTo>
                  <a:lnTo>
                    <a:pt x="929" y="1158"/>
                  </a:lnTo>
                  <a:lnTo>
                    <a:pt x="852" y="1064"/>
                  </a:lnTo>
                  <a:lnTo>
                    <a:pt x="779" y="976"/>
                  </a:lnTo>
                  <a:lnTo>
                    <a:pt x="708" y="884"/>
                  </a:lnTo>
                  <a:lnTo>
                    <a:pt x="649" y="796"/>
                  </a:lnTo>
                  <a:lnTo>
                    <a:pt x="597" y="708"/>
                  </a:lnTo>
                  <a:lnTo>
                    <a:pt x="557" y="62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93" name="Freeform 345"/>
            <p:cNvSpPr>
              <a:spLocks/>
            </p:cNvSpPr>
            <p:nvPr/>
          </p:nvSpPr>
          <p:spPr bwMode="auto">
            <a:xfrm>
              <a:off x="3856" y="2010"/>
              <a:ext cx="21" cy="36"/>
            </a:xfrm>
            <a:custGeom>
              <a:avLst/>
              <a:gdLst>
                <a:gd name="T0" fmla="*/ 0 w 266"/>
                <a:gd name="T1" fmla="*/ 0 h 507"/>
                <a:gd name="T2" fmla="*/ 0 w 266"/>
                <a:gd name="T3" fmla="*/ 0 h 507"/>
                <a:gd name="T4" fmla="*/ 0 w 266"/>
                <a:gd name="T5" fmla="*/ 0 h 507"/>
                <a:gd name="T6" fmla="*/ 0 w 266"/>
                <a:gd name="T7" fmla="*/ 0 h 507"/>
                <a:gd name="T8" fmla="*/ 0 w 266"/>
                <a:gd name="T9" fmla="*/ 0 h 507"/>
                <a:gd name="T10" fmla="*/ 0 w 266"/>
                <a:gd name="T11" fmla="*/ 0 h 507"/>
                <a:gd name="T12" fmla="*/ 0 w 266"/>
                <a:gd name="T13" fmla="*/ 0 h 507"/>
                <a:gd name="T14" fmla="*/ 0 w 266"/>
                <a:gd name="T15" fmla="*/ 0 h 507"/>
                <a:gd name="T16" fmla="*/ 0 w 266"/>
                <a:gd name="T17" fmla="*/ 0 h 507"/>
                <a:gd name="T18" fmla="*/ 0 w 266"/>
                <a:gd name="T19" fmla="*/ 0 h 507"/>
                <a:gd name="T20" fmla="*/ 0 w 266"/>
                <a:gd name="T21" fmla="*/ 0 h 507"/>
                <a:gd name="T22" fmla="*/ 0 w 266"/>
                <a:gd name="T23" fmla="*/ 0 h 507"/>
                <a:gd name="T24" fmla="*/ 0 w 266"/>
                <a:gd name="T25" fmla="*/ 0 h 507"/>
                <a:gd name="T26" fmla="*/ 0 w 266"/>
                <a:gd name="T27" fmla="*/ 0 h 507"/>
                <a:gd name="T28" fmla="*/ 0 w 266"/>
                <a:gd name="T29" fmla="*/ 0 h 507"/>
                <a:gd name="T30" fmla="*/ 0 w 266"/>
                <a:gd name="T31" fmla="*/ 0 h 507"/>
                <a:gd name="T32" fmla="*/ 0 w 266"/>
                <a:gd name="T33" fmla="*/ 0 h 507"/>
                <a:gd name="T34" fmla="*/ 0 w 266"/>
                <a:gd name="T35" fmla="*/ 0 h 507"/>
                <a:gd name="T36" fmla="*/ 0 w 266"/>
                <a:gd name="T37" fmla="*/ 0 h 507"/>
                <a:gd name="T38" fmla="*/ 0 w 266"/>
                <a:gd name="T39" fmla="*/ 0 h 507"/>
                <a:gd name="T40" fmla="*/ 0 w 266"/>
                <a:gd name="T41" fmla="*/ 0 h 507"/>
                <a:gd name="T42" fmla="*/ 0 w 266"/>
                <a:gd name="T43" fmla="*/ 0 h 507"/>
                <a:gd name="T44" fmla="*/ 0 w 266"/>
                <a:gd name="T45" fmla="*/ 0 h 507"/>
                <a:gd name="T46" fmla="*/ 0 w 266"/>
                <a:gd name="T47" fmla="*/ 0 h 507"/>
                <a:gd name="T48" fmla="*/ 0 w 266"/>
                <a:gd name="T49" fmla="*/ 0 h 507"/>
                <a:gd name="T50" fmla="*/ 0 w 266"/>
                <a:gd name="T51" fmla="*/ 0 h 50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6"/>
                <a:gd name="T79" fmla="*/ 0 h 507"/>
                <a:gd name="T80" fmla="*/ 266 w 266"/>
                <a:gd name="T81" fmla="*/ 507 h 50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6" h="507">
                  <a:moveTo>
                    <a:pt x="92" y="0"/>
                  </a:moveTo>
                  <a:lnTo>
                    <a:pt x="94" y="31"/>
                  </a:lnTo>
                  <a:lnTo>
                    <a:pt x="98" y="61"/>
                  </a:lnTo>
                  <a:lnTo>
                    <a:pt x="100" y="94"/>
                  </a:lnTo>
                  <a:lnTo>
                    <a:pt x="103" y="129"/>
                  </a:lnTo>
                  <a:lnTo>
                    <a:pt x="101" y="164"/>
                  </a:lnTo>
                  <a:lnTo>
                    <a:pt x="100" y="200"/>
                  </a:lnTo>
                  <a:lnTo>
                    <a:pt x="98" y="235"/>
                  </a:lnTo>
                  <a:lnTo>
                    <a:pt x="94" y="272"/>
                  </a:lnTo>
                  <a:lnTo>
                    <a:pt x="88" y="305"/>
                  </a:lnTo>
                  <a:lnTo>
                    <a:pt x="81" y="339"/>
                  </a:lnTo>
                  <a:lnTo>
                    <a:pt x="71" y="372"/>
                  </a:lnTo>
                  <a:lnTo>
                    <a:pt x="62" y="404"/>
                  </a:lnTo>
                  <a:lnTo>
                    <a:pt x="49" y="433"/>
                  </a:lnTo>
                  <a:lnTo>
                    <a:pt x="34" y="459"/>
                  </a:lnTo>
                  <a:lnTo>
                    <a:pt x="20" y="484"/>
                  </a:lnTo>
                  <a:lnTo>
                    <a:pt x="0" y="507"/>
                  </a:lnTo>
                  <a:lnTo>
                    <a:pt x="24" y="504"/>
                  </a:lnTo>
                  <a:lnTo>
                    <a:pt x="46" y="502"/>
                  </a:lnTo>
                  <a:lnTo>
                    <a:pt x="87" y="492"/>
                  </a:lnTo>
                  <a:lnTo>
                    <a:pt x="123" y="476"/>
                  </a:lnTo>
                  <a:lnTo>
                    <a:pt x="161" y="454"/>
                  </a:lnTo>
                  <a:lnTo>
                    <a:pt x="193" y="423"/>
                  </a:lnTo>
                  <a:lnTo>
                    <a:pt x="222" y="393"/>
                  </a:lnTo>
                  <a:lnTo>
                    <a:pt x="245" y="358"/>
                  </a:lnTo>
                  <a:lnTo>
                    <a:pt x="266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94" name="Freeform 346"/>
            <p:cNvSpPr>
              <a:spLocks/>
            </p:cNvSpPr>
            <p:nvPr/>
          </p:nvSpPr>
          <p:spPr bwMode="auto">
            <a:xfrm>
              <a:off x="3818" y="2108"/>
              <a:ext cx="33" cy="9"/>
            </a:xfrm>
            <a:custGeom>
              <a:avLst/>
              <a:gdLst>
                <a:gd name="T0" fmla="*/ 0 w 429"/>
                <a:gd name="T1" fmla="*/ 0 h 123"/>
                <a:gd name="T2" fmla="*/ 0 w 429"/>
                <a:gd name="T3" fmla="*/ 0 h 123"/>
                <a:gd name="T4" fmla="*/ 0 w 429"/>
                <a:gd name="T5" fmla="*/ 0 h 123"/>
                <a:gd name="T6" fmla="*/ 0 w 429"/>
                <a:gd name="T7" fmla="*/ 0 h 123"/>
                <a:gd name="T8" fmla="*/ 0 w 429"/>
                <a:gd name="T9" fmla="*/ 0 h 123"/>
                <a:gd name="T10" fmla="*/ 0 w 429"/>
                <a:gd name="T11" fmla="*/ 0 h 123"/>
                <a:gd name="T12" fmla="*/ 0 w 429"/>
                <a:gd name="T13" fmla="*/ 0 h 123"/>
                <a:gd name="T14" fmla="*/ 0 w 429"/>
                <a:gd name="T15" fmla="*/ 0 h 123"/>
                <a:gd name="T16" fmla="*/ 0 w 429"/>
                <a:gd name="T17" fmla="*/ 0 h 123"/>
                <a:gd name="T18" fmla="*/ 0 w 429"/>
                <a:gd name="T19" fmla="*/ 0 h 123"/>
                <a:gd name="T20" fmla="*/ 0 w 429"/>
                <a:gd name="T21" fmla="*/ 0 h 123"/>
                <a:gd name="T22" fmla="*/ 0 w 429"/>
                <a:gd name="T23" fmla="*/ 0 h 123"/>
                <a:gd name="T24" fmla="*/ 0 w 429"/>
                <a:gd name="T25" fmla="*/ 0 h 123"/>
                <a:gd name="T26" fmla="*/ 0 w 429"/>
                <a:gd name="T27" fmla="*/ 0 h 123"/>
                <a:gd name="T28" fmla="*/ 0 w 429"/>
                <a:gd name="T29" fmla="*/ 0 h 123"/>
                <a:gd name="T30" fmla="*/ 0 w 429"/>
                <a:gd name="T31" fmla="*/ 0 h 123"/>
                <a:gd name="T32" fmla="*/ 0 w 429"/>
                <a:gd name="T33" fmla="*/ 0 h 123"/>
                <a:gd name="T34" fmla="*/ 0 w 429"/>
                <a:gd name="T35" fmla="*/ 0 h 123"/>
                <a:gd name="T36" fmla="*/ 0 w 429"/>
                <a:gd name="T37" fmla="*/ 0 h 123"/>
                <a:gd name="T38" fmla="*/ 0 w 429"/>
                <a:gd name="T39" fmla="*/ 0 h 123"/>
                <a:gd name="T40" fmla="*/ 0 w 429"/>
                <a:gd name="T41" fmla="*/ 0 h 123"/>
                <a:gd name="T42" fmla="*/ 0 w 429"/>
                <a:gd name="T43" fmla="*/ 0 h 123"/>
                <a:gd name="T44" fmla="*/ 0 w 429"/>
                <a:gd name="T45" fmla="*/ 0 h 123"/>
                <a:gd name="T46" fmla="*/ 0 w 429"/>
                <a:gd name="T47" fmla="*/ 0 h 12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9"/>
                <a:gd name="T73" fmla="*/ 0 h 123"/>
                <a:gd name="T74" fmla="*/ 429 w 429"/>
                <a:gd name="T75" fmla="*/ 123 h 12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9" h="123">
                  <a:moveTo>
                    <a:pt x="0" y="31"/>
                  </a:moveTo>
                  <a:lnTo>
                    <a:pt x="31" y="22"/>
                  </a:lnTo>
                  <a:lnTo>
                    <a:pt x="61" y="14"/>
                  </a:lnTo>
                  <a:lnTo>
                    <a:pt x="92" y="6"/>
                  </a:lnTo>
                  <a:lnTo>
                    <a:pt x="121" y="3"/>
                  </a:lnTo>
                  <a:lnTo>
                    <a:pt x="150" y="0"/>
                  </a:lnTo>
                  <a:lnTo>
                    <a:pt x="179" y="0"/>
                  </a:lnTo>
                  <a:lnTo>
                    <a:pt x="208" y="2"/>
                  </a:lnTo>
                  <a:lnTo>
                    <a:pt x="239" y="6"/>
                  </a:lnTo>
                  <a:lnTo>
                    <a:pt x="266" y="11"/>
                  </a:lnTo>
                  <a:lnTo>
                    <a:pt x="295" y="21"/>
                  </a:lnTo>
                  <a:lnTo>
                    <a:pt x="319" y="31"/>
                  </a:lnTo>
                  <a:lnTo>
                    <a:pt x="346" y="42"/>
                  </a:lnTo>
                  <a:lnTo>
                    <a:pt x="367" y="57"/>
                  </a:lnTo>
                  <a:lnTo>
                    <a:pt x="391" y="76"/>
                  </a:lnTo>
                  <a:lnTo>
                    <a:pt x="429" y="123"/>
                  </a:lnTo>
                  <a:lnTo>
                    <a:pt x="400" y="109"/>
                  </a:lnTo>
                  <a:lnTo>
                    <a:pt x="372" y="99"/>
                  </a:lnTo>
                  <a:lnTo>
                    <a:pt x="342" y="90"/>
                  </a:lnTo>
                  <a:lnTo>
                    <a:pt x="312" y="87"/>
                  </a:lnTo>
                  <a:lnTo>
                    <a:pt x="279" y="87"/>
                  </a:lnTo>
                  <a:lnTo>
                    <a:pt x="248" y="91"/>
                  </a:lnTo>
                  <a:lnTo>
                    <a:pt x="213" y="101"/>
                  </a:lnTo>
                  <a:lnTo>
                    <a:pt x="177" y="11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95" name="Freeform 347"/>
            <p:cNvSpPr>
              <a:spLocks/>
            </p:cNvSpPr>
            <p:nvPr/>
          </p:nvSpPr>
          <p:spPr bwMode="auto">
            <a:xfrm>
              <a:off x="3951" y="2350"/>
              <a:ext cx="32" cy="23"/>
            </a:xfrm>
            <a:custGeom>
              <a:avLst/>
              <a:gdLst>
                <a:gd name="T0" fmla="*/ 0 w 407"/>
                <a:gd name="T1" fmla="*/ 0 h 313"/>
                <a:gd name="T2" fmla="*/ 0 w 407"/>
                <a:gd name="T3" fmla="*/ 0 h 313"/>
                <a:gd name="T4" fmla="*/ 0 w 407"/>
                <a:gd name="T5" fmla="*/ 0 h 313"/>
                <a:gd name="T6" fmla="*/ 0 w 407"/>
                <a:gd name="T7" fmla="*/ 0 h 313"/>
                <a:gd name="T8" fmla="*/ 0 w 407"/>
                <a:gd name="T9" fmla="*/ 0 h 313"/>
                <a:gd name="T10" fmla="*/ 0 w 407"/>
                <a:gd name="T11" fmla="*/ 0 h 313"/>
                <a:gd name="T12" fmla="*/ 0 w 407"/>
                <a:gd name="T13" fmla="*/ 0 h 313"/>
                <a:gd name="T14" fmla="*/ 0 w 407"/>
                <a:gd name="T15" fmla="*/ 0 h 313"/>
                <a:gd name="T16" fmla="*/ 0 w 407"/>
                <a:gd name="T17" fmla="*/ 0 h 3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7"/>
                <a:gd name="T28" fmla="*/ 0 h 313"/>
                <a:gd name="T29" fmla="*/ 407 w 407"/>
                <a:gd name="T30" fmla="*/ 313 h 3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7" h="313">
                  <a:moveTo>
                    <a:pt x="0" y="0"/>
                  </a:moveTo>
                  <a:lnTo>
                    <a:pt x="27" y="37"/>
                  </a:lnTo>
                  <a:lnTo>
                    <a:pt x="72" y="84"/>
                  </a:lnTo>
                  <a:lnTo>
                    <a:pt x="126" y="135"/>
                  </a:lnTo>
                  <a:lnTo>
                    <a:pt x="189" y="186"/>
                  </a:lnTo>
                  <a:lnTo>
                    <a:pt x="253" y="234"/>
                  </a:lnTo>
                  <a:lnTo>
                    <a:pt x="312" y="276"/>
                  </a:lnTo>
                  <a:lnTo>
                    <a:pt x="365" y="301"/>
                  </a:lnTo>
                  <a:lnTo>
                    <a:pt x="407" y="31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96" name="Freeform 348"/>
            <p:cNvSpPr>
              <a:spLocks/>
            </p:cNvSpPr>
            <p:nvPr/>
          </p:nvSpPr>
          <p:spPr bwMode="auto">
            <a:xfrm>
              <a:off x="3933" y="2209"/>
              <a:ext cx="46" cy="154"/>
            </a:xfrm>
            <a:custGeom>
              <a:avLst/>
              <a:gdLst>
                <a:gd name="T0" fmla="*/ 0 w 586"/>
                <a:gd name="T1" fmla="*/ 0 h 2154"/>
                <a:gd name="T2" fmla="*/ 0 w 586"/>
                <a:gd name="T3" fmla="*/ 0 h 2154"/>
                <a:gd name="T4" fmla="*/ 0 w 586"/>
                <a:gd name="T5" fmla="*/ 0 h 2154"/>
                <a:gd name="T6" fmla="*/ 0 w 586"/>
                <a:gd name="T7" fmla="*/ 0 h 2154"/>
                <a:gd name="T8" fmla="*/ 0 w 586"/>
                <a:gd name="T9" fmla="*/ 0 h 2154"/>
                <a:gd name="T10" fmla="*/ 0 w 586"/>
                <a:gd name="T11" fmla="*/ 0 h 2154"/>
                <a:gd name="T12" fmla="*/ 0 w 586"/>
                <a:gd name="T13" fmla="*/ 0 h 2154"/>
                <a:gd name="T14" fmla="*/ 0 w 586"/>
                <a:gd name="T15" fmla="*/ 0 h 2154"/>
                <a:gd name="T16" fmla="*/ 0 w 586"/>
                <a:gd name="T17" fmla="*/ 0 h 2154"/>
                <a:gd name="T18" fmla="*/ 0 w 586"/>
                <a:gd name="T19" fmla="*/ 0 h 2154"/>
                <a:gd name="T20" fmla="*/ 0 w 586"/>
                <a:gd name="T21" fmla="*/ 1 h 2154"/>
                <a:gd name="T22" fmla="*/ 0 w 586"/>
                <a:gd name="T23" fmla="*/ 1 h 2154"/>
                <a:gd name="T24" fmla="*/ 0 w 586"/>
                <a:gd name="T25" fmla="*/ 1 h 2154"/>
                <a:gd name="T26" fmla="*/ 0 w 586"/>
                <a:gd name="T27" fmla="*/ 1 h 2154"/>
                <a:gd name="T28" fmla="*/ 0 w 586"/>
                <a:gd name="T29" fmla="*/ 1 h 2154"/>
                <a:gd name="T30" fmla="*/ 0 w 586"/>
                <a:gd name="T31" fmla="*/ 1 h 2154"/>
                <a:gd name="T32" fmla="*/ 0 w 586"/>
                <a:gd name="T33" fmla="*/ 1 h 21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6"/>
                <a:gd name="T52" fmla="*/ 0 h 2154"/>
                <a:gd name="T53" fmla="*/ 586 w 586"/>
                <a:gd name="T54" fmla="*/ 2154 h 21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6" h="2154">
                  <a:moveTo>
                    <a:pt x="3" y="0"/>
                  </a:moveTo>
                  <a:lnTo>
                    <a:pt x="0" y="117"/>
                  </a:lnTo>
                  <a:lnTo>
                    <a:pt x="7" y="242"/>
                  </a:lnTo>
                  <a:lnTo>
                    <a:pt x="28" y="375"/>
                  </a:lnTo>
                  <a:lnTo>
                    <a:pt x="58" y="514"/>
                  </a:lnTo>
                  <a:lnTo>
                    <a:pt x="95" y="660"/>
                  </a:lnTo>
                  <a:lnTo>
                    <a:pt x="140" y="808"/>
                  </a:lnTo>
                  <a:lnTo>
                    <a:pt x="188" y="958"/>
                  </a:lnTo>
                  <a:lnTo>
                    <a:pt x="242" y="1110"/>
                  </a:lnTo>
                  <a:lnTo>
                    <a:pt x="297" y="1259"/>
                  </a:lnTo>
                  <a:lnTo>
                    <a:pt x="351" y="1406"/>
                  </a:lnTo>
                  <a:lnTo>
                    <a:pt x="402" y="1549"/>
                  </a:lnTo>
                  <a:lnTo>
                    <a:pt x="453" y="1689"/>
                  </a:lnTo>
                  <a:lnTo>
                    <a:pt x="496" y="1818"/>
                  </a:lnTo>
                  <a:lnTo>
                    <a:pt x="535" y="1939"/>
                  </a:lnTo>
                  <a:lnTo>
                    <a:pt x="564" y="2051"/>
                  </a:lnTo>
                  <a:lnTo>
                    <a:pt x="586" y="215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97" name="Freeform 349"/>
            <p:cNvSpPr>
              <a:spLocks/>
            </p:cNvSpPr>
            <p:nvPr/>
          </p:nvSpPr>
          <p:spPr bwMode="auto">
            <a:xfrm>
              <a:off x="3908" y="1903"/>
              <a:ext cx="19" cy="5"/>
            </a:xfrm>
            <a:custGeom>
              <a:avLst/>
              <a:gdLst>
                <a:gd name="T0" fmla="*/ 0 w 250"/>
                <a:gd name="T1" fmla="*/ 0 h 68"/>
                <a:gd name="T2" fmla="*/ 0 w 250"/>
                <a:gd name="T3" fmla="*/ 0 h 68"/>
                <a:gd name="T4" fmla="*/ 0 w 250"/>
                <a:gd name="T5" fmla="*/ 0 h 68"/>
                <a:gd name="T6" fmla="*/ 0 w 250"/>
                <a:gd name="T7" fmla="*/ 0 h 68"/>
                <a:gd name="T8" fmla="*/ 0 w 250"/>
                <a:gd name="T9" fmla="*/ 0 h 68"/>
                <a:gd name="T10" fmla="*/ 0 w 250"/>
                <a:gd name="T11" fmla="*/ 0 h 68"/>
                <a:gd name="T12" fmla="*/ 0 w 250"/>
                <a:gd name="T13" fmla="*/ 0 h 68"/>
                <a:gd name="T14" fmla="*/ 0 w 250"/>
                <a:gd name="T15" fmla="*/ 0 h 68"/>
                <a:gd name="T16" fmla="*/ 0 w 250"/>
                <a:gd name="T17" fmla="*/ 0 h 68"/>
                <a:gd name="T18" fmla="*/ 0 w 250"/>
                <a:gd name="T19" fmla="*/ 0 h 68"/>
                <a:gd name="T20" fmla="*/ 0 w 250"/>
                <a:gd name="T21" fmla="*/ 0 h 68"/>
                <a:gd name="T22" fmla="*/ 0 w 250"/>
                <a:gd name="T23" fmla="*/ 0 h 68"/>
                <a:gd name="T24" fmla="*/ 0 w 250"/>
                <a:gd name="T25" fmla="*/ 0 h 68"/>
                <a:gd name="T26" fmla="*/ 0 w 250"/>
                <a:gd name="T27" fmla="*/ 0 h 68"/>
                <a:gd name="T28" fmla="*/ 0 w 250"/>
                <a:gd name="T29" fmla="*/ 0 h 68"/>
                <a:gd name="T30" fmla="*/ 0 w 250"/>
                <a:gd name="T31" fmla="*/ 0 h 68"/>
                <a:gd name="T32" fmla="*/ 0 w 250"/>
                <a:gd name="T33" fmla="*/ 0 h 68"/>
                <a:gd name="T34" fmla="*/ 0 w 250"/>
                <a:gd name="T35" fmla="*/ 0 h 68"/>
                <a:gd name="T36" fmla="*/ 0 w 250"/>
                <a:gd name="T37" fmla="*/ 0 h 68"/>
                <a:gd name="T38" fmla="*/ 0 w 250"/>
                <a:gd name="T39" fmla="*/ 0 h 68"/>
                <a:gd name="T40" fmla="*/ 0 w 250"/>
                <a:gd name="T41" fmla="*/ 0 h 68"/>
                <a:gd name="T42" fmla="*/ 0 w 250"/>
                <a:gd name="T43" fmla="*/ 0 h 68"/>
                <a:gd name="T44" fmla="*/ 0 w 250"/>
                <a:gd name="T45" fmla="*/ 0 h 68"/>
                <a:gd name="T46" fmla="*/ 0 w 250"/>
                <a:gd name="T47" fmla="*/ 0 h 68"/>
                <a:gd name="T48" fmla="*/ 0 w 250"/>
                <a:gd name="T49" fmla="*/ 0 h 68"/>
                <a:gd name="T50" fmla="*/ 0 w 250"/>
                <a:gd name="T51" fmla="*/ 0 h 68"/>
                <a:gd name="T52" fmla="*/ 0 w 250"/>
                <a:gd name="T53" fmla="*/ 0 h 68"/>
                <a:gd name="T54" fmla="*/ 0 w 250"/>
                <a:gd name="T55" fmla="*/ 0 h 68"/>
                <a:gd name="T56" fmla="*/ 0 w 250"/>
                <a:gd name="T57" fmla="*/ 0 h 68"/>
                <a:gd name="T58" fmla="*/ 0 w 250"/>
                <a:gd name="T59" fmla="*/ 0 h 68"/>
                <a:gd name="T60" fmla="*/ 0 w 250"/>
                <a:gd name="T61" fmla="*/ 0 h 68"/>
                <a:gd name="T62" fmla="*/ 0 w 250"/>
                <a:gd name="T63" fmla="*/ 0 h 68"/>
                <a:gd name="T64" fmla="*/ 0 w 250"/>
                <a:gd name="T65" fmla="*/ 0 h 68"/>
                <a:gd name="T66" fmla="*/ 0 w 250"/>
                <a:gd name="T67" fmla="*/ 0 h 68"/>
                <a:gd name="T68" fmla="*/ 0 w 250"/>
                <a:gd name="T69" fmla="*/ 0 h 68"/>
                <a:gd name="T70" fmla="*/ 0 w 250"/>
                <a:gd name="T71" fmla="*/ 0 h 68"/>
                <a:gd name="T72" fmla="*/ 0 w 250"/>
                <a:gd name="T73" fmla="*/ 0 h 68"/>
                <a:gd name="T74" fmla="*/ 0 w 250"/>
                <a:gd name="T75" fmla="*/ 0 h 68"/>
                <a:gd name="T76" fmla="*/ 0 w 250"/>
                <a:gd name="T77" fmla="*/ 0 h 68"/>
                <a:gd name="T78" fmla="*/ 0 w 250"/>
                <a:gd name="T79" fmla="*/ 0 h 68"/>
                <a:gd name="T80" fmla="*/ 0 w 250"/>
                <a:gd name="T81" fmla="*/ 0 h 68"/>
                <a:gd name="T82" fmla="*/ 0 w 250"/>
                <a:gd name="T83" fmla="*/ 0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0"/>
                <a:gd name="T127" fmla="*/ 0 h 68"/>
                <a:gd name="T128" fmla="*/ 250 w 250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0" h="68">
                  <a:moveTo>
                    <a:pt x="39" y="14"/>
                  </a:moveTo>
                  <a:lnTo>
                    <a:pt x="48" y="10"/>
                  </a:lnTo>
                  <a:lnTo>
                    <a:pt x="58" y="7"/>
                  </a:lnTo>
                  <a:lnTo>
                    <a:pt x="68" y="5"/>
                  </a:lnTo>
                  <a:lnTo>
                    <a:pt x="78" y="2"/>
                  </a:lnTo>
                  <a:lnTo>
                    <a:pt x="88" y="1"/>
                  </a:lnTo>
                  <a:lnTo>
                    <a:pt x="99" y="0"/>
                  </a:lnTo>
                  <a:lnTo>
                    <a:pt x="111" y="0"/>
                  </a:lnTo>
                  <a:lnTo>
                    <a:pt x="123" y="1"/>
                  </a:lnTo>
                  <a:lnTo>
                    <a:pt x="250" y="68"/>
                  </a:lnTo>
                  <a:lnTo>
                    <a:pt x="241" y="65"/>
                  </a:lnTo>
                  <a:lnTo>
                    <a:pt x="232" y="62"/>
                  </a:lnTo>
                  <a:lnTo>
                    <a:pt x="223" y="57"/>
                  </a:lnTo>
                  <a:lnTo>
                    <a:pt x="212" y="53"/>
                  </a:lnTo>
                  <a:lnTo>
                    <a:pt x="201" y="48"/>
                  </a:lnTo>
                  <a:lnTo>
                    <a:pt x="189" y="43"/>
                  </a:lnTo>
                  <a:lnTo>
                    <a:pt x="177" y="37"/>
                  </a:lnTo>
                  <a:lnTo>
                    <a:pt x="166" y="32"/>
                  </a:lnTo>
                  <a:lnTo>
                    <a:pt x="154" y="28"/>
                  </a:lnTo>
                  <a:lnTo>
                    <a:pt x="143" y="24"/>
                  </a:lnTo>
                  <a:lnTo>
                    <a:pt x="131" y="21"/>
                  </a:lnTo>
                  <a:lnTo>
                    <a:pt x="119" y="19"/>
                  </a:lnTo>
                  <a:lnTo>
                    <a:pt x="109" y="18"/>
                  </a:lnTo>
                  <a:lnTo>
                    <a:pt x="99" y="18"/>
                  </a:lnTo>
                  <a:lnTo>
                    <a:pt x="90" y="19"/>
                  </a:lnTo>
                  <a:lnTo>
                    <a:pt x="82" y="21"/>
                  </a:lnTo>
                  <a:lnTo>
                    <a:pt x="74" y="27"/>
                  </a:lnTo>
                  <a:lnTo>
                    <a:pt x="65" y="31"/>
                  </a:lnTo>
                  <a:lnTo>
                    <a:pt x="55" y="36"/>
                  </a:lnTo>
                  <a:lnTo>
                    <a:pt x="46" y="39"/>
                  </a:lnTo>
                  <a:lnTo>
                    <a:pt x="36" y="44"/>
                  </a:lnTo>
                  <a:lnTo>
                    <a:pt x="27" y="48"/>
                  </a:lnTo>
                  <a:lnTo>
                    <a:pt x="18" y="49"/>
                  </a:lnTo>
                  <a:lnTo>
                    <a:pt x="11" y="51"/>
                  </a:lnTo>
                  <a:lnTo>
                    <a:pt x="5" y="51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1" y="45"/>
                  </a:lnTo>
                  <a:lnTo>
                    <a:pt x="5" y="39"/>
                  </a:lnTo>
                  <a:lnTo>
                    <a:pt x="12" y="32"/>
                  </a:lnTo>
                  <a:lnTo>
                    <a:pt x="24" y="24"/>
                  </a:lnTo>
                  <a:lnTo>
                    <a:pt x="39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98" name="Freeform 350"/>
            <p:cNvSpPr>
              <a:spLocks/>
            </p:cNvSpPr>
            <p:nvPr/>
          </p:nvSpPr>
          <p:spPr bwMode="auto">
            <a:xfrm>
              <a:off x="3878" y="1903"/>
              <a:ext cx="19" cy="4"/>
            </a:xfrm>
            <a:custGeom>
              <a:avLst/>
              <a:gdLst>
                <a:gd name="T0" fmla="*/ 0 w 237"/>
                <a:gd name="T1" fmla="*/ 0 h 53"/>
                <a:gd name="T2" fmla="*/ 0 w 237"/>
                <a:gd name="T3" fmla="*/ 0 h 53"/>
                <a:gd name="T4" fmla="*/ 0 w 237"/>
                <a:gd name="T5" fmla="*/ 0 h 53"/>
                <a:gd name="T6" fmla="*/ 0 w 237"/>
                <a:gd name="T7" fmla="*/ 0 h 53"/>
                <a:gd name="T8" fmla="*/ 0 w 237"/>
                <a:gd name="T9" fmla="*/ 0 h 53"/>
                <a:gd name="T10" fmla="*/ 0 w 237"/>
                <a:gd name="T11" fmla="*/ 0 h 53"/>
                <a:gd name="T12" fmla="*/ 0 w 237"/>
                <a:gd name="T13" fmla="*/ 0 h 53"/>
                <a:gd name="T14" fmla="*/ 0 w 237"/>
                <a:gd name="T15" fmla="*/ 0 h 53"/>
                <a:gd name="T16" fmla="*/ 0 w 237"/>
                <a:gd name="T17" fmla="*/ 0 h 53"/>
                <a:gd name="T18" fmla="*/ 0 w 237"/>
                <a:gd name="T19" fmla="*/ 0 h 53"/>
                <a:gd name="T20" fmla="*/ 0 w 237"/>
                <a:gd name="T21" fmla="*/ 0 h 53"/>
                <a:gd name="T22" fmla="*/ 0 w 237"/>
                <a:gd name="T23" fmla="*/ 0 h 53"/>
                <a:gd name="T24" fmla="*/ 0 w 237"/>
                <a:gd name="T25" fmla="*/ 0 h 53"/>
                <a:gd name="T26" fmla="*/ 0 w 237"/>
                <a:gd name="T27" fmla="*/ 0 h 53"/>
                <a:gd name="T28" fmla="*/ 0 w 237"/>
                <a:gd name="T29" fmla="*/ 0 h 53"/>
                <a:gd name="T30" fmla="*/ 0 w 237"/>
                <a:gd name="T31" fmla="*/ 0 h 53"/>
                <a:gd name="T32" fmla="*/ 0 w 237"/>
                <a:gd name="T33" fmla="*/ 0 h 53"/>
                <a:gd name="T34" fmla="*/ 0 w 237"/>
                <a:gd name="T35" fmla="*/ 0 h 53"/>
                <a:gd name="T36" fmla="*/ 0 w 237"/>
                <a:gd name="T37" fmla="*/ 0 h 53"/>
                <a:gd name="T38" fmla="*/ 0 w 237"/>
                <a:gd name="T39" fmla="*/ 0 h 53"/>
                <a:gd name="T40" fmla="*/ 0 w 237"/>
                <a:gd name="T41" fmla="*/ 0 h 53"/>
                <a:gd name="T42" fmla="*/ 0 w 237"/>
                <a:gd name="T43" fmla="*/ 0 h 53"/>
                <a:gd name="T44" fmla="*/ 0 w 237"/>
                <a:gd name="T45" fmla="*/ 0 h 53"/>
                <a:gd name="T46" fmla="*/ 0 w 237"/>
                <a:gd name="T47" fmla="*/ 0 h 53"/>
                <a:gd name="T48" fmla="*/ 0 w 237"/>
                <a:gd name="T49" fmla="*/ 0 h 53"/>
                <a:gd name="T50" fmla="*/ 0 w 237"/>
                <a:gd name="T51" fmla="*/ 0 h 53"/>
                <a:gd name="T52" fmla="*/ 0 w 237"/>
                <a:gd name="T53" fmla="*/ 0 h 53"/>
                <a:gd name="T54" fmla="*/ 0 w 237"/>
                <a:gd name="T55" fmla="*/ 0 h 53"/>
                <a:gd name="T56" fmla="*/ 0 w 237"/>
                <a:gd name="T57" fmla="*/ 0 h 53"/>
                <a:gd name="T58" fmla="*/ 0 w 237"/>
                <a:gd name="T59" fmla="*/ 0 h 53"/>
                <a:gd name="T60" fmla="*/ 0 w 237"/>
                <a:gd name="T61" fmla="*/ 0 h 53"/>
                <a:gd name="T62" fmla="*/ 0 w 237"/>
                <a:gd name="T63" fmla="*/ 0 h 53"/>
                <a:gd name="T64" fmla="*/ 0 w 237"/>
                <a:gd name="T65" fmla="*/ 0 h 53"/>
                <a:gd name="T66" fmla="*/ 0 w 237"/>
                <a:gd name="T67" fmla="*/ 0 h 53"/>
                <a:gd name="T68" fmla="*/ 0 w 237"/>
                <a:gd name="T69" fmla="*/ 0 h 53"/>
                <a:gd name="T70" fmla="*/ 0 w 237"/>
                <a:gd name="T71" fmla="*/ 0 h 53"/>
                <a:gd name="T72" fmla="*/ 0 w 237"/>
                <a:gd name="T73" fmla="*/ 0 h 53"/>
                <a:gd name="T74" fmla="*/ 0 w 237"/>
                <a:gd name="T75" fmla="*/ 0 h 53"/>
                <a:gd name="T76" fmla="*/ 0 w 237"/>
                <a:gd name="T77" fmla="*/ 0 h 53"/>
                <a:gd name="T78" fmla="*/ 0 w 237"/>
                <a:gd name="T79" fmla="*/ 0 h 53"/>
                <a:gd name="T80" fmla="*/ 0 w 237"/>
                <a:gd name="T81" fmla="*/ 0 h 53"/>
                <a:gd name="T82" fmla="*/ 0 w 237"/>
                <a:gd name="T83" fmla="*/ 0 h 5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7"/>
                <a:gd name="T127" fmla="*/ 0 h 53"/>
                <a:gd name="T128" fmla="*/ 237 w 237"/>
                <a:gd name="T129" fmla="*/ 53 h 5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7" h="53">
                  <a:moveTo>
                    <a:pt x="198" y="14"/>
                  </a:moveTo>
                  <a:lnTo>
                    <a:pt x="188" y="11"/>
                  </a:lnTo>
                  <a:lnTo>
                    <a:pt x="179" y="8"/>
                  </a:lnTo>
                  <a:lnTo>
                    <a:pt x="169" y="5"/>
                  </a:lnTo>
                  <a:lnTo>
                    <a:pt x="159" y="3"/>
                  </a:lnTo>
                  <a:lnTo>
                    <a:pt x="148" y="2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14" y="2"/>
                  </a:lnTo>
                  <a:lnTo>
                    <a:pt x="0" y="53"/>
                  </a:lnTo>
                  <a:lnTo>
                    <a:pt x="8" y="51"/>
                  </a:lnTo>
                  <a:lnTo>
                    <a:pt x="16" y="48"/>
                  </a:lnTo>
                  <a:lnTo>
                    <a:pt x="26" y="44"/>
                  </a:lnTo>
                  <a:lnTo>
                    <a:pt x="36" y="40"/>
                  </a:lnTo>
                  <a:lnTo>
                    <a:pt x="46" y="36"/>
                  </a:lnTo>
                  <a:lnTo>
                    <a:pt x="56" y="32"/>
                  </a:lnTo>
                  <a:lnTo>
                    <a:pt x="67" y="29"/>
                  </a:lnTo>
                  <a:lnTo>
                    <a:pt x="78" y="25"/>
                  </a:lnTo>
                  <a:lnTo>
                    <a:pt x="89" y="23"/>
                  </a:lnTo>
                  <a:lnTo>
                    <a:pt x="99" y="20"/>
                  </a:lnTo>
                  <a:lnTo>
                    <a:pt x="109" y="18"/>
                  </a:lnTo>
                  <a:lnTo>
                    <a:pt x="119" y="17"/>
                  </a:lnTo>
                  <a:lnTo>
                    <a:pt x="129" y="17"/>
                  </a:lnTo>
                  <a:lnTo>
                    <a:pt x="138" y="18"/>
                  </a:lnTo>
                  <a:lnTo>
                    <a:pt x="146" y="19"/>
                  </a:lnTo>
                  <a:lnTo>
                    <a:pt x="154" y="22"/>
                  </a:lnTo>
                  <a:lnTo>
                    <a:pt x="163" y="27"/>
                  </a:lnTo>
                  <a:lnTo>
                    <a:pt x="172" y="32"/>
                  </a:lnTo>
                  <a:lnTo>
                    <a:pt x="181" y="36"/>
                  </a:lnTo>
                  <a:lnTo>
                    <a:pt x="191" y="40"/>
                  </a:lnTo>
                  <a:lnTo>
                    <a:pt x="201" y="45"/>
                  </a:lnTo>
                  <a:lnTo>
                    <a:pt x="210" y="48"/>
                  </a:lnTo>
                  <a:lnTo>
                    <a:pt x="219" y="50"/>
                  </a:lnTo>
                  <a:lnTo>
                    <a:pt x="226" y="51"/>
                  </a:lnTo>
                  <a:lnTo>
                    <a:pt x="231" y="51"/>
                  </a:lnTo>
                  <a:lnTo>
                    <a:pt x="235" y="51"/>
                  </a:lnTo>
                  <a:lnTo>
                    <a:pt x="237" y="49"/>
                  </a:lnTo>
                  <a:lnTo>
                    <a:pt x="235" y="46"/>
                  </a:lnTo>
                  <a:lnTo>
                    <a:pt x="231" y="40"/>
                  </a:lnTo>
                  <a:lnTo>
                    <a:pt x="224" y="33"/>
                  </a:lnTo>
                  <a:lnTo>
                    <a:pt x="213" y="25"/>
                  </a:lnTo>
                  <a:lnTo>
                    <a:pt x="198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99" name="Freeform 351"/>
            <p:cNvSpPr>
              <a:spLocks/>
            </p:cNvSpPr>
            <p:nvPr/>
          </p:nvSpPr>
          <p:spPr bwMode="auto">
            <a:xfrm>
              <a:off x="3911" y="1908"/>
              <a:ext cx="10" cy="4"/>
            </a:xfrm>
            <a:custGeom>
              <a:avLst/>
              <a:gdLst>
                <a:gd name="T0" fmla="*/ 0 w 138"/>
                <a:gd name="T1" fmla="*/ 0 h 57"/>
                <a:gd name="T2" fmla="*/ 0 w 138"/>
                <a:gd name="T3" fmla="*/ 0 h 57"/>
                <a:gd name="T4" fmla="*/ 0 w 138"/>
                <a:gd name="T5" fmla="*/ 0 h 57"/>
                <a:gd name="T6" fmla="*/ 0 w 138"/>
                <a:gd name="T7" fmla="*/ 0 h 57"/>
                <a:gd name="T8" fmla="*/ 0 w 138"/>
                <a:gd name="T9" fmla="*/ 0 h 57"/>
                <a:gd name="T10" fmla="*/ 0 w 138"/>
                <a:gd name="T11" fmla="*/ 0 h 57"/>
                <a:gd name="T12" fmla="*/ 0 w 138"/>
                <a:gd name="T13" fmla="*/ 0 h 57"/>
                <a:gd name="T14" fmla="*/ 0 w 138"/>
                <a:gd name="T15" fmla="*/ 0 h 57"/>
                <a:gd name="T16" fmla="*/ 0 w 138"/>
                <a:gd name="T17" fmla="*/ 0 h 57"/>
                <a:gd name="T18" fmla="*/ 0 w 138"/>
                <a:gd name="T19" fmla="*/ 0 h 57"/>
                <a:gd name="T20" fmla="*/ 0 w 138"/>
                <a:gd name="T21" fmla="*/ 0 h 57"/>
                <a:gd name="T22" fmla="*/ 0 w 138"/>
                <a:gd name="T23" fmla="*/ 0 h 57"/>
                <a:gd name="T24" fmla="*/ 0 w 138"/>
                <a:gd name="T25" fmla="*/ 0 h 57"/>
                <a:gd name="T26" fmla="*/ 0 w 138"/>
                <a:gd name="T27" fmla="*/ 0 h 57"/>
                <a:gd name="T28" fmla="*/ 0 w 138"/>
                <a:gd name="T29" fmla="*/ 0 h 57"/>
                <a:gd name="T30" fmla="*/ 0 w 138"/>
                <a:gd name="T31" fmla="*/ 0 h 57"/>
                <a:gd name="T32" fmla="*/ 0 w 138"/>
                <a:gd name="T33" fmla="*/ 0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57"/>
                <a:gd name="T53" fmla="*/ 138 w 138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57">
                  <a:moveTo>
                    <a:pt x="138" y="32"/>
                  </a:moveTo>
                  <a:lnTo>
                    <a:pt x="136" y="25"/>
                  </a:lnTo>
                  <a:lnTo>
                    <a:pt x="130" y="18"/>
                  </a:lnTo>
                  <a:lnTo>
                    <a:pt x="122" y="13"/>
                  </a:lnTo>
                  <a:lnTo>
                    <a:pt x="111" y="8"/>
                  </a:lnTo>
                  <a:lnTo>
                    <a:pt x="99" y="5"/>
                  </a:lnTo>
                  <a:lnTo>
                    <a:pt x="86" y="1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1" y="1"/>
                  </a:lnTo>
                  <a:lnTo>
                    <a:pt x="41" y="5"/>
                  </a:lnTo>
                  <a:lnTo>
                    <a:pt x="30" y="12"/>
                  </a:lnTo>
                  <a:lnTo>
                    <a:pt x="20" y="19"/>
                  </a:lnTo>
                  <a:lnTo>
                    <a:pt x="12" y="28"/>
                  </a:lnTo>
                  <a:lnTo>
                    <a:pt x="6" y="38"/>
                  </a:lnTo>
                  <a:lnTo>
                    <a:pt x="1" y="48"/>
                  </a:lnTo>
                  <a:lnTo>
                    <a:pt x="0" y="5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000" name="Freeform 352"/>
            <p:cNvSpPr>
              <a:spLocks/>
            </p:cNvSpPr>
            <p:nvPr/>
          </p:nvSpPr>
          <p:spPr bwMode="auto">
            <a:xfrm>
              <a:off x="3910" y="1910"/>
              <a:ext cx="12" cy="4"/>
            </a:xfrm>
            <a:custGeom>
              <a:avLst/>
              <a:gdLst>
                <a:gd name="T0" fmla="*/ 0 w 152"/>
                <a:gd name="T1" fmla="*/ 0 h 49"/>
                <a:gd name="T2" fmla="*/ 0 w 152"/>
                <a:gd name="T3" fmla="*/ 0 h 49"/>
                <a:gd name="T4" fmla="*/ 0 w 152"/>
                <a:gd name="T5" fmla="*/ 0 h 49"/>
                <a:gd name="T6" fmla="*/ 0 w 152"/>
                <a:gd name="T7" fmla="*/ 0 h 49"/>
                <a:gd name="T8" fmla="*/ 0 w 152"/>
                <a:gd name="T9" fmla="*/ 0 h 49"/>
                <a:gd name="T10" fmla="*/ 0 w 152"/>
                <a:gd name="T11" fmla="*/ 0 h 49"/>
                <a:gd name="T12" fmla="*/ 0 w 152"/>
                <a:gd name="T13" fmla="*/ 0 h 49"/>
                <a:gd name="T14" fmla="*/ 0 w 152"/>
                <a:gd name="T15" fmla="*/ 0 h 49"/>
                <a:gd name="T16" fmla="*/ 0 w 152"/>
                <a:gd name="T17" fmla="*/ 0 h 49"/>
                <a:gd name="T18" fmla="*/ 0 w 152"/>
                <a:gd name="T19" fmla="*/ 0 h 49"/>
                <a:gd name="T20" fmla="*/ 0 w 152"/>
                <a:gd name="T21" fmla="*/ 0 h 49"/>
                <a:gd name="T22" fmla="*/ 0 w 152"/>
                <a:gd name="T23" fmla="*/ 0 h 49"/>
                <a:gd name="T24" fmla="*/ 0 w 152"/>
                <a:gd name="T25" fmla="*/ 0 h 49"/>
                <a:gd name="T26" fmla="*/ 0 w 152"/>
                <a:gd name="T27" fmla="*/ 0 h 49"/>
                <a:gd name="T28" fmla="*/ 0 w 152"/>
                <a:gd name="T29" fmla="*/ 0 h 49"/>
                <a:gd name="T30" fmla="*/ 0 w 152"/>
                <a:gd name="T31" fmla="*/ 0 h 49"/>
                <a:gd name="T32" fmla="*/ 0 w 152"/>
                <a:gd name="T33" fmla="*/ 0 h 49"/>
                <a:gd name="T34" fmla="*/ 0 w 152"/>
                <a:gd name="T35" fmla="*/ 0 h 49"/>
                <a:gd name="T36" fmla="*/ 0 w 152"/>
                <a:gd name="T37" fmla="*/ 0 h 49"/>
                <a:gd name="T38" fmla="*/ 0 w 152"/>
                <a:gd name="T39" fmla="*/ 0 h 49"/>
                <a:gd name="T40" fmla="*/ 0 w 152"/>
                <a:gd name="T41" fmla="*/ 0 h 49"/>
                <a:gd name="T42" fmla="*/ 0 w 152"/>
                <a:gd name="T43" fmla="*/ 0 h 49"/>
                <a:gd name="T44" fmla="*/ 0 w 152"/>
                <a:gd name="T45" fmla="*/ 0 h 49"/>
                <a:gd name="T46" fmla="*/ 0 w 152"/>
                <a:gd name="T47" fmla="*/ 0 h 49"/>
                <a:gd name="T48" fmla="*/ 0 w 152"/>
                <a:gd name="T49" fmla="*/ 0 h 49"/>
                <a:gd name="T50" fmla="*/ 0 w 152"/>
                <a:gd name="T51" fmla="*/ 0 h 49"/>
                <a:gd name="T52" fmla="*/ 0 w 152"/>
                <a:gd name="T53" fmla="*/ 0 h 49"/>
                <a:gd name="T54" fmla="*/ 0 w 152"/>
                <a:gd name="T55" fmla="*/ 0 h 49"/>
                <a:gd name="T56" fmla="*/ 0 w 152"/>
                <a:gd name="T57" fmla="*/ 0 h 49"/>
                <a:gd name="T58" fmla="*/ 0 w 152"/>
                <a:gd name="T59" fmla="*/ 0 h 49"/>
                <a:gd name="T60" fmla="*/ 0 w 152"/>
                <a:gd name="T61" fmla="*/ 0 h 49"/>
                <a:gd name="T62" fmla="*/ 0 w 152"/>
                <a:gd name="T63" fmla="*/ 0 h 49"/>
                <a:gd name="T64" fmla="*/ 0 w 152"/>
                <a:gd name="T65" fmla="*/ 0 h 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"/>
                <a:gd name="T100" fmla="*/ 0 h 49"/>
                <a:gd name="T101" fmla="*/ 152 w 152"/>
                <a:gd name="T102" fmla="*/ 49 h 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" h="49">
                  <a:moveTo>
                    <a:pt x="0" y="40"/>
                  </a:moveTo>
                  <a:lnTo>
                    <a:pt x="2" y="34"/>
                  </a:lnTo>
                  <a:lnTo>
                    <a:pt x="5" y="29"/>
                  </a:lnTo>
                  <a:lnTo>
                    <a:pt x="11" y="25"/>
                  </a:lnTo>
                  <a:lnTo>
                    <a:pt x="19" y="20"/>
                  </a:lnTo>
                  <a:lnTo>
                    <a:pt x="29" y="16"/>
                  </a:lnTo>
                  <a:lnTo>
                    <a:pt x="40" y="14"/>
                  </a:lnTo>
                  <a:lnTo>
                    <a:pt x="53" y="12"/>
                  </a:lnTo>
                  <a:lnTo>
                    <a:pt x="66" y="11"/>
                  </a:lnTo>
                  <a:lnTo>
                    <a:pt x="80" y="13"/>
                  </a:lnTo>
                  <a:lnTo>
                    <a:pt x="95" y="15"/>
                  </a:lnTo>
                  <a:lnTo>
                    <a:pt x="110" y="20"/>
                  </a:lnTo>
                  <a:lnTo>
                    <a:pt x="123" y="25"/>
                  </a:lnTo>
                  <a:lnTo>
                    <a:pt x="135" y="31"/>
                  </a:lnTo>
                  <a:lnTo>
                    <a:pt x="144" y="37"/>
                  </a:lnTo>
                  <a:lnTo>
                    <a:pt x="150" y="43"/>
                  </a:lnTo>
                  <a:lnTo>
                    <a:pt x="152" y="49"/>
                  </a:lnTo>
                  <a:lnTo>
                    <a:pt x="150" y="40"/>
                  </a:lnTo>
                  <a:lnTo>
                    <a:pt x="145" y="31"/>
                  </a:lnTo>
                  <a:lnTo>
                    <a:pt x="136" y="23"/>
                  </a:lnTo>
                  <a:lnTo>
                    <a:pt x="124" y="16"/>
                  </a:lnTo>
                  <a:lnTo>
                    <a:pt x="112" y="9"/>
                  </a:lnTo>
                  <a:lnTo>
                    <a:pt x="96" y="4"/>
                  </a:lnTo>
                  <a:lnTo>
                    <a:pt x="82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2" y="2"/>
                  </a:lnTo>
                  <a:lnTo>
                    <a:pt x="31" y="7"/>
                  </a:lnTo>
                  <a:lnTo>
                    <a:pt x="20" y="11"/>
                  </a:lnTo>
                  <a:lnTo>
                    <a:pt x="12" y="17"/>
                  </a:lnTo>
                  <a:lnTo>
                    <a:pt x="6" y="23"/>
                  </a:lnTo>
                  <a:lnTo>
                    <a:pt x="2" y="3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01" name="Freeform 353"/>
            <p:cNvSpPr>
              <a:spLocks/>
            </p:cNvSpPr>
            <p:nvPr/>
          </p:nvSpPr>
          <p:spPr bwMode="auto">
            <a:xfrm>
              <a:off x="3883" y="1908"/>
              <a:ext cx="11" cy="4"/>
            </a:xfrm>
            <a:custGeom>
              <a:avLst/>
              <a:gdLst>
                <a:gd name="T0" fmla="*/ 0 w 138"/>
                <a:gd name="T1" fmla="*/ 0 h 57"/>
                <a:gd name="T2" fmla="*/ 0 w 138"/>
                <a:gd name="T3" fmla="*/ 0 h 57"/>
                <a:gd name="T4" fmla="*/ 0 w 138"/>
                <a:gd name="T5" fmla="*/ 0 h 57"/>
                <a:gd name="T6" fmla="*/ 0 w 138"/>
                <a:gd name="T7" fmla="*/ 0 h 57"/>
                <a:gd name="T8" fmla="*/ 0 w 138"/>
                <a:gd name="T9" fmla="*/ 0 h 57"/>
                <a:gd name="T10" fmla="*/ 0 w 138"/>
                <a:gd name="T11" fmla="*/ 0 h 57"/>
                <a:gd name="T12" fmla="*/ 0 w 138"/>
                <a:gd name="T13" fmla="*/ 0 h 57"/>
                <a:gd name="T14" fmla="*/ 0 w 138"/>
                <a:gd name="T15" fmla="*/ 0 h 57"/>
                <a:gd name="T16" fmla="*/ 0 w 138"/>
                <a:gd name="T17" fmla="*/ 0 h 57"/>
                <a:gd name="T18" fmla="*/ 0 w 138"/>
                <a:gd name="T19" fmla="*/ 0 h 57"/>
                <a:gd name="T20" fmla="*/ 0 w 138"/>
                <a:gd name="T21" fmla="*/ 0 h 57"/>
                <a:gd name="T22" fmla="*/ 0 w 138"/>
                <a:gd name="T23" fmla="*/ 0 h 57"/>
                <a:gd name="T24" fmla="*/ 0 w 138"/>
                <a:gd name="T25" fmla="*/ 0 h 57"/>
                <a:gd name="T26" fmla="*/ 0 w 138"/>
                <a:gd name="T27" fmla="*/ 0 h 57"/>
                <a:gd name="T28" fmla="*/ 0 w 138"/>
                <a:gd name="T29" fmla="*/ 0 h 57"/>
                <a:gd name="T30" fmla="*/ 0 w 138"/>
                <a:gd name="T31" fmla="*/ 0 h 57"/>
                <a:gd name="T32" fmla="*/ 0 w 138"/>
                <a:gd name="T33" fmla="*/ 0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57"/>
                <a:gd name="T53" fmla="*/ 138 w 138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57">
                  <a:moveTo>
                    <a:pt x="0" y="32"/>
                  </a:moveTo>
                  <a:lnTo>
                    <a:pt x="2" y="25"/>
                  </a:lnTo>
                  <a:lnTo>
                    <a:pt x="8" y="18"/>
                  </a:lnTo>
                  <a:lnTo>
                    <a:pt x="16" y="13"/>
                  </a:lnTo>
                  <a:lnTo>
                    <a:pt x="27" y="8"/>
                  </a:lnTo>
                  <a:lnTo>
                    <a:pt x="39" y="5"/>
                  </a:lnTo>
                  <a:lnTo>
                    <a:pt x="52" y="1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86" y="1"/>
                  </a:lnTo>
                  <a:lnTo>
                    <a:pt x="96" y="5"/>
                  </a:lnTo>
                  <a:lnTo>
                    <a:pt x="107" y="12"/>
                  </a:lnTo>
                  <a:lnTo>
                    <a:pt x="117" y="19"/>
                  </a:lnTo>
                  <a:lnTo>
                    <a:pt x="125" y="28"/>
                  </a:lnTo>
                  <a:lnTo>
                    <a:pt x="132" y="38"/>
                  </a:lnTo>
                  <a:lnTo>
                    <a:pt x="136" y="48"/>
                  </a:lnTo>
                  <a:lnTo>
                    <a:pt x="138" y="5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002" name="Freeform 354"/>
            <p:cNvSpPr>
              <a:spLocks/>
            </p:cNvSpPr>
            <p:nvPr/>
          </p:nvSpPr>
          <p:spPr bwMode="auto">
            <a:xfrm>
              <a:off x="3883" y="1910"/>
              <a:ext cx="11" cy="4"/>
            </a:xfrm>
            <a:custGeom>
              <a:avLst/>
              <a:gdLst>
                <a:gd name="T0" fmla="*/ 0 w 147"/>
                <a:gd name="T1" fmla="*/ 0 h 56"/>
                <a:gd name="T2" fmla="*/ 0 w 147"/>
                <a:gd name="T3" fmla="*/ 0 h 56"/>
                <a:gd name="T4" fmla="*/ 0 w 147"/>
                <a:gd name="T5" fmla="*/ 0 h 56"/>
                <a:gd name="T6" fmla="*/ 0 w 147"/>
                <a:gd name="T7" fmla="*/ 0 h 56"/>
                <a:gd name="T8" fmla="*/ 0 w 147"/>
                <a:gd name="T9" fmla="*/ 0 h 56"/>
                <a:gd name="T10" fmla="*/ 0 w 147"/>
                <a:gd name="T11" fmla="*/ 0 h 56"/>
                <a:gd name="T12" fmla="*/ 0 w 147"/>
                <a:gd name="T13" fmla="*/ 0 h 56"/>
                <a:gd name="T14" fmla="*/ 0 w 147"/>
                <a:gd name="T15" fmla="*/ 0 h 56"/>
                <a:gd name="T16" fmla="*/ 0 w 147"/>
                <a:gd name="T17" fmla="*/ 0 h 56"/>
                <a:gd name="T18" fmla="*/ 0 w 147"/>
                <a:gd name="T19" fmla="*/ 0 h 56"/>
                <a:gd name="T20" fmla="*/ 0 w 147"/>
                <a:gd name="T21" fmla="*/ 0 h 56"/>
                <a:gd name="T22" fmla="*/ 0 w 147"/>
                <a:gd name="T23" fmla="*/ 0 h 56"/>
                <a:gd name="T24" fmla="*/ 0 w 147"/>
                <a:gd name="T25" fmla="*/ 0 h 56"/>
                <a:gd name="T26" fmla="*/ 0 w 147"/>
                <a:gd name="T27" fmla="*/ 0 h 56"/>
                <a:gd name="T28" fmla="*/ 0 w 147"/>
                <a:gd name="T29" fmla="*/ 0 h 56"/>
                <a:gd name="T30" fmla="*/ 0 w 147"/>
                <a:gd name="T31" fmla="*/ 0 h 56"/>
                <a:gd name="T32" fmla="*/ 0 w 147"/>
                <a:gd name="T33" fmla="*/ 0 h 56"/>
                <a:gd name="T34" fmla="*/ 0 w 147"/>
                <a:gd name="T35" fmla="*/ 0 h 56"/>
                <a:gd name="T36" fmla="*/ 0 w 147"/>
                <a:gd name="T37" fmla="*/ 0 h 56"/>
                <a:gd name="T38" fmla="*/ 0 w 147"/>
                <a:gd name="T39" fmla="*/ 0 h 56"/>
                <a:gd name="T40" fmla="*/ 0 w 147"/>
                <a:gd name="T41" fmla="*/ 0 h 56"/>
                <a:gd name="T42" fmla="*/ 0 w 147"/>
                <a:gd name="T43" fmla="*/ 0 h 56"/>
                <a:gd name="T44" fmla="*/ 0 w 147"/>
                <a:gd name="T45" fmla="*/ 0 h 56"/>
                <a:gd name="T46" fmla="*/ 0 w 147"/>
                <a:gd name="T47" fmla="*/ 0 h 56"/>
                <a:gd name="T48" fmla="*/ 0 w 147"/>
                <a:gd name="T49" fmla="*/ 0 h 56"/>
                <a:gd name="T50" fmla="*/ 0 w 147"/>
                <a:gd name="T51" fmla="*/ 0 h 56"/>
                <a:gd name="T52" fmla="*/ 0 w 147"/>
                <a:gd name="T53" fmla="*/ 0 h 56"/>
                <a:gd name="T54" fmla="*/ 0 w 147"/>
                <a:gd name="T55" fmla="*/ 0 h 56"/>
                <a:gd name="T56" fmla="*/ 0 w 147"/>
                <a:gd name="T57" fmla="*/ 0 h 56"/>
                <a:gd name="T58" fmla="*/ 0 w 147"/>
                <a:gd name="T59" fmla="*/ 0 h 56"/>
                <a:gd name="T60" fmla="*/ 0 w 147"/>
                <a:gd name="T61" fmla="*/ 0 h 56"/>
                <a:gd name="T62" fmla="*/ 0 w 147"/>
                <a:gd name="T63" fmla="*/ 0 h 56"/>
                <a:gd name="T64" fmla="*/ 0 w 147"/>
                <a:gd name="T65" fmla="*/ 0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"/>
                <a:gd name="T100" fmla="*/ 0 h 56"/>
                <a:gd name="T101" fmla="*/ 147 w 147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" h="56">
                  <a:moveTo>
                    <a:pt x="147" y="40"/>
                  </a:moveTo>
                  <a:lnTo>
                    <a:pt x="147" y="34"/>
                  </a:lnTo>
                  <a:lnTo>
                    <a:pt x="143" y="29"/>
                  </a:lnTo>
                  <a:lnTo>
                    <a:pt x="137" y="25"/>
                  </a:lnTo>
                  <a:lnTo>
                    <a:pt x="129" y="20"/>
                  </a:lnTo>
                  <a:lnTo>
                    <a:pt x="119" y="16"/>
                  </a:lnTo>
                  <a:lnTo>
                    <a:pt x="107" y="14"/>
                  </a:lnTo>
                  <a:lnTo>
                    <a:pt x="95" y="12"/>
                  </a:lnTo>
                  <a:lnTo>
                    <a:pt x="82" y="11"/>
                  </a:lnTo>
                  <a:lnTo>
                    <a:pt x="67" y="13"/>
                  </a:lnTo>
                  <a:lnTo>
                    <a:pt x="54" y="16"/>
                  </a:lnTo>
                  <a:lnTo>
                    <a:pt x="40" y="22"/>
                  </a:lnTo>
                  <a:lnTo>
                    <a:pt x="28" y="28"/>
                  </a:lnTo>
                  <a:lnTo>
                    <a:pt x="16" y="36"/>
                  </a:lnTo>
                  <a:lnTo>
                    <a:pt x="8" y="43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1" y="47"/>
                  </a:lnTo>
                  <a:lnTo>
                    <a:pt x="7" y="37"/>
                  </a:lnTo>
                  <a:lnTo>
                    <a:pt x="15" y="28"/>
                  </a:lnTo>
                  <a:lnTo>
                    <a:pt x="26" y="19"/>
                  </a:lnTo>
                  <a:lnTo>
                    <a:pt x="38" y="12"/>
                  </a:lnTo>
                  <a:lnTo>
                    <a:pt x="52" y="5"/>
                  </a:lnTo>
                  <a:lnTo>
                    <a:pt x="66" y="1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6" y="2"/>
                  </a:lnTo>
                  <a:lnTo>
                    <a:pt x="118" y="7"/>
                  </a:lnTo>
                  <a:lnTo>
                    <a:pt x="127" y="11"/>
                  </a:lnTo>
                  <a:lnTo>
                    <a:pt x="136" y="17"/>
                  </a:lnTo>
                  <a:lnTo>
                    <a:pt x="142" y="23"/>
                  </a:lnTo>
                  <a:lnTo>
                    <a:pt x="146" y="31"/>
                  </a:lnTo>
                  <a:lnTo>
                    <a:pt x="147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03" name="Freeform 355"/>
            <p:cNvSpPr>
              <a:spLocks/>
            </p:cNvSpPr>
            <p:nvPr/>
          </p:nvSpPr>
          <p:spPr bwMode="auto">
            <a:xfrm>
              <a:off x="3913" y="1911"/>
              <a:ext cx="5" cy="4"/>
            </a:xfrm>
            <a:custGeom>
              <a:avLst/>
              <a:gdLst>
                <a:gd name="T0" fmla="*/ 0 w 62"/>
                <a:gd name="T1" fmla="*/ 0 h 58"/>
                <a:gd name="T2" fmla="*/ 0 w 62"/>
                <a:gd name="T3" fmla="*/ 0 h 58"/>
                <a:gd name="T4" fmla="*/ 0 w 62"/>
                <a:gd name="T5" fmla="*/ 0 h 58"/>
                <a:gd name="T6" fmla="*/ 0 w 62"/>
                <a:gd name="T7" fmla="*/ 0 h 58"/>
                <a:gd name="T8" fmla="*/ 0 w 62"/>
                <a:gd name="T9" fmla="*/ 0 h 58"/>
                <a:gd name="T10" fmla="*/ 0 w 62"/>
                <a:gd name="T11" fmla="*/ 0 h 58"/>
                <a:gd name="T12" fmla="*/ 0 w 62"/>
                <a:gd name="T13" fmla="*/ 0 h 58"/>
                <a:gd name="T14" fmla="*/ 0 w 62"/>
                <a:gd name="T15" fmla="*/ 0 h 58"/>
                <a:gd name="T16" fmla="*/ 0 w 62"/>
                <a:gd name="T17" fmla="*/ 0 h 58"/>
                <a:gd name="T18" fmla="*/ 0 w 62"/>
                <a:gd name="T19" fmla="*/ 0 h 58"/>
                <a:gd name="T20" fmla="*/ 0 w 62"/>
                <a:gd name="T21" fmla="*/ 0 h 58"/>
                <a:gd name="T22" fmla="*/ 0 w 62"/>
                <a:gd name="T23" fmla="*/ 0 h 58"/>
                <a:gd name="T24" fmla="*/ 0 w 62"/>
                <a:gd name="T25" fmla="*/ 0 h 58"/>
                <a:gd name="T26" fmla="*/ 0 w 62"/>
                <a:gd name="T27" fmla="*/ 0 h 58"/>
                <a:gd name="T28" fmla="*/ 0 w 62"/>
                <a:gd name="T29" fmla="*/ 0 h 58"/>
                <a:gd name="T30" fmla="*/ 0 w 62"/>
                <a:gd name="T31" fmla="*/ 0 h 58"/>
                <a:gd name="T32" fmla="*/ 0 w 62"/>
                <a:gd name="T33" fmla="*/ 0 h 58"/>
                <a:gd name="T34" fmla="*/ 0 w 62"/>
                <a:gd name="T35" fmla="*/ 0 h 58"/>
                <a:gd name="T36" fmla="*/ 0 w 62"/>
                <a:gd name="T37" fmla="*/ 0 h 58"/>
                <a:gd name="T38" fmla="*/ 0 w 62"/>
                <a:gd name="T39" fmla="*/ 0 h 58"/>
                <a:gd name="T40" fmla="*/ 0 w 62"/>
                <a:gd name="T41" fmla="*/ 0 h 58"/>
                <a:gd name="T42" fmla="*/ 0 w 62"/>
                <a:gd name="T43" fmla="*/ 0 h 58"/>
                <a:gd name="T44" fmla="*/ 0 w 62"/>
                <a:gd name="T45" fmla="*/ 0 h 58"/>
                <a:gd name="T46" fmla="*/ 0 w 62"/>
                <a:gd name="T47" fmla="*/ 0 h 58"/>
                <a:gd name="T48" fmla="*/ 0 w 62"/>
                <a:gd name="T49" fmla="*/ 0 h 58"/>
                <a:gd name="T50" fmla="*/ 0 w 62"/>
                <a:gd name="T51" fmla="*/ 0 h 58"/>
                <a:gd name="T52" fmla="*/ 0 w 62"/>
                <a:gd name="T53" fmla="*/ 0 h 58"/>
                <a:gd name="T54" fmla="*/ 0 w 62"/>
                <a:gd name="T55" fmla="*/ 0 h 58"/>
                <a:gd name="T56" fmla="*/ 0 w 62"/>
                <a:gd name="T57" fmla="*/ 0 h 58"/>
                <a:gd name="T58" fmla="*/ 0 w 62"/>
                <a:gd name="T59" fmla="*/ 0 h 58"/>
                <a:gd name="T60" fmla="*/ 0 w 62"/>
                <a:gd name="T61" fmla="*/ 0 h 58"/>
                <a:gd name="T62" fmla="*/ 0 w 62"/>
                <a:gd name="T63" fmla="*/ 0 h 58"/>
                <a:gd name="T64" fmla="*/ 0 w 62"/>
                <a:gd name="T65" fmla="*/ 0 h 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"/>
                <a:gd name="T100" fmla="*/ 0 h 58"/>
                <a:gd name="T101" fmla="*/ 62 w 62"/>
                <a:gd name="T102" fmla="*/ 58 h 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" h="58">
                  <a:moveTo>
                    <a:pt x="31" y="0"/>
                  </a:moveTo>
                  <a:lnTo>
                    <a:pt x="26" y="1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10" y="8"/>
                  </a:lnTo>
                  <a:lnTo>
                    <a:pt x="6" y="12"/>
                  </a:lnTo>
                  <a:lnTo>
                    <a:pt x="3" y="17"/>
                  </a:lnTo>
                  <a:lnTo>
                    <a:pt x="1" y="22"/>
                  </a:lnTo>
                  <a:lnTo>
                    <a:pt x="0" y="28"/>
                  </a:lnTo>
                  <a:lnTo>
                    <a:pt x="1" y="34"/>
                  </a:lnTo>
                  <a:lnTo>
                    <a:pt x="3" y="40"/>
                  </a:lnTo>
                  <a:lnTo>
                    <a:pt x="6" y="44"/>
                  </a:lnTo>
                  <a:lnTo>
                    <a:pt x="10" y="49"/>
                  </a:lnTo>
                  <a:lnTo>
                    <a:pt x="15" y="52"/>
                  </a:lnTo>
                  <a:lnTo>
                    <a:pt x="20" y="54"/>
                  </a:lnTo>
                  <a:lnTo>
                    <a:pt x="26" y="57"/>
                  </a:lnTo>
                  <a:lnTo>
                    <a:pt x="31" y="58"/>
                  </a:lnTo>
                  <a:lnTo>
                    <a:pt x="37" y="57"/>
                  </a:lnTo>
                  <a:lnTo>
                    <a:pt x="43" y="54"/>
                  </a:lnTo>
                  <a:lnTo>
                    <a:pt x="48" y="52"/>
                  </a:lnTo>
                  <a:lnTo>
                    <a:pt x="53" y="49"/>
                  </a:lnTo>
                  <a:lnTo>
                    <a:pt x="56" y="44"/>
                  </a:lnTo>
                  <a:lnTo>
                    <a:pt x="60" y="40"/>
                  </a:lnTo>
                  <a:lnTo>
                    <a:pt x="62" y="34"/>
                  </a:lnTo>
                  <a:lnTo>
                    <a:pt x="62" y="28"/>
                  </a:lnTo>
                  <a:lnTo>
                    <a:pt x="62" y="22"/>
                  </a:lnTo>
                  <a:lnTo>
                    <a:pt x="60" y="17"/>
                  </a:lnTo>
                  <a:lnTo>
                    <a:pt x="56" y="12"/>
                  </a:lnTo>
                  <a:lnTo>
                    <a:pt x="53" y="8"/>
                  </a:lnTo>
                  <a:lnTo>
                    <a:pt x="48" y="5"/>
                  </a:lnTo>
                  <a:lnTo>
                    <a:pt x="43" y="2"/>
                  </a:lnTo>
                  <a:lnTo>
                    <a:pt x="37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32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04" name="Freeform 356"/>
            <p:cNvSpPr>
              <a:spLocks/>
            </p:cNvSpPr>
            <p:nvPr/>
          </p:nvSpPr>
          <p:spPr bwMode="auto">
            <a:xfrm>
              <a:off x="3914" y="1912"/>
              <a:ext cx="1" cy="1"/>
            </a:xfrm>
            <a:custGeom>
              <a:avLst/>
              <a:gdLst>
                <a:gd name="T0" fmla="*/ 0 w 6"/>
                <a:gd name="T1" fmla="*/ 0 h 11"/>
                <a:gd name="T2" fmla="*/ 0 w 6"/>
                <a:gd name="T3" fmla="*/ 0 h 11"/>
                <a:gd name="T4" fmla="*/ 0 w 6"/>
                <a:gd name="T5" fmla="*/ 0 h 11"/>
                <a:gd name="T6" fmla="*/ 0 w 6"/>
                <a:gd name="T7" fmla="*/ 0 h 11"/>
                <a:gd name="T8" fmla="*/ 0 w 6"/>
                <a:gd name="T9" fmla="*/ 0 h 11"/>
                <a:gd name="T10" fmla="*/ 0 w 6"/>
                <a:gd name="T11" fmla="*/ 0 h 11"/>
                <a:gd name="T12" fmla="*/ 0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0 h 11"/>
                <a:gd name="T20" fmla="*/ 0 w 6"/>
                <a:gd name="T21" fmla="*/ 0 h 11"/>
                <a:gd name="T22" fmla="*/ 0 w 6"/>
                <a:gd name="T23" fmla="*/ 0 h 11"/>
                <a:gd name="T24" fmla="*/ 0 w 6"/>
                <a:gd name="T25" fmla="*/ 0 h 11"/>
                <a:gd name="T26" fmla="*/ 0 w 6"/>
                <a:gd name="T27" fmla="*/ 0 h 11"/>
                <a:gd name="T28" fmla="*/ 0 w 6"/>
                <a:gd name="T29" fmla="*/ 0 h 11"/>
                <a:gd name="T30" fmla="*/ 0 w 6"/>
                <a:gd name="T31" fmla="*/ 0 h 11"/>
                <a:gd name="T32" fmla="*/ 0 w 6"/>
                <a:gd name="T33" fmla="*/ 0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11"/>
                <a:gd name="T53" fmla="*/ 6 w 6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11">
                  <a:moveTo>
                    <a:pt x="3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8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05" name="Freeform 357"/>
            <p:cNvSpPr>
              <a:spLocks/>
            </p:cNvSpPr>
            <p:nvPr/>
          </p:nvSpPr>
          <p:spPr bwMode="auto">
            <a:xfrm>
              <a:off x="3893" y="1939"/>
              <a:ext cx="23" cy="7"/>
            </a:xfrm>
            <a:custGeom>
              <a:avLst/>
              <a:gdLst>
                <a:gd name="T0" fmla="*/ 0 w 289"/>
                <a:gd name="T1" fmla="*/ 0 h 90"/>
                <a:gd name="T2" fmla="*/ 0 w 289"/>
                <a:gd name="T3" fmla="*/ 0 h 90"/>
                <a:gd name="T4" fmla="*/ 0 w 289"/>
                <a:gd name="T5" fmla="*/ 0 h 90"/>
                <a:gd name="T6" fmla="*/ 0 w 289"/>
                <a:gd name="T7" fmla="*/ 0 h 90"/>
                <a:gd name="T8" fmla="*/ 0 w 289"/>
                <a:gd name="T9" fmla="*/ 0 h 90"/>
                <a:gd name="T10" fmla="*/ 0 w 289"/>
                <a:gd name="T11" fmla="*/ 0 h 90"/>
                <a:gd name="T12" fmla="*/ 0 w 289"/>
                <a:gd name="T13" fmla="*/ 0 h 90"/>
                <a:gd name="T14" fmla="*/ 0 w 289"/>
                <a:gd name="T15" fmla="*/ 0 h 90"/>
                <a:gd name="T16" fmla="*/ 0 w 289"/>
                <a:gd name="T17" fmla="*/ 0 h 90"/>
                <a:gd name="T18" fmla="*/ 0 w 289"/>
                <a:gd name="T19" fmla="*/ 0 h 90"/>
                <a:gd name="T20" fmla="*/ 0 w 289"/>
                <a:gd name="T21" fmla="*/ 0 h 90"/>
                <a:gd name="T22" fmla="*/ 0 w 289"/>
                <a:gd name="T23" fmla="*/ 0 h 90"/>
                <a:gd name="T24" fmla="*/ 0 w 289"/>
                <a:gd name="T25" fmla="*/ 0 h 90"/>
                <a:gd name="T26" fmla="*/ 0 w 289"/>
                <a:gd name="T27" fmla="*/ 0 h 90"/>
                <a:gd name="T28" fmla="*/ 0 w 289"/>
                <a:gd name="T29" fmla="*/ 0 h 90"/>
                <a:gd name="T30" fmla="*/ 0 w 289"/>
                <a:gd name="T31" fmla="*/ 0 h 90"/>
                <a:gd name="T32" fmla="*/ 0 w 289"/>
                <a:gd name="T33" fmla="*/ 0 h 90"/>
                <a:gd name="T34" fmla="*/ 0 w 289"/>
                <a:gd name="T35" fmla="*/ 0 h 90"/>
                <a:gd name="T36" fmla="*/ 0 w 289"/>
                <a:gd name="T37" fmla="*/ 0 h 90"/>
                <a:gd name="T38" fmla="*/ 0 w 289"/>
                <a:gd name="T39" fmla="*/ 0 h 90"/>
                <a:gd name="T40" fmla="*/ 0 w 289"/>
                <a:gd name="T41" fmla="*/ 0 h 90"/>
                <a:gd name="T42" fmla="*/ 0 w 289"/>
                <a:gd name="T43" fmla="*/ 0 h 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9"/>
                <a:gd name="T67" fmla="*/ 0 h 90"/>
                <a:gd name="T68" fmla="*/ 289 w 289"/>
                <a:gd name="T69" fmla="*/ 90 h 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9" h="90">
                  <a:moveTo>
                    <a:pt x="0" y="17"/>
                  </a:moveTo>
                  <a:lnTo>
                    <a:pt x="83" y="3"/>
                  </a:lnTo>
                  <a:lnTo>
                    <a:pt x="199" y="0"/>
                  </a:lnTo>
                  <a:lnTo>
                    <a:pt x="289" y="17"/>
                  </a:lnTo>
                  <a:lnTo>
                    <a:pt x="187" y="80"/>
                  </a:lnTo>
                  <a:lnTo>
                    <a:pt x="185" y="81"/>
                  </a:lnTo>
                  <a:lnTo>
                    <a:pt x="181" y="84"/>
                  </a:lnTo>
                  <a:lnTo>
                    <a:pt x="177" y="85"/>
                  </a:lnTo>
                  <a:lnTo>
                    <a:pt x="172" y="86"/>
                  </a:lnTo>
                  <a:lnTo>
                    <a:pt x="167" y="88"/>
                  </a:lnTo>
                  <a:lnTo>
                    <a:pt x="161" y="89"/>
                  </a:lnTo>
                  <a:lnTo>
                    <a:pt x="154" y="90"/>
                  </a:lnTo>
                  <a:lnTo>
                    <a:pt x="147" y="90"/>
                  </a:lnTo>
                  <a:lnTo>
                    <a:pt x="140" y="90"/>
                  </a:lnTo>
                  <a:lnTo>
                    <a:pt x="132" y="90"/>
                  </a:lnTo>
                  <a:lnTo>
                    <a:pt x="124" y="90"/>
                  </a:lnTo>
                  <a:lnTo>
                    <a:pt x="116" y="89"/>
                  </a:lnTo>
                  <a:lnTo>
                    <a:pt x="107" y="87"/>
                  </a:lnTo>
                  <a:lnTo>
                    <a:pt x="99" y="85"/>
                  </a:lnTo>
                  <a:lnTo>
                    <a:pt x="91" y="82"/>
                  </a:lnTo>
                  <a:lnTo>
                    <a:pt x="82" y="7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06" name="Freeform 358"/>
            <p:cNvSpPr>
              <a:spLocks/>
            </p:cNvSpPr>
            <p:nvPr/>
          </p:nvSpPr>
          <p:spPr bwMode="auto">
            <a:xfrm>
              <a:off x="3907" y="1910"/>
              <a:ext cx="4" cy="22"/>
            </a:xfrm>
            <a:custGeom>
              <a:avLst/>
              <a:gdLst>
                <a:gd name="T0" fmla="*/ 0 w 56"/>
                <a:gd name="T1" fmla="*/ 0 h 299"/>
                <a:gd name="T2" fmla="*/ 0 w 56"/>
                <a:gd name="T3" fmla="*/ 0 h 299"/>
                <a:gd name="T4" fmla="*/ 0 w 56"/>
                <a:gd name="T5" fmla="*/ 0 h 299"/>
                <a:gd name="T6" fmla="*/ 0 w 56"/>
                <a:gd name="T7" fmla="*/ 0 h 299"/>
                <a:gd name="T8" fmla="*/ 0 w 56"/>
                <a:gd name="T9" fmla="*/ 0 h 299"/>
                <a:gd name="T10" fmla="*/ 0 w 56"/>
                <a:gd name="T11" fmla="*/ 0 h 299"/>
                <a:gd name="T12" fmla="*/ 0 w 56"/>
                <a:gd name="T13" fmla="*/ 0 h 299"/>
                <a:gd name="T14" fmla="*/ 0 w 56"/>
                <a:gd name="T15" fmla="*/ 0 h 299"/>
                <a:gd name="T16" fmla="*/ 0 w 56"/>
                <a:gd name="T17" fmla="*/ 0 h 299"/>
                <a:gd name="T18" fmla="*/ 0 w 56"/>
                <a:gd name="T19" fmla="*/ 0 h 299"/>
                <a:gd name="T20" fmla="*/ 0 w 56"/>
                <a:gd name="T21" fmla="*/ 0 h 299"/>
                <a:gd name="T22" fmla="*/ 0 w 56"/>
                <a:gd name="T23" fmla="*/ 0 h 299"/>
                <a:gd name="T24" fmla="*/ 0 w 56"/>
                <a:gd name="T25" fmla="*/ 0 h 299"/>
                <a:gd name="T26" fmla="*/ 0 w 56"/>
                <a:gd name="T27" fmla="*/ 0 h 299"/>
                <a:gd name="T28" fmla="*/ 0 w 56"/>
                <a:gd name="T29" fmla="*/ 0 h 299"/>
                <a:gd name="T30" fmla="*/ 0 w 56"/>
                <a:gd name="T31" fmla="*/ 0 h 299"/>
                <a:gd name="T32" fmla="*/ 0 w 56"/>
                <a:gd name="T33" fmla="*/ 0 h 299"/>
                <a:gd name="T34" fmla="*/ 0 w 56"/>
                <a:gd name="T35" fmla="*/ 0 h 299"/>
                <a:gd name="T36" fmla="*/ 0 w 56"/>
                <a:gd name="T37" fmla="*/ 0 h 299"/>
                <a:gd name="T38" fmla="*/ 0 w 56"/>
                <a:gd name="T39" fmla="*/ 0 h 299"/>
                <a:gd name="T40" fmla="*/ 0 w 56"/>
                <a:gd name="T41" fmla="*/ 0 h 2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299"/>
                <a:gd name="T65" fmla="*/ 56 w 56"/>
                <a:gd name="T66" fmla="*/ 299 h 29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299">
                  <a:moveTo>
                    <a:pt x="34" y="299"/>
                  </a:moveTo>
                  <a:lnTo>
                    <a:pt x="46" y="295"/>
                  </a:lnTo>
                  <a:lnTo>
                    <a:pt x="53" y="287"/>
                  </a:lnTo>
                  <a:lnTo>
                    <a:pt x="56" y="276"/>
                  </a:lnTo>
                  <a:lnTo>
                    <a:pt x="56" y="263"/>
                  </a:lnTo>
                  <a:lnTo>
                    <a:pt x="54" y="251"/>
                  </a:lnTo>
                  <a:lnTo>
                    <a:pt x="50" y="237"/>
                  </a:lnTo>
                  <a:lnTo>
                    <a:pt x="47" y="227"/>
                  </a:lnTo>
                  <a:lnTo>
                    <a:pt x="43" y="220"/>
                  </a:lnTo>
                  <a:lnTo>
                    <a:pt x="34" y="204"/>
                  </a:lnTo>
                  <a:lnTo>
                    <a:pt x="26" y="189"/>
                  </a:lnTo>
                  <a:lnTo>
                    <a:pt x="20" y="172"/>
                  </a:lnTo>
                  <a:lnTo>
                    <a:pt x="14" y="156"/>
                  </a:lnTo>
                  <a:lnTo>
                    <a:pt x="9" y="141"/>
                  </a:lnTo>
                  <a:lnTo>
                    <a:pt x="6" y="125"/>
                  </a:lnTo>
                  <a:lnTo>
                    <a:pt x="3" y="112"/>
                  </a:lnTo>
                  <a:lnTo>
                    <a:pt x="2" y="100"/>
                  </a:lnTo>
                  <a:lnTo>
                    <a:pt x="0" y="64"/>
                  </a:lnTo>
                  <a:lnTo>
                    <a:pt x="2" y="39"/>
                  </a:lnTo>
                  <a:lnTo>
                    <a:pt x="5" y="2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007" name="Freeform 359"/>
            <p:cNvSpPr>
              <a:spLocks/>
            </p:cNvSpPr>
            <p:nvPr/>
          </p:nvSpPr>
          <p:spPr bwMode="auto">
            <a:xfrm>
              <a:off x="3897" y="1931"/>
              <a:ext cx="12" cy="1"/>
            </a:xfrm>
            <a:custGeom>
              <a:avLst/>
              <a:gdLst>
                <a:gd name="T0" fmla="*/ 0 w 152"/>
                <a:gd name="T1" fmla="*/ 0 h 18"/>
                <a:gd name="T2" fmla="*/ 0 w 152"/>
                <a:gd name="T3" fmla="*/ 0 h 18"/>
                <a:gd name="T4" fmla="*/ 0 w 152"/>
                <a:gd name="T5" fmla="*/ 0 h 18"/>
                <a:gd name="T6" fmla="*/ 0 w 152"/>
                <a:gd name="T7" fmla="*/ 0 h 18"/>
                <a:gd name="T8" fmla="*/ 0 w 152"/>
                <a:gd name="T9" fmla="*/ 0 h 18"/>
                <a:gd name="T10" fmla="*/ 0 w 152"/>
                <a:gd name="T11" fmla="*/ 0 h 18"/>
                <a:gd name="T12" fmla="*/ 0 w 152"/>
                <a:gd name="T13" fmla="*/ 0 h 18"/>
                <a:gd name="T14" fmla="*/ 0 w 152"/>
                <a:gd name="T15" fmla="*/ 0 h 18"/>
                <a:gd name="T16" fmla="*/ 0 w 152"/>
                <a:gd name="T17" fmla="*/ 0 h 18"/>
                <a:gd name="T18" fmla="*/ 0 w 152"/>
                <a:gd name="T19" fmla="*/ 0 h 18"/>
                <a:gd name="T20" fmla="*/ 0 w 152"/>
                <a:gd name="T21" fmla="*/ 0 h 18"/>
                <a:gd name="T22" fmla="*/ 0 w 152"/>
                <a:gd name="T23" fmla="*/ 0 h 18"/>
                <a:gd name="T24" fmla="*/ 0 w 152"/>
                <a:gd name="T25" fmla="*/ 0 h 18"/>
                <a:gd name="T26" fmla="*/ 0 w 152"/>
                <a:gd name="T27" fmla="*/ 0 h 18"/>
                <a:gd name="T28" fmla="*/ 0 w 152"/>
                <a:gd name="T29" fmla="*/ 0 h 18"/>
                <a:gd name="T30" fmla="*/ 0 w 152"/>
                <a:gd name="T31" fmla="*/ 0 h 18"/>
                <a:gd name="T32" fmla="*/ 0 w 152"/>
                <a:gd name="T33" fmla="*/ 0 h 18"/>
                <a:gd name="T34" fmla="*/ 0 w 152"/>
                <a:gd name="T35" fmla="*/ 0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18"/>
                <a:gd name="T56" fmla="*/ 152 w 152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18">
                  <a:moveTo>
                    <a:pt x="0" y="9"/>
                  </a:moveTo>
                  <a:lnTo>
                    <a:pt x="8" y="3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9" y="5"/>
                  </a:lnTo>
                  <a:lnTo>
                    <a:pt x="49" y="9"/>
                  </a:lnTo>
                  <a:lnTo>
                    <a:pt x="59" y="12"/>
                  </a:lnTo>
                  <a:lnTo>
                    <a:pt x="68" y="16"/>
                  </a:lnTo>
                  <a:lnTo>
                    <a:pt x="74" y="18"/>
                  </a:lnTo>
                  <a:lnTo>
                    <a:pt x="82" y="16"/>
                  </a:lnTo>
                  <a:lnTo>
                    <a:pt x="89" y="14"/>
                  </a:lnTo>
                  <a:lnTo>
                    <a:pt x="96" y="12"/>
                  </a:lnTo>
                  <a:lnTo>
                    <a:pt x="103" y="9"/>
                  </a:lnTo>
                  <a:lnTo>
                    <a:pt x="108" y="5"/>
                  </a:lnTo>
                  <a:lnTo>
                    <a:pt x="114" y="3"/>
                  </a:lnTo>
                  <a:lnTo>
                    <a:pt x="119" y="1"/>
                  </a:lnTo>
                  <a:lnTo>
                    <a:pt x="124" y="0"/>
                  </a:lnTo>
                  <a:lnTo>
                    <a:pt x="152" y="1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008" name="Freeform 360"/>
            <p:cNvSpPr>
              <a:spLocks/>
            </p:cNvSpPr>
            <p:nvPr/>
          </p:nvSpPr>
          <p:spPr bwMode="auto">
            <a:xfrm>
              <a:off x="3894" y="1927"/>
              <a:ext cx="3" cy="5"/>
            </a:xfrm>
            <a:custGeom>
              <a:avLst/>
              <a:gdLst>
                <a:gd name="T0" fmla="*/ 0 w 32"/>
                <a:gd name="T1" fmla="*/ 0 h 68"/>
                <a:gd name="T2" fmla="*/ 0 w 32"/>
                <a:gd name="T3" fmla="*/ 0 h 68"/>
                <a:gd name="T4" fmla="*/ 0 w 32"/>
                <a:gd name="T5" fmla="*/ 0 h 68"/>
                <a:gd name="T6" fmla="*/ 0 w 32"/>
                <a:gd name="T7" fmla="*/ 0 h 68"/>
                <a:gd name="T8" fmla="*/ 0 w 32"/>
                <a:gd name="T9" fmla="*/ 0 h 68"/>
                <a:gd name="T10" fmla="*/ 0 w 32"/>
                <a:gd name="T11" fmla="*/ 0 h 68"/>
                <a:gd name="T12" fmla="*/ 0 w 32"/>
                <a:gd name="T13" fmla="*/ 0 h 68"/>
                <a:gd name="T14" fmla="*/ 0 w 32"/>
                <a:gd name="T15" fmla="*/ 0 h 68"/>
                <a:gd name="T16" fmla="*/ 0 w 32"/>
                <a:gd name="T17" fmla="*/ 0 h 68"/>
                <a:gd name="T18" fmla="*/ 0 w 32"/>
                <a:gd name="T19" fmla="*/ 0 h 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68"/>
                <a:gd name="T32" fmla="*/ 32 w 32"/>
                <a:gd name="T33" fmla="*/ 68 h 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68">
                  <a:moveTo>
                    <a:pt x="24" y="0"/>
                  </a:moveTo>
                  <a:lnTo>
                    <a:pt x="0" y="39"/>
                  </a:lnTo>
                  <a:lnTo>
                    <a:pt x="1" y="45"/>
                  </a:lnTo>
                  <a:lnTo>
                    <a:pt x="3" y="51"/>
                  </a:lnTo>
                  <a:lnTo>
                    <a:pt x="6" y="56"/>
                  </a:lnTo>
                  <a:lnTo>
                    <a:pt x="10" y="60"/>
                  </a:lnTo>
                  <a:lnTo>
                    <a:pt x="14" y="63"/>
                  </a:lnTo>
                  <a:lnTo>
                    <a:pt x="19" y="66"/>
                  </a:lnTo>
                  <a:lnTo>
                    <a:pt x="25" y="67"/>
                  </a:lnTo>
                  <a:lnTo>
                    <a:pt x="32" y="6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009" name="Freeform 361"/>
            <p:cNvSpPr>
              <a:spLocks/>
            </p:cNvSpPr>
            <p:nvPr/>
          </p:nvSpPr>
          <p:spPr bwMode="auto">
            <a:xfrm>
              <a:off x="3890" y="1938"/>
              <a:ext cx="27" cy="3"/>
            </a:xfrm>
            <a:custGeom>
              <a:avLst/>
              <a:gdLst>
                <a:gd name="T0" fmla="*/ 0 w 348"/>
                <a:gd name="T1" fmla="*/ 0 h 41"/>
                <a:gd name="T2" fmla="*/ 0 w 348"/>
                <a:gd name="T3" fmla="*/ 0 h 41"/>
                <a:gd name="T4" fmla="*/ 0 w 348"/>
                <a:gd name="T5" fmla="*/ 0 h 41"/>
                <a:gd name="T6" fmla="*/ 0 w 348"/>
                <a:gd name="T7" fmla="*/ 0 h 41"/>
                <a:gd name="T8" fmla="*/ 0 w 348"/>
                <a:gd name="T9" fmla="*/ 0 h 41"/>
                <a:gd name="T10" fmla="*/ 0 w 348"/>
                <a:gd name="T11" fmla="*/ 0 h 41"/>
                <a:gd name="T12" fmla="*/ 0 w 348"/>
                <a:gd name="T13" fmla="*/ 0 h 41"/>
                <a:gd name="T14" fmla="*/ 0 w 348"/>
                <a:gd name="T15" fmla="*/ 0 h 41"/>
                <a:gd name="T16" fmla="*/ 0 w 348"/>
                <a:gd name="T17" fmla="*/ 0 h 41"/>
                <a:gd name="T18" fmla="*/ 0 w 348"/>
                <a:gd name="T19" fmla="*/ 0 h 41"/>
                <a:gd name="T20" fmla="*/ 0 w 348"/>
                <a:gd name="T21" fmla="*/ 0 h 41"/>
                <a:gd name="T22" fmla="*/ 0 w 348"/>
                <a:gd name="T23" fmla="*/ 0 h 41"/>
                <a:gd name="T24" fmla="*/ 0 w 348"/>
                <a:gd name="T25" fmla="*/ 0 h 41"/>
                <a:gd name="T26" fmla="*/ 0 w 348"/>
                <a:gd name="T27" fmla="*/ 0 h 41"/>
                <a:gd name="T28" fmla="*/ 0 w 348"/>
                <a:gd name="T29" fmla="*/ 0 h 41"/>
                <a:gd name="T30" fmla="*/ 0 w 348"/>
                <a:gd name="T31" fmla="*/ 0 h 41"/>
                <a:gd name="T32" fmla="*/ 0 w 348"/>
                <a:gd name="T33" fmla="*/ 0 h 41"/>
                <a:gd name="T34" fmla="*/ 0 w 348"/>
                <a:gd name="T35" fmla="*/ 0 h 41"/>
                <a:gd name="T36" fmla="*/ 0 w 348"/>
                <a:gd name="T37" fmla="*/ 0 h 41"/>
                <a:gd name="T38" fmla="*/ 0 w 348"/>
                <a:gd name="T39" fmla="*/ 0 h 41"/>
                <a:gd name="T40" fmla="*/ 0 w 348"/>
                <a:gd name="T41" fmla="*/ 0 h 41"/>
                <a:gd name="T42" fmla="*/ 0 w 348"/>
                <a:gd name="T43" fmla="*/ 0 h 41"/>
                <a:gd name="T44" fmla="*/ 0 w 348"/>
                <a:gd name="T45" fmla="*/ 0 h 41"/>
                <a:gd name="T46" fmla="*/ 0 w 348"/>
                <a:gd name="T47" fmla="*/ 0 h 41"/>
                <a:gd name="T48" fmla="*/ 0 w 348"/>
                <a:gd name="T49" fmla="*/ 0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48"/>
                <a:gd name="T76" fmla="*/ 0 h 41"/>
                <a:gd name="T77" fmla="*/ 348 w 348"/>
                <a:gd name="T78" fmla="*/ 41 h 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48" h="41">
                  <a:moveTo>
                    <a:pt x="348" y="32"/>
                  </a:moveTo>
                  <a:lnTo>
                    <a:pt x="327" y="36"/>
                  </a:lnTo>
                  <a:lnTo>
                    <a:pt x="297" y="38"/>
                  </a:lnTo>
                  <a:lnTo>
                    <a:pt x="273" y="27"/>
                  </a:lnTo>
                  <a:lnTo>
                    <a:pt x="241" y="24"/>
                  </a:lnTo>
                  <a:lnTo>
                    <a:pt x="224" y="27"/>
                  </a:lnTo>
                  <a:lnTo>
                    <a:pt x="200" y="34"/>
                  </a:lnTo>
                  <a:lnTo>
                    <a:pt x="172" y="40"/>
                  </a:lnTo>
                  <a:lnTo>
                    <a:pt x="140" y="29"/>
                  </a:lnTo>
                  <a:lnTo>
                    <a:pt x="109" y="27"/>
                  </a:lnTo>
                  <a:lnTo>
                    <a:pt x="78" y="30"/>
                  </a:lnTo>
                  <a:lnTo>
                    <a:pt x="46" y="41"/>
                  </a:lnTo>
                  <a:lnTo>
                    <a:pt x="0" y="34"/>
                  </a:lnTo>
                  <a:lnTo>
                    <a:pt x="40" y="27"/>
                  </a:lnTo>
                  <a:lnTo>
                    <a:pt x="71" y="17"/>
                  </a:lnTo>
                  <a:lnTo>
                    <a:pt x="105" y="2"/>
                  </a:lnTo>
                  <a:lnTo>
                    <a:pt x="138" y="0"/>
                  </a:lnTo>
                  <a:lnTo>
                    <a:pt x="164" y="17"/>
                  </a:lnTo>
                  <a:lnTo>
                    <a:pt x="181" y="17"/>
                  </a:lnTo>
                  <a:lnTo>
                    <a:pt x="215" y="1"/>
                  </a:lnTo>
                  <a:lnTo>
                    <a:pt x="241" y="4"/>
                  </a:lnTo>
                  <a:lnTo>
                    <a:pt x="269" y="11"/>
                  </a:lnTo>
                  <a:lnTo>
                    <a:pt x="299" y="20"/>
                  </a:lnTo>
                  <a:lnTo>
                    <a:pt x="323" y="27"/>
                  </a:lnTo>
                  <a:lnTo>
                    <a:pt x="348" y="32"/>
                  </a:ln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10" name="Freeform 362"/>
            <p:cNvSpPr>
              <a:spLocks/>
            </p:cNvSpPr>
            <p:nvPr/>
          </p:nvSpPr>
          <p:spPr bwMode="auto">
            <a:xfrm>
              <a:off x="3887" y="1911"/>
              <a:ext cx="4" cy="4"/>
            </a:xfrm>
            <a:custGeom>
              <a:avLst/>
              <a:gdLst>
                <a:gd name="T0" fmla="*/ 0 w 61"/>
                <a:gd name="T1" fmla="*/ 0 h 58"/>
                <a:gd name="T2" fmla="*/ 0 w 61"/>
                <a:gd name="T3" fmla="*/ 0 h 58"/>
                <a:gd name="T4" fmla="*/ 0 w 61"/>
                <a:gd name="T5" fmla="*/ 0 h 58"/>
                <a:gd name="T6" fmla="*/ 0 w 61"/>
                <a:gd name="T7" fmla="*/ 0 h 58"/>
                <a:gd name="T8" fmla="*/ 0 w 61"/>
                <a:gd name="T9" fmla="*/ 0 h 58"/>
                <a:gd name="T10" fmla="*/ 0 w 61"/>
                <a:gd name="T11" fmla="*/ 0 h 58"/>
                <a:gd name="T12" fmla="*/ 0 w 61"/>
                <a:gd name="T13" fmla="*/ 0 h 58"/>
                <a:gd name="T14" fmla="*/ 0 w 61"/>
                <a:gd name="T15" fmla="*/ 0 h 58"/>
                <a:gd name="T16" fmla="*/ 0 w 61"/>
                <a:gd name="T17" fmla="*/ 0 h 58"/>
                <a:gd name="T18" fmla="*/ 0 w 61"/>
                <a:gd name="T19" fmla="*/ 0 h 58"/>
                <a:gd name="T20" fmla="*/ 0 w 61"/>
                <a:gd name="T21" fmla="*/ 0 h 58"/>
                <a:gd name="T22" fmla="*/ 0 w 61"/>
                <a:gd name="T23" fmla="*/ 0 h 58"/>
                <a:gd name="T24" fmla="*/ 0 w 61"/>
                <a:gd name="T25" fmla="*/ 0 h 58"/>
                <a:gd name="T26" fmla="*/ 0 w 61"/>
                <a:gd name="T27" fmla="*/ 0 h 58"/>
                <a:gd name="T28" fmla="*/ 0 w 61"/>
                <a:gd name="T29" fmla="*/ 0 h 58"/>
                <a:gd name="T30" fmla="*/ 0 w 61"/>
                <a:gd name="T31" fmla="*/ 0 h 58"/>
                <a:gd name="T32" fmla="*/ 0 w 61"/>
                <a:gd name="T33" fmla="*/ 0 h 58"/>
                <a:gd name="T34" fmla="*/ 0 w 61"/>
                <a:gd name="T35" fmla="*/ 0 h 58"/>
                <a:gd name="T36" fmla="*/ 0 w 61"/>
                <a:gd name="T37" fmla="*/ 0 h 58"/>
                <a:gd name="T38" fmla="*/ 0 w 61"/>
                <a:gd name="T39" fmla="*/ 0 h 58"/>
                <a:gd name="T40" fmla="*/ 0 w 61"/>
                <a:gd name="T41" fmla="*/ 0 h 58"/>
                <a:gd name="T42" fmla="*/ 0 w 61"/>
                <a:gd name="T43" fmla="*/ 0 h 58"/>
                <a:gd name="T44" fmla="*/ 0 w 61"/>
                <a:gd name="T45" fmla="*/ 0 h 58"/>
                <a:gd name="T46" fmla="*/ 0 w 61"/>
                <a:gd name="T47" fmla="*/ 0 h 58"/>
                <a:gd name="T48" fmla="*/ 0 w 61"/>
                <a:gd name="T49" fmla="*/ 0 h 58"/>
                <a:gd name="T50" fmla="*/ 0 w 61"/>
                <a:gd name="T51" fmla="*/ 0 h 58"/>
                <a:gd name="T52" fmla="*/ 0 w 61"/>
                <a:gd name="T53" fmla="*/ 0 h 58"/>
                <a:gd name="T54" fmla="*/ 0 w 61"/>
                <a:gd name="T55" fmla="*/ 0 h 58"/>
                <a:gd name="T56" fmla="*/ 0 w 61"/>
                <a:gd name="T57" fmla="*/ 0 h 58"/>
                <a:gd name="T58" fmla="*/ 0 w 61"/>
                <a:gd name="T59" fmla="*/ 0 h 58"/>
                <a:gd name="T60" fmla="*/ 0 w 61"/>
                <a:gd name="T61" fmla="*/ 0 h 58"/>
                <a:gd name="T62" fmla="*/ 0 w 61"/>
                <a:gd name="T63" fmla="*/ 0 h 58"/>
                <a:gd name="T64" fmla="*/ 0 w 61"/>
                <a:gd name="T65" fmla="*/ 0 h 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"/>
                <a:gd name="T100" fmla="*/ 0 h 58"/>
                <a:gd name="T101" fmla="*/ 61 w 61"/>
                <a:gd name="T102" fmla="*/ 58 h 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" h="58">
                  <a:moveTo>
                    <a:pt x="30" y="0"/>
                  </a:moveTo>
                  <a:lnTo>
                    <a:pt x="24" y="1"/>
                  </a:lnTo>
                  <a:lnTo>
                    <a:pt x="18" y="2"/>
                  </a:lnTo>
                  <a:lnTo>
                    <a:pt x="13" y="5"/>
                  </a:lnTo>
                  <a:lnTo>
                    <a:pt x="9" y="8"/>
                  </a:lnTo>
                  <a:lnTo>
                    <a:pt x="5" y="12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5" y="44"/>
                  </a:lnTo>
                  <a:lnTo>
                    <a:pt x="9" y="49"/>
                  </a:lnTo>
                  <a:lnTo>
                    <a:pt x="13" y="52"/>
                  </a:lnTo>
                  <a:lnTo>
                    <a:pt x="18" y="54"/>
                  </a:lnTo>
                  <a:lnTo>
                    <a:pt x="24" y="57"/>
                  </a:lnTo>
                  <a:lnTo>
                    <a:pt x="30" y="58"/>
                  </a:lnTo>
                  <a:lnTo>
                    <a:pt x="36" y="57"/>
                  </a:lnTo>
                  <a:lnTo>
                    <a:pt x="41" y="54"/>
                  </a:lnTo>
                  <a:lnTo>
                    <a:pt x="47" y="52"/>
                  </a:lnTo>
                  <a:lnTo>
                    <a:pt x="51" y="49"/>
                  </a:lnTo>
                  <a:lnTo>
                    <a:pt x="55" y="44"/>
                  </a:lnTo>
                  <a:lnTo>
                    <a:pt x="58" y="40"/>
                  </a:lnTo>
                  <a:lnTo>
                    <a:pt x="60" y="34"/>
                  </a:lnTo>
                  <a:lnTo>
                    <a:pt x="61" y="28"/>
                  </a:lnTo>
                  <a:lnTo>
                    <a:pt x="60" y="22"/>
                  </a:lnTo>
                  <a:lnTo>
                    <a:pt x="58" y="17"/>
                  </a:lnTo>
                  <a:lnTo>
                    <a:pt x="55" y="12"/>
                  </a:lnTo>
                  <a:lnTo>
                    <a:pt x="51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6" y="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32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11" name="Freeform 363"/>
            <p:cNvSpPr>
              <a:spLocks/>
            </p:cNvSpPr>
            <p:nvPr/>
          </p:nvSpPr>
          <p:spPr bwMode="auto">
            <a:xfrm>
              <a:off x="3888" y="1912"/>
              <a:ext cx="1" cy="1"/>
            </a:xfrm>
            <a:custGeom>
              <a:avLst/>
              <a:gdLst>
                <a:gd name="T0" fmla="*/ 0 w 6"/>
                <a:gd name="T1" fmla="*/ 0 h 11"/>
                <a:gd name="T2" fmla="*/ 0 w 6"/>
                <a:gd name="T3" fmla="*/ 0 h 11"/>
                <a:gd name="T4" fmla="*/ 0 w 6"/>
                <a:gd name="T5" fmla="*/ 0 h 11"/>
                <a:gd name="T6" fmla="*/ 0 w 6"/>
                <a:gd name="T7" fmla="*/ 0 h 11"/>
                <a:gd name="T8" fmla="*/ 0 w 6"/>
                <a:gd name="T9" fmla="*/ 0 h 11"/>
                <a:gd name="T10" fmla="*/ 0 w 6"/>
                <a:gd name="T11" fmla="*/ 0 h 11"/>
                <a:gd name="T12" fmla="*/ 0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0 h 11"/>
                <a:gd name="T20" fmla="*/ 0 w 6"/>
                <a:gd name="T21" fmla="*/ 0 h 11"/>
                <a:gd name="T22" fmla="*/ 0 w 6"/>
                <a:gd name="T23" fmla="*/ 0 h 11"/>
                <a:gd name="T24" fmla="*/ 0 w 6"/>
                <a:gd name="T25" fmla="*/ 0 h 11"/>
                <a:gd name="T26" fmla="*/ 0 w 6"/>
                <a:gd name="T27" fmla="*/ 0 h 11"/>
                <a:gd name="T28" fmla="*/ 0 w 6"/>
                <a:gd name="T29" fmla="*/ 0 h 11"/>
                <a:gd name="T30" fmla="*/ 0 w 6"/>
                <a:gd name="T31" fmla="*/ 0 h 11"/>
                <a:gd name="T32" fmla="*/ 0 w 6"/>
                <a:gd name="T33" fmla="*/ 0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11"/>
                <a:gd name="T53" fmla="*/ 6 w 6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11">
                  <a:moveTo>
                    <a:pt x="3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8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12" name="Freeform 364"/>
            <p:cNvSpPr>
              <a:spLocks/>
            </p:cNvSpPr>
            <p:nvPr/>
          </p:nvSpPr>
          <p:spPr bwMode="auto">
            <a:xfrm>
              <a:off x="3888" y="1911"/>
              <a:ext cx="2" cy="3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0 h 39"/>
                <a:gd name="T4" fmla="*/ 0 w 26"/>
                <a:gd name="T5" fmla="*/ 0 h 39"/>
                <a:gd name="T6" fmla="*/ 0 w 26"/>
                <a:gd name="T7" fmla="*/ 0 h 39"/>
                <a:gd name="T8" fmla="*/ 0 w 26"/>
                <a:gd name="T9" fmla="*/ 0 h 39"/>
                <a:gd name="T10" fmla="*/ 0 w 26"/>
                <a:gd name="T11" fmla="*/ 0 h 39"/>
                <a:gd name="T12" fmla="*/ 0 w 26"/>
                <a:gd name="T13" fmla="*/ 0 h 39"/>
                <a:gd name="T14" fmla="*/ 0 w 26"/>
                <a:gd name="T15" fmla="*/ 0 h 39"/>
                <a:gd name="T16" fmla="*/ 0 w 26"/>
                <a:gd name="T17" fmla="*/ 0 h 39"/>
                <a:gd name="T18" fmla="*/ 0 w 26"/>
                <a:gd name="T19" fmla="*/ 0 h 39"/>
                <a:gd name="T20" fmla="*/ 0 w 26"/>
                <a:gd name="T21" fmla="*/ 0 h 39"/>
                <a:gd name="T22" fmla="*/ 0 w 26"/>
                <a:gd name="T23" fmla="*/ 0 h 39"/>
                <a:gd name="T24" fmla="*/ 0 w 26"/>
                <a:gd name="T25" fmla="*/ 0 h 39"/>
                <a:gd name="T26" fmla="*/ 0 w 26"/>
                <a:gd name="T27" fmla="*/ 0 h 39"/>
                <a:gd name="T28" fmla="*/ 0 w 26"/>
                <a:gd name="T29" fmla="*/ 0 h 39"/>
                <a:gd name="T30" fmla="*/ 0 w 26"/>
                <a:gd name="T31" fmla="*/ 0 h 39"/>
                <a:gd name="T32" fmla="*/ 0 w 26"/>
                <a:gd name="T33" fmla="*/ 0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39"/>
                <a:gd name="T53" fmla="*/ 26 w 26"/>
                <a:gd name="T54" fmla="*/ 39 h 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39">
                  <a:moveTo>
                    <a:pt x="13" y="0"/>
                  </a:moveTo>
                  <a:lnTo>
                    <a:pt x="18" y="1"/>
                  </a:lnTo>
                  <a:lnTo>
                    <a:pt x="21" y="5"/>
                  </a:lnTo>
                  <a:lnTo>
                    <a:pt x="25" y="10"/>
                  </a:lnTo>
                  <a:lnTo>
                    <a:pt x="26" y="19"/>
                  </a:lnTo>
                  <a:lnTo>
                    <a:pt x="25" y="28"/>
                  </a:lnTo>
                  <a:lnTo>
                    <a:pt x="21" y="34"/>
                  </a:lnTo>
                  <a:lnTo>
                    <a:pt x="18" y="38"/>
                  </a:lnTo>
                  <a:lnTo>
                    <a:pt x="13" y="39"/>
                  </a:lnTo>
                  <a:lnTo>
                    <a:pt x="9" y="38"/>
                  </a:lnTo>
                  <a:lnTo>
                    <a:pt x="4" y="34"/>
                  </a:lnTo>
                  <a:lnTo>
                    <a:pt x="1" y="28"/>
                  </a:lnTo>
                  <a:lnTo>
                    <a:pt x="0" y="19"/>
                  </a:lnTo>
                  <a:lnTo>
                    <a:pt x="1" y="10"/>
                  </a:lnTo>
                  <a:lnTo>
                    <a:pt x="4" y="5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13" name="Freeform 365"/>
            <p:cNvSpPr>
              <a:spLocks/>
            </p:cNvSpPr>
            <p:nvPr/>
          </p:nvSpPr>
          <p:spPr bwMode="auto">
            <a:xfrm>
              <a:off x="3914" y="1911"/>
              <a:ext cx="2" cy="3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0 h 39"/>
                <a:gd name="T4" fmla="*/ 0 w 26"/>
                <a:gd name="T5" fmla="*/ 0 h 39"/>
                <a:gd name="T6" fmla="*/ 0 w 26"/>
                <a:gd name="T7" fmla="*/ 0 h 39"/>
                <a:gd name="T8" fmla="*/ 0 w 26"/>
                <a:gd name="T9" fmla="*/ 0 h 39"/>
                <a:gd name="T10" fmla="*/ 0 w 26"/>
                <a:gd name="T11" fmla="*/ 0 h 39"/>
                <a:gd name="T12" fmla="*/ 0 w 26"/>
                <a:gd name="T13" fmla="*/ 0 h 39"/>
                <a:gd name="T14" fmla="*/ 0 w 26"/>
                <a:gd name="T15" fmla="*/ 0 h 39"/>
                <a:gd name="T16" fmla="*/ 0 w 26"/>
                <a:gd name="T17" fmla="*/ 0 h 39"/>
                <a:gd name="T18" fmla="*/ 0 w 26"/>
                <a:gd name="T19" fmla="*/ 0 h 39"/>
                <a:gd name="T20" fmla="*/ 0 w 26"/>
                <a:gd name="T21" fmla="*/ 0 h 39"/>
                <a:gd name="T22" fmla="*/ 0 w 26"/>
                <a:gd name="T23" fmla="*/ 0 h 39"/>
                <a:gd name="T24" fmla="*/ 0 w 26"/>
                <a:gd name="T25" fmla="*/ 0 h 39"/>
                <a:gd name="T26" fmla="*/ 0 w 26"/>
                <a:gd name="T27" fmla="*/ 0 h 39"/>
                <a:gd name="T28" fmla="*/ 0 w 26"/>
                <a:gd name="T29" fmla="*/ 0 h 39"/>
                <a:gd name="T30" fmla="*/ 0 w 26"/>
                <a:gd name="T31" fmla="*/ 0 h 39"/>
                <a:gd name="T32" fmla="*/ 0 w 26"/>
                <a:gd name="T33" fmla="*/ 0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39"/>
                <a:gd name="T53" fmla="*/ 26 w 26"/>
                <a:gd name="T54" fmla="*/ 39 h 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39">
                  <a:moveTo>
                    <a:pt x="13" y="0"/>
                  </a:moveTo>
                  <a:lnTo>
                    <a:pt x="17" y="1"/>
                  </a:lnTo>
                  <a:lnTo>
                    <a:pt x="22" y="5"/>
                  </a:lnTo>
                  <a:lnTo>
                    <a:pt x="25" y="10"/>
                  </a:lnTo>
                  <a:lnTo>
                    <a:pt x="26" y="19"/>
                  </a:lnTo>
                  <a:lnTo>
                    <a:pt x="25" y="28"/>
                  </a:lnTo>
                  <a:lnTo>
                    <a:pt x="22" y="34"/>
                  </a:lnTo>
                  <a:lnTo>
                    <a:pt x="17" y="38"/>
                  </a:lnTo>
                  <a:lnTo>
                    <a:pt x="13" y="39"/>
                  </a:lnTo>
                  <a:lnTo>
                    <a:pt x="8" y="38"/>
                  </a:lnTo>
                  <a:lnTo>
                    <a:pt x="4" y="34"/>
                  </a:lnTo>
                  <a:lnTo>
                    <a:pt x="1" y="28"/>
                  </a:lnTo>
                  <a:lnTo>
                    <a:pt x="0" y="19"/>
                  </a:lnTo>
                  <a:lnTo>
                    <a:pt x="1" y="10"/>
                  </a:lnTo>
                  <a:lnTo>
                    <a:pt x="4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14" name="Freeform 366"/>
            <p:cNvSpPr>
              <a:spLocks/>
            </p:cNvSpPr>
            <p:nvPr/>
          </p:nvSpPr>
          <p:spPr bwMode="auto">
            <a:xfrm>
              <a:off x="3905" y="1943"/>
              <a:ext cx="3" cy="1"/>
            </a:xfrm>
            <a:custGeom>
              <a:avLst/>
              <a:gdLst>
                <a:gd name="T0" fmla="*/ 0 w 41"/>
                <a:gd name="T1" fmla="*/ 0 h 17"/>
                <a:gd name="T2" fmla="*/ 0 w 41"/>
                <a:gd name="T3" fmla="*/ 0 h 17"/>
                <a:gd name="T4" fmla="*/ 0 w 41"/>
                <a:gd name="T5" fmla="*/ 0 h 17"/>
                <a:gd name="T6" fmla="*/ 0 w 41"/>
                <a:gd name="T7" fmla="*/ 0 h 17"/>
                <a:gd name="T8" fmla="*/ 0 w 41"/>
                <a:gd name="T9" fmla="*/ 0 h 17"/>
                <a:gd name="T10" fmla="*/ 0 w 41"/>
                <a:gd name="T11" fmla="*/ 0 h 17"/>
                <a:gd name="T12" fmla="*/ 0 w 41"/>
                <a:gd name="T13" fmla="*/ 0 h 17"/>
                <a:gd name="T14" fmla="*/ 0 w 41"/>
                <a:gd name="T15" fmla="*/ 0 h 17"/>
                <a:gd name="T16" fmla="*/ 0 w 41"/>
                <a:gd name="T17" fmla="*/ 0 h 17"/>
                <a:gd name="T18" fmla="*/ 0 w 41"/>
                <a:gd name="T19" fmla="*/ 0 h 17"/>
                <a:gd name="T20" fmla="*/ 0 w 41"/>
                <a:gd name="T21" fmla="*/ 0 h 17"/>
                <a:gd name="T22" fmla="*/ 0 w 41"/>
                <a:gd name="T23" fmla="*/ 0 h 17"/>
                <a:gd name="T24" fmla="*/ 0 w 41"/>
                <a:gd name="T25" fmla="*/ 0 h 17"/>
                <a:gd name="T26" fmla="*/ 0 w 41"/>
                <a:gd name="T27" fmla="*/ 0 h 17"/>
                <a:gd name="T28" fmla="*/ 0 w 41"/>
                <a:gd name="T29" fmla="*/ 0 h 17"/>
                <a:gd name="T30" fmla="*/ 0 w 41"/>
                <a:gd name="T31" fmla="*/ 0 h 17"/>
                <a:gd name="T32" fmla="*/ 0 w 41"/>
                <a:gd name="T33" fmla="*/ 0 h 17"/>
                <a:gd name="T34" fmla="*/ 0 w 41"/>
                <a:gd name="T35" fmla="*/ 0 h 17"/>
                <a:gd name="T36" fmla="*/ 0 w 41"/>
                <a:gd name="T37" fmla="*/ 0 h 17"/>
                <a:gd name="T38" fmla="*/ 0 w 41"/>
                <a:gd name="T39" fmla="*/ 0 h 17"/>
                <a:gd name="T40" fmla="*/ 0 w 41"/>
                <a:gd name="T41" fmla="*/ 0 h 17"/>
                <a:gd name="T42" fmla="*/ 0 w 41"/>
                <a:gd name="T43" fmla="*/ 0 h 17"/>
                <a:gd name="T44" fmla="*/ 0 w 41"/>
                <a:gd name="T45" fmla="*/ 0 h 17"/>
                <a:gd name="T46" fmla="*/ 0 w 41"/>
                <a:gd name="T47" fmla="*/ 0 h 17"/>
                <a:gd name="T48" fmla="*/ 0 w 41"/>
                <a:gd name="T49" fmla="*/ 0 h 17"/>
                <a:gd name="T50" fmla="*/ 0 w 41"/>
                <a:gd name="T51" fmla="*/ 0 h 17"/>
                <a:gd name="T52" fmla="*/ 0 w 41"/>
                <a:gd name="T53" fmla="*/ 0 h 17"/>
                <a:gd name="T54" fmla="*/ 0 w 41"/>
                <a:gd name="T55" fmla="*/ 0 h 17"/>
                <a:gd name="T56" fmla="*/ 0 w 41"/>
                <a:gd name="T57" fmla="*/ 0 h 17"/>
                <a:gd name="T58" fmla="*/ 0 w 41"/>
                <a:gd name="T59" fmla="*/ 0 h 17"/>
                <a:gd name="T60" fmla="*/ 0 w 41"/>
                <a:gd name="T61" fmla="*/ 0 h 17"/>
                <a:gd name="T62" fmla="*/ 0 w 41"/>
                <a:gd name="T63" fmla="*/ 0 h 17"/>
                <a:gd name="T64" fmla="*/ 0 w 41"/>
                <a:gd name="T65" fmla="*/ 0 h 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"/>
                <a:gd name="T100" fmla="*/ 0 h 17"/>
                <a:gd name="T101" fmla="*/ 41 w 41"/>
                <a:gd name="T102" fmla="*/ 17 h 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" h="17">
                  <a:moveTo>
                    <a:pt x="21" y="0"/>
                  </a:moveTo>
                  <a:lnTo>
                    <a:pt x="25" y="0"/>
                  </a:lnTo>
                  <a:lnTo>
                    <a:pt x="29" y="1"/>
                  </a:lnTo>
                  <a:lnTo>
                    <a:pt x="32" y="1"/>
                  </a:lnTo>
                  <a:lnTo>
                    <a:pt x="35" y="2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9"/>
                  </a:lnTo>
                  <a:lnTo>
                    <a:pt x="40" y="11"/>
                  </a:lnTo>
                  <a:lnTo>
                    <a:pt x="39" y="13"/>
                  </a:lnTo>
                  <a:lnTo>
                    <a:pt x="37" y="14"/>
                  </a:lnTo>
                  <a:lnTo>
                    <a:pt x="35" y="15"/>
                  </a:lnTo>
                  <a:lnTo>
                    <a:pt x="32" y="16"/>
                  </a:lnTo>
                  <a:lnTo>
                    <a:pt x="29" y="17"/>
                  </a:lnTo>
                  <a:lnTo>
                    <a:pt x="25" y="17"/>
                  </a:lnTo>
                  <a:lnTo>
                    <a:pt x="21" y="17"/>
                  </a:lnTo>
                  <a:lnTo>
                    <a:pt x="17" y="17"/>
                  </a:lnTo>
                  <a:lnTo>
                    <a:pt x="13" y="17"/>
                  </a:lnTo>
                  <a:lnTo>
                    <a:pt x="10" y="16"/>
                  </a:lnTo>
                  <a:lnTo>
                    <a:pt x="7" y="15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7" y="2"/>
                  </a:lnTo>
                  <a:lnTo>
                    <a:pt x="10" y="1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99C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15" name="Freeform 367"/>
            <p:cNvSpPr>
              <a:spLocks/>
            </p:cNvSpPr>
            <p:nvPr/>
          </p:nvSpPr>
          <p:spPr bwMode="auto">
            <a:xfrm>
              <a:off x="1048" y="3120"/>
              <a:ext cx="410" cy="366"/>
            </a:xfrm>
            <a:custGeom>
              <a:avLst/>
              <a:gdLst>
                <a:gd name="T0" fmla="*/ 0 w 410"/>
                <a:gd name="T1" fmla="*/ 5 h 366"/>
                <a:gd name="T2" fmla="*/ 23 w 410"/>
                <a:gd name="T3" fmla="*/ 0 h 366"/>
                <a:gd name="T4" fmla="*/ 36 w 410"/>
                <a:gd name="T5" fmla="*/ 29 h 366"/>
                <a:gd name="T6" fmla="*/ 49 w 410"/>
                <a:gd name="T7" fmla="*/ 55 h 366"/>
                <a:gd name="T8" fmla="*/ 65 w 410"/>
                <a:gd name="T9" fmla="*/ 78 h 366"/>
                <a:gd name="T10" fmla="*/ 82 w 410"/>
                <a:gd name="T11" fmla="*/ 102 h 366"/>
                <a:gd name="T12" fmla="*/ 98 w 410"/>
                <a:gd name="T13" fmla="*/ 123 h 366"/>
                <a:gd name="T14" fmla="*/ 110 w 410"/>
                <a:gd name="T15" fmla="*/ 140 h 366"/>
                <a:gd name="T16" fmla="*/ 124 w 410"/>
                <a:gd name="T17" fmla="*/ 156 h 366"/>
                <a:gd name="T18" fmla="*/ 139 w 410"/>
                <a:gd name="T19" fmla="*/ 173 h 366"/>
                <a:gd name="T20" fmla="*/ 156 w 410"/>
                <a:gd name="T21" fmla="*/ 188 h 366"/>
                <a:gd name="T22" fmla="*/ 177 w 410"/>
                <a:gd name="T23" fmla="*/ 204 h 366"/>
                <a:gd name="T24" fmla="*/ 193 w 410"/>
                <a:gd name="T25" fmla="*/ 217 h 366"/>
                <a:gd name="T26" fmla="*/ 213 w 410"/>
                <a:gd name="T27" fmla="*/ 232 h 366"/>
                <a:gd name="T28" fmla="*/ 231 w 410"/>
                <a:gd name="T29" fmla="*/ 243 h 366"/>
                <a:gd name="T30" fmla="*/ 254 w 410"/>
                <a:gd name="T31" fmla="*/ 258 h 366"/>
                <a:gd name="T32" fmla="*/ 280 w 410"/>
                <a:gd name="T33" fmla="*/ 273 h 366"/>
                <a:gd name="T34" fmla="*/ 298 w 410"/>
                <a:gd name="T35" fmla="*/ 282 h 366"/>
                <a:gd name="T36" fmla="*/ 318 w 410"/>
                <a:gd name="T37" fmla="*/ 291 h 366"/>
                <a:gd name="T38" fmla="*/ 335 w 410"/>
                <a:gd name="T39" fmla="*/ 299 h 366"/>
                <a:gd name="T40" fmla="*/ 354 w 410"/>
                <a:gd name="T41" fmla="*/ 306 h 366"/>
                <a:gd name="T42" fmla="*/ 382 w 410"/>
                <a:gd name="T43" fmla="*/ 315 h 366"/>
                <a:gd name="T44" fmla="*/ 403 w 410"/>
                <a:gd name="T45" fmla="*/ 319 h 366"/>
                <a:gd name="T46" fmla="*/ 409 w 410"/>
                <a:gd name="T47" fmla="*/ 365 h 366"/>
                <a:gd name="T48" fmla="*/ 372 w 410"/>
                <a:gd name="T49" fmla="*/ 355 h 366"/>
                <a:gd name="T50" fmla="*/ 331 w 410"/>
                <a:gd name="T51" fmla="*/ 341 h 366"/>
                <a:gd name="T52" fmla="*/ 295 w 410"/>
                <a:gd name="T53" fmla="*/ 325 h 366"/>
                <a:gd name="T54" fmla="*/ 255 w 410"/>
                <a:gd name="T55" fmla="*/ 301 h 366"/>
                <a:gd name="T56" fmla="*/ 201 w 410"/>
                <a:gd name="T57" fmla="*/ 272 h 366"/>
                <a:gd name="T58" fmla="*/ 151 w 410"/>
                <a:gd name="T59" fmla="*/ 236 h 366"/>
                <a:gd name="T60" fmla="*/ 108 w 410"/>
                <a:gd name="T61" fmla="*/ 196 h 366"/>
                <a:gd name="T62" fmla="*/ 77 w 410"/>
                <a:gd name="T63" fmla="*/ 160 h 366"/>
                <a:gd name="T64" fmla="*/ 44 w 410"/>
                <a:gd name="T65" fmla="*/ 111 h 366"/>
                <a:gd name="T66" fmla="*/ 25 w 410"/>
                <a:gd name="T67" fmla="*/ 70 h 366"/>
                <a:gd name="T68" fmla="*/ 0 w 410"/>
                <a:gd name="T69" fmla="*/ 5 h 3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0"/>
                <a:gd name="T106" fmla="*/ 0 h 366"/>
                <a:gd name="T107" fmla="*/ 410 w 410"/>
                <a:gd name="T108" fmla="*/ 366 h 3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0" h="366">
                  <a:moveTo>
                    <a:pt x="0" y="5"/>
                  </a:moveTo>
                  <a:lnTo>
                    <a:pt x="23" y="0"/>
                  </a:lnTo>
                  <a:lnTo>
                    <a:pt x="36" y="29"/>
                  </a:lnTo>
                  <a:lnTo>
                    <a:pt x="49" y="55"/>
                  </a:lnTo>
                  <a:lnTo>
                    <a:pt x="65" y="78"/>
                  </a:lnTo>
                  <a:lnTo>
                    <a:pt x="82" y="102"/>
                  </a:lnTo>
                  <a:lnTo>
                    <a:pt x="98" y="123"/>
                  </a:lnTo>
                  <a:lnTo>
                    <a:pt x="110" y="140"/>
                  </a:lnTo>
                  <a:lnTo>
                    <a:pt x="124" y="156"/>
                  </a:lnTo>
                  <a:lnTo>
                    <a:pt x="139" y="173"/>
                  </a:lnTo>
                  <a:lnTo>
                    <a:pt x="156" y="188"/>
                  </a:lnTo>
                  <a:lnTo>
                    <a:pt x="177" y="204"/>
                  </a:lnTo>
                  <a:lnTo>
                    <a:pt x="193" y="217"/>
                  </a:lnTo>
                  <a:lnTo>
                    <a:pt x="213" y="232"/>
                  </a:lnTo>
                  <a:lnTo>
                    <a:pt x="231" y="243"/>
                  </a:lnTo>
                  <a:lnTo>
                    <a:pt x="254" y="258"/>
                  </a:lnTo>
                  <a:lnTo>
                    <a:pt x="280" y="273"/>
                  </a:lnTo>
                  <a:lnTo>
                    <a:pt x="298" y="282"/>
                  </a:lnTo>
                  <a:lnTo>
                    <a:pt x="318" y="291"/>
                  </a:lnTo>
                  <a:lnTo>
                    <a:pt x="335" y="299"/>
                  </a:lnTo>
                  <a:lnTo>
                    <a:pt x="354" y="306"/>
                  </a:lnTo>
                  <a:lnTo>
                    <a:pt x="382" y="315"/>
                  </a:lnTo>
                  <a:lnTo>
                    <a:pt x="403" y="319"/>
                  </a:lnTo>
                  <a:lnTo>
                    <a:pt x="409" y="365"/>
                  </a:lnTo>
                  <a:lnTo>
                    <a:pt x="372" y="355"/>
                  </a:lnTo>
                  <a:lnTo>
                    <a:pt x="331" y="341"/>
                  </a:lnTo>
                  <a:lnTo>
                    <a:pt x="295" y="325"/>
                  </a:lnTo>
                  <a:lnTo>
                    <a:pt x="255" y="301"/>
                  </a:lnTo>
                  <a:lnTo>
                    <a:pt x="201" y="272"/>
                  </a:lnTo>
                  <a:lnTo>
                    <a:pt x="151" y="236"/>
                  </a:lnTo>
                  <a:lnTo>
                    <a:pt x="108" y="196"/>
                  </a:lnTo>
                  <a:lnTo>
                    <a:pt x="77" y="160"/>
                  </a:lnTo>
                  <a:lnTo>
                    <a:pt x="44" y="111"/>
                  </a:lnTo>
                  <a:lnTo>
                    <a:pt x="25" y="70"/>
                  </a:lnTo>
                  <a:lnTo>
                    <a:pt x="0" y="5"/>
                  </a:lnTo>
                </a:path>
              </a:pathLst>
            </a:custGeom>
            <a:solidFill>
              <a:srgbClr val="6666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16" name="Freeform 368"/>
            <p:cNvSpPr>
              <a:spLocks/>
            </p:cNvSpPr>
            <p:nvPr/>
          </p:nvSpPr>
          <p:spPr bwMode="auto">
            <a:xfrm>
              <a:off x="1488" y="3543"/>
              <a:ext cx="159" cy="264"/>
            </a:xfrm>
            <a:custGeom>
              <a:avLst/>
              <a:gdLst>
                <a:gd name="T0" fmla="*/ 109 w 159"/>
                <a:gd name="T1" fmla="*/ 11 h 264"/>
                <a:gd name="T2" fmla="*/ 158 w 159"/>
                <a:gd name="T3" fmla="*/ 0 h 264"/>
                <a:gd name="T4" fmla="*/ 148 w 159"/>
                <a:gd name="T5" fmla="*/ 12 h 264"/>
                <a:gd name="T6" fmla="*/ 138 w 159"/>
                <a:gd name="T7" fmla="*/ 25 h 264"/>
                <a:gd name="T8" fmla="*/ 128 w 159"/>
                <a:gd name="T9" fmla="*/ 40 h 264"/>
                <a:gd name="T10" fmla="*/ 117 w 159"/>
                <a:gd name="T11" fmla="*/ 60 h 264"/>
                <a:gd name="T12" fmla="*/ 103 w 159"/>
                <a:gd name="T13" fmla="*/ 78 h 264"/>
                <a:gd name="T14" fmla="*/ 92 w 159"/>
                <a:gd name="T15" fmla="*/ 96 h 264"/>
                <a:gd name="T16" fmla="*/ 82 w 159"/>
                <a:gd name="T17" fmla="*/ 114 h 264"/>
                <a:gd name="T18" fmla="*/ 74 w 159"/>
                <a:gd name="T19" fmla="*/ 129 h 264"/>
                <a:gd name="T20" fmla="*/ 66 w 159"/>
                <a:gd name="T21" fmla="*/ 146 h 264"/>
                <a:gd name="T22" fmla="*/ 60 w 159"/>
                <a:gd name="T23" fmla="*/ 165 h 264"/>
                <a:gd name="T24" fmla="*/ 54 w 159"/>
                <a:gd name="T25" fmla="*/ 184 h 264"/>
                <a:gd name="T26" fmla="*/ 49 w 159"/>
                <a:gd name="T27" fmla="*/ 202 h 264"/>
                <a:gd name="T28" fmla="*/ 44 w 159"/>
                <a:gd name="T29" fmla="*/ 220 h 264"/>
                <a:gd name="T30" fmla="*/ 41 w 159"/>
                <a:gd name="T31" fmla="*/ 240 h 264"/>
                <a:gd name="T32" fmla="*/ 38 w 159"/>
                <a:gd name="T33" fmla="*/ 254 h 264"/>
                <a:gd name="T34" fmla="*/ 0 w 159"/>
                <a:gd name="T35" fmla="*/ 263 h 264"/>
                <a:gd name="T36" fmla="*/ 0 w 159"/>
                <a:gd name="T37" fmla="*/ 237 h 264"/>
                <a:gd name="T38" fmla="*/ 8 w 159"/>
                <a:gd name="T39" fmla="*/ 200 h 264"/>
                <a:gd name="T40" fmla="*/ 18 w 159"/>
                <a:gd name="T41" fmla="*/ 150 h 264"/>
                <a:gd name="T42" fmla="*/ 31 w 159"/>
                <a:gd name="T43" fmla="*/ 113 h 264"/>
                <a:gd name="T44" fmla="*/ 58 w 159"/>
                <a:gd name="T45" fmla="*/ 75 h 264"/>
                <a:gd name="T46" fmla="*/ 76 w 159"/>
                <a:gd name="T47" fmla="*/ 40 h 264"/>
                <a:gd name="T48" fmla="*/ 98 w 159"/>
                <a:gd name="T49" fmla="*/ 13 h 264"/>
                <a:gd name="T50" fmla="*/ 158 w 159"/>
                <a:gd name="T51" fmla="*/ 0 h 264"/>
                <a:gd name="T52" fmla="*/ 157 w 159"/>
                <a:gd name="T53" fmla="*/ 0 h 264"/>
                <a:gd name="T54" fmla="*/ 109 w 159"/>
                <a:gd name="T55" fmla="*/ 11 h 26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9"/>
                <a:gd name="T85" fmla="*/ 0 h 264"/>
                <a:gd name="T86" fmla="*/ 159 w 159"/>
                <a:gd name="T87" fmla="*/ 264 h 26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9" h="264">
                  <a:moveTo>
                    <a:pt x="109" y="11"/>
                  </a:moveTo>
                  <a:lnTo>
                    <a:pt x="158" y="0"/>
                  </a:lnTo>
                  <a:lnTo>
                    <a:pt x="148" y="12"/>
                  </a:lnTo>
                  <a:lnTo>
                    <a:pt x="138" y="25"/>
                  </a:lnTo>
                  <a:lnTo>
                    <a:pt x="128" y="40"/>
                  </a:lnTo>
                  <a:lnTo>
                    <a:pt x="117" y="60"/>
                  </a:lnTo>
                  <a:lnTo>
                    <a:pt x="103" y="78"/>
                  </a:lnTo>
                  <a:lnTo>
                    <a:pt x="92" y="96"/>
                  </a:lnTo>
                  <a:lnTo>
                    <a:pt x="82" y="114"/>
                  </a:lnTo>
                  <a:lnTo>
                    <a:pt x="74" y="129"/>
                  </a:lnTo>
                  <a:lnTo>
                    <a:pt x="66" y="146"/>
                  </a:lnTo>
                  <a:lnTo>
                    <a:pt x="60" y="165"/>
                  </a:lnTo>
                  <a:lnTo>
                    <a:pt x="54" y="184"/>
                  </a:lnTo>
                  <a:lnTo>
                    <a:pt x="49" y="202"/>
                  </a:lnTo>
                  <a:lnTo>
                    <a:pt x="44" y="220"/>
                  </a:lnTo>
                  <a:lnTo>
                    <a:pt x="41" y="240"/>
                  </a:lnTo>
                  <a:lnTo>
                    <a:pt x="38" y="254"/>
                  </a:lnTo>
                  <a:lnTo>
                    <a:pt x="0" y="263"/>
                  </a:lnTo>
                  <a:lnTo>
                    <a:pt x="0" y="237"/>
                  </a:lnTo>
                  <a:lnTo>
                    <a:pt x="8" y="200"/>
                  </a:lnTo>
                  <a:lnTo>
                    <a:pt x="18" y="150"/>
                  </a:lnTo>
                  <a:lnTo>
                    <a:pt x="31" y="113"/>
                  </a:lnTo>
                  <a:lnTo>
                    <a:pt x="58" y="75"/>
                  </a:lnTo>
                  <a:lnTo>
                    <a:pt x="76" y="40"/>
                  </a:lnTo>
                  <a:lnTo>
                    <a:pt x="98" y="13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09" y="11"/>
                  </a:lnTo>
                </a:path>
              </a:pathLst>
            </a:custGeom>
            <a:solidFill>
              <a:srgbClr val="6666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17" name="Freeform 369"/>
            <p:cNvSpPr>
              <a:spLocks/>
            </p:cNvSpPr>
            <p:nvPr/>
          </p:nvSpPr>
          <p:spPr bwMode="auto">
            <a:xfrm>
              <a:off x="1444" y="3299"/>
              <a:ext cx="202" cy="252"/>
            </a:xfrm>
            <a:custGeom>
              <a:avLst/>
              <a:gdLst>
                <a:gd name="T0" fmla="*/ 0 w 202"/>
                <a:gd name="T1" fmla="*/ 7 h 252"/>
                <a:gd name="T2" fmla="*/ 40 w 202"/>
                <a:gd name="T3" fmla="*/ 0 h 252"/>
                <a:gd name="T4" fmla="*/ 49 w 202"/>
                <a:gd name="T5" fmla="*/ 15 h 252"/>
                <a:gd name="T6" fmla="*/ 55 w 202"/>
                <a:gd name="T7" fmla="*/ 34 h 252"/>
                <a:gd name="T8" fmla="*/ 65 w 202"/>
                <a:gd name="T9" fmla="*/ 49 h 252"/>
                <a:gd name="T10" fmla="*/ 75 w 202"/>
                <a:gd name="T11" fmla="*/ 63 h 252"/>
                <a:gd name="T12" fmla="*/ 84 w 202"/>
                <a:gd name="T13" fmla="*/ 81 h 252"/>
                <a:gd name="T14" fmla="*/ 97 w 202"/>
                <a:gd name="T15" fmla="*/ 103 h 252"/>
                <a:gd name="T16" fmla="*/ 112 w 202"/>
                <a:gd name="T17" fmla="*/ 128 h 252"/>
                <a:gd name="T18" fmla="*/ 126 w 202"/>
                <a:gd name="T19" fmla="*/ 151 h 252"/>
                <a:gd name="T20" fmla="*/ 136 w 202"/>
                <a:gd name="T21" fmla="*/ 166 h 252"/>
                <a:gd name="T22" fmla="*/ 152 w 202"/>
                <a:gd name="T23" fmla="*/ 183 h 252"/>
                <a:gd name="T24" fmla="*/ 167 w 202"/>
                <a:gd name="T25" fmla="*/ 204 h 252"/>
                <a:gd name="T26" fmla="*/ 182 w 202"/>
                <a:gd name="T27" fmla="*/ 221 h 252"/>
                <a:gd name="T28" fmla="*/ 195 w 202"/>
                <a:gd name="T29" fmla="*/ 233 h 252"/>
                <a:gd name="T30" fmla="*/ 201 w 202"/>
                <a:gd name="T31" fmla="*/ 241 h 252"/>
                <a:gd name="T32" fmla="*/ 151 w 202"/>
                <a:gd name="T33" fmla="*/ 251 h 252"/>
                <a:gd name="T34" fmla="*/ 134 w 202"/>
                <a:gd name="T35" fmla="*/ 238 h 252"/>
                <a:gd name="T36" fmla="*/ 107 w 202"/>
                <a:gd name="T37" fmla="*/ 208 h 252"/>
                <a:gd name="T38" fmla="*/ 80 w 202"/>
                <a:gd name="T39" fmla="*/ 174 h 252"/>
                <a:gd name="T40" fmla="*/ 60 w 202"/>
                <a:gd name="T41" fmla="*/ 143 h 252"/>
                <a:gd name="T42" fmla="*/ 37 w 202"/>
                <a:gd name="T43" fmla="*/ 107 h 252"/>
                <a:gd name="T44" fmla="*/ 18 w 202"/>
                <a:gd name="T45" fmla="*/ 69 h 252"/>
                <a:gd name="T46" fmla="*/ 10 w 202"/>
                <a:gd name="T47" fmla="*/ 41 h 252"/>
                <a:gd name="T48" fmla="*/ 0 w 202"/>
                <a:gd name="T49" fmla="*/ 7 h 2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02"/>
                <a:gd name="T76" fmla="*/ 0 h 252"/>
                <a:gd name="T77" fmla="*/ 202 w 202"/>
                <a:gd name="T78" fmla="*/ 252 h 2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02" h="252">
                  <a:moveTo>
                    <a:pt x="0" y="7"/>
                  </a:moveTo>
                  <a:lnTo>
                    <a:pt x="40" y="0"/>
                  </a:lnTo>
                  <a:lnTo>
                    <a:pt x="49" y="15"/>
                  </a:lnTo>
                  <a:lnTo>
                    <a:pt x="55" y="34"/>
                  </a:lnTo>
                  <a:lnTo>
                    <a:pt x="65" y="49"/>
                  </a:lnTo>
                  <a:lnTo>
                    <a:pt x="75" y="63"/>
                  </a:lnTo>
                  <a:lnTo>
                    <a:pt x="84" y="81"/>
                  </a:lnTo>
                  <a:lnTo>
                    <a:pt x="97" y="103"/>
                  </a:lnTo>
                  <a:lnTo>
                    <a:pt x="112" y="128"/>
                  </a:lnTo>
                  <a:lnTo>
                    <a:pt x="126" y="151"/>
                  </a:lnTo>
                  <a:lnTo>
                    <a:pt x="136" y="166"/>
                  </a:lnTo>
                  <a:lnTo>
                    <a:pt x="152" y="183"/>
                  </a:lnTo>
                  <a:lnTo>
                    <a:pt x="167" y="204"/>
                  </a:lnTo>
                  <a:lnTo>
                    <a:pt x="182" y="221"/>
                  </a:lnTo>
                  <a:lnTo>
                    <a:pt x="195" y="233"/>
                  </a:lnTo>
                  <a:lnTo>
                    <a:pt x="201" y="241"/>
                  </a:lnTo>
                  <a:lnTo>
                    <a:pt x="151" y="251"/>
                  </a:lnTo>
                  <a:lnTo>
                    <a:pt x="134" y="238"/>
                  </a:lnTo>
                  <a:lnTo>
                    <a:pt x="107" y="208"/>
                  </a:lnTo>
                  <a:lnTo>
                    <a:pt x="80" y="174"/>
                  </a:lnTo>
                  <a:lnTo>
                    <a:pt x="60" y="143"/>
                  </a:lnTo>
                  <a:lnTo>
                    <a:pt x="37" y="107"/>
                  </a:lnTo>
                  <a:lnTo>
                    <a:pt x="18" y="69"/>
                  </a:lnTo>
                  <a:lnTo>
                    <a:pt x="10" y="41"/>
                  </a:lnTo>
                  <a:lnTo>
                    <a:pt x="0" y="7"/>
                  </a:lnTo>
                </a:path>
              </a:pathLst>
            </a:custGeom>
            <a:solidFill>
              <a:srgbClr val="6666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18" name="Freeform 370"/>
            <p:cNvSpPr>
              <a:spLocks/>
            </p:cNvSpPr>
            <p:nvPr/>
          </p:nvSpPr>
          <p:spPr bwMode="auto">
            <a:xfrm>
              <a:off x="1040" y="3137"/>
              <a:ext cx="547" cy="682"/>
            </a:xfrm>
            <a:custGeom>
              <a:avLst/>
              <a:gdLst>
                <a:gd name="T0" fmla="*/ 8 w 547"/>
                <a:gd name="T1" fmla="*/ 38 h 682"/>
                <a:gd name="T2" fmla="*/ 21 w 547"/>
                <a:gd name="T3" fmla="*/ 83 h 682"/>
                <a:gd name="T4" fmla="*/ 34 w 547"/>
                <a:gd name="T5" fmla="*/ 128 h 682"/>
                <a:gd name="T6" fmla="*/ 54 w 547"/>
                <a:gd name="T7" fmla="*/ 168 h 682"/>
                <a:gd name="T8" fmla="*/ 80 w 547"/>
                <a:gd name="T9" fmla="*/ 215 h 682"/>
                <a:gd name="T10" fmla="*/ 108 w 547"/>
                <a:gd name="T11" fmla="*/ 258 h 682"/>
                <a:gd name="T12" fmla="*/ 142 w 547"/>
                <a:gd name="T13" fmla="*/ 302 h 682"/>
                <a:gd name="T14" fmla="*/ 178 w 547"/>
                <a:gd name="T15" fmla="*/ 343 h 682"/>
                <a:gd name="T16" fmla="*/ 213 w 547"/>
                <a:gd name="T17" fmla="*/ 379 h 682"/>
                <a:gd name="T18" fmla="*/ 253 w 547"/>
                <a:gd name="T19" fmla="*/ 417 h 682"/>
                <a:gd name="T20" fmla="*/ 290 w 547"/>
                <a:gd name="T21" fmla="*/ 450 h 682"/>
                <a:gd name="T22" fmla="*/ 336 w 547"/>
                <a:gd name="T23" fmla="*/ 482 h 682"/>
                <a:gd name="T24" fmla="*/ 381 w 547"/>
                <a:gd name="T25" fmla="*/ 505 h 682"/>
                <a:gd name="T26" fmla="*/ 417 w 547"/>
                <a:gd name="T27" fmla="*/ 520 h 682"/>
                <a:gd name="T28" fmla="*/ 442 w 547"/>
                <a:gd name="T29" fmla="*/ 657 h 682"/>
                <a:gd name="T30" fmla="*/ 452 w 547"/>
                <a:gd name="T31" fmla="*/ 606 h 682"/>
                <a:gd name="T32" fmla="*/ 463 w 547"/>
                <a:gd name="T33" fmla="*/ 571 h 682"/>
                <a:gd name="T34" fmla="*/ 474 w 547"/>
                <a:gd name="T35" fmla="*/ 541 h 682"/>
                <a:gd name="T36" fmla="*/ 489 w 547"/>
                <a:gd name="T37" fmla="*/ 512 h 682"/>
                <a:gd name="T38" fmla="*/ 513 w 547"/>
                <a:gd name="T39" fmla="*/ 476 h 682"/>
                <a:gd name="T40" fmla="*/ 535 w 547"/>
                <a:gd name="T41" fmla="*/ 442 h 682"/>
                <a:gd name="T42" fmla="*/ 537 w 547"/>
                <a:gd name="T43" fmla="*/ 415 h 682"/>
                <a:gd name="T44" fmla="*/ 514 w 547"/>
                <a:gd name="T45" fmla="*/ 394 h 682"/>
                <a:gd name="T46" fmla="*/ 494 w 547"/>
                <a:gd name="T47" fmla="*/ 366 h 682"/>
                <a:gd name="T48" fmla="*/ 475 w 547"/>
                <a:gd name="T49" fmla="*/ 341 h 682"/>
                <a:gd name="T50" fmla="*/ 459 w 547"/>
                <a:gd name="T51" fmla="*/ 310 h 682"/>
                <a:gd name="T52" fmla="*/ 440 w 547"/>
                <a:gd name="T53" fmla="*/ 280 h 682"/>
                <a:gd name="T54" fmla="*/ 424 w 547"/>
                <a:gd name="T55" fmla="*/ 249 h 682"/>
                <a:gd name="T56" fmla="*/ 410 w 547"/>
                <a:gd name="T57" fmla="*/ 221 h 682"/>
                <a:gd name="T58" fmla="*/ 390 w 547"/>
                <a:gd name="T59" fmla="*/ 181 h 682"/>
                <a:gd name="T60" fmla="*/ 376 w 547"/>
                <a:gd name="T61" fmla="*/ 343 h 682"/>
                <a:gd name="T62" fmla="*/ 313 w 547"/>
                <a:gd name="T63" fmla="*/ 317 h 682"/>
                <a:gd name="T64" fmla="*/ 277 w 547"/>
                <a:gd name="T65" fmla="*/ 296 h 682"/>
                <a:gd name="T66" fmla="*/ 226 w 547"/>
                <a:gd name="T67" fmla="*/ 265 h 682"/>
                <a:gd name="T68" fmla="*/ 187 w 547"/>
                <a:gd name="T69" fmla="*/ 240 h 682"/>
                <a:gd name="T70" fmla="*/ 157 w 547"/>
                <a:gd name="T71" fmla="*/ 218 h 682"/>
                <a:gd name="T72" fmla="*/ 124 w 547"/>
                <a:gd name="T73" fmla="*/ 189 h 682"/>
                <a:gd name="T74" fmla="*/ 93 w 547"/>
                <a:gd name="T75" fmla="*/ 160 h 682"/>
                <a:gd name="T76" fmla="*/ 67 w 547"/>
                <a:gd name="T77" fmla="*/ 121 h 682"/>
                <a:gd name="T78" fmla="*/ 43 w 547"/>
                <a:gd name="T79" fmla="*/ 80 h 682"/>
                <a:gd name="T80" fmla="*/ 21 w 547"/>
                <a:gd name="T81" fmla="*/ 35 h 6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47"/>
                <a:gd name="T124" fmla="*/ 0 h 682"/>
                <a:gd name="T125" fmla="*/ 547 w 547"/>
                <a:gd name="T126" fmla="*/ 682 h 6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47" h="682">
                  <a:moveTo>
                    <a:pt x="0" y="0"/>
                  </a:moveTo>
                  <a:lnTo>
                    <a:pt x="8" y="38"/>
                  </a:lnTo>
                  <a:lnTo>
                    <a:pt x="15" y="58"/>
                  </a:lnTo>
                  <a:lnTo>
                    <a:pt x="21" y="83"/>
                  </a:lnTo>
                  <a:lnTo>
                    <a:pt x="28" y="106"/>
                  </a:lnTo>
                  <a:lnTo>
                    <a:pt x="34" y="128"/>
                  </a:lnTo>
                  <a:lnTo>
                    <a:pt x="45" y="149"/>
                  </a:lnTo>
                  <a:lnTo>
                    <a:pt x="54" y="168"/>
                  </a:lnTo>
                  <a:lnTo>
                    <a:pt x="64" y="190"/>
                  </a:lnTo>
                  <a:lnTo>
                    <a:pt x="80" y="215"/>
                  </a:lnTo>
                  <a:lnTo>
                    <a:pt x="95" y="237"/>
                  </a:lnTo>
                  <a:lnTo>
                    <a:pt x="108" y="258"/>
                  </a:lnTo>
                  <a:lnTo>
                    <a:pt x="125" y="281"/>
                  </a:lnTo>
                  <a:lnTo>
                    <a:pt x="142" y="302"/>
                  </a:lnTo>
                  <a:lnTo>
                    <a:pt x="160" y="324"/>
                  </a:lnTo>
                  <a:lnTo>
                    <a:pt x="178" y="343"/>
                  </a:lnTo>
                  <a:lnTo>
                    <a:pt x="197" y="362"/>
                  </a:lnTo>
                  <a:lnTo>
                    <a:pt x="213" y="379"/>
                  </a:lnTo>
                  <a:lnTo>
                    <a:pt x="232" y="398"/>
                  </a:lnTo>
                  <a:lnTo>
                    <a:pt x="253" y="417"/>
                  </a:lnTo>
                  <a:lnTo>
                    <a:pt x="274" y="434"/>
                  </a:lnTo>
                  <a:lnTo>
                    <a:pt x="290" y="450"/>
                  </a:lnTo>
                  <a:lnTo>
                    <a:pt x="315" y="468"/>
                  </a:lnTo>
                  <a:lnTo>
                    <a:pt x="336" y="482"/>
                  </a:lnTo>
                  <a:lnTo>
                    <a:pt x="358" y="495"/>
                  </a:lnTo>
                  <a:lnTo>
                    <a:pt x="381" y="505"/>
                  </a:lnTo>
                  <a:lnTo>
                    <a:pt x="400" y="515"/>
                  </a:lnTo>
                  <a:lnTo>
                    <a:pt x="417" y="520"/>
                  </a:lnTo>
                  <a:lnTo>
                    <a:pt x="436" y="681"/>
                  </a:lnTo>
                  <a:lnTo>
                    <a:pt x="442" y="657"/>
                  </a:lnTo>
                  <a:lnTo>
                    <a:pt x="447" y="629"/>
                  </a:lnTo>
                  <a:lnTo>
                    <a:pt x="452" y="606"/>
                  </a:lnTo>
                  <a:lnTo>
                    <a:pt x="457" y="589"/>
                  </a:lnTo>
                  <a:lnTo>
                    <a:pt x="463" y="571"/>
                  </a:lnTo>
                  <a:lnTo>
                    <a:pt x="469" y="556"/>
                  </a:lnTo>
                  <a:lnTo>
                    <a:pt x="474" y="541"/>
                  </a:lnTo>
                  <a:lnTo>
                    <a:pt x="481" y="526"/>
                  </a:lnTo>
                  <a:lnTo>
                    <a:pt x="489" y="512"/>
                  </a:lnTo>
                  <a:lnTo>
                    <a:pt x="501" y="494"/>
                  </a:lnTo>
                  <a:lnTo>
                    <a:pt x="513" y="476"/>
                  </a:lnTo>
                  <a:lnTo>
                    <a:pt x="522" y="459"/>
                  </a:lnTo>
                  <a:lnTo>
                    <a:pt x="535" y="442"/>
                  </a:lnTo>
                  <a:lnTo>
                    <a:pt x="546" y="425"/>
                  </a:lnTo>
                  <a:lnTo>
                    <a:pt x="537" y="415"/>
                  </a:lnTo>
                  <a:lnTo>
                    <a:pt x="526" y="407"/>
                  </a:lnTo>
                  <a:lnTo>
                    <a:pt x="514" y="394"/>
                  </a:lnTo>
                  <a:lnTo>
                    <a:pt x="505" y="380"/>
                  </a:lnTo>
                  <a:lnTo>
                    <a:pt x="494" y="366"/>
                  </a:lnTo>
                  <a:lnTo>
                    <a:pt x="484" y="352"/>
                  </a:lnTo>
                  <a:lnTo>
                    <a:pt x="475" y="341"/>
                  </a:lnTo>
                  <a:lnTo>
                    <a:pt x="465" y="326"/>
                  </a:lnTo>
                  <a:lnTo>
                    <a:pt x="459" y="310"/>
                  </a:lnTo>
                  <a:lnTo>
                    <a:pt x="449" y="294"/>
                  </a:lnTo>
                  <a:lnTo>
                    <a:pt x="440" y="280"/>
                  </a:lnTo>
                  <a:lnTo>
                    <a:pt x="432" y="266"/>
                  </a:lnTo>
                  <a:lnTo>
                    <a:pt x="424" y="249"/>
                  </a:lnTo>
                  <a:lnTo>
                    <a:pt x="415" y="235"/>
                  </a:lnTo>
                  <a:lnTo>
                    <a:pt x="410" y="221"/>
                  </a:lnTo>
                  <a:lnTo>
                    <a:pt x="400" y="205"/>
                  </a:lnTo>
                  <a:lnTo>
                    <a:pt x="390" y="181"/>
                  </a:lnTo>
                  <a:lnTo>
                    <a:pt x="401" y="347"/>
                  </a:lnTo>
                  <a:lnTo>
                    <a:pt x="376" y="343"/>
                  </a:lnTo>
                  <a:lnTo>
                    <a:pt x="353" y="334"/>
                  </a:lnTo>
                  <a:lnTo>
                    <a:pt x="313" y="317"/>
                  </a:lnTo>
                  <a:lnTo>
                    <a:pt x="296" y="307"/>
                  </a:lnTo>
                  <a:lnTo>
                    <a:pt x="277" y="296"/>
                  </a:lnTo>
                  <a:lnTo>
                    <a:pt x="243" y="278"/>
                  </a:lnTo>
                  <a:lnTo>
                    <a:pt x="226" y="265"/>
                  </a:lnTo>
                  <a:lnTo>
                    <a:pt x="204" y="252"/>
                  </a:lnTo>
                  <a:lnTo>
                    <a:pt x="187" y="240"/>
                  </a:lnTo>
                  <a:lnTo>
                    <a:pt x="169" y="229"/>
                  </a:lnTo>
                  <a:lnTo>
                    <a:pt x="157" y="218"/>
                  </a:lnTo>
                  <a:lnTo>
                    <a:pt x="140" y="205"/>
                  </a:lnTo>
                  <a:lnTo>
                    <a:pt x="124" y="189"/>
                  </a:lnTo>
                  <a:lnTo>
                    <a:pt x="108" y="173"/>
                  </a:lnTo>
                  <a:lnTo>
                    <a:pt x="93" y="160"/>
                  </a:lnTo>
                  <a:lnTo>
                    <a:pt x="80" y="139"/>
                  </a:lnTo>
                  <a:lnTo>
                    <a:pt x="67" y="121"/>
                  </a:lnTo>
                  <a:lnTo>
                    <a:pt x="56" y="101"/>
                  </a:lnTo>
                  <a:lnTo>
                    <a:pt x="43" y="80"/>
                  </a:lnTo>
                  <a:lnTo>
                    <a:pt x="31" y="58"/>
                  </a:lnTo>
                  <a:lnTo>
                    <a:pt x="21" y="35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8019" name="Group 386"/>
            <p:cNvGrpSpPr>
              <a:grpSpLocks/>
            </p:cNvGrpSpPr>
            <p:nvPr/>
          </p:nvGrpSpPr>
          <p:grpSpPr bwMode="auto">
            <a:xfrm>
              <a:off x="3295" y="3459"/>
              <a:ext cx="898" cy="363"/>
              <a:chOff x="3295" y="3507"/>
              <a:chExt cx="898" cy="363"/>
            </a:xfrm>
          </p:grpSpPr>
          <p:sp>
            <p:nvSpPr>
              <p:cNvPr id="28027" name="Freeform 372"/>
              <p:cNvSpPr>
                <a:spLocks/>
              </p:cNvSpPr>
              <p:nvPr/>
            </p:nvSpPr>
            <p:spPr bwMode="auto">
              <a:xfrm>
                <a:off x="3295" y="3630"/>
                <a:ext cx="573" cy="153"/>
              </a:xfrm>
              <a:custGeom>
                <a:avLst/>
                <a:gdLst>
                  <a:gd name="T0" fmla="*/ 0 w 573"/>
                  <a:gd name="T1" fmla="*/ 107 h 153"/>
                  <a:gd name="T2" fmla="*/ 9 w 573"/>
                  <a:gd name="T3" fmla="*/ 86 h 153"/>
                  <a:gd name="T4" fmla="*/ 43 w 573"/>
                  <a:gd name="T5" fmla="*/ 95 h 153"/>
                  <a:gd name="T6" fmla="*/ 75 w 573"/>
                  <a:gd name="T7" fmla="*/ 102 h 153"/>
                  <a:gd name="T8" fmla="*/ 106 w 573"/>
                  <a:gd name="T9" fmla="*/ 105 h 153"/>
                  <a:gd name="T10" fmla="*/ 138 w 573"/>
                  <a:gd name="T11" fmla="*/ 109 h 153"/>
                  <a:gd name="T12" fmla="*/ 166 w 573"/>
                  <a:gd name="T13" fmla="*/ 110 h 153"/>
                  <a:gd name="T14" fmla="*/ 189 w 573"/>
                  <a:gd name="T15" fmla="*/ 112 h 153"/>
                  <a:gd name="T16" fmla="*/ 211 w 573"/>
                  <a:gd name="T17" fmla="*/ 112 h 153"/>
                  <a:gd name="T18" fmla="*/ 236 w 573"/>
                  <a:gd name="T19" fmla="*/ 111 h 153"/>
                  <a:gd name="T20" fmla="*/ 260 w 573"/>
                  <a:gd name="T21" fmla="*/ 108 h 153"/>
                  <a:gd name="T22" fmla="*/ 288 w 573"/>
                  <a:gd name="T23" fmla="*/ 103 h 153"/>
                  <a:gd name="T24" fmla="*/ 309 w 573"/>
                  <a:gd name="T25" fmla="*/ 99 h 153"/>
                  <a:gd name="T26" fmla="*/ 334 w 573"/>
                  <a:gd name="T27" fmla="*/ 93 h 153"/>
                  <a:gd name="T28" fmla="*/ 355 w 573"/>
                  <a:gd name="T29" fmla="*/ 86 h 153"/>
                  <a:gd name="T30" fmla="*/ 382 w 573"/>
                  <a:gd name="T31" fmla="*/ 78 h 153"/>
                  <a:gd name="T32" fmla="*/ 412 w 573"/>
                  <a:gd name="T33" fmla="*/ 67 h 153"/>
                  <a:gd name="T34" fmla="*/ 431 w 573"/>
                  <a:gd name="T35" fmla="*/ 59 h 153"/>
                  <a:gd name="T36" fmla="*/ 450 w 573"/>
                  <a:gd name="T37" fmla="*/ 49 h 153"/>
                  <a:gd name="T38" fmla="*/ 469 w 573"/>
                  <a:gd name="T39" fmla="*/ 41 h 153"/>
                  <a:gd name="T40" fmla="*/ 487 w 573"/>
                  <a:gd name="T41" fmla="*/ 31 h 153"/>
                  <a:gd name="T42" fmla="*/ 512 w 573"/>
                  <a:gd name="T43" fmla="*/ 15 h 153"/>
                  <a:gd name="T44" fmla="*/ 527 w 573"/>
                  <a:gd name="T45" fmla="*/ 0 h 153"/>
                  <a:gd name="T46" fmla="*/ 572 w 573"/>
                  <a:gd name="T47" fmla="*/ 27 h 153"/>
                  <a:gd name="T48" fmla="*/ 542 w 573"/>
                  <a:gd name="T49" fmla="*/ 50 h 153"/>
                  <a:gd name="T50" fmla="*/ 505 w 573"/>
                  <a:gd name="T51" fmla="*/ 73 h 153"/>
                  <a:gd name="T52" fmla="*/ 468 w 573"/>
                  <a:gd name="T53" fmla="*/ 91 h 153"/>
                  <a:gd name="T54" fmla="*/ 423 w 573"/>
                  <a:gd name="T55" fmla="*/ 106 h 153"/>
                  <a:gd name="T56" fmla="*/ 363 w 573"/>
                  <a:gd name="T57" fmla="*/ 130 h 153"/>
                  <a:gd name="T58" fmla="*/ 300 w 573"/>
                  <a:gd name="T59" fmla="*/ 145 h 153"/>
                  <a:gd name="T60" fmla="*/ 238 w 573"/>
                  <a:gd name="T61" fmla="*/ 152 h 153"/>
                  <a:gd name="T62" fmla="*/ 187 w 573"/>
                  <a:gd name="T63" fmla="*/ 152 h 153"/>
                  <a:gd name="T64" fmla="*/ 123 w 573"/>
                  <a:gd name="T65" fmla="*/ 145 h 153"/>
                  <a:gd name="T66" fmla="*/ 75 w 573"/>
                  <a:gd name="T67" fmla="*/ 132 h 153"/>
                  <a:gd name="T68" fmla="*/ 0 w 573"/>
                  <a:gd name="T69" fmla="*/ 107 h 15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3"/>
                  <a:gd name="T106" fmla="*/ 0 h 153"/>
                  <a:gd name="T107" fmla="*/ 573 w 573"/>
                  <a:gd name="T108" fmla="*/ 153 h 15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3" h="153">
                    <a:moveTo>
                      <a:pt x="0" y="107"/>
                    </a:moveTo>
                    <a:lnTo>
                      <a:pt x="9" y="86"/>
                    </a:lnTo>
                    <a:lnTo>
                      <a:pt x="43" y="95"/>
                    </a:lnTo>
                    <a:lnTo>
                      <a:pt x="75" y="102"/>
                    </a:lnTo>
                    <a:lnTo>
                      <a:pt x="106" y="105"/>
                    </a:lnTo>
                    <a:lnTo>
                      <a:pt x="138" y="109"/>
                    </a:lnTo>
                    <a:lnTo>
                      <a:pt x="166" y="110"/>
                    </a:lnTo>
                    <a:lnTo>
                      <a:pt x="189" y="112"/>
                    </a:lnTo>
                    <a:lnTo>
                      <a:pt x="211" y="112"/>
                    </a:lnTo>
                    <a:lnTo>
                      <a:pt x="236" y="111"/>
                    </a:lnTo>
                    <a:lnTo>
                      <a:pt x="260" y="108"/>
                    </a:lnTo>
                    <a:lnTo>
                      <a:pt x="288" y="103"/>
                    </a:lnTo>
                    <a:lnTo>
                      <a:pt x="309" y="99"/>
                    </a:lnTo>
                    <a:lnTo>
                      <a:pt x="334" y="93"/>
                    </a:lnTo>
                    <a:lnTo>
                      <a:pt x="355" y="86"/>
                    </a:lnTo>
                    <a:lnTo>
                      <a:pt x="382" y="78"/>
                    </a:lnTo>
                    <a:lnTo>
                      <a:pt x="412" y="67"/>
                    </a:lnTo>
                    <a:lnTo>
                      <a:pt x="431" y="59"/>
                    </a:lnTo>
                    <a:lnTo>
                      <a:pt x="450" y="49"/>
                    </a:lnTo>
                    <a:lnTo>
                      <a:pt x="469" y="41"/>
                    </a:lnTo>
                    <a:lnTo>
                      <a:pt x="487" y="31"/>
                    </a:lnTo>
                    <a:lnTo>
                      <a:pt x="512" y="15"/>
                    </a:lnTo>
                    <a:lnTo>
                      <a:pt x="527" y="0"/>
                    </a:lnTo>
                    <a:lnTo>
                      <a:pt x="572" y="27"/>
                    </a:lnTo>
                    <a:lnTo>
                      <a:pt x="542" y="50"/>
                    </a:lnTo>
                    <a:lnTo>
                      <a:pt x="505" y="73"/>
                    </a:lnTo>
                    <a:lnTo>
                      <a:pt x="468" y="91"/>
                    </a:lnTo>
                    <a:lnTo>
                      <a:pt x="423" y="106"/>
                    </a:lnTo>
                    <a:lnTo>
                      <a:pt x="363" y="130"/>
                    </a:lnTo>
                    <a:lnTo>
                      <a:pt x="300" y="145"/>
                    </a:lnTo>
                    <a:lnTo>
                      <a:pt x="238" y="152"/>
                    </a:lnTo>
                    <a:lnTo>
                      <a:pt x="187" y="152"/>
                    </a:lnTo>
                    <a:lnTo>
                      <a:pt x="123" y="145"/>
                    </a:lnTo>
                    <a:lnTo>
                      <a:pt x="75" y="132"/>
                    </a:lnTo>
                    <a:lnTo>
                      <a:pt x="0" y="107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028" name="Freeform 373"/>
              <p:cNvSpPr>
                <a:spLocks/>
              </p:cNvSpPr>
              <p:nvPr/>
            </p:nvSpPr>
            <p:spPr bwMode="auto">
              <a:xfrm>
                <a:off x="4010" y="3546"/>
                <a:ext cx="183" cy="307"/>
              </a:xfrm>
              <a:custGeom>
                <a:avLst/>
                <a:gdLst>
                  <a:gd name="T0" fmla="*/ 5 w 183"/>
                  <a:gd name="T1" fmla="*/ 47 h 307"/>
                  <a:gd name="T2" fmla="*/ 25 w 183"/>
                  <a:gd name="T3" fmla="*/ 0 h 307"/>
                  <a:gd name="T4" fmla="*/ 30 w 183"/>
                  <a:gd name="T5" fmla="*/ 16 h 307"/>
                  <a:gd name="T6" fmla="*/ 35 w 183"/>
                  <a:gd name="T7" fmla="*/ 33 h 307"/>
                  <a:gd name="T8" fmla="*/ 43 w 183"/>
                  <a:gd name="T9" fmla="*/ 51 h 307"/>
                  <a:gd name="T10" fmla="*/ 54 w 183"/>
                  <a:gd name="T11" fmla="*/ 74 h 307"/>
                  <a:gd name="T12" fmla="*/ 63 w 183"/>
                  <a:gd name="T13" fmla="*/ 97 h 307"/>
                  <a:gd name="T14" fmla="*/ 72 w 183"/>
                  <a:gd name="T15" fmla="*/ 118 h 307"/>
                  <a:gd name="T16" fmla="*/ 82 w 183"/>
                  <a:gd name="T17" fmla="*/ 138 h 307"/>
                  <a:gd name="T18" fmla="*/ 91 w 183"/>
                  <a:gd name="T19" fmla="*/ 155 h 307"/>
                  <a:gd name="T20" fmla="*/ 102 w 183"/>
                  <a:gd name="T21" fmla="*/ 173 h 307"/>
                  <a:gd name="T22" fmla="*/ 114 w 183"/>
                  <a:gd name="T23" fmla="*/ 190 h 307"/>
                  <a:gd name="T24" fmla="*/ 128 w 183"/>
                  <a:gd name="T25" fmla="*/ 209 h 307"/>
                  <a:gd name="T26" fmla="*/ 142 w 183"/>
                  <a:gd name="T27" fmla="*/ 225 h 307"/>
                  <a:gd name="T28" fmla="*/ 155 w 183"/>
                  <a:gd name="T29" fmla="*/ 241 h 307"/>
                  <a:gd name="T30" fmla="*/ 171 w 183"/>
                  <a:gd name="T31" fmla="*/ 257 h 307"/>
                  <a:gd name="T32" fmla="*/ 182 w 183"/>
                  <a:gd name="T33" fmla="*/ 269 h 307"/>
                  <a:gd name="T34" fmla="*/ 167 w 183"/>
                  <a:gd name="T35" fmla="*/ 306 h 307"/>
                  <a:gd name="T36" fmla="*/ 144 w 183"/>
                  <a:gd name="T37" fmla="*/ 287 h 307"/>
                  <a:gd name="T38" fmla="*/ 115 w 183"/>
                  <a:gd name="T39" fmla="*/ 255 h 307"/>
                  <a:gd name="T40" fmla="*/ 76 w 183"/>
                  <a:gd name="T41" fmla="*/ 214 h 307"/>
                  <a:gd name="T42" fmla="*/ 51 w 183"/>
                  <a:gd name="T43" fmla="*/ 178 h 307"/>
                  <a:gd name="T44" fmla="*/ 32 w 183"/>
                  <a:gd name="T45" fmla="*/ 131 h 307"/>
                  <a:gd name="T46" fmla="*/ 12 w 183"/>
                  <a:gd name="T47" fmla="*/ 93 h 307"/>
                  <a:gd name="T48" fmla="*/ 0 w 183"/>
                  <a:gd name="T49" fmla="*/ 57 h 307"/>
                  <a:gd name="T50" fmla="*/ 25 w 183"/>
                  <a:gd name="T51" fmla="*/ 0 h 307"/>
                  <a:gd name="T52" fmla="*/ 24 w 183"/>
                  <a:gd name="T53" fmla="*/ 0 h 307"/>
                  <a:gd name="T54" fmla="*/ 5 w 183"/>
                  <a:gd name="T55" fmla="*/ 47 h 30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3"/>
                  <a:gd name="T85" fmla="*/ 0 h 307"/>
                  <a:gd name="T86" fmla="*/ 183 w 183"/>
                  <a:gd name="T87" fmla="*/ 307 h 30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3" h="307">
                    <a:moveTo>
                      <a:pt x="5" y="47"/>
                    </a:moveTo>
                    <a:lnTo>
                      <a:pt x="25" y="0"/>
                    </a:lnTo>
                    <a:lnTo>
                      <a:pt x="30" y="16"/>
                    </a:lnTo>
                    <a:lnTo>
                      <a:pt x="35" y="33"/>
                    </a:lnTo>
                    <a:lnTo>
                      <a:pt x="43" y="51"/>
                    </a:lnTo>
                    <a:lnTo>
                      <a:pt x="54" y="74"/>
                    </a:lnTo>
                    <a:lnTo>
                      <a:pt x="63" y="97"/>
                    </a:lnTo>
                    <a:lnTo>
                      <a:pt x="72" y="118"/>
                    </a:lnTo>
                    <a:lnTo>
                      <a:pt x="82" y="138"/>
                    </a:lnTo>
                    <a:lnTo>
                      <a:pt x="91" y="155"/>
                    </a:lnTo>
                    <a:lnTo>
                      <a:pt x="102" y="173"/>
                    </a:lnTo>
                    <a:lnTo>
                      <a:pt x="114" y="190"/>
                    </a:lnTo>
                    <a:lnTo>
                      <a:pt x="128" y="209"/>
                    </a:lnTo>
                    <a:lnTo>
                      <a:pt x="142" y="225"/>
                    </a:lnTo>
                    <a:lnTo>
                      <a:pt x="155" y="241"/>
                    </a:lnTo>
                    <a:lnTo>
                      <a:pt x="171" y="257"/>
                    </a:lnTo>
                    <a:lnTo>
                      <a:pt x="182" y="269"/>
                    </a:lnTo>
                    <a:lnTo>
                      <a:pt x="167" y="306"/>
                    </a:lnTo>
                    <a:lnTo>
                      <a:pt x="144" y="287"/>
                    </a:lnTo>
                    <a:lnTo>
                      <a:pt x="115" y="255"/>
                    </a:lnTo>
                    <a:lnTo>
                      <a:pt x="76" y="214"/>
                    </a:lnTo>
                    <a:lnTo>
                      <a:pt x="51" y="178"/>
                    </a:lnTo>
                    <a:lnTo>
                      <a:pt x="32" y="131"/>
                    </a:lnTo>
                    <a:lnTo>
                      <a:pt x="12" y="93"/>
                    </a:lnTo>
                    <a:lnTo>
                      <a:pt x="0" y="57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5" y="47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029" name="Freeform 374"/>
              <p:cNvSpPr>
                <a:spLocks/>
              </p:cNvSpPr>
              <p:nvPr/>
            </p:nvSpPr>
            <p:spPr bwMode="auto">
              <a:xfrm>
                <a:off x="3698" y="3507"/>
                <a:ext cx="334" cy="91"/>
              </a:xfrm>
              <a:custGeom>
                <a:avLst/>
                <a:gdLst>
                  <a:gd name="T0" fmla="*/ 0 w 334"/>
                  <a:gd name="T1" fmla="*/ 39 h 91"/>
                  <a:gd name="T2" fmla="*/ 17 w 334"/>
                  <a:gd name="T3" fmla="*/ 0 h 91"/>
                  <a:gd name="T4" fmla="*/ 37 w 334"/>
                  <a:gd name="T5" fmla="*/ 4 h 91"/>
                  <a:gd name="T6" fmla="*/ 57 w 334"/>
                  <a:gd name="T7" fmla="*/ 12 h 91"/>
                  <a:gd name="T8" fmla="*/ 76 w 334"/>
                  <a:gd name="T9" fmla="*/ 14 h 91"/>
                  <a:gd name="T10" fmla="*/ 95 w 334"/>
                  <a:gd name="T11" fmla="*/ 16 h 91"/>
                  <a:gd name="T12" fmla="*/ 117 w 334"/>
                  <a:gd name="T13" fmla="*/ 22 h 91"/>
                  <a:gd name="T14" fmla="*/ 145 w 334"/>
                  <a:gd name="T15" fmla="*/ 26 h 91"/>
                  <a:gd name="T16" fmla="*/ 177 w 334"/>
                  <a:gd name="T17" fmla="*/ 31 h 91"/>
                  <a:gd name="T18" fmla="*/ 206 w 334"/>
                  <a:gd name="T19" fmla="*/ 36 h 91"/>
                  <a:gd name="T20" fmla="*/ 226 w 334"/>
                  <a:gd name="T21" fmla="*/ 38 h 91"/>
                  <a:gd name="T22" fmla="*/ 251 w 334"/>
                  <a:gd name="T23" fmla="*/ 37 h 91"/>
                  <a:gd name="T24" fmla="*/ 279 w 334"/>
                  <a:gd name="T25" fmla="*/ 39 h 91"/>
                  <a:gd name="T26" fmla="*/ 303 w 334"/>
                  <a:gd name="T27" fmla="*/ 39 h 91"/>
                  <a:gd name="T28" fmla="*/ 322 w 334"/>
                  <a:gd name="T29" fmla="*/ 38 h 91"/>
                  <a:gd name="T30" fmla="*/ 333 w 334"/>
                  <a:gd name="T31" fmla="*/ 38 h 91"/>
                  <a:gd name="T32" fmla="*/ 312 w 334"/>
                  <a:gd name="T33" fmla="*/ 85 h 91"/>
                  <a:gd name="T34" fmla="*/ 290 w 334"/>
                  <a:gd name="T35" fmla="*/ 89 h 91"/>
                  <a:gd name="T36" fmla="*/ 247 w 334"/>
                  <a:gd name="T37" fmla="*/ 90 h 91"/>
                  <a:gd name="T38" fmla="*/ 200 w 334"/>
                  <a:gd name="T39" fmla="*/ 89 h 91"/>
                  <a:gd name="T40" fmla="*/ 158 w 334"/>
                  <a:gd name="T41" fmla="*/ 83 h 91"/>
                  <a:gd name="T42" fmla="*/ 112 w 334"/>
                  <a:gd name="T43" fmla="*/ 76 h 91"/>
                  <a:gd name="T44" fmla="*/ 67 w 334"/>
                  <a:gd name="T45" fmla="*/ 66 h 91"/>
                  <a:gd name="T46" fmla="*/ 36 w 334"/>
                  <a:gd name="T47" fmla="*/ 53 h 91"/>
                  <a:gd name="T48" fmla="*/ 0 w 334"/>
                  <a:gd name="T49" fmla="*/ 39 h 9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34"/>
                  <a:gd name="T76" fmla="*/ 0 h 91"/>
                  <a:gd name="T77" fmla="*/ 334 w 334"/>
                  <a:gd name="T78" fmla="*/ 91 h 9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34" h="91">
                    <a:moveTo>
                      <a:pt x="0" y="39"/>
                    </a:moveTo>
                    <a:lnTo>
                      <a:pt x="17" y="0"/>
                    </a:lnTo>
                    <a:lnTo>
                      <a:pt x="37" y="4"/>
                    </a:lnTo>
                    <a:lnTo>
                      <a:pt x="57" y="12"/>
                    </a:lnTo>
                    <a:lnTo>
                      <a:pt x="76" y="14"/>
                    </a:lnTo>
                    <a:lnTo>
                      <a:pt x="95" y="16"/>
                    </a:lnTo>
                    <a:lnTo>
                      <a:pt x="117" y="22"/>
                    </a:lnTo>
                    <a:lnTo>
                      <a:pt x="145" y="26"/>
                    </a:lnTo>
                    <a:lnTo>
                      <a:pt x="177" y="31"/>
                    </a:lnTo>
                    <a:lnTo>
                      <a:pt x="206" y="36"/>
                    </a:lnTo>
                    <a:lnTo>
                      <a:pt x="226" y="38"/>
                    </a:lnTo>
                    <a:lnTo>
                      <a:pt x="251" y="37"/>
                    </a:lnTo>
                    <a:lnTo>
                      <a:pt x="279" y="39"/>
                    </a:lnTo>
                    <a:lnTo>
                      <a:pt x="303" y="39"/>
                    </a:lnTo>
                    <a:lnTo>
                      <a:pt x="322" y="38"/>
                    </a:lnTo>
                    <a:lnTo>
                      <a:pt x="333" y="38"/>
                    </a:lnTo>
                    <a:lnTo>
                      <a:pt x="312" y="85"/>
                    </a:lnTo>
                    <a:lnTo>
                      <a:pt x="290" y="89"/>
                    </a:lnTo>
                    <a:lnTo>
                      <a:pt x="247" y="90"/>
                    </a:lnTo>
                    <a:lnTo>
                      <a:pt x="200" y="89"/>
                    </a:lnTo>
                    <a:lnTo>
                      <a:pt x="158" y="83"/>
                    </a:lnTo>
                    <a:lnTo>
                      <a:pt x="112" y="76"/>
                    </a:lnTo>
                    <a:lnTo>
                      <a:pt x="67" y="66"/>
                    </a:lnTo>
                    <a:lnTo>
                      <a:pt x="36" y="53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030" name="Freeform 375"/>
              <p:cNvSpPr>
                <a:spLocks/>
              </p:cNvSpPr>
              <p:nvPr/>
            </p:nvSpPr>
            <p:spPr bwMode="auto">
              <a:xfrm>
                <a:off x="3301" y="3564"/>
                <a:ext cx="881" cy="306"/>
              </a:xfrm>
              <a:custGeom>
                <a:avLst/>
                <a:gdLst>
                  <a:gd name="T0" fmla="*/ 40 w 881"/>
                  <a:gd name="T1" fmla="*/ 208 h 306"/>
                  <a:gd name="T2" fmla="*/ 87 w 881"/>
                  <a:gd name="T3" fmla="*/ 228 h 306"/>
                  <a:gd name="T4" fmla="*/ 137 w 881"/>
                  <a:gd name="T5" fmla="*/ 248 h 306"/>
                  <a:gd name="T6" fmla="*/ 185 w 881"/>
                  <a:gd name="T7" fmla="*/ 260 h 306"/>
                  <a:gd name="T8" fmla="*/ 243 w 881"/>
                  <a:gd name="T9" fmla="*/ 271 h 306"/>
                  <a:gd name="T10" fmla="*/ 300 w 881"/>
                  <a:gd name="T11" fmla="*/ 278 h 306"/>
                  <a:gd name="T12" fmla="*/ 360 w 881"/>
                  <a:gd name="T13" fmla="*/ 281 h 306"/>
                  <a:gd name="T14" fmla="*/ 418 w 881"/>
                  <a:gd name="T15" fmla="*/ 280 h 306"/>
                  <a:gd name="T16" fmla="*/ 472 w 881"/>
                  <a:gd name="T17" fmla="*/ 277 h 306"/>
                  <a:gd name="T18" fmla="*/ 530 w 881"/>
                  <a:gd name="T19" fmla="*/ 271 h 306"/>
                  <a:gd name="T20" fmla="*/ 583 w 881"/>
                  <a:gd name="T21" fmla="*/ 264 h 306"/>
                  <a:gd name="T22" fmla="*/ 639 w 881"/>
                  <a:gd name="T23" fmla="*/ 249 h 306"/>
                  <a:gd name="T24" fmla="*/ 688 w 881"/>
                  <a:gd name="T25" fmla="*/ 230 h 306"/>
                  <a:gd name="T26" fmla="*/ 724 w 881"/>
                  <a:gd name="T27" fmla="*/ 211 h 306"/>
                  <a:gd name="T28" fmla="*/ 862 w 881"/>
                  <a:gd name="T29" fmla="*/ 284 h 306"/>
                  <a:gd name="T30" fmla="*/ 822 w 881"/>
                  <a:gd name="T31" fmla="*/ 241 h 306"/>
                  <a:gd name="T32" fmla="*/ 797 w 881"/>
                  <a:gd name="T33" fmla="*/ 209 h 306"/>
                  <a:gd name="T34" fmla="*/ 776 w 881"/>
                  <a:gd name="T35" fmla="*/ 179 h 306"/>
                  <a:gd name="T36" fmla="*/ 759 w 881"/>
                  <a:gd name="T37" fmla="*/ 147 h 306"/>
                  <a:gd name="T38" fmla="*/ 740 w 881"/>
                  <a:gd name="T39" fmla="*/ 104 h 306"/>
                  <a:gd name="T40" fmla="*/ 724 w 881"/>
                  <a:gd name="T41" fmla="*/ 63 h 306"/>
                  <a:gd name="T42" fmla="*/ 700 w 881"/>
                  <a:gd name="T43" fmla="*/ 43 h 306"/>
                  <a:gd name="T44" fmla="*/ 667 w 881"/>
                  <a:gd name="T45" fmla="*/ 46 h 306"/>
                  <a:gd name="T46" fmla="*/ 629 w 881"/>
                  <a:gd name="T47" fmla="*/ 43 h 306"/>
                  <a:gd name="T48" fmla="*/ 595 w 881"/>
                  <a:gd name="T49" fmla="*/ 41 h 306"/>
                  <a:gd name="T50" fmla="*/ 557 w 881"/>
                  <a:gd name="T51" fmla="*/ 34 h 306"/>
                  <a:gd name="T52" fmla="*/ 518 w 881"/>
                  <a:gd name="T53" fmla="*/ 28 h 306"/>
                  <a:gd name="T54" fmla="*/ 482 w 881"/>
                  <a:gd name="T55" fmla="*/ 20 h 306"/>
                  <a:gd name="T56" fmla="*/ 447 w 881"/>
                  <a:gd name="T57" fmla="*/ 12 h 306"/>
                  <a:gd name="T58" fmla="*/ 399 w 881"/>
                  <a:gd name="T59" fmla="*/ 0 h 306"/>
                  <a:gd name="T60" fmla="*/ 537 w 881"/>
                  <a:gd name="T61" fmla="*/ 122 h 306"/>
                  <a:gd name="T62" fmla="*/ 477 w 881"/>
                  <a:gd name="T63" fmla="*/ 155 h 306"/>
                  <a:gd name="T64" fmla="*/ 436 w 881"/>
                  <a:gd name="T65" fmla="*/ 169 h 306"/>
                  <a:gd name="T66" fmla="*/ 377 w 881"/>
                  <a:gd name="T67" fmla="*/ 189 h 306"/>
                  <a:gd name="T68" fmla="*/ 330 w 881"/>
                  <a:gd name="T69" fmla="*/ 203 h 306"/>
                  <a:gd name="T70" fmla="*/ 292 w 881"/>
                  <a:gd name="T71" fmla="*/ 212 h 306"/>
                  <a:gd name="T72" fmla="*/ 246 w 881"/>
                  <a:gd name="T73" fmla="*/ 218 h 306"/>
                  <a:gd name="T74" fmla="*/ 201 w 881"/>
                  <a:gd name="T75" fmla="*/ 222 h 306"/>
                  <a:gd name="T76" fmla="*/ 150 w 881"/>
                  <a:gd name="T77" fmla="*/ 217 h 306"/>
                  <a:gd name="T78" fmla="*/ 98 w 881"/>
                  <a:gd name="T79" fmla="*/ 208 h 306"/>
                  <a:gd name="T80" fmla="*/ 44 w 881"/>
                  <a:gd name="T81" fmla="*/ 195 h 30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81"/>
                  <a:gd name="T124" fmla="*/ 0 h 306"/>
                  <a:gd name="T125" fmla="*/ 881 w 881"/>
                  <a:gd name="T126" fmla="*/ 306 h 30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81" h="306">
                    <a:moveTo>
                      <a:pt x="0" y="187"/>
                    </a:moveTo>
                    <a:lnTo>
                      <a:pt x="40" y="208"/>
                    </a:lnTo>
                    <a:lnTo>
                      <a:pt x="62" y="216"/>
                    </a:lnTo>
                    <a:lnTo>
                      <a:pt x="87" y="228"/>
                    </a:lnTo>
                    <a:lnTo>
                      <a:pt x="113" y="238"/>
                    </a:lnTo>
                    <a:lnTo>
                      <a:pt x="137" y="248"/>
                    </a:lnTo>
                    <a:lnTo>
                      <a:pt x="162" y="254"/>
                    </a:lnTo>
                    <a:lnTo>
                      <a:pt x="185" y="260"/>
                    </a:lnTo>
                    <a:lnTo>
                      <a:pt x="211" y="266"/>
                    </a:lnTo>
                    <a:lnTo>
                      <a:pt x="243" y="271"/>
                    </a:lnTo>
                    <a:lnTo>
                      <a:pt x="272" y="275"/>
                    </a:lnTo>
                    <a:lnTo>
                      <a:pt x="300" y="278"/>
                    </a:lnTo>
                    <a:lnTo>
                      <a:pt x="330" y="280"/>
                    </a:lnTo>
                    <a:lnTo>
                      <a:pt x="360" y="281"/>
                    </a:lnTo>
                    <a:lnTo>
                      <a:pt x="391" y="282"/>
                    </a:lnTo>
                    <a:lnTo>
                      <a:pt x="418" y="280"/>
                    </a:lnTo>
                    <a:lnTo>
                      <a:pt x="447" y="278"/>
                    </a:lnTo>
                    <a:lnTo>
                      <a:pt x="472" y="277"/>
                    </a:lnTo>
                    <a:lnTo>
                      <a:pt x="501" y="275"/>
                    </a:lnTo>
                    <a:lnTo>
                      <a:pt x="530" y="271"/>
                    </a:lnTo>
                    <a:lnTo>
                      <a:pt x="559" y="266"/>
                    </a:lnTo>
                    <a:lnTo>
                      <a:pt x="583" y="264"/>
                    </a:lnTo>
                    <a:lnTo>
                      <a:pt x="613" y="256"/>
                    </a:lnTo>
                    <a:lnTo>
                      <a:pt x="639" y="249"/>
                    </a:lnTo>
                    <a:lnTo>
                      <a:pt x="665" y="241"/>
                    </a:lnTo>
                    <a:lnTo>
                      <a:pt x="688" y="230"/>
                    </a:lnTo>
                    <a:lnTo>
                      <a:pt x="708" y="221"/>
                    </a:lnTo>
                    <a:lnTo>
                      <a:pt x="724" y="211"/>
                    </a:lnTo>
                    <a:lnTo>
                      <a:pt x="880" y="305"/>
                    </a:lnTo>
                    <a:lnTo>
                      <a:pt x="862" y="284"/>
                    </a:lnTo>
                    <a:lnTo>
                      <a:pt x="840" y="261"/>
                    </a:lnTo>
                    <a:lnTo>
                      <a:pt x="822" y="241"/>
                    </a:lnTo>
                    <a:lnTo>
                      <a:pt x="810" y="226"/>
                    </a:lnTo>
                    <a:lnTo>
                      <a:pt x="797" y="209"/>
                    </a:lnTo>
                    <a:lnTo>
                      <a:pt x="787" y="194"/>
                    </a:lnTo>
                    <a:lnTo>
                      <a:pt x="776" y="179"/>
                    </a:lnTo>
                    <a:lnTo>
                      <a:pt x="767" y="163"/>
                    </a:lnTo>
                    <a:lnTo>
                      <a:pt x="759" y="147"/>
                    </a:lnTo>
                    <a:lnTo>
                      <a:pt x="750" y="125"/>
                    </a:lnTo>
                    <a:lnTo>
                      <a:pt x="740" y="104"/>
                    </a:lnTo>
                    <a:lnTo>
                      <a:pt x="731" y="85"/>
                    </a:lnTo>
                    <a:lnTo>
                      <a:pt x="724" y="63"/>
                    </a:lnTo>
                    <a:lnTo>
                      <a:pt x="715" y="43"/>
                    </a:lnTo>
                    <a:lnTo>
                      <a:pt x="700" y="43"/>
                    </a:lnTo>
                    <a:lnTo>
                      <a:pt x="685" y="46"/>
                    </a:lnTo>
                    <a:lnTo>
                      <a:pt x="667" y="46"/>
                    </a:lnTo>
                    <a:lnTo>
                      <a:pt x="649" y="45"/>
                    </a:lnTo>
                    <a:lnTo>
                      <a:pt x="629" y="43"/>
                    </a:lnTo>
                    <a:lnTo>
                      <a:pt x="611" y="42"/>
                    </a:lnTo>
                    <a:lnTo>
                      <a:pt x="595" y="41"/>
                    </a:lnTo>
                    <a:lnTo>
                      <a:pt x="576" y="40"/>
                    </a:lnTo>
                    <a:lnTo>
                      <a:pt x="557" y="34"/>
                    </a:lnTo>
                    <a:lnTo>
                      <a:pt x="537" y="30"/>
                    </a:lnTo>
                    <a:lnTo>
                      <a:pt x="518" y="28"/>
                    </a:lnTo>
                    <a:lnTo>
                      <a:pt x="501" y="25"/>
                    </a:lnTo>
                    <a:lnTo>
                      <a:pt x="482" y="20"/>
                    </a:lnTo>
                    <a:lnTo>
                      <a:pt x="463" y="18"/>
                    </a:lnTo>
                    <a:lnTo>
                      <a:pt x="447" y="12"/>
                    </a:lnTo>
                    <a:lnTo>
                      <a:pt x="427" y="9"/>
                    </a:lnTo>
                    <a:lnTo>
                      <a:pt x="399" y="0"/>
                    </a:lnTo>
                    <a:lnTo>
                      <a:pt x="556" y="105"/>
                    </a:lnTo>
                    <a:lnTo>
                      <a:pt x="537" y="122"/>
                    </a:lnTo>
                    <a:lnTo>
                      <a:pt x="516" y="134"/>
                    </a:lnTo>
                    <a:lnTo>
                      <a:pt x="477" y="155"/>
                    </a:lnTo>
                    <a:lnTo>
                      <a:pt x="457" y="162"/>
                    </a:lnTo>
                    <a:lnTo>
                      <a:pt x="436" y="169"/>
                    </a:lnTo>
                    <a:lnTo>
                      <a:pt x="399" y="184"/>
                    </a:lnTo>
                    <a:lnTo>
                      <a:pt x="377" y="189"/>
                    </a:lnTo>
                    <a:lnTo>
                      <a:pt x="352" y="197"/>
                    </a:lnTo>
                    <a:lnTo>
                      <a:pt x="330" y="203"/>
                    </a:lnTo>
                    <a:lnTo>
                      <a:pt x="309" y="210"/>
                    </a:lnTo>
                    <a:lnTo>
                      <a:pt x="292" y="212"/>
                    </a:lnTo>
                    <a:lnTo>
                      <a:pt x="269" y="216"/>
                    </a:lnTo>
                    <a:lnTo>
                      <a:pt x="246" y="218"/>
                    </a:lnTo>
                    <a:lnTo>
                      <a:pt x="222" y="220"/>
                    </a:lnTo>
                    <a:lnTo>
                      <a:pt x="201" y="222"/>
                    </a:lnTo>
                    <a:lnTo>
                      <a:pt x="174" y="219"/>
                    </a:lnTo>
                    <a:lnTo>
                      <a:pt x="150" y="217"/>
                    </a:lnTo>
                    <a:lnTo>
                      <a:pt x="124" y="212"/>
                    </a:lnTo>
                    <a:lnTo>
                      <a:pt x="98" y="208"/>
                    </a:lnTo>
                    <a:lnTo>
                      <a:pt x="72" y="203"/>
                    </a:lnTo>
                    <a:lnTo>
                      <a:pt x="44" y="195"/>
                    </a:lnTo>
                    <a:lnTo>
                      <a:pt x="0" y="187"/>
                    </a:lnTo>
                  </a:path>
                </a:pathLst>
              </a:custGeom>
              <a:solidFill>
                <a:srgbClr val="FFFF66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8020" name="Group 385"/>
            <p:cNvGrpSpPr>
              <a:grpSpLocks/>
            </p:cNvGrpSpPr>
            <p:nvPr/>
          </p:nvGrpSpPr>
          <p:grpSpPr bwMode="auto">
            <a:xfrm>
              <a:off x="1033" y="960"/>
              <a:ext cx="750" cy="654"/>
              <a:chOff x="1033" y="1008"/>
              <a:chExt cx="750" cy="654"/>
            </a:xfrm>
          </p:grpSpPr>
          <p:sp>
            <p:nvSpPr>
              <p:cNvPr id="28023" name="Freeform 377"/>
              <p:cNvSpPr>
                <a:spLocks/>
              </p:cNvSpPr>
              <p:nvPr/>
            </p:nvSpPr>
            <p:spPr bwMode="auto">
              <a:xfrm>
                <a:off x="1041" y="1334"/>
                <a:ext cx="515" cy="328"/>
              </a:xfrm>
              <a:custGeom>
                <a:avLst/>
                <a:gdLst>
                  <a:gd name="T0" fmla="*/ 0 w 515"/>
                  <a:gd name="T1" fmla="*/ 320 h 328"/>
                  <a:gd name="T2" fmla="*/ 25 w 515"/>
                  <a:gd name="T3" fmla="*/ 327 h 328"/>
                  <a:gd name="T4" fmla="*/ 44 w 515"/>
                  <a:gd name="T5" fmla="*/ 300 h 328"/>
                  <a:gd name="T6" fmla="*/ 61 w 515"/>
                  <a:gd name="T7" fmla="*/ 275 h 328"/>
                  <a:gd name="T8" fmla="*/ 83 w 515"/>
                  <a:gd name="T9" fmla="*/ 254 h 328"/>
                  <a:gd name="T10" fmla="*/ 104 w 515"/>
                  <a:gd name="T11" fmla="*/ 231 h 328"/>
                  <a:gd name="T12" fmla="*/ 126 w 515"/>
                  <a:gd name="T13" fmla="*/ 212 h 328"/>
                  <a:gd name="T14" fmla="*/ 144 w 515"/>
                  <a:gd name="T15" fmla="*/ 196 h 328"/>
                  <a:gd name="T16" fmla="*/ 159 w 515"/>
                  <a:gd name="T17" fmla="*/ 183 h 328"/>
                  <a:gd name="T18" fmla="*/ 179 w 515"/>
                  <a:gd name="T19" fmla="*/ 167 h 328"/>
                  <a:gd name="T20" fmla="*/ 201 w 515"/>
                  <a:gd name="T21" fmla="*/ 152 h 328"/>
                  <a:gd name="T22" fmla="*/ 226 w 515"/>
                  <a:gd name="T23" fmla="*/ 137 h 328"/>
                  <a:gd name="T24" fmla="*/ 247 w 515"/>
                  <a:gd name="T25" fmla="*/ 126 h 328"/>
                  <a:gd name="T26" fmla="*/ 270 w 515"/>
                  <a:gd name="T27" fmla="*/ 114 h 328"/>
                  <a:gd name="T28" fmla="*/ 294 w 515"/>
                  <a:gd name="T29" fmla="*/ 105 h 328"/>
                  <a:gd name="T30" fmla="*/ 322 w 515"/>
                  <a:gd name="T31" fmla="*/ 91 h 328"/>
                  <a:gd name="T32" fmla="*/ 354 w 515"/>
                  <a:gd name="T33" fmla="*/ 78 h 328"/>
                  <a:gd name="T34" fmla="*/ 376 w 515"/>
                  <a:gd name="T35" fmla="*/ 71 h 328"/>
                  <a:gd name="T36" fmla="*/ 400 w 515"/>
                  <a:gd name="T37" fmla="*/ 65 h 328"/>
                  <a:gd name="T38" fmla="*/ 420 w 515"/>
                  <a:gd name="T39" fmla="*/ 58 h 328"/>
                  <a:gd name="T40" fmla="*/ 444 w 515"/>
                  <a:gd name="T41" fmla="*/ 51 h 328"/>
                  <a:gd name="T42" fmla="*/ 477 w 515"/>
                  <a:gd name="T43" fmla="*/ 45 h 328"/>
                  <a:gd name="T44" fmla="*/ 501 w 515"/>
                  <a:gd name="T45" fmla="*/ 44 h 328"/>
                  <a:gd name="T46" fmla="*/ 514 w 515"/>
                  <a:gd name="T47" fmla="*/ 0 h 328"/>
                  <a:gd name="T48" fmla="*/ 470 w 515"/>
                  <a:gd name="T49" fmla="*/ 5 h 328"/>
                  <a:gd name="T50" fmla="*/ 423 w 515"/>
                  <a:gd name="T51" fmla="*/ 15 h 328"/>
                  <a:gd name="T52" fmla="*/ 379 w 515"/>
                  <a:gd name="T53" fmla="*/ 28 h 328"/>
                  <a:gd name="T54" fmla="*/ 329 w 515"/>
                  <a:gd name="T55" fmla="*/ 49 h 328"/>
                  <a:gd name="T56" fmla="*/ 262 w 515"/>
                  <a:gd name="T57" fmla="*/ 74 h 328"/>
                  <a:gd name="T58" fmla="*/ 201 w 515"/>
                  <a:gd name="T59" fmla="*/ 105 h 328"/>
                  <a:gd name="T60" fmla="*/ 146 w 515"/>
                  <a:gd name="T61" fmla="*/ 142 h 328"/>
                  <a:gd name="T62" fmla="*/ 106 w 515"/>
                  <a:gd name="T63" fmla="*/ 175 h 328"/>
                  <a:gd name="T64" fmla="*/ 62 w 515"/>
                  <a:gd name="T65" fmla="*/ 219 h 328"/>
                  <a:gd name="T66" fmla="*/ 36 w 515"/>
                  <a:gd name="T67" fmla="*/ 259 h 328"/>
                  <a:gd name="T68" fmla="*/ 0 w 515"/>
                  <a:gd name="T69" fmla="*/ 320 h 32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15"/>
                  <a:gd name="T106" fmla="*/ 0 h 328"/>
                  <a:gd name="T107" fmla="*/ 515 w 515"/>
                  <a:gd name="T108" fmla="*/ 328 h 32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15" h="328">
                    <a:moveTo>
                      <a:pt x="0" y="320"/>
                    </a:moveTo>
                    <a:lnTo>
                      <a:pt x="25" y="327"/>
                    </a:lnTo>
                    <a:lnTo>
                      <a:pt x="44" y="300"/>
                    </a:lnTo>
                    <a:lnTo>
                      <a:pt x="61" y="275"/>
                    </a:lnTo>
                    <a:lnTo>
                      <a:pt x="83" y="254"/>
                    </a:lnTo>
                    <a:lnTo>
                      <a:pt x="104" y="231"/>
                    </a:lnTo>
                    <a:lnTo>
                      <a:pt x="126" y="212"/>
                    </a:lnTo>
                    <a:lnTo>
                      <a:pt x="144" y="196"/>
                    </a:lnTo>
                    <a:lnTo>
                      <a:pt x="159" y="183"/>
                    </a:lnTo>
                    <a:lnTo>
                      <a:pt x="179" y="167"/>
                    </a:lnTo>
                    <a:lnTo>
                      <a:pt x="201" y="152"/>
                    </a:lnTo>
                    <a:lnTo>
                      <a:pt x="226" y="137"/>
                    </a:lnTo>
                    <a:lnTo>
                      <a:pt x="247" y="126"/>
                    </a:lnTo>
                    <a:lnTo>
                      <a:pt x="270" y="114"/>
                    </a:lnTo>
                    <a:lnTo>
                      <a:pt x="294" y="105"/>
                    </a:lnTo>
                    <a:lnTo>
                      <a:pt x="322" y="91"/>
                    </a:lnTo>
                    <a:lnTo>
                      <a:pt x="354" y="78"/>
                    </a:lnTo>
                    <a:lnTo>
                      <a:pt x="376" y="71"/>
                    </a:lnTo>
                    <a:lnTo>
                      <a:pt x="400" y="65"/>
                    </a:lnTo>
                    <a:lnTo>
                      <a:pt x="420" y="58"/>
                    </a:lnTo>
                    <a:lnTo>
                      <a:pt x="444" y="51"/>
                    </a:lnTo>
                    <a:lnTo>
                      <a:pt x="477" y="45"/>
                    </a:lnTo>
                    <a:lnTo>
                      <a:pt x="501" y="44"/>
                    </a:lnTo>
                    <a:lnTo>
                      <a:pt x="514" y="0"/>
                    </a:lnTo>
                    <a:lnTo>
                      <a:pt x="470" y="5"/>
                    </a:lnTo>
                    <a:lnTo>
                      <a:pt x="423" y="15"/>
                    </a:lnTo>
                    <a:lnTo>
                      <a:pt x="379" y="28"/>
                    </a:lnTo>
                    <a:lnTo>
                      <a:pt x="329" y="49"/>
                    </a:lnTo>
                    <a:lnTo>
                      <a:pt x="262" y="74"/>
                    </a:lnTo>
                    <a:lnTo>
                      <a:pt x="201" y="105"/>
                    </a:lnTo>
                    <a:lnTo>
                      <a:pt x="146" y="142"/>
                    </a:lnTo>
                    <a:lnTo>
                      <a:pt x="106" y="175"/>
                    </a:lnTo>
                    <a:lnTo>
                      <a:pt x="62" y="219"/>
                    </a:lnTo>
                    <a:lnTo>
                      <a:pt x="36" y="259"/>
                    </a:lnTo>
                    <a:lnTo>
                      <a:pt x="0" y="320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024" name="Freeform 378"/>
              <p:cNvSpPr>
                <a:spLocks/>
              </p:cNvSpPr>
              <p:nvPr/>
            </p:nvSpPr>
            <p:spPr bwMode="auto">
              <a:xfrm>
                <a:off x="1628" y="1020"/>
                <a:ext cx="155" cy="271"/>
              </a:xfrm>
              <a:custGeom>
                <a:avLst/>
                <a:gdLst>
                  <a:gd name="T0" fmla="*/ 98 w 155"/>
                  <a:gd name="T1" fmla="*/ 256 h 271"/>
                  <a:gd name="T2" fmla="*/ 154 w 155"/>
                  <a:gd name="T3" fmla="*/ 270 h 271"/>
                  <a:gd name="T4" fmla="*/ 143 w 155"/>
                  <a:gd name="T5" fmla="*/ 257 h 271"/>
                  <a:gd name="T6" fmla="*/ 133 w 155"/>
                  <a:gd name="T7" fmla="*/ 244 h 271"/>
                  <a:gd name="T8" fmla="*/ 125 w 155"/>
                  <a:gd name="T9" fmla="*/ 228 h 271"/>
                  <a:gd name="T10" fmla="*/ 113 w 155"/>
                  <a:gd name="T11" fmla="*/ 208 h 271"/>
                  <a:gd name="T12" fmla="*/ 99 w 155"/>
                  <a:gd name="T13" fmla="*/ 189 h 271"/>
                  <a:gd name="T14" fmla="*/ 88 w 155"/>
                  <a:gd name="T15" fmla="*/ 171 h 271"/>
                  <a:gd name="T16" fmla="*/ 79 w 155"/>
                  <a:gd name="T17" fmla="*/ 152 h 271"/>
                  <a:gd name="T18" fmla="*/ 71 w 155"/>
                  <a:gd name="T19" fmla="*/ 136 h 271"/>
                  <a:gd name="T20" fmla="*/ 64 w 155"/>
                  <a:gd name="T21" fmla="*/ 118 h 271"/>
                  <a:gd name="T22" fmla="*/ 57 w 155"/>
                  <a:gd name="T23" fmla="*/ 102 h 271"/>
                  <a:gd name="T24" fmla="*/ 54 w 155"/>
                  <a:gd name="T25" fmla="*/ 82 h 271"/>
                  <a:gd name="T26" fmla="*/ 52 w 155"/>
                  <a:gd name="T27" fmla="*/ 62 h 271"/>
                  <a:gd name="T28" fmla="*/ 46 w 155"/>
                  <a:gd name="T29" fmla="*/ 46 h 271"/>
                  <a:gd name="T30" fmla="*/ 46 w 155"/>
                  <a:gd name="T31" fmla="*/ 26 h 271"/>
                  <a:gd name="T32" fmla="*/ 44 w 155"/>
                  <a:gd name="T33" fmla="*/ 11 h 271"/>
                  <a:gd name="T34" fmla="*/ 1 w 155"/>
                  <a:gd name="T35" fmla="*/ 0 h 271"/>
                  <a:gd name="T36" fmla="*/ 0 w 155"/>
                  <a:gd name="T37" fmla="*/ 26 h 271"/>
                  <a:gd name="T38" fmla="*/ 4 w 155"/>
                  <a:gd name="T39" fmla="*/ 63 h 271"/>
                  <a:gd name="T40" fmla="*/ 10 w 155"/>
                  <a:gd name="T41" fmla="*/ 111 h 271"/>
                  <a:gd name="T42" fmla="*/ 20 w 155"/>
                  <a:gd name="T43" fmla="*/ 149 h 271"/>
                  <a:gd name="T44" fmla="*/ 47 w 155"/>
                  <a:gd name="T45" fmla="*/ 188 h 271"/>
                  <a:gd name="T46" fmla="*/ 63 w 155"/>
                  <a:gd name="T47" fmla="*/ 224 h 271"/>
                  <a:gd name="T48" fmla="*/ 85 w 155"/>
                  <a:gd name="T49" fmla="*/ 252 h 271"/>
                  <a:gd name="T50" fmla="*/ 154 w 155"/>
                  <a:gd name="T51" fmla="*/ 270 h 271"/>
                  <a:gd name="T52" fmla="*/ 152 w 155"/>
                  <a:gd name="T53" fmla="*/ 270 h 271"/>
                  <a:gd name="T54" fmla="*/ 98 w 155"/>
                  <a:gd name="T55" fmla="*/ 256 h 27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55"/>
                  <a:gd name="T85" fmla="*/ 0 h 271"/>
                  <a:gd name="T86" fmla="*/ 155 w 155"/>
                  <a:gd name="T87" fmla="*/ 271 h 27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55" h="271">
                    <a:moveTo>
                      <a:pt x="98" y="256"/>
                    </a:moveTo>
                    <a:lnTo>
                      <a:pt x="154" y="270"/>
                    </a:lnTo>
                    <a:lnTo>
                      <a:pt x="143" y="257"/>
                    </a:lnTo>
                    <a:lnTo>
                      <a:pt x="133" y="244"/>
                    </a:lnTo>
                    <a:lnTo>
                      <a:pt x="125" y="228"/>
                    </a:lnTo>
                    <a:lnTo>
                      <a:pt x="113" y="208"/>
                    </a:lnTo>
                    <a:lnTo>
                      <a:pt x="99" y="189"/>
                    </a:lnTo>
                    <a:lnTo>
                      <a:pt x="88" y="171"/>
                    </a:lnTo>
                    <a:lnTo>
                      <a:pt x="79" y="152"/>
                    </a:lnTo>
                    <a:lnTo>
                      <a:pt x="71" y="136"/>
                    </a:lnTo>
                    <a:lnTo>
                      <a:pt x="64" y="118"/>
                    </a:lnTo>
                    <a:lnTo>
                      <a:pt x="57" y="102"/>
                    </a:lnTo>
                    <a:lnTo>
                      <a:pt x="54" y="82"/>
                    </a:lnTo>
                    <a:lnTo>
                      <a:pt x="52" y="62"/>
                    </a:lnTo>
                    <a:lnTo>
                      <a:pt x="46" y="46"/>
                    </a:lnTo>
                    <a:lnTo>
                      <a:pt x="46" y="26"/>
                    </a:lnTo>
                    <a:lnTo>
                      <a:pt x="44" y="11"/>
                    </a:lnTo>
                    <a:lnTo>
                      <a:pt x="1" y="0"/>
                    </a:lnTo>
                    <a:lnTo>
                      <a:pt x="0" y="26"/>
                    </a:lnTo>
                    <a:lnTo>
                      <a:pt x="4" y="63"/>
                    </a:lnTo>
                    <a:lnTo>
                      <a:pt x="10" y="111"/>
                    </a:lnTo>
                    <a:lnTo>
                      <a:pt x="20" y="149"/>
                    </a:lnTo>
                    <a:lnTo>
                      <a:pt x="47" y="188"/>
                    </a:lnTo>
                    <a:lnTo>
                      <a:pt x="63" y="224"/>
                    </a:lnTo>
                    <a:lnTo>
                      <a:pt x="85" y="252"/>
                    </a:lnTo>
                    <a:lnTo>
                      <a:pt x="154" y="270"/>
                    </a:lnTo>
                    <a:lnTo>
                      <a:pt x="152" y="270"/>
                    </a:lnTo>
                    <a:lnTo>
                      <a:pt x="98" y="256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025" name="Freeform 379"/>
              <p:cNvSpPr>
                <a:spLocks/>
              </p:cNvSpPr>
              <p:nvPr/>
            </p:nvSpPr>
            <p:spPr bwMode="auto">
              <a:xfrm>
                <a:off x="1520" y="1279"/>
                <a:ext cx="261" cy="241"/>
              </a:xfrm>
              <a:custGeom>
                <a:avLst/>
                <a:gdLst>
                  <a:gd name="T0" fmla="*/ 0 w 261"/>
                  <a:gd name="T1" fmla="*/ 227 h 241"/>
                  <a:gd name="T2" fmla="*/ 45 w 261"/>
                  <a:gd name="T3" fmla="*/ 240 h 241"/>
                  <a:gd name="T4" fmla="*/ 57 w 261"/>
                  <a:gd name="T5" fmla="*/ 224 h 241"/>
                  <a:gd name="T6" fmla="*/ 68 w 261"/>
                  <a:gd name="T7" fmla="*/ 207 h 241"/>
                  <a:gd name="T8" fmla="*/ 81 w 261"/>
                  <a:gd name="T9" fmla="*/ 194 h 241"/>
                  <a:gd name="T10" fmla="*/ 92 w 261"/>
                  <a:gd name="T11" fmla="*/ 179 h 241"/>
                  <a:gd name="T12" fmla="*/ 104 w 261"/>
                  <a:gd name="T13" fmla="*/ 162 h 241"/>
                  <a:gd name="T14" fmla="*/ 124 w 261"/>
                  <a:gd name="T15" fmla="*/ 141 h 241"/>
                  <a:gd name="T16" fmla="*/ 144 w 261"/>
                  <a:gd name="T17" fmla="*/ 119 h 241"/>
                  <a:gd name="T18" fmla="*/ 162 w 261"/>
                  <a:gd name="T19" fmla="*/ 97 h 241"/>
                  <a:gd name="T20" fmla="*/ 176 w 261"/>
                  <a:gd name="T21" fmla="*/ 83 h 241"/>
                  <a:gd name="T22" fmla="*/ 197 w 261"/>
                  <a:gd name="T23" fmla="*/ 67 h 241"/>
                  <a:gd name="T24" fmla="*/ 216 w 261"/>
                  <a:gd name="T25" fmla="*/ 48 h 241"/>
                  <a:gd name="T26" fmla="*/ 236 w 261"/>
                  <a:gd name="T27" fmla="*/ 33 h 241"/>
                  <a:gd name="T28" fmla="*/ 251 w 261"/>
                  <a:gd name="T29" fmla="*/ 20 h 241"/>
                  <a:gd name="T30" fmla="*/ 260 w 261"/>
                  <a:gd name="T31" fmla="*/ 13 h 241"/>
                  <a:gd name="T32" fmla="*/ 202 w 261"/>
                  <a:gd name="T33" fmla="*/ 0 h 241"/>
                  <a:gd name="T34" fmla="*/ 183 w 261"/>
                  <a:gd name="T35" fmla="*/ 12 h 241"/>
                  <a:gd name="T36" fmla="*/ 148 w 261"/>
                  <a:gd name="T37" fmla="*/ 38 h 241"/>
                  <a:gd name="T38" fmla="*/ 113 w 261"/>
                  <a:gd name="T39" fmla="*/ 70 h 241"/>
                  <a:gd name="T40" fmla="*/ 85 w 261"/>
                  <a:gd name="T41" fmla="*/ 101 h 241"/>
                  <a:gd name="T42" fmla="*/ 54 w 261"/>
                  <a:gd name="T43" fmla="*/ 134 h 241"/>
                  <a:gd name="T44" fmla="*/ 27 w 261"/>
                  <a:gd name="T45" fmla="*/ 169 h 241"/>
                  <a:gd name="T46" fmla="*/ 15 w 261"/>
                  <a:gd name="T47" fmla="*/ 196 h 241"/>
                  <a:gd name="T48" fmla="*/ 0 w 261"/>
                  <a:gd name="T49" fmla="*/ 227 h 2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61"/>
                  <a:gd name="T76" fmla="*/ 0 h 241"/>
                  <a:gd name="T77" fmla="*/ 261 w 261"/>
                  <a:gd name="T78" fmla="*/ 241 h 24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61" h="241">
                    <a:moveTo>
                      <a:pt x="0" y="227"/>
                    </a:moveTo>
                    <a:lnTo>
                      <a:pt x="45" y="240"/>
                    </a:lnTo>
                    <a:lnTo>
                      <a:pt x="57" y="224"/>
                    </a:lnTo>
                    <a:lnTo>
                      <a:pt x="68" y="207"/>
                    </a:lnTo>
                    <a:lnTo>
                      <a:pt x="81" y="194"/>
                    </a:lnTo>
                    <a:lnTo>
                      <a:pt x="92" y="179"/>
                    </a:lnTo>
                    <a:lnTo>
                      <a:pt x="104" y="162"/>
                    </a:lnTo>
                    <a:lnTo>
                      <a:pt x="124" y="141"/>
                    </a:lnTo>
                    <a:lnTo>
                      <a:pt x="144" y="119"/>
                    </a:lnTo>
                    <a:lnTo>
                      <a:pt x="162" y="97"/>
                    </a:lnTo>
                    <a:lnTo>
                      <a:pt x="176" y="83"/>
                    </a:lnTo>
                    <a:lnTo>
                      <a:pt x="197" y="67"/>
                    </a:lnTo>
                    <a:lnTo>
                      <a:pt x="216" y="48"/>
                    </a:lnTo>
                    <a:lnTo>
                      <a:pt x="236" y="33"/>
                    </a:lnTo>
                    <a:lnTo>
                      <a:pt x="251" y="20"/>
                    </a:lnTo>
                    <a:lnTo>
                      <a:pt x="260" y="13"/>
                    </a:lnTo>
                    <a:lnTo>
                      <a:pt x="202" y="0"/>
                    </a:lnTo>
                    <a:lnTo>
                      <a:pt x="183" y="12"/>
                    </a:lnTo>
                    <a:lnTo>
                      <a:pt x="148" y="38"/>
                    </a:lnTo>
                    <a:lnTo>
                      <a:pt x="113" y="70"/>
                    </a:lnTo>
                    <a:lnTo>
                      <a:pt x="85" y="101"/>
                    </a:lnTo>
                    <a:lnTo>
                      <a:pt x="54" y="134"/>
                    </a:lnTo>
                    <a:lnTo>
                      <a:pt x="27" y="169"/>
                    </a:lnTo>
                    <a:lnTo>
                      <a:pt x="15" y="196"/>
                    </a:lnTo>
                    <a:lnTo>
                      <a:pt x="0" y="227"/>
                    </a:lnTo>
                  </a:path>
                </a:pathLst>
              </a:custGeom>
              <a:solidFill>
                <a:srgbClr val="666633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026" name="Freeform 380"/>
              <p:cNvSpPr>
                <a:spLocks/>
              </p:cNvSpPr>
              <p:nvPr/>
            </p:nvSpPr>
            <p:spPr bwMode="auto">
              <a:xfrm>
                <a:off x="1033" y="1008"/>
                <a:ext cx="682" cy="637"/>
              </a:xfrm>
              <a:custGeom>
                <a:avLst/>
                <a:gdLst>
                  <a:gd name="T0" fmla="*/ 13 w 682"/>
                  <a:gd name="T1" fmla="*/ 597 h 637"/>
                  <a:gd name="T2" fmla="*/ 31 w 682"/>
                  <a:gd name="T3" fmla="*/ 555 h 637"/>
                  <a:gd name="T4" fmla="*/ 54 w 682"/>
                  <a:gd name="T5" fmla="*/ 511 h 637"/>
                  <a:gd name="T6" fmla="*/ 81 w 682"/>
                  <a:gd name="T7" fmla="*/ 473 h 637"/>
                  <a:gd name="T8" fmla="*/ 117 w 682"/>
                  <a:gd name="T9" fmla="*/ 430 h 637"/>
                  <a:gd name="T10" fmla="*/ 155 w 682"/>
                  <a:gd name="T11" fmla="*/ 390 h 637"/>
                  <a:gd name="T12" fmla="*/ 199 w 682"/>
                  <a:gd name="T13" fmla="*/ 349 h 637"/>
                  <a:gd name="T14" fmla="*/ 245 w 682"/>
                  <a:gd name="T15" fmla="*/ 312 h 637"/>
                  <a:gd name="T16" fmla="*/ 289 w 682"/>
                  <a:gd name="T17" fmla="*/ 278 h 637"/>
                  <a:gd name="T18" fmla="*/ 341 w 682"/>
                  <a:gd name="T19" fmla="*/ 244 h 637"/>
                  <a:gd name="T20" fmla="*/ 386 w 682"/>
                  <a:gd name="T21" fmla="*/ 215 h 637"/>
                  <a:gd name="T22" fmla="*/ 444 w 682"/>
                  <a:gd name="T23" fmla="*/ 188 h 637"/>
                  <a:gd name="T24" fmla="*/ 499 w 682"/>
                  <a:gd name="T25" fmla="*/ 167 h 637"/>
                  <a:gd name="T26" fmla="*/ 543 w 682"/>
                  <a:gd name="T27" fmla="*/ 155 h 637"/>
                  <a:gd name="T28" fmla="*/ 586 w 682"/>
                  <a:gd name="T29" fmla="*/ 24 h 637"/>
                  <a:gd name="T30" fmla="*/ 593 w 682"/>
                  <a:gd name="T31" fmla="*/ 74 h 637"/>
                  <a:gd name="T32" fmla="*/ 603 w 682"/>
                  <a:gd name="T33" fmla="*/ 109 h 637"/>
                  <a:gd name="T34" fmla="*/ 612 w 682"/>
                  <a:gd name="T35" fmla="*/ 139 h 637"/>
                  <a:gd name="T36" fmla="*/ 626 w 682"/>
                  <a:gd name="T37" fmla="*/ 169 h 637"/>
                  <a:gd name="T38" fmla="*/ 648 w 682"/>
                  <a:gd name="T39" fmla="*/ 206 h 637"/>
                  <a:gd name="T40" fmla="*/ 671 w 682"/>
                  <a:gd name="T41" fmla="*/ 241 h 637"/>
                  <a:gd name="T42" fmla="*/ 669 w 682"/>
                  <a:gd name="T43" fmla="*/ 268 h 637"/>
                  <a:gd name="T44" fmla="*/ 641 w 682"/>
                  <a:gd name="T45" fmla="*/ 288 h 637"/>
                  <a:gd name="T46" fmla="*/ 614 w 682"/>
                  <a:gd name="T47" fmla="*/ 314 h 637"/>
                  <a:gd name="T48" fmla="*/ 590 w 682"/>
                  <a:gd name="T49" fmla="*/ 337 h 637"/>
                  <a:gd name="T50" fmla="*/ 566 w 682"/>
                  <a:gd name="T51" fmla="*/ 365 h 637"/>
                  <a:gd name="T52" fmla="*/ 541 w 682"/>
                  <a:gd name="T53" fmla="*/ 393 h 637"/>
                  <a:gd name="T54" fmla="*/ 520 w 682"/>
                  <a:gd name="T55" fmla="*/ 421 h 637"/>
                  <a:gd name="T56" fmla="*/ 500 w 682"/>
                  <a:gd name="T57" fmla="*/ 449 h 637"/>
                  <a:gd name="T58" fmla="*/ 473 w 682"/>
                  <a:gd name="T59" fmla="*/ 486 h 637"/>
                  <a:gd name="T60" fmla="*/ 474 w 682"/>
                  <a:gd name="T61" fmla="*/ 327 h 637"/>
                  <a:gd name="T62" fmla="*/ 400 w 682"/>
                  <a:gd name="T63" fmla="*/ 347 h 637"/>
                  <a:gd name="T64" fmla="*/ 356 w 682"/>
                  <a:gd name="T65" fmla="*/ 364 h 637"/>
                  <a:gd name="T66" fmla="*/ 292 w 682"/>
                  <a:gd name="T67" fmla="*/ 391 h 637"/>
                  <a:gd name="T68" fmla="*/ 243 w 682"/>
                  <a:gd name="T69" fmla="*/ 413 h 637"/>
                  <a:gd name="T70" fmla="*/ 207 w 682"/>
                  <a:gd name="T71" fmla="*/ 432 h 637"/>
                  <a:gd name="T72" fmla="*/ 166 w 682"/>
                  <a:gd name="T73" fmla="*/ 458 h 637"/>
                  <a:gd name="T74" fmla="*/ 126 w 682"/>
                  <a:gd name="T75" fmla="*/ 486 h 637"/>
                  <a:gd name="T76" fmla="*/ 90 w 682"/>
                  <a:gd name="T77" fmla="*/ 521 h 637"/>
                  <a:gd name="T78" fmla="*/ 58 w 682"/>
                  <a:gd name="T79" fmla="*/ 559 h 637"/>
                  <a:gd name="T80" fmla="*/ 27 w 682"/>
                  <a:gd name="T81" fmla="*/ 603 h 6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82"/>
                  <a:gd name="T124" fmla="*/ 0 h 637"/>
                  <a:gd name="T125" fmla="*/ 682 w 682"/>
                  <a:gd name="T126" fmla="*/ 637 h 6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82" h="637">
                    <a:moveTo>
                      <a:pt x="0" y="636"/>
                    </a:moveTo>
                    <a:lnTo>
                      <a:pt x="13" y="597"/>
                    </a:lnTo>
                    <a:lnTo>
                      <a:pt x="23" y="578"/>
                    </a:lnTo>
                    <a:lnTo>
                      <a:pt x="31" y="555"/>
                    </a:lnTo>
                    <a:lnTo>
                      <a:pt x="44" y="532"/>
                    </a:lnTo>
                    <a:lnTo>
                      <a:pt x="54" y="511"/>
                    </a:lnTo>
                    <a:lnTo>
                      <a:pt x="68" y="492"/>
                    </a:lnTo>
                    <a:lnTo>
                      <a:pt x="81" y="473"/>
                    </a:lnTo>
                    <a:lnTo>
                      <a:pt x="95" y="453"/>
                    </a:lnTo>
                    <a:lnTo>
                      <a:pt x="117" y="430"/>
                    </a:lnTo>
                    <a:lnTo>
                      <a:pt x="136" y="409"/>
                    </a:lnTo>
                    <a:lnTo>
                      <a:pt x="155" y="390"/>
                    </a:lnTo>
                    <a:lnTo>
                      <a:pt x="176" y="368"/>
                    </a:lnTo>
                    <a:lnTo>
                      <a:pt x="199" y="349"/>
                    </a:lnTo>
                    <a:lnTo>
                      <a:pt x="222" y="327"/>
                    </a:lnTo>
                    <a:lnTo>
                      <a:pt x="245" y="312"/>
                    </a:lnTo>
                    <a:lnTo>
                      <a:pt x="270" y="294"/>
                    </a:lnTo>
                    <a:lnTo>
                      <a:pt x="289" y="278"/>
                    </a:lnTo>
                    <a:lnTo>
                      <a:pt x="314" y="262"/>
                    </a:lnTo>
                    <a:lnTo>
                      <a:pt x="341" y="244"/>
                    </a:lnTo>
                    <a:lnTo>
                      <a:pt x="369" y="229"/>
                    </a:lnTo>
                    <a:lnTo>
                      <a:pt x="386" y="215"/>
                    </a:lnTo>
                    <a:lnTo>
                      <a:pt x="417" y="200"/>
                    </a:lnTo>
                    <a:lnTo>
                      <a:pt x="444" y="188"/>
                    </a:lnTo>
                    <a:lnTo>
                      <a:pt x="472" y="176"/>
                    </a:lnTo>
                    <a:lnTo>
                      <a:pt x="499" y="167"/>
                    </a:lnTo>
                    <a:lnTo>
                      <a:pt x="523" y="158"/>
                    </a:lnTo>
                    <a:lnTo>
                      <a:pt x="543" y="155"/>
                    </a:lnTo>
                    <a:lnTo>
                      <a:pt x="582" y="0"/>
                    </a:lnTo>
                    <a:lnTo>
                      <a:pt x="586" y="24"/>
                    </a:lnTo>
                    <a:lnTo>
                      <a:pt x="591" y="50"/>
                    </a:lnTo>
                    <a:lnTo>
                      <a:pt x="593" y="74"/>
                    </a:lnTo>
                    <a:lnTo>
                      <a:pt x="596" y="91"/>
                    </a:lnTo>
                    <a:lnTo>
                      <a:pt x="603" y="109"/>
                    </a:lnTo>
                    <a:lnTo>
                      <a:pt x="606" y="124"/>
                    </a:lnTo>
                    <a:lnTo>
                      <a:pt x="612" y="139"/>
                    </a:lnTo>
                    <a:lnTo>
                      <a:pt x="618" y="154"/>
                    </a:lnTo>
                    <a:lnTo>
                      <a:pt x="626" y="169"/>
                    </a:lnTo>
                    <a:lnTo>
                      <a:pt x="637" y="189"/>
                    </a:lnTo>
                    <a:lnTo>
                      <a:pt x="648" y="206"/>
                    </a:lnTo>
                    <a:lnTo>
                      <a:pt x="658" y="223"/>
                    </a:lnTo>
                    <a:lnTo>
                      <a:pt x="671" y="241"/>
                    </a:lnTo>
                    <a:lnTo>
                      <a:pt x="681" y="259"/>
                    </a:lnTo>
                    <a:lnTo>
                      <a:pt x="669" y="268"/>
                    </a:lnTo>
                    <a:lnTo>
                      <a:pt x="656" y="275"/>
                    </a:lnTo>
                    <a:lnTo>
                      <a:pt x="641" y="288"/>
                    </a:lnTo>
                    <a:lnTo>
                      <a:pt x="629" y="300"/>
                    </a:lnTo>
                    <a:lnTo>
                      <a:pt x="614" y="314"/>
                    </a:lnTo>
                    <a:lnTo>
                      <a:pt x="601" y="326"/>
                    </a:lnTo>
                    <a:lnTo>
                      <a:pt x="590" y="337"/>
                    </a:lnTo>
                    <a:lnTo>
                      <a:pt x="575" y="350"/>
                    </a:lnTo>
                    <a:lnTo>
                      <a:pt x="566" y="365"/>
                    </a:lnTo>
                    <a:lnTo>
                      <a:pt x="555" y="380"/>
                    </a:lnTo>
                    <a:lnTo>
                      <a:pt x="541" y="393"/>
                    </a:lnTo>
                    <a:lnTo>
                      <a:pt x="530" y="406"/>
                    </a:lnTo>
                    <a:lnTo>
                      <a:pt x="520" y="421"/>
                    </a:lnTo>
                    <a:lnTo>
                      <a:pt x="506" y="434"/>
                    </a:lnTo>
                    <a:lnTo>
                      <a:pt x="500" y="449"/>
                    </a:lnTo>
                    <a:lnTo>
                      <a:pt x="487" y="463"/>
                    </a:lnTo>
                    <a:lnTo>
                      <a:pt x="473" y="486"/>
                    </a:lnTo>
                    <a:lnTo>
                      <a:pt x="504" y="325"/>
                    </a:lnTo>
                    <a:lnTo>
                      <a:pt x="474" y="327"/>
                    </a:lnTo>
                    <a:lnTo>
                      <a:pt x="448" y="334"/>
                    </a:lnTo>
                    <a:lnTo>
                      <a:pt x="400" y="347"/>
                    </a:lnTo>
                    <a:lnTo>
                      <a:pt x="378" y="354"/>
                    </a:lnTo>
                    <a:lnTo>
                      <a:pt x="356" y="364"/>
                    </a:lnTo>
                    <a:lnTo>
                      <a:pt x="314" y="380"/>
                    </a:lnTo>
                    <a:lnTo>
                      <a:pt x="292" y="391"/>
                    </a:lnTo>
                    <a:lnTo>
                      <a:pt x="265" y="403"/>
                    </a:lnTo>
                    <a:lnTo>
                      <a:pt x="243" y="413"/>
                    </a:lnTo>
                    <a:lnTo>
                      <a:pt x="221" y="422"/>
                    </a:lnTo>
                    <a:lnTo>
                      <a:pt x="207" y="432"/>
                    </a:lnTo>
                    <a:lnTo>
                      <a:pt x="185" y="445"/>
                    </a:lnTo>
                    <a:lnTo>
                      <a:pt x="166" y="458"/>
                    </a:lnTo>
                    <a:lnTo>
                      <a:pt x="144" y="473"/>
                    </a:lnTo>
                    <a:lnTo>
                      <a:pt x="126" y="486"/>
                    </a:lnTo>
                    <a:lnTo>
                      <a:pt x="108" y="504"/>
                    </a:lnTo>
                    <a:lnTo>
                      <a:pt x="90" y="521"/>
                    </a:lnTo>
                    <a:lnTo>
                      <a:pt x="75" y="540"/>
                    </a:lnTo>
                    <a:lnTo>
                      <a:pt x="58" y="559"/>
                    </a:lnTo>
                    <a:lnTo>
                      <a:pt x="43" y="580"/>
                    </a:lnTo>
                    <a:lnTo>
                      <a:pt x="27" y="603"/>
                    </a:lnTo>
                    <a:lnTo>
                      <a:pt x="0" y="636"/>
                    </a:lnTo>
                  </a:path>
                </a:pathLst>
              </a:custGeom>
              <a:solidFill>
                <a:srgbClr val="FFFF66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8021" name="Freeform 381"/>
            <p:cNvSpPr>
              <a:spLocks/>
            </p:cNvSpPr>
            <p:nvPr/>
          </p:nvSpPr>
          <p:spPr bwMode="auto">
            <a:xfrm>
              <a:off x="2406" y="1248"/>
              <a:ext cx="624" cy="672"/>
            </a:xfrm>
            <a:custGeom>
              <a:avLst/>
              <a:gdLst>
                <a:gd name="T0" fmla="*/ 25 w 1965"/>
                <a:gd name="T1" fmla="*/ 15 h 1788"/>
                <a:gd name="T2" fmla="*/ 24 w 1965"/>
                <a:gd name="T3" fmla="*/ 7 h 1788"/>
                <a:gd name="T4" fmla="*/ 27 w 1965"/>
                <a:gd name="T5" fmla="*/ 1 h 1788"/>
                <a:gd name="T6" fmla="*/ 35 w 1965"/>
                <a:gd name="T7" fmla="*/ 0 h 1788"/>
                <a:gd name="T8" fmla="*/ 38 w 1965"/>
                <a:gd name="T9" fmla="*/ 4 h 1788"/>
                <a:gd name="T10" fmla="*/ 39 w 1965"/>
                <a:gd name="T11" fmla="*/ 10 h 1788"/>
                <a:gd name="T12" fmla="*/ 38 w 1965"/>
                <a:gd name="T13" fmla="*/ 17 h 1788"/>
                <a:gd name="T14" fmla="*/ 42 w 1965"/>
                <a:gd name="T15" fmla="*/ 21 h 1788"/>
                <a:gd name="T16" fmla="*/ 47 w 1965"/>
                <a:gd name="T17" fmla="*/ 23 h 1788"/>
                <a:gd name="T18" fmla="*/ 49 w 1965"/>
                <a:gd name="T19" fmla="*/ 26 h 1788"/>
                <a:gd name="T20" fmla="*/ 49 w 1965"/>
                <a:gd name="T21" fmla="*/ 31 h 1788"/>
                <a:gd name="T22" fmla="*/ 51 w 1965"/>
                <a:gd name="T23" fmla="*/ 35 h 1788"/>
                <a:gd name="T24" fmla="*/ 55 w 1965"/>
                <a:gd name="T25" fmla="*/ 36 h 1788"/>
                <a:gd name="T26" fmla="*/ 59 w 1965"/>
                <a:gd name="T27" fmla="*/ 36 h 1788"/>
                <a:gd name="T28" fmla="*/ 62 w 1965"/>
                <a:gd name="T29" fmla="*/ 38 h 1788"/>
                <a:gd name="T30" fmla="*/ 63 w 1965"/>
                <a:gd name="T31" fmla="*/ 45 h 1788"/>
                <a:gd name="T32" fmla="*/ 62 w 1965"/>
                <a:gd name="T33" fmla="*/ 54 h 1788"/>
                <a:gd name="T34" fmla="*/ 59 w 1965"/>
                <a:gd name="T35" fmla="*/ 57 h 1788"/>
                <a:gd name="T36" fmla="*/ 55 w 1965"/>
                <a:gd name="T37" fmla="*/ 56 h 1788"/>
                <a:gd name="T38" fmla="*/ 51 w 1965"/>
                <a:gd name="T39" fmla="*/ 57 h 1788"/>
                <a:gd name="T40" fmla="*/ 49 w 1965"/>
                <a:gd name="T41" fmla="*/ 60 h 1788"/>
                <a:gd name="T42" fmla="*/ 49 w 1965"/>
                <a:gd name="T43" fmla="*/ 65 h 1788"/>
                <a:gd name="T44" fmla="*/ 47 w 1965"/>
                <a:gd name="T45" fmla="*/ 69 h 1788"/>
                <a:gd name="T46" fmla="*/ 43 w 1965"/>
                <a:gd name="T47" fmla="*/ 71 h 1788"/>
                <a:gd name="T48" fmla="*/ 39 w 1965"/>
                <a:gd name="T49" fmla="*/ 73 h 1788"/>
                <a:gd name="T50" fmla="*/ 38 w 1965"/>
                <a:gd name="T51" fmla="*/ 79 h 1788"/>
                <a:gd name="T52" fmla="*/ 39 w 1965"/>
                <a:gd name="T53" fmla="*/ 85 h 1788"/>
                <a:gd name="T54" fmla="*/ 37 w 1965"/>
                <a:gd name="T55" fmla="*/ 91 h 1788"/>
                <a:gd name="T56" fmla="*/ 34 w 1965"/>
                <a:gd name="T57" fmla="*/ 94 h 1788"/>
                <a:gd name="T58" fmla="*/ 29 w 1965"/>
                <a:gd name="T59" fmla="*/ 95 h 1788"/>
                <a:gd name="T60" fmla="*/ 26 w 1965"/>
                <a:gd name="T61" fmla="*/ 92 h 1788"/>
                <a:gd name="T62" fmla="*/ 24 w 1965"/>
                <a:gd name="T63" fmla="*/ 88 h 1788"/>
                <a:gd name="T64" fmla="*/ 24 w 1965"/>
                <a:gd name="T65" fmla="*/ 82 h 1788"/>
                <a:gd name="T66" fmla="*/ 25 w 1965"/>
                <a:gd name="T67" fmla="*/ 77 h 1788"/>
                <a:gd name="T68" fmla="*/ 23 w 1965"/>
                <a:gd name="T69" fmla="*/ 74 h 1788"/>
                <a:gd name="T70" fmla="*/ 19 w 1965"/>
                <a:gd name="T71" fmla="*/ 73 h 1788"/>
                <a:gd name="T72" fmla="*/ 15 w 1965"/>
                <a:gd name="T73" fmla="*/ 71 h 1788"/>
                <a:gd name="T74" fmla="*/ 14 w 1965"/>
                <a:gd name="T75" fmla="*/ 65 h 1788"/>
                <a:gd name="T76" fmla="*/ 13 w 1965"/>
                <a:gd name="T77" fmla="*/ 61 h 1788"/>
                <a:gd name="T78" fmla="*/ 9 w 1965"/>
                <a:gd name="T79" fmla="*/ 59 h 1788"/>
                <a:gd name="T80" fmla="*/ 5 w 1965"/>
                <a:gd name="T81" fmla="*/ 59 h 1788"/>
                <a:gd name="T82" fmla="*/ 1 w 1965"/>
                <a:gd name="T83" fmla="*/ 58 h 1788"/>
                <a:gd name="T84" fmla="*/ 0 w 1965"/>
                <a:gd name="T85" fmla="*/ 51 h 1788"/>
                <a:gd name="T86" fmla="*/ 0 w 1965"/>
                <a:gd name="T87" fmla="*/ 42 h 1788"/>
                <a:gd name="T88" fmla="*/ 2 w 1965"/>
                <a:gd name="T89" fmla="*/ 37 h 1788"/>
                <a:gd name="T90" fmla="*/ 5 w 1965"/>
                <a:gd name="T91" fmla="*/ 35 h 1788"/>
                <a:gd name="T92" fmla="*/ 9 w 1965"/>
                <a:gd name="T93" fmla="*/ 36 h 1788"/>
                <a:gd name="T94" fmla="*/ 13 w 1965"/>
                <a:gd name="T95" fmla="*/ 34 h 1788"/>
                <a:gd name="T96" fmla="*/ 14 w 1965"/>
                <a:gd name="T97" fmla="*/ 29 h 1788"/>
                <a:gd name="T98" fmla="*/ 16 w 1965"/>
                <a:gd name="T99" fmla="*/ 24 h 1788"/>
                <a:gd name="T100" fmla="*/ 20 w 1965"/>
                <a:gd name="T101" fmla="*/ 22 h 17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965"/>
                <a:gd name="T154" fmla="*/ 0 h 1788"/>
                <a:gd name="T155" fmla="*/ 1965 w 1965"/>
                <a:gd name="T156" fmla="*/ 1788 h 17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965" h="1788">
                  <a:moveTo>
                    <a:pt x="747" y="373"/>
                  </a:moveTo>
                  <a:lnTo>
                    <a:pt x="767" y="352"/>
                  </a:lnTo>
                  <a:lnTo>
                    <a:pt x="782" y="333"/>
                  </a:lnTo>
                  <a:lnTo>
                    <a:pt x="789" y="312"/>
                  </a:lnTo>
                  <a:lnTo>
                    <a:pt x="789" y="284"/>
                  </a:lnTo>
                  <a:lnTo>
                    <a:pt x="780" y="252"/>
                  </a:lnTo>
                  <a:lnTo>
                    <a:pt x="772" y="226"/>
                  </a:lnTo>
                  <a:lnTo>
                    <a:pt x="761" y="192"/>
                  </a:lnTo>
                  <a:lnTo>
                    <a:pt x="756" y="158"/>
                  </a:lnTo>
                  <a:lnTo>
                    <a:pt x="761" y="135"/>
                  </a:lnTo>
                  <a:lnTo>
                    <a:pt x="769" y="108"/>
                  </a:lnTo>
                  <a:lnTo>
                    <a:pt x="784" y="81"/>
                  </a:lnTo>
                  <a:lnTo>
                    <a:pt x="805" y="54"/>
                  </a:lnTo>
                  <a:lnTo>
                    <a:pt x="834" y="32"/>
                  </a:lnTo>
                  <a:lnTo>
                    <a:pt x="857" y="16"/>
                  </a:lnTo>
                  <a:lnTo>
                    <a:pt x="891" y="5"/>
                  </a:lnTo>
                  <a:lnTo>
                    <a:pt x="931" y="1"/>
                  </a:lnTo>
                  <a:lnTo>
                    <a:pt x="974" y="0"/>
                  </a:lnTo>
                  <a:lnTo>
                    <a:pt x="1032" y="0"/>
                  </a:lnTo>
                  <a:lnTo>
                    <a:pt x="1077" y="3"/>
                  </a:lnTo>
                  <a:lnTo>
                    <a:pt x="1104" y="11"/>
                  </a:lnTo>
                  <a:lnTo>
                    <a:pt x="1124" y="21"/>
                  </a:lnTo>
                  <a:lnTo>
                    <a:pt x="1144" y="32"/>
                  </a:lnTo>
                  <a:lnTo>
                    <a:pt x="1167" y="51"/>
                  </a:lnTo>
                  <a:lnTo>
                    <a:pt x="1186" y="74"/>
                  </a:lnTo>
                  <a:lnTo>
                    <a:pt x="1202" y="93"/>
                  </a:lnTo>
                  <a:lnTo>
                    <a:pt x="1209" y="111"/>
                  </a:lnTo>
                  <a:lnTo>
                    <a:pt x="1215" y="142"/>
                  </a:lnTo>
                  <a:lnTo>
                    <a:pt x="1215" y="169"/>
                  </a:lnTo>
                  <a:lnTo>
                    <a:pt x="1211" y="195"/>
                  </a:lnTo>
                  <a:lnTo>
                    <a:pt x="1205" y="215"/>
                  </a:lnTo>
                  <a:lnTo>
                    <a:pt x="1197" y="249"/>
                  </a:lnTo>
                  <a:lnTo>
                    <a:pt x="1186" y="283"/>
                  </a:lnTo>
                  <a:lnTo>
                    <a:pt x="1181" y="304"/>
                  </a:lnTo>
                  <a:lnTo>
                    <a:pt x="1189" y="325"/>
                  </a:lnTo>
                  <a:lnTo>
                    <a:pt x="1198" y="341"/>
                  </a:lnTo>
                  <a:lnTo>
                    <a:pt x="1215" y="362"/>
                  </a:lnTo>
                  <a:lnTo>
                    <a:pt x="1240" y="378"/>
                  </a:lnTo>
                  <a:lnTo>
                    <a:pt x="1263" y="392"/>
                  </a:lnTo>
                  <a:lnTo>
                    <a:pt x="1296" y="403"/>
                  </a:lnTo>
                  <a:lnTo>
                    <a:pt x="1330" y="411"/>
                  </a:lnTo>
                  <a:lnTo>
                    <a:pt x="1363" y="417"/>
                  </a:lnTo>
                  <a:lnTo>
                    <a:pt x="1395" y="421"/>
                  </a:lnTo>
                  <a:lnTo>
                    <a:pt x="1431" y="428"/>
                  </a:lnTo>
                  <a:lnTo>
                    <a:pt x="1459" y="436"/>
                  </a:lnTo>
                  <a:lnTo>
                    <a:pt x="1480" y="446"/>
                  </a:lnTo>
                  <a:lnTo>
                    <a:pt x="1497" y="455"/>
                  </a:lnTo>
                  <a:lnTo>
                    <a:pt x="1509" y="467"/>
                  </a:lnTo>
                  <a:lnTo>
                    <a:pt x="1518" y="481"/>
                  </a:lnTo>
                  <a:lnTo>
                    <a:pt x="1526" y="497"/>
                  </a:lnTo>
                  <a:lnTo>
                    <a:pt x="1529" y="512"/>
                  </a:lnTo>
                  <a:lnTo>
                    <a:pt x="1532" y="527"/>
                  </a:lnTo>
                  <a:lnTo>
                    <a:pt x="1532" y="546"/>
                  </a:lnTo>
                  <a:lnTo>
                    <a:pt x="1529" y="567"/>
                  </a:lnTo>
                  <a:lnTo>
                    <a:pt x="1529" y="584"/>
                  </a:lnTo>
                  <a:lnTo>
                    <a:pt x="1534" y="604"/>
                  </a:lnTo>
                  <a:lnTo>
                    <a:pt x="1544" y="622"/>
                  </a:lnTo>
                  <a:lnTo>
                    <a:pt x="1556" y="638"/>
                  </a:lnTo>
                  <a:lnTo>
                    <a:pt x="1572" y="649"/>
                  </a:lnTo>
                  <a:lnTo>
                    <a:pt x="1592" y="661"/>
                  </a:lnTo>
                  <a:lnTo>
                    <a:pt x="1612" y="668"/>
                  </a:lnTo>
                  <a:lnTo>
                    <a:pt x="1643" y="674"/>
                  </a:lnTo>
                  <a:lnTo>
                    <a:pt x="1668" y="676"/>
                  </a:lnTo>
                  <a:lnTo>
                    <a:pt x="1693" y="678"/>
                  </a:lnTo>
                  <a:lnTo>
                    <a:pt x="1720" y="676"/>
                  </a:lnTo>
                  <a:lnTo>
                    <a:pt x="1754" y="674"/>
                  </a:lnTo>
                  <a:lnTo>
                    <a:pt x="1779" y="672"/>
                  </a:lnTo>
                  <a:lnTo>
                    <a:pt x="1805" y="670"/>
                  </a:lnTo>
                  <a:lnTo>
                    <a:pt x="1831" y="668"/>
                  </a:lnTo>
                  <a:lnTo>
                    <a:pt x="1859" y="670"/>
                  </a:lnTo>
                  <a:lnTo>
                    <a:pt x="1875" y="672"/>
                  </a:lnTo>
                  <a:lnTo>
                    <a:pt x="1893" y="676"/>
                  </a:lnTo>
                  <a:lnTo>
                    <a:pt x="1910" y="684"/>
                  </a:lnTo>
                  <a:lnTo>
                    <a:pt x="1928" y="695"/>
                  </a:lnTo>
                  <a:lnTo>
                    <a:pt x="1942" y="708"/>
                  </a:lnTo>
                  <a:lnTo>
                    <a:pt x="1952" y="727"/>
                  </a:lnTo>
                  <a:lnTo>
                    <a:pt x="1957" y="744"/>
                  </a:lnTo>
                  <a:lnTo>
                    <a:pt x="1960" y="764"/>
                  </a:lnTo>
                  <a:lnTo>
                    <a:pt x="1964" y="801"/>
                  </a:lnTo>
                  <a:lnTo>
                    <a:pt x="1962" y="844"/>
                  </a:lnTo>
                  <a:lnTo>
                    <a:pt x="1964" y="890"/>
                  </a:lnTo>
                  <a:lnTo>
                    <a:pt x="1959" y="944"/>
                  </a:lnTo>
                  <a:lnTo>
                    <a:pt x="1954" y="981"/>
                  </a:lnTo>
                  <a:lnTo>
                    <a:pt x="1950" y="1010"/>
                  </a:lnTo>
                  <a:lnTo>
                    <a:pt x="1942" y="1026"/>
                  </a:lnTo>
                  <a:lnTo>
                    <a:pt x="1929" y="1041"/>
                  </a:lnTo>
                  <a:lnTo>
                    <a:pt x="1915" y="1051"/>
                  </a:lnTo>
                  <a:lnTo>
                    <a:pt x="1897" y="1061"/>
                  </a:lnTo>
                  <a:lnTo>
                    <a:pt x="1876" y="1066"/>
                  </a:lnTo>
                  <a:lnTo>
                    <a:pt x="1857" y="1069"/>
                  </a:lnTo>
                  <a:lnTo>
                    <a:pt x="1819" y="1070"/>
                  </a:lnTo>
                  <a:lnTo>
                    <a:pt x="1786" y="1069"/>
                  </a:lnTo>
                  <a:lnTo>
                    <a:pt x="1758" y="1066"/>
                  </a:lnTo>
                  <a:lnTo>
                    <a:pt x="1734" y="1064"/>
                  </a:lnTo>
                  <a:lnTo>
                    <a:pt x="1706" y="1063"/>
                  </a:lnTo>
                  <a:lnTo>
                    <a:pt x="1682" y="1063"/>
                  </a:lnTo>
                  <a:lnTo>
                    <a:pt x="1660" y="1064"/>
                  </a:lnTo>
                  <a:lnTo>
                    <a:pt x="1637" y="1066"/>
                  </a:lnTo>
                  <a:lnTo>
                    <a:pt x="1610" y="1071"/>
                  </a:lnTo>
                  <a:lnTo>
                    <a:pt x="1595" y="1077"/>
                  </a:lnTo>
                  <a:lnTo>
                    <a:pt x="1581" y="1082"/>
                  </a:lnTo>
                  <a:lnTo>
                    <a:pt x="1563" y="1093"/>
                  </a:lnTo>
                  <a:lnTo>
                    <a:pt x="1551" y="1104"/>
                  </a:lnTo>
                  <a:lnTo>
                    <a:pt x="1541" y="1116"/>
                  </a:lnTo>
                  <a:lnTo>
                    <a:pt x="1532" y="1130"/>
                  </a:lnTo>
                  <a:lnTo>
                    <a:pt x="1527" y="1145"/>
                  </a:lnTo>
                  <a:lnTo>
                    <a:pt x="1526" y="1159"/>
                  </a:lnTo>
                  <a:lnTo>
                    <a:pt x="1527" y="1176"/>
                  </a:lnTo>
                  <a:lnTo>
                    <a:pt x="1527" y="1203"/>
                  </a:lnTo>
                  <a:lnTo>
                    <a:pt x="1526" y="1233"/>
                  </a:lnTo>
                  <a:lnTo>
                    <a:pt x="1516" y="1254"/>
                  </a:lnTo>
                  <a:lnTo>
                    <a:pt x="1507" y="1272"/>
                  </a:lnTo>
                  <a:lnTo>
                    <a:pt x="1494" y="1285"/>
                  </a:lnTo>
                  <a:lnTo>
                    <a:pt x="1474" y="1295"/>
                  </a:lnTo>
                  <a:lnTo>
                    <a:pt x="1454" y="1305"/>
                  </a:lnTo>
                  <a:lnTo>
                    <a:pt x="1431" y="1309"/>
                  </a:lnTo>
                  <a:lnTo>
                    <a:pt x="1402" y="1314"/>
                  </a:lnTo>
                  <a:lnTo>
                    <a:pt x="1378" y="1321"/>
                  </a:lnTo>
                  <a:lnTo>
                    <a:pt x="1348" y="1325"/>
                  </a:lnTo>
                  <a:lnTo>
                    <a:pt x="1325" y="1329"/>
                  </a:lnTo>
                  <a:lnTo>
                    <a:pt x="1296" y="1333"/>
                  </a:lnTo>
                  <a:lnTo>
                    <a:pt x="1274" y="1342"/>
                  </a:lnTo>
                  <a:lnTo>
                    <a:pt x="1250" y="1352"/>
                  </a:lnTo>
                  <a:lnTo>
                    <a:pt x="1227" y="1362"/>
                  </a:lnTo>
                  <a:lnTo>
                    <a:pt x="1211" y="1378"/>
                  </a:lnTo>
                  <a:lnTo>
                    <a:pt x="1195" y="1395"/>
                  </a:lnTo>
                  <a:lnTo>
                    <a:pt x="1183" y="1417"/>
                  </a:lnTo>
                  <a:lnTo>
                    <a:pt x="1181" y="1436"/>
                  </a:lnTo>
                  <a:lnTo>
                    <a:pt x="1181" y="1458"/>
                  </a:lnTo>
                  <a:lnTo>
                    <a:pt x="1186" y="1478"/>
                  </a:lnTo>
                  <a:lnTo>
                    <a:pt x="1194" y="1500"/>
                  </a:lnTo>
                  <a:lnTo>
                    <a:pt x="1200" y="1523"/>
                  </a:lnTo>
                  <a:lnTo>
                    <a:pt x="1205" y="1546"/>
                  </a:lnTo>
                  <a:lnTo>
                    <a:pt x="1211" y="1573"/>
                  </a:lnTo>
                  <a:lnTo>
                    <a:pt x="1211" y="1601"/>
                  </a:lnTo>
                  <a:lnTo>
                    <a:pt x="1204" y="1629"/>
                  </a:lnTo>
                  <a:lnTo>
                    <a:pt x="1195" y="1651"/>
                  </a:lnTo>
                  <a:lnTo>
                    <a:pt x="1186" y="1672"/>
                  </a:lnTo>
                  <a:lnTo>
                    <a:pt x="1174" y="1693"/>
                  </a:lnTo>
                  <a:lnTo>
                    <a:pt x="1157" y="1718"/>
                  </a:lnTo>
                  <a:lnTo>
                    <a:pt x="1139" y="1734"/>
                  </a:lnTo>
                  <a:lnTo>
                    <a:pt x="1124" y="1746"/>
                  </a:lnTo>
                  <a:lnTo>
                    <a:pt x="1104" y="1760"/>
                  </a:lnTo>
                  <a:lnTo>
                    <a:pt x="1083" y="1773"/>
                  </a:lnTo>
                  <a:lnTo>
                    <a:pt x="1062" y="1779"/>
                  </a:lnTo>
                  <a:lnTo>
                    <a:pt x="1045" y="1783"/>
                  </a:lnTo>
                  <a:lnTo>
                    <a:pt x="1014" y="1786"/>
                  </a:lnTo>
                  <a:lnTo>
                    <a:pt x="978" y="1787"/>
                  </a:lnTo>
                  <a:lnTo>
                    <a:pt x="935" y="1786"/>
                  </a:lnTo>
                  <a:lnTo>
                    <a:pt x="915" y="1786"/>
                  </a:lnTo>
                  <a:lnTo>
                    <a:pt x="889" y="1782"/>
                  </a:lnTo>
                  <a:lnTo>
                    <a:pt x="862" y="1775"/>
                  </a:lnTo>
                  <a:lnTo>
                    <a:pt x="837" y="1763"/>
                  </a:lnTo>
                  <a:lnTo>
                    <a:pt x="822" y="1754"/>
                  </a:lnTo>
                  <a:lnTo>
                    <a:pt x="805" y="1740"/>
                  </a:lnTo>
                  <a:lnTo>
                    <a:pt x="792" y="1727"/>
                  </a:lnTo>
                  <a:lnTo>
                    <a:pt x="778" y="1710"/>
                  </a:lnTo>
                  <a:lnTo>
                    <a:pt x="767" y="1694"/>
                  </a:lnTo>
                  <a:lnTo>
                    <a:pt x="758" y="1674"/>
                  </a:lnTo>
                  <a:lnTo>
                    <a:pt x="754" y="1653"/>
                  </a:lnTo>
                  <a:lnTo>
                    <a:pt x="752" y="1635"/>
                  </a:lnTo>
                  <a:lnTo>
                    <a:pt x="752" y="1613"/>
                  </a:lnTo>
                  <a:lnTo>
                    <a:pt x="754" y="1594"/>
                  </a:lnTo>
                  <a:lnTo>
                    <a:pt x="761" y="1573"/>
                  </a:lnTo>
                  <a:lnTo>
                    <a:pt x="767" y="1549"/>
                  </a:lnTo>
                  <a:lnTo>
                    <a:pt x="774" y="1526"/>
                  </a:lnTo>
                  <a:lnTo>
                    <a:pt x="780" y="1506"/>
                  </a:lnTo>
                  <a:lnTo>
                    <a:pt x="782" y="1487"/>
                  </a:lnTo>
                  <a:lnTo>
                    <a:pt x="780" y="1471"/>
                  </a:lnTo>
                  <a:lnTo>
                    <a:pt x="774" y="1457"/>
                  </a:lnTo>
                  <a:lnTo>
                    <a:pt x="763" y="1438"/>
                  </a:lnTo>
                  <a:lnTo>
                    <a:pt x="751" y="1424"/>
                  </a:lnTo>
                  <a:lnTo>
                    <a:pt x="735" y="1411"/>
                  </a:lnTo>
                  <a:lnTo>
                    <a:pt x="718" y="1401"/>
                  </a:lnTo>
                  <a:lnTo>
                    <a:pt x="702" y="1390"/>
                  </a:lnTo>
                  <a:lnTo>
                    <a:pt x="676" y="1383"/>
                  </a:lnTo>
                  <a:lnTo>
                    <a:pt x="655" y="1378"/>
                  </a:lnTo>
                  <a:lnTo>
                    <a:pt x="628" y="1373"/>
                  </a:lnTo>
                  <a:lnTo>
                    <a:pt x="604" y="1370"/>
                  </a:lnTo>
                  <a:lnTo>
                    <a:pt x="581" y="1365"/>
                  </a:lnTo>
                  <a:lnTo>
                    <a:pt x="554" y="1360"/>
                  </a:lnTo>
                  <a:lnTo>
                    <a:pt x="530" y="1352"/>
                  </a:lnTo>
                  <a:lnTo>
                    <a:pt x="503" y="1346"/>
                  </a:lnTo>
                  <a:lnTo>
                    <a:pt x="481" y="1338"/>
                  </a:lnTo>
                  <a:lnTo>
                    <a:pt x="464" y="1327"/>
                  </a:lnTo>
                  <a:lnTo>
                    <a:pt x="451" y="1311"/>
                  </a:lnTo>
                  <a:lnTo>
                    <a:pt x="441" y="1293"/>
                  </a:lnTo>
                  <a:lnTo>
                    <a:pt x="434" y="1268"/>
                  </a:lnTo>
                  <a:lnTo>
                    <a:pt x="433" y="1247"/>
                  </a:lnTo>
                  <a:lnTo>
                    <a:pt x="434" y="1225"/>
                  </a:lnTo>
                  <a:lnTo>
                    <a:pt x="437" y="1206"/>
                  </a:lnTo>
                  <a:lnTo>
                    <a:pt x="434" y="1184"/>
                  </a:lnTo>
                  <a:lnTo>
                    <a:pt x="426" y="1169"/>
                  </a:lnTo>
                  <a:lnTo>
                    <a:pt x="412" y="1150"/>
                  </a:lnTo>
                  <a:lnTo>
                    <a:pt x="398" y="1139"/>
                  </a:lnTo>
                  <a:lnTo>
                    <a:pt x="382" y="1127"/>
                  </a:lnTo>
                  <a:lnTo>
                    <a:pt x="358" y="1120"/>
                  </a:lnTo>
                  <a:lnTo>
                    <a:pt x="333" y="1112"/>
                  </a:lnTo>
                  <a:lnTo>
                    <a:pt x="305" y="1110"/>
                  </a:lnTo>
                  <a:lnTo>
                    <a:pt x="283" y="1108"/>
                  </a:lnTo>
                  <a:lnTo>
                    <a:pt x="256" y="1108"/>
                  </a:lnTo>
                  <a:lnTo>
                    <a:pt x="233" y="1110"/>
                  </a:lnTo>
                  <a:lnTo>
                    <a:pt x="211" y="1112"/>
                  </a:lnTo>
                  <a:lnTo>
                    <a:pt x="187" y="1114"/>
                  </a:lnTo>
                  <a:lnTo>
                    <a:pt x="164" y="1116"/>
                  </a:lnTo>
                  <a:lnTo>
                    <a:pt x="126" y="1116"/>
                  </a:lnTo>
                  <a:lnTo>
                    <a:pt x="102" y="1115"/>
                  </a:lnTo>
                  <a:lnTo>
                    <a:pt x="76" y="1110"/>
                  </a:lnTo>
                  <a:lnTo>
                    <a:pt x="57" y="1102"/>
                  </a:lnTo>
                  <a:lnTo>
                    <a:pt x="38" y="1090"/>
                  </a:lnTo>
                  <a:lnTo>
                    <a:pt x="24" y="1075"/>
                  </a:lnTo>
                  <a:lnTo>
                    <a:pt x="14" y="1061"/>
                  </a:lnTo>
                  <a:lnTo>
                    <a:pt x="3" y="1031"/>
                  </a:lnTo>
                  <a:lnTo>
                    <a:pt x="3" y="1001"/>
                  </a:lnTo>
                  <a:lnTo>
                    <a:pt x="1" y="970"/>
                  </a:lnTo>
                  <a:lnTo>
                    <a:pt x="0" y="933"/>
                  </a:lnTo>
                  <a:lnTo>
                    <a:pt x="3" y="899"/>
                  </a:lnTo>
                  <a:lnTo>
                    <a:pt x="3" y="863"/>
                  </a:lnTo>
                  <a:lnTo>
                    <a:pt x="5" y="831"/>
                  </a:lnTo>
                  <a:lnTo>
                    <a:pt x="9" y="799"/>
                  </a:lnTo>
                  <a:lnTo>
                    <a:pt x="13" y="773"/>
                  </a:lnTo>
                  <a:lnTo>
                    <a:pt x="18" y="745"/>
                  </a:lnTo>
                  <a:lnTo>
                    <a:pt x="24" y="723"/>
                  </a:lnTo>
                  <a:lnTo>
                    <a:pt x="34" y="710"/>
                  </a:lnTo>
                  <a:lnTo>
                    <a:pt x="47" y="695"/>
                  </a:lnTo>
                  <a:lnTo>
                    <a:pt x="61" y="687"/>
                  </a:lnTo>
                  <a:lnTo>
                    <a:pt x="79" y="676"/>
                  </a:lnTo>
                  <a:lnTo>
                    <a:pt x="95" y="674"/>
                  </a:lnTo>
                  <a:lnTo>
                    <a:pt x="117" y="670"/>
                  </a:lnTo>
                  <a:lnTo>
                    <a:pt x="145" y="668"/>
                  </a:lnTo>
                  <a:lnTo>
                    <a:pt x="170" y="670"/>
                  </a:lnTo>
                  <a:lnTo>
                    <a:pt x="203" y="674"/>
                  </a:lnTo>
                  <a:lnTo>
                    <a:pt x="232" y="675"/>
                  </a:lnTo>
                  <a:lnTo>
                    <a:pt x="256" y="676"/>
                  </a:lnTo>
                  <a:lnTo>
                    <a:pt x="291" y="678"/>
                  </a:lnTo>
                  <a:lnTo>
                    <a:pt x="325" y="674"/>
                  </a:lnTo>
                  <a:lnTo>
                    <a:pt x="354" y="668"/>
                  </a:lnTo>
                  <a:lnTo>
                    <a:pt x="382" y="660"/>
                  </a:lnTo>
                  <a:lnTo>
                    <a:pt x="400" y="651"/>
                  </a:lnTo>
                  <a:lnTo>
                    <a:pt x="419" y="638"/>
                  </a:lnTo>
                  <a:lnTo>
                    <a:pt x="433" y="619"/>
                  </a:lnTo>
                  <a:lnTo>
                    <a:pt x="441" y="602"/>
                  </a:lnTo>
                  <a:lnTo>
                    <a:pt x="444" y="583"/>
                  </a:lnTo>
                  <a:lnTo>
                    <a:pt x="443" y="569"/>
                  </a:lnTo>
                  <a:lnTo>
                    <a:pt x="441" y="542"/>
                  </a:lnTo>
                  <a:lnTo>
                    <a:pt x="443" y="515"/>
                  </a:lnTo>
                  <a:lnTo>
                    <a:pt x="449" y="495"/>
                  </a:lnTo>
                  <a:lnTo>
                    <a:pt x="456" y="476"/>
                  </a:lnTo>
                  <a:lnTo>
                    <a:pt x="467" y="462"/>
                  </a:lnTo>
                  <a:lnTo>
                    <a:pt x="489" y="448"/>
                  </a:lnTo>
                  <a:lnTo>
                    <a:pt x="512" y="438"/>
                  </a:lnTo>
                  <a:lnTo>
                    <a:pt x="541" y="430"/>
                  </a:lnTo>
                  <a:lnTo>
                    <a:pt x="570" y="424"/>
                  </a:lnTo>
                  <a:lnTo>
                    <a:pt x="594" y="419"/>
                  </a:lnTo>
                  <a:lnTo>
                    <a:pt x="624" y="415"/>
                  </a:lnTo>
                  <a:lnTo>
                    <a:pt x="653" y="409"/>
                  </a:lnTo>
                  <a:lnTo>
                    <a:pt x="688" y="401"/>
                  </a:lnTo>
                  <a:lnTo>
                    <a:pt x="720" y="391"/>
                  </a:lnTo>
                  <a:lnTo>
                    <a:pt x="747" y="373"/>
                  </a:lnTo>
                </a:path>
              </a:pathLst>
            </a:custGeom>
            <a:gradFill rotWithShape="0">
              <a:gsLst>
                <a:gs pos="0">
                  <a:srgbClr val="76003E"/>
                </a:gs>
                <a:gs pos="100000">
                  <a:srgbClr val="FF0085"/>
                </a:gs>
              </a:gsLst>
              <a:path path="rect">
                <a:fillToRect l="50000" t="50000" r="50000" b="50000"/>
              </a:path>
            </a:gra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22" name="Freeform 382"/>
            <p:cNvSpPr>
              <a:spLocks/>
            </p:cNvSpPr>
            <p:nvPr/>
          </p:nvSpPr>
          <p:spPr bwMode="auto">
            <a:xfrm>
              <a:off x="2214" y="2976"/>
              <a:ext cx="672" cy="672"/>
            </a:xfrm>
            <a:custGeom>
              <a:avLst/>
              <a:gdLst>
                <a:gd name="T0" fmla="*/ 31 w 1965"/>
                <a:gd name="T1" fmla="*/ 15 h 1788"/>
                <a:gd name="T2" fmla="*/ 30 w 1965"/>
                <a:gd name="T3" fmla="*/ 7 h 1788"/>
                <a:gd name="T4" fmla="*/ 34 w 1965"/>
                <a:gd name="T5" fmla="*/ 1 h 1788"/>
                <a:gd name="T6" fmla="*/ 43 w 1965"/>
                <a:gd name="T7" fmla="*/ 0 h 1788"/>
                <a:gd name="T8" fmla="*/ 48 w 1965"/>
                <a:gd name="T9" fmla="*/ 4 h 1788"/>
                <a:gd name="T10" fmla="*/ 49 w 1965"/>
                <a:gd name="T11" fmla="*/ 10 h 1788"/>
                <a:gd name="T12" fmla="*/ 48 w 1965"/>
                <a:gd name="T13" fmla="*/ 17 h 1788"/>
                <a:gd name="T14" fmla="*/ 52 w 1965"/>
                <a:gd name="T15" fmla="*/ 21 h 1788"/>
                <a:gd name="T16" fmla="*/ 58 w 1965"/>
                <a:gd name="T17" fmla="*/ 23 h 1788"/>
                <a:gd name="T18" fmla="*/ 61 w 1965"/>
                <a:gd name="T19" fmla="*/ 26 h 1788"/>
                <a:gd name="T20" fmla="*/ 61 w 1965"/>
                <a:gd name="T21" fmla="*/ 31 h 1788"/>
                <a:gd name="T22" fmla="*/ 64 w 1965"/>
                <a:gd name="T23" fmla="*/ 35 h 1788"/>
                <a:gd name="T24" fmla="*/ 69 w 1965"/>
                <a:gd name="T25" fmla="*/ 36 h 1788"/>
                <a:gd name="T26" fmla="*/ 75 w 1965"/>
                <a:gd name="T27" fmla="*/ 36 h 1788"/>
                <a:gd name="T28" fmla="*/ 78 w 1965"/>
                <a:gd name="T29" fmla="*/ 38 h 1788"/>
                <a:gd name="T30" fmla="*/ 78 w 1965"/>
                <a:gd name="T31" fmla="*/ 45 h 1788"/>
                <a:gd name="T32" fmla="*/ 78 w 1965"/>
                <a:gd name="T33" fmla="*/ 54 h 1788"/>
                <a:gd name="T34" fmla="*/ 74 w 1965"/>
                <a:gd name="T35" fmla="*/ 57 h 1788"/>
                <a:gd name="T36" fmla="*/ 68 w 1965"/>
                <a:gd name="T37" fmla="*/ 56 h 1788"/>
                <a:gd name="T38" fmla="*/ 64 w 1965"/>
                <a:gd name="T39" fmla="*/ 57 h 1788"/>
                <a:gd name="T40" fmla="*/ 61 w 1965"/>
                <a:gd name="T41" fmla="*/ 60 h 1788"/>
                <a:gd name="T42" fmla="*/ 61 w 1965"/>
                <a:gd name="T43" fmla="*/ 65 h 1788"/>
                <a:gd name="T44" fmla="*/ 58 w 1965"/>
                <a:gd name="T45" fmla="*/ 69 h 1788"/>
                <a:gd name="T46" fmla="*/ 53 w 1965"/>
                <a:gd name="T47" fmla="*/ 71 h 1788"/>
                <a:gd name="T48" fmla="*/ 49 w 1965"/>
                <a:gd name="T49" fmla="*/ 73 h 1788"/>
                <a:gd name="T50" fmla="*/ 48 w 1965"/>
                <a:gd name="T51" fmla="*/ 79 h 1788"/>
                <a:gd name="T52" fmla="*/ 49 w 1965"/>
                <a:gd name="T53" fmla="*/ 85 h 1788"/>
                <a:gd name="T54" fmla="*/ 46 w 1965"/>
                <a:gd name="T55" fmla="*/ 91 h 1788"/>
                <a:gd name="T56" fmla="*/ 42 w 1965"/>
                <a:gd name="T57" fmla="*/ 94 h 1788"/>
                <a:gd name="T58" fmla="*/ 37 w 1965"/>
                <a:gd name="T59" fmla="*/ 95 h 1788"/>
                <a:gd name="T60" fmla="*/ 32 w 1965"/>
                <a:gd name="T61" fmla="*/ 92 h 1788"/>
                <a:gd name="T62" fmla="*/ 30 w 1965"/>
                <a:gd name="T63" fmla="*/ 88 h 1788"/>
                <a:gd name="T64" fmla="*/ 31 w 1965"/>
                <a:gd name="T65" fmla="*/ 82 h 1788"/>
                <a:gd name="T66" fmla="*/ 31 w 1965"/>
                <a:gd name="T67" fmla="*/ 77 h 1788"/>
                <a:gd name="T68" fmla="*/ 28 w 1965"/>
                <a:gd name="T69" fmla="*/ 74 h 1788"/>
                <a:gd name="T70" fmla="*/ 23 w 1965"/>
                <a:gd name="T71" fmla="*/ 73 h 1788"/>
                <a:gd name="T72" fmla="*/ 18 w 1965"/>
                <a:gd name="T73" fmla="*/ 71 h 1788"/>
                <a:gd name="T74" fmla="*/ 17 w 1965"/>
                <a:gd name="T75" fmla="*/ 65 h 1788"/>
                <a:gd name="T76" fmla="*/ 16 w 1965"/>
                <a:gd name="T77" fmla="*/ 61 h 1788"/>
                <a:gd name="T78" fmla="*/ 11 w 1965"/>
                <a:gd name="T79" fmla="*/ 59 h 1788"/>
                <a:gd name="T80" fmla="*/ 6 w 1965"/>
                <a:gd name="T81" fmla="*/ 59 h 1788"/>
                <a:gd name="T82" fmla="*/ 1 w 1965"/>
                <a:gd name="T83" fmla="*/ 58 h 1788"/>
                <a:gd name="T84" fmla="*/ 0 w 1965"/>
                <a:gd name="T85" fmla="*/ 51 h 1788"/>
                <a:gd name="T86" fmla="*/ 0 w 1965"/>
                <a:gd name="T87" fmla="*/ 42 h 1788"/>
                <a:gd name="T88" fmla="*/ 2 w 1965"/>
                <a:gd name="T89" fmla="*/ 37 h 1788"/>
                <a:gd name="T90" fmla="*/ 6 w 1965"/>
                <a:gd name="T91" fmla="*/ 35 h 1788"/>
                <a:gd name="T92" fmla="*/ 12 w 1965"/>
                <a:gd name="T93" fmla="*/ 36 h 1788"/>
                <a:gd name="T94" fmla="*/ 17 w 1965"/>
                <a:gd name="T95" fmla="*/ 34 h 1788"/>
                <a:gd name="T96" fmla="*/ 18 w 1965"/>
                <a:gd name="T97" fmla="*/ 29 h 1788"/>
                <a:gd name="T98" fmla="*/ 19 w 1965"/>
                <a:gd name="T99" fmla="*/ 24 h 1788"/>
                <a:gd name="T100" fmla="*/ 25 w 1965"/>
                <a:gd name="T101" fmla="*/ 22 h 17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965"/>
                <a:gd name="T154" fmla="*/ 0 h 1788"/>
                <a:gd name="T155" fmla="*/ 1965 w 1965"/>
                <a:gd name="T156" fmla="*/ 1788 h 17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965" h="1788">
                  <a:moveTo>
                    <a:pt x="747" y="373"/>
                  </a:moveTo>
                  <a:lnTo>
                    <a:pt x="767" y="352"/>
                  </a:lnTo>
                  <a:lnTo>
                    <a:pt x="782" y="333"/>
                  </a:lnTo>
                  <a:lnTo>
                    <a:pt x="789" y="312"/>
                  </a:lnTo>
                  <a:lnTo>
                    <a:pt x="789" y="284"/>
                  </a:lnTo>
                  <a:lnTo>
                    <a:pt x="780" y="252"/>
                  </a:lnTo>
                  <a:lnTo>
                    <a:pt x="772" y="226"/>
                  </a:lnTo>
                  <a:lnTo>
                    <a:pt x="761" y="192"/>
                  </a:lnTo>
                  <a:lnTo>
                    <a:pt x="756" y="158"/>
                  </a:lnTo>
                  <a:lnTo>
                    <a:pt x="761" y="135"/>
                  </a:lnTo>
                  <a:lnTo>
                    <a:pt x="769" y="108"/>
                  </a:lnTo>
                  <a:lnTo>
                    <a:pt x="784" y="81"/>
                  </a:lnTo>
                  <a:lnTo>
                    <a:pt x="805" y="54"/>
                  </a:lnTo>
                  <a:lnTo>
                    <a:pt x="834" y="32"/>
                  </a:lnTo>
                  <a:lnTo>
                    <a:pt x="857" y="16"/>
                  </a:lnTo>
                  <a:lnTo>
                    <a:pt x="891" y="5"/>
                  </a:lnTo>
                  <a:lnTo>
                    <a:pt x="931" y="1"/>
                  </a:lnTo>
                  <a:lnTo>
                    <a:pt x="974" y="0"/>
                  </a:lnTo>
                  <a:lnTo>
                    <a:pt x="1032" y="0"/>
                  </a:lnTo>
                  <a:lnTo>
                    <a:pt x="1077" y="3"/>
                  </a:lnTo>
                  <a:lnTo>
                    <a:pt x="1104" y="11"/>
                  </a:lnTo>
                  <a:lnTo>
                    <a:pt x="1124" y="21"/>
                  </a:lnTo>
                  <a:lnTo>
                    <a:pt x="1144" y="32"/>
                  </a:lnTo>
                  <a:lnTo>
                    <a:pt x="1167" y="51"/>
                  </a:lnTo>
                  <a:lnTo>
                    <a:pt x="1186" y="74"/>
                  </a:lnTo>
                  <a:lnTo>
                    <a:pt x="1202" y="93"/>
                  </a:lnTo>
                  <a:lnTo>
                    <a:pt x="1209" y="111"/>
                  </a:lnTo>
                  <a:lnTo>
                    <a:pt x="1215" y="142"/>
                  </a:lnTo>
                  <a:lnTo>
                    <a:pt x="1215" y="169"/>
                  </a:lnTo>
                  <a:lnTo>
                    <a:pt x="1211" y="195"/>
                  </a:lnTo>
                  <a:lnTo>
                    <a:pt x="1205" y="215"/>
                  </a:lnTo>
                  <a:lnTo>
                    <a:pt x="1197" y="249"/>
                  </a:lnTo>
                  <a:lnTo>
                    <a:pt x="1186" y="283"/>
                  </a:lnTo>
                  <a:lnTo>
                    <a:pt x="1181" y="304"/>
                  </a:lnTo>
                  <a:lnTo>
                    <a:pt x="1189" y="325"/>
                  </a:lnTo>
                  <a:lnTo>
                    <a:pt x="1198" y="341"/>
                  </a:lnTo>
                  <a:lnTo>
                    <a:pt x="1215" y="362"/>
                  </a:lnTo>
                  <a:lnTo>
                    <a:pt x="1240" y="378"/>
                  </a:lnTo>
                  <a:lnTo>
                    <a:pt x="1263" y="392"/>
                  </a:lnTo>
                  <a:lnTo>
                    <a:pt x="1296" y="403"/>
                  </a:lnTo>
                  <a:lnTo>
                    <a:pt x="1330" y="411"/>
                  </a:lnTo>
                  <a:lnTo>
                    <a:pt x="1363" y="417"/>
                  </a:lnTo>
                  <a:lnTo>
                    <a:pt x="1395" y="421"/>
                  </a:lnTo>
                  <a:lnTo>
                    <a:pt x="1431" y="428"/>
                  </a:lnTo>
                  <a:lnTo>
                    <a:pt x="1459" y="436"/>
                  </a:lnTo>
                  <a:lnTo>
                    <a:pt x="1480" y="446"/>
                  </a:lnTo>
                  <a:lnTo>
                    <a:pt x="1497" y="455"/>
                  </a:lnTo>
                  <a:lnTo>
                    <a:pt x="1509" y="467"/>
                  </a:lnTo>
                  <a:lnTo>
                    <a:pt x="1518" y="481"/>
                  </a:lnTo>
                  <a:lnTo>
                    <a:pt x="1526" y="497"/>
                  </a:lnTo>
                  <a:lnTo>
                    <a:pt x="1529" y="512"/>
                  </a:lnTo>
                  <a:lnTo>
                    <a:pt x="1532" y="527"/>
                  </a:lnTo>
                  <a:lnTo>
                    <a:pt x="1532" y="546"/>
                  </a:lnTo>
                  <a:lnTo>
                    <a:pt x="1529" y="567"/>
                  </a:lnTo>
                  <a:lnTo>
                    <a:pt x="1529" y="584"/>
                  </a:lnTo>
                  <a:lnTo>
                    <a:pt x="1534" y="604"/>
                  </a:lnTo>
                  <a:lnTo>
                    <a:pt x="1544" y="622"/>
                  </a:lnTo>
                  <a:lnTo>
                    <a:pt x="1556" y="638"/>
                  </a:lnTo>
                  <a:lnTo>
                    <a:pt x="1572" y="649"/>
                  </a:lnTo>
                  <a:lnTo>
                    <a:pt x="1592" y="661"/>
                  </a:lnTo>
                  <a:lnTo>
                    <a:pt x="1612" y="668"/>
                  </a:lnTo>
                  <a:lnTo>
                    <a:pt x="1643" y="674"/>
                  </a:lnTo>
                  <a:lnTo>
                    <a:pt x="1668" y="676"/>
                  </a:lnTo>
                  <a:lnTo>
                    <a:pt x="1693" y="678"/>
                  </a:lnTo>
                  <a:lnTo>
                    <a:pt x="1720" y="676"/>
                  </a:lnTo>
                  <a:lnTo>
                    <a:pt x="1754" y="674"/>
                  </a:lnTo>
                  <a:lnTo>
                    <a:pt x="1779" y="672"/>
                  </a:lnTo>
                  <a:lnTo>
                    <a:pt x="1805" y="670"/>
                  </a:lnTo>
                  <a:lnTo>
                    <a:pt x="1831" y="668"/>
                  </a:lnTo>
                  <a:lnTo>
                    <a:pt x="1859" y="670"/>
                  </a:lnTo>
                  <a:lnTo>
                    <a:pt x="1875" y="672"/>
                  </a:lnTo>
                  <a:lnTo>
                    <a:pt x="1893" y="676"/>
                  </a:lnTo>
                  <a:lnTo>
                    <a:pt x="1910" y="684"/>
                  </a:lnTo>
                  <a:lnTo>
                    <a:pt x="1928" y="695"/>
                  </a:lnTo>
                  <a:lnTo>
                    <a:pt x="1942" y="708"/>
                  </a:lnTo>
                  <a:lnTo>
                    <a:pt x="1952" y="727"/>
                  </a:lnTo>
                  <a:lnTo>
                    <a:pt x="1957" y="744"/>
                  </a:lnTo>
                  <a:lnTo>
                    <a:pt x="1960" y="764"/>
                  </a:lnTo>
                  <a:lnTo>
                    <a:pt x="1964" y="801"/>
                  </a:lnTo>
                  <a:lnTo>
                    <a:pt x="1962" y="844"/>
                  </a:lnTo>
                  <a:lnTo>
                    <a:pt x="1964" y="890"/>
                  </a:lnTo>
                  <a:lnTo>
                    <a:pt x="1959" y="944"/>
                  </a:lnTo>
                  <a:lnTo>
                    <a:pt x="1954" y="981"/>
                  </a:lnTo>
                  <a:lnTo>
                    <a:pt x="1950" y="1010"/>
                  </a:lnTo>
                  <a:lnTo>
                    <a:pt x="1942" y="1026"/>
                  </a:lnTo>
                  <a:lnTo>
                    <a:pt x="1929" y="1041"/>
                  </a:lnTo>
                  <a:lnTo>
                    <a:pt x="1915" y="1051"/>
                  </a:lnTo>
                  <a:lnTo>
                    <a:pt x="1897" y="1061"/>
                  </a:lnTo>
                  <a:lnTo>
                    <a:pt x="1876" y="1066"/>
                  </a:lnTo>
                  <a:lnTo>
                    <a:pt x="1857" y="1069"/>
                  </a:lnTo>
                  <a:lnTo>
                    <a:pt x="1819" y="1070"/>
                  </a:lnTo>
                  <a:lnTo>
                    <a:pt x="1786" y="1069"/>
                  </a:lnTo>
                  <a:lnTo>
                    <a:pt x="1758" y="1066"/>
                  </a:lnTo>
                  <a:lnTo>
                    <a:pt x="1734" y="1064"/>
                  </a:lnTo>
                  <a:lnTo>
                    <a:pt x="1706" y="1063"/>
                  </a:lnTo>
                  <a:lnTo>
                    <a:pt x="1682" y="1063"/>
                  </a:lnTo>
                  <a:lnTo>
                    <a:pt x="1660" y="1064"/>
                  </a:lnTo>
                  <a:lnTo>
                    <a:pt x="1637" y="1066"/>
                  </a:lnTo>
                  <a:lnTo>
                    <a:pt x="1610" y="1071"/>
                  </a:lnTo>
                  <a:lnTo>
                    <a:pt x="1595" y="1077"/>
                  </a:lnTo>
                  <a:lnTo>
                    <a:pt x="1581" y="1082"/>
                  </a:lnTo>
                  <a:lnTo>
                    <a:pt x="1563" y="1093"/>
                  </a:lnTo>
                  <a:lnTo>
                    <a:pt x="1551" y="1104"/>
                  </a:lnTo>
                  <a:lnTo>
                    <a:pt x="1541" y="1116"/>
                  </a:lnTo>
                  <a:lnTo>
                    <a:pt x="1532" y="1130"/>
                  </a:lnTo>
                  <a:lnTo>
                    <a:pt x="1527" y="1145"/>
                  </a:lnTo>
                  <a:lnTo>
                    <a:pt x="1526" y="1159"/>
                  </a:lnTo>
                  <a:lnTo>
                    <a:pt x="1527" y="1176"/>
                  </a:lnTo>
                  <a:lnTo>
                    <a:pt x="1527" y="1203"/>
                  </a:lnTo>
                  <a:lnTo>
                    <a:pt x="1526" y="1233"/>
                  </a:lnTo>
                  <a:lnTo>
                    <a:pt x="1516" y="1254"/>
                  </a:lnTo>
                  <a:lnTo>
                    <a:pt x="1507" y="1272"/>
                  </a:lnTo>
                  <a:lnTo>
                    <a:pt x="1494" y="1285"/>
                  </a:lnTo>
                  <a:lnTo>
                    <a:pt x="1474" y="1295"/>
                  </a:lnTo>
                  <a:lnTo>
                    <a:pt x="1454" y="1305"/>
                  </a:lnTo>
                  <a:lnTo>
                    <a:pt x="1431" y="1309"/>
                  </a:lnTo>
                  <a:lnTo>
                    <a:pt x="1402" y="1314"/>
                  </a:lnTo>
                  <a:lnTo>
                    <a:pt x="1378" y="1321"/>
                  </a:lnTo>
                  <a:lnTo>
                    <a:pt x="1348" y="1325"/>
                  </a:lnTo>
                  <a:lnTo>
                    <a:pt x="1325" y="1329"/>
                  </a:lnTo>
                  <a:lnTo>
                    <a:pt x="1296" y="1333"/>
                  </a:lnTo>
                  <a:lnTo>
                    <a:pt x="1274" y="1342"/>
                  </a:lnTo>
                  <a:lnTo>
                    <a:pt x="1250" y="1352"/>
                  </a:lnTo>
                  <a:lnTo>
                    <a:pt x="1227" y="1362"/>
                  </a:lnTo>
                  <a:lnTo>
                    <a:pt x="1211" y="1378"/>
                  </a:lnTo>
                  <a:lnTo>
                    <a:pt x="1195" y="1395"/>
                  </a:lnTo>
                  <a:lnTo>
                    <a:pt x="1183" y="1417"/>
                  </a:lnTo>
                  <a:lnTo>
                    <a:pt x="1181" y="1436"/>
                  </a:lnTo>
                  <a:lnTo>
                    <a:pt x="1181" y="1458"/>
                  </a:lnTo>
                  <a:lnTo>
                    <a:pt x="1186" y="1478"/>
                  </a:lnTo>
                  <a:lnTo>
                    <a:pt x="1194" y="1500"/>
                  </a:lnTo>
                  <a:lnTo>
                    <a:pt x="1200" y="1523"/>
                  </a:lnTo>
                  <a:lnTo>
                    <a:pt x="1205" y="1546"/>
                  </a:lnTo>
                  <a:lnTo>
                    <a:pt x="1211" y="1573"/>
                  </a:lnTo>
                  <a:lnTo>
                    <a:pt x="1211" y="1601"/>
                  </a:lnTo>
                  <a:lnTo>
                    <a:pt x="1204" y="1629"/>
                  </a:lnTo>
                  <a:lnTo>
                    <a:pt x="1195" y="1651"/>
                  </a:lnTo>
                  <a:lnTo>
                    <a:pt x="1186" y="1672"/>
                  </a:lnTo>
                  <a:lnTo>
                    <a:pt x="1174" y="1693"/>
                  </a:lnTo>
                  <a:lnTo>
                    <a:pt x="1157" y="1718"/>
                  </a:lnTo>
                  <a:lnTo>
                    <a:pt x="1139" y="1734"/>
                  </a:lnTo>
                  <a:lnTo>
                    <a:pt x="1124" y="1746"/>
                  </a:lnTo>
                  <a:lnTo>
                    <a:pt x="1104" y="1760"/>
                  </a:lnTo>
                  <a:lnTo>
                    <a:pt x="1083" y="1773"/>
                  </a:lnTo>
                  <a:lnTo>
                    <a:pt x="1062" y="1779"/>
                  </a:lnTo>
                  <a:lnTo>
                    <a:pt x="1045" y="1783"/>
                  </a:lnTo>
                  <a:lnTo>
                    <a:pt x="1014" y="1786"/>
                  </a:lnTo>
                  <a:lnTo>
                    <a:pt x="978" y="1787"/>
                  </a:lnTo>
                  <a:lnTo>
                    <a:pt x="935" y="1786"/>
                  </a:lnTo>
                  <a:lnTo>
                    <a:pt x="915" y="1786"/>
                  </a:lnTo>
                  <a:lnTo>
                    <a:pt x="889" y="1782"/>
                  </a:lnTo>
                  <a:lnTo>
                    <a:pt x="862" y="1775"/>
                  </a:lnTo>
                  <a:lnTo>
                    <a:pt x="837" y="1763"/>
                  </a:lnTo>
                  <a:lnTo>
                    <a:pt x="822" y="1754"/>
                  </a:lnTo>
                  <a:lnTo>
                    <a:pt x="805" y="1740"/>
                  </a:lnTo>
                  <a:lnTo>
                    <a:pt x="792" y="1727"/>
                  </a:lnTo>
                  <a:lnTo>
                    <a:pt x="778" y="1710"/>
                  </a:lnTo>
                  <a:lnTo>
                    <a:pt x="767" y="1694"/>
                  </a:lnTo>
                  <a:lnTo>
                    <a:pt x="758" y="1674"/>
                  </a:lnTo>
                  <a:lnTo>
                    <a:pt x="754" y="1653"/>
                  </a:lnTo>
                  <a:lnTo>
                    <a:pt x="752" y="1635"/>
                  </a:lnTo>
                  <a:lnTo>
                    <a:pt x="752" y="1613"/>
                  </a:lnTo>
                  <a:lnTo>
                    <a:pt x="754" y="1594"/>
                  </a:lnTo>
                  <a:lnTo>
                    <a:pt x="761" y="1573"/>
                  </a:lnTo>
                  <a:lnTo>
                    <a:pt x="767" y="1549"/>
                  </a:lnTo>
                  <a:lnTo>
                    <a:pt x="774" y="1526"/>
                  </a:lnTo>
                  <a:lnTo>
                    <a:pt x="780" y="1506"/>
                  </a:lnTo>
                  <a:lnTo>
                    <a:pt x="782" y="1487"/>
                  </a:lnTo>
                  <a:lnTo>
                    <a:pt x="780" y="1471"/>
                  </a:lnTo>
                  <a:lnTo>
                    <a:pt x="774" y="1457"/>
                  </a:lnTo>
                  <a:lnTo>
                    <a:pt x="763" y="1438"/>
                  </a:lnTo>
                  <a:lnTo>
                    <a:pt x="751" y="1424"/>
                  </a:lnTo>
                  <a:lnTo>
                    <a:pt x="735" y="1411"/>
                  </a:lnTo>
                  <a:lnTo>
                    <a:pt x="718" y="1401"/>
                  </a:lnTo>
                  <a:lnTo>
                    <a:pt x="702" y="1390"/>
                  </a:lnTo>
                  <a:lnTo>
                    <a:pt x="676" y="1383"/>
                  </a:lnTo>
                  <a:lnTo>
                    <a:pt x="655" y="1378"/>
                  </a:lnTo>
                  <a:lnTo>
                    <a:pt x="628" y="1373"/>
                  </a:lnTo>
                  <a:lnTo>
                    <a:pt x="604" y="1370"/>
                  </a:lnTo>
                  <a:lnTo>
                    <a:pt x="581" y="1365"/>
                  </a:lnTo>
                  <a:lnTo>
                    <a:pt x="554" y="1360"/>
                  </a:lnTo>
                  <a:lnTo>
                    <a:pt x="530" y="1352"/>
                  </a:lnTo>
                  <a:lnTo>
                    <a:pt x="503" y="1346"/>
                  </a:lnTo>
                  <a:lnTo>
                    <a:pt x="481" y="1338"/>
                  </a:lnTo>
                  <a:lnTo>
                    <a:pt x="464" y="1327"/>
                  </a:lnTo>
                  <a:lnTo>
                    <a:pt x="451" y="1311"/>
                  </a:lnTo>
                  <a:lnTo>
                    <a:pt x="441" y="1293"/>
                  </a:lnTo>
                  <a:lnTo>
                    <a:pt x="434" y="1268"/>
                  </a:lnTo>
                  <a:lnTo>
                    <a:pt x="433" y="1247"/>
                  </a:lnTo>
                  <a:lnTo>
                    <a:pt x="434" y="1225"/>
                  </a:lnTo>
                  <a:lnTo>
                    <a:pt x="437" y="1206"/>
                  </a:lnTo>
                  <a:lnTo>
                    <a:pt x="434" y="1184"/>
                  </a:lnTo>
                  <a:lnTo>
                    <a:pt x="426" y="1169"/>
                  </a:lnTo>
                  <a:lnTo>
                    <a:pt x="412" y="1150"/>
                  </a:lnTo>
                  <a:lnTo>
                    <a:pt x="398" y="1139"/>
                  </a:lnTo>
                  <a:lnTo>
                    <a:pt x="382" y="1127"/>
                  </a:lnTo>
                  <a:lnTo>
                    <a:pt x="358" y="1120"/>
                  </a:lnTo>
                  <a:lnTo>
                    <a:pt x="333" y="1112"/>
                  </a:lnTo>
                  <a:lnTo>
                    <a:pt x="305" y="1110"/>
                  </a:lnTo>
                  <a:lnTo>
                    <a:pt x="283" y="1108"/>
                  </a:lnTo>
                  <a:lnTo>
                    <a:pt x="256" y="1108"/>
                  </a:lnTo>
                  <a:lnTo>
                    <a:pt x="233" y="1110"/>
                  </a:lnTo>
                  <a:lnTo>
                    <a:pt x="211" y="1112"/>
                  </a:lnTo>
                  <a:lnTo>
                    <a:pt x="187" y="1114"/>
                  </a:lnTo>
                  <a:lnTo>
                    <a:pt x="164" y="1116"/>
                  </a:lnTo>
                  <a:lnTo>
                    <a:pt x="126" y="1116"/>
                  </a:lnTo>
                  <a:lnTo>
                    <a:pt x="102" y="1115"/>
                  </a:lnTo>
                  <a:lnTo>
                    <a:pt x="76" y="1110"/>
                  </a:lnTo>
                  <a:lnTo>
                    <a:pt x="57" y="1102"/>
                  </a:lnTo>
                  <a:lnTo>
                    <a:pt x="38" y="1090"/>
                  </a:lnTo>
                  <a:lnTo>
                    <a:pt x="24" y="1075"/>
                  </a:lnTo>
                  <a:lnTo>
                    <a:pt x="14" y="1061"/>
                  </a:lnTo>
                  <a:lnTo>
                    <a:pt x="3" y="1031"/>
                  </a:lnTo>
                  <a:lnTo>
                    <a:pt x="3" y="1001"/>
                  </a:lnTo>
                  <a:lnTo>
                    <a:pt x="1" y="970"/>
                  </a:lnTo>
                  <a:lnTo>
                    <a:pt x="0" y="933"/>
                  </a:lnTo>
                  <a:lnTo>
                    <a:pt x="3" y="899"/>
                  </a:lnTo>
                  <a:lnTo>
                    <a:pt x="3" y="863"/>
                  </a:lnTo>
                  <a:lnTo>
                    <a:pt x="5" y="831"/>
                  </a:lnTo>
                  <a:lnTo>
                    <a:pt x="9" y="799"/>
                  </a:lnTo>
                  <a:lnTo>
                    <a:pt x="13" y="773"/>
                  </a:lnTo>
                  <a:lnTo>
                    <a:pt x="18" y="745"/>
                  </a:lnTo>
                  <a:lnTo>
                    <a:pt x="24" y="723"/>
                  </a:lnTo>
                  <a:lnTo>
                    <a:pt x="34" y="710"/>
                  </a:lnTo>
                  <a:lnTo>
                    <a:pt x="47" y="695"/>
                  </a:lnTo>
                  <a:lnTo>
                    <a:pt x="61" y="687"/>
                  </a:lnTo>
                  <a:lnTo>
                    <a:pt x="79" y="676"/>
                  </a:lnTo>
                  <a:lnTo>
                    <a:pt x="95" y="674"/>
                  </a:lnTo>
                  <a:lnTo>
                    <a:pt x="117" y="670"/>
                  </a:lnTo>
                  <a:lnTo>
                    <a:pt x="145" y="668"/>
                  </a:lnTo>
                  <a:lnTo>
                    <a:pt x="170" y="670"/>
                  </a:lnTo>
                  <a:lnTo>
                    <a:pt x="203" y="674"/>
                  </a:lnTo>
                  <a:lnTo>
                    <a:pt x="232" y="675"/>
                  </a:lnTo>
                  <a:lnTo>
                    <a:pt x="256" y="676"/>
                  </a:lnTo>
                  <a:lnTo>
                    <a:pt x="291" y="678"/>
                  </a:lnTo>
                  <a:lnTo>
                    <a:pt x="325" y="674"/>
                  </a:lnTo>
                  <a:lnTo>
                    <a:pt x="354" y="668"/>
                  </a:lnTo>
                  <a:lnTo>
                    <a:pt x="382" y="660"/>
                  </a:lnTo>
                  <a:lnTo>
                    <a:pt x="400" y="651"/>
                  </a:lnTo>
                  <a:lnTo>
                    <a:pt x="419" y="638"/>
                  </a:lnTo>
                  <a:lnTo>
                    <a:pt x="433" y="619"/>
                  </a:lnTo>
                  <a:lnTo>
                    <a:pt x="441" y="602"/>
                  </a:lnTo>
                  <a:lnTo>
                    <a:pt x="444" y="583"/>
                  </a:lnTo>
                  <a:lnTo>
                    <a:pt x="443" y="569"/>
                  </a:lnTo>
                  <a:lnTo>
                    <a:pt x="441" y="542"/>
                  </a:lnTo>
                  <a:lnTo>
                    <a:pt x="443" y="515"/>
                  </a:lnTo>
                  <a:lnTo>
                    <a:pt x="449" y="495"/>
                  </a:lnTo>
                  <a:lnTo>
                    <a:pt x="456" y="476"/>
                  </a:lnTo>
                  <a:lnTo>
                    <a:pt x="467" y="462"/>
                  </a:lnTo>
                  <a:lnTo>
                    <a:pt x="489" y="448"/>
                  </a:lnTo>
                  <a:lnTo>
                    <a:pt x="512" y="438"/>
                  </a:lnTo>
                  <a:lnTo>
                    <a:pt x="541" y="430"/>
                  </a:lnTo>
                  <a:lnTo>
                    <a:pt x="570" y="424"/>
                  </a:lnTo>
                  <a:lnTo>
                    <a:pt x="594" y="419"/>
                  </a:lnTo>
                  <a:lnTo>
                    <a:pt x="624" y="415"/>
                  </a:lnTo>
                  <a:lnTo>
                    <a:pt x="653" y="409"/>
                  </a:lnTo>
                  <a:lnTo>
                    <a:pt x="688" y="401"/>
                  </a:lnTo>
                  <a:lnTo>
                    <a:pt x="720" y="391"/>
                  </a:lnTo>
                  <a:lnTo>
                    <a:pt x="747" y="373"/>
                  </a:lnTo>
                </a:path>
              </a:pathLst>
            </a:custGeom>
            <a:gradFill rotWithShape="0">
              <a:gsLst>
                <a:gs pos="0">
                  <a:srgbClr val="3D4247"/>
                </a:gs>
                <a:gs pos="100000">
                  <a:srgbClr val="B4B6B8"/>
                </a:gs>
              </a:gsLst>
              <a:path path="rect">
                <a:fillToRect l="50000" t="50000" r="50000" b="50000"/>
              </a:path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8021628"/>
      </p:ext>
    </p:extLst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Family Life Cycle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142163" cy="4525963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Family Life Cycle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Stage I: Bachelorhood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Stage II: Honeymooners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Stage III: Parenthood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Stage IV: Postparenthood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Stage V: Dissolution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- the Nontraditional FLC</a:t>
            </a:r>
          </a:p>
        </p:txBody>
      </p:sp>
      <p:pic>
        <p:nvPicPr>
          <p:cNvPr id="15368" name="Picture 8" descr="FAMILIES AND HOUSEHOLDS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1341438"/>
            <a:ext cx="4643437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71841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20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20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20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Family Life Cycle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43013"/>
            <a:ext cx="9144000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981200" y="333375"/>
            <a:ext cx="8229600" cy="7921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Non-traditional Family Life Cycle</a:t>
            </a:r>
          </a:p>
        </p:txBody>
      </p:sp>
    </p:spTree>
    <p:extLst>
      <p:ext uri="{BB962C8B-B14F-4D97-AF65-F5344CB8AC3E}">
        <p14:creationId xmlns:p14="http://schemas.microsoft.com/office/powerpoint/2010/main" val="1410147779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>
            <a:off x="767408" y="1393588"/>
            <a:ext cx="5400675" cy="787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SEGMENTATION EXPLAINED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919288" y="5876926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623392" y="2348880"/>
            <a:ext cx="777716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</a:tabLst>
            </a:pPr>
            <a:r>
              <a:rPr lang="en-GB" sz="2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is the division of the general market into smaller sub-markets so you can get closer to your customer than would otherwise be the case.</a:t>
            </a:r>
            <a:br>
              <a:rPr lang="en-GB" sz="2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viable segmentation are</a:t>
            </a:r>
            <a:r>
              <a:rPr lang="en-GB" sz="2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GB" sz="2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Customers within the segment have more in common 	with each other in terms of their needs for the product 	than they have with those customers or prospects 	outside the segment.</a:t>
            </a:r>
            <a:br>
              <a:rPr lang="en-GB" sz="2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In the perception of customers or prospects in the 	segment, the company more closely addresses their </a:t>
            </a:r>
            <a:br>
              <a:rPr lang="en-GB" sz="2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needs than competitors do.</a:t>
            </a:r>
            <a:br>
              <a:rPr lang="en-GB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420888"/>
            <a:ext cx="7646640" cy="439248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What is market segmentation? How to do it yourself (with example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131" y="4365104"/>
            <a:ext cx="3905754" cy="26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6293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WordArt 4"/>
          <p:cNvSpPr>
            <a:spLocks noChangeArrowheads="1" noChangeShapeType="1" noTextEdit="1"/>
          </p:cNvSpPr>
          <p:nvPr/>
        </p:nvSpPr>
        <p:spPr bwMode="auto">
          <a:xfrm>
            <a:off x="2279650" y="188913"/>
            <a:ext cx="7488238" cy="1008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Levels of market segmentation</a:t>
            </a:r>
          </a:p>
        </p:txBody>
      </p:sp>
      <p:sp>
        <p:nvSpPr>
          <p:cNvPr id="248837" name="AutoShape 5"/>
          <p:cNvSpPr>
            <a:spLocks noChangeArrowheads="1"/>
          </p:cNvSpPr>
          <p:nvPr/>
        </p:nvSpPr>
        <p:spPr bwMode="auto">
          <a:xfrm>
            <a:off x="2063751" y="1484313"/>
            <a:ext cx="8208963" cy="4608512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>
            <a:off x="4872039" y="2924175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>
            <a:off x="3432176" y="4581525"/>
            <a:ext cx="5472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5375275" y="2205038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GB" b="1">
                <a:solidFill>
                  <a:srgbClr val="000000"/>
                </a:solidFill>
              </a:rPr>
              <a:t>Micro Marketing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4511676" y="3644901"/>
            <a:ext cx="331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GB" b="1">
                <a:solidFill>
                  <a:srgbClr val="000000"/>
                </a:solidFill>
              </a:rPr>
              <a:t>Segmented marketing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4656138" y="5157788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GB" b="1">
                <a:solidFill>
                  <a:srgbClr val="000000"/>
                </a:solidFill>
              </a:rPr>
              <a:t>Mass marketing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1055440" y="1352911"/>
            <a:ext cx="0" cy="4752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1416050" y="1484313"/>
            <a:ext cx="424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1600" b="1">
                <a:solidFill>
                  <a:srgbClr val="000000"/>
                </a:solidFill>
              </a:rPr>
              <a:t>Micro  level (individual customers)</a:t>
            </a: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1416051" y="4868863"/>
            <a:ext cx="3167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1600" b="1">
                <a:solidFill>
                  <a:srgbClr val="000000"/>
                </a:solidFill>
              </a:rPr>
              <a:t>Macro  level (all customers)</a:t>
            </a:r>
            <a:endParaRPr lang="en-US" sz="1600" b="1">
              <a:solidFill>
                <a:srgbClr val="000000"/>
              </a:solidFill>
            </a:endParaRPr>
          </a:p>
        </p:txBody>
      </p:sp>
      <p:pic>
        <p:nvPicPr>
          <p:cNvPr id="248846" name="Picture 14" descr="bd0667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09" y="2781300"/>
            <a:ext cx="1792288" cy="17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47" name="Picture 15" descr="j04259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81" y="2744206"/>
            <a:ext cx="17970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848" name="Picture 16" descr="j00787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693">
            <a:off x="7107239" y="4643438"/>
            <a:ext cx="2014537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7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1625" y="1772816"/>
            <a:ext cx="5688631" cy="3581400"/>
          </a:xfrm>
        </p:spPr>
        <p:txBody>
          <a:bodyPr/>
          <a:lstStyle/>
          <a:p>
            <a:pPr marL="571500" indent="-5715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Measurable/identifiable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customers; how many?</a:t>
            </a:r>
          </a:p>
          <a:p>
            <a:pPr marL="571500" indent="-5715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economical marketing efforts?</a:t>
            </a:r>
          </a:p>
          <a:p>
            <a:pPr marL="571500" indent="-5715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Substantial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worth serving? Will they respond favourably to specialist mix?</a:t>
            </a:r>
          </a:p>
          <a:p>
            <a:pPr marL="571500" indent="-571500" algn="just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that have different preferences/needs and show variations in market behaviour/response to marketing efforts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3359151" y="404814"/>
            <a:ext cx="7058025" cy="14636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Effective segmentation</a:t>
            </a:r>
          </a:p>
        </p:txBody>
      </p:sp>
      <p:pic>
        <p:nvPicPr>
          <p:cNvPr id="4098" name="Picture 2" descr="Segmentation 101: A Complete Guide to Marketing Seg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4636274"/>
            <a:ext cx="3791744" cy="222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utcome-Based Market Segmentation Outperforms Milkshake Marketi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737980"/>
            <a:ext cx="2855640" cy="285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8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424" y="743143"/>
            <a:ext cx="6477000" cy="1295400"/>
          </a:xfrm>
        </p:spPr>
        <p:txBody>
          <a:bodyPr/>
          <a:lstStyle/>
          <a:p>
            <a:r>
              <a:rPr lang="en-GB" sz="3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TARGET MARKETING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06675" y="1847584"/>
            <a:ext cx="6477000" cy="4464050"/>
          </a:xfrm>
        </p:spPr>
        <p:txBody>
          <a:bodyPr/>
          <a:lstStyle/>
          <a:p>
            <a:pPr marL="400050" indent="-400050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GB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opportunities and ‘gaps’ in a market may be more accurately identified and appraised.</a:t>
            </a:r>
          </a:p>
          <a:p>
            <a:pPr marL="400050" indent="-400050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GB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and market appeals (the marketing mix) can be more finely tuned to needs of potential customer.</a:t>
            </a:r>
          </a:p>
          <a:p>
            <a:pPr marL="400050" indent="-400050" algn="just">
              <a:lnSpc>
                <a:spcPct val="9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GB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effort can be focused on the market segment(s) which offer greatest potential for the company to achieve its objectives.</a:t>
            </a:r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4872039" y="5229225"/>
            <a:ext cx="73025" cy="714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336666"/>
              </a:solidFill>
            </a:endParaRPr>
          </a:p>
        </p:txBody>
      </p:sp>
      <p:grpSp>
        <p:nvGrpSpPr>
          <p:cNvPr id="2115" name="Group 67"/>
          <p:cNvGrpSpPr>
            <a:grpSpLocks/>
          </p:cNvGrpSpPr>
          <p:nvPr/>
        </p:nvGrpSpPr>
        <p:grpSpPr bwMode="auto">
          <a:xfrm>
            <a:off x="97048" y="3976266"/>
            <a:ext cx="4608512" cy="2392362"/>
            <a:chOff x="748" y="2750"/>
            <a:chExt cx="2903" cy="1507"/>
          </a:xfrm>
        </p:grpSpPr>
        <p:grpSp>
          <p:nvGrpSpPr>
            <p:cNvPr id="2077" name="Group 29"/>
            <p:cNvGrpSpPr>
              <a:grpSpLocks/>
            </p:cNvGrpSpPr>
            <p:nvPr/>
          </p:nvGrpSpPr>
          <p:grpSpPr bwMode="auto">
            <a:xfrm>
              <a:off x="1066" y="2886"/>
              <a:ext cx="1134" cy="1134"/>
              <a:chOff x="1610" y="2886"/>
              <a:chExt cx="1134" cy="1134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auto">
              <a:xfrm>
                <a:off x="1610" y="2886"/>
                <a:ext cx="1134" cy="113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336666"/>
                  </a:solidFill>
                </a:endParaRPr>
              </a:p>
            </p:txBody>
          </p:sp>
          <p:grpSp>
            <p:nvGrpSpPr>
              <p:cNvPr id="2076" name="Group 28"/>
              <p:cNvGrpSpPr>
                <a:grpSpLocks/>
              </p:cNvGrpSpPr>
              <p:nvPr/>
            </p:nvGrpSpPr>
            <p:grpSpPr bwMode="auto">
              <a:xfrm>
                <a:off x="1746" y="2976"/>
                <a:ext cx="817" cy="907"/>
                <a:chOff x="1746" y="2976"/>
                <a:chExt cx="817" cy="907"/>
              </a:xfrm>
            </p:grpSpPr>
            <p:sp>
              <p:nvSpPr>
                <p:cNvPr id="2054" name="Oval 6"/>
                <p:cNvSpPr>
                  <a:spLocks noChangeArrowheads="1"/>
                </p:cNvSpPr>
                <p:nvPr/>
              </p:nvSpPr>
              <p:spPr bwMode="auto">
                <a:xfrm>
                  <a:off x="1746" y="3339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55" name="Oval 7"/>
                <p:cNvSpPr>
                  <a:spLocks noChangeArrowheads="1"/>
                </p:cNvSpPr>
                <p:nvPr/>
              </p:nvSpPr>
              <p:spPr bwMode="auto">
                <a:xfrm>
                  <a:off x="1927" y="3566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56" name="Oval 8"/>
                <p:cNvSpPr>
                  <a:spLocks noChangeArrowheads="1"/>
                </p:cNvSpPr>
                <p:nvPr/>
              </p:nvSpPr>
              <p:spPr bwMode="auto">
                <a:xfrm>
                  <a:off x="1927" y="3158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57" name="Oval 9"/>
                <p:cNvSpPr>
                  <a:spLocks noChangeArrowheads="1"/>
                </p:cNvSpPr>
                <p:nvPr/>
              </p:nvSpPr>
              <p:spPr bwMode="auto">
                <a:xfrm>
                  <a:off x="2109" y="3113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59" name="Oval 11"/>
                <p:cNvSpPr>
                  <a:spLocks noChangeArrowheads="1"/>
                </p:cNvSpPr>
                <p:nvPr/>
              </p:nvSpPr>
              <p:spPr bwMode="auto">
                <a:xfrm>
                  <a:off x="2154" y="3521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61" name="Oval 13"/>
                <p:cNvSpPr>
                  <a:spLocks noChangeArrowheads="1"/>
                </p:cNvSpPr>
                <p:nvPr/>
              </p:nvSpPr>
              <p:spPr bwMode="auto">
                <a:xfrm>
                  <a:off x="2336" y="3385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62" name="Oval 14"/>
                <p:cNvSpPr>
                  <a:spLocks noChangeArrowheads="1"/>
                </p:cNvSpPr>
                <p:nvPr/>
              </p:nvSpPr>
              <p:spPr bwMode="auto">
                <a:xfrm>
                  <a:off x="2336" y="3657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63" name="Oval 15"/>
                <p:cNvSpPr>
                  <a:spLocks noChangeArrowheads="1"/>
                </p:cNvSpPr>
                <p:nvPr/>
              </p:nvSpPr>
              <p:spPr bwMode="auto">
                <a:xfrm>
                  <a:off x="2064" y="3793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64" name="Oval 16"/>
                <p:cNvSpPr>
                  <a:spLocks noChangeArrowheads="1"/>
                </p:cNvSpPr>
                <p:nvPr/>
              </p:nvSpPr>
              <p:spPr bwMode="auto">
                <a:xfrm>
                  <a:off x="2517" y="3475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65" name="Oval 17"/>
                <p:cNvSpPr>
                  <a:spLocks noChangeArrowheads="1"/>
                </p:cNvSpPr>
                <p:nvPr/>
              </p:nvSpPr>
              <p:spPr bwMode="auto">
                <a:xfrm>
                  <a:off x="2517" y="3249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66" name="Oval 18"/>
                <p:cNvSpPr>
                  <a:spLocks noChangeArrowheads="1"/>
                </p:cNvSpPr>
                <p:nvPr/>
              </p:nvSpPr>
              <p:spPr bwMode="auto">
                <a:xfrm>
                  <a:off x="2245" y="2976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67" name="Oval 19"/>
                <p:cNvSpPr>
                  <a:spLocks noChangeArrowheads="1"/>
                </p:cNvSpPr>
                <p:nvPr/>
              </p:nvSpPr>
              <p:spPr bwMode="auto">
                <a:xfrm>
                  <a:off x="2517" y="3657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68" name="Oval 20"/>
                <p:cNvSpPr>
                  <a:spLocks noChangeArrowheads="1"/>
                </p:cNvSpPr>
                <p:nvPr/>
              </p:nvSpPr>
              <p:spPr bwMode="auto">
                <a:xfrm>
                  <a:off x="2018" y="2976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69" name="Oval 21"/>
                <p:cNvSpPr>
                  <a:spLocks noChangeArrowheads="1"/>
                </p:cNvSpPr>
                <p:nvPr/>
              </p:nvSpPr>
              <p:spPr bwMode="auto">
                <a:xfrm>
                  <a:off x="1882" y="3793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70" name="Oval 22"/>
                <p:cNvSpPr>
                  <a:spLocks noChangeArrowheads="1"/>
                </p:cNvSpPr>
                <p:nvPr/>
              </p:nvSpPr>
              <p:spPr bwMode="auto">
                <a:xfrm>
                  <a:off x="1973" y="3339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71" name="Oval 23"/>
                <p:cNvSpPr>
                  <a:spLocks noChangeArrowheads="1"/>
                </p:cNvSpPr>
                <p:nvPr/>
              </p:nvSpPr>
              <p:spPr bwMode="auto">
                <a:xfrm>
                  <a:off x="2381" y="3203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72" name="Oval 24"/>
                <p:cNvSpPr>
                  <a:spLocks noChangeArrowheads="1"/>
                </p:cNvSpPr>
                <p:nvPr/>
              </p:nvSpPr>
              <p:spPr bwMode="auto">
                <a:xfrm>
                  <a:off x="1746" y="3566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73" name="Oval 25"/>
                <p:cNvSpPr>
                  <a:spLocks noChangeArrowheads="1"/>
                </p:cNvSpPr>
                <p:nvPr/>
              </p:nvSpPr>
              <p:spPr bwMode="auto">
                <a:xfrm>
                  <a:off x="2290" y="3838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sp>
              <p:nvSpPr>
                <p:cNvPr id="2074" name="Oval 26"/>
                <p:cNvSpPr>
                  <a:spLocks noChangeArrowheads="1"/>
                </p:cNvSpPr>
                <p:nvPr/>
              </p:nvSpPr>
              <p:spPr bwMode="auto">
                <a:xfrm>
                  <a:off x="2426" y="3067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</p:grpSp>
        </p:grpSp>
        <p:sp>
          <p:nvSpPr>
            <p:cNvPr id="2100" name="Line 52"/>
            <p:cNvSpPr>
              <a:spLocks noChangeShapeType="1"/>
            </p:cNvSpPr>
            <p:nvPr/>
          </p:nvSpPr>
          <p:spPr bwMode="auto">
            <a:xfrm flipV="1">
              <a:off x="1927" y="3022"/>
              <a:ext cx="681" cy="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336666"/>
                </a:solidFill>
              </a:endParaRPr>
            </a:p>
          </p:txBody>
        </p:sp>
        <p:sp>
          <p:nvSpPr>
            <p:cNvPr id="2101" name="Line 53"/>
            <p:cNvSpPr>
              <a:spLocks noChangeShapeType="1"/>
            </p:cNvSpPr>
            <p:nvPr/>
          </p:nvSpPr>
          <p:spPr bwMode="auto">
            <a:xfrm flipH="1">
              <a:off x="2018" y="3022"/>
              <a:ext cx="590" cy="4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336666"/>
                </a:solidFill>
              </a:endParaRPr>
            </a:p>
          </p:txBody>
        </p:sp>
        <p:sp>
          <p:nvSpPr>
            <p:cNvPr id="2102" name="Text Box 54"/>
            <p:cNvSpPr txBox="1">
              <a:spLocks noChangeArrowheads="1"/>
            </p:cNvSpPr>
            <p:nvPr/>
          </p:nvSpPr>
          <p:spPr bwMode="auto">
            <a:xfrm>
              <a:off x="2653" y="2750"/>
              <a:ext cx="99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GB" sz="1600" b="1" dirty="0">
                  <a:solidFill>
                    <a:srgbClr val="000000"/>
                  </a:solidFill>
                </a:rPr>
                <a:t>Individual customers</a:t>
              </a:r>
            </a:p>
          </p:txBody>
        </p:sp>
        <p:sp>
          <p:nvSpPr>
            <p:cNvPr id="2113" name="Text Box 65"/>
            <p:cNvSpPr txBox="1">
              <a:spLocks noChangeArrowheads="1"/>
            </p:cNvSpPr>
            <p:nvPr/>
          </p:nvSpPr>
          <p:spPr bwMode="auto">
            <a:xfrm>
              <a:off x="748" y="4065"/>
              <a:ext cx="17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GB" sz="1400">
                  <a:solidFill>
                    <a:srgbClr val="000000"/>
                  </a:solidFill>
                </a:rPr>
                <a:t>Total market ie no segmentation</a:t>
              </a:r>
            </a:p>
          </p:txBody>
        </p:sp>
      </p:grpSp>
      <p:grpSp>
        <p:nvGrpSpPr>
          <p:cNvPr id="2117" name="Group 69"/>
          <p:cNvGrpSpPr>
            <a:grpSpLocks/>
          </p:cNvGrpSpPr>
          <p:nvPr/>
        </p:nvGrpSpPr>
        <p:grpSpPr bwMode="auto">
          <a:xfrm>
            <a:off x="3221936" y="4000873"/>
            <a:ext cx="5257800" cy="2324100"/>
            <a:chOff x="2381" y="2840"/>
            <a:chExt cx="3312" cy="1464"/>
          </a:xfrm>
        </p:grpSpPr>
        <p:sp>
          <p:nvSpPr>
            <p:cNvPr id="2104" name="Freeform 56"/>
            <p:cNvSpPr>
              <a:spLocks/>
            </p:cNvSpPr>
            <p:nvPr/>
          </p:nvSpPr>
          <p:spPr bwMode="auto">
            <a:xfrm>
              <a:off x="4105" y="3158"/>
              <a:ext cx="416" cy="771"/>
            </a:xfrm>
            <a:custGeom>
              <a:avLst/>
              <a:gdLst>
                <a:gd name="T0" fmla="*/ 0 w 416"/>
                <a:gd name="T1" fmla="*/ 0 h 771"/>
                <a:gd name="T2" fmla="*/ 363 w 416"/>
                <a:gd name="T3" fmla="*/ 317 h 771"/>
                <a:gd name="T4" fmla="*/ 317 w 416"/>
                <a:gd name="T5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" h="771">
                  <a:moveTo>
                    <a:pt x="0" y="0"/>
                  </a:moveTo>
                  <a:cubicBezTo>
                    <a:pt x="155" y="94"/>
                    <a:pt x="310" y="189"/>
                    <a:pt x="363" y="317"/>
                  </a:cubicBezTo>
                  <a:cubicBezTo>
                    <a:pt x="416" y="445"/>
                    <a:pt x="325" y="695"/>
                    <a:pt x="317" y="77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336666"/>
                </a:solidFill>
              </a:endParaRPr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>
              <a:off x="4422" y="3022"/>
              <a:ext cx="590" cy="363"/>
            </a:xfrm>
            <a:custGeom>
              <a:avLst/>
              <a:gdLst>
                <a:gd name="T0" fmla="*/ 0 w 589"/>
                <a:gd name="T1" fmla="*/ 363 h 363"/>
                <a:gd name="T2" fmla="*/ 317 w 589"/>
                <a:gd name="T3" fmla="*/ 182 h 363"/>
                <a:gd name="T4" fmla="*/ 589 w 589"/>
                <a:gd name="T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9" h="363">
                  <a:moveTo>
                    <a:pt x="0" y="363"/>
                  </a:moveTo>
                  <a:cubicBezTo>
                    <a:pt x="109" y="303"/>
                    <a:pt x="219" y="243"/>
                    <a:pt x="317" y="182"/>
                  </a:cubicBezTo>
                  <a:cubicBezTo>
                    <a:pt x="415" y="121"/>
                    <a:pt x="544" y="30"/>
                    <a:pt x="58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336666"/>
                </a:solidFill>
              </a:endParaRPr>
            </a:p>
          </p:txBody>
        </p:sp>
        <p:sp>
          <p:nvSpPr>
            <p:cNvPr id="2106" name="Freeform 58"/>
            <p:cNvSpPr>
              <a:spLocks/>
            </p:cNvSpPr>
            <p:nvPr/>
          </p:nvSpPr>
          <p:spPr bwMode="auto">
            <a:xfrm rot="360843">
              <a:off x="4555" y="3343"/>
              <a:ext cx="590" cy="268"/>
            </a:xfrm>
            <a:custGeom>
              <a:avLst/>
              <a:gdLst>
                <a:gd name="T0" fmla="*/ 0 w 499"/>
                <a:gd name="T1" fmla="*/ 0 h 227"/>
                <a:gd name="T2" fmla="*/ 499 w 499"/>
                <a:gd name="T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9" h="227">
                  <a:moveTo>
                    <a:pt x="0" y="0"/>
                  </a:moveTo>
                  <a:cubicBezTo>
                    <a:pt x="208" y="94"/>
                    <a:pt x="416" y="189"/>
                    <a:pt x="499" y="22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336666"/>
                </a:solidFill>
              </a:endParaRPr>
            </a:p>
          </p:txBody>
        </p:sp>
        <p:grpSp>
          <p:nvGrpSpPr>
            <p:cNvPr id="2116" name="Group 68"/>
            <p:cNvGrpSpPr>
              <a:grpSpLocks/>
            </p:cNvGrpSpPr>
            <p:nvPr/>
          </p:nvGrpSpPr>
          <p:grpSpPr bwMode="auto">
            <a:xfrm>
              <a:off x="2381" y="2840"/>
              <a:ext cx="3312" cy="1464"/>
              <a:chOff x="2381" y="2840"/>
              <a:chExt cx="3312" cy="1464"/>
            </a:xfrm>
          </p:grpSpPr>
          <p:grpSp>
            <p:nvGrpSpPr>
              <p:cNvPr id="2078" name="Group 30"/>
              <p:cNvGrpSpPr>
                <a:grpSpLocks/>
              </p:cNvGrpSpPr>
              <p:nvPr/>
            </p:nvGrpSpPr>
            <p:grpSpPr bwMode="auto">
              <a:xfrm>
                <a:off x="4059" y="2840"/>
                <a:ext cx="1134" cy="1134"/>
                <a:chOff x="1610" y="2886"/>
                <a:chExt cx="1134" cy="1134"/>
              </a:xfrm>
            </p:grpSpPr>
            <p:sp>
              <p:nvSpPr>
                <p:cNvPr id="2079" name="Oval 31"/>
                <p:cNvSpPr>
                  <a:spLocks noChangeArrowheads="1"/>
                </p:cNvSpPr>
                <p:nvPr/>
              </p:nvSpPr>
              <p:spPr bwMode="auto">
                <a:xfrm>
                  <a:off x="1610" y="2886"/>
                  <a:ext cx="1134" cy="1134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336666"/>
                    </a:solidFill>
                  </a:endParaRPr>
                </a:p>
              </p:txBody>
            </p:sp>
            <p:grpSp>
              <p:nvGrpSpPr>
                <p:cNvPr id="2080" name="Group 32"/>
                <p:cNvGrpSpPr>
                  <a:grpSpLocks/>
                </p:cNvGrpSpPr>
                <p:nvPr/>
              </p:nvGrpSpPr>
              <p:grpSpPr bwMode="auto">
                <a:xfrm>
                  <a:off x="1746" y="2976"/>
                  <a:ext cx="817" cy="907"/>
                  <a:chOff x="1746" y="2976"/>
                  <a:chExt cx="817" cy="907"/>
                </a:xfrm>
              </p:grpSpPr>
              <p:sp>
                <p:nvSpPr>
                  <p:cNvPr id="2081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746" y="3339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8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3566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8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3158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84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109" y="3113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8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154" y="3521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86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3385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87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3657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88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793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8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3475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90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3249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91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976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92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3657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93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018" y="2976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94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3793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95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973" y="3339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96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381" y="3203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97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1746" y="3566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98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2290" y="3838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  <p:sp>
                <p:nvSpPr>
                  <p:cNvPr id="209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426" y="3067"/>
                    <a:ext cx="46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GB">
                      <a:solidFill>
                        <a:srgbClr val="336666"/>
                      </a:solidFill>
                    </a:endParaRPr>
                  </a:p>
                </p:txBody>
              </p:sp>
            </p:grpSp>
          </p:grpSp>
          <p:sp>
            <p:nvSpPr>
              <p:cNvPr id="2107" name="Line 59"/>
              <p:cNvSpPr>
                <a:spLocks noChangeShapeType="1"/>
              </p:cNvSpPr>
              <p:nvPr/>
            </p:nvSpPr>
            <p:spPr bwMode="auto">
              <a:xfrm flipH="1">
                <a:off x="3515" y="3430"/>
                <a:ext cx="681" cy="3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336666"/>
                  </a:solidFill>
                </a:endParaRPr>
              </a:p>
            </p:txBody>
          </p:sp>
          <p:sp>
            <p:nvSpPr>
              <p:cNvPr id="2108" name="Line 60"/>
              <p:cNvSpPr>
                <a:spLocks noChangeShapeType="1"/>
              </p:cNvSpPr>
              <p:nvPr/>
            </p:nvSpPr>
            <p:spPr bwMode="auto">
              <a:xfrm flipH="1">
                <a:off x="3515" y="3158"/>
                <a:ext cx="817" cy="5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336666"/>
                  </a:solidFill>
                </a:endParaRPr>
              </a:p>
            </p:txBody>
          </p:sp>
          <p:sp>
            <p:nvSpPr>
              <p:cNvPr id="2109" name="Line 61"/>
              <p:cNvSpPr>
                <a:spLocks noChangeShapeType="1"/>
              </p:cNvSpPr>
              <p:nvPr/>
            </p:nvSpPr>
            <p:spPr bwMode="auto">
              <a:xfrm flipH="1">
                <a:off x="3515" y="3385"/>
                <a:ext cx="1361" cy="3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336666"/>
                  </a:solidFill>
                </a:endParaRPr>
              </a:p>
            </p:txBody>
          </p:sp>
          <p:sp>
            <p:nvSpPr>
              <p:cNvPr id="2110" name="Line 62"/>
              <p:cNvSpPr>
                <a:spLocks noChangeShapeType="1"/>
              </p:cNvSpPr>
              <p:nvPr/>
            </p:nvSpPr>
            <p:spPr bwMode="auto">
              <a:xfrm flipH="1">
                <a:off x="3515" y="3657"/>
                <a:ext cx="1135" cy="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336666"/>
                  </a:solidFill>
                </a:endParaRPr>
              </a:p>
            </p:txBody>
          </p:sp>
          <p:sp>
            <p:nvSpPr>
              <p:cNvPr id="2111" name="Text Box 63"/>
              <p:cNvSpPr txBox="1">
                <a:spLocks noChangeArrowheads="1"/>
              </p:cNvSpPr>
              <p:nvPr/>
            </p:nvSpPr>
            <p:spPr bwMode="auto">
              <a:xfrm>
                <a:off x="2381" y="3612"/>
                <a:ext cx="122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GB" sz="1600" b="1">
                    <a:solidFill>
                      <a:srgbClr val="000000"/>
                    </a:solidFill>
                  </a:rPr>
                  <a:t>Market segments</a:t>
                </a:r>
              </a:p>
            </p:txBody>
          </p:sp>
          <p:sp>
            <p:nvSpPr>
              <p:cNvPr id="2114" name="Text Box 66"/>
              <p:cNvSpPr txBox="1">
                <a:spLocks noChangeArrowheads="1"/>
              </p:cNvSpPr>
              <p:nvPr/>
            </p:nvSpPr>
            <p:spPr bwMode="auto">
              <a:xfrm>
                <a:off x="3787" y="3974"/>
                <a:ext cx="190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GB" sz="1400">
                    <a:solidFill>
                      <a:srgbClr val="000000"/>
                    </a:solidFill>
                  </a:rPr>
                  <a:t>Total market segmented into subgroups/segments</a:t>
                </a:r>
              </a:p>
            </p:txBody>
          </p:sp>
        </p:grpSp>
      </p:grpSp>
      <p:pic>
        <p:nvPicPr>
          <p:cNvPr id="5122" name="Picture 2" descr="Word writing text Target Marketing. Business concept for Marke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573" y="3819563"/>
            <a:ext cx="3047082" cy="304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rket segmentation Marketing Business Target market Customer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20" y="1"/>
            <a:ext cx="3082580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7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4"/>
          <p:cNvSpPr>
            <a:spLocks noChangeArrowheads="1" noChangeShapeType="1" noTextEdit="1"/>
          </p:cNvSpPr>
          <p:nvPr/>
        </p:nvSpPr>
        <p:spPr bwMode="auto">
          <a:xfrm>
            <a:off x="1919288" y="333376"/>
            <a:ext cx="8280400" cy="969963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99"/>
                </a:solidFill>
                <a:latin typeface="Times New Roman"/>
                <a:cs typeface="Times New Roman"/>
              </a:rPr>
              <a:t>Meaningful segmentation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919289" y="2133600"/>
            <a:ext cx="1476375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3648076" y="2133600"/>
            <a:ext cx="1476375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77" name="Rectangle 16"/>
          <p:cNvSpPr>
            <a:spLocks noChangeArrowheads="1"/>
          </p:cNvSpPr>
          <p:nvPr/>
        </p:nvSpPr>
        <p:spPr bwMode="auto">
          <a:xfrm>
            <a:off x="5375276" y="2133600"/>
            <a:ext cx="1476375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78" name="Rectangle 17"/>
          <p:cNvSpPr>
            <a:spLocks noChangeArrowheads="1"/>
          </p:cNvSpPr>
          <p:nvPr/>
        </p:nvSpPr>
        <p:spPr bwMode="auto">
          <a:xfrm>
            <a:off x="7104064" y="2133600"/>
            <a:ext cx="1476375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79" name="Rectangle 18"/>
          <p:cNvSpPr>
            <a:spLocks noChangeArrowheads="1"/>
          </p:cNvSpPr>
          <p:nvPr/>
        </p:nvSpPr>
        <p:spPr bwMode="auto">
          <a:xfrm>
            <a:off x="8832851" y="2133600"/>
            <a:ext cx="1476375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80" name="Line 19"/>
          <p:cNvSpPr>
            <a:spLocks noChangeShapeType="1"/>
          </p:cNvSpPr>
          <p:nvPr/>
        </p:nvSpPr>
        <p:spPr bwMode="auto">
          <a:xfrm>
            <a:off x="3432175" y="27813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81" name="Line 20"/>
          <p:cNvSpPr>
            <a:spLocks noChangeShapeType="1"/>
          </p:cNvSpPr>
          <p:nvPr/>
        </p:nvSpPr>
        <p:spPr bwMode="auto">
          <a:xfrm>
            <a:off x="5159375" y="27813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82" name="Line 21"/>
          <p:cNvSpPr>
            <a:spLocks noChangeShapeType="1"/>
          </p:cNvSpPr>
          <p:nvPr/>
        </p:nvSpPr>
        <p:spPr bwMode="auto">
          <a:xfrm>
            <a:off x="6888163" y="27813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83" name="Line 22"/>
          <p:cNvSpPr>
            <a:spLocks noChangeShapeType="1"/>
          </p:cNvSpPr>
          <p:nvPr/>
        </p:nvSpPr>
        <p:spPr bwMode="auto">
          <a:xfrm>
            <a:off x="8616950" y="27813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84" name="Text Box 23"/>
          <p:cNvSpPr txBox="1">
            <a:spLocks noChangeArrowheads="1"/>
          </p:cNvSpPr>
          <p:nvPr/>
        </p:nvSpPr>
        <p:spPr bwMode="auto">
          <a:xfrm>
            <a:off x="8472488" y="2492375"/>
            <a:ext cx="647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200" b="1">
                <a:solidFill>
                  <a:srgbClr val="006699"/>
                </a:solidFill>
              </a:rPr>
              <a:t>yes</a:t>
            </a:r>
            <a:endParaRPr lang="en-US" sz="1200" b="1">
              <a:solidFill>
                <a:srgbClr val="006699"/>
              </a:solidFill>
            </a:endParaRPr>
          </a:p>
        </p:txBody>
      </p:sp>
      <p:sp>
        <p:nvSpPr>
          <p:cNvPr id="3085" name="Rectangle 25"/>
          <p:cNvSpPr>
            <a:spLocks noChangeArrowheads="1"/>
          </p:cNvSpPr>
          <p:nvPr/>
        </p:nvSpPr>
        <p:spPr bwMode="auto">
          <a:xfrm>
            <a:off x="5016501" y="2492375"/>
            <a:ext cx="474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b="1">
                <a:solidFill>
                  <a:srgbClr val="006699"/>
                </a:solidFill>
              </a:rPr>
              <a:t>yes</a:t>
            </a:r>
            <a:endParaRPr lang="en-US" sz="1200" b="1">
              <a:solidFill>
                <a:srgbClr val="006699"/>
              </a:solidFill>
            </a:endParaRPr>
          </a:p>
        </p:txBody>
      </p:sp>
      <p:sp>
        <p:nvSpPr>
          <p:cNvPr id="3086" name="Rectangle 26"/>
          <p:cNvSpPr>
            <a:spLocks noChangeArrowheads="1"/>
          </p:cNvSpPr>
          <p:nvPr/>
        </p:nvSpPr>
        <p:spPr bwMode="auto">
          <a:xfrm>
            <a:off x="6743701" y="2492375"/>
            <a:ext cx="474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b="1">
                <a:solidFill>
                  <a:srgbClr val="006699"/>
                </a:solidFill>
              </a:rPr>
              <a:t>yes</a:t>
            </a:r>
            <a:endParaRPr lang="en-US" sz="1200" b="1">
              <a:solidFill>
                <a:srgbClr val="006699"/>
              </a:solidFill>
            </a:endParaRPr>
          </a:p>
        </p:txBody>
      </p:sp>
      <p:sp>
        <p:nvSpPr>
          <p:cNvPr id="3087" name="Rectangle 27"/>
          <p:cNvSpPr>
            <a:spLocks noChangeArrowheads="1"/>
          </p:cNvSpPr>
          <p:nvPr/>
        </p:nvSpPr>
        <p:spPr bwMode="auto">
          <a:xfrm>
            <a:off x="3287713" y="2492375"/>
            <a:ext cx="4746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b="1">
                <a:solidFill>
                  <a:srgbClr val="006699"/>
                </a:solidFill>
              </a:rPr>
              <a:t>yes</a:t>
            </a:r>
            <a:endParaRPr lang="en-US" sz="1200" b="1">
              <a:solidFill>
                <a:srgbClr val="006699"/>
              </a:solidFill>
            </a:endParaRPr>
          </a:p>
        </p:txBody>
      </p:sp>
      <p:sp>
        <p:nvSpPr>
          <p:cNvPr id="3088" name="Rectangle 28"/>
          <p:cNvSpPr>
            <a:spLocks noChangeArrowheads="1"/>
          </p:cNvSpPr>
          <p:nvPr/>
        </p:nvSpPr>
        <p:spPr bwMode="auto">
          <a:xfrm>
            <a:off x="1919289" y="4941888"/>
            <a:ext cx="8497887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89" name="Text Box 29"/>
          <p:cNvSpPr txBox="1">
            <a:spLocks noChangeArrowheads="1"/>
          </p:cNvSpPr>
          <p:nvPr/>
        </p:nvSpPr>
        <p:spPr bwMode="auto">
          <a:xfrm>
            <a:off x="1992314" y="2205038"/>
            <a:ext cx="1366837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characteristic that distinguishes the segment?</a:t>
            </a:r>
            <a:r>
              <a:rPr lang="en-GB" sz="20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0" name="Text Box 30"/>
          <p:cNvSpPr txBox="1">
            <a:spLocks noChangeArrowheads="1"/>
          </p:cNvSpPr>
          <p:nvPr/>
        </p:nvSpPr>
        <p:spPr bwMode="auto">
          <a:xfrm>
            <a:off x="3719514" y="2205039"/>
            <a:ext cx="12969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market potential of adequate size?</a:t>
            </a:r>
            <a:endParaRPr lang="en-US" sz="16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1" name="Text Box 31"/>
          <p:cNvSpPr txBox="1">
            <a:spLocks noChangeArrowheads="1"/>
          </p:cNvSpPr>
          <p:nvPr/>
        </p:nvSpPr>
        <p:spPr bwMode="auto">
          <a:xfrm>
            <a:off x="5375275" y="2205039"/>
            <a:ext cx="144145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segment accessible through economical means?</a:t>
            </a:r>
            <a:endParaRPr lang="en-US" sz="1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" name="Text Box 32"/>
          <p:cNvSpPr txBox="1">
            <a:spLocks noChangeArrowheads="1"/>
          </p:cNvSpPr>
          <p:nvPr/>
        </p:nvSpPr>
        <p:spPr bwMode="auto">
          <a:xfrm>
            <a:off x="7032625" y="2205039"/>
            <a:ext cx="1727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the segment respond favourably to a specialised marketing mix?</a:t>
            </a:r>
            <a:endParaRPr lang="en-US" sz="16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3" name="Text Box 33"/>
          <p:cNvSpPr txBox="1">
            <a:spLocks noChangeArrowheads="1"/>
          </p:cNvSpPr>
          <p:nvPr/>
        </p:nvSpPr>
        <p:spPr bwMode="auto">
          <a:xfrm>
            <a:off x="8832851" y="2276476"/>
            <a:ext cx="143986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choosing this meaningful segment as a target market</a:t>
            </a:r>
            <a:endParaRPr lang="en-US" sz="1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4" name="Text Box 34"/>
          <p:cNvSpPr txBox="1">
            <a:spLocks noChangeArrowheads="1"/>
          </p:cNvSpPr>
          <p:nvPr/>
        </p:nvSpPr>
        <p:spPr bwMode="auto">
          <a:xfrm>
            <a:off x="2208214" y="5157788"/>
            <a:ext cx="7920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market segment is not meaningful</a:t>
            </a:r>
            <a:endParaRPr lang="en-US" sz="28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5" name="Line 35"/>
          <p:cNvSpPr>
            <a:spLocks noChangeShapeType="1"/>
          </p:cNvSpPr>
          <p:nvPr/>
        </p:nvSpPr>
        <p:spPr bwMode="auto">
          <a:xfrm>
            <a:off x="2566988" y="34290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96" name="Line 36"/>
          <p:cNvSpPr>
            <a:spLocks noChangeShapeType="1"/>
          </p:cNvSpPr>
          <p:nvPr/>
        </p:nvSpPr>
        <p:spPr bwMode="auto">
          <a:xfrm>
            <a:off x="4295775" y="34290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97" name="Line 37"/>
          <p:cNvSpPr>
            <a:spLocks noChangeShapeType="1"/>
          </p:cNvSpPr>
          <p:nvPr/>
        </p:nvSpPr>
        <p:spPr bwMode="auto">
          <a:xfrm>
            <a:off x="6024563" y="34290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3098" name="Line 38"/>
          <p:cNvSpPr>
            <a:spLocks noChangeShapeType="1"/>
          </p:cNvSpPr>
          <p:nvPr/>
        </p:nvSpPr>
        <p:spPr bwMode="auto">
          <a:xfrm>
            <a:off x="7751763" y="34290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6699"/>
              </a:solidFill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2495550" y="407670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endParaRPr lang="en-US" b="1">
              <a:solidFill>
                <a:srgbClr val="0066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7680325" y="4076701"/>
            <a:ext cx="534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endParaRPr lang="en-US" b="1">
              <a:solidFill>
                <a:srgbClr val="0066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5951539" y="4076701"/>
            <a:ext cx="534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endParaRPr lang="en-US" b="1">
              <a:solidFill>
                <a:srgbClr val="0066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4224339" y="4076701"/>
            <a:ext cx="534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endParaRPr lang="en-US" b="1">
              <a:solidFill>
                <a:srgbClr val="0066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717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345" y="1772816"/>
            <a:ext cx="7056784" cy="504056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GB" dirty="0"/>
              <a:t>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</a:t>
            </a:r>
          </a:p>
          <a:p>
            <a:pPr algn="just">
              <a:buFontTx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Demographic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class; age; sex; income; education; ACORN; family size; nationality; family life cycle</a:t>
            </a:r>
          </a:p>
          <a:p>
            <a:pPr algn="just">
              <a:buFontTx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Lifestyle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4Cs i.e.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(resigned poor, struggling poor);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Majority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(mainstreamers, aspirers;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succeeders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reformers);  VALS system</a:t>
            </a:r>
          </a:p>
          <a:p>
            <a:pPr algn="l">
              <a:buFontTx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Occasions for purchase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user/usage status, benefits sought, loyalty status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1919289" y="188914"/>
            <a:ext cx="8497887" cy="1368425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Bases for consumer market segmentation</a:t>
            </a:r>
          </a:p>
        </p:txBody>
      </p:sp>
      <p:pic>
        <p:nvPicPr>
          <p:cNvPr id="6146" name="Picture 2" descr="Travel Marketing Segmentation - Dawning Digi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2708920"/>
            <a:ext cx="4871864" cy="27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65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5" name="Oval 25"/>
          <p:cNvSpPr>
            <a:spLocks noChangeArrowheads="1"/>
          </p:cNvSpPr>
          <p:nvPr/>
        </p:nvSpPr>
        <p:spPr bwMode="auto">
          <a:xfrm>
            <a:off x="4786314" y="2093913"/>
            <a:ext cx="3178175" cy="2601912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Variables </a:t>
            </a:r>
            <a:b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 Segmenting </a:t>
            </a:r>
          </a:p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Consumer </a:t>
            </a:r>
          </a:p>
          <a:p>
            <a:pPr algn="ctr" defTabSz="922338">
              <a:defRPr/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Markets</a:t>
            </a:r>
          </a:p>
        </p:txBody>
      </p:sp>
    </p:spTree>
    <p:extLst>
      <p:ext uri="{BB962C8B-B14F-4D97-AF65-F5344CB8AC3E}">
        <p14:creationId xmlns:p14="http://schemas.microsoft.com/office/powerpoint/2010/main" val="38261800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843</Words>
  <Application>Microsoft Office PowerPoint</Application>
  <PresentationFormat>Widescreen</PresentationFormat>
  <Paragraphs>157</Paragraphs>
  <Slides>23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Arial</vt:lpstr>
      <vt:lpstr>Arial Black</vt:lpstr>
      <vt:lpstr>Calibri</vt:lpstr>
      <vt:lpstr>Garamond</vt:lpstr>
      <vt:lpstr>Impact</vt:lpstr>
      <vt:lpstr>Monotype Sorts</vt:lpstr>
      <vt:lpstr>Times New Roman</vt:lpstr>
      <vt:lpstr>Verdana</vt:lpstr>
      <vt:lpstr>Wingdings</vt:lpstr>
      <vt:lpstr>Axis</vt:lpstr>
      <vt:lpstr>Watermark</vt:lpstr>
      <vt:lpstr>Edge</vt:lpstr>
      <vt:lpstr>Echo</vt:lpstr>
      <vt:lpstr>1_Echo</vt:lpstr>
      <vt:lpstr>Balloons</vt:lpstr>
      <vt:lpstr>1_Balloons</vt:lpstr>
      <vt:lpstr>1_Edge</vt:lpstr>
      <vt:lpstr>2_Balloons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TARGET MARKETING</vt:lpstr>
      <vt:lpstr>PowerPoint Presentation</vt:lpstr>
      <vt:lpstr>PowerPoint Presentation</vt:lpstr>
      <vt:lpstr>PowerPoint Presentation</vt:lpstr>
      <vt:lpstr>PowerPoint Presentation</vt:lpstr>
      <vt:lpstr>Detailed View of  Demographic Variables</vt:lpstr>
      <vt:lpstr>PowerPoint Presentation</vt:lpstr>
      <vt:lpstr>Detailed View of  Geographic Variables</vt:lpstr>
      <vt:lpstr>PowerPoint Presentation</vt:lpstr>
      <vt:lpstr>Detailed View of  Psychographic Variables</vt:lpstr>
      <vt:lpstr>PowerPoint Presentation</vt:lpstr>
      <vt:lpstr>Detailed View of  Behavioristic Variables</vt:lpstr>
      <vt:lpstr>PowerPoint Presentation</vt:lpstr>
      <vt:lpstr>Undifferentiated Strategy</vt:lpstr>
      <vt:lpstr>Concentrated Strategy Through Market Segmentation</vt:lpstr>
      <vt:lpstr>Differentiated Strategy Through Market Segmentation</vt:lpstr>
      <vt:lpstr>The Family Life Cycle</vt:lpstr>
      <vt:lpstr>Family 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Lancaster</dc:creator>
  <cp:lastModifiedBy>Anand Walser</cp:lastModifiedBy>
  <cp:revision>12</cp:revision>
  <dcterms:created xsi:type="dcterms:W3CDTF">2012-11-24T13:57:59Z</dcterms:created>
  <dcterms:modified xsi:type="dcterms:W3CDTF">2021-07-21T11:17:53Z</dcterms:modified>
</cp:coreProperties>
</file>