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32" r:id="rId6"/>
    <p:sldMasterId id="2147483744" r:id="rId7"/>
    <p:sldMasterId id="2147483756" r:id="rId8"/>
    <p:sldMasterId id="2147483770" r:id="rId9"/>
    <p:sldMasterId id="2147483784" r:id="rId10"/>
    <p:sldMasterId id="2147483798" r:id="rId11"/>
  </p:sldMasterIdLst>
  <p:sldIdLst>
    <p:sldId id="269" r:id="rId12"/>
    <p:sldId id="257" r:id="rId13"/>
    <p:sldId id="258" r:id="rId14"/>
    <p:sldId id="259" r:id="rId15"/>
    <p:sldId id="260" r:id="rId16"/>
    <p:sldId id="261" r:id="rId17"/>
    <p:sldId id="263" r:id="rId18"/>
    <p:sldId id="264" r:id="rId19"/>
    <p:sldId id="265"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4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4" name="Group 2"/>
          <p:cNvGrpSpPr>
            <a:grpSpLocks/>
          </p:cNvGrpSpPr>
          <p:nvPr/>
        </p:nvGrpSpPr>
        <p:grpSpPr bwMode="auto">
          <a:xfrm>
            <a:off x="-4296833" y="304800"/>
            <a:ext cx="15879233" cy="4724400"/>
            <a:chOff x="-2030" y="192"/>
            <a:chExt cx="7502" cy="2976"/>
          </a:xfrm>
        </p:grpSpPr>
        <p:sp>
          <p:nvSpPr>
            <p:cNvPr id="8195" name="Line 3"/>
            <p:cNvSpPr>
              <a:spLocks noChangeShapeType="1"/>
            </p:cNvSpPr>
            <p:nvPr/>
          </p:nvSpPr>
          <p:spPr bwMode="auto">
            <a:xfrm>
              <a:off x="912" y="1584"/>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sp>
          <p:nvSpPr>
            <p:cNvPr id="819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2083 -32000"/>
                <a:gd name="T13" fmla="*/ T12 w 64000"/>
                <a:gd name="T14" fmla="+- 0 -29632 -32000"/>
                <a:gd name="T15" fmla="*/ -29632 h 64000"/>
                <a:gd name="T16" fmla="+- 0 32000 -32000"/>
                <a:gd name="T17" fmla="*/ T16 w 64000"/>
                <a:gd name="T18" fmla="+- 0 0 -32000"/>
                <a:gd name="T19" fmla="*/ 0 h 64000"/>
                <a:gd name="T20" fmla="+- 0 12083 -32000"/>
                <a:gd name="T21" fmla="*/ T20 w 64000"/>
                <a:gd name="T22" fmla="+- 0 29631 -32000"/>
                <a:gd name="T23" fmla="*/ 29631 h 64000"/>
                <a:gd name="T24" fmla="+- 0 12083 -32000"/>
                <a:gd name="T25" fmla="*/ T24 w 64000"/>
                <a:gd name="T26" fmla="+- 0 29631 -32000"/>
                <a:gd name="T27" fmla="*/ 29631 h 64000"/>
                <a:gd name="T28" fmla="+- 0 12082 -32000"/>
                <a:gd name="T29" fmla="*/ T28 w 64000"/>
                <a:gd name="T30" fmla="+- 0 29631 -32000"/>
                <a:gd name="T31" fmla="*/ 29631 h 64000"/>
                <a:gd name="T32" fmla="+- 0 12083 -32000"/>
                <a:gd name="T33" fmla="*/ T32 w 64000"/>
                <a:gd name="T34" fmla="+- 0 29632 -32000"/>
                <a:gd name="T35" fmla="*/ 29632 h 64000"/>
                <a:gd name="T36" fmla="+- 0 12083 -32000"/>
                <a:gd name="T37" fmla="*/ T36 w 64000"/>
                <a:gd name="T38" fmla="+- 0 -29632 -32000"/>
                <a:gd name="T39" fmla="*/ -29632 h 64000"/>
                <a:gd name="T40" fmla="+- 0 12082 -32000"/>
                <a:gd name="T41" fmla="*/ T40 w 64000"/>
                <a:gd name="T42" fmla="+- 0 -29632 -32000"/>
                <a:gd name="T43" fmla="*/ -29632 h 64000"/>
                <a:gd name="T44" fmla="+- 0 12083 -32000"/>
                <a:gd name="T45" fmla="*/ T44 w 64000"/>
                <a:gd name="T46" fmla="+- 0 -29632 -32000"/>
                <a:gd name="T47" fmla="*/ -29632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400">
                <a:solidFill>
                  <a:srgbClr val="000000"/>
                </a:solidFill>
                <a:latin typeface="Times New Roman" pitchFamily="18" charset="0"/>
              </a:endParaRPr>
            </a:p>
          </p:txBody>
        </p:sp>
        <p:sp>
          <p:nvSpPr>
            <p:cNvPr id="819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994 -32000"/>
                <a:gd name="T13" fmla="*/ T12 w 64000"/>
                <a:gd name="T14" fmla="+- 0 -25754 -32000"/>
                <a:gd name="T15" fmla="*/ -25754 h 64000"/>
                <a:gd name="T16" fmla="+- 0 32000 -32000"/>
                <a:gd name="T17" fmla="*/ T16 w 64000"/>
                <a:gd name="T18" fmla="+- 0 0 -32000"/>
                <a:gd name="T19" fmla="*/ 0 h 64000"/>
                <a:gd name="T20" fmla="+- 0 18994 -32000"/>
                <a:gd name="T21" fmla="*/ T20 w 64000"/>
                <a:gd name="T22" fmla="+- 0 25753 -32000"/>
                <a:gd name="T23" fmla="*/ 25753 h 64000"/>
                <a:gd name="T24" fmla="+- 0 18994 -32000"/>
                <a:gd name="T25" fmla="*/ T24 w 64000"/>
                <a:gd name="T26" fmla="+- 0 25753 -32000"/>
                <a:gd name="T27" fmla="*/ 25753 h 64000"/>
                <a:gd name="T28" fmla="+- 0 18993 -32000"/>
                <a:gd name="T29" fmla="*/ T28 w 64000"/>
                <a:gd name="T30" fmla="+- 0 25753 -32000"/>
                <a:gd name="T31" fmla="*/ 25753 h 64000"/>
                <a:gd name="T32" fmla="+- 0 18994 -32000"/>
                <a:gd name="T33" fmla="*/ T32 w 64000"/>
                <a:gd name="T34" fmla="+- 0 25754 -32000"/>
                <a:gd name="T35" fmla="*/ 25754 h 64000"/>
                <a:gd name="T36" fmla="+- 0 18994 -32000"/>
                <a:gd name="T37" fmla="*/ T36 w 64000"/>
                <a:gd name="T38" fmla="+- 0 -25754 -32000"/>
                <a:gd name="T39" fmla="*/ -25754 h 64000"/>
                <a:gd name="T40" fmla="+- 0 18993 -32000"/>
                <a:gd name="T41" fmla="*/ T40 w 64000"/>
                <a:gd name="T42" fmla="+- 0 -25754 -32000"/>
                <a:gd name="T43" fmla="*/ -25754 h 64000"/>
                <a:gd name="T44" fmla="+- 0 18994 -32000"/>
                <a:gd name="T45" fmla="*/ T44 w 64000"/>
                <a:gd name="T46" fmla="+- 0 -25754 -32000"/>
                <a:gd name="T47" fmla="*/ -257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800">
                <a:solidFill>
                  <a:srgbClr val="000000"/>
                </a:solidFill>
                <a:latin typeface="Arial" pitchFamily="34" charset="0"/>
              </a:endParaRPr>
            </a:p>
          </p:txBody>
        </p:sp>
      </p:grpSp>
      <p:sp>
        <p:nvSpPr>
          <p:cNvPr id="8198" name="Rectangle 6"/>
          <p:cNvSpPr>
            <a:spLocks noGrp="1" noChangeArrowheads="1"/>
          </p:cNvSpPr>
          <p:nvPr>
            <p:ph type="ctrTitle"/>
          </p:nvPr>
        </p:nvSpPr>
        <p:spPr>
          <a:xfrm>
            <a:off x="1924051" y="985839"/>
            <a:ext cx="9652000" cy="1444625"/>
          </a:xfrm>
        </p:spPr>
        <p:txBody>
          <a:bodyPr/>
          <a:lstStyle>
            <a:lvl1pPr>
              <a:defRPr sz="4000"/>
            </a:lvl1pPr>
          </a:lstStyle>
          <a:p>
            <a:pPr lvl="0"/>
            <a:r>
              <a:rPr lang="en-US" noProof="0" smtClean="0"/>
              <a:t>Click to edit Master title style</a:t>
            </a:r>
          </a:p>
        </p:txBody>
      </p:sp>
      <p:sp>
        <p:nvSpPr>
          <p:cNvPr id="8199" name="Rectangle 7"/>
          <p:cNvSpPr>
            <a:spLocks noGrp="1" noChangeArrowheads="1"/>
          </p:cNvSpPr>
          <p:nvPr>
            <p:ph type="subTitle" idx="1"/>
          </p:nvPr>
        </p:nvSpPr>
        <p:spPr>
          <a:xfrm>
            <a:off x="1924051" y="3427413"/>
            <a:ext cx="96520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8200" name="Rectangle 8"/>
          <p:cNvSpPr>
            <a:spLocks noGrp="1" noChangeArrowheads="1"/>
          </p:cNvSpPr>
          <p:nvPr>
            <p:ph type="dt" sz="half" idx="2"/>
          </p:nvPr>
        </p:nvSpPr>
        <p:spPr/>
        <p:txBody>
          <a:bodyPr/>
          <a:lstStyle>
            <a:lvl1pPr>
              <a:defRPr/>
            </a:lvl1pPr>
          </a:lstStyle>
          <a:p>
            <a:endParaRPr lang="en-US">
              <a:solidFill>
                <a:srgbClr val="000000"/>
              </a:solidFill>
            </a:endParaRPr>
          </a:p>
        </p:txBody>
      </p:sp>
      <p:sp>
        <p:nvSpPr>
          <p:cNvPr id="8201" name="Rectangle 9"/>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8202" name="Rectangle 10"/>
          <p:cNvSpPr>
            <a:spLocks noGrp="1" noChangeArrowheads="1"/>
          </p:cNvSpPr>
          <p:nvPr>
            <p:ph type="sldNum" sz="quarter" idx="4"/>
          </p:nvPr>
        </p:nvSpPr>
        <p:spPr/>
        <p:txBody>
          <a:bodyPr/>
          <a:lstStyle>
            <a:lvl1pPr>
              <a:defRPr/>
            </a:lvl1pPr>
          </a:lstStyle>
          <a:p>
            <a:fld id="{2C44EBC5-E09B-4132-A6F6-CF96617FDF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7846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A64E37F-AA44-4FE1-A297-7D573E4184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20132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49A914-4F0D-4921-965D-BD4D637F548E}"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7930019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90500"/>
            <a:ext cx="2336800" cy="5829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32000" y="190500"/>
            <a:ext cx="68072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256016-8947-49AC-B081-DECA012B2C36}"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1479922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807200" y="19050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807200" y="40386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25DF737-8CE0-488F-A000-FDCE14BDBD23}"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6627654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72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990B77-16B4-4240-A2A5-946F719F9F1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5648385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540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336666"/>
              </a:solidFill>
            </a:endParaRPr>
          </a:p>
        </p:txBody>
      </p:sp>
      <p:sp>
        <p:nvSpPr>
          <p:cNvPr id="5" name="Oval 8"/>
          <p:cNvSpPr>
            <a:spLocks noChangeArrowheads="1"/>
          </p:cNvSpPr>
          <p:nvPr/>
        </p:nvSpPr>
        <p:spPr bwMode="auto">
          <a:xfrm>
            <a:off x="218018" y="2103438"/>
            <a:ext cx="463549"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6" name="Oval 9"/>
          <p:cNvSpPr>
            <a:spLocks noChangeArrowheads="1"/>
          </p:cNvSpPr>
          <p:nvPr/>
        </p:nvSpPr>
        <p:spPr bwMode="auto">
          <a:xfrm>
            <a:off x="986367" y="2105026"/>
            <a:ext cx="465667"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7" name="Oval 10"/>
          <p:cNvSpPr>
            <a:spLocks noChangeArrowheads="1"/>
          </p:cNvSpPr>
          <p:nvPr/>
        </p:nvSpPr>
        <p:spPr bwMode="auto">
          <a:xfrm>
            <a:off x="1756834" y="2105026"/>
            <a:ext cx="463551"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7170" name="Rectangle 2"/>
          <p:cNvSpPr>
            <a:spLocks noGrp="1" noChangeArrowheads="1"/>
          </p:cNvSpPr>
          <p:nvPr>
            <p:ph type="ctrTitle"/>
          </p:nvPr>
        </p:nvSpPr>
        <p:spPr>
          <a:xfrm>
            <a:off x="2844800" y="1371600"/>
            <a:ext cx="8636000" cy="1752600"/>
          </a:xfrm>
        </p:spPr>
        <p:txBody>
          <a:bodyPr/>
          <a:lstStyle>
            <a:lvl1pPr>
              <a:defRPr sz="5400"/>
            </a:lvl1pPr>
          </a:lstStyle>
          <a:p>
            <a:pPr lvl="0"/>
            <a:r>
              <a:rPr lang="en-US" noProof="0" smtClean="0"/>
              <a:t>Click to edit Master title style</a:t>
            </a:r>
          </a:p>
        </p:txBody>
      </p:sp>
      <p:sp>
        <p:nvSpPr>
          <p:cNvPr id="7171"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9448800" y="6248400"/>
            <a:ext cx="2032000" cy="457200"/>
          </a:xfrm>
        </p:spPr>
        <p:txBody>
          <a:bodyPr/>
          <a:lstStyle>
            <a:lvl1pPr>
              <a:defRPr/>
            </a:lvl1pPr>
          </a:lstStyle>
          <a:p>
            <a:pPr>
              <a:defRPr/>
            </a:pPr>
            <a:endParaRPr lang="en-US">
              <a:solidFill>
                <a:srgbClr val="336666"/>
              </a:solidFill>
            </a:endParaRPr>
          </a:p>
        </p:txBody>
      </p:sp>
      <p:sp>
        <p:nvSpPr>
          <p:cNvPr id="9" name="Rectangle 5"/>
          <p:cNvSpPr>
            <a:spLocks noGrp="1" noChangeArrowheads="1"/>
          </p:cNvSpPr>
          <p:nvPr>
            <p:ph type="ftr" sz="quarter" idx="11"/>
          </p:nvPr>
        </p:nvSpPr>
        <p:spPr>
          <a:xfrm>
            <a:off x="5080000" y="6248400"/>
            <a:ext cx="3860800" cy="457200"/>
          </a:xfrm>
        </p:spPr>
        <p:txBody>
          <a:bodyPr/>
          <a:lstStyle>
            <a:lvl1pPr>
              <a:defRPr/>
            </a:lvl1pPr>
          </a:lstStyle>
          <a:p>
            <a:pPr>
              <a:defRPr/>
            </a:pPr>
            <a:endParaRPr lang="en-US">
              <a:solidFill>
                <a:srgbClr val="336666"/>
              </a:solidFill>
            </a:endParaRPr>
          </a:p>
        </p:txBody>
      </p:sp>
      <p:sp>
        <p:nvSpPr>
          <p:cNvPr id="10" name="Rectangle 6"/>
          <p:cNvSpPr>
            <a:spLocks noGrp="1" noChangeArrowheads="1"/>
          </p:cNvSpPr>
          <p:nvPr>
            <p:ph type="sldNum" sz="quarter" idx="12"/>
          </p:nvPr>
        </p:nvSpPr>
        <p:spPr>
          <a:xfrm>
            <a:off x="2946400" y="6248400"/>
            <a:ext cx="1625600" cy="457200"/>
          </a:xfrm>
        </p:spPr>
        <p:txBody>
          <a:bodyPr/>
          <a:lstStyle>
            <a:lvl1pPr>
              <a:defRPr/>
            </a:lvl1pPr>
          </a:lstStyle>
          <a:p>
            <a:pPr>
              <a:defRPr/>
            </a:pPr>
            <a:fld id="{055EA650-AE68-40E3-A708-2B9B5738EFE3}"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0120460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24C7A6-C65A-4B72-80D8-79C5DAAFD10D}"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0466128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C7E87B2-62A0-44B5-90FA-8A0CCB68CC7C}"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8944835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320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72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30057D4-AA8A-4305-B515-A8A1BF00B78B}"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6678862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BFBF862-CB05-4B20-9CE0-32221473024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249468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B94AFF7-8272-4A21-ACE4-E699F5C4C00C}"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74066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82F3E07-E58F-4BF2-88A6-3558204117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481331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9713EBF-B747-4D2C-8CF8-4FB5A3904CA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77579413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88B736E-9197-4E0F-948F-E04263D6C729}"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7158685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0493DB-3B42-4918-8087-017AB15D1D0E}"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3846647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49A914-4F0D-4921-965D-BD4D637F548E}"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84838903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90500"/>
            <a:ext cx="2336800" cy="5829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32000" y="190500"/>
            <a:ext cx="68072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256016-8947-49AC-B081-DECA012B2C36}"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2004100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807200" y="19050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807200" y="40386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25DF737-8CE0-488F-A000-FDCE14BDBD23}"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2951679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72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990B77-16B4-4240-A2A5-946F719F9F1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41765749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Freeform 2"/>
          <p:cNvSpPr>
            <a:spLocks/>
          </p:cNvSpPr>
          <p:nvPr/>
        </p:nvSpPr>
        <p:spPr bwMode="blackWhite">
          <a:xfrm>
            <a:off x="27517" y="12701"/>
            <a:ext cx="11861800" cy="6780213"/>
          </a:xfrm>
          <a:custGeom>
            <a:avLst/>
            <a:gdLst>
              <a:gd name="T0" fmla="*/ 2822 w 3985"/>
              <a:gd name="T1" fmla="*/ 0 h 3619"/>
              <a:gd name="T2" fmla="*/ 0 w 3985"/>
              <a:gd name="T3" fmla="*/ 975 h 3619"/>
              <a:gd name="T4" fmla="*/ 2169 w 3985"/>
              <a:gd name="T5" fmla="*/ 3619 h 3619"/>
              <a:gd name="T6" fmla="*/ 3985 w 3985"/>
              <a:gd name="T7" fmla="*/ 1125 h 3619"/>
              <a:gd name="T8" fmla="*/ 2822 w 3985"/>
              <a:gd name="T9" fmla="*/ 0 h 3619"/>
              <a:gd name="T10" fmla="*/ 2822 w 3985"/>
              <a:gd name="T11" fmla="*/ 0 h 3619"/>
            </a:gdLst>
            <a:ahLst/>
            <a:cxnLst>
              <a:cxn ang="0">
                <a:pos x="T0" y="T1"/>
              </a:cxn>
              <a:cxn ang="0">
                <a:pos x="T2" y="T3"/>
              </a:cxn>
              <a:cxn ang="0">
                <a:pos x="T4" y="T5"/>
              </a:cxn>
              <a:cxn ang="0">
                <a:pos x="T6" y="T7"/>
              </a:cxn>
              <a:cxn ang="0">
                <a:pos x="T8" y="T9"/>
              </a:cxn>
              <a:cxn ang="0">
                <a:pos x="T10" y="T11"/>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23" name="Rectangle 3"/>
          <p:cNvSpPr>
            <a:spLocks noGrp="1" noChangeArrowheads="1"/>
          </p:cNvSpPr>
          <p:nvPr>
            <p:ph type="ctrTitle"/>
          </p:nvPr>
        </p:nvSpPr>
        <p:spPr>
          <a:xfrm>
            <a:off x="1828800" y="1511300"/>
            <a:ext cx="85344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2065867" y="4051300"/>
            <a:ext cx="8043333" cy="1003300"/>
          </a:xfrm>
        </p:spPr>
        <p:txBody>
          <a:bodyPr/>
          <a:lstStyle>
            <a:lvl1pPr marL="0" indent="0" algn="ctr">
              <a:buFontTx/>
              <a:buNone/>
              <a:defRPr sz="2800">
                <a:effectLst>
                  <a:outerShdw blurRad="38100" dist="38100" dir="2700000" algn="tl">
                    <a:srgbClr val="C0C0C0"/>
                  </a:outerShdw>
                </a:effectLst>
              </a:defRPr>
            </a:lvl1pPr>
          </a:lstStyle>
          <a:p>
            <a:pPr lvl="0"/>
            <a:r>
              <a:rPr lang="en-US" noProof="0" smtClean="0"/>
              <a:t>Click to edit Master subtitle style</a:t>
            </a:r>
          </a:p>
        </p:txBody>
      </p:sp>
      <p:sp>
        <p:nvSpPr>
          <p:cNvPr id="5125" name="Rectangle 5"/>
          <p:cNvSpPr>
            <a:spLocks noGrp="1" noChangeArrowheads="1"/>
          </p:cNvSpPr>
          <p:nvPr>
            <p:ph type="dt" sz="half" idx="2"/>
          </p:nvPr>
        </p:nvSpPr>
        <p:spPr>
          <a:xfrm>
            <a:off x="914400" y="6248400"/>
            <a:ext cx="2540000" cy="457200"/>
          </a:xfrm>
        </p:spPr>
        <p:txBody>
          <a:bodyPr/>
          <a:lstStyle>
            <a:lvl1pPr>
              <a:defRPr/>
            </a:lvl1pPr>
          </a:lstStyle>
          <a:p>
            <a:endParaRPr lang="en-US">
              <a:solidFill>
                <a:srgbClr val="000000"/>
              </a:solidFill>
            </a:endParaRPr>
          </a:p>
        </p:txBody>
      </p:sp>
      <p:sp>
        <p:nvSpPr>
          <p:cNvPr id="5126" name="Rectangle 6"/>
          <p:cNvSpPr>
            <a:spLocks noGrp="1" noChangeArrowheads="1"/>
          </p:cNvSpPr>
          <p:nvPr>
            <p:ph type="ftr" sz="quarter" idx="3"/>
          </p:nvPr>
        </p:nvSpPr>
        <p:spPr>
          <a:xfrm>
            <a:off x="4165600" y="6248400"/>
            <a:ext cx="3860800" cy="457200"/>
          </a:xfrm>
        </p:spPr>
        <p:txBody>
          <a:bodyPr/>
          <a:lstStyle>
            <a:lvl1pPr>
              <a:defRPr/>
            </a:lvl1pPr>
          </a:lstStyle>
          <a:p>
            <a:endParaRPr lang="en-US">
              <a:solidFill>
                <a:srgbClr val="000000"/>
              </a:solidFill>
            </a:endParaRPr>
          </a:p>
        </p:txBody>
      </p:sp>
      <p:sp>
        <p:nvSpPr>
          <p:cNvPr id="5127" name="Rectangle 7"/>
          <p:cNvSpPr>
            <a:spLocks noGrp="1" noChangeArrowheads="1"/>
          </p:cNvSpPr>
          <p:nvPr>
            <p:ph type="sldNum" sz="quarter" idx="4"/>
          </p:nvPr>
        </p:nvSpPr>
        <p:spPr>
          <a:xfrm>
            <a:off x="8737600" y="6248400"/>
            <a:ext cx="2540000" cy="457200"/>
          </a:xfrm>
        </p:spPr>
        <p:txBody>
          <a:bodyPr/>
          <a:lstStyle>
            <a:lvl1pPr>
              <a:defRPr/>
            </a:lvl1pPr>
          </a:lstStyle>
          <a:p>
            <a:fld id="{317E66E7-7E81-471C-84BC-3F2D890E9900}" type="slidenum">
              <a:rPr lang="en-US">
                <a:solidFill>
                  <a:srgbClr val="000000"/>
                </a:solidFill>
              </a:rPr>
              <a:pPr/>
              <a:t>‹#›</a:t>
            </a:fld>
            <a:endParaRPr lang="en-US">
              <a:solidFill>
                <a:srgbClr val="000000"/>
              </a:solidFill>
            </a:endParaRPr>
          </a:p>
        </p:txBody>
      </p:sp>
      <p:grpSp>
        <p:nvGrpSpPr>
          <p:cNvPr id="5128" name="Group 8"/>
          <p:cNvGrpSpPr>
            <a:grpSpLocks/>
          </p:cNvGrpSpPr>
          <p:nvPr/>
        </p:nvGrpSpPr>
        <p:grpSpPr bwMode="auto">
          <a:xfrm>
            <a:off x="260351" y="234950"/>
            <a:ext cx="5050367" cy="1778000"/>
            <a:chOff x="123" y="148"/>
            <a:chExt cx="2386" cy="1120"/>
          </a:xfrm>
        </p:grpSpPr>
        <p:sp>
          <p:nvSpPr>
            <p:cNvPr id="5129" name="Freeform 9"/>
            <p:cNvSpPr>
              <a:spLocks/>
            </p:cNvSpPr>
            <p:nvPr userDrawn="1"/>
          </p:nvSpPr>
          <p:spPr bwMode="auto">
            <a:xfrm>
              <a:off x="177" y="177"/>
              <a:ext cx="2250" cy="1017"/>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30" name="Freeform 10"/>
            <p:cNvSpPr>
              <a:spLocks/>
            </p:cNvSpPr>
            <p:nvPr userDrawn="1"/>
          </p:nvSpPr>
          <p:spPr bwMode="auto">
            <a:xfrm>
              <a:off x="166" y="261"/>
              <a:ext cx="2244" cy="1007"/>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31" name="Freeform 11"/>
            <p:cNvSpPr>
              <a:spLocks/>
            </p:cNvSpPr>
            <p:nvPr userDrawn="1"/>
          </p:nvSpPr>
          <p:spPr bwMode="auto">
            <a:xfrm>
              <a:off x="474" y="344"/>
              <a:ext cx="1488" cy="919"/>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nvGrpSpPr>
            <p:cNvPr id="5132" name="Group 12"/>
            <p:cNvGrpSpPr>
              <a:grpSpLocks/>
            </p:cNvGrpSpPr>
            <p:nvPr userDrawn="1"/>
          </p:nvGrpSpPr>
          <p:grpSpPr bwMode="auto">
            <a:xfrm>
              <a:off x="123" y="148"/>
              <a:ext cx="2386" cy="1081"/>
              <a:chOff x="123" y="148"/>
              <a:chExt cx="2386" cy="1081"/>
            </a:xfrm>
          </p:grpSpPr>
          <p:sp>
            <p:nvSpPr>
              <p:cNvPr id="5133" name="Freeform 13"/>
              <p:cNvSpPr>
                <a:spLocks/>
              </p:cNvSpPr>
              <p:nvPr userDrawn="1"/>
            </p:nvSpPr>
            <p:spPr bwMode="auto">
              <a:xfrm>
                <a:off x="2005" y="934"/>
                <a:ext cx="212" cy="214"/>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34" name="Freeform 14"/>
              <p:cNvSpPr>
                <a:spLocks/>
              </p:cNvSpPr>
              <p:nvPr userDrawn="1"/>
            </p:nvSpPr>
            <p:spPr bwMode="auto">
              <a:xfrm>
                <a:off x="123" y="148"/>
                <a:ext cx="2386" cy="108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35" name="Freeform 15"/>
              <p:cNvSpPr>
                <a:spLocks/>
              </p:cNvSpPr>
              <p:nvPr userDrawn="1"/>
            </p:nvSpPr>
            <p:spPr bwMode="auto">
              <a:xfrm>
                <a:off x="324" y="158"/>
                <a:ext cx="1686" cy="614"/>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Lst>
                <a:ahLst/>
                <a:cxnLst>
                  <a:cxn ang="0">
                    <a:pos x="T0" y="T1"/>
                  </a:cxn>
                  <a:cxn ang="0">
                    <a:pos x="T2" y="T3"/>
                  </a:cxn>
                  <a:cxn ang="0">
                    <a:pos x="T4" y="T5"/>
                  </a:cxn>
                  <a:cxn ang="0">
                    <a:pos x="T6" y="T7"/>
                  </a:cxn>
                  <a:cxn ang="0">
                    <a:pos x="T8" y="T9"/>
                  </a:cxn>
                  <a:cxn ang="0">
                    <a:pos x="T10" y="T11"/>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36" name="Freeform 16"/>
              <p:cNvSpPr>
                <a:spLocks/>
              </p:cNvSpPr>
              <p:nvPr userDrawn="1"/>
            </p:nvSpPr>
            <p:spPr bwMode="auto">
              <a:xfrm>
                <a:off x="409" y="251"/>
                <a:ext cx="227" cy="410"/>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37" name="Freeform 17"/>
              <p:cNvSpPr>
                <a:spLocks/>
              </p:cNvSpPr>
              <p:nvPr userDrawn="1"/>
            </p:nvSpPr>
            <p:spPr bwMode="auto">
              <a:xfrm>
                <a:off x="846" y="536"/>
                <a:ext cx="691" cy="36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grpSp>
      <p:grpSp>
        <p:nvGrpSpPr>
          <p:cNvPr id="5138" name="Group 18"/>
          <p:cNvGrpSpPr>
            <a:grpSpLocks/>
          </p:cNvGrpSpPr>
          <p:nvPr/>
        </p:nvGrpSpPr>
        <p:grpSpPr bwMode="auto">
          <a:xfrm>
            <a:off x="10553700" y="4368801"/>
            <a:ext cx="990600" cy="1058863"/>
            <a:chOff x="4986" y="2752"/>
            <a:chExt cx="468" cy="667"/>
          </a:xfrm>
        </p:grpSpPr>
        <p:sp>
          <p:nvSpPr>
            <p:cNvPr id="5139" name="Freeform 19"/>
            <p:cNvSpPr>
              <a:spLocks/>
            </p:cNvSpPr>
            <p:nvPr userDrawn="1"/>
          </p:nvSpPr>
          <p:spPr bwMode="auto">
            <a:xfrm rot="7320404">
              <a:off x="4909" y="2936"/>
              <a:ext cx="629" cy="293"/>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40" name="Freeform 20"/>
            <p:cNvSpPr>
              <a:spLocks/>
            </p:cNvSpPr>
            <p:nvPr userDrawn="1"/>
          </p:nvSpPr>
          <p:spPr bwMode="auto">
            <a:xfrm rot="7320404">
              <a:off x="4893" y="2923"/>
              <a:ext cx="627" cy="29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41" name="Freeform 21"/>
            <p:cNvSpPr>
              <a:spLocks/>
            </p:cNvSpPr>
            <p:nvPr userDrawn="1"/>
          </p:nvSpPr>
          <p:spPr bwMode="auto">
            <a:xfrm rot="7320404">
              <a:off x="5000" y="2912"/>
              <a:ext cx="416" cy="265"/>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nvGrpSpPr>
            <p:cNvPr id="5142" name="Group 22"/>
            <p:cNvGrpSpPr>
              <a:grpSpLocks/>
            </p:cNvGrpSpPr>
            <p:nvPr userDrawn="1"/>
          </p:nvGrpSpPr>
          <p:grpSpPr bwMode="auto">
            <a:xfrm>
              <a:off x="4986" y="2752"/>
              <a:ext cx="468" cy="667"/>
              <a:chOff x="4986" y="2752"/>
              <a:chExt cx="468" cy="667"/>
            </a:xfrm>
          </p:grpSpPr>
          <p:sp>
            <p:nvSpPr>
              <p:cNvPr id="5143" name="Freeform 23"/>
              <p:cNvSpPr>
                <a:spLocks/>
              </p:cNvSpPr>
              <p:nvPr userDrawn="1"/>
            </p:nvSpPr>
            <p:spPr bwMode="auto">
              <a:xfrm rot="7320404">
                <a:off x="4987" y="3190"/>
                <a:ext cx="59" cy="61"/>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44" name="Freeform 24"/>
              <p:cNvSpPr>
                <a:spLocks/>
              </p:cNvSpPr>
              <p:nvPr userDrawn="1"/>
            </p:nvSpPr>
            <p:spPr bwMode="auto">
              <a:xfrm rot="7320404">
                <a:off x="4887" y="2930"/>
                <a:ext cx="667" cy="31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45" name="Freeform 25"/>
              <p:cNvSpPr>
                <a:spLocks/>
              </p:cNvSpPr>
              <p:nvPr userDrawn="1"/>
            </p:nvSpPr>
            <p:spPr bwMode="auto">
              <a:xfrm rot="7320404">
                <a:off x="5062" y="2997"/>
                <a:ext cx="472" cy="176"/>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Lst>
                <a:ahLst/>
                <a:cxnLst>
                  <a:cxn ang="0">
                    <a:pos x="T0" y="T1"/>
                  </a:cxn>
                  <a:cxn ang="0">
                    <a:pos x="T2" y="T3"/>
                  </a:cxn>
                  <a:cxn ang="0">
                    <a:pos x="T4" y="T5"/>
                  </a:cxn>
                  <a:cxn ang="0">
                    <a:pos x="T6" y="T7"/>
                  </a:cxn>
                  <a:cxn ang="0">
                    <a:pos x="T8" y="T9"/>
                  </a:cxn>
                  <a:cxn ang="0">
                    <a:pos x="T10" y="T11"/>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46" name="Freeform 26"/>
              <p:cNvSpPr>
                <a:spLocks/>
              </p:cNvSpPr>
              <p:nvPr userDrawn="1"/>
            </p:nvSpPr>
            <p:spPr bwMode="auto">
              <a:xfrm rot="7320404">
                <a:off x="5363" y="2874"/>
                <a:ext cx="63" cy="118"/>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5147" name="Freeform 27"/>
              <p:cNvSpPr>
                <a:spLocks/>
              </p:cNvSpPr>
              <p:nvPr userDrawn="1"/>
            </p:nvSpPr>
            <p:spPr bwMode="auto">
              <a:xfrm rot="7320404">
                <a:off x="5136" y="3000"/>
                <a:ext cx="193" cy="10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grpSp>
      <p:sp>
        <p:nvSpPr>
          <p:cNvPr id="5148" name="Freeform 28"/>
          <p:cNvSpPr>
            <a:spLocks/>
          </p:cNvSpPr>
          <p:nvPr/>
        </p:nvSpPr>
        <p:spPr bwMode="auto">
          <a:xfrm>
            <a:off x="1202267" y="5054601"/>
            <a:ext cx="9076267" cy="728663"/>
          </a:xfrm>
          <a:custGeom>
            <a:avLst/>
            <a:gdLst>
              <a:gd name="T0" fmla="*/ 0 w 4288"/>
              <a:gd name="T1" fmla="*/ 0 h 459"/>
              <a:gd name="T2" fmla="*/ 816 w 4288"/>
              <a:gd name="T3" fmla="*/ 256 h 459"/>
              <a:gd name="T4" fmla="*/ 1560 w 4288"/>
              <a:gd name="T5" fmla="*/ 144 h 459"/>
              <a:gd name="T6" fmla="*/ 1856 w 4288"/>
              <a:gd name="T7" fmla="*/ 376 h 459"/>
              <a:gd name="T8" fmla="*/ 2344 w 4288"/>
              <a:gd name="T9" fmla="*/ 152 h 459"/>
              <a:gd name="T10" fmla="*/ 3536 w 4288"/>
              <a:gd name="T11" fmla="*/ 456 h 459"/>
              <a:gd name="T12" fmla="*/ 4288 w 4288"/>
              <a:gd name="T13" fmla="*/ 136 h 459"/>
            </a:gdLst>
            <a:ahLst/>
            <a:cxnLst>
              <a:cxn ang="0">
                <a:pos x="T0" y="T1"/>
              </a:cxn>
              <a:cxn ang="0">
                <a:pos x="T2" y="T3"/>
              </a:cxn>
              <a:cxn ang="0">
                <a:pos x="T4" y="T5"/>
              </a:cxn>
              <a:cxn ang="0">
                <a:pos x="T6" y="T7"/>
              </a:cxn>
              <a:cxn ang="0">
                <a:pos x="T8" y="T9"/>
              </a:cxn>
              <a:cxn ang="0">
                <a:pos x="T10" y="T11"/>
              </a:cxn>
              <a:cxn ang="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sp>
        <p:nvSpPr>
          <p:cNvPr id="5149" name="Freeform 29"/>
          <p:cNvSpPr>
            <a:spLocks/>
          </p:cNvSpPr>
          <p:nvPr/>
        </p:nvSpPr>
        <p:spPr bwMode="auto">
          <a:xfrm>
            <a:off x="5435600" y="1930400"/>
            <a:ext cx="1185333" cy="381000"/>
          </a:xfrm>
          <a:custGeom>
            <a:avLst/>
            <a:gdLst>
              <a:gd name="T0" fmla="*/ 0 w 560"/>
              <a:gd name="T1" fmla="*/ 32 h 240"/>
              <a:gd name="T2" fmla="*/ 280 w 560"/>
              <a:gd name="T3" fmla="*/ 144 h 240"/>
              <a:gd name="T4" fmla="*/ 448 w 560"/>
              <a:gd name="T5" fmla="*/ 16 h 240"/>
              <a:gd name="T6" fmla="*/ 560 w 560"/>
              <a:gd name="T7" fmla="*/ 240 h 240"/>
            </a:gdLst>
            <a:ahLst/>
            <a:cxnLst>
              <a:cxn ang="0">
                <a:pos x="T0" y="T1"/>
              </a:cxn>
              <a:cxn ang="0">
                <a:pos x="T2" y="T3"/>
              </a:cxn>
              <a:cxn ang="0">
                <a:pos x="T4" y="T5"/>
              </a:cxn>
              <a:cxn ang="0">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spTree>
    <p:extLst>
      <p:ext uri="{BB962C8B-B14F-4D97-AF65-F5344CB8AC3E}">
        <p14:creationId xmlns:p14="http://schemas.microsoft.com/office/powerpoint/2010/main" val="100798599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C694517-6E94-4A23-834E-49BCA90E0A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2835195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58E28D3-C54D-4B17-92B0-266F676A2C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57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296833" y="304800"/>
            <a:ext cx="15879233"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sp>
          <p:nvSpPr>
            <p:cNvPr id="6" name="AutoShape 4"/>
            <p:cNvSpPr>
              <a:spLocks noChangeArrowheads="1"/>
            </p:cNvSpPr>
            <p:nvPr/>
          </p:nvSpPr>
          <p:spPr bwMode="auto">
            <a:xfrm>
              <a:off x="-1584" y="864"/>
              <a:ext cx="2304" cy="2304"/>
            </a:xfrm>
            <a:custGeom>
              <a:avLst/>
              <a:gdLst>
                <a:gd name="T0" fmla="*/ 1587 w 64000"/>
                <a:gd name="T1" fmla="*/ -1067 h 64000"/>
                <a:gd name="T2" fmla="*/ 2304 w 64000"/>
                <a:gd name="T3" fmla="*/ 0 h 64000"/>
                <a:gd name="T4" fmla="*/ 1587 w 64000"/>
                <a:gd name="T5" fmla="*/ 1067 h 64000"/>
                <a:gd name="T6" fmla="*/ 1587 w 64000"/>
                <a:gd name="T7" fmla="*/ 1067 h 64000"/>
                <a:gd name="T8" fmla="*/ 1587 w 64000"/>
                <a:gd name="T9" fmla="*/ 1067 h 64000"/>
                <a:gd name="T10" fmla="*/ 1587 w 64000"/>
                <a:gd name="T11" fmla="*/ 1067 h 64000"/>
                <a:gd name="T12" fmla="*/ 1587 w 64000"/>
                <a:gd name="T13" fmla="*/ -1067 h 64000"/>
                <a:gd name="T14" fmla="*/ 1587 w 64000"/>
                <a:gd name="T15" fmla="*/ -1067 h 64000"/>
                <a:gd name="T16" fmla="*/ 1587 w 64000"/>
                <a:gd name="T17" fmla="*/ -106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7" name="AutoShape 5"/>
            <p:cNvSpPr>
              <a:spLocks noChangeArrowheads="1"/>
            </p:cNvSpPr>
            <p:nvPr/>
          </p:nvSpPr>
          <p:spPr bwMode="auto">
            <a:xfrm>
              <a:off x="-2030" y="192"/>
              <a:ext cx="2544" cy="2544"/>
            </a:xfrm>
            <a:custGeom>
              <a:avLst/>
              <a:gdLst>
                <a:gd name="T0" fmla="*/ 2027 w 64000"/>
                <a:gd name="T1" fmla="*/ -1024 h 64000"/>
                <a:gd name="T2" fmla="*/ 2544 w 64000"/>
                <a:gd name="T3" fmla="*/ 0 h 64000"/>
                <a:gd name="T4" fmla="*/ 2027 w 64000"/>
                <a:gd name="T5" fmla="*/ 1024 h 64000"/>
                <a:gd name="T6" fmla="*/ 2027 w 64000"/>
                <a:gd name="T7" fmla="*/ 1024 h 64000"/>
                <a:gd name="T8" fmla="*/ 2027 w 64000"/>
                <a:gd name="T9" fmla="*/ 1024 h 64000"/>
                <a:gd name="T10" fmla="*/ 2027 w 64000"/>
                <a:gd name="T11" fmla="*/ 1024 h 64000"/>
                <a:gd name="T12" fmla="*/ 2027 w 64000"/>
                <a:gd name="T13" fmla="*/ -1024 h 64000"/>
                <a:gd name="T14" fmla="*/ 2027 w 64000"/>
                <a:gd name="T15" fmla="*/ -1024 h 64000"/>
                <a:gd name="T16" fmla="*/ 2027 w 64000"/>
                <a:gd name="T17" fmla="*/ -1024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sp>
        <p:nvSpPr>
          <p:cNvPr id="5126" name="Rectangle 6"/>
          <p:cNvSpPr>
            <a:spLocks noGrp="1" noChangeArrowheads="1"/>
          </p:cNvSpPr>
          <p:nvPr>
            <p:ph type="ctrTitle"/>
          </p:nvPr>
        </p:nvSpPr>
        <p:spPr>
          <a:xfrm>
            <a:off x="1924051" y="985839"/>
            <a:ext cx="9652000" cy="1444625"/>
          </a:xfrm>
        </p:spPr>
        <p:txBody>
          <a:bodyPr/>
          <a:lstStyle>
            <a:lvl1pPr>
              <a:defRPr sz="4000"/>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924051" y="3427413"/>
            <a:ext cx="96520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8"/>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9" name="Rectangle 9"/>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10" name="Rectangle 10"/>
          <p:cNvSpPr>
            <a:spLocks noGrp="1" noChangeArrowheads="1"/>
          </p:cNvSpPr>
          <p:nvPr>
            <p:ph type="sldNum" sz="quarter" idx="12"/>
          </p:nvPr>
        </p:nvSpPr>
        <p:spPr/>
        <p:txBody>
          <a:bodyPr/>
          <a:lstStyle>
            <a:lvl1pPr>
              <a:defRPr smtClean="0"/>
            </a:lvl1pPr>
          </a:lstStyle>
          <a:p>
            <a:pPr>
              <a:defRPr/>
            </a:pPr>
            <a:fld id="{6BA7F328-28C1-4537-A179-167A1A1F7E8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6945767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468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31965D4-FC70-4445-839D-85958C42C1F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316565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11E2FA5-1DFF-4CA2-BF8E-542CB9C0FE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829895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F6A8301-20EA-4138-88FA-50D7C96BE3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35039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32B32F3-79AF-431E-BABC-11FA9DA8DA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215596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CE80F29-5015-447A-8E0E-77FB60652C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0374909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82073F5-D720-455D-9F82-1DF2F91805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234058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C7BBFB9-6C7A-44D4-960B-936FFD627F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6174156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152400"/>
            <a:ext cx="2565400" cy="5334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152400"/>
            <a:ext cx="74930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04E3485-DA8F-442D-9C59-CC9245344C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3854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E8B56FD7-B3D1-48BA-BE90-19E7AEC917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5820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D2DD1714-947B-4A3A-BBD4-5FD3B639AA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46657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A497E227-66A7-449A-B2F4-3A6A65E3A34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89407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0"/>
          <p:cNvSpPr>
            <a:spLocks noGrp="1" noChangeArrowheads="1"/>
          </p:cNvSpPr>
          <p:nvPr>
            <p:ph type="sldNum" sz="quarter" idx="12"/>
          </p:nvPr>
        </p:nvSpPr>
        <p:spPr>
          <a:ln/>
        </p:spPr>
        <p:txBody>
          <a:bodyPr/>
          <a:lstStyle>
            <a:lvl1pPr>
              <a:defRPr/>
            </a:lvl1pPr>
          </a:lstStyle>
          <a:p>
            <a:pPr>
              <a:defRPr/>
            </a:pPr>
            <a:fld id="{FD614BE3-68C8-4A9E-8229-E6539AECBAD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52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0"/>
          <p:cNvSpPr>
            <a:spLocks noGrp="1" noChangeArrowheads="1"/>
          </p:cNvSpPr>
          <p:nvPr>
            <p:ph type="sldNum" sz="quarter" idx="12"/>
          </p:nvPr>
        </p:nvSpPr>
        <p:spPr>
          <a:ln/>
        </p:spPr>
        <p:txBody>
          <a:bodyPr/>
          <a:lstStyle>
            <a:lvl1pPr>
              <a:defRPr/>
            </a:lvl1pPr>
          </a:lstStyle>
          <a:p>
            <a:pPr>
              <a:defRPr/>
            </a:pPr>
            <a:fld id="{698AFA65-A4C7-4142-9C5E-B010B1F314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7018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0"/>
          <p:cNvSpPr>
            <a:spLocks noGrp="1" noChangeArrowheads="1"/>
          </p:cNvSpPr>
          <p:nvPr>
            <p:ph type="sldNum" sz="quarter" idx="12"/>
          </p:nvPr>
        </p:nvSpPr>
        <p:spPr>
          <a:ln/>
        </p:spPr>
        <p:txBody>
          <a:bodyPr/>
          <a:lstStyle>
            <a:lvl1pPr>
              <a:defRPr/>
            </a:lvl1pPr>
          </a:lstStyle>
          <a:p>
            <a:pPr>
              <a:defRPr/>
            </a:pPr>
            <a:fld id="{4B3770AF-04CB-485B-AAAA-C7EE5BA192B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10264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A9A37060-3509-4103-A454-7296CFA8B7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641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F31E617-1233-4D2C-9311-2B1D43F148F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92902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F74EFF16-73D6-4EB2-B5FC-0A79CA657B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9855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ED27B513-DEFB-46D9-8FB8-EF6F4BBCF7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9343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843EE83D-8E4C-474F-9CD8-9B08FDA6B08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36973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12192000" cy="6858000"/>
            <a:chOff x="0" y="0"/>
            <a:chExt cx="5760" cy="4320"/>
          </a:xfrm>
        </p:grpSpPr>
        <p:grpSp>
          <p:nvGrpSpPr>
            <p:cNvPr id="3075" name="Group 3"/>
            <p:cNvGrpSpPr>
              <a:grpSpLocks/>
            </p:cNvGrpSpPr>
            <p:nvPr/>
          </p:nvGrpSpPr>
          <p:grpSpPr bwMode="auto">
            <a:xfrm>
              <a:off x="0" y="0"/>
              <a:ext cx="5760" cy="4320"/>
              <a:chOff x="0" y="0"/>
              <a:chExt cx="5760" cy="4320"/>
            </a:xfrm>
          </p:grpSpPr>
          <p:sp>
            <p:nvSpPr>
              <p:cNvPr id="3076" name="Rectangle 4"/>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sp>
            <p:nvSpPr>
              <p:cNvPr id="3077" name="Rectangle 5"/>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grpSp>
        <p:pic>
          <p:nvPicPr>
            <p:cNvPr id="3078" name="Picture 6" descr="A:\grap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7"/>
            <p:cNvGrpSpPr>
              <a:grpSpLocks/>
            </p:cNvGrpSpPr>
            <p:nvPr/>
          </p:nvGrpSpPr>
          <p:grpSpPr bwMode="auto">
            <a:xfrm>
              <a:off x="648" y="0"/>
              <a:ext cx="97" cy="3613"/>
              <a:chOff x="226" y="0"/>
              <a:chExt cx="80" cy="3613"/>
            </a:xfrm>
          </p:grpSpPr>
          <p:sp>
            <p:nvSpPr>
              <p:cNvPr id="3080" name="Rectangle 8"/>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sp>
            <p:nvSpPr>
              <p:cNvPr id="3081" name="Rectangle 9"/>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grpSp>
        <p:sp>
          <p:nvSpPr>
            <p:cNvPr id="3082" name="Rectangle 10"/>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grpSp>
      <p:sp>
        <p:nvSpPr>
          <p:cNvPr id="3083" name="Rectangle 11"/>
          <p:cNvSpPr>
            <a:spLocks noGrp="1" noChangeArrowheads="1"/>
          </p:cNvSpPr>
          <p:nvPr>
            <p:ph type="ctrTitle"/>
          </p:nvPr>
        </p:nvSpPr>
        <p:spPr>
          <a:xfrm>
            <a:off x="1828800" y="1100138"/>
            <a:ext cx="103632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en-US" noProof="0" smtClean="0"/>
              <a:t>Click to edit Master title style</a:t>
            </a:r>
          </a:p>
        </p:txBody>
      </p:sp>
      <p:sp>
        <p:nvSpPr>
          <p:cNvPr id="3084" name="Rectangle 12"/>
          <p:cNvSpPr>
            <a:spLocks noGrp="1" noChangeArrowheads="1"/>
          </p:cNvSpPr>
          <p:nvPr>
            <p:ph type="subTitle" idx="1"/>
          </p:nvPr>
        </p:nvSpPr>
        <p:spPr>
          <a:xfrm>
            <a:off x="1828800" y="3886200"/>
            <a:ext cx="8534400" cy="1752600"/>
          </a:xfrm>
        </p:spPr>
        <p:txBody>
          <a:bodyPr/>
          <a:lstStyle>
            <a:lvl1pPr marL="0" indent="0">
              <a:buFontTx/>
              <a:buNone/>
              <a:defRPr/>
            </a:lvl1pPr>
          </a:lstStyle>
          <a:p>
            <a:pPr lvl="0"/>
            <a:r>
              <a:rPr lang="en-US" noProof="0" smtClean="0"/>
              <a:t>Click to edit Master subtitle style</a:t>
            </a:r>
          </a:p>
        </p:txBody>
      </p:sp>
      <p:sp>
        <p:nvSpPr>
          <p:cNvPr id="3085" name="Rectangle 13"/>
          <p:cNvSpPr>
            <a:spLocks noGrp="1" noChangeArrowheads="1"/>
          </p:cNvSpPr>
          <p:nvPr>
            <p:ph type="dt" sz="half" idx="2"/>
          </p:nvPr>
        </p:nvSpPr>
        <p:spPr>
          <a:xfrm>
            <a:off x="914400" y="6248400"/>
            <a:ext cx="2540000" cy="457200"/>
          </a:xfrm>
        </p:spPr>
        <p:txBody>
          <a:bodyPr/>
          <a:lstStyle>
            <a:lvl1pPr>
              <a:defRPr>
                <a:solidFill>
                  <a:srgbClr val="660066"/>
                </a:solidFill>
              </a:defRPr>
            </a:lvl1pPr>
          </a:lstStyle>
          <a:p>
            <a:endParaRPr lang="en-US"/>
          </a:p>
        </p:txBody>
      </p:sp>
      <p:sp>
        <p:nvSpPr>
          <p:cNvPr id="3086" name="Rectangle 14"/>
          <p:cNvSpPr>
            <a:spLocks noGrp="1" noChangeArrowheads="1"/>
          </p:cNvSpPr>
          <p:nvPr>
            <p:ph type="ftr" sz="quarter" idx="3"/>
          </p:nvPr>
        </p:nvSpPr>
        <p:spPr>
          <a:xfrm>
            <a:off x="4165600" y="6248400"/>
            <a:ext cx="3860800" cy="457200"/>
          </a:xfrm>
        </p:spPr>
        <p:txBody>
          <a:bodyPr/>
          <a:lstStyle>
            <a:lvl1pPr>
              <a:defRPr>
                <a:solidFill>
                  <a:srgbClr val="660066"/>
                </a:solidFill>
              </a:defRPr>
            </a:lvl1pPr>
          </a:lstStyle>
          <a:p>
            <a:endParaRPr lang="en-US"/>
          </a:p>
        </p:txBody>
      </p:sp>
      <p:sp>
        <p:nvSpPr>
          <p:cNvPr id="3087" name="Rectangle 15"/>
          <p:cNvSpPr>
            <a:spLocks noGrp="1" noChangeArrowheads="1"/>
          </p:cNvSpPr>
          <p:nvPr>
            <p:ph type="sldNum" sz="quarter" idx="4"/>
          </p:nvPr>
        </p:nvSpPr>
        <p:spPr>
          <a:xfrm>
            <a:off x="8737600" y="6248400"/>
            <a:ext cx="2540000" cy="457200"/>
          </a:xfrm>
        </p:spPr>
        <p:txBody>
          <a:bodyPr/>
          <a:lstStyle>
            <a:lvl1pPr>
              <a:defRPr>
                <a:solidFill>
                  <a:srgbClr val="660066"/>
                </a:solidFill>
              </a:defRPr>
            </a:lvl1pPr>
          </a:lstStyle>
          <a:p>
            <a:fld id="{EE62E9CC-63C5-4B03-A1C0-528AABF95A4A}" type="slidenum">
              <a:rPr lang="en-US"/>
              <a:pPr/>
              <a:t>‹#›</a:t>
            </a:fld>
            <a:endParaRPr lang="en-US"/>
          </a:p>
        </p:txBody>
      </p:sp>
    </p:spTree>
    <p:extLst>
      <p:ext uri="{BB962C8B-B14F-4D97-AF65-F5344CB8AC3E}">
        <p14:creationId xmlns:p14="http://schemas.microsoft.com/office/powerpoint/2010/main" val="1443764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660066"/>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60066"/>
              </a:solidFill>
            </a:endParaRPr>
          </a:p>
        </p:txBody>
      </p:sp>
      <p:sp>
        <p:nvSpPr>
          <p:cNvPr id="6" name="Slide Number Placeholder 5"/>
          <p:cNvSpPr>
            <a:spLocks noGrp="1"/>
          </p:cNvSpPr>
          <p:nvPr>
            <p:ph type="sldNum" sz="quarter" idx="12"/>
          </p:nvPr>
        </p:nvSpPr>
        <p:spPr/>
        <p:txBody>
          <a:bodyPr/>
          <a:lstStyle>
            <a:lvl1pPr>
              <a:defRPr/>
            </a:lvl1pPr>
          </a:lstStyle>
          <a:p>
            <a:fld id="{B9B1164B-69DB-4485-B25C-913F4F9CE0E5}"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3799594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660066"/>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60066"/>
              </a:solidFill>
            </a:endParaRPr>
          </a:p>
        </p:txBody>
      </p:sp>
      <p:sp>
        <p:nvSpPr>
          <p:cNvPr id="6" name="Slide Number Placeholder 5"/>
          <p:cNvSpPr>
            <a:spLocks noGrp="1"/>
          </p:cNvSpPr>
          <p:nvPr>
            <p:ph type="sldNum" sz="quarter" idx="12"/>
          </p:nvPr>
        </p:nvSpPr>
        <p:spPr/>
        <p:txBody>
          <a:bodyPr/>
          <a:lstStyle>
            <a:lvl1pPr>
              <a:defRPr/>
            </a:lvl1pPr>
          </a:lstStyle>
          <a:p>
            <a:fld id="{1F04D8AC-EA0B-42B8-B2BC-EE580FCD617F}"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352911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7272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10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solidFill>
                <a:srgbClr val="660066"/>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60066"/>
              </a:solidFill>
            </a:endParaRPr>
          </a:p>
        </p:txBody>
      </p:sp>
      <p:sp>
        <p:nvSpPr>
          <p:cNvPr id="7" name="Slide Number Placeholder 6"/>
          <p:cNvSpPr>
            <a:spLocks noGrp="1"/>
          </p:cNvSpPr>
          <p:nvPr>
            <p:ph type="sldNum" sz="quarter" idx="12"/>
          </p:nvPr>
        </p:nvSpPr>
        <p:spPr/>
        <p:txBody>
          <a:bodyPr/>
          <a:lstStyle>
            <a:lvl1pPr>
              <a:defRPr/>
            </a:lvl1pPr>
          </a:lstStyle>
          <a:p>
            <a:fld id="{880EFFF3-6DD4-442B-81B3-2FD5E005C2BD}"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3635684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solidFill>
                <a:srgbClr val="660066"/>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60066"/>
              </a:solidFill>
            </a:endParaRPr>
          </a:p>
        </p:txBody>
      </p:sp>
      <p:sp>
        <p:nvSpPr>
          <p:cNvPr id="9" name="Slide Number Placeholder 8"/>
          <p:cNvSpPr>
            <a:spLocks noGrp="1"/>
          </p:cNvSpPr>
          <p:nvPr>
            <p:ph type="sldNum" sz="quarter" idx="12"/>
          </p:nvPr>
        </p:nvSpPr>
        <p:spPr/>
        <p:txBody>
          <a:bodyPr/>
          <a:lstStyle>
            <a:lvl1pPr>
              <a:defRPr/>
            </a:lvl1pPr>
          </a:lstStyle>
          <a:p>
            <a:fld id="{361A214A-C8DA-4FD5-B68B-55F024212AE0}"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3125070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solidFill>
                <a:srgbClr val="660066"/>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60066"/>
              </a:solidFill>
            </a:endParaRPr>
          </a:p>
        </p:txBody>
      </p:sp>
      <p:sp>
        <p:nvSpPr>
          <p:cNvPr id="5" name="Slide Number Placeholder 4"/>
          <p:cNvSpPr>
            <a:spLocks noGrp="1"/>
          </p:cNvSpPr>
          <p:nvPr>
            <p:ph type="sldNum" sz="quarter" idx="12"/>
          </p:nvPr>
        </p:nvSpPr>
        <p:spPr/>
        <p:txBody>
          <a:bodyPr/>
          <a:lstStyle>
            <a:lvl1pPr>
              <a:defRPr/>
            </a:lvl1pPr>
          </a:lstStyle>
          <a:p>
            <a:fld id="{DA61A7AA-8BD3-42BF-B5CA-5E2A2FDD0E4E}"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4009710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660066"/>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60066"/>
              </a:solidFill>
            </a:endParaRPr>
          </a:p>
        </p:txBody>
      </p:sp>
      <p:sp>
        <p:nvSpPr>
          <p:cNvPr id="4" name="Slide Number Placeholder 3"/>
          <p:cNvSpPr>
            <a:spLocks noGrp="1"/>
          </p:cNvSpPr>
          <p:nvPr>
            <p:ph type="sldNum" sz="quarter" idx="12"/>
          </p:nvPr>
        </p:nvSpPr>
        <p:spPr/>
        <p:txBody>
          <a:bodyPr/>
          <a:lstStyle>
            <a:lvl1pPr>
              <a:defRPr/>
            </a:lvl1pPr>
          </a:lstStyle>
          <a:p>
            <a:fld id="{4804583F-BD77-4ABA-A675-B633338AD4CA}"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373423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E7A155-4BFB-4C8F-A29E-8DC40EEDEAD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3791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660066"/>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60066"/>
              </a:solidFill>
            </a:endParaRPr>
          </a:p>
        </p:txBody>
      </p:sp>
      <p:sp>
        <p:nvSpPr>
          <p:cNvPr id="7" name="Slide Number Placeholder 6"/>
          <p:cNvSpPr>
            <a:spLocks noGrp="1"/>
          </p:cNvSpPr>
          <p:nvPr>
            <p:ph type="sldNum" sz="quarter" idx="12"/>
          </p:nvPr>
        </p:nvSpPr>
        <p:spPr/>
        <p:txBody>
          <a:bodyPr/>
          <a:lstStyle>
            <a:lvl1pPr>
              <a:defRPr/>
            </a:lvl1pPr>
          </a:lstStyle>
          <a:p>
            <a:fld id="{E2D51738-439C-4FF7-B6E9-A444812277B1}"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26583336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660066"/>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60066"/>
              </a:solidFill>
            </a:endParaRPr>
          </a:p>
        </p:txBody>
      </p:sp>
      <p:sp>
        <p:nvSpPr>
          <p:cNvPr id="7" name="Slide Number Placeholder 6"/>
          <p:cNvSpPr>
            <a:spLocks noGrp="1"/>
          </p:cNvSpPr>
          <p:nvPr>
            <p:ph type="sldNum" sz="quarter" idx="12"/>
          </p:nvPr>
        </p:nvSpPr>
        <p:spPr/>
        <p:txBody>
          <a:bodyPr/>
          <a:lstStyle>
            <a:lvl1pPr>
              <a:defRPr/>
            </a:lvl1pPr>
          </a:lstStyle>
          <a:p>
            <a:fld id="{8CB85634-BCB5-4AF1-9471-953D96EED030}"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4115450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660066"/>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60066"/>
              </a:solidFill>
            </a:endParaRPr>
          </a:p>
        </p:txBody>
      </p:sp>
      <p:sp>
        <p:nvSpPr>
          <p:cNvPr id="6" name="Slide Number Placeholder 5"/>
          <p:cNvSpPr>
            <a:spLocks noGrp="1"/>
          </p:cNvSpPr>
          <p:nvPr>
            <p:ph type="sldNum" sz="quarter" idx="12"/>
          </p:nvPr>
        </p:nvSpPr>
        <p:spPr/>
        <p:txBody>
          <a:bodyPr/>
          <a:lstStyle>
            <a:lvl1pPr>
              <a:defRPr/>
            </a:lvl1pPr>
          </a:lstStyle>
          <a:p>
            <a:fld id="{B2D0D792-8DD1-4E3C-9DCF-C4D39F2A9451}"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1775728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9600" y="609600"/>
            <a:ext cx="25908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7272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660066"/>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60066"/>
              </a:solidFill>
            </a:endParaRPr>
          </a:p>
        </p:txBody>
      </p:sp>
      <p:sp>
        <p:nvSpPr>
          <p:cNvPr id="6" name="Slide Number Placeholder 5"/>
          <p:cNvSpPr>
            <a:spLocks noGrp="1"/>
          </p:cNvSpPr>
          <p:nvPr>
            <p:ph type="sldNum" sz="quarter" idx="12"/>
          </p:nvPr>
        </p:nvSpPr>
        <p:spPr/>
        <p:txBody>
          <a:bodyPr/>
          <a:lstStyle>
            <a:lvl1pPr>
              <a:defRPr/>
            </a:lvl1pPr>
          </a:lstStyle>
          <a:p>
            <a:fld id="{EFF6D92F-1520-4ECE-8AE7-14824BE1F0B3}" type="slidenum">
              <a:rPr lang="en-US">
                <a:solidFill>
                  <a:srgbClr val="660066"/>
                </a:solidFill>
              </a:rPr>
              <a:pPr/>
              <a:t>‹#›</a:t>
            </a:fld>
            <a:endParaRPr lang="en-US">
              <a:solidFill>
                <a:srgbClr val="660066"/>
              </a:solidFill>
            </a:endParaRPr>
          </a:p>
        </p:txBody>
      </p:sp>
    </p:spTree>
    <p:extLst>
      <p:ext uri="{BB962C8B-B14F-4D97-AF65-F5344CB8AC3E}">
        <p14:creationId xmlns:p14="http://schemas.microsoft.com/office/powerpoint/2010/main" val="392644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4233" y="2438401"/>
            <a:ext cx="12196233" cy="1063625"/>
            <a:chOff x="-2" y="1536"/>
            <a:chExt cx="5762" cy="670"/>
          </a:xfrm>
        </p:grpSpPr>
        <p:grpSp>
          <p:nvGrpSpPr>
            <p:cNvPr id="3075" name="Group 3"/>
            <p:cNvGrpSpPr>
              <a:grpSpLocks/>
            </p:cNvGrpSpPr>
            <p:nvPr/>
          </p:nvGrpSpPr>
          <p:grpSpPr bwMode="auto">
            <a:xfrm flipH="1">
              <a:off x="-2" y="1562"/>
              <a:ext cx="5762" cy="638"/>
              <a:chOff x="-2" y="1562"/>
              <a:chExt cx="5762" cy="638"/>
            </a:xfrm>
          </p:grpSpPr>
          <p:sp>
            <p:nvSpPr>
              <p:cNvPr id="3076"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77"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78"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79"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0"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1"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2"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3"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4"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5"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6"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7"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8"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89"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90"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91"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92"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93"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94"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grpSp>
        <p:sp>
          <p:nvSpPr>
            <p:cNvPr id="3095"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3096"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grpSp>
      <p:sp>
        <p:nvSpPr>
          <p:cNvPr id="3097" name="Rectangle 25"/>
          <p:cNvSpPr>
            <a:spLocks noGrp="1" noChangeArrowheads="1"/>
          </p:cNvSpPr>
          <p:nvPr>
            <p:ph type="ctrTitle"/>
          </p:nvPr>
        </p:nvSpPr>
        <p:spPr>
          <a:xfrm>
            <a:off x="1564217" y="1341438"/>
            <a:ext cx="10363200" cy="1143000"/>
          </a:xfrm>
        </p:spPr>
        <p:txBody>
          <a:bodyPr/>
          <a:lstStyle>
            <a:lvl1pPr>
              <a:defRPr/>
            </a:lvl1pPr>
          </a:lstStyle>
          <a:p>
            <a:pPr lvl="0"/>
            <a:r>
              <a:rPr lang="en-US" noProof="0" smtClean="0"/>
              <a:t>Click to edit Master title style</a:t>
            </a:r>
          </a:p>
        </p:txBody>
      </p:sp>
      <p:sp>
        <p:nvSpPr>
          <p:cNvPr id="3098" name="Rectangle 26"/>
          <p:cNvSpPr>
            <a:spLocks noGrp="1" noChangeArrowheads="1"/>
          </p:cNvSpPr>
          <p:nvPr>
            <p:ph type="subTitle" idx="1"/>
          </p:nvPr>
        </p:nvSpPr>
        <p:spPr>
          <a:xfrm>
            <a:off x="1555751" y="3886200"/>
            <a:ext cx="8534400" cy="1752600"/>
          </a:xfrm>
        </p:spPr>
        <p:txBody>
          <a:bodyPr/>
          <a:lstStyle>
            <a:lvl1pPr marL="0" indent="0">
              <a:buFont typeface="Monotype Sorts" pitchFamily="2" charset="2"/>
              <a:buNone/>
              <a:defRPr/>
            </a:lvl1pPr>
          </a:lstStyle>
          <a:p>
            <a:pPr lvl="0"/>
            <a:r>
              <a:rPr lang="en-US" noProof="0" smtClean="0"/>
              <a:t>Click to edit Master subtitle style</a:t>
            </a:r>
          </a:p>
        </p:txBody>
      </p:sp>
      <p:sp>
        <p:nvSpPr>
          <p:cNvPr id="3099" name="Rectangle 27"/>
          <p:cNvSpPr>
            <a:spLocks noGrp="1" noChangeArrowheads="1"/>
          </p:cNvSpPr>
          <p:nvPr>
            <p:ph type="dt" sz="half" idx="2"/>
          </p:nvPr>
        </p:nvSpPr>
        <p:spPr>
          <a:xfrm>
            <a:off x="1555751" y="6248400"/>
            <a:ext cx="2540000" cy="457200"/>
          </a:xfrm>
        </p:spPr>
        <p:txBody>
          <a:bodyPr/>
          <a:lstStyle>
            <a:lvl1pPr>
              <a:defRPr>
                <a:solidFill>
                  <a:srgbClr val="000000"/>
                </a:solidFill>
              </a:defRPr>
            </a:lvl1pPr>
          </a:lstStyle>
          <a:p>
            <a:endParaRPr lang="en-US"/>
          </a:p>
        </p:txBody>
      </p:sp>
      <p:sp>
        <p:nvSpPr>
          <p:cNvPr id="3100" name="Rectangle 28"/>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101" name="Rectangle 29"/>
          <p:cNvSpPr>
            <a:spLocks noGrp="1" noChangeArrowheads="1"/>
          </p:cNvSpPr>
          <p:nvPr>
            <p:ph type="sldNum" sz="quarter" idx="4"/>
          </p:nvPr>
        </p:nvSpPr>
        <p:spPr/>
        <p:txBody>
          <a:bodyPr/>
          <a:lstStyle>
            <a:lvl1pPr>
              <a:defRPr>
                <a:solidFill>
                  <a:srgbClr val="000000"/>
                </a:solidFill>
              </a:defRPr>
            </a:lvl1pPr>
          </a:lstStyle>
          <a:p>
            <a:fld id="{40F0AB5F-3C2D-426A-BEB0-746A8D9F4450}" type="slidenum">
              <a:rPr lang="en-US"/>
              <a:pPr/>
              <a:t>‹#›</a:t>
            </a:fld>
            <a:endParaRPr lang="en-US"/>
          </a:p>
        </p:txBody>
      </p:sp>
    </p:spTree>
    <p:extLst>
      <p:ext uri="{BB962C8B-B14F-4D97-AF65-F5344CB8AC3E}">
        <p14:creationId xmlns:p14="http://schemas.microsoft.com/office/powerpoint/2010/main" val="552502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55E837-D79A-4A79-845C-D5808532F9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598734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F3CBD4-247C-488B-B9F0-3B9D0869C1B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095521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64217"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47417"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E061E6-1A41-4F5B-848F-34253AE1BC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319315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37656B3-6954-400F-8597-F3FEF52900D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599005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B5971EA-F08D-47A1-891F-B496E65A213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0759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39B5DB2-6278-4787-A733-96F2155B9E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22070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52D6897-0A48-493C-8944-1DA7F153D1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0623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EABDE69-A196-4523-B2A3-7DD0A0EBA4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277195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61BFD8C-4D91-4B5E-9D5C-004E3073F40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098528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0CF1C99-9353-495B-B09F-9F46CDE45A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70869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457200"/>
            <a:ext cx="2590800" cy="5638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64217" y="457200"/>
            <a:ext cx="75692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D18E876-878B-49B9-BC3B-312EAB66BE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229297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sz="1800">
              <a:solidFill>
                <a:srgbClr val="000000"/>
              </a:solidFill>
            </a:endParaRPr>
          </a:p>
        </p:txBody>
      </p:sp>
      <p:sp>
        <p:nvSpPr>
          <p:cNvPr id="7171" name="Rectangle 3"/>
          <p:cNvSpPr>
            <a:spLocks noGrp="1" noChangeArrowheads="1"/>
          </p:cNvSpPr>
          <p:nvPr>
            <p:ph type="ctrTitle"/>
          </p:nvPr>
        </p:nvSpPr>
        <p:spPr>
          <a:xfrm>
            <a:off x="421217" y="466725"/>
            <a:ext cx="9042400" cy="2133600"/>
          </a:xfrm>
        </p:spPr>
        <p:txBody>
          <a:bodyPr/>
          <a:lstStyle>
            <a:lvl1pPr algn="r">
              <a:defRPr sz="4800"/>
            </a:lvl1pPr>
          </a:lstStyle>
          <a:p>
            <a:pPr lvl="0"/>
            <a:r>
              <a:rPr lang="en-US" altLang="en-US" noProof="0" smtClean="0"/>
              <a:t>Click to edit Master title style</a:t>
            </a:r>
          </a:p>
        </p:txBody>
      </p:sp>
      <p:sp>
        <p:nvSpPr>
          <p:cNvPr id="7172"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pPr lvl="0"/>
            <a:r>
              <a:rPr lang="en-US" altLang="en-US" noProof="0" smtClean="0"/>
              <a:t>Click to edit Master subtitle style</a:t>
            </a:r>
          </a:p>
        </p:txBody>
      </p:sp>
      <p:sp>
        <p:nvSpPr>
          <p:cNvPr id="7173" name="Rectangle 5"/>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7174" name="Rectangle 6"/>
          <p:cNvSpPr>
            <a:spLocks noGrp="1" noChangeArrowheads="1"/>
          </p:cNvSpPr>
          <p:nvPr>
            <p:ph type="ftr" sz="quarter" idx="3"/>
          </p:nvPr>
        </p:nvSpPr>
        <p:spPr/>
        <p:txBody>
          <a:bodyPr/>
          <a:lstStyle>
            <a:lvl1pPr>
              <a:defRPr/>
            </a:lvl1pPr>
          </a:lstStyle>
          <a:p>
            <a:endParaRPr lang="en-US" altLang="en-US">
              <a:solidFill>
                <a:srgbClr val="000000"/>
              </a:solidFill>
            </a:endParaRPr>
          </a:p>
        </p:txBody>
      </p:sp>
      <p:sp>
        <p:nvSpPr>
          <p:cNvPr id="7175" name="Rectangle 7"/>
          <p:cNvSpPr>
            <a:spLocks noGrp="1" noChangeArrowheads="1"/>
          </p:cNvSpPr>
          <p:nvPr>
            <p:ph type="sldNum" sz="quarter" idx="4"/>
          </p:nvPr>
        </p:nvSpPr>
        <p:spPr/>
        <p:txBody>
          <a:bodyPr/>
          <a:lstStyle>
            <a:lvl1pPr>
              <a:defRPr/>
            </a:lvl1pPr>
          </a:lstStyle>
          <a:p>
            <a:fld id="{63D19966-9DE3-47C8-9A80-C75B7B40D386}" type="slidenum">
              <a:rPr lang="en-US" altLang="en-US">
                <a:solidFill>
                  <a:srgbClr val="000000"/>
                </a:solidFill>
              </a:rPr>
              <a:pPr/>
              <a:t>‹#›</a:t>
            </a:fld>
            <a:endParaRPr lang="en-US" altLang="en-US">
              <a:solidFill>
                <a:srgbClr val="000000"/>
              </a:solidFill>
            </a:endParaRPr>
          </a:p>
        </p:txBody>
      </p:sp>
      <p:grpSp>
        <p:nvGrpSpPr>
          <p:cNvPr id="7176" name="Group 8"/>
          <p:cNvGrpSpPr>
            <a:grpSpLocks/>
          </p:cNvGrpSpPr>
          <p:nvPr/>
        </p:nvGrpSpPr>
        <p:grpSpPr bwMode="auto">
          <a:xfrm>
            <a:off x="9990667" y="2992438"/>
            <a:ext cx="1784351" cy="2189162"/>
            <a:chOff x="4704" y="1885"/>
            <a:chExt cx="843" cy="1379"/>
          </a:xfrm>
        </p:grpSpPr>
        <p:sp>
          <p:nvSpPr>
            <p:cNvPr id="7177"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78"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79"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0"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1"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2"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3"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4"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5"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6"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7"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8"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89"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0"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1"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2"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3"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4"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5"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6"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7"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8"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199"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0"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1"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2"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3"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4"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5"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6"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7207"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grpSp>
      <p:sp>
        <p:nvSpPr>
          <p:cNvPr id="7208"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sz="1800">
              <a:solidFill>
                <a:srgbClr val="000000"/>
              </a:solidFill>
            </a:endParaRPr>
          </a:p>
        </p:txBody>
      </p:sp>
    </p:spTree>
    <p:extLst>
      <p:ext uri="{BB962C8B-B14F-4D97-AF65-F5344CB8AC3E}">
        <p14:creationId xmlns:p14="http://schemas.microsoft.com/office/powerpoint/2010/main" val="271589074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E228F58-0700-462A-909A-FFE9338FB2C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804024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9608115-C480-4AC7-9016-1A67DE71625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91204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DD2ABD7-7C1E-4864-BEDF-E669B358E0C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89097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5FCFB4E-026C-4AC5-A11B-C9EB96F624C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2614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1C86DB2-80A0-4611-90EC-A5AE2A00365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06580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DBEC133-68DB-417E-834A-584A5F6590F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81045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9B2E02-E0C6-494D-99B0-765AEB67F23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819316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1417EC1-59A6-42F6-B48A-8E9357C2F9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511475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93C4450-662F-42CD-AA68-1C18DDF90A7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68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ABAB52-F13F-4BB5-BF00-EA2747A934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51136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A85AF6-9784-467B-949C-3B106BA8CA5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675988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BDEF523-46D1-4CC9-AC5E-E0683D8B7B25}"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91804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A9D728-EEBD-4004-B597-D7071E984D17}"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5922875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316C576-C391-4DFA-B52A-EEFFA1D2BAF5}"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7746900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4780CA1-48C7-4B98-A93B-514738EED945}"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23567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60DF013-0CCA-4EDA-8FF2-746B44A4B91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60560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D431DAA-1255-4547-B5D0-190512D2BA95}"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7827078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1B35493-4F02-4E25-A152-57A01B01697C}"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6955756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C4AD62F-25B2-426B-8B86-49380135BFFB}"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2860536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3FD96A-3CB7-41F1-A5EE-17695147CD87}"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8278216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A5EDD2F-B2A3-4826-9E9F-59179BABE039}"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521019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E27544-40DC-4B19-AE48-515475DDF722}"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348339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3BE265-512A-471D-8578-179203014513}"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1195885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8AF2E59-AB8D-4E55-8B67-D1A3A2EDD75E}"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1339302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52BB33A-D550-4D1A-84F5-816204567620}"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500127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227C5F7-E44D-4240-9B2D-D098C1383A25}"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05578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9590803-AAF0-46F5-9302-B291E58D6A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374153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3BE1B76-CDC2-4F2E-A59D-3E3EBE123376}"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7252781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20811A8-9938-4648-804B-05F9F417F157}"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0993012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C26A6D0-E968-4CF0-9B6F-D7F4589A9F61}"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23040865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2BAF64C-E676-4E99-B8C1-FD73E0FC2265}"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052767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5CF2FA5-DDFC-42CF-8600-9DD656DF44C7}"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3557497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8FBB930-BFD1-46B9-A556-508144D324AE}"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9857205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085B3CC-8DD2-4AA2-B87B-D4C16FCE1574}"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6819769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1CECCB6-2E28-4045-A67D-807BC2F38BF9}"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41354007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540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336666"/>
              </a:solidFill>
            </a:endParaRPr>
          </a:p>
        </p:txBody>
      </p:sp>
      <p:sp>
        <p:nvSpPr>
          <p:cNvPr id="5" name="Oval 8"/>
          <p:cNvSpPr>
            <a:spLocks noChangeArrowheads="1"/>
          </p:cNvSpPr>
          <p:nvPr/>
        </p:nvSpPr>
        <p:spPr bwMode="auto">
          <a:xfrm>
            <a:off x="218018" y="2103438"/>
            <a:ext cx="463549"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6" name="Oval 9"/>
          <p:cNvSpPr>
            <a:spLocks noChangeArrowheads="1"/>
          </p:cNvSpPr>
          <p:nvPr/>
        </p:nvSpPr>
        <p:spPr bwMode="auto">
          <a:xfrm>
            <a:off x="986367" y="2105026"/>
            <a:ext cx="465667"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7" name="Oval 10"/>
          <p:cNvSpPr>
            <a:spLocks noChangeArrowheads="1"/>
          </p:cNvSpPr>
          <p:nvPr/>
        </p:nvSpPr>
        <p:spPr bwMode="auto">
          <a:xfrm>
            <a:off x="1756834" y="2105026"/>
            <a:ext cx="463551"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7170" name="Rectangle 2"/>
          <p:cNvSpPr>
            <a:spLocks noGrp="1" noChangeArrowheads="1"/>
          </p:cNvSpPr>
          <p:nvPr>
            <p:ph type="ctrTitle"/>
          </p:nvPr>
        </p:nvSpPr>
        <p:spPr>
          <a:xfrm>
            <a:off x="2844800" y="1371600"/>
            <a:ext cx="8636000" cy="1752600"/>
          </a:xfrm>
        </p:spPr>
        <p:txBody>
          <a:bodyPr/>
          <a:lstStyle>
            <a:lvl1pPr>
              <a:defRPr sz="5400"/>
            </a:lvl1pPr>
          </a:lstStyle>
          <a:p>
            <a:pPr lvl="0"/>
            <a:r>
              <a:rPr lang="en-US" noProof="0" smtClean="0"/>
              <a:t>Click to edit Master title style</a:t>
            </a:r>
          </a:p>
        </p:txBody>
      </p:sp>
      <p:sp>
        <p:nvSpPr>
          <p:cNvPr id="7171"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9448800" y="6248400"/>
            <a:ext cx="2032000" cy="457200"/>
          </a:xfrm>
        </p:spPr>
        <p:txBody>
          <a:bodyPr/>
          <a:lstStyle>
            <a:lvl1pPr>
              <a:defRPr/>
            </a:lvl1pPr>
          </a:lstStyle>
          <a:p>
            <a:pPr>
              <a:defRPr/>
            </a:pPr>
            <a:endParaRPr lang="en-US">
              <a:solidFill>
                <a:srgbClr val="336666"/>
              </a:solidFill>
            </a:endParaRPr>
          </a:p>
        </p:txBody>
      </p:sp>
      <p:sp>
        <p:nvSpPr>
          <p:cNvPr id="9" name="Rectangle 5"/>
          <p:cNvSpPr>
            <a:spLocks noGrp="1" noChangeArrowheads="1"/>
          </p:cNvSpPr>
          <p:nvPr>
            <p:ph type="ftr" sz="quarter" idx="11"/>
          </p:nvPr>
        </p:nvSpPr>
        <p:spPr>
          <a:xfrm>
            <a:off x="5080000" y="6248400"/>
            <a:ext cx="3860800" cy="457200"/>
          </a:xfrm>
        </p:spPr>
        <p:txBody>
          <a:bodyPr/>
          <a:lstStyle>
            <a:lvl1pPr>
              <a:defRPr/>
            </a:lvl1pPr>
          </a:lstStyle>
          <a:p>
            <a:pPr>
              <a:defRPr/>
            </a:pPr>
            <a:endParaRPr lang="en-US">
              <a:solidFill>
                <a:srgbClr val="336666"/>
              </a:solidFill>
            </a:endParaRPr>
          </a:p>
        </p:txBody>
      </p:sp>
      <p:sp>
        <p:nvSpPr>
          <p:cNvPr id="10" name="Rectangle 6"/>
          <p:cNvSpPr>
            <a:spLocks noGrp="1" noChangeArrowheads="1"/>
          </p:cNvSpPr>
          <p:nvPr>
            <p:ph type="sldNum" sz="quarter" idx="12"/>
          </p:nvPr>
        </p:nvSpPr>
        <p:spPr>
          <a:xfrm>
            <a:off x="2946400" y="6248400"/>
            <a:ext cx="1625600" cy="457200"/>
          </a:xfrm>
        </p:spPr>
        <p:txBody>
          <a:bodyPr/>
          <a:lstStyle>
            <a:lvl1pPr>
              <a:defRPr/>
            </a:lvl1pPr>
          </a:lstStyle>
          <a:p>
            <a:pPr>
              <a:defRPr/>
            </a:pPr>
            <a:fld id="{055EA650-AE68-40E3-A708-2B9B5738EFE3}"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1237865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24C7A6-C65A-4B72-80D8-79C5DAAFD10D}"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75593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091E87D-FCEE-40CB-9BAD-65D366CFB5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224949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C7E87B2-62A0-44B5-90FA-8A0CCB68CC7C}"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2425766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320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72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30057D4-AA8A-4305-B515-A8A1BF00B78B}"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6129372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BFBF862-CB05-4B20-9CE0-32221473024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6359595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B94AFF7-8272-4A21-ACE4-E699F5C4C00C}"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1027593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9713EBF-B747-4D2C-8CF8-4FB5A3904CA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917487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88B736E-9197-4E0F-948F-E04263D6C729}"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7633114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0493DB-3B42-4918-8087-017AB15D1D0E}"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5954830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49A914-4F0D-4921-965D-BD4D637F548E}"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2322393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90500"/>
            <a:ext cx="2336800" cy="5829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32000" y="190500"/>
            <a:ext cx="68072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256016-8947-49AC-B081-DECA012B2C36}"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9574592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807200" y="19050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807200" y="40386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25DF737-8CE0-488F-A000-FDCE14BDBD23}"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75620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2913C45-0CD3-463E-AB23-6E8766AC4D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01584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72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990B77-16B4-4240-A2A5-946F719F9F1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7551747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540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336666"/>
              </a:solidFill>
            </a:endParaRPr>
          </a:p>
        </p:txBody>
      </p:sp>
      <p:sp>
        <p:nvSpPr>
          <p:cNvPr id="5" name="Oval 8"/>
          <p:cNvSpPr>
            <a:spLocks noChangeArrowheads="1"/>
          </p:cNvSpPr>
          <p:nvPr/>
        </p:nvSpPr>
        <p:spPr bwMode="auto">
          <a:xfrm>
            <a:off x="218018" y="2103438"/>
            <a:ext cx="463549"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6" name="Oval 9"/>
          <p:cNvSpPr>
            <a:spLocks noChangeArrowheads="1"/>
          </p:cNvSpPr>
          <p:nvPr/>
        </p:nvSpPr>
        <p:spPr bwMode="auto">
          <a:xfrm>
            <a:off x="986367" y="2105026"/>
            <a:ext cx="465667"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7" name="Oval 10"/>
          <p:cNvSpPr>
            <a:spLocks noChangeArrowheads="1"/>
          </p:cNvSpPr>
          <p:nvPr/>
        </p:nvSpPr>
        <p:spPr bwMode="auto">
          <a:xfrm>
            <a:off x="1756834" y="2105026"/>
            <a:ext cx="463551"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7170" name="Rectangle 2"/>
          <p:cNvSpPr>
            <a:spLocks noGrp="1" noChangeArrowheads="1"/>
          </p:cNvSpPr>
          <p:nvPr>
            <p:ph type="ctrTitle"/>
          </p:nvPr>
        </p:nvSpPr>
        <p:spPr>
          <a:xfrm>
            <a:off x="2844800" y="1371600"/>
            <a:ext cx="8636000" cy="1752600"/>
          </a:xfrm>
        </p:spPr>
        <p:txBody>
          <a:bodyPr/>
          <a:lstStyle>
            <a:lvl1pPr>
              <a:defRPr sz="5400"/>
            </a:lvl1pPr>
          </a:lstStyle>
          <a:p>
            <a:pPr lvl="0"/>
            <a:r>
              <a:rPr lang="en-US" noProof="0" smtClean="0"/>
              <a:t>Click to edit Master title style</a:t>
            </a:r>
          </a:p>
        </p:txBody>
      </p:sp>
      <p:sp>
        <p:nvSpPr>
          <p:cNvPr id="7171"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9448800" y="6248400"/>
            <a:ext cx="2032000" cy="457200"/>
          </a:xfrm>
        </p:spPr>
        <p:txBody>
          <a:bodyPr/>
          <a:lstStyle>
            <a:lvl1pPr>
              <a:defRPr/>
            </a:lvl1pPr>
          </a:lstStyle>
          <a:p>
            <a:pPr>
              <a:defRPr/>
            </a:pPr>
            <a:endParaRPr lang="en-US">
              <a:solidFill>
                <a:srgbClr val="336666"/>
              </a:solidFill>
            </a:endParaRPr>
          </a:p>
        </p:txBody>
      </p:sp>
      <p:sp>
        <p:nvSpPr>
          <p:cNvPr id="9" name="Rectangle 5"/>
          <p:cNvSpPr>
            <a:spLocks noGrp="1" noChangeArrowheads="1"/>
          </p:cNvSpPr>
          <p:nvPr>
            <p:ph type="ftr" sz="quarter" idx="11"/>
          </p:nvPr>
        </p:nvSpPr>
        <p:spPr>
          <a:xfrm>
            <a:off x="5080000" y="6248400"/>
            <a:ext cx="3860800" cy="457200"/>
          </a:xfrm>
        </p:spPr>
        <p:txBody>
          <a:bodyPr/>
          <a:lstStyle>
            <a:lvl1pPr>
              <a:defRPr/>
            </a:lvl1pPr>
          </a:lstStyle>
          <a:p>
            <a:pPr>
              <a:defRPr/>
            </a:pPr>
            <a:endParaRPr lang="en-US">
              <a:solidFill>
                <a:srgbClr val="336666"/>
              </a:solidFill>
            </a:endParaRPr>
          </a:p>
        </p:txBody>
      </p:sp>
      <p:sp>
        <p:nvSpPr>
          <p:cNvPr id="10" name="Rectangle 6"/>
          <p:cNvSpPr>
            <a:spLocks noGrp="1" noChangeArrowheads="1"/>
          </p:cNvSpPr>
          <p:nvPr>
            <p:ph type="sldNum" sz="quarter" idx="12"/>
          </p:nvPr>
        </p:nvSpPr>
        <p:spPr>
          <a:xfrm>
            <a:off x="2946400" y="6248400"/>
            <a:ext cx="1625600" cy="457200"/>
          </a:xfrm>
        </p:spPr>
        <p:txBody>
          <a:bodyPr/>
          <a:lstStyle>
            <a:lvl1pPr>
              <a:defRPr/>
            </a:lvl1pPr>
          </a:lstStyle>
          <a:p>
            <a:pPr>
              <a:defRPr/>
            </a:pPr>
            <a:fld id="{055EA650-AE68-40E3-A708-2B9B5738EFE3}"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7124631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24C7A6-C65A-4B72-80D8-79C5DAAFD10D}"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42188310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C7E87B2-62A0-44B5-90FA-8A0CCB68CC7C}"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8316947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320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072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30057D4-AA8A-4305-B515-A8A1BF00B78B}"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3043162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BFBF862-CB05-4B20-9CE0-32221473024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5728982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B94AFF7-8272-4A21-ACE4-E699F5C4C00C}"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147654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9713EBF-B747-4D2C-8CF8-4FB5A3904CA7}"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12907556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88B736E-9197-4E0F-948F-E04263D6C729}"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91370591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0493DB-3B42-4918-8087-017AB15D1D0E}" type="slidenum">
              <a:rPr lang="en-US">
                <a:solidFill>
                  <a:srgbClr val="336666"/>
                </a:solidFill>
              </a:rPr>
              <a:pPr>
                <a:defRPr/>
              </a:pPr>
              <a:t>‹#›</a:t>
            </a:fld>
            <a:endParaRPr lang="en-US">
              <a:solidFill>
                <a:srgbClr val="336666"/>
              </a:solidFill>
            </a:endParaRPr>
          </a:p>
        </p:txBody>
      </p:sp>
    </p:spTree>
    <p:extLst>
      <p:ext uri="{BB962C8B-B14F-4D97-AF65-F5344CB8AC3E}">
        <p14:creationId xmlns:p14="http://schemas.microsoft.com/office/powerpoint/2010/main" val="266994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4.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11.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4318000" y="0"/>
            <a:ext cx="15900400" cy="3810000"/>
            <a:chOff x="-2040" y="0"/>
            <a:chExt cx="7512" cy="2400"/>
          </a:xfrm>
        </p:grpSpPr>
        <p:sp>
          <p:nvSpPr>
            <p:cNvPr id="7171"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296 -32000"/>
                <a:gd name="T13" fmla="*/ T12 w 64000"/>
                <a:gd name="T14" fmla="+- 0 -26254 -32000"/>
                <a:gd name="T15" fmla="*/ -26254 h 64000"/>
                <a:gd name="T16" fmla="+- 0 32000 -32000"/>
                <a:gd name="T17" fmla="*/ T16 w 64000"/>
                <a:gd name="T18" fmla="+- 0 0 -32000"/>
                <a:gd name="T19" fmla="*/ 0 h 64000"/>
                <a:gd name="T20" fmla="+- 0 18296 -32000"/>
                <a:gd name="T21" fmla="*/ T20 w 64000"/>
                <a:gd name="T22" fmla="+- 0 26253 -32000"/>
                <a:gd name="T23" fmla="*/ 26253 h 64000"/>
                <a:gd name="T24" fmla="+- 0 18296 -32000"/>
                <a:gd name="T25" fmla="*/ T24 w 64000"/>
                <a:gd name="T26" fmla="+- 0 26253 -32000"/>
                <a:gd name="T27" fmla="*/ 26253 h 64000"/>
                <a:gd name="T28" fmla="+- 0 18295 -32000"/>
                <a:gd name="T29" fmla="*/ T28 w 64000"/>
                <a:gd name="T30" fmla="+- 0 26253 -32000"/>
                <a:gd name="T31" fmla="*/ 26253 h 64000"/>
                <a:gd name="T32" fmla="+- 0 18296 -32000"/>
                <a:gd name="T33" fmla="*/ T32 w 64000"/>
                <a:gd name="T34" fmla="+- 0 26254 -32000"/>
                <a:gd name="T35" fmla="*/ 26254 h 64000"/>
                <a:gd name="T36" fmla="+- 0 18296 -32000"/>
                <a:gd name="T37" fmla="*/ T36 w 64000"/>
                <a:gd name="T38" fmla="+- 0 -26254 -32000"/>
                <a:gd name="T39" fmla="*/ -26254 h 64000"/>
                <a:gd name="T40" fmla="+- 0 18295 -32000"/>
                <a:gd name="T41" fmla="*/ T40 w 64000"/>
                <a:gd name="T42" fmla="+- 0 -26254 -32000"/>
                <a:gd name="T43" fmla="*/ -26254 h 64000"/>
                <a:gd name="T44" fmla="+- 0 18296 -32000"/>
                <a:gd name="T45" fmla="*/ T44 w 64000"/>
                <a:gd name="T46" fmla="+- 0 -26254 -32000"/>
                <a:gd name="T47" fmla="*/ -262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400">
                <a:solidFill>
                  <a:srgbClr val="000000"/>
                </a:solidFill>
                <a:latin typeface="Times New Roman" pitchFamily="18" charset="0"/>
              </a:endParaRPr>
            </a:p>
          </p:txBody>
        </p:sp>
        <p:sp>
          <p:nvSpPr>
            <p:cNvPr id="7172"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077 -32000"/>
                <a:gd name="T13" fmla="*/ T12 w 64000"/>
                <a:gd name="T14" fmla="+- 0 -26405 -32000"/>
                <a:gd name="T15" fmla="*/ -26405 h 64000"/>
                <a:gd name="T16" fmla="+- 0 32000 -32000"/>
                <a:gd name="T17" fmla="*/ T16 w 64000"/>
                <a:gd name="T18" fmla="+- 0 0 -32000"/>
                <a:gd name="T19" fmla="*/ 0 h 64000"/>
                <a:gd name="T20" fmla="+- 0 18077 -32000"/>
                <a:gd name="T21" fmla="*/ T20 w 64000"/>
                <a:gd name="T22" fmla="+- 0 26404 -32000"/>
                <a:gd name="T23" fmla="*/ 26404 h 64000"/>
                <a:gd name="T24" fmla="+- 0 18077 -32000"/>
                <a:gd name="T25" fmla="*/ T24 w 64000"/>
                <a:gd name="T26" fmla="+- 0 26404 -32000"/>
                <a:gd name="T27" fmla="*/ 26404 h 64000"/>
                <a:gd name="T28" fmla="+- 0 18076 -32000"/>
                <a:gd name="T29" fmla="*/ T28 w 64000"/>
                <a:gd name="T30" fmla="+- 0 26404 -32000"/>
                <a:gd name="T31" fmla="*/ 26404 h 64000"/>
                <a:gd name="T32" fmla="+- 0 18077 -32000"/>
                <a:gd name="T33" fmla="*/ T32 w 64000"/>
                <a:gd name="T34" fmla="+- 0 26405 -32000"/>
                <a:gd name="T35" fmla="*/ 26405 h 64000"/>
                <a:gd name="T36" fmla="+- 0 18077 -32000"/>
                <a:gd name="T37" fmla="*/ T36 w 64000"/>
                <a:gd name="T38" fmla="+- 0 -26405 -32000"/>
                <a:gd name="T39" fmla="*/ -26405 h 64000"/>
                <a:gd name="T40" fmla="+- 0 18076 -32000"/>
                <a:gd name="T41" fmla="*/ T40 w 64000"/>
                <a:gd name="T42" fmla="+- 0 -26405 -32000"/>
                <a:gd name="T43" fmla="*/ -26405 h 64000"/>
                <a:gd name="T44" fmla="+- 0 18077 -32000"/>
                <a:gd name="T45" fmla="*/ T44 w 64000"/>
                <a:gd name="T46" fmla="+- 0 -26405 -32000"/>
                <a:gd name="T47" fmla="*/ -26405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1800">
                <a:solidFill>
                  <a:srgbClr val="000000"/>
                </a:solidFill>
                <a:latin typeface="Arial" pitchFamily="34" charset="0"/>
              </a:endParaRPr>
            </a:p>
          </p:txBody>
        </p:sp>
        <p:sp>
          <p:nvSpPr>
            <p:cNvPr id="7173" name="Line 5"/>
            <p:cNvSpPr>
              <a:spLocks noChangeShapeType="1"/>
            </p:cNvSpPr>
            <p:nvPr/>
          </p:nvSpPr>
          <p:spPr bwMode="auto">
            <a:xfrm>
              <a:off x="864" y="960"/>
              <a:ext cx="46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grpSp>
      <p:sp>
        <p:nvSpPr>
          <p:cNvPr id="7174" name="Rectangle 6"/>
          <p:cNvSpPr>
            <a:spLocks noGrp="1" noChangeArrowheads="1"/>
          </p:cNvSpPr>
          <p:nvPr>
            <p:ph type="title"/>
          </p:nvPr>
        </p:nvSpPr>
        <p:spPr bwMode="auto">
          <a:xfrm>
            <a:off x="1826684" y="301625"/>
            <a:ext cx="975148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175" name="Rectangle 7"/>
          <p:cNvSpPr>
            <a:spLocks noGrp="1" noChangeArrowheads="1"/>
          </p:cNvSpPr>
          <p:nvPr>
            <p:ph type="body" idx="1"/>
          </p:nvPr>
        </p:nvSpPr>
        <p:spPr bwMode="auto">
          <a:xfrm>
            <a:off x="1826684" y="1827213"/>
            <a:ext cx="97514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6" name="Rectangle 8"/>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fontAlgn="base">
              <a:spcBef>
                <a:spcPct val="0"/>
              </a:spcBef>
              <a:spcAft>
                <a:spcPct val="0"/>
              </a:spcAft>
            </a:pPr>
            <a:endParaRPr lang="en-US">
              <a:solidFill>
                <a:srgbClr val="000000"/>
              </a:solidFill>
            </a:endParaRPr>
          </a:p>
        </p:txBody>
      </p:sp>
      <p:sp>
        <p:nvSpPr>
          <p:cNvPr id="7177" name="Rectangle 9"/>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fontAlgn="base">
              <a:spcBef>
                <a:spcPct val="0"/>
              </a:spcBef>
              <a:spcAft>
                <a:spcPct val="0"/>
              </a:spcAft>
            </a:pPr>
            <a:endParaRPr lang="en-US">
              <a:solidFill>
                <a:srgbClr val="000000"/>
              </a:solidFill>
            </a:endParaRPr>
          </a:p>
        </p:txBody>
      </p:sp>
      <p:sp>
        <p:nvSpPr>
          <p:cNvPr id="7178" name="Rectangle 10"/>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fontAlgn="base">
              <a:spcBef>
                <a:spcPct val="0"/>
              </a:spcBef>
              <a:spcAft>
                <a:spcPct val="0"/>
              </a:spcAft>
            </a:pPr>
            <a:fld id="{BD861850-6475-4D27-8F9F-AAF1AE66C3B6}"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2208645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pitchFamily="34" charset="0"/>
        </a:defRPr>
      </a:lvl2pPr>
      <a:lvl3pPr algn="l" rtl="0" fontAlgn="base">
        <a:spcBef>
          <a:spcPct val="0"/>
        </a:spcBef>
        <a:spcAft>
          <a:spcPct val="0"/>
        </a:spcAft>
        <a:defRPr sz="3600">
          <a:solidFill>
            <a:schemeClr val="tx2"/>
          </a:solidFill>
          <a:latin typeface="Arial" pitchFamily="34" charset="0"/>
        </a:defRPr>
      </a:lvl3pPr>
      <a:lvl4pPr algn="l" rtl="0" fontAlgn="base">
        <a:spcBef>
          <a:spcPct val="0"/>
        </a:spcBef>
        <a:spcAft>
          <a:spcPct val="0"/>
        </a:spcAft>
        <a:defRPr sz="3600">
          <a:solidFill>
            <a:schemeClr val="tx2"/>
          </a:solidFill>
          <a:latin typeface="Arial" pitchFamily="34" charset="0"/>
        </a:defRPr>
      </a:lvl4pPr>
      <a:lvl5pPr algn="l" rtl="0" fontAlgn="base">
        <a:spcBef>
          <a:spcPct val="0"/>
        </a:spcBef>
        <a:spcAft>
          <a:spcPct val="0"/>
        </a:spcAft>
        <a:defRPr sz="3600">
          <a:solidFill>
            <a:schemeClr val="tx2"/>
          </a:solidFill>
          <a:latin typeface="Arial" pitchFamily="34" charset="0"/>
        </a:defRPr>
      </a:lvl5pPr>
      <a:lvl6pPr marL="457200" algn="l" rtl="0" fontAlgn="base">
        <a:spcBef>
          <a:spcPct val="0"/>
        </a:spcBef>
        <a:spcAft>
          <a:spcPct val="0"/>
        </a:spcAft>
        <a:defRPr sz="3600">
          <a:solidFill>
            <a:schemeClr val="tx2"/>
          </a:solidFill>
          <a:latin typeface="Arial" pitchFamily="34" charset="0"/>
        </a:defRPr>
      </a:lvl6pPr>
      <a:lvl7pPr marL="914400" algn="l" rtl="0" fontAlgn="base">
        <a:spcBef>
          <a:spcPct val="0"/>
        </a:spcBef>
        <a:spcAft>
          <a:spcPct val="0"/>
        </a:spcAft>
        <a:defRPr sz="3600">
          <a:solidFill>
            <a:schemeClr val="tx2"/>
          </a:solidFill>
          <a:latin typeface="Arial" pitchFamily="34" charset="0"/>
        </a:defRPr>
      </a:lvl7pPr>
      <a:lvl8pPr marL="1371600" algn="l" rtl="0" fontAlgn="base">
        <a:spcBef>
          <a:spcPct val="0"/>
        </a:spcBef>
        <a:spcAft>
          <a:spcPct val="0"/>
        </a:spcAft>
        <a:defRPr sz="3600">
          <a:solidFill>
            <a:schemeClr val="tx2"/>
          </a:solidFill>
          <a:latin typeface="Arial" pitchFamily="34" charset="0"/>
        </a:defRPr>
      </a:lvl8pPr>
      <a:lvl9pPr marL="1828800" algn="l" rtl="0" fontAlgn="base">
        <a:spcBef>
          <a:spcPct val="0"/>
        </a:spcBef>
        <a:spcAft>
          <a:spcPct val="0"/>
        </a:spcAft>
        <a:defRPr sz="3600">
          <a:solidFill>
            <a:schemeClr val="tx2"/>
          </a:solidFill>
          <a:latin typeface="Arial" pitchFamily="34"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0" y="190500"/>
            <a:ext cx="93472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032000" y="1905000"/>
            <a:ext cx="934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fontAlgn="base">
              <a:spcBef>
                <a:spcPct val="0"/>
              </a:spcBef>
              <a:spcAft>
                <a:spcPct val="0"/>
              </a:spcAft>
              <a:defRPr/>
            </a:pPr>
            <a:endParaRPr lang="en-US">
              <a:solidFill>
                <a:srgbClr val="336666"/>
              </a:solidFill>
            </a:endParaRPr>
          </a:p>
        </p:txBody>
      </p:sp>
      <p:sp>
        <p:nvSpPr>
          <p:cNvPr id="6149" name="Rectangle 5"/>
          <p:cNvSpPr>
            <a:spLocks noGrp="1" noChangeArrowheads="1"/>
          </p:cNvSpPr>
          <p:nvPr>
            <p:ph type="ftr" sz="quarter" idx="3"/>
          </p:nvPr>
        </p:nvSpPr>
        <p:spPr bwMode="auto">
          <a:xfrm>
            <a:off x="43688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fontAlgn="base">
              <a:spcBef>
                <a:spcPct val="0"/>
              </a:spcBef>
              <a:spcAft>
                <a:spcPct val="0"/>
              </a:spcAft>
              <a:defRPr/>
            </a:pPr>
            <a:endParaRPr lang="en-US">
              <a:solidFill>
                <a:srgbClr val="336666"/>
              </a:solidFill>
            </a:endParaRPr>
          </a:p>
        </p:txBody>
      </p:sp>
      <p:sp>
        <p:nvSpPr>
          <p:cNvPr id="6150" name="Rectangle 6"/>
          <p:cNvSpPr>
            <a:spLocks noGrp="1" noChangeArrowheads="1"/>
          </p:cNvSpPr>
          <p:nvPr>
            <p:ph type="sldNum" sz="quarter" idx="4"/>
          </p:nvPr>
        </p:nvSpPr>
        <p:spPr bwMode="auto">
          <a:xfrm>
            <a:off x="2032000" y="62484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fld id="{22A3EBCF-FDBF-4794-A265-F031C6DDF52C}" type="slidenum">
              <a:rPr lang="en-US">
                <a:solidFill>
                  <a:srgbClr val="336666"/>
                </a:solidFill>
              </a:rPr>
              <a:pPr fontAlgn="base">
                <a:spcBef>
                  <a:spcPct val="0"/>
                </a:spcBef>
                <a:spcAft>
                  <a:spcPct val="0"/>
                </a:spcAft>
                <a:defRPr/>
              </a:pPr>
              <a:t>‹#›</a:t>
            </a:fld>
            <a:endParaRPr lang="en-US">
              <a:solidFill>
                <a:srgbClr val="336666"/>
              </a:solidFill>
            </a:endParaRPr>
          </a:p>
        </p:txBody>
      </p:sp>
      <p:sp>
        <p:nvSpPr>
          <p:cNvPr id="1031" name="Line 7"/>
          <p:cNvSpPr>
            <a:spLocks noChangeShapeType="1"/>
          </p:cNvSpPr>
          <p:nvPr/>
        </p:nvSpPr>
        <p:spPr bwMode="auto">
          <a:xfrm flipV="1">
            <a:off x="18288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336666"/>
              </a:solidFill>
            </a:endParaRPr>
          </a:p>
        </p:txBody>
      </p:sp>
      <p:sp>
        <p:nvSpPr>
          <p:cNvPr id="1032" name="Oval 8"/>
          <p:cNvSpPr>
            <a:spLocks noChangeArrowheads="1"/>
          </p:cNvSpPr>
          <p:nvPr/>
        </p:nvSpPr>
        <p:spPr bwMode="auto">
          <a:xfrm>
            <a:off x="203200" y="838200"/>
            <a:ext cx="3048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1033" name="Oval 9"/>
          <p:cNvSpPr>
            <a:spLocks noChangeArrowheads="1"/>
          </p:cNvSpPr>
          <p:nvPr/>
        </p:nvSpPr>
        <p:spPr bwMode="auto">
          <a:xfrm>
            <a:off x="719667" y="838200"/>
            <a:ext cx="3048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1034" name="Oval 10"/>
          <p:cNvSpPr>
            <a:spLocks noChangeArrowheads="1"/>
          </p:cNvSpPr>
          <p:nvPr/>
        </p:nvSpPr>
        <p:spPr bwMode="auto">
          <a:xfrm>
            <a:off x="1236133" y="838200"/>
            <a:ext cx="3048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Tree>
    <p:extLst>
      <p:ext uri="{BB962C8B-B14F-4D97-AF65-F5344CB8AC3E}">
        <p14:creationId xmlns:p14="http://schemas.microsoft.com/office/powerpoint/2010/main" val="401067144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reeform 2"/>
          <p:cNvSpPr>
            <a:spLocks/>
          </p:cNvSpPr>
          <p:nvPr/>
        </p:nvSpPr>
        <p:spPr bwMode="auto">
          <a:xfrm rot="-3172564">
            <a:off x="10564284" y="-362479"/>
            <a:ext cx="1162050" cy="2779183"/>
          </a:xfrm>
          <a:custGeom>
            <a:avLst/>
            <a:gdLst>
              <a:gd name="T0" fmla="*/ 2903 w 2903"/>
              <a:gd name="T1" fmla="*/ 433 h 3686"/>
              <a:gd name="T2" fmla="*/ 2565 w 2903"/>
              <a:gd name="T3" fmla="*/ 80 h 3686"/>
              <a:gd name="T4" fmla="*/ 2241 w 2903"/>
              <a:gd name="T5" fmla="*/ 0 h 3686"/>
              <a:gd name="T6" fmla="*/ 110 w 2903"/>
              <a:gd name="T7" fmla="*/ 2811 h 3686"/>
              <a:gd name="T8" fmla="*/ 110 w 2903"/>
              <a:gd name="T9" fmla="*/ 3228 h 3686"/>
              <a:gd name="T10" fmla="*/ 0 w 2903"/>
              <a:gd name="T11" fmla="*/ 3631 h 3686"/>
              <a:gd name="T12" fmla="*/ 72 w 2903"/>
              <a:gd name="T13" fmla="*/ 3686 h 3686"/>
              <a:gd name="T14" fmla="*/ 441 w 2903"/>
              <a:gd name="T15" fmla="*/ 3355 h 3686"/>
              <a:gd name="T16" fmla="*/ 740 w 2903"/>
              <a:gd name="T17" fmla="*/ 3228 h 3686"/>
              <a:gd name="T18" fmla="*/ 2903 w 2903"/>
              <a:gd name="T19" fmla="*/ 433 h 3686"/>
              <a:gd name="T20" fmla="*/ 2903 w 2903"/>
              <a:gd name="T21" fmla="*/ 433 h 3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099" name="Rectangle 3"/>
          <p:cNvSpPr>
            <a:spLocks noGrp="1" noChangeArrowheads="1"/>
          </p:cNvSpPr>
          <p:nvPr>
            <p:ph type="title"/>
          </p:nvPr>
        </p:nvSpPr>
        <p:spPr bwMode="auto">
          <a:xfrm>
            <a:off x="914400" y="152400"/>
            <a:ext cx="916093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914400" y="1828800"/>
            <a:ext cx="10261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dt" sz="half" idx="2"/>
          </p:nvPr>
        </p:nvSpPr>
        <p:spPr bwMode="auto">
          <a:xfrm>
            <a:off x="18288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pPr>
            <a:endParaRPr lang="en-US">
              <a:solidFill>
                <a:srgbClr val="000000"/>
              </a:solidFill>
            </a:endParaRPr>
          </a:p>
        </p:txBody>
      </p:sp>
      <p:sp>
        <p:nvSpPr>
          <p:cNvPr id="4102" name="Rectangle 6"/>
          <p:cNvSpPr>
            <a:spLocks noGrp="1" noChangeArrowheads="1"/>
          </p:cNvSpPr>
          <p:nvPr>
            <p:ph type="ftr" sz="quarter" idx="3"/>
          </p:nvPr>
        </p:nvSpPr>
        <p:spPr bwMode="auto">
          <a:xfrm>
            <a:off x="4741333"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pPr>
            <a:endParaRPr lang="en-US">
              <a:solidFill>
                <a:srgbClr val="000000"/>
              </a:solidFill>
            </a:endParaRPr>
          </a:p>
        </p:txBody>
      </p:sp>
      <p:sp>
        <p:nvSpPr>
          <p:cNvPr id="4103" name="Rectangle 7"/>
          <p:cNvSpPr>
            <a:spLocks noGrp="1" noChangeArrowheads="1"/>
          </p:cNvSpPr>
          <p:nvPr>
            <p:ph type="sldNum" sz="quarter" idx="4"/>
          </p:nvPr>
        </p:nvSpPr>
        <p:spPr bwMode="auto">
          <a:xfrm>
            <a:off x="8957733"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677DA06E-AFDE-4F30-ADA8-6A2E07E019BD}" type="slidenum">
              <a:rPr lang="en-US">
                <a:solidFill>
                  <a:srgbClr val="000000"/>
                </a:solidFill>
              </a:rPr>
              <a:pPr fontAlgn="base">
                <a:spcBef>
                  <a:spcPct val="0"/>
                </a:spcBef>
                <a:spcAft>
                  <a:spcPct val="0"/>
                </a:spcAft>
              </a:pPr>
              <a:t>‹#›</a:t>
            </a:fld>
            <a:endParaRPr lang="en-US">
              <a:solidFill>
                <a:srgbClr val="000000"/>
              </a:solidFill>
            </a:endParaRPr>
          </a:p>
        </p:txBody>
      </p:sp>
      <p:sp>
        <p:nvSpPr>
          <p:cNvPr id="4104" name="Freeform 8"/>
          <p:cNvSpPr>
            <a:spLocks/>
          </p:cNvSpPr>
          <p:nvPr/>
        </p:nvSpPr>
        <p:spPr bwMode="auto">
          <a:xfrm rot="-3172564">
            <a:off x="10681230" y="-324907"/>
            <a:ext cx="1165225" cy="2796116"/>
          </a:xfrm>
          <a:custGeom>
            <a:avLst/>
            <a:gdLst>
              <a:gd name="T0" fmla="*/ 2293 w 2911"/>
              <a:gd name="T1" fmla="*/ 0 h 3703"/>
              <a:gd name="T2" fmla="*/ 130 w 2911"/>
              <a:gd name="T3" fmla="*/ 2835 h 3703"/>
              <a:gd name="T4" fmla="*/ 131 w 2911"/>
              <a:gd name="T5" fmla="*/ 3201 h 3703"/>
              <a:gd name="T6" fmla="*/ 0 w 2911"/>
              <a:gd name="T7" fmla="*/ 3633 h 3703"/>
              <a:gd name="T8" fmla="*/ 50 w 2911"/>
              <a:gd name="T9" fmla="*/ 3703 h 3703"/>
              <a:gd name="T10" fmla="*/ 422 w 2911"/>
              <a:gd name="T11" fmla="*/ 3352 h 3703"/>
              <a:gd name="T12" fmla="*/ 763 w 2911"/>
              <a:gd name="T13" fmla="*/ 3220 h 3703"/>
              <a:gd name="T14" fmla="*/ 2911 w 2911"/>
              <a:gd name="T15" fmla="*/ 428 h 3703"/>
              <a:gd name="T16" fmla="*/ 2589 w 2911"/>
              <a:gd name="T17" fmla="*/ 96 h 3703"/>
              <a:gd name="T18" fmla="*/ 2293 w 2911"/>
              <a:gd name="T19" fmla="*/ 0 h 3703"/>
              <a:gd name="T20" fmla="*/ 2293 w 2911"/>
              <a:gd name="T21" fmla="*/ 0 h 3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05" name="Freeform 9"/>
          <p:cNvSpPr>
            <a:spLocks/>
          </p:cNvSpPr>
          <p:nvPr/>
        </p:nvSpPr>
        <p:spPr bwMode="auto">
          <a:xfrm rot="-3172564">
            <a:off x="10612439" y="-69849"/>
            <a:ext cx="1025525" cy="2095500"/>
          </a:xfrm>
          <a:custGeom>
            <a:avLst/>
            <a:gdLst>
              <a:gd name="T0" fmla="*/ 0 w 2561"/>
              <a:gd name="T1" fmla="*/ 2485 h 2777"/>
              <a:gd name="T2" fmla="*/ 432 w 2561"/>
              <a:gd name="T3" fmla="*/ 2553 h 2777"/>
              <a:gd name="T4" fmla="*/ 736 w 2561"/>
              <a:gd name="T5" fmla="*/ 2777 h 2777"/>
              <a:gd name="T6" fmla="*/ 2561 w 2561"/>
              <a:gd name="T7" fmla="*/ 399 h 2777"/>
              <a:gd name="T8" fmla="*/ 2118 w 2561"/>
              <a:gd name="T9" fmla="*/ 82 h 2777"/>
              <a:gd name="T10" fmla="*/ 1898 w 2561"/>
              <a:gd name="T11" fmla="*/ 0 h 2777"/>
              <a:gd name="T12" fmla="*/ 0 w 2561"/>
              <a:gd name="T13" fmla="*/ 2485 h 2777"/>
              <a:gd name="T14" fmla="*/ 0 w 2561"/>
              <a:gd name="T15" fmla="*/ 2485 h 2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nvGrpSpPr>
          <p:cNvPr id="4106" name="Group 10"/>
          <p:cNvGrpSpPr>
            <a:grpSpLocks/>
          </p:cNvGrpSpPr>
          <p:nvPr/>
        </p:nvGrpSpPr>
        <p:grpSpPr bwMode="auto">
          <a:xfrm>
            <a:off x="10584" y="5540375"/>
            <a:ext cx="2379133" cy="1246188"/>
            <a:chOff x="5" y="3490"/>
            <a:chExt cx="1124" cy="785"/>
          </a:xfrm>
        </p:grpSpPr>
        <p:sp>
          <p:nvSpPr>
            <p:cNvPr id="4107" name="Freeform 11"/>
            <p:cNvSpPr>
              <a:spLocks/>
            </p:cNvSpPr>
            <p:nvPr userDrawn="1"/>
          </p:nvSpPr>
          <p:spPr bwMode="auto">
            <a:xfrm>
              <a:off x="24" y="3505"/>
              <a:ext cx="1089" cy="649"/>
            </a:xfrm>
            <a:custGeom>
              <a:avLst/>
              <a:gdLst>
                <a:gd name="T0" fmla="*/ 1587 w 2177"/>
                <a:gd name="T1" fmla="*/ 1260 h 1298"/>
                <a:gd name="T2" fmla="*/ 1420 w 2177"/>
                <a:gd name="T3" fmla="*/ 1106 h 1298"/>
                <a:gd name="T4" fmla="*/ 1331 w 2177"/>
                <a:gd name="T5" fmla="*/ 477 h 1298"/>
                <a:gd name="T6" fmla="*/ 2139 w 2177"/>
                <a:gd name="T7" fmla="*/ 330 h 1298"/>
                <a:gd name="T8" fmla="*/ 2177 w 2177"/>
                <a:gd name="T9" fmla="*/ 203 h 1298"/>
                <a:gd name="T10" fmla="*/ 2099 w 2177"/>
                <a:gd name="T11" fmla="*/ 100 h 1298"/>
                <a:gd name="T12" fmla="*/ 1276 w 2177"/>
                <a:gd name="T13" fmla="*/ 211 h 1298"/>
                <a:gd name="T14" fmla="*/ 1219 w 2177"/>
                <a:gd name="T15" fmla="*/ 32 h 1298"/>
                <a:gd name="T16" fmla="*/ 1085 w 2177"/>
                <a:gd name="T17" fmla="*/ 0 h 1298"/>
                <a:gd name="T18" fmla="*/ 958 w 2177"/>
                <a:gd name="T19" fmla="*/ 28 h 1298"/>
                <a:gd name="T20" fmla="*/ 888 w 2177"/>
                <a:gd name="T21" fmla="*/ 106 h 1298"/>
                <a:gd name="T22" fmla="*/ 937 w 2177"/>
                <a:gd name="T23" fmla="*/ 285 h 1298"/>
                <a:gd name="T24" fmla="*/ 660 w 2177"/>
                <a:gd name="T25" fmla="*/ 441 h 1298"/>
                <a:gd name="T26" fmla="*/ 983 w 2177"/>
                <a:gd name="T27" fmla="*/ 473 h 1298"/>
                <a:gd name="T28" fmla="*/ 1112 w 2177"/>
                <a:gd name="T29" fmla="*/ 889 h 1298"/>
                <a:gd name="T30" fmla="*/ 141 w 2177"/>
                <a:gd name="T31" fmla="*/ 469 h 1298"/>
                <a:gd name="T32" fmla="*/ 46 w 2177"/>
                <a:gd name="T33" fmla="*/ 509 h 1298"/>
                <a:gd name="T34" fmla="*/ 0 w 2177"/>
                <a:gd name="T35" fmla="*/ 636 h 1298"/>
                <a:gd name="T36" fmla="*/ 55 w 2177"/>
                <a:gd name="T37" fmla="*/ 779 h 1298"/>
                <a:gd name="T38" fmla="*/ 1139 w 2177"/>
                <a:gd name="T39" fmla="*/ 1288 h 1298"/>
                <a:gd name="T40" fmla="*/ 1378 w 2177"/>
                <a:gd name="T41" fmla="*/ 1256 h 1298"/>
                <a:gd name="T42" fmla="*/ 1570 w 2177"/>
                <a:gd name="T43" fmla="*/ 1298 h 1298"/>
                <a:gd name="T44" fmla="*/ 1587 w 2177"/>
                <a:gd name="T45" fmla="*/ 1260 h 1298"/>
                <a:gd name="T46" fmla="*/ 1587 w 2177"/>
                <a:gd name="T47" fmla="*/ 1260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08" name="Freeform 12"/>
            <p:cNvSpPr>
              <a:spLocks/>
            </p:cNvSpPr>
            <p:nvPr userDrawn="1"/>
          </p:nvSpPr>
          <p:spPr bwMode="auto">
            <a:xfrm>
              <a:off x="1022" y="3582"/>
              <a:ext cx="71" cy="129"/>
            </a:xfrm>
            <a:custGeom>
              <a:avLst/>
              <a:gdLst>
                <a:gd name="T0" fmla="*/ 0 w 143"/>
                <a:gd name="T1" fmla="*/ 7 h 258"/>
                <a:gd name="T2" fmla="*/ 120 w 143"/>
                <a:gd name="T3" fmla="*/ 0 h 258"/>
                <a:gd name="T4" fmla="*/ 143 w 143"/>
                <a:gd name="T5" fmla="*/ 233 h 258"/>
                <a:gd name="T6" fmla="*/ 8 w 143"/>
                <a:gd name="T7" fmla="*/ 258 h 258"/>
                <a:gd name="T8" fmla="*/ 0 w 143"/>
                <a:gd name="T9" fmla="*/ 7 h 258"/>
                <a:gd name="T10" fmla="*/ 0 w 143"/>
                <a:gd name="T11" fmla="*/ 7 h 258"/>
              </a:gdLst>
              <a:ahLst/>
              <a:cxnLst>
                <a:cxn ang="0">
                  <a:pos x="T0" y="T1"/>
                </a:cxn>
                <a:cxn ang="0">
                  <a:pos x="T2" y="T3"/>
                </a:cxn>
                <a:cxn ang="0">
                  <a:pos x="T4" y="T5"/>
                </a:cxn>
                <a:cxn ang="0">
                  <a:pos x="T6" y="T7"/>
                </a:cxn>
                <a:cxn ang="0">
                  <a:pos x="T8" y="T9"/>
                </a:cxn>
                <a:cxn ang="0">
                  <a:pos x="T10" y="T11"/>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09" name="Freeform 13"/>
            <p:cNvSpPr>
              <a:spLocks/>
            </p:cNvSpPr>
            <p:nvPr userDrawn="1"/>
          </p:nvSpPr>
          <p:spPr bwMode="auto">
            <a:xfrm>
              <a:off x="20" y="3774"/>
              <a:ext cx="792" cy="41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0" name="Freeform 14"/>
            <p:cNvSpPr>
              <a:spLocks/>
            </p:cNvSpPr>
            <p:nvPr userDrawn="1"/>
          </p:nvSpPr>
          <p:spPr bwMode="auto">
            <a:xfrm>
              <a:off x="129" y="3808"/>
              <a:ext cx="525" cy="374"/>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1" name="Freeform 15"/>
            <p:cNvSpPr>
              <a:spLocks/>
            </p:cNvSpPr>
            <p:nvPr userDrawn="1"/>
          </p:nvSpPr>
          <p:spPr bwMode="auto">
            <a:xfrm>
              <a:off x="485" y="3532"/>
              <a:ext cx="135" cy="121"/>
            </a:xfrm>
            <a:custGeom>
              <a:avLst/>
              <a:gdLst>
                <a:gd name="T0" fmla="*/ 0 w 272"/>
                <a:gd name="T1" fmla="*/ 28 h 241"/>
                <a:gd name="T2" fmla="*/ 160 w 272"/>
                <a:gd name="T3" fmla="*/ 0 h 241"/>
                <a:gd name="T4" fmla="*/ 251 w 272"/>
                <a:gd name="T5" fmla="*/ 36 h 241"/>
                <a:gd name="T6" fmla="*/ 272 w 272"/>
                <a:gd name="T7" fmla="*/ 139 h 241"/>
                <a:gd name="T8" fmla="*/ 164 w 272"/>
                <a:gd name="T9" fmla="*/ 146 h 241"/>
                <a:gd name="T10" fmla="*/ 32 w 272"/>
                <a:gd name="T11" fmla="*/ 241 h 241"/>
                <a:gd name="T12" fmla="*/ 0 w 272"/>
                <a:gd name="T13" fmla="*/ 28 h 241"/>
                <a:gd name="T14" fmla="*/ 0 w 272"/>
                <a:gd name="T15" fmla="*/ 28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2" name="Freeform 16"/>
            <p:cNvSpPr>
              <a:spLocks/>
            </p:cNvSpPr>
            <p:nvPr userDrawn="1"/>
          </p:nvSpPr>
          <p:spPr bwMode="auto">
            <a:xfrm>
              <a:off x="641" y="4163"/>
              <a:ext cx="76" cy="112"/>
            </a:xfrm>
            <a:custGeom>
              <a:avLst/>
              <a:gdLst>
                <a:gd name="T0" fmla="*/ 152 w 152"/>
                <a:gd name="T1" fmla="*/ 4 h 224"/>
                <a:gd name="T2" fmla="*/ 152 w 152"/>
                <a:gd name="T3" fmla="*/ 224 h 224"/>
                <a:gd name="T4" fmla="*/ 0 w 152"/>
                <a:gd name="T5" fmla="*/ 8 h 224"/>
                <a:gd name="T6" fmla="*/ 72 w 152"/>
                <a:gd name="T7" fmla="*/ 0 h 224"/>
                <a:gd name="T8" fmla="*/ 152 w 152"/>
                <a:gd name="T9" fmla="*/ 4 h 224"/>
                <a:gd name="T10" fmla="*/ 152 w 152"/>
                <a:gd name="T11" fmla="*/ 4 h 224"/>
              </a:gdLst>
              <a:ahLst/>
              <a:cxnLst>
                <a:cxn ang="0">
                  <a:pos x="T0" y="T1"/>
                </a:cxn>
                <a:cxn ang="0">
                  <a:pos x="T2" y="T3"/>
                </a:cxn>
                <a:cxn ang="0">
                  <a:pos x="T4" y="T5"/>
                </a:cxn>
                <a:cxn ang="0">
                  <a:pos x="T6" y="T7"/>
                </a:cxn>
                <a:cxn ang="0">
                  <a:pos x="T8" y="T9"/>
                </a:cxn>
                <a:cxn ang="0">
                  <a:pos x="T10" y="T11"/>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3" name="Freeform 17"/>
            <p:cNvSpPr>
              <a:spLocks/>
            </p:cNvSpPr>
            <p:nvPr userDrawn="1"/>
          </p:nvSpPr>
          <p:spPr bwMode="auto">
            <a:xfrm>
              <a:off x="504" y="3607"/>
              <a:ext cx="193" cy="383"/>
            </a:xfrm>
            <a:custGeom>
              <a:avLst/>
              <a:gdLst>
                <a:gd name="T0" fmla="*/ 0 w 386"/>
                <a:gd name="T1" fmla="*/ 80 h 764"/>
                <a:gd name="T2" fmla="*/ 87 w 386"/>
                <a:gd name="T3" fmla="*/ 0 h 764"/>
                <a:gd name="T4" fmla="*/ 232 w 386"/>
                <a:gd name="T5" fmla="*/ 6 h 764"/>
                <a:gd name="T6" fmla="*/ 386 w 386"/>
                <a:gd name="T7" fmla="*/ 764 h 764"/>
                <a:gd name="T8" fmla="*/ 279 w 386"/>
                <a:gd name="T9" fmla="*/ 720 h 764"/>
                <a:gd name="T10" fmla="*/ 152 w 386"/>
                <a:gd name="T11" fmla="*/ 677 h 764"/>
                <a:gd name="T12" fmla="*/ 0 w 386"/>
                <a:gd name="T13" fmla="*/ 80 h 764"/>
                <a:gd name="T14" fmla="*/ 0 w 386"/>
                <a:gd name="T15" fmla="*/ 8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4" name="Freeform 18"/>
            <p:cNvSpPr>
              <a:spLocks/>
            </p:cNvSpPr>
            <p:nvPr userDrawn="1"/>
          </p:nvSpPr>
          <p:spPr bwMode="auto">
            <a:xfrm>
              <a:off x="668" y="3590"/>
              <a:ext cx="364" cy="174"/>
            </a:xfrm>
            <a:custGeom>
              <a:avLst/>
              <a:gdLst>
                <a:gd name="T0" fmla="*/ 692 w 728"/>
                <a:gd name="T1" fmla="*/ 0 h 348"/>
                <a:gd name="T2" fmla="*/ 0 w 728"/>
                <a:gd name="T3" fmla="*/ 106 h 348"/>
                <a:gd name="T4" fmla="*/ 28 w 728"/>
                <a:gd name="T5" fmla="*/ 348 h 348"/>
                <a:gd name="T6" fmla="*/ 715 w 728"/>
                <a:gd name="T7" fmla="*/ 237 h 348"/>
                <a:gd name="T8" fmla="*/ 728 w 728"/>
                <a:gd name="T9" fmla="*/ 43 h 348"/>
                <a:gd name="T10" fmla="*/ 692 w 728"/>
                <a:gd name="T11" fmla="*/ 0 h 348"/>
                <a:gd name="T12" fmla="*/ 692 w 728"/>
                <a:gd name="T13" fmla="*/ 0 h 348"/>
              </a:gdLst>
              <a:ahLst/>
              <a:cxnLst>
                <a:cxn ang="0">
                  <a:pos x="T0" y="T1"/>
                </a:cxn>
                <a:cxn ang="0">
                  <a:pos x="T2" y="T3"/>
                </a:cxn>
                <a:cxn ang="0">
                  <a:pos x="T4" y="T5"/>
                </a:cxn>
                <a:cxn ang="0">
                  <a:pos x="T6" y="T7"/>
                </a:cxn>
                <a:cxn ang="0">
                  <a:pos x="T8" y="T9"/>
                </a:cxn>
                <a:cxn ang="0">
                  <a:pos x="T10" y="T11"/>
                </a:cxn>
                <a:cxn ang="0">
                  <a:pos x="T12" y="T13"/>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5" name="Freeform 19"/>
            <p:cNvSpPr>
              <a:spLocks/>
            </p:cNvSpPr>
            <p:nvPr userDrawn="1"/>
          </p:nvSpPr>
          <p:spPr bwMode="auto">
            <a:xfrm>
              <a:off x="347" y="3693"/>
              <a:ext cx="156" cy="67"/>
            </a:xfrm>
            <a:custGeom>
              <a:avLst/>
              <a:gdLst>
                <a:gd name="T0" fmla="*/ 272 w 312"/>
                <a:gd name="T1" fmla="*/ 0 h 135"/>
                <a:gd name="T2" fmla="*/ 0 w 312"/>
                <a:gd name="T3" fmla="*/ 78 h 135"/>
                <a:gd name="T4" fmla="*/ 312 w 312"/>
                <a:gd name="T5" fmla="*/ 135 h 135"/>
                <a:gd name="T6" fmla="*/ 272 w 312"/>
                <a:gd name="T7" fmla="*/ 0 h 135"/>
                <a:gd name="T8" fmla="*/ 272 w 312"/>
                <a:gd name="T9" fmla="*/ 0 h 135"/>
              </a:gdLst>
              <a:ahLst/>
              <a:cxnLst>
                <a:cxn ang="0">
                  <a:pos x="T0" y="T1"/>
                </a:cxn>
                <a:cxn ang="0">
                  <a:pos x="T2" y="T3"/>
                </a:cxn>
                <a:cxn ang="0">
                  <a:pos x="T4" y="T5"/>
                </a:cxn>
                <a:cxn ang="0">
                  <a:pos x="T6" y="T7"/>
                </a:cxn>
                <a:cxn ang="0">
                  <a:pos x="T8" y="T9"/>
                </a:cxn>
              </a:cxnLst>
              <a:rect l="0" t="0" r="r" b="b"/>
              <a:pathLst>
                <a:path w="312" h="135">
                  <a:moveTo>
                    <a:pt x="272" y="0"/>
                  </a:moveTo>
                  <a:lnTo>
                    <a:pt x="0" y="78"/>
                  </a:lnTo>
                  <a:lnTo>
                    <a:pt x="312" y="135"/>
                  </a:lnTo>
                  <a:lnTo>
                    <a:pt x="272" y="0"/>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nvGrpSpPr>
            <p:cNvPr id="4116" name="Group 20"/>
            <p:cNvGrpSpPr>
              <a:grpSpLocks/>
            </p:cNvGrpSpPr>
            <p:nvPr userDrawn="1"/>
          </p:nvGrpSpPr>
          <p:grpSpPr bwMode="auto">
            <a:xfrm>
              <a:off x="5" y="3490"/>
              <a:ext cx="1124" cy="780"/>
              <a:chOff x="5" y="3490"/>
              <a:chExt cx="1124" cy="780"/>
            </a:xfrm>
          </p:grpSpPr>
          <p:grpSp>
            <p:nvGrpSpPr>
              <p:cNvPr id="4117" name="Group 21"/>
              <p:cNvGrpSpPr>
                <a:grpSpLocks/>
              </p:cNvGrpSpPr>
              <p:nvPr userDrawn="1"/>
            </p:nvGrpSpPr>
            <p:grpSpPr bwMode="auto">
              <a:xfrm>
                <a:off x="499" y="3562"/>
                <a:ext cx="548" cy="708"/>
                <a:chOff x="499" y="3562"/>
                <a:chExt cx="548" cy="708"/>
              </a:xfrm>
            </p:grpSpPr>
            <p:sp>
              <p:nvSpPr>
                <p:cNvPr id="4118" name="Freeform 22"/>
                <p:cNvSpPr>
                  <a:spLocks/>
                </p:cNvSpPr>
                <p:nvPr userDrawn="1"/>
              </p:nvSpPr>
              <p:spPr bwMode="auto">
                <a:xfrm>
                  <a:off x="499" y="3587"/>
                  <a:ext cx="157" cy="87"/>
                </a:xfrm>
                <a:custGeom>
                  <a:avLst/>
                  <a:gdLst>
                    <a:gd name="T0" fmla="*/ 0 w 313"/>
                    <a:gd name="T1" fmla="*/ 107 h 175"/>
                    <a:gd name="T2" fmla="*/ 114 w 313"/>
                    <a:gd name="T3" fmla="*/ 10 h 175"/>
                    <a:gd name="T4" fmla="*/ 213 w 313"/>
                    <a:gd name="T5" fmla="*/ 0 h 175"/>
                    <a:gd name="T6" fmla="*/ 292 w 313"/>
                    <a:gd name="T7" fmla="*/ 27 h 175"/>
                    <a:gd name="T8" fmla="*/ 313 w 313"/>
                    <a:gd name="T9" fmla="*/ 91 h 175"/>
                    <a:gd name="T10" fmla="*/ 167 w 313"/>
                    <a:gd name="T11" fmla="*/ 67 h 175"/>
                    <a:gd name="T12" fmla="*/ 74 w 313"/>
                    <a:gd name="T13" fmla="*/ 101 h 175"/>
                    <a:gd name="T14" fmla="*/ 13 w 313"/>
                    <a:gd name="T15" fmla="*/ 175 h 175"/>
                    <a:gd name="T16" fmla="*/ 0 w 313"/>
                    <a:gd name="T17" fmla="*/ 107 h 175"/>
                    <a:gd name="T18" fmla="*/ 0 w 313"/>
                    <a:gd name="T19" fmla="*/ 10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19" name="Freeform 23"/>
                <p:cNvSpPr>
                  <a:spLocks/>
                </p:cNvSpPr>
                <p:nvPr userDrawn="1"/>
              </p:nvSpPr>
              <p:spPr bwMode="auto">
                <a:xfrm>
                  <a:off x="636" y="4137"/>
                  <a:ext cx="115" cy="133"/>
                </a:xfrm>
                <a:custGeom>
                  <a:avLst/>
                  <a:gdLst>
                    <a:gd name="T0" fmla="*/ 0 w 230"/>
                    <a:gd name="T1" fmla="*/ 40 h 266"/>
                    <a:gd name="T2" fmla="*/ 160 w 230"/>
                    <a:gd name="T3" fmla="*/ 266 h 266"/>
                    <a:gd name="T4" fmla="*/ 230 w 230"/>
                    <a:gd name="T5" fmla="*/ 251 h 266"/>
                    <a:gd name="T6" fmla="*/ 223 w 230"/>
                    <a:gd name="T7" fmla="*/ 17 h 266"/>
                    <a:gd name="T8" fmla="*/ 166 w 230"/>
                    <a:gd name="T9" fmla="*/ 0 h 266"/>
                    <a:gd name="T10" fmla="*/ 179 w 230"/>
                    <a:gd name="T11" fmla="*/ 197 h 266"/>
                    <a:gd name="T12" fmla="*/ 71 w 230"/>
                    <a:gd name="T13" fmla="*/ 4 h 266"/>
                    <a:gd name="T14" fmla="*/ 0 w 230"/>
                    <a:gd name="T15" fmla="*/ 40 h 266"/>
                    <a:gd name="T16" fmla="*/ 0 w 230"/>
                    <a:gd name="T17" fmla="*/ 4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0" name="Freeform 24"/>
                <p:cNvSpPr>
                  <a:spLocks/>
                </p:cNvSpPr>
                <p:nvPr userDrawn="1"/>
              </p:nvSpPr>
              <p:spPr bwMode="auto">
                <a:xfrm>
                  <a:off x="1004" y="3562"/>
                  <a:ext cx="43" cy="117"/>
                </a:xfrm>
                <a:custGeom>
                  <a:avLst/>
                  <a:gdLst>
                    <a:gd name="T0" fmla="*/ 0 w 87"/>
                    <a:gd name="T1" fmla="*/ 19 h 234"/>
                    <a:gd name="T2" fmla="*/ 36 w 87"/>
                    <a:gd name="T3" fmla="*/ 93 h 234"/>
                    <a:gd name="T4" fmla="*/ 44 w 87"/>
                    <a:gd name="T5" fmla="*/ 154 h 234"/>
                    <a:gd name="T6" fmla="*/ 27 w 87"/>
                    <a:gd name="T7" fmla="*/ 234 h 234"/>
                    <a:gd name="T8" fmla="*/ 80 w 87"/>
                    <a:gd name="T9" fmla="*/ 220 h 234"/>
                    <a:gd name="T10" fmla="*/ 87 w 87"/>
                    <a:gd name="T11" fmla="*/ 116 h 234"/>
                    <a:gd name="T12" fmla="*/ 46 w 87"/>
                    <a:gd name="T13" fmla="*/ 0 h 234"/>
                    <a:gd name="T14" fmla="*/ 0 w 87"/>
                    <a:gd name="T15" fmla="*/ 19 h 234"/>
                    <a:gd name="T16" fmla="*/ 0 w 87"/>
                    <a:gd name="T17" fmla="*/ 1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sp>
            <p:nvSpPr>
              <p:cNvPr id="4121" name="Freeform 25"/>
              <p:cNvSpPr>
                <a:spLocks/>
              </p:cNvSpPr>
              <p:nvPr userDrawn="1"/>
            </p:nvSpPr>
            <p:spPr bwMode="auto">
              <a:xfrm>
                <a:off x="76" y="3732"/>
                <a:ext cx="595" cy="250"/>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Lst>
                <a:ahLst/>
                <a:cxnLst>
                  <a:cxn ang="0">
                    <a:pos x="T0" y="T1"/>
                  </a:cxn>
                  <a:cxn ang="0">
                    <a:pos x="T2" y="T3"/>
                  </a:cxn>
                  <a:cxn ang="0">
                    <a:pos x="T4" y="T5"/>
                  </a:cxn>
                  <a:cxn ang="0">
                    <a:pos x="T6" y="T7"/>
                  </a:cxn>
                  <a:cxn ang="0">
                    <a:pos x="T8" y="T9"/>
                  </a:cxn>
                  <a:cxn ang="0">
                    <a:pos x="T10" y="T11"/>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2" name="Freeform 26"/>
              <p:cNvSpPr>
                <a:spLocks/>
              </p:cNvSpPr>
              <p:nvPr userDrawn="1"/>
            </p:nvSpPr>
            <p:spPr bwMode="auto">
              <a:xfrm>
                <a:off x="260" y="3886"/>
                <a:ext cx="244" cy="148"/>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3" name="Freeform 27"/>
              <p:cNvSpPr>
                <a:spLocks/>
              </p:cNvSpPr>
              <p:nvPr userDrawn="1"/>
            </p:nvSpPr>
            <p:spPr bwMode="auto">
              <a:xfrm>
                <a:off x="565" y="3680"/>
                <a:ext cx="107" cy="238"/>
              </a:xfrm>
              <a:custGeom>
                <a:avLst/>
                <a:gdLst>
                  <a:gd name="T0" fmla="*/ 24 w 213"/>
                  <a:gd name="T1" fmla="*/ 0 h 478"/>
                  <a:gd name="T2" fmla="*/ 91 w 213"/>
                  <a:gd name="T3" fmla="*/ 25 h 478"/>
                  <a:gd name="T4" fmla="*/ 80 w 213"/>
                  <a:gd name="T5" fmla="*/ 192 h 478"/>
                  <a:gd name="T6" fmla="*/ 106 w 213"/>
                  <a:gd name="T7" fmla="*/ 327 h 478"/>
                  <a:gd name="T8" fmla="*/ 213 w 213"/>
                  <a:gd name="T9" fmla="*/ 451 h 478"/>
                  <a:gd name="T10" fmla="*/ 97 w 213"/>
                  <a:gd name="T11" fmla="*/ 478 h 478"/>
                  <a:gd name="T12" fmla="*/ 30 w 213"/>
                  <a:gd name="T13" fmla="*/ 344 h 478"/>
                  <a:gd name="T14" fmla="*/ 0 w 213"/>
                  <a:gd name="T15" fmla="*/ 57 h 478"/>
                  <a:gd name="T16" fmla="*/ 24 w 213"/>
                  <a:gd name="T17" fmla="*/ 0 h 478"/>
                  <a:gd name="T18" fmla="*/ 24 w 213"/>
                  <a:gd name="T19"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nvGrpSpPr>
              <p:cNvPr id="4124" name="Group 28"/>
              <p:cNvGrpSpPr>
                <a:grpSpLocks/>
              </p:cNvGrpSpPr>
              <p:nvPr userDrawn="1"/>
            </p:nvGrpSpPr>
            <p:grpSpPr bwMode="auto">
              <a:xfrm>
                <a:off x="5" y="3490"/>
                <a:ext cx="1124" cy="678"/>
                <a:chOff x="5" y="3490"/>
                <a:chExt cx="1124" cy="678"/>
              </a:xfrm>
            </p:grpSpPr>
            <p:sp>
              <p:nvSpPr>
                <p:cNvPr id="4125" name="Freeform 29"/>
                <p:cNvSpPr>
                  <a:spLocks/>
                </p:cNvSpPr>
                <p:nvPr userDrawn="1"/>
              </p:nvSpPr>
              <p:spPr bwMode="auto">
                <a:xfrm>
                  <a:off x="669" y="4048"/>
                  <a:ext cx="75" cy="87"/>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6" name="Freeform 30"/>
                <p:cNvSpPr>
                  <a:spLocks/>
                </p:cNvSpPr>
                <p:nvPr userDrawn="1"/>
              </p:nvSpPr>
              <p:spPr bwMode="auto">
                <a:xfrm>
                  <a:off x="5" y="3728"/>
                  <a:ext cx="842" cy="440"/>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7" name="Freeform 31"/>
                <p:cNvSpPr>
                  <a:spLocks/>
                </p:cNvSpPr>
                <p:nvPr userDrawn="1"/>
              </p:nvSpPr>
              <p:spPr bwMode="auto">
                <a:xfrm>
                  <a:off x="106" y="3770"/>
                  <a:ext cx="80" cy="167"/>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8" name="Freeform 32"/>
                <p:cNvSpPr>
                  <a:spLocks/>
                </p:cNvSpPr>
                <p:nvPr userDrawn="1"/>
              </p:nvSpPr>
              <p:spPr bwMode="auto">
                <a:xfrm>
                  <a:off x="449" y="3490"/>
                  <a:ext cx="322" cy="594"/>
                </a:xfrm>
                <a:custGeom>
                  <a:avLst/>
                  <a:gdLst>
                    <a:gd name="T0" fmla="*/ 218 w 642"/>
                    <a:gd name="T1" fmla="*/ 896 h 1188"/>
                    <a:gd name="T2" fmla="*/ 0 w 642"/>
                    <a:gd name="T3" fmla="*/ 124 h 1188"/>
                    <a:gd name="T4" fmla="*/ 81 w 642"/>
                    <a:gd name="T5" fmla="*/ 38 h 1188"/>
                    <a:gd name="T6" fmla="*/ 258 w 642"/>
                    <a:gd name="T7" fmla="*/ 0 h 1188"/>
                    <a:gd name="T8" fmla="*/ 399 w 642"/>
                    <a:gd name="T9" fmla="*/ 57 h 1188"/>
                    <a:gd name="T10" fmla="*/ 642 w 642"/>
                    <a:gd name="T11" fmla="*/ 1188 h 1188"/>
                    <a:gd name="T12" fmla="*/ 555 w 642"/>
                    <a:gd name="T13" fmla="*/ 1091 h 1188"/>
                    <a:gd name="T14" fmla="*/ 355 w 642"/>
                    <a:gd name="T15" fmla="*/ 97 h 1188"/>
                    <a:gd name="T16" fmla="*/ 226 w 642"/>
                    <a:gd name="T17" fmla="*/ 61 h 1188"/>
                    <a:gd name="T18" fmla="*/ 119 w 642"/>
                    <a:gd name="T19" fmla="*/ 74 h 1188"/>
                    <a:gd name="T20" fmla="*/ 76 w 642"/>
                    <a:gd name="T21" fmla="*/ 141 h 1188"/>
                    <a:gd name="T22" fmla="*/ 306 w 642"/>
                    <a:gd name="T23" fmla="*/ 924 h 1188"/>
                    <a:gd name="T24" fmla="*/ 218 w 642"/>
                    <a:gd name="T25" fmla="*/ 896 h 1188"/>
                    <a:gd name="T26" fmla="*/ 218 w 642"/>
                    <a:gd name="T27" fmla="*/ 896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29" name="Freeform 33"/>
                <p:cNvSpPr>
                  <a:spLocks/>
                </p:cNvSpPr>
                <p:nvPr userDrawn="1"/>
              </p:nvSpPr>
              <p:spPr bwMode="auto">
                <a:xfrm>
                  <a:off x="578" y="3650"/>
                  <a:ext cx="96" cy="252"/>
                </a:xfrm>
                <a:custGeom>
                  <a:avLst/>
                  <a:gdLst>
                    <a:gd name="T0" fmla="*/ 0 w 192"/>
                    <a:gd name="T1" fmla="*/ 27 h 504"/>
                    <a:gd name="T2" fmla="*/ 76 w 192"/>
                    <a:gd name="T3" fmla="*/ 194 h 504"/>
                    <a:gd name="T4" fmla="*/ 113 w 192"/>
                    <a:gd name="T5" fmla="*/ 318 h 504"/>
                    <a:gd name="T6" fmla="*/ 116 w 192"/>
                    <a:gd name="T7" fmla="*/ 504 h 504"/>
                    <a:gd name="T8" fmla="*/ 192 w 192"/>
                    <a:gd name="T9" fmla="*/ 504 h 504"/>
                    <a:gd name="T10" fmla="*/ 187 w 192"/>
                    <a:gd name="T11" fmla="*/ 360 h 504"/>
                    <a:gd name="T12" fmla="*/ 162 w 192"/>
                    <a:gd name="T13" fmla="*/ 208 h 504"/>
                    <a:gd name="T14" fmla="*/ 99 w 192"/>
                    <a:gd name="T15" fmla="*/ 59 h 504"/>
                    <a:gd name="T16" fmla="*/ 63 w 192"/>
                    <a:gd name="T17" fmla="*/ 0 h 504"/>
                    <a:gd name="T18" fmla="*/ 0 w 192"/>
                    <a:gd name="T19" fmla="*/ 27 h 504"/>
                    <a:gd name="T20" fmla="*/ 0 w 192"/>
                    <a:gd name="T21" fmla="*/ 27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30" name="Freeform 34"/>
                <p:cNvSpPr>
                  <a:spLocks/>
                </p:cNvSpPr>
                <p:nvPr userDrawn="1"/>
              </p:nvSpPr>
              <p:spPr bwMode="auto">
                <a:xfrm>
                  <a:off x="328" y="3630"/>
                  <a:ext cx="195" cy="135"/>
                </a:xfrm>
                <a:custGeom>
                  <a:avLst/>
                  <a:gdLst>
                    <a:gd name="T0" fmla="*/ 297 w 390"/>
                    <a:gd name="T1" fmla="*/ 0 h 269"/>
                    <a:gd name="T2" fmla="*/ 257 w 390"/>
                    <a:gd name="T3" fmla="*/ 17 h 269"/>
                    <a:gd name="T4" fmla="*/ 253 w 390"/>
                    <a:gd name="T5" fmla="*/ 66 h 269"/>
                    <a:gd name="T6" fmla="*/ 0 w 390"/>
                    <a:gd name="T7" fmla="*/ 169 h 269"/>
                    <a:gd name="T8" fmla="*/ 0 w 390"/>
                    <a:gd name="T9" fmla="*/ 222 h 269"/>
                    <a:gd name="T10" fmla="*/ 284 w 390"/>
                    <a:gd name="T11" fmla="*/ 226 h 269"/>
                    <a:gd name="T12" fmla="*/ 320 w 390"/>
                    <a:gd name="T13" fmla="*/ 269 h 269"/>
                    <a:gd name="T14" fmla="*/ 390 w 390"/>
                    <a:gd name="T15" fmla="*/ 266 h 269"/>
                    <a:gd name="T16" fmla="*/ 383 w 390"/>
                    <a:gd name="T17" fmla="*/ 190 h 269"/>
                    <a:gd name="T18" fmla="*/ 116 w 390"/>
                    <a:gd name="T19" fmla="*/ 176 h 269"/>
                    <a:gd name="T20" fmla="*/ 333 w 390"/>
                    <a:gd name="T21" fmla="*/ 89 h 269"/>
                    <a:gd name="T22" fmla="*/ 297 w 390"/>
                    <a:gd name="T23" fmla="*/ 0 h 269"/>
                    <a:gd name="T24" fmla="*/ 297 w 390"/>
                    <a:gd name="T2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31" name="Freeform 35"/>
                <p:cNvSpPr>
                  <a:spLocks/>
                </p:cNvSpPr>
                <p:nvPr userDrawn="1"/>
              </p:nvSpPr>
              <p:spPr bwMode="auto">
                <a:xfrm>
                  <a:off x="658" y="3538"/>
                  <a:ext cx="471" cy="212"/>
                </a:xfrm>
                <a:custGeom>
                  <a:avLst/>
                  <a:gdLst>
                    <a:gd name="T0" fmla="*/ 0 w 941"/>
                    <a:gd name="T1" fmla="*/ 131 h 424"/>
                    <a:gd name="T2" fmla="*/ 863 w 941"/>
                    <a:gd name="T3" fmla="*/ 0 h 424"/>
                    <a:gd name="T4" fmla="*/ 926 w 941"/>
                    <a:gd name="T5" fmla="*/ 78 h 424"/>
                    <a:gd name="T6" fmla="*/ 941 w 941"/>
                    <a:gd name="T7" fmla="*/ 181 h 424"/>
                    <a:gd name="T8" fmla="*/ 903 w 941"/>
                    <a:gd name="T9" fmla="*/ 282 h 424"/>
                    <a:gd name="T10" fmla="*/ 57 w 941"/>
                    <a:gd name="T11" fmla="*/ 424 h 424"/>
                    <a:gd name="T12" fmla="*/ 53 w 941"/>
                    <a:gd name="T13" fmla="*/ 384 h 424"/>
                    <a:gd name="T14" fmla="*/ 863 w 941"/>
                    <a:gd name="T15" fmla="*/ 242 h 424"/>
                    <a:gd name="T16" fmla="*/ 893 w 941"/>
                    <a:gd name="T17" fmla="*/ 145 h 424"/>
                    <a:gd name="T18" fmla="*/ 840 w 941"/>
                    <a:gd name="T19" fmla="*/ 57 h 424"/>
                    <a:gd name="T20" fmla="*/ 0 w 941"/>
                    <a:gd name="T21" fmla="*/ 185 h 424"/>
                    <a:gd name="T22" fmla="*/ 0 w 941"/>
                    <a:gd name="T23" fmla="*/ 131 h 424"/>
                    <a:gd name="T24" fmla="*/ 0 w 941"/>
                    <a:gd name="T25" fmla="*/ 131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32" name="Freeform 36"/>
                <p:cNvSpPr>
                  <a:spLocks/>
                </p:cNvSpPr>
                <p:nvPr userDrawn="1"/>
              </p:nvSpPr>
              <p:spPr bwMode="auto">
                <a:xfrm>
                  <a:off x="717" y="3606"/>
                  <a:ext cx="245" cy="86"/>
                </a:xfrm>
                <a:custGeom>
                  <a:avLst/>
                  <a:gdLst>
                    <a:gd name="T0" fmla="*/ 0 w 488"/>
                    <a:gd name="T1" fmla="*/ 126 h 173"/>
                    <a:gd name="T2" fmla="*/ 66 w 488"/>
                    <a:gd name="T3" fmla="*/ 173 h 173"/>
                    <a:gd name="T4" fmla="*/ 222 w 488"/>
                    <a:gd name="T5" fmla="*/ 166 h 173"/>
                    <a:gd name="T6" fmla="*/ 418 w 488"/>
                    <a:gd name="T7" fmla="*/ 116 h 173"/>
                    <a:gd name="T8" fmla="*/ 488 w 488"/>
                    <a:gd name="T9" fmla="*/ 42 h 173"/>
                    <a:gd name="T10" fmla="*/ 443 w 488"/>
                    <a:gd name="T11" fmla="*/ 2 h 173"/>
                    <a:gd name="T12" fmla="*/ 253 w 488"/>
                    <a:gd name="T13" fmla="*/ 0 h 173"/>
                    <a:gd name="T14" fmla="*/ 110 w 488"/>
                    <a:gd name="T15" fmla="*/ 12 h 173"/>
                    <a:gd name="T16" fmla="*/ 15 w 488"/>
                    <a:gd name="T17" fmla="*/ 76 h 173"/>
                    <a:gd name="T18" fmla="*/ 112 w 488"/>
                    <a:gd name="T19" fmla="*/ 95 h 173"/>
                    <a:gd name="T20" fmla="*/ 275 w 488"/>
                    <a:gd name="T21" fmla="*/ 53 h 173"/>
                    <a:gd name="T22" fmla="*/ 416 w 488"/>
                    <a:gd name="T23" fmla="*/ 53 h 173"/>
                    <a:gd name="T24" fmla="*/ 268 w 488"/>
                    <a:gd name="T25" fmla="*/ 110 h 173"/>
                    <a:gd name="T26" fmla="*/ 142 w 488"/>
                    <a:gd name="T27" fmla="*/ 126 h 173"/>
                    <a:gd name="T28" fmla="*/ 0 w 488"/>
                    <a:gd name="T29" fmla="*/ 126 h 173"/>
                    <a:gd name="T30" fmla="*/ 0 w 488"/>
                    <a:gd name="T31" fmla="*/ 12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grpSp>
      </p:grpSp>
      <p:grpSp>
        <p:nvGrpSpPr>
          <p:cNvPr id="4133" name="Group 37"/>
          <p:cNvGrpSpPr>
            <a:grpSpLocks/>
          </p:cNvGrpSpPr>
          <p:nvPr/>
        </p:nvGrpSpPr>
        <p:grpSpPr bwMode="auto">
          <a:xfrm>
            <a:off x="11573934" y="2116139"/>
            <a:ext cx="514351" cy="4308475"/>
            <a:chOff x="5468" y="1333"/>
            <a:chExt cx="243" cy="2714"/>
          </a:xfrm>
        </p:grpSpPr>
        <p:sp>
          <p:nvSpPr>
            <p:cNvPr id="4134" name="Freeform 38"/>
            <p:cNvSpPr>
              <a:spLocks/>
            </p:cNvSpPr>
            <p:nvPr userDrawn="1"/>
          </p:nvSpPr>
          <p:spPr bwMode="auto">
            <a:xfrm flipH="1">
              <a:off x="5468" y="2620"/>
              <a:ext cx="205" cy="1427"/>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35" name="Freeform 39"/>
            <p:cNvSpPr>
              <a:spLocks/>
            </p:cNvSpPr>
            <p:nvPr userDrawn="1"/>
          </p:nvSpPr>
          <p:spPr bwMode="auto">
            <a:xfrm flipH="1">
              <a:off x="5506" y="1333"/>
              <a:ext cx="205" cy="1633"/>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grpSp>
        <p:nvGrpSpPr>
          <p:cNvPr id="4136" name="Group 40"/>
          <p:cNvGrpSpPr>
            <a:grpSpLocks/>
          </p:cNvGrpSpPr>
          <p:nvPr/>
        </p:nvGrpSpPr>
        <p:grpSpPr bwMode="auto">
          <a:xfrm>
            <a:off x="9757833" y="90488"/>
            <a:ext cx="2844800" cy="1911350"/>
            <a:chOff x="4610" y="57"/>
            <a:chExt cx="1344" cy="1204"/>
          </a:xfrm>
        </p:grpSpPr>
        <p:grpSp>
          <p:nvGrpSpPr>
            <p:cNvPr id="4137" name="Group 41"/>
            <p:cNvGrpSpPr>
              <a:grpSpLocks/>
            </p:cNvGrpSpPr>
            <p:nvPr userDrawn="1"/>
          </p:nvGrpSpPr>
          <p:grpSpPr bwMode="auto">
            <a:xfrm>
              <a:off x="4610" y="57"/>
              <a:ext cx="1344" cy="1204"/>
              <a:chOff x="4610" y="57"/>
              <a:chExt cx="1344" cy="1204"/>
            </a:xfrm>
          </p:grpSpPr>
          <p:sp>
            <p:nvSpPr>
              <p:cNvPr id="4138" name="Freeform 42"/>
              <p:cNvSpPr>
                <a:spLocks/>
              </p:cNvSpPr>
              <p:nvPr userDrawn="1"/>
            </p:nvSpPr>
            <p:spPr bwMode="auto">
              <a:xfrm rot="-3172564">
                <a:off x="5430" y="1086"/>
                <a:ext cx="62" cy="288"/>
              </a:xfrm>
              <a:custGeom>
                <a:avLst/>
                <a:gdLst>
                  <a:gd name="T0" fmla="*/ 123 w 245"/>
                  <a:gd name="T1" fmla="*/ 9 h 806"/>
                  <a:gd name="T2" fmla="*/ 131 w 245"/>
                  <a:gd name="T3" fmla="*/ 342 h 806"/>
                  <a:gd name="T4" fmla="*/ 0 w 245"/>
                  <a:gd name="T5" fmla="*/ 806 h 806"/>
                  <a:gd name="T6" fmla="*/ 79 w 245"/>
                  <a:gd name="T7" fmla="*/ 789 h 806"/>
                  <a:gd name="T8" fmla="*/ 218 w 245"/>
                  <a:gd name="T9" fmla="*/ 376 h 806"/>
                  <a:gd name="T10" fmla="*/ 245 w 245"/>
                  <a:gd name="T11" fmla="*/ 0 h 806"/>
                  <a:gd name="T12" fmla="*/ 123 w 245"/>
                  <a:gd name="T13" fmla="*/ 9 h 806"/>
                  <a:gd name="T14" fmla="*/ 123 w 245"/>
                  <a:gd name="T15" fmla="*/ 9 h 8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nvGrpSpPr>
              <p:cNvPr id="4139" name="Group 43"/>
              <p:cNvGrpSpPr>
                <a:grpSpLocks/>
              </p:cNvGrpSpPr>
              <p:nvPr userDrawn="1"/>
            </p:nvGrpSpPr>
            <p:grpSpPr bwMode="auto">
              <a:xfrm>
                <a:off x="4610" y="57"/>
                <a:ext cx="1344" cy="985"/>
                <a:chOff x="4610" y="57"/>
                <a:chExt cx="1344" cy="985"/>
              </a:xfrm>
            </p:grpSpPr>
            <p:sp>
              <p:nvSpPr>
                <p:cNvPr id="4140" name="Freeform 44"/>
                <p:cNvSpPr>
                  <a:spLocks/>
                </p:cNvSpPr>
                <p:nvPr userDrawn="1"/>
              </p:nvSpPr>
              <p:spPr bwMode="auto">
                <a:xfrm rot="-3172564">
                  <a:off x="4966" y="71"/>
                  <a:ext cx="153" cy="125"/>
                </a:xfrm>
                <a:custGeom>
                  <a:avLst/>
                  <a:gdLst>
                    <a:gd name="T0" fmla="*/ 0 w 604"/>
                    <a:gd name="T1" fmla="*/ 0 h 349"/>
                    <a:gd name="T2" fmla="*/ 298 w 604"/>
                    <a:gd name="T3" fmla="*/ 184 h 349"/>
                    <a:gd name="T4" fmla="*/ 500 w 604"/>
                    <a:gd name="T5" fmla="*/ 349 h 349"/>
                    <a:gd name="T6" fmla="*/ 604 w 604"/>
                    <a:gd name="T7" fmla="*/ 140 h 349"/>
                    <a:gd name="T8" fmla="*/ 359 w 604"/>
                    <a:gd name="T9" fmla="*/ 9 h 349"/>
                    <a:gd name="T10" fmla="*/ 464 w 604"/>
                    <a:gd name="T11" fmla="*/ 184 h 349"/>
                    <a:gd name="T12" fmla="*/ 131 w 604"/>
                    <a:gd name="T13" fmla="*/ 17 h 349"/>
                    <a:gd name="T14" fmla="*/ 0 w 604"/>
                    <a:gd name="T15" fmla="*/ 0 h 349"/>
                    <a:gd name="T16" fmla="*/ 0 w 604"/>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1" name="Freeform 45"/>
                <p:cNvSpPr>
                  <a:spLocks/>
                </p:cNvSpPr>
                <p:nvPr userDrawn="1"/>
              </p:nvSpPr>
              <p:spPr bwMode="auto">
                <a:xfrm rot="-3172564">
                  <a:off x="5048" y="332"/>
                  <a:ext cx="269" cy="438"/>
                </a:xfrm>
                <a:custGeom>
                  <a:avLst/>
                  <a:gdLst>
                    <a:gd name="T0" fmla="*/ 741 w 1064"/>
                    <a:gd name="T1" fmla="*/ 129 h 1230"/>
                    <a:gd name="T2" fmla="*/ 485 w 1064"/>
                    <a:gd name="T3" fmla="*/ 352 h 1230"/>
                    <a:gd name="T4" fmla="*/ 163 w 1064"/>
                    <a:gd name="T5" fmla="*/ 762 h 1230"/>
                    <a:gd name="T6" fmla="*/ 0 w 1064"/>
                    <a:gd name="T7" fmla="*/ 1101 h 1230"/>
                    <a:gd name="T8" fmla="*/ 59 w 1064"/>
                    <a:gd name="T9" fmla="*/ 1230 h 1230"/>
                    <a:gd name="T10" fmla="*/ 262 w 1064"/>
                    <a:gd name="T11" fmla="*/ 1201 h 1230"/>
                    <a:gd name="T12" fmla="*/ 578 w 1064"/>
                    <a:gd name="T13" fmla="*/ 914 h 1230"/>
                    <a:gd name="T14" fmla="*/ 876 w 1064"/>
                    <a:gd name="T15" fmla="*/ 534 h 1230"/>
                    <a:gd name="T16" fmla="*/ 1034 w 1064"/>
                    <a:gd name="T17" fmla="*/ 270 h 1230"/>
                    <a:gd name="T18" fmla="*/ 1064 w 1064"/>
                    <a:gd name="T19" fmla="*/ 84 h 1230"/>
                    <a:gd name="T20" fmla="*/ 977 w 1064"/>
                    <a:gd name="T21" fmla="*/ 0 h 1230"/>
                    <a:gd name="T22" fmla="*/ 836 w 1064"/>
                    <a:gd name="T23" fmla="*/ 65 h 1230"/>
                    <a:gd name="T24" fmla="*/ 969 w 1064"/>
                    <a:gd name="T25" fmla="*/ 107 h 1230"/>
                    <a:gd name="T26" fmla="*/ 876 w 1064"/>
                    <a:gd name="T27" fmla="*/ 352 h 1230"/>
                    <a:gd name="T28" fmla="*/ 690 w 1064"/>
                    <a:gd name="T29" fmla="*/ 656 h 1230"/>
                    <a:gd name="T30" fmla="*/ 350 w 1064"/>
                    <a:gd name="T31" fmla="*/ 1008 h 1230"/>
                    <a:gd name="T32" fmla="*/ 116 w 1064"/>
                    <a:gd name="T33" fmla="*/ 1114 h 1230"/>
                    <a:gd name="T34" fmla="*/ 135 w 1064"/>
                    <a:gd name="T35" fmla="*/ 943 h 1230"/>
                    <a:gd name="T36" fmla="*/ 437 w 1064"/>
                    <a:gd name="T37" fmla="*/ 504 h 1230"/>
                    <a:gd name="T38" fmla="*/ 831 w 1064"/>
                    <a:gd name="T39" fmla="*/ 118 h 1230"/>
                    <a:gd name="T40" fmla="*/ 741 w 1064"/>
                    <a:gd name="T41" fmla="*/ 129 h 1230"/>
                    <a:gd name="T42" fmla="*/ 741 w 1064"/>
                    <a:gd name="T43" fmla="*/ 12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2" name="Freeform 46"/>
                <p:cNvSpPr>
                  <a:spLocks/>
                </p:cNvSpPr>
                <p:nvPr userDrawn="1"/>
              </p:nvSpPr>
              <p:spPr bwMode="auto">
                <a:xfrm rot="-3172564">
                  <a:off x="4858" y="182"/>
                  <a:ext cx="505" cy="898"/>
                </a:xfrm>
                <a:custGeom>
                  <a:avLst/>
                  <a:gdLst>
                    <a:gd name="T0" fmla="*/ 1941 w 2002"/>
                    <a:gd name="T1" fmla="*/ 0 h 2521"/>
                    <a:gd name="T2" fmla="*/ 0 w 2002"/>
                    <a:gd name="T3" fmla="*/ 2521 h 2521"/>
                    <a:gd name="T4" fmla="*/ 192 w 2002"/>
                    <a:gd name="T5" fmla="*/ 2450 h 2521"/>
                    <a:gd name="T6" fmla="*/ 2002 w 2002"/>
                    <a:gd name="T7" fmla="*/ 61 h 2521"/>
                    <a:gd name="T8" fmla="*/ 1941 w 2002"/>
                    <a:gd name="T9" fmla="*/ 0 h 2521"/>
                    <a:gd name="T10" fmla="*/ 1941 w 2002"/>
                    <a:gd name="T11" fmla="*/ 0 h 2521"/>
                  </a:gdLst>
                  <a:ahLst/>
                  <a:cxnLst>
                    <a:cxn ang="0">
                      <a:pos x="T0" y="T1"/>
                    </a:cxn>
                    <a:cxn ang="0">
                      <a:pos x="T2" y="T3"/>
                    </a:cxn>
                    <a:cxn ang="0">
                      <a:pos x="T4" y="T5"/>
                    </a:cxn>
                    <a:cxn ang="0">
                      <a:pos x="T6" y="T7"/>
                    </a:cxn>
                    <a:cxn ang="0">
                      <a:pos x="T8" y="T9"/>
                    </a:cxn>
                    <a:cxn ang="0">
                      <a:pos x="T10" y="T11"/>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3" name="Freeform 47"/>
                <p:cNvSpPr>
                  <a:spLocks/>
                </p:cNvSpPr>
                <p:nvPr userDrawn="1"/>
              </p:nvSpPr>
              <p:spPr bwMode="auto">
                <a:xfrm rot="-3172564">
                  <a:off x="4903" y="-19"/>
                  <a:ext cx="758" cy="1344"/>
                </a:xfrm>
                <a:custGeom>
                  <a:avLst/>
                  <a:gdLst>
                    <a:gd name="T0" fmla="*/ 95 w 3007"/>
                    <a:gd name="T1" fmla="*/ 2844 h 3771"/>
                    <a:gd name="T2" fmla="*/ 394 w 3007"/>
                    <a:gd name="T3" fmla="*/ 2834 h 3771"/>
                    <a:gd name="T4" fmla="*/ 821 w 3007"/>
                    <a:gd name="T5" fmla="*/ 3009 h 3771"/>
                    <a:gd name="T6" fmla="*/ 681 w 3007"/>
                    <a:gd name="T7" fmla="*/ 2817 h 3771"/>
                    <a:gd name="T8" fmla="*/ 367 w 3007"/>
                    <a:gd name="T9" fmla="*/ 2703 h 3771"/>
                    <a:gd name="T10" fmla="*/ 637 w 3007"/>
                    <a:gd name="T11" fmla="*/ 2720 h 3771"/>
                    <a:gd name="T12" fmla="*/ 979 w 3007"/>
                    <a:gd name="T13" fmla="*/ 2870 h 3771"/>
                    <a:gd name="T14" fmla="*/ 2859 w 3007"/>
                    <a:gd name="T15" fmla="*/ 420 h 3771"/>
                    <a:gd name="T16" fmla="*/ 2578 w 3007"/>
                    <a:gd name="T17" fmla="*/ 148 h 3771"/>
                    <a:gd name="T18" fmla="*/ 2308 w 3007"/>
                    <a:gd name="T19" fmla="*/ 0 h 3771"/>
                    <a:gd name="T20" fmla="*/ 2692 w 3007"/>
                    <a:gd name="T21" fmla="*/ 78 h 3771"/>
                    <a:gd name="T22" fmla="*/ 3007 w 3007"/>
                    <a:gd name="T23" fmla="*/ 428 h 3771"/>
                    <a:gd name="T24" fmla="*/ 831 w 3007"/>
                    <a:gd name="T25" fmla="*/ 3273 h 3771"/>
                    <a:gd name="T26" fmla="*/ 481 w 3007"/>
                    <a:gd name="T27" fmla="*/ 3412 h 3771"/>
                    <a:gd name="T28" fmla="*/ 105 w 3007"/>
                    <a:gd name="T29" fmla="*/ 3771 h 3771"/>
                    <a:gd name="T30" fmla="*/ 0 w 3007"/>
                    <a:gd name="T31" fmla="*/ 3667 h 3771"/>
                    <a:gd name="T32" fmla="*/ 131 w 3007"/>
                    <a:gd name="T33" fmla="*/ 3631 h 3771"/>
                    <a:gd name="T34" fmla="*/ 376 w 3007"/>
                    <a:gd name="T35" fmla="*/ 3385 h 3771"/>
                    <a:gd name="T36" fmla="*/ 165 w 3007"/>
                    <a:gd name="T37" fmla="*/ 3273 h 3771"/>
                    <a:gd name="T38" fmla="*/ 165 w 3007"/>
                    <a:gd name="T39" fmla="*/ 3176 h 3771"/>
                    <a:gd name="T40" fmla="*/ 411 w 3007"/>
                    <a:gd name="T41" fmla="*/ 3298 h 3771"/>
                    <a:gd name="T42" fmla="*/ 411 w 3007"/>
                    <a:gd name="T43" fmla="*/ 3186 h 3771"/>
                    <a:gd name="T44" fmla="*/ 603 w 3007"/>
                    <a:gd name="T45" fmla="*/ 3220 h 3771"/>
                    <a:gd name="T46" fmla="*/ 428 w 3007"/>
                    <a:gd name="T47" fmla="*/ 3079 h 3771"/>
                    <a:gd name="T48" fmla="*/ 629 w 3007"/>
                    <a:gd name="T49" fmla="*/ 3062 h 3771"/>
                    <a:gd name="T50" fmla="*/ 95 w 3007"/>
                    <a:gd name="T51" fmla="*/ 2844 h 3771"/>
                    <a:gd name="T52" fmla="*/ 95 w 3007"/>
                    <a:gd name="T53" fmla="*/ 2844 h 3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4" name="Freeform 48"/>
                <p:cNvSpPr>
                  <a:spLocks/>
                </p:cNvSpPr>
                <p:nvPr userDrawn="1"/>
              </p:nvSpPr>
              <p:spPr bwMode="auto">
                <a:xfrm rot="-3172564">
                  <a:off x="5297" y="897"/>
                  <a:ext cx="169" cy="122"/>
                </a:xfrm>
                <a:custGeom>
                  <a:avLst/>
                  <a:gdLst>
                    <a:gd name="T0" fmla="*/ 0 w 673"/>
                    <a:gd name="T1" fmla="*/ 80 h 342"/>
                    <a:gd name="T2" fmla="*/ 255 w 673"/>
                    <a:gd name="T3" fmla="*/ 106 h 342"/>
                    <a:gd name="T4" fmla="*/ 639 w 673"/>
                    <a:gd name="T5" fmla="*/ 342 h 342"/>
                    <a:gd name="T6" fmla="*/ 673 w 673"/>
                    <a:gd name="T7" fmla="*/ 289 h 342"/>
                    <a:gd name="T8" fmla="*/ 447 w 673"/>
                    <a:gd name="T9" fmla="*/ 114 h 342"/>
                    <a:gd name="T10" fmla="*/ 26 w 673"/>
                    <a:gd name="T11" fmla="*/ 0 h 342"/>
                    <a:gd name="T12" fmla="*/ 0 w 673"/>
                    <a:gd name="T13" fmla="*/ 80 h 342"/>
                    <a:gd name="T14" fmla="*/ 0 w 673"/>
                    <a:gd name="T15" fmla="*/ 80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5" name="Freeform 49"/>
                <p:cNvSpPr>
                  <a:spLocks/>
                </p:cNvSpPr>
                <p:nvPr userDrawn="1"/>
              </p:nvSpPr>
              <p:spPr bwMode="auto">
                <a:xfrm rot="-3172564">
                  <a:off x="5253" y="806"/>
                  <a:ext cx="181" cy="144"/>
                </a:xfrm>
                <a:custGeom>
                  <a:avLst/>
                  <a:gdLst>
                    <a:gd name="T0" fmla="*/ 0 w 716"/>
                    <a:gd name="T1" fmla="*/ 78 h 403"/>
                    <a:gd name="T2" fmla="*/ 340 w 716"/>
                    <a:gd name="T3" fmla="*/ 148 h 403"/>
                    <a:gd name="T4" fmla="*/ 638 w 716"/>
                    <a:gd name="T5" fmla="*/ 403 h 403"/>
                    <a:gd name="T6" fmla="*/ 716 w 716"/>
                    <a:gd name="T7" fmla="*/ 296 h 403"/>
                    <a:gd name="T8" fmla="*/ 420 w 716"/>
                    <a:gd name="T9" fmla="*/ 114 h 403"/>
                    <a:gd name="T10" fmla="*/ 70 w 716"/>
                    <a:gd name="T11" fmla="*/ 0 h 403"/>
                    <a:gd name="T12" fmla="*/ 0 w 716"/>
                    <a:gd name="T13" fmla="*/ 78 h 403"/>
                    <a:gd name="T14" fmla="*/ 0 w 716"/>
                    <a:gd name="T15" fmla="*/ 78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6" name="Freeform 50"/>
                <p:cNvSpPr>
                  <a:spLocks/>
                </p:cNvSpPr>
                <p:nvPr userDrawn="1"/>
              </p:nvSpPr>
              <p:spPr bwMode="auto">
                <a:xfrm rot="-3172564">
                  <a:off x="4985" y="210"/>
                  <a:ext cx="181" cy="147"/>
                </a:xfrm>
                <a:custGeom>
                  <a:avLst/>
                  <a:gdLst>
                    <a:gd name="T0" fmla="*/ 0 w 717"/>
                    <a:gd name="T1" fmla="*/ 78 h 411"/>
                    <a:gd name="T2" fmla="*/ 316 w 717"/>
                    <a:gd name="T3" fmla="*/ 139 h 411"/>
                    <a:gd name="T4" fmla="*/ 649 w 717"/>
                    <a:gd name="T5" fmla="*/ 411 h 411"/>
                    <a:gd name="T6" fmla="*/ 717 w 717"/>
                    <a:gd name="T7" fmla="*/ 314 h 411"/>
                    <a:gd name="T8" fmla="*/ 394 w 717"/>
                    <a:gd name="T9" fmla="*/ 87 h 411"/>
                    <a:gd name="T10" fmla="*/ 54 w 717"/>
                    <a:gd name="T11" fmla="*/ 0 h 411"/>
                    <a:gd name="T12" fmla="*/ 0 w 717"/>
                    <a:gd name="T13" fmla="*/ 78 h 411"/>
                    <a:gd name="T14" fmla="*/ 0 w 717"/>
                    <a:gd name="T15" fmla="*/ 78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4147" name="Freeform 51"/>
                <p:cNvSpPr>
                  <a:spLocks/>
                </p:cNvSpPr>
                <p:nvPr userDrawn="1"/>
              </p:nvSpPr>
              <p:spPr bwMode="auto">
                <a:xfrm rot="-3172564">
                  <a:off x="4948" y="142"/>
                  <a:ext cx="179" cy="138"/>
                </a:xfrm>
                <a:custGeom>
                  <a:avLst/>
                  <a:gdLst>
                    <a:gd name="T0" fmla="*/ 0 w 709"/>
                    <a:gd name="T1" fmla="*/ 88 h 386"/>
                    <a:gd name="T2" fmla="*/ 272 w 709"/>
                    <a:gd name="T3" fmla="*/ 131 h 386"/>
                    <a:gd name="T4" fmla="*/ 665 w 709"/>
                    <a:gd name="T5" fmla="*/ 386 h 386"/>
                    <a:gd name="T6" fmla="*/ 709 w 709"/>
                    <a:gd name="T7" fmla="*/ 308 h 386"/>
                    <a:gd name="T8" fmla="*/ 306 w 709"/>
                    <a:gd name="T9" fmla="*/ 53 h 386"/>
                    <a:gd name="T10" fmla="*/ 43 w 709"/>
                    <a:gd name="T11" fmla="*/ 0 h 386"/>
                    <a:gd name="T12" fmla="*/ 0 w 709"/>
                    <a:gd name="T13" fmla="*/ 88 h 386"/>
                    <a:gd name="T14" fmla="*/ 0 w 709"/>
                    <a:gd name="T15" fmla="*/ 88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grpSp>
        </p:grpSp>
        <p:sp>
          <p:nvSpPr>
            <p:cNvPr id="4148"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grpSp>
    </p:spTree>
    <p:extLst>
      <p:ext uri="{BB962C8B-B14F-4D97-AF65-F5344CB8AC3E}">
        <p14:creationId xmlns:p14="http://schemas.microsoft.com/office/powerpoint/2010/main" val="18972655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Comic Sans MS" pitchFamily="66" charset="0"/>
        </a:defRPr>
      </a:lvl2pPr>
      <a:lvl3pPr algn="ctr" rtl="0" fontAlgn="base">
        <a:spcBef>
          <a:spcPct val="0"/>
        </a:spcBef>
        <a:spcAft>
          <a:spcPct val="0"/>
        </a:spcAft>
        <a:defRPr sz="4400">
          <a:solidFill>
            <a:schemeClr val="tx1"/>
          </a:solidFill>
          <a:latin typeface="Comic Sans MS" pitchFamily="66" charset="0"/>
        </a:defRPr>
      </a:lvl3pPr>
      <a:lvl4pPr algn="ctr" rtl="0" fontAlgn="base">
        <a:spcBef>
          <a:spcPct val="0"/>
        </a:spcBef>
        <a:spcAft>
          <a:spcPct val="0"/>
        </a:spcAft>
        <a:defRPr sz="4400">
          <a:solidFill>
            <a:schemeClr val="tx1"/>
          </a:solidFill>
          <a:latin typeface="Comic Sans MS" pitchFamily="66" charset="0"/>
        </a:defRPr>
      </a:lvl4pPr>
      <a:lvl5pPr algn="ctr" rtl="0" fontAlgn="base">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318000" y="0"/>
            <a:ext cx="15900400" cy="3810000"/>
            <a:chOff x="-2040" y="0"/>
            <a:chExt cx="7512" cy="2400"/>
          </a:xfrm>
        </p:grpSpPr>
        <p:sp>
          <p:nvSpPr>
            <p:cNvPr id="1032" name="AutoShape 3"/>
            <p:cNvSpPr>
              <a:spLocks noChangeArrowheads="1"/>
            </p:cNvSpPr>
            <p:nvPr/>
          </p:nvSpPr>
          <p:spPr bwMode="auto">
            <a:xfrm>
              <a:off x="-2040" y="432"/>
              <a:ext cx="2592" cy="1968"/>
            </a:xfrm>
            <a:custGeom>
              <a:avLst/>
              <a:gdLst>
                <a:gd name="T0" fmla="*/ 2037 w 64000"/>
                <a:gd name="T1" fmla="*/ -807 h 64000"/>
                <a:gd name="T2" fmla="*/ 2592 w 64000"/>
                <a:gd name="T3" fmla="*/ 0 h 64000"/>
                <a:gd name="T4" fmla="*/ 2037 w 64000"/>
                <a:gd name="T5" fmla="*/ 807 h 64000"/>
                <a:gd name="T6" fmla="*/ 2037 w 64000"/>
                <a:gd name="T7" fmla="*/ 807 h 64000"/>
                <a:gd name="T8" fmla="*/ 2037 w 64000"/>
                <a:gd name="T9" fmla="*/ 807 h 64000"/>
                <a:gd name="T10" fmla="*/ 2037 w 64000"/>
                <a:gd name="T11" fmla="*/ 807 h 64000"/>
                <a:gd name="T12" fmla="*/ 2037 w 64000"/>
                <a:gd name="T13" fmla="*/ -807 h 64000"/>
                <a:gd name="T14" fmla="*/ 2037 w 64000"/>
                <a:gd name="T15" fmla="*/ -807 h 64000"/>
                <a:gd name="T16" fmla="*/ 2037 w 64000"/>
                <a:gd name="T17" fmla="*/ -80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1033" name="AutoShape 4"/>
            <p:cNvSpPr>
              <a:spLocks noChangeArrowheads="1"/>
            </p:cNvSpPr>
            <p:nvPr/>
          </p:nvSpPr>
          <p:spPr bwMode="auto">
            <a:xfrm>
              <a:off x="-1528" y="0"/>
              <a:ext cx="1949" cy="1987"/>
            </a:xfrm>
            <a:custGeom>
              <a:avLst/>
              <a:gdLst>
                <a:gd name="T0" fmla="*/ 1525 w 64000"/>
                <a:gd name="T1" fmla="*/ -820 h 64000"/>
                <a:gd name="T2" fmla="*/ 1949 w 64000"/>
                <a:gd name="T3" fmla="*/ 0 h 64000"/>
                <a:gd name="T4" fmla="*/ 1525 w 64000"/>
                <a:gd name="T5" fmla="*/ 820 h 64000"/>
                <a:gd name="T6" fmla="*/ 1525 w 64000"/>
                <a:gd name="T7" fmla="*/ 820 h 64000"/>
                <a:gd name="T8" fmla="*/ 1525 w 64000"/>
                <a:gd name="T9" fmla="*/ 820 h 64000"/>
                <a:gd name="T10" fmla="*/ 1525 w 64000"/>
                <a:gd name="T11" fmla="*/ 820 h 64000"/>
                <a:gd name="T12" fmla="*/ 1525 w 64000"/>
                <a:gd name="T13" fmla="*/ -820 h 64000"/>
                <a:gd name="T14" fmla="*/ 1525 w 64000"/>
                <a:gd name="T15" fmla="*/ -820 h 64000"/>
                <a:gd name="T16" fmla="*/ 1525 w 64000"/>
                <a:gd name="T17" fmla="*/ -82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GB" sz="1800">
                <a:solidFill>
                  <a:srgbClr val="000000"/>
                </a:solidFill>
              </a:endParaRPr>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000000"/>
                </a:solidFill>
              </a:endParaRPr>
            </a:p>
          </p:txBody>
        </p:sp>
      </p:grpSp>
      <p:sp>
        <p:nvSpPr>
          <p:cNvPr id="1027" name="Rectangle 6"/>
          <p:cNvSpPr>
            <a:spLocks noGrp="1" noChangeArrowheads="1"/>
          </p:cNvSpPr>
          <p:nvPr>
            <p:ph type="title"/>
          </p:nvPr>
        </p:nvSpPr>
        <p:spPr bwMode="auto">
          <a:xfrm>
            <a:off x="1826684" y="301625"/>
            <a:ext cx="975148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1826684" y="1827213"/>
            <a:ext cx="97514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Rectangle 8"/>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fontAlgn="base">
              <a:spcBef>
                <a:spcPct val="0"/>
              </a:spcBef>
              <a:spcAft>
                <a:spcPct val="0"/>
              </a:spcAft>
              <a:defRPr/>
            </a:pPr>
            <a:endParaRPr lang="en-US">
              <a:solidFill>
                <a:srgbClr val="000000"/>
              </a:solidFill>
            </a:endParaRPr>
          </a:p>
        </p:txBody>
      </p:sp>
      <p:sp>
        <p:nvSpPr>
          <p:cNvPr id="4105" name="Rectangle 9"/>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fontAlgn="base">
              <a:spcBef>
                <a:spcPct val="0"/>
              </a:spcBef>
              <a:spcAft>
                <a:spcPct val="0"/>
              </a:spcAft>
              <a:defRPr/>
            </a:pPr>
            <a:endParaRPr lang="en-US">
              <a:solidFill>
                <a:srgbClr val="000000"/>
              </a:solidFill>
            </a:endParaRPr>
          </a:p>
        </p:txBody>
      </p:sp>
      <p:sp>
        <p:nvSpPr>
          <p:cNvPr id="4106" name="Rectangle 10"/>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fontAlgn="base">
              <a:spcBef>
                <a:spcPct val="0"/>
              </a:spcBef>
              <a:spcAft>
                <a:spcPct val="0"/>
              </a:spcAft>
              <a:defRPr/>
            </a:pPr>
            <a:fld id="{D7EC43CA-AC2F-4A7A-9684-D9427181EDF4}"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134149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12192000" cy="6858000"/>
            <a:chOff x="0" y="0"/>
            <a:chExt cx="5760" cy="4320"/>
          </a:xfrm>
        </p:grpSpPr>
        <p:grpSp>
          <p:nvGrpSpPr>
            <p:cNvPr id="2051" name="Group 3"/>
            <p:cNvGrpSpPr>
              <a:grpSpLocks/>
            </p:cNvGrpSpPr>
            <p:nvPr/>
          </p:nvGrpSpPr>
          <p:grpSpPr bwMode="auto">
            <a:xfrm>
              <a:off x="0" y="0"/>
              <a:ext cx="5760" cy="4320"/>
              <a:chOff x="0" y="0"/>
              <a:chExt cx="5760" cy="4320"/>
            </a:xfrm>
          </p:grpSpPr>
          <p:sp>
            <p:nvSpPr>
              <p:cNvPr id="2052" name="Rectangle 4"/>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sp>
            <p:nvSpPr>
              <p:cNvPr id="2053" name="Rectangle 5"/>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grpSp>
        <p:grpSp>
          <p:nvGrpSpPr>
            <p:cNvPr id="2054" name="Group 6"/>
            <p:cNvGrpSpPr>
              <a:grpSpLocks/>
            </p:cNvGrpSpPr>
            <p:nvPr/>
          </p:nvGrpSpPr>
          <p:grpSpPr bwMode="auto">
            <a:xfrm>
              <a:off x="0" y="0"/>
              <a:ext cx="1667" cy="3613"/>
              <a:chOff x="0" y="0"/>
              <a:chExt cx="1667" cy="3613"/>
            </a:xfrm>
          </p:grpSpPr>
          <p:pic>
            <p:nvPicPr>
              <p:cNvPr id="2055" name="Picture 7" descr="A:\grapes.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63" y="0"/>
                <a:ext cx="534" cy="3152"/>
              </a:xfrm>
              <a:prstGeom prst="rect">
                <a:avLst/>
              </a:prstGeom>
              <a:noFill/>
              <a:extLst>
                <a:ext uri="{909E8E84-426E-40DD-AFC4-6F175D3DCCD1}">
                  <a14:hiddenFill xmlns:a14="http://schemas.microsoft.com/office/drawing/2010/main">
                    <a:solidFill>
                      <a:srgbClr val="FFFFFF"/>
                    </a:solidFill>
                  </a14:hiddenFill>
                </a:ext>
              </a:extLst>
            </p:spPr>
          </p:pic>
          <p:grpSp>
            <p:nvGrpSpPr>
              <p:cNvPr id="2056" name="Group 8"/>
              <p:cNvGrpSpPr>
                <a:grpSpLocks/>
              </p:cNvGrpSpPr>
              <p:nvPr/>
            </p:nvGrpSpPr>
            <p:grpSpPr bwMode="auto">
              <a:xfrm>
                <a:off x="226" y="0"/>
                <a:ext cx="80" cy="3613"/>
                <a:chOff x="226" y="0"/>
                <a:chExt cx="80" cy="3613"/>
              </a:xfrm>
            </p:grpSpPr>
            <p:sp>
              <p:nvSpPr>
                <p:cNvPr id="2057" name="Rectangle 9"/>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sp>
              <p:nvSpPr>
                <p:cNvPr id="2058" name="Rectangle 10"/>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grpSp>
          <p:sp>
            <p:nvSpPr>
              <p:cNvPr id="2059" name="Rectangle 11"/>
              <p:cNvSpPr>
                <a:spLocks noChangeArrowheads="1"/>
              </p:cNvSpPr>
              <p:nvPr/>
            </p:nvSpPr>
            <p:spPr bwMode="ltGray">
              <a:xfrm>
                <a:off x="0" y="347"/>
                <a:ext cx="1667" cy="8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GB" sz="2400">
                  <a:solidFill>
                    <a:srgbClr val="660066"/>
                  </a:solidFill>
                  <a:latin typeface="Times New Roman" pitchFamily="18" charset="0"/>
                </a:endParaRPr>
              </a:p>
            </p:txBody>
          </p:sp>
        </p:grpSp>
      </p:grpSp>
      <p:sp>
        <p:nvSpPr>
          <p:cNvPr id="2060" name="Rectangle 12"/>
          <p:cNvSpPr>
            <a:spLocks noGrp="1" noChangeArrowheads="1"/>
          </p:cNvSpPr>
          <p:nvPr>
            <p:ph type="title"/>
          </p:nvPr>
        </p:nvSpPr>
        <p:spPr bwMode="auto">
          <a:xfrm>
            <a:off x="1727200" y="6096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61" name="Rectangle 13"/>
          <p:cNvSpPr>
            <a:spLocks noGrp="1" noChangeArrowheads="1"/>
          </p:cNvSpPr>
          <p:nvPr>
            <p:ph type="body" idx="1"/>
          </p:nvPr>
        </p:nvSpPr>
        <p:spPr bwMode="auto">
          <a:xfrm>
            <a:off x="1727200" y="1981200"/>
            <a:ext cx="1036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62" name="Rectangle 14"/>
          <p:cNvSpPr>
            <a:spLocks noGrp="1" noChangeArrowheads="1"/>
          </p:cNvSpPr>
          <p:nvPr>
            <p:ph type="dt" sz="half" idx="2"/>
          </p:nvPr>
        </p:nvSpPr>
        <p:spPr bwMode="auto">
          <a:xfrm>
            <a:off x="1727200" y="62484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eaLnBrk="0" fontAlgn="base" hangingPunct="0">
              <a:spcAft>
                <a:spcPct val="0"/>
              </a:spcAft>
            </a:pPr>
            <a:endParaRPr lang="en-US">
              <a:solidFill>
                <a:srgbClr val="660066"/>
              </a:solidFill>
            </a:endParaRPr>
          </a:p>
        </p:txBody>
      </p:sp>
      <p:sp>
        <p:nvSpPr>
          <p:cNvPr id="2063" name="Rectangle 15"/>
          <p:cNvSpPr>
            <a:spLocks noGrp="1" noChangeArrowheads="1"/>
          </p:cNvSpPr>
          <p:nvPr>
            <p:ph type="ftr" sz="quarter" idx="3"/>
          </p:nvPr>
        </p:nvSpPr>
        <p:spPr bwMode="auto">
          <a:xfrm>
            <a:off x="4978400" y="6248400"/>
            <a:ext cx="386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eaLnBrk="0" fontAlgn="base" hangingPunct="0">
              <a:spcAft>
                <a:spcPct val="0"/>
              </a:spcAft>
            </a:pPr>
            <a:endParaRPr lang="en-US">
              <a:solidFill>
                <a:srgbClr val="660066"/>
              </a:solidFill>
            </a:endParaRPr>
          </a:p>
        </p:txBody>
      </p:sp>
      <p:sp>
        <p:nvSpPr>
          <p:cNvPr id="2064" name="Rectangle 16"/>
          <p:cNvSpPr>
            <a:spLocks noGrp="1" noChangeArrowheads="1"/>
          </p:cNvSpPr>
          <p:nvPr>
            <p:ph type="sldNum" sz="quarter" idx="4"/>
          </p:nvPr>
        </p:nvSpPr>
        <p:spPr bwMode="auto">
          <a:xfrm>
            <a:off x="9550400" y="62484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eaLnBrk="0" fontAlgn="base" hangingPunct="0">
              <a:spcAft>
                <a:spcPct val="0"/>
              </a:spcAft>
            </a:pPr>
            <a:fld id="{FB39FEE1-82AB-4BC7-B058-E35208ABE628}" type="slidenum">
              <a:rPr lang="en-US">
                <a:solidFill>
                  <a:srgbClr val="660066"/>
                </a:solidFill>
              </a:rPr>
              <a:pPr eaLnBrk="0" fontAlgn="base" hangingPunct="0">
                <a:spcAft>
                  <a:spcPct val="0"/>
                </a:spcAft>
              </a:pPr>
              <a:t>‹#›</a:t>
            </a:fld>
            <a:endParaRPr lang="en-US">
              <a:solidFill>
                <a:srgbClr val="660066"/>
              </a:solidFill>
            </a:endParaRPr>
          </a:p>
        </p:txBody>
      </p:sp>
    </p:spTree>
    <p:extLst>
      <p:ext uri="{BB962C8B-B14F-4D97-AF65-F5344CB8AC3E}">
        <p14:creationId xmlns:p14="http://schemas.microsoft.com/office/powerpoint/2010/main" val="21241997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defRPr>
      </a:lvl2pPr>
      <a:lvl3pPr algn="l" rtl="0" eaLnBrk="0" fontAlgn="base" hangingPunct="0">
        <a:spcBef>
          <a:spcPct val="0"/>
        </a:spcBef>
        <a:spcAft>
          <a:spcPct val="0"/>
        </a:spcAft>
        <a:defRPr kumimoji="1" sz="4400">
          <a:solidFill>
            <a:schemeClr val="tx2"/>
          </a:solidFill>
          <a:latin typeface="Impact" pitchFamily="34" charset="0"/>
        </a:defRPr>
      </a:lvl3pPr>
      <a:lvl4pPr algn="l" rtl="0" eaLnBrk="0" fontAlgn="base" hangingPunct="0">
        <a:spcBef>
          <a:spcPct val="0"/>
        </a:spcBef>
        <a:spcAft>
          <a:spcPct val="0"/>
        </a:spcAft>
        <a:defRPr kumimoji="1" sz="4400">
          <a:solidFill>
            <a:schemeClr val="tx2"/>
          </a:solidFill>
          <a:latin typeface="Impact" pitchFamily="34" charset="0"/>
        </a:defRPr>
      </a:lvl4pPr>
      <a:lvl5pPr algn="l" rtl="0" eaLnBrk="0" fontAlgn="base" hangingPunct="0">
        <a:spcBef>
          <a:spcPct val="0"/>
        </a:spcBef>
        <a:spcAft>
          <a:spcPct val="0"/>
        </a:spcAft>
        <a:defRPr kumimoji="1" sz="4400">
          <a:solidFill>
            <a:schemeClr val="tx2"/>
          </a:solidFill>
          <a:latin typeface="Impact" pitchFamily="34" charset="0"/>
        </a:defRPr>
      </a:lvl5pPr>
      <a:lvl6pPr marL="457200" algn="l" rtl="0" eaLnBrk="0" fontAlgn="base" hangingPunct="0">
        <a:spcBef>
          <a:spcPct val="0"/>
        </a:spcBef>
        <a:spcAft>
          <a:spcPct val="0"/>
        </a:spcAft>
        <a:defRPr kumimoji="1" sz="4400">
          <a:solidFill>
            <a:schemeClr val="tx2"/>
          </a:solidFill>
          <a:latin typeface="Impact" pitchFamily="34" charset="0"/>
        </a:defRPr>
      </a:lvl6pPr>
      <a:lvl7pPr marL="914400" algn="l" rtl="0" eaLnBrk="0" fontAlgn="base" hangingPunct="0">
        <a:spcBef>
          <a:spcPct val="0"/>
        </a:spcBef>
        <a:spcAft>
          <a:spcPct val="0"/>
        </a:spcAft>
        <a:defRPr kumimoji="1" sz="4400">
          <a:solidFill>
            <a:schemeClr val="tx2"/>
          </a:solidFill>
          <a:latin typeface="Impact" pitchFamily="34" charset="0"/>
        </a:defRPr>
      </a:lvl7pPr>
      <a:lvl8pPr marL="1371600" algn="l" rtl="0" eaLnBrk="0" fontAlgn="base" hangingPunct="0">
        <a:spcBef>
          <a:spcPct val="0"/>
        </a:spcBef>
        <a:spcAft>
          <a:spcPct val="0"/>
        </a:spcAft>
        <a:defRPr kumimoji="1" sz="4400">
          <a:solidFill>
            <a:schemeClr val="tx2"/>
          </a:solidFill>
          <a:latin typeface="Impact" pitchFamily="34" charset="0"/>
        </a:defRPr>
      </a:lvl8pPr>
      <a:lvl9pPr marL="1828800" algn="l" rtl="0" eaLnBrk="0" fontAlgn="base" hangingPunct="0">
        <a:spcBef>
          <a:spcPct val="0"/>
        </a:spcBef>
        <a:spcAft>
          <a:spcPct val="0"/>
        </a:spcAft>
        <a:defRPr kumimoji="1" sz="4400">
          <a:solidFill>
            <a:schemeClr val="tx2"/>
          </a:solidFill>
          <a:latin typeface="Impact"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 y="-4763"/>
            <a:ext cx="1418167" cy="6858001"/>
            <a:chOff x="0" y="-3"/>
            <a:chExt cx="670" cy="4320"/>
          </a:xfrm>
        </p:grpSpPr>
        <p:grpSp>
          <p:nvGrpSpPr>
            <p:cNvPr id="2051" name="Group 3"/>
            <p:cNvGrpSpPr>
              <a:grpSpLocks/>
            </p:cNvGrpSpPr>
            <p:nvPr/>
          </p:nvGrpSpPr>
          <p:grpSpPr bwMode="auto">
            <a:xfrm rot="16200000" flipH="1">
              <a:off x="-1815" y="1838"/>
              <a:ext cx="4320" cy="638"/>
              <a:chOff x="-2" y="1562"/>
              <a:chExt cx="5762" cy="638"/>
            </a:xfrm>
          </p:grpSpPr>
          <p:sp>
            <p:nvSpPr>
              <p:cNvPr id="2052"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3"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4"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5"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6"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7"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8"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59"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0"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1"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2"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3"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4"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5"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6"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7"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8"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69"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70"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grpSp>
        <p:sp>
          <p:nvSpPr>
            <p:cNvPr id="2071" name="Freeform 23"/>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sp>
          <p:nvSpPr>
            <p:cNvPr id="2072" name="Freeform 24"/>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en-GB" sz="2400">
                <a:solidFill>
                  <a:srgbClr val="000000"/>
                </a:solidFill>
                <a:latin typeface="Times New Roman" pitchFamily="18" charset="0"/>
              </a:endParaRPr>
            </a:p>
          </p:txBody>
        </p:sp>
      </p:grpSp>
      <p:sp>
        <p:nvSpPr>
          <p:cNvPr id="2073" name="Rectangle 25"/>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74" name="Rectangle 26"/>
          <p:cNvSpPr>
            <a:spLocks noGrp="1" noChangeArrowheads="1"/>
          </p:cNvSpPr>
          <p:nvPr>
            <p:ph type="body" idx="1"/>
          </p:nvPr>
        </p:nvSpPr>
        <p:spPr bwMode="auto">
          <a:xfrm>
            <a:off x="1564217" y="1981200"/>
            <a:ext cx="1036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75" name="Rectangle 27"/>
          <p:cNvSpPr>
            <a:spLocks noGrp="1" noChangeArrowheads="1"/>
          </p:cNvSpPr>
          <p:nvPr>
            <p:ph type="dt" sz="half" idx="2"/>
          </p:nvPr>
        </p:nvSpPr>
        <p:spPr bwMode="auto">
          <a:xfrm>
            <a:off x="1564217" y="6265863"/>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eaLnBrk="0" fontAlgn="base" hangingPunct="0">
              <a:spcAft>
                <a:spcPct val="0"/>
              </a:spcAft>
            </a:pPr>
            <a:endParaRPr lang="en-US">
              <a:solidFill>
                <a:srgbClr val="000000"/>
              </a:solidFill>
            </a:endParaRPr>
          </a:p>
        </p:txBody>
      </p:sp>
      <p:sp>
        <p:nvSpPr>
          <p:cNvPr id="2076" name="Rectangle 28"/>
          <p:cNvSpPr>
            <a:spLocks noGrp="1" noChangeArrowheads="1"/>
          </p:cNvSpPr>
          <p:nvPr>
            <p:ph type="ftr" sz="quarter" idx="3"/>
          </p:nvPr>
        </p:nvSpPr>
        <p:spPr bwMode="auto">
          <a:xfrm>
            <a:off x="4775200" y="6248400"/>
            <a:ext cx="386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eaLnBrk="0" fontAlgn="base" hangingPunct="0">
              <a:spcAft>
                <a:spcPct val="0"/>
              </a:spcAft>
            </a:pPr>
            <a:endParaRPr lang="en-US">
              <a:solidFill>
                <a:srgbClr val="000000"/>
              </a:solidFill>
            </a:endParaRPr>
          </a:p>
        </p:txBody>
      </p:sp>
      <p:sp>
        <p:nvSpPr>
          <p:cNvPr id="2077" name="Rectangle 29"/>
          <p:cNvSpPr>
            <a:spLocks noGrp="1" noChangeArrowheads="1"/>
          </p:cNvSpPr>
          <p:nvPr>
            <p:ph type="sldNum" sz="quarter" idx="4"/>
          </p:nvPr>
        </p:nvSpPr>
        <p:spPr bwMode="auto">
          <a:xfrm>
            <a:off x="9347200" y="62484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eaLnBrk="0" fontAlgn="base" hangingPunct="0">
              <a:spcAft>
                <a:spcPct val="0"/>
              </a:spcAft>
            </a:pPr>
            <a:fld id="{BE06F63C-5457-4E9E-9027-A08C1FD08E5F}" type="slidenum">
              <a:rPr lang="en-US">
                <a:solidFill>
                  <a:srgbClr val="000000"/>
                </a:solidFill>
              </a:rPr>
              <a:pPr eaLnBrk="0" fontAlgn="base" hangingPunct="0">
                <a:spcAft>
                  <a:spcPct val="0"/>
                </a:spcAft>
              </a:pPr>
              <a:t>‹#›</a:t>
            </a:fld>
            <a:endParaRPr lang="en-US">
              <a:solidFill>
                <a:srgbClr val="000000"/>
              </a:solidFill>
            </a:endParaRPr>
          </a:p>
        </p:txBody>
      </p:sp>
    </p:spTree>
    <p:extLst>
      <p:ext uri="{BB962C8B-B14F-4D97-AF65-F5344CB8AC3E}">
        <p14:creationId xmlns:p14="http://schemas.microsoft.com/office/powerpoint/2010/main" val="2473262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sz="1800">
              <a:solidFill>
                <a:srgbClr val="000000"/>
              </a:solidFill>
            </a:endParaRPr>
          </a:p>
        </p:txBody>
      </p:sp>
      <p:sp>
        <p:nvSpPr>
          <p:cNvPr id="6147"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148"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9"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altLang="en-US">
              <a:solidFill>
                <a:srgbClr val="000000"/>
              </a:solidFill>
            </a:endParaRPr>
          </a:p>
        </p:txBody>
      </p:sp>
      <p:sp>
        <p:nvSpPr>
          <p:cNvPr id="6150"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altLang="en-US">
              <a:solidFill>
                <a:srgbClr val="000000"/>
              </a:solidFill>
            </a:endParaRPr>
          </a:p>
        </p:txBody>
      </p:sp>
      <p:sp>
        <p:nvSpPr>
          <p:cNvPr id="6151"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09435E01-8F0B-41C0-8B63-726C7710765A}" type="slidenum">
              <a:rPr lang="en-US" altLang="en-US">
                <a:solidFill>
                  <a:srgbClr val="000000"/>
                </a:solidFill>
              </a:rPr>
              <a:pPr fontAlgn="base">
                <a:spcBef>
                  <a:spcPct val="0"/>
                </a:spcBef>
                <a:spcAft>
                  <a:spcPct val="0"/>
                </a:spcAft>
              </a:pPr>
              <a:t>‹#›</a:t>
            </a:fld>
            <a:endParaRPr lang="en-US" altLang="en-US">
              <a:solidFill>
                <a:srgbClr val="000000"/>
              </a:solidFill>
            </a:endParaRPr>
          </a:p>
        </p:txBody>
      </p:sp>
      <p:grpSp>
        <p:nvGrpSpPr>
          <p:cNvPr id="6152" name="Group 8"/>
          <p:cNvGrpSpPr>
            <a:grpSpLocks/>
          </p:cNvGrpSpPr>
          <p:nvPr/>
        </p:nvGrpSpPr>
        <p:grpSpPr bwMode="auto">
          <a:xfrm>
            <a:off x="10871201" y="152400"/>
            <a:ext cx="1056217"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5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5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5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5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5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5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6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7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8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8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8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sp>
          <p:nvSpPr>
            <p:cNvPr id="618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sz="1800">
                <a:solidFill>
                  <a:srgbClr val="000000"/>
                </a:solidFill>
              </a:endParaRPr>
            </a:p>
          </p:txBody>
        </p:sp>
      </p:grpSp>
    </p:spTree>
    <p:extLst>
      <p:ext uri="{BB962C8B-B14F-4D97-AF65-F5344CB8AC3E}">
        <p14:creationId xmlns:p14="http://schemas.microsoft.com/office/powerpoint/2010/main" val="39384377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itchFamily="34" charset="0"/>
        </a:defRPr>
      </a:lvl2pPr>
      <a:lvl3pPr algn="l" rtl="0" fontAlgn="base">
        <a:spcBef>
          <a:spcPct val="0"/>
        </a:spcBef>
        <a:spcAft>
          <a:spcPct val="0"/>
        </a:spcAft>
        <a:defRPr sz="3900" b="1">
          <a:solidFill>
            <a:schemeClr val="tx2"/>
          </a:solidFill>
          <a:latin typeface="Arial" pitchFamily="34" charset="0"/>
        </a:defRPr>
      </a:lvl3pPr>
      <a:lvl4pPr algn="l" rtl="0" fontAlgn="base">
        <a:spcBef>
          <a:spcPct val="0"/>
        </a:spcBef>
        <a:spcAft>
          <a:spcPct val="0"/>
        </a:spcAft>
        <a:defRPr sz="3900" b="1">
          <a:solidFill>
            <a:schemeClr val="tx2"/>
          </a:solidFill>
          <a:latin typeface="Arial" pitchFamily="34" charset="0"/>
        </a:defRPr>
      </a:lvl4pPr>
      <a:lvl5pPr algn="l" rtl="0" fontAlgn="base">
        <a:spcBef>
          <a:spcPct val="0"/>
        </a:spcBef>
        <a:spcAft>
          <a:spcPct val="0"/>
        </a:spcAft>
        <a:defRPr sz="3900" b="1">
          <a:solidFill>
            <a:schemeClr val="tx2"/>
          </a:solidFill>
          <a:latin typeface="Arial" pitchFamily="34" charset="0"/>
        </a:defRPr>
      </a:lvl5pPr>
      <a:lvl6pPr marL="457200" algn="l" rtl="0" fontAlgn="base">
        <a:spcBef>
          <a:spcPct val="0"/>
        </a:spcBef>
        <a:spcAft>
          <a:spcPct val="0"/>
        </a:spcAft>
        <a:defRPr sz="3900" b="1">
          <a:solidFill>
            <a:schemeClr val="tx2"/>
          </a:solidFill>
          <a:latin typeface="Arial" pitchFamily="34" charset="0"/>
        </a:defRPr>
      </a:lvl6pPr>
      <a:lvl7pPr marL="914400" algn="l" rtl="0" fontAlgn="base">
        <a:spcBef>
          <a:spcPct val="0"/>
        </a:spcBef>
        <a:spcAft>
          <a:spcPct val="0"/>
        </a:spcAft>
        <a:defRPr sz="3900" b="1">
          <a:solidFill>
            <a:schemeClr val="tx2"/>
          </a:solidFill>
          <a:latin typeface="Arial" pitchFamily="34" charset="0"/>
        </a:defRPr>
      </a:lvl7pPr>
      <a:lvl8pPr marL="1371600" algn="l" rtl="0" fontAlgn="base">
        <a:spcBef>
          <a:spcPct val="0"/>
        </a:spcBef>
        <a:spcAft>
          <a:spcPct val="0"/>
        </a:spcAft>
        <a:defRPr sz="3900" b="1">
          <a:solidFill>
            <a:schemeClr val="tx2"/>
          </a:solidFill>
          <a:latin typeface="Arial" pitchFamily="34" charset="0"/>
        </a:defRPr>
      </a:lvl8pPr>
      <a:lvl9pPr marL="1828800" algn="l" rtl="0" fontAlgn="base">
        <a:spcBef>
          <a:spcPct val="0"/>
        </a:spcBef>
        <a:spcAft>
          <a:spcPct val="0"/>
        </a:spcAft>
        <a:defRPr sz="3900" b="1">
          <a:solidFill>
            <a:schemeClr val="tx2"/>
          </a:solidFill>
          <a:latin typeface="Arial" pitchFamily="34"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GB">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GB">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C65FC96-5AE0-4D57-A78D-7CE096143159}" type="slidenum">
              <a:rPr lang="en-GB">
                <a:solidFill>
                  <a:srgbClr val="000000"/>
                </a:solidFill>
              </a:rPr>
              <a:pPr fontAlgn="base">
                <a:spcBef>
                  <a:spcPct val="0"/>
                </a:spcBef>
                <a:spcAft>
                  <a:spcPct val="0"/>
                </a:spcAft>
              </a:pPr>
              <a:t>‹#›</a:t>
            </a:fld>
            <a:endParaRPr lang="en-GB">
              <a:solidFill>
                <a:srgbClr val="000000"/>
              </a:solidFill>
            </a:endParaRPr>
          </a:p>
        </p:txBody>
      </p:sp>
    </p:spTree>
    <p:extLst>
      <p:ext uri="{BB962C8B-B14F-4D97-AF65-F5344CB8AC3E}">
        <p14:creationId xmlns:p14="http://schemas.microsoft.com/office/powerpoint/2010/main" val="256286950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GB">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GB">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31802A63-D133-4D2D-8230-DCE94AA66F6A}" type="slidenum">
              <a:rPr lang="en-GB">
                <a:solidFill>
                  <a:srgbClr val="000000"/>
                </a:solidFill>
              </a:rPr>
              <a:pPr fontAlgn="base">
                <a:spcBef>
                  <a:spcPct val="0"/>
                </a:spcBef>
                <a:spcAft>
                  <a:spcPct val="0"/>
                </a:spcAft>
              </a:pPr>
              <a:t>‹#›</a:t>
            </a:fld>
            <a:endParaRPr lang="en-GB">
              <a:solidFill>
                <a:srgbClr val="000000"/>
              </a:solidFill>
            </a:endParaRPr>
          </a:p>
        </p:txBody>
      </p:sp>
    </p:spTree>
    <p:extLst>
      <p:ext uri="{BB962C8B-B14F-4D97-AF65-F5344CB8AC3E}">
        <p14:creationId xmlns:p14="http://schemas.microsoft.com/office/powerpoint/2010/main" val="35545300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0" y="190500"/>
            <a:ext cx="93472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032000" y="1905000"/>
            <a:ext cx="934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fontAlgn="base">
              <a:spcBef>
                <a:spcPct val="0"/>
              </a:spcBef>
              <a:spcAft>
                <a:spcPct val="0"/>
              </a:spcAft>
              <a:defRPr/>
            </a:pPr>
            <a:endParaRPr lang="en-US">
              <a:solidFill>
                <a:srgbClr val="336666"/>
              </a:solidFill>
            </a:endParaRPr>
          </a:p>
        </p:txBody>
      </p:sp>
      <p:sp>
        <p:nvSpPr>
          <p:cNvPr id="6149" name="Rectangle 5"/>
          <p:cNvSpPr>
            <a:spLocks noGrp="1" noChangeArrowheads="1"/>
          </p:cNvSpPr>
          <p:nvPr>
            <p:ph type="ftr" sz="quarter" idx="3"/>
          </p:nvPr>
        </p:nvSpPr>
        <p:spPr bwMode="auto">
          <a:xfrm>
            <a:off x="43688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fontAlgn="base">
              <a:spcBef>
                <a:spcPct val="0"/>
              </a:spcBef>
              <a:spcAft>
                <a:spcPct val="0"/>
              </a:spcAft>
              <a:defRPr/>
            </a:pPr>
            <a:endParaRPr lang="en-US">
              <a:solidFill>
                <a:srgbClr val="336666"/>
              </a:solidFill>
            </a:endParaRPr>
          </a:p>
        </p:txBody>
      </p:sp>
      <p:sp>
        <p:nvSpPr>
          <p:cNvPr id="6150" name="Rectangle 6"/>
          <p:cNvSpPr>
            <a:spLocks noGrp="1" noChangeArrowheads="1"/>
          </p:cNvSpPr>
          <p:nvPr>
            <p:ph type="sldNum" sz="quarter" idx="4"/>
          </p:nvPr>
        </p:nvSpPr>
        <p:spPr bwMode="auto">
          <a:xfrm>
            <a:off x="2032000" y="62484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fld id="{22A3EBCF-FDBF-4794-A265-F031C6DDF52C}" type="slidenum">
              <a:rPr lang="en-US">
                <a:solidFill>
                  <a:srgbClr val="336666"/>
                </a:solidFill>
              </a:rPr>
              <a:pPr fontAlgn="base">
                <a:spcBef>
                  <a:spcPct val="0"/>
                </a:spcBef>
                <a:spcAft>
                  <a:spcPct val="0"/>
                </a:spcAft>
                <a:defRPr/>
              </a:pPr>
              <a:t>‹#›</a:t>
            </a:fld>
            <a:endParaRPr lang="en-US">
              <a:solidFill>
                <a:srgbClr val="336666"/>
              </a:solidFill>
            </a:endParaRPr>
          </a:p>
        </p:txBody>
      </p:sp>
      <p:sp>
        <p:nvSpPr>
          <p:cNvPr id="1031" name="Line 7"/>
          <p:cNvSpPr>
            <a:spLocks noChangeShapeType="1"/>
          </p:cNvSpPr>
          <p:nvPr/>
        </p:nvSpPr>
        <p:spPr bwMode="auto">
          <a:xfrm flipV="1">
            <a:off x="18288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336666"/>
              </a:solidFill>
            </a:endParaRPr>
          </a:p>
        </p:txBody>
      </p:sp>
      <p:sp>
        <p:nvSpPr>
          <p:cNvPr id="1032" name="Oval 8"/>
          <p:cNvSpPr>
            <a:spLocks noChangeArrowheads="1"/>
          </p:cNvSpPr>
          <p:nvPr/>
        </p:nvSpPr>
        <p:spPr bwMode="auto">
          <a:xfrm>
            <a:off x="203200" y="838200"/>
            <a:ext cx="3048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1033" name="Oval 9"/>
          <p:cNvSpPr>
            <a:spLocks noChangeArrowheads="1"/>
          </p:cNvSpPr>
          <p:nvPr/>
        </p:nvSpPr>
        <p:spPr bwMode="auto">
          <a:xfrm>
            <a:off x="719667" y="838200"/>
            <a:ext cx="3048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1034" name="Oval 10"/>
          <p:cNvSpPr>
            <a:spLocks noChangeArrowheads="1"/>
          </p:cNvSpPr>
          <p:nvPr/>
        </p:nvSpPr>
        <p:spPr bwMode="auto">
          <a:xfrm>
            <a:off x="1236133" y="838200"/>
            <a:ext cx="3048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Tree>
    <p:extLst>
      <p:ext uri="{BB962C8B-B14F-4D97-AF65-F5344CB8AC3E}">
        <p14:creationId xmlns:p14="http://schemas.microsoft.com/office/powerpoint/2010/main" val="121709507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0" y="190500"/>
            <a:ext cx="93472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032000" y="1905000"/>
            <a:ext cx="934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fontAlgn="base">
              <a:spcBef>
                <a:spcPct val="0"/>
              </a:spcBef>
              <a:spcAft>
                <a:spcPct val="0"/>
              </a:spcAft>
              <a:defRPr/>
            </a:pPr>
            <a:endParaRPr lang="en-US">
              <a:solidFill>
                <a:srgbClr val="336666"/>
              </a:solidFill>
            </a:endParaRPr>
          </a:p>
        </p:txBody>
      </p:sp>
      <p:sp>
        <p:nvSpPr>
          <p:cNvPr id="6149" name="Rectangle 5"/>
          <p:cNvSpPr>
            <a:spLocks noGrp="1" noChangeArrowheads="1"/>
          </p:cNvSpPr>
          <p:nvPr>
            <p:ph type="ftr" sz="quarter" idx="3"/>
          </p:nvPr>
        </p:nvSpPr>
        <p:spPr bwMode="auto">
          <a:xfrm>
            <a:off x="43688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fontAlgn="base">
              <a:spcBef>
                <a:spcPct val="0"/>
              </a:spcBef>
              <a:spcAft>
                <a:spcPct val="0"/>
              </a:spcAft>
              <a:defRPr/>
            </a:pPr>
            <a:endParaRPr lang="en-US">
              <a:solidFill>
                <a:srgbClr val="336666"/>
              </a:solidFill>
            </a:endParaRPr>
          </a:p>
        </p:txBody>
      </p:sp>
      <p:sp>
        <p:nvSpPr>
          <p:cNvPr id="6150" name="Rectangle 6"/>
          <p:cNvSpPr>
            <a:spLocks noGrp="1" noChangeArrowheads="1"/>
          </p:cNvSpPr>
          <p:nvPr>
            <p:ph type="sldNum" sz="quarter" idx="4"/>
          </p:nvPr>
        </p:nvSpPr>
        <p:spPr bwMode="auto">
          <a:xfrm>
            <a:off x="2032000" y="62484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fld id="{22A3EBCF-FDBF-4794-A265-F031C6DDF52C}" type="slidenum">
              <a:rPr lang="en-US">
                <a:solidFill>
                  <a:srgbClr val="336666"/>
                </a:solidFill>
              </a:rPr>
              <a:pPr fontAlgn="base">
                <a:spcBef>
                  <a:spcPct val="0"/>
                </a:spcBef>
                <a:spcAft>
                  <a:spcPct val="0"/>
                </a:spcAft>
                <a:defRPr/>
              </a:pPr>
              <a:t>‹#›</a:t>
            </a:fld>
            <a:endParaRPr lang="en-US">
              <a:solidFill>
                <a:srgbClr val="336666"/>
              </a:solidFill>
            </a:endParaRPr>
          </a:p>
        </p:txBody>
      </p:sp>
      <p:sp>
        <p:nvSpPr>
          <p:cNvPr id="1031" name="Line 7"/>
          <p:cNvSpPr>
            <a:spLocks noChangeShapeType="1"/>
          </p:cNvSpPr>
          <p:nvPr/>
        </p:nvSpPr>
        <p:spPr bwMode="auto">
          <a:xfrm flipV="1">
            <a:off x="18288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1800">
              <a:solidFill>
                <a:srgbClr val="336666"/>
              </a:solidFill>
            </a:endParaRPr>
          </a:p>
        </p:txBody>
      </p:sp>
      <p:sp>
        <p:nvSpPr>
          <p:cNvPr id="1032" name="Oval 8"/>
          <p:cNvSpPr>
            <a:spLocks noChangeArrowheads="1"/>
          </p:cNvSpPr>
          <p:nvPr/>
        </p:nvSpPr>
        <p:spPr bwMode="auto">
          <a:xfrm>
            <a:off x="203200" y="838200"/>
            <a:ext cx="3048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1033" name="Oval 9"/>
          <p:cNvSpPr>
            <a:spLocks noChangeArrowheads="1"/>
          </p:cNvSpPr>
          <p:nvPr/>
        </p:nvSpPr>
        <p:spPr bwMode="auto">
          <a:xfrm>
            <a:off x="719667" y="838200"/>
            <a:ext cx="3048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
        <p:nvSpPr>
          <p:cNvPr id="1034" name="Oval 10"/>
          <p:cNvSpPr>
            <a:spLocks noChangeArrowheads="1"/>
          </p:cNvSpPr>
          <p:nvPr/>
        </p:nvSpPr>
        <p:spPr bwMode="auto">
          <a:xfrm>
            <a:off x="1236133" y="838200"/>
            <a:ext cx="3048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a:solidFill>
                <a:srgbClr val="336666"/>
              </a:solidFill>
              <a:latin typeface="Times New Roman" pitchFamily="18" charset="0"/>
            </a:endParaRPr>
          </a:p>
        </p:txBody>
      </p:sp>
    </p:spTree>
    <p:extLst>
      <p:ext uri="{BB962C8B-B14F-4D97-AF65-F5344CB8AC3E}">
        <p14:creationId xmlns:p14="http://schemas.microsoft.com/office/powerpoint/2010/main" val="327645482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5.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can you use Google Trends for Market Research? - Profession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1945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0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half" idx="1"/>
          </p:nvPr>
        </p:nvSpPr>
        <p:spPr>
          <a:xfrm>
            <a:off x="191344" y="1772816"/>
            <a:ext cx="7224712" cy="4114800"/>
          </a:xfrm>
        </p:spPr>
        <p:txBody>
          <a:bodyPr/>
          <a:lstStyle/>
          <a:p>
            <a:pPr algn="just" eaLnBrk="1" hangingPunct="1">
              <a:lnSpc>
                <a:spcPct val="80000"/>
              </a:lnSpc>
              <a:buFont typeface="Wingdings" pitchFamily="2" charset="2"/>
              <a:buNone/>
              <a:defRPr/>
            </a:pPr>
            <a:r>
              <a:rPr lang="en-US" sz="2000" b="1" u="sng"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Popularity of Qualitative Research (reasons)</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 Cheaper to conduct than quantitative research (usually)</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 Understanding of in-depth motivations may be gained</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 Results may improve efficiency of subsequent empirical research</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 Combining techniques usually improves overall research effectiveness</a:t>
            </a:r>
          </a:p>
          <a:p>
            <a:pPr algn="just" eaLnBrk="1" hangingPunct="1">
              <a:lnSpc>
                <a:spcPct val="80000"/>
              </a:lnSpc>
              <a:buFont typeface="Wingdings" pitchFamily="2" charset="2"/>
              <a:buNone/>
              <a:defRPr/>
            </a:pPr>
            <a:endParaRPr lang="en-US" sz="2000" b="1" u="sng"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hangingPunct="1">
              <a:lnSpc>
                <a:spcPct val="80000"/>
              </a:lnSpc>
              <a:buFont typeface="Wingdings" pitchFamily="2" charset="2"/>
              <a:buNone/>
              <a:defRPr/>
            </a:pPr>
            <a:r>
              <a:rPr lang="en-US" sz="2000" b="1" u="sng"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Limitations of Qualitative Research</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 Does not always detect small differences in a marketing mix (or in anything else)</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 The results are not necessarily representative of the population of interest (due to small sample size and/or using a non-probability sample)</a:t>
            </a:r>
          </a:p>
          <a:p>
            <a:pPr algn="just" eaLnBrk="1" hangingPunct="1">
              <a:lnSpc>
                <a:spcPct val="80000"/>
              </a:lnSpc>
              <a:defRPr/>
            </a:pPr>
            <a:r>
              <a:rPr lang="en-US" sz="2000" b="1" dirty="0">
                <a:solidFill>
                  <a:srgbClr val="85152A"/>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 Researchers in the field without good formal training can seriously bias results, even if accidentally</a:t>
            </a:r>
          </a:p>
        </p:txBody>
      </p:sp>
      <p:sp>
        <p:nvSpPr>
          <p:cNvPr id="4100" name="WordArt 4"/>
          <p:cNvSpPr>
            <a:spLocks noChangeArrowheads="1" noChangeShapeType="1" noTextEdit="1"/>
          </p:cNvSpPr>
          <p:nvPr/>
        </p:nvSpPr>
        <p:spPr bwMode="auto">
          <a:xfrm>
            <a:off x="3071813" y="404814"/>
            <a:ext cx="7200900" cy="115252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3600" kern="10">
                <a:ln w="19050">
                  <a:solidFill>
                    <a:srgbClr val="99CCFF"/>
                  </a:solidFill>
                  <a:round/>
                  <a:headEnd/>
                  <a:tailEnd/>
                </a:ln>
                <a:solidFill>
                  <a:srgbClr val="0066CC"/>
                </a:solidFill>
                <a:effectLst>
                  <a:outerShdw dist="35921" dir="2700000" algn="ctr" rotWithShape="0">
                    <a:srgbClr val="990000"/>
                  </a:outerShdw>
                </a:effectLst>
                <a:latin typeface="Impact"/>
              </a:rPr>
              <a:t>Marketing Research pros &amp; cons 2</a:t>
            </a:r>
          </a:p>
        </p:txBody>
      </p:sp>
      <p:pic>
        <p:nvPicPr>
          <p:cNvPr id="7170" name="Picture 2" descr="Business Team Meeting Strategy Marketing Cafe Concept - Crown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2264" y="4325413"/>
            <a:ext cx="3719736" cy="25325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rket Research - How to do Market Research - Potentia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1628800"/>
            <a:ext cx="3705735" cy="220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62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half" idx="1"/>
          </p:nvPr>
        </p:nvSpPr>
        <p:spPr>
          <a:xfrm>
            <a:off x="263352" y="1556792"/>
            <a:ext cx="7224713" cy="4968552"/>
          </a:xfrm>
        </p:spPr>
        <p:txBody>
          <a:bodyPr/>
          <a:lstStyle/>
          <a:p>
            <a:pPr eaLnBrk="1" hangingPunct="1">
              <a:lnSpc>
                <a:spcPct val="80000"/>
              </a:lnSpc>
              <a:buFont typeface="Wingdings" pitchFamily="2" charset="2"/>
              <a:buNone/>
              <a:defRPr/>
            </a:pPr>
            <a:r>
              <a:rPr lang="en-US" sz="2200" b="1" dirty="0">
                <a:solidFill>
                  <a:srgbClr val="98100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Advantages of Observation Research</a:t>
            </a:r>
            <a:endParaRPr lang="en-US" sz="2200" dirty="0">
              <a:solidFill>
                <a:srgbClr val="981002"/>
              </a:solidFill>
              <a:latin typeface="Times New Roman" panose="02020603050405020304" pitchFamily="18" charset="0"/>
              <a:cs typeface="Times New Roman" panose="02020603050405020304" pitchFamily="18" charset="0"/>
            </a:endParaRPr>
          </a:p>
          <a:p>
            <a:pPr algn="just" eaLnBrk="1" hangingPunct="1">
              <a:lnSpc>
                <a:spcPct val="80000"/>
              </a:lnSpc>
              <a:defRPr/>
            </a:pPr>
            <a:r>
              <a:rPr lang="en-US" sz="2200" dirty="0">
                <a:solidFill>
                  <a:srgbClr val="981002"/>
                </a:solidFill>
                <a:latin typeface="Times New Roman" panose="02020603050405020304" pitchFamily="18" charset="0"/>
                <a:cs typeface="Times New Roman" panose="02020603050405020304" pitchFamily="18" charset="0"/>
              </a:rPr>
              <a:t>1) Avoids bias caused by interviewer and/or questionnaire structure in survey research</a:t>
            </a:r>
          </a:p>
          <a:p>
            <a:pPr algn="just" eaLnBrk="1" hangingPunct="1">
              <a:lnSpc>
                <a:spcPct val="80000"/>
              </a:lnSpc>
              <a:defRPr/>
            </a:pPr>
            <a:r>
              <a:rPr lang="en-US" sz="2200" dirty="0">
                <a:solidFill>
                  <a:srgbClr val="981002"/>
                </a:solidFill>
                <a:latin typeface="Times New Roman" panose="02020603050405020304" pitchFamily="18" charset="0"/>
                <a:cs typeface="Times New Roman" panose="02020603050405020304" pitchFamily="18" charset="0"/>
              </a:rPr>
              <a:t>2) Researcher sees what people do rather than relying on what they say they did</a:t>
            </a:r>
          </a:p>
          <a:p>
            <a:pPr algn="just" eaLnBrk="1" hangingPunct="1">
              <a:lnSpc>
                <a:spcPct val="80000"/>
              </a:lnSpc>
              <a:defRPr/>
            </a:pPr>
            <a:r>
              <a:rPr lang="en-US" sz="2200" dirty="0">
                <a:solidFill>
                  <a:srgbClr val="981002"/>
                </a:solidFill>
                <a:latin typeface="Times New Roman" panose="02020603050405020304" pitchFamily="18" charset="0"/>
                <a:cs typeface="Times New Roman" panose="02020603050405020304" pitchFamily="18" charset="0"/>
              </a:rPr>
              <a:t>3) Research not plagued by problems associated with lack of response by subjects who are unwilling or unable to respond</a:t>
            </a:r>
          </a:p>
          <a:p>
            <a:pPr algn="just" eaLnBrk="1" hangingPunct="1">
              <a:lnSpc>
                <a:spcPct val="80000"/>
              </a:lnSpc>
              <a:defRPr/>
            </a:pPr>
            <a:r>
              <a:rPr lang="en-US" sz="2200" dirty="0">
                <a:solidFill>
                  <a:srgbClr val="981002"/>
                </a:solidFill>
                <a:latin typeface="Times New Roman" panose="02020603050405020304" pitchFamily="18" charset="0"/>
                <a:cs typeface="Times New Roman" panose="02020603050405020304" pitchFamily="18" charset="0"/>
              </a:rPr>
              <a:t>4) Some forms of data can be gathered more quickly by observation, saving time and money</a:t>
            </a:r>
          </a:p>
          <a:p>
            <a:pPr algn="just" eaLnBrk="1" hangingPunct="1">
              <a:lnSpc>
                <a:spcPct val="80000"/>
              </a:lnSpc>
              <a:buFont typeface="Wingdings" pitchFamily="2" charset="2"/>
              <a:buNone/>
              <a:defRPr/>
            </a:pPr>
            <a:r>
              <a:rPr lang="en-US" sz="2200" b="1" dirty="0">
                <a:solidFill>
                  <a:srgbClr val="98100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Disadvantages of Observation Research</a:t>
            </a:r>
            <a:endParaRPr lang="en-US" sz="2200" dirty="0">
              <a:solidFill>
                <a:srgbClr val="981002"/>
              </a:solidFill>
              <a:latin typeface="Times New Roman" panose="02020603050405020304" pitchFamily="18" charset="0"/>
              <a:cs typeface="Times New Roman" panose="02020603050405020304" pitchFamily="18" charset="0"/>
            </a:endParaRPr>
          </a:p>
          <a:p>
            <a:pPr algn="just" eaLnBrk="1" hangingPunct="1">
              <a:lnSpc>
                <a:spcPct val="80000"/>
              </a:lnSpc>
              <a:defRPr/>
            </a:pPr>
            <a:r>
              <a:rPr lang="en-US" sz="2200" dirty="0">
                <a:solidFill>
                  <a:srgbClr val="981002"/>
                </a:solidFill>
                <a:latin typeface="Times New Roman" panose="02020603050405020304" pitchFamily="18" charset="0"/>
                <a:cs typeface="Times New Roman" panose="02020603050405020304" pitchFamily="18" charset="0"/>
              </a:rPr>
              <a:t>1) Only behaviour can be examined. Thus unable to learn about motives, attitudes, intentions, or feelings which cannot be measured directly by observations alone</a:t>
            </a:r>
          </a:p>
          <a:p>
            <a:pPr algn="just" eaLnBrk="1" hangingPunct="1">
              <a:lnSpc>
                <a:spcPct val="80000"/>
              </a:lnSpc>
              <a:defRPr/>
            </a:pPr>
            <a:r>
              <a:rPr lang="en-US" sz="2200" dirty="0">
                <a:solidFill>
                  <a:srgbClr val="981002"/>
                </a:solidFill>
                <a:latin typeface="Times New Roman" panose="02020603050405020304" pitchFamily="18" charset="0"/>
                <a:cs typeface="Times New Roman" panose="02020603050405020304" pitchFamily="18" charset="0"/>
              </a:rPr>
              <a:t>2) Current observed behaviour may bear no relation to future behaviour</a:t>
            </a:r>
          </a:p>
          <a:p>
            <a:pPr algn="just" eaLnBrk="1" hangingPunct="1">
              <a:lnSpc>
                <a:spcPct val="80000"/>
              </a:lnSpc>
              <a:defRPr/>
            </a:pPr>
            <a:r>
              <a:rPr lang="en-US" sz="2400" dirty="0">
                <a:solidFill>
                  <a:srgbClr val="981002"/>
                </a:solidFill>
                <a:latin typeface="Times New Roman" panose="02020603050405020304" pitchFamily="18" charset="0"/>
                <a:cs typeface="Times New Roman" panose="02020603050405020304" pitchFamily="18" charset="0"/>
              </a:rPr>
              <a:t>3) Might be time-consuming and costly</a:t>
            </a:r>
          </a:p>
        </p:txBody>
      </p:sp>
      <p:sp>
        <p:nvSpPr>
          <p:cNvPr id="5123" name="WordArt 4"/>
          <p:cNvSpPr>
            <a:spLocks noChangeArrowheads="1" noChangeShapeType="1" noTextEdit="1"/>
          </p:cNvSpPr>
          <p:nvPr/>
        </p:nvSpPr>
        <p:spPr bwMode="auto">
          <a:xfrm>
            <a:off x="3071814" y="333375"/>
            <a:ext cx="7272337" cy="10795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3600" kern="10">
                <a:ln w="19050">
                  <a:solidFill>
                    <a:srgbClr val="99CCFF"/>
                  </a:solidFill>
                  <a:round/>
                  <a:headEnd/>
                  <a:tailEnd/>
                </a:ln>
                <a:solidFill>
                  <a:srgbClr val="0066CC"/>
                </a:solidFill>
                <a:effectLst>
                  <a:outerShdw dist="35921" dir="2700000" algn="ctr" rotWithShape="0">
                    <a:srgbClr val="990000"/>
                  </a:outerShdw>
                </a:effectLst>
                <a:latin typeface="Impact"/>
              </a:rPr>
              <a:t>Marketing Research pros &amp; cons 3</a:t>
            </a:r>
          </a:p>
        </p:txBody>
      </p:sp>
      <p:pic>
        <p:nvPicPr>
          <p:cNvPr id="8194" name="Picture 2" descr="How to Do Market Research--The Bas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3024" y="4109037"/>
            <a:ext cx="4118976" cy="274735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arket research FAQs | Marketing Don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024" y="1484784"/>
            <a:ext cx="4114875" cy="246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0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35360" y="476672"/>
            <a:ext cx="11521279" cy="5905500"/>
          </a:xfrm>
        </p:spPr>
        <p:txBody>
          <a:bodyPr/>
          <a:lstStyle/>
          <a:p>
            <a:pPr>
              <a:lnSpc>
                <a:spcPct val="80000"/>
              </a:lnSpc>
            </a:pPr>
            <a:r>
              <a:rPr lang="en-US" b="1" dirty="0">
                <a:solidFill>
                  <a:schemeClr val="folHlink"/>
                </a:solidFill>
                <a:latin typeface="Times New Roman" panose="02020603050405020304" pitchFamily="18" charset="0"/>
                <a:cs typeface="Times New Roman" panose="02020603050405020304" pitchFamily="18" charset="0"/>
              </a:rPr>
              <a:t>The Internet as a marketing research tool</a:t>
            </a:r>
            <a:endParaRPr lang="en-US" dirty="0">
              <a:solidFill>
                <a:schemeClr val="folHlink"/>
              </a:solidFill>
              <a:latin typeface="Times New Roman" panose="02020603050405020304" pitchFamily="18" charset="0"/>
              <a:cs typeface="Times New Roman" panose="02020603050405020304" pitchFamily="18" charset="0"/>
            </a:endParaRPr>
          </a:p>
          <a:p>
            <a:pPr algn="l">
              <a:lnSpc>
                <a:spcPct val="80000"/>
              </a:lnSpc>
            </a:pPr>
            <a:endParaRPr lang="en-US" dirty="0">
              <a:solidFill>
                <a:schemeClr val="folHlink"/>
              </a:solidFill>
              <a:latin typeface="Times New Roman" panose="02020603050405020304" pitchFamily="18" charset="0"/>
              <a:cs typeface="Times New Roman" panose="02020603050405020304" pitchFamily="18" charset="0"/>
            </a:endParaRPr>
          </a:p>
          <a:p>
            <a:pPr algn="l">
              <a:lnSpc>
                <a:spcPct val="80000"/>
              </a:lnSpc>
            </a:pPr>
            <a:endParaRPr lang="en-US" sz="2200" dirty="0">
              <a:latin typeface="Times New Roman" panose="02020603050405020304" pitchFamily="18" charset="0"/>
              <a:cs typeface="Times New Roman" panose="02020603050405020304" pitchFamily="18" charset="0"/>
            </a:endParaRPr>
          </a:p>
          <a:p>
            <a:pPr algn="l">
              <a:lnSpc>
                <a:spcPct val="80000"/>
              </a:lnSpc>
            </a:pPr>
            <a:endParaRPr lang="en-US" sz="2000" dirty="0">
              <a:latin typeface="Times New Roman" panose="02020603050405020304" pitchFamily="18" charset="0"/>
              <a:cs typeface="Times New Roman" panose="02020603050405020304" pitchFamily="18" charset="0"/>
            </a:endParaRPr>
          </a:p>
          <a:p>
            <a:pPr algn="just">
              <a:lnSpc>
                <a:spcPct val="80000"/>
              </a:lnSpc>
            </a:pPr>
            <a:r>
              <a:rPr lang="en-US" sz="2000" dirty="0">
                <a:solidFill>
                  <a:schemeClr val="accent2"/>
                </a:solidFill>
                <a:latin typeface="Times New Roman" panose="02020603050405020304" pitchFamily="18" charset="0"/>
                <a:cs typeface="Times New Roman" panose="02020603050405020304" pitchFamily="18" charset="0"/>
              </a:rPr>
              <a:t>The Internet can be used to collect primary data. Visitors to sites can be asked to complete electronic questionnaires. Responses will increase if incentive is offered such as free newsletter or free membership. Other important data is collected when visitors sign up for membership. </a:t>
            </a:r>
            <a:endParaRPr lang="en-US" sz="2000" i="1" dirty="0">
              <a:solidFill>
                <a:schemeClr val="accent2"/>
              </a:solidFill>
              <a:latin typeface="Times New Roman" panose="02020603050405020304" pitchFamily="18" charset="0"/>
              <a:cs typeface="Times New Roman" panose="02020603050405020304" pitchFamily="18" charset="0"/>
            </a:endParaRPr>
          </a:p>
          <a:p>
            <a:pPr algn="just">
              <a:lnSpc>
                <a:spcPct val="80000"/>
              </a:lnSpc>
            </a:pPr>
            <a:r>
              <a:rPr lang="en-US" sz="2000" i="1" u="sng" dirty="0">
                <a:solidFill>
                  <a:schemeClr val="accent2"/>
                </a:solidFill>
                <a:latin typeface="Times New Roman" panose="02020603050405020304" pitchFamily="18" charset="0"/>
                <a:cs typeface="Times New Roman" panose="02020603050405020304" pitchFamily="18" charset="0"/>
              </a:rPr>
              <a:t>Advantages of the Internet</a:t>
            </a:r>
            <a:endParaRPr lang="en-US" sz="2000" u="sng" dirty="0">
              <a:solidFill>
                <a:schemeClr val="accent2"/>
              </a:solidFill>
              <a:latin typeface="Times New Roman" panose="02020603050405020304" pitchFamily="18" charset="0"/>
              <a:cs typeface="Times New Roman" panose="02020603050405020304" pitchFamily="18" charset="0"/>
            </a:endParaRP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Relatively inexpensive </a:t>
            </a: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Uses graphics and visual aids </a:t>
            </a: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Random samples can be selected </a:t>
            </a: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Visitors tend to be loyal to particular sites and are willing to give up time to complete the forms </a:t>
            </a:r>
          </a:p>
          <a:p>
            <a:pPr algn="just">
              <a:lnSpc>
                <a:spcPct val="80000"/>
              </a:lnSpc>
            </a:pPr>
            <a:endParaRPr lang="en-US" sz="800" i="1" u="sng" dirty="0">
              <a:solidFill>
                <a:schemeClr val="accent2"/>
              </a:solidFill>
              <a:latin typeface="Times New Roman" panose="02020603050405020304" pitchFamily="18" charset="0"/>
              <a:cs typeface="Times New Roman" panose="02020603050405020304" pitchFamily="18" charset="0"/>
            </a:endParaRPr>
          </a:p>
          <a:p>
            <a:pPr algn="just">
              <a:lnSpc>
                <a:spcPct val="80000"/>
              </a:lnSpc>
            </a:pPr>
            <a:r>
              <a:rPr lang="en-US" sz="2000" i="1" u="sng" dirty="0">
                <a:solidFill>
                  <a:schemeClr val="accent2"/>
                </a:solidFill>
                <a:latin typeface="Times New Roman" panose="02020603050405020304" pitchFamily="18" charset="0"/>
                <a:cs typeface="Times New Roman" panose="02020603050405020304" pitchFamily="18" charset="0"/>
              </a:rPr>
              <a:t>Disadvantages of the Internet</a:t>
            </a:r>
            <a:endParaRPr lang="en-US" sz="2000" u="sng" dirty="0">
              <a:solidFill>
                <a:schemeClr val="accent2"/>
              </a:solidFill>
              <a:latin typeface="Times New Roman" panose="02020603050405020304" pitchFamily="18" charset="0"/>
              <a:cs typeface="Times New Roman" panose="02020603050405020304" pitchFamily="18" charset="0"/>
            </a:endParaRP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Only surveys current, not potential customers. </a:t>
            </a: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Needs knowledge of software to set up questionnaires and methods of processing data </a:t>
            </a:r>
          </a:p>
          <a:p>
            <a:pPr algn="just">
              <a:lnSpc>
                <a:spcPct val="80000"/>
              </a:lnSpc>
              <a:buFontTx/>
              <a:buChar char="•"/>
            </a:pPr>
            <a:r>
              <a:rPr lang="en-US" sz="2000" dirty="0">
                <a:solidFill>
                  <a:schemeClr val="accent2"/>
                </a:solidFill>
                <a:latin typeface="Times New Roman" panose="02020603050405020304" pitchFamily="18" charset="0"/>
                <a:cs typeface="Times New Roman" panose="02020603050405020304" pitchFamily="18" charset="0"/>
              </a:rPr>
              <a:t>May deter visitors from your website</a:t>
            </a:r>
          </a:p>
          <a:p>
            <a:pPr>
              <a:lnSpc>
                <a:spcPct val="80000"/>
              </a:lnSpc>
            </a:pPr>
            <a:endParaRPr lang="en-US" sz="2000" dirty="0">
              <a:solidFill>
                <a:schemeClr val="accent2"/>
              </a:solidFill>
            </a:endParaRPr>
          </a:p>
        </p:txBody>
      </p:sp>
    </p:spTree>
    <p:extLst>
      <p:ext uri="{BB962C8B-B14F-4D97-AF65-F5344CB8AC3E}">
        <p14:creationId xmlns:p14="http://schemas.microsoft.com/office/powerpoint/2010/main" val="64451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135189" y="2636839"/>
            <a:ext cx="6841131" cy="3671887"/>
          </a:xfrm>
        </p:spPr>
        <p:txBody>
          <a:bodyPr/>
          <a:lstStyle/>
          <a:p>
            <a:pPr marL="552450" indent="-552450">
              <a:buFont typeface="Wingdings" pitchFamily="2" charset="2"/>
              <a:buAutoNum type="arabicPeriod"/>
            </a:pPr>
            <a:r>
              <a:rPr lang="en-GB" sz="1600" b="1" dirty="0">
                <a:latin typeface="Times New Roman" panose="02020603050405020304" pitchFamily="18" charset="0"/>
                <a:cs typeface="Times New Roman" panose="02020603050405020304" pitchFamily="18" charset="0"/>
              </a:rPr>
              <a:t>Data used is primarily external	</a:t>
            </a:r>
            <a:r>
              <a:rPr lang="en-GB" sz="1600" b="1" dirty="0" smtClean="0">
                <a:latin typeface="Times New Roman" panose="02020603050405020304" pitchFamily="18" charset="0"/>
                <a:cs typeface="Times New Roman" panose="02020603050405020304" pitchFamily="18" charset="0"/>
              </a:rPr>
              <a:t>Data </a:t>
            </a:r>
            <a:r>
              <a:rPr lang="en-GB" sz="1600" b="1" dirty="0">
                <a:latin typeface="Times New Roman" panose="02020603050405020304" pitchFamily="18" charset="0"/>
                <a:cs typeface="Times New Roman" panose="02020603050405020304" pitchFamily="18" charset="0"/>
              </a:rPr>
              <a:t>can be external or internal</a:t>
            </a:r>
          </a:p>
          <a:p>
            <a:pPr marL="552450" indent="-552450">
              <a:buFont typeface="Wingdings" pitchFamily="2" charset="2"/>
              <a:buAutoNum type="arabicPeriod"/>
            </a:pPr>
            <a:r>
              <a:rPr lang="en-GB" sz="1600" b="1" dirty="0">
                <a:latin typeface="Times New Roman" panose="02020603050405020304" pitchFamily="18" charset="0"/>
                <a:cs typeface="Times New Roman" panose="02020603050405020304" pitchFamily="18" charset="0"/>
              </a:rPr>
              <a:t>Main function is solving problems	Can solve problems + prevent</a:t>
            </a:r>
            <a:br>
              <a:rPr lang="en-GB" sz="1600" b="1"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				</a:t>
            </a:r>
            <a:r>
              <a:rPr lang="en-GB" sz="1600" b="1" dirty="0" smtClean="0">
                <a:latin typeface="Times New Roman" panose="02020603050405020304" pitchFamily="18" charset="0"/>
                <a:cs typeface="Times New Roman" panose="02020603050405020304" pitchFamily="18" charset="0"/>
              </a:rPr>
              <a:t>problems </a:t>
            </a:r>
            <a:r>
              <a:rPr lang="en-GB" sz="1600" b="1" dirty="0">
                <a:latin typeface="Times New Roman" panose="02020603050405020304" pitchFamily="18" charset="0"/>
                <a:cs typeface="Times New Roman" panose="02020603050405020304" pitchFamily="18" charset="0"/>
              </a:rPr>
              <a:t>through controls</a:t>
            </a:r>
          </a:p>
          <a:p>
            <a:pPr marL="552450" indent="-552450">
              <a:buFont typeface="Wingdings" pitchFamily="2" charset="2"/>
              <a:buAutoNum type="arabicPeriod"/>
            </a:pPr>
            <a:r>
              <a:rPr lang="en-GB" sz="1600" b="1" dirty="0">
                <a:latin typeface="Times New Roman" panose="02020603050405020304" pitchFamily="18" charset="0"/>
                <a:cs typeface="Times New Roman" panose="02020603050405020304" pitchFamily="18" charset="0"/>
              </a:rPr>
              <a:t>Projects handled on project	Operates as continuous system</a:t>
            </a:r>
            <a:br>
              <a:rPr lang="en-GB" sz="1600" b="1"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to </a:t>
            </a:r>
            <a:r>
              <a:rPr lang="en-GB" sz="1600" b="1" dirty="0">
                <a:latin typeface="Times New Roman" panose="02020603050405020304" pitchFamily="18" charset="0"/>
                <a:cs typeface="Times New Roman" panose="02020603050405020304" pitchFamily="18" charset="0"/>
              </a:rPr>
              <a:t>project basis		</a:t>
            </a:r>
            <a:r>
              <a:rPr lang="en-GB" sz="1600" b="1" dirty="0" smtClean="0">
                <a:latin typeface="Times New Roman" panose="02020603050405020304" pitchFamily="18" charset="0"/>
                <a:cs typeface="Times New Roman" panose="02020603050405020304" pitchFamily="18" charset="0"/>
              </a:rPr>
              <a:t>rather </a:t>
            </a:r>
            <a:r>
              <a:rPr lang="en-GB" sz="1600" b="1" dirty="0">
                <a:latin typeface="Times New Roman" panose="02020603050405020304" pitchFamily="18" charset="0"/>
                <a:cs typeface="Times New Roman" panose="02020603050405020304" pitchFamily="18" charset="0"/>
              </a:rPr>
              <a:t>than intermittently</a:t>
            </a:r>
          </a:p>
          <a:p>
            <a:pPr marL="552450" indent="-552450">
              <a:buFont typeface="Wingdings" pitchFamily="2" charset="2"/>
              <a:buAutoNum type="arabicPeriod"/>
            </a:pPr>
            <a:r>
              <a:rPr lang="en-GB" sz="1600" b="1" dirty="0">
                <a:latin typeface="Times New Roman" panose="02020603050405020304" pitchFamily="18" charset="0"/>
                <a:cs typeface="Times New Roman" panose="02020603050405020304" pitchFamily="18" charset="0"/>
              </a:rPr>
              <a:t>Information focus on present	Projection techniques facilitate</a:t>
            </a:r>
            <a:br>
              <a:rPr lang="en-GB" sz="1600" b="1"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and </a:t>
            </a:r>
            <a:r>
              <a:rPr lang="en-GB" sz="1600" b="1" dirty="0">
                <a:latin typeface="Times New Roman" panose="02020603050405020304" pitchFamily="18" charset="0"/>
                <a:cs typeface="Times New Roman" panose="02020603050405020304" pitchFamily="18" charset="0"/>
              </a:rPr>
              <a:t>past data		</a:t>
            </a:r>
            <a:r>
              <a:rPr lang="en-GB" sz="1600" b="1" dirty="0" smtClean="0">
                <a:latin typeface="Times New Roman" panose="02020603050405020304" pitchFamily="18" charset="0"/>
                <a:cs typeface="Times New Roman" panose="02020603050405020304" pitchFamily="18" charset="0"/>
              </a:rPr>
              <a:t>	attaining </a:t>
            </a:r>
            <a:r>
              <a:rPr lang="en-GB" sz="1600" b="1" dirty="0">
                <a:latin typeface="Times New Roman" panose="02020603050405020304" pitchFamily="18" charset="0"/>
                <a:cs typeface="Times New Roman" panose="02020603050405020304" pitchFamily="18" charset="0"/>
              </a:rPr>
              <a:t>future orientated data</a:t>
            </a:r>
          </a:p>
          <a:p>
            <a:pPr marL="552450" indent="-552450">
              <a:buFont typeface="Wingdings" pitchFamily="2" charset="2"/>
              <a:buAutoNum type="arabicPeriod"/>
            </a:pPr>
            <a:r>
              <a:rPr lang="en-GB" sz="1600" b="1" dirty="0">
                <a:latin typeface="Times New Roman" panose="02020603050405020304" pitchFamily="18" charset="0"/>
                <a:cs typeface="Times New Roman" panose="02020603050405020304" pitchFamily="18" charset="0"/>
              </a:rPr>
              <a:t>Process provides one source of	System includes variety of sub-</a:t>
            </a:r>
            <a:br>
              <a:rPr lang="en-GB" sz="1600" b="1"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information </a:t>
            </a:r>
            <a:r>
              <a:rPr lang="en-GB" sz="1600" b="1" dirty="0">
                <a:latin typeface="Times New Roman" panose="02020603050405020304" pitchFamily="18" charset="0"/>
                <a:cs typeface="Times New Roman" panose="02020603050405020304" pitchFamily="18" charset="0"/>
              </a:rPr>
              <a:t>for decision making	systems (one in </a:t>
            </a:r>
            <a:r>
              <a:rPr lang="en-GB" sz="1600" b="1" dirty="0" err="1">
                <a:latin typeface="Times New Roman" panose="02020603050405020304" pitchFamily="18" charset="0"/>
                <a:cs typeface="Times New Roman" panose="02020603050405020304" pitchFamily="18" charset="0"/>
              </a:rPr>
              <a:t>mktg</a:t>
            </a:r>
            <a:r>
              <a:rPr lang="en-GB" sz="1600" b="1" dirty="0">
                <a:latin typeface="Times New Roman" panose="02020603050405020304" pitchFamily="18" charset="0"/>
                <a:cs typeface="Times New Roman" panose="02020603050405020304" pitchFamily="18" charset="0"/>
              </a:rPr>
              <a:t> research)</a:t>
            </a:r>
          </a:p>
          <a:p>
            <a:pPr marL="552450" indent="-552450">
              <a:buFont typeface="Wingdings" pitchFamily="2" charset="2"/>
              <a:buAutoNum type="arabicPeriod"/>
            </a:pPr>
            <a:r>
              <a:rPr lang="en-GB" sz="1600" b="1" dirty="0">
                <a:latin typeface="Times New Roman" panose="02020603050405020304" pitchFamily="18" charset="0"/>
                <a:cs typeface="Times New Roman" panose="02020603050405020304" pitchFamily="18" charset="0"/>
              </a:rPr>
              <a:t>Commitment can be sporadic due	Total organisational commitment</a:t>
            </a:r>
            <a:br>
              <a:rPr lang="en-GB" sz="1600" b="1"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to </a:t>
            </a:r>
            <a:r>
              <a:rPr lang="en-GB" sz="1600" b="1" dirty="0">
                <a:latin typeface="Times New Roman" panose="02020603050405020304" pitchFamily="18" charset="0"/>
                <a:cs typeface="Times New Roman" panose="02020603050405020304" pitchFamily="18" charset="0"/>
              </a:rPr>
              <a:t>project-to-project basis	secures best efficiency</a:t>
            </a:r>
            <a:endParaRPr lang="en-US" sz="1600" b="1" dirty="0">
              <a:latin typeface="Times New Roman" panose="02020603050405020304" pitchFamily="18" charset="0"/>
              <a:cs typeface="Times New Roman" panose="02020603050405020304" pitchFamily="18" charset="0"/>
            </a:endParaRPr>
          </a:p>
        </p:txBody>
      </p:sp>
      <p:sp>
        <p:nvSpPr>
          <p:cNvPr id="2052" name="WordArt 4"/>
          <p:cNvSpPr>
            <a:spLocks noChangeArrowheads="1" noChangeShapeType="1" noTextEdit="1"/>
          </p:cNvSpPr>
          <p:nvPr/>
        </p:nvSpPr>
        <p:spPr bwMode="auto">
          <a:xfrm>
            <a:off x="983432" y="654708"/>
            <a:ext cx="10297144" cy="93213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n-GB" sz="2400" kern="10" spc="480" dirty="0">
                <a:solidFill>
                  <a:srgbClr val="008080"/>
                </a:solidFill>
                <a:effectLst>
                  <a:outerShdw dist="45791" dir="3378596" algn="ctr" rotWithShape="0">
                    <a:srgbClr val="4D4D4D">
                      <a:alpha val="80000"/>
                    </a:srgbClr>
                  </a:outerShdw>
                </a:effectLst>
                <a:latin typeface="Arial Black"/>
              </a:rPr>
              <a:t>Marketing Research and Marketing Information System (</a:t>
            </a:r>
            <a:r>
              <a:rPr lang="en-GB" sz="2400" kern="10" spc="480" dirty="0" err="1">
                <a:solidFill>
                  <a:srgbClr val="008080"/>
                </a:solidFill>
                <a:effectLst>
                  <a:outerShdw dist="45791" dir="3378596" algn="ctr" rotWithShape="0">
                    <a:srgbClr val="4D4D4D">
                      <a:alpha val="80000"/>
                    </a:srgbClr>
                  </a:outerShdw>
                </a:effectLst>
                <a:latin typeface="Arial Black"/>
              </a:rPr>
              <a:t>MkIS</a:t>
            </a:r>
            <a:r>
              <a:rPr lang="en-GB" sz="2400" kern="10" spc="480" dirty="0">
                <a:solidFill>
                  <a:srgbClr val="008080"/>
                </a:solidFill>
                <a:effectLst>
                  <a:outerShdw dist="45791" dir="3378596" algn="ctr" rotWithShape="0">
                    <a:srgbClr val="4D4D4D">
                      <a:alpha val="80000"/>
                    </a:srgbClr>
                  </a:outerShdw>
                </a:effectLst>
                <a:latin typeface="Arial Black"/>
              </a:rPr>
              <a:t>) comparison</a:t>
            </a:r>
          </a:p>
        </p:txBody>
      </p:sp>
      <p:sp>
        <p:nvSpPr>
          <p:cNvPr id="2053" name="Text Box 5"/>
          <p:cNvSpPr txBox="1">
            <a:spLocks noChangeArrowheads="1"/>
          </p:cNvSpPr>
          <p:nvPr/>
        </p:nvSpPr>
        <p:spPr bwMode="auto">
          <a:xfrm>
            <a:off x="2208213" y="2133601"/>
            <a:ext cx="871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GB" b="1" dirty="0">
                <a:solidFill>
                  <a:srgbClr val="000000"/>
                </a:solidFill>
                <a:latin typeface="Times New Roman" panose="02020603050405020304" pitchFamily="18" charset="0"/>
                <a:cs typeface="Times New Roman" panose="02020603050405020304" pitchFamily="18" charset="0"/>
              </a:rPr>
              <a:t>Marketing Research Process         </a:t>
            </a:r>
            <a:r>
              <a:rPr lang="en-GB" b="1" dirty="0" smtClean="0">
                <a:solidFill>
                  <a:srgbClr val="000000"/>
                </a:solidFill>
                <a:latin typeface="Times New Roman" panose="02020603050405020304" pitchFamily="18" charset="0"/>
                <a:cs typeface="Times New Roman" panose="02020603050405020304" pitchFamily="18" charset="0"/>
              </a:rPr>
              <a:t>	Marketing </a:t>
            </a:r>
            <a:r>
              <a:rPr lang="en-GB" b="1" dirty="0">
                <a:solidFill>
                  <a:srgbClr val="000000"/>
                </a:solidFill>
                <a:latin typeface="Times New Roman" panose="02020603050405020304" pitchFamily="18" charset="0"/>
                <a:cs typeface="Times New Roman" panose="02020603050405020304" pitchFamily="18" charset="0"/>
              </a:rPr>
              <a:t>Information System</a:t>
            </a:r>
            <a:endParaRPr lang="en-US" b="1" dirty="0">
              <a:solidFill>
                <a:srgbClr val="000000"/>
              </a:solidFill>
              <a:latin typeface="Times New Roman" panose="02020603050405020304" pitchFamily="18" charset="0"/>
              <a:cs typeface="Times New Roman" panose="02020603050405020304" pitchFamily="18" charset="0"/>
            </a:endParaRPr>
          </a:p>
        </p:txBody>
      </p:sp>
      <p:pic>
        <p:nvPicPr>
          <p:cNvPr id="2050" name="Picture 2" descr="What is Marketing Information System? definition and mean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312" y="4522421"/>
            <a:ext cx="3298839" cy="233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3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271464" y="980728"/>
            <a:ext cx="7848600" cy="4895750"/>
          </a:xfrm>
        </p:spPr>
        <p:txBody>
          <a:bodyPr/>
          <a:lstStyle/>
          <a:p>
            <a:pPr eaLnBrk="1" hangingPunct="1">
              <a:lnSpc>
                <a:spcPct val="80000"/>
              </a:lnSpc>
              <a:buFont typeface="Wingdings" pitchFamily="2" charset="2"/>
              <a:buChar char="¡"/>
            </a:pPr>
            <a:r>
              <a:rPr lang="en-US" sz="2000" b="1" i="1" dirty="0">
                <a:latin typeface="Times New Roman" panose="02020603050405020304" pitchFamily="18" charset="0"/>
                <a:cs typeface="Times New Roman" panose="02020603050405020304" pitchFamily="18" charset="0"/>
              </a:rPr>
              <a:t>'Market'</a:t>
            </a:r>
            <a:r>
              <a:rPr lang="en-US" sz="2000" b="1" dirty="0">
                <a:latin typeface="Times New Roman" panose="02020603050405020304" pitchFamily="18" charset="0"/>
                <a:cs typeface="Times New Roman" panose="02020603050405020304" pitchFamily="18" charset="0"/>
              </a:rPr>
              <a:t> research is research into a specific market. </a:t>
            </a:r>
            <a:r>
              <a:rPr lang="en-US" sz="2000" b="1" dirty="0">
                <a:latin typeface="Times New Roman" panose="02020603050405020304" pitchFamily="18" charset="0"/>
                <a:cs typeface="Times New Roman" panose="02020603050405020304" pitchFamily="18" charset="0"/>
              </a:rPr>
              <a:t>It is a </a:t>
            </a:r>
            <a:r>
              <a:rPr lang="en-US" sz="2000" b="1" dirty="0" smtClean="0">
                <a:latin typeface="Times New Roman" panose="02020603050405020304" pitchFamily="18" charset="0"/>
                <a:cs typeface="Times New Roman" panose="02020603050405020304" pitchFamily="18" charset="0"/>
              </a:rPr>
              <a:t>narrow concept</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Char char="¡"/>
            </a:pPr>
            <a:r>
              <a:rPr lang="en-US" sz="2000" b="1" i="1" dirty="0">
                <a:latin typeface="Times New Roman" panose="02020603050405020304" pitchFamily="18" charset="0"/>
                <a:cs typeface="Times New Roman" panose="02020603050405020304" pitchFamily="18" charset="0"/>
              </a:rPr>
              <a:t>'Marketing'</a:t>
            </a:r>
            <a:r>
              <a:rPr lang="en-US" sz="2000" b="1" dirty="0">
                <a:latin typeface="Times New Roman" panose="02020603050405020304" pitchFamily="18" charset="0"/>
                <a:cs typeface="Times New Roman" panose="02020603050405020304" pitchFamily="18" charset="0"/>
              </a:rPr>
              <a:t> research is broader. It includes market research as well as areas like new product research; new modes of distribution such as via the Internet.</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Char char="¡"/>
            </a:pPr>
            <a:endParaRPr lang="en-US" sz="1800" b="1" dirty="0">
              <a:latin typeface="Times New Roman" panose="02020603050405020304" pitchFamily="18" charset="0"/>
              <a:cs typeface="Times New Roman" panose="02020603050405020304" pitchFamily="18" charset="0"/>
            </a:endParaRPr>
          </a:p>
          <a:p>
            <a:pPr eaLnBrk="1" hangingPunct="1">
              <a:lnSpc>
                <a:spcPct val="80000"/>
              </a:lnSpc>
            </a:pPr>
            <a:endParaRPr lang="en-US" sz="2000" b="1" u="sng" dirty="0">
              <a:latin typeface="Times New Roman" panose="02020603050405020304" pitchFamily="18" charset="0"/>
              <a:cs typeface="Times New Roman" panose="02020603050405020304" pitchFamily="18" charset="0"/>
            </a:endParaRPr>
          </a:p>
          <a:p>
            <a:pPr eaLnBrk="1" hangingPunct="1">
              <a:lnSpc>
                <a:spcPct val="80000"/>
              </a:lnSpc>
            </a:pPr>
            <a:r>
              <a:rPr lang="en-US" sz="2000" b="1" u="sng" dirty="0">
                <a:latin typeface="Times New Roman" panose="02020603050405020304" pitchFamily="18" charset="0"/>
                <a:cs typeface="Times New Roman" panose="02020603050405020304" pitchFamily="18" charset="0"/>
              </a:rPr>
              <a:t>American Marketing Association definition</a:t>
            </a:r>
          </a:p>
          <a:p>
            <a:pPr marL="457200" lvl="1" indent="0" eaLnBrk="1" hangingPunct="1">
              <a:lnSpc>
                <a:spcPct val="80000"/>
              </a:lnSpc>
            </a:pPr>
            <a:endParaRPr lang="en-US" sz="1800" b="1" i="1" dirty="0">
              <a:latin typeface="Times New Roman" panose="02020603050405020304" pitchFamily="18" charset="0"/>
              <a:cs typeface="Times New Roman" panose="02020603050405020304" pitchFamily="18" charset="0"/>
            </a:endParaRPr>
          </a:p>
          <a:p>
            <a:pPr marL="457200" lvl="1" indent="0" eaLnBrk="1" hangingPunct="1">
              <a:lnSpc>
                <a:spcPct val="80000"/>
              </a:lnSpc>
            </a:pPr>
            <a:r>
              <a:rPr lang="en-US" sz="1800" b="1" i="1" dirty="0">
                <a:latin typeface="Times New Roman" panose="02020603050405020304" pitchFamily="18" charset="0"/>
                <a:cs typeface="Times New Roman" panose="02020603050405020304" pitchFamily="18" charset="0"/>
              </a:rPr>
              <a:t>Marketing research is the function that links the consumer, customer and public to the marketer through information that is used to identify and define marketing opportunities and problems;</a:t>
            </a:r>
          </a:p>
          <a:p>
            <a:pPr marL="457200" lvl="1" indent="0" eaLnBrk="1" hangingPunct="1">
              <a:lnSpc>
                <a:spcPct val="80000"/>
              </a:lnSpc>
            </a:pPr>
            <a:r>
              <a:rPr lang="en-US" sz="1800" b="1" i="1" dirty="0">
                <a:latin typeface="Times New Roman" panose="02020603050405020304" pitchFamily="18" charset="0"/>
                <a:cs typeface="Times New Roman" panose="02020603050405020304" pitchFamily="18" charset="0"/>
              </a:rPr>
              <a:t>to generate, refine, and evaluate marketing actions;</a:t>
            </a:r>
          </a:p>
          <a:p>
            <a:pPr marL="457200" lvl="1" indent="0" eaLnBrk="1" hangingPunct="1">
              <a:lnSpc>
                <a:spcPct val="80000"/>
              </a:lnSpc>
            </a:pPr>
            <a:r>
              <a:rPr lang="en-US" sz="1800" b="1" i="1" dirty="0">
                <a:latin typeface="Times New Roman" panose="02020603050405020304" pitchFamily="18" charset="0"/>
                <a:cs typeface="Times New Roman" panose="02020603050405020304" pitchFamily="18" charset="0"/>
              </a:rPr>
              <a:t>to monitor marketing performance;</a:t>
            </a:r>
          </a:p>
          <a:p>
            <a:pPr marL="457200" lvl="1" indent="0" eaLnBrk="1" hangingPunct="1">
              <a:lnSpc>
                <a:spcPct val="80000"/>
              </a:lnSpc>
            </a:pPr>
            <a:r>
              <a:rPr lang="en-US" sz="1800" b="1" i="1" dirty="0">
                <a:latin typeface="Times New Roman" panose="02020603050405020304" pitchFamily="18" charset="0"/>
                <a:cs typeface="Times New Roman" panose="02020603050405020304" pitchFamily="18" charset="0"/>
              </a:rPr>
              <a:t>to improve understanding of marketing as a process. </a:t>
            </a:r>
          </a:p>
          <a:p>
            <a:pPr marL="457200" lvl="1" indent="0" eaLnBrk="1" hangingPunct="1">
              <a:lnSpc>
                <a:spcPct val="80000"/>
              </a:lnSpc>
              <a:buNone/>
            </a:pPr>
            <a:r>
              <a:rPr lang="en-US" sz="1800" b="1" i="1" dirty="0">
                <a:latin typeface="Times New Roman" panose="02020603050405020304" pitchFamily="18" charset="0"/>
                <a:cs typeface="Times New Roman" panose="02020603050405020304" pitchFamily="18" charset="0"/>
              </a:rPr>
              <a:t>Marketing research specifies the information required to address these issues, designs the methods for collecting information, manages and implements the data collection process, analyzes, and communicates the findings and their implications</a:t>
            </a:r>
            <a:endParaRPr lang="en-US" sz="1800" b="1" dirty="0">
              <a:latin typeface="Times New Roman" panose="02020603050405020304" pitchFamily="18" charset="0"/>
              <a:cs typeface="Times New Roman" panose="02020603050405020304" pitchFamily="18" charset="0"/>
            </a:endParaRPr>
          </a:p>
          <a:p>
            <a:pPr eaLnBrk="1" hangingPunct="1">
              <a:lnSpc>
                <a:spcPct val="80000"/>
              </a:lnSpc>
            </a:pPr>
            <a:endParaRPr lang="en-US" sz="1500" b="1" dirty="0"/>
          </a:p>
          <a:p>
            <a:pPr eaLnBrk="1" hangingPunct="1">
              <a:lnSpc>
                <a:spcPct val="80000"/>
              </a:lnSpc>
            </a:pPr>
            <a:endParaRPr lang="en-US" sz="1500" dirty="0"/>
          </a:p>
        </p:txBody>
      </p:sp>
      <p:sp>
        <p:nvSpPr>
          <p:cNvPr id="3075" name="WordArt 4"/>
          <p:cNvSpPr>
            <a:spLocks noChangeArrowheads="1" noChangeShapeType="1" noTextEdit="1"/>
          </p:cNvSpPr>
          <p:nvPr/>
        </p:nvSpPr>
        <p:spPr bwMode="auto">
          <a:xfrm>
            <a:off x="1415480" y="116632"/>
            <a:ext cx="6840239" cy="6477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3600" kern="10" dirty="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Marketing Research defined</a:t>
            </a:r>
          </a:p>
        </p:txBody>
      </p:sp>
      <p:pic>
        <p:nvPicPr>
          <p:cNvPr id="9218" name="Picture 2" descr="Market Research | AmolGhod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7458" y="4437112"/>
            <a:ext cx="3184542" cy="242423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Expert Marketing Research Sampling - EMI Research Solu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8446" y="2895"/>
            <a:ext cx="3088860" cy="205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49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895600" y="0"/>
            <a:ext cx="7772400" cy="838200"/>
          </a:xfrm>
        </p:spPr>
        <p:txBody>
          <a:bodyPr/>
          <a:lstStyle/>
          <a:p>
            <a:pPr algn="ctr"/>
            <a:r>
              <a:rPr lang="en-GB" sz="4000"/>
              <a:t>Marketing Research Issues</a:t>
            </a:r>
            <a:endParaRPr lang="en-GB"/>
          </a:p>
        </p:txBody>
      </p:sp>
      <p:sp>
        <p:nvSpPr>
          <p:cNvPr id="4099" name="Rectangle 3"/>
          <p:cNvSpPr>
            <a:spLocks noGrp="1" noChangeArrowheads="1"/>
          </p:cNvSpPr>
          <p:nvPr>
            <p:ph type="subTitle" idx="1"/>
          </p:nvPr>
        </p:nvSpPr>
        <p:spPr>
          <a:xfrm>
            <a:off x="2743200" y="990600"/>
            <a:ext cx="7924800" cy="5715000"/>
          </a:xfrm>
        </p:spPr>
        <p:txBody>
          <a:bodyPr/>
          <a:lstStyle/>
          <a:p>
            <a:pPr algn="just">
              <a:buFontTx/>
              <a:buChar char="•"/>
            </a:pPr>
            <a:r>
              <a:rPr lang="en-GB" sz="2200" dirty="0">
                <a:effectLst>
                  <a:outerShdw blurRad="38100" dist="38100" dir="2700000" algn="tl">
                    <a:srgbClr val="C0C0C0"/>
                  </a:outerShdw>
                </a:effectLst>
              </a:rPr>
              <a:t> </a:t>
            </a:r>
            <a:r>
              <a:rPr lang="en-GB" sz="2200" b="1" i="1" dirty="0">
                <a:latin typeface="Times New Roman" panose="02020603050405020304" pitchFamily="18" charset="0"/>
                <a:cs typeface="Times New Roman" panose="02020603050405020304" pitchFamily="18" charset="0"/>
              </a:rPr>
              <a:t>Monitoring existing products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market size; brand shares; consumer behaviour; brand switching; distribution performance</a:t>
            </a:r>
          </a:p>
          <a:p>
            <a:pPr algn="just">
              <a:buFontTx/>
              <a:buChar char="•"/>
            </a:pPr>
            <a:r>
              <a:rPr lang="en-GB" sz="2200" b="1" i="1" dirty="0">
                <a:latin typeface="Times New Roman" panose="02020603050405020304" pitchFamily="18" charset="0"/>
                <a:cs typeface="Times New Roman" panose="02020603050405020304" pitchFamily="18" charset="0"/>
              </a:rPr>
              <a:t> Research for market planning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forecasting ‘STEEPLE’ factors and their influence on markets; assessment of company and competitor SWOT; corporate and brand image studies; assessing PLCs and NPD; segmentation studies</a:t>
            </a:r>
          </a:p>
          <a:p>
            <a:pPr algn="just">
              <a:buFontTx/>
              <a:buChar char="•"/>
            </a:pPr>
            <a:r>
              <a:rPr lang="en-GB" sz="2200" b="1" i="1" dirty="0">
                <a:latin typeface="Times New Roman" panose="02020603050405020304" pitchFamily="18" charset="0"/>
                <a:cs typeface="Times New Roman" panose="02020603050405020304" pitchFamily="18" charset="0"/>
              </a:rPr>
              <a:t> Researching the marketing mix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optimising four Ps using ad-hoc + continuous research</a:t>
            </a:r>
          </a:p>
          <a:p>
            <a:pPr algn="just">
              <a:buFontTx/>
              <a:buChar char="•"/>
            </a:pPr>
            <a:r>
              <a:rPr lang="en-GB" sz="2200" b="1" i="1" dirty="0">
                <a:latin typeface="Times New Roman" panose="02020603050405020304" pitchFamily="18" charset="0"/>
                <a:cs typeface="Times New Roman" panose="02020603050405020304" pitchFamily="18" charset="0"/>
              </a:rPr>
              <a:t> Sources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Secondary/desk; primary</a:t>
            </a:r>
          </a:p>
          <a:p>
            <a:pPr algn="just">
              <a:buFontTx/>
              <a:buChar char="•"/>
            </a:pPr>
            <a:r>
              <a:rPr lang="en-GB" sz="2200" b="1" i="1" dirty="0">
                <a:latin typeface="Times New Roman" panose="02020603050405020304" pitchFamily="18" charset="0"/>
                <a:cs typeface="Times New Roman" panose="02020603050405020304" pitchFamily="18" charset="0"/>
              </a:rPr>
              <a:t> Survey design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Exploratory (secondary sources, trade/consumer interviews); Conclusive (qualitative and quantitative)</a:t>
            </a:r>
          </a:p>
          <a:p>
            <a:pPr algn="just">
              <a:buFontTx/>
              <a:buChar char="•"/>
            </a:pPr>
            <a:r>
              <a:rPr lang="en-GB" sz="2200" b="1" i="1" dirty="0">
                <a:latin typeface="Times New Roman" panose="02020603050405020304" pitchFamily="18" charset="0"/>
                <a:cs typeface="Times New Roman" panose="02020603050405020304" pitchFamily="18" charset="0"/>
              </a:rPr>
              <a:t> Duration of survey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Ad hoc; continuous - panels; omnibus</a:t>
            </a:r>
          </a:p>
          <a:p>
            <a:pPr algn="just">
              <a:buFontTx/>
              <a:buChar char="•"/>
            </a:pPr>
            <a:r>
              <a:rPr lang="en-GB" sz="2200" b="1" i="1" dirty="0">
                <a:latin typeface="Times New Roman" panose="02020603050405020304" pitchFamily="18" charset="0"/>
                <a:cs typeface="Times New Roman" panose="02020603050405020304" pitchFamily="18" charset="0"/>
              </a:rPr>
              <a:t> Data collection - </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postal/personal questionnaire; telephone; depth interview; street survey; observation; mechanical - </a:t>
            </a:r>
            <a:r>
              <a:rPr lang="en-GB" sz="2200"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tachistoscope</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GB" sz="2200"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psychogalvanometer</a:t>
            </a:r>
            <a:r>
              <a:rPr lang="en-GB" sz="2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structured/unstructured</a:t>
            </a:r>
            <a:endParaRPr lang="en-GB" sz="2200" b="1" i="1" dirty="0">
              <a:latin typeface="Times New Roman" panose="02020603050405020304" pitchFamily="18" charset="0"/>
              <a:cs typeface="Times New Roman" panose="02020603050405020304" pitchFamily="18" charset="0"/>
            </a:endParaRPr>
          </a:p>
        </p:txBody>
      </p:sp>
      <p:sp>
        <p:nvSpPr>
          <p:cNvPr id="4190" name="Rectangle 94"/>
          <p:cNvSpPr>
            <a:spLocks noChangeArrowheads="1"/>
          </p:cNvSpPr>
          <p:nvPr/>
        </p:nvSpPr>
        <p:spPr bwMode="auto">
          <a:xfrm>
            <a:off x="7459664" y="3486150"/>
            <a:ext cx="46037" cy="38100"/>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GB" sz="2400">
              <a:solidFill>
                <a:srgbClr val="660066"/>
              </a:solidFill>
              <a:latin typeface="Times New Roman" pitchFamily="18" charset="0"/>
            </a:endParaRPr>
          </a:p>
        </p:txBody>
      </p:sp>
      <p:sp>
        <p:nvSpPr>
          <p:cNvPr id="4192" name="Freeform 96"/>
          <p:cNvSpPr>
            <a:spLocks/>
          </p:cNvSpPr>
          <p:nvPr/>
        </p:nvSpPr>
        <p:spPr bwMode="auto">
          <a:xfrm>
            <a:off x="5260976" y="4294188"/>
            <a:ext cx="42863" cy="36512"/>
          </a:xfrm>
          <a:custGeom>
            <a:avLst/>
            <a:gdLst>
              <a:gd name="T0" fmla="*/ 0 w 27"/>
              <a:gd name="T1" fmla="*/ 23 h 23"/>
              <a:gd name="T2" fmla="*/ 24 w 27"/>
              <a:gd name="T3" fmla="*/ 0 h 23"/>
              <a:gd name="T4" fmla="*/ 27 w 27"/>
              <a:gd name="T5" fmla="*/ 22 h 23"/>
              <a:gd name="T6" fmla="*/ 0 w 27"/>
              <a:gd name="T7" fmla="*/ 23 h 23"/>
            </a:gdLst>
            <a:ahLst/>
            <a:cxnLst>
              <a:cxn ang="0">
                <a:pos x="T0" y="T1"/>
              </a:cxn>
              <a:cxn ang="0">
                <a:pos x="T2" y="T3"/>
              </a:cxn>
              <a:cxn ang="0">
                <a:pos x="T4" y="T5"/>
              </a:cxn>
              <a:cxn ang="0">
                <a:pos x="T6" y="T7"/>
              </a:cxn>
            </a:cxnLst>
            <a:rect l="0" t="0" r="r" b="b"/>
            <a:pathLst>
              <a:path w="27" h="23">
                <a:moveTo>
                  <a:pt x="0" y="23"/>
                </a:moveTo>
                <a:lnTo>
                  <a:pt x="24" y="0"/>
                </a:lnTo>
                <a:lnTo>
                  <a:pt x="27" y="22"/>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2400">
              <a:solidFill>
                <a:srgbClr val="660066"/>
              </a:solidFill>
              <a:latin typeface="Times New Roman" pitchFamily="18" charset="0"/>
            </a:endParaRPr>
          </a:p>
        </p:txBody>
      </p:sp>
    </p:spTree>
    <p:extLst>
      <p:ext uri="{BB962C8B-B14F-4D97-AF65-F5344CB8AC3E}">
        <p14:creationId xmlns:p14="http://schemas.microsoft.com/office/powerpoint/2010/main" val="379702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1" y="0"/>
            <a:ext cx="8259763" cy="620688"/>
          </a:xfrm>
        </p:spPr>
        <p:txBody>
          <a:bodyPr/>
          <a:lstStyle/>
          <a:p>
            <a:pPr algn="ctr"/>
            <a:r>
              <a:rPr lang="en-GB" dirty="0"/>
              <a:t>Why </a:t>
            </a:r>
            <a:r>
              <a:rPr lang="en-GB" dirty="0" err="1"/>
              <a:t>MkIS</a:t>
            </a:r>
            <a:r>
              <a:rPr lang="en-GB" dirty="0"/>
              <a:t> is needed</a:t>
            </a:r>
          </a:p>
        </p:txBody>
      </p:sp>
      <p:sp>
        <p:nvSpPr>
          <p:cNvPr id="4099" name="Rectangle 3"/>
          <p:cNvSpPr>
            <a:spLocks noGrp="1" noChangeArrowheads="1"/>
          </p:cNvSpPr>
          <p:nvPr>
            <p:ph type="subTitle" idx="1"/>
          </p:nvPr>
        </p:nvSpPr>
        <p:spPr>
          <a:xfrm>
            <a:off x="695400" y="610148"/>
            <a:ext cx="7056784" cy="6019800"/>
          </a:xfrm>
        </p:spPr>
        <p:txBody>
          <a:bodyPr/>
          <a:lstStyle/>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Increased complexity of business calls for more information and </a:t>
            </a:r>
            <a:r>
              <a:rPr lang="en-GB" sz="24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MkIS</a:t>
            </a: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input to MIS is invaluable</a:t>
            </a:r>
          </a:p>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PLCs tend to be shorter - more skill needed to attain optimum profits, thus need for information</a:t>
            </a:r>
          </a:p>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Marketing has become a complex activity so planning needs current information through </a:t>
            </a:r>
            <a:r>
              <a:rPr lang="en-GB" sz="24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MkIS</a:t>
            </a: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r>
            <a:b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br>
            <a:endPar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In large business it is important that key data is centralised and not dispersed</a:t>
            </a:r>
          </a:p>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Decision making increasingly relies on speedily available information</a:t>
            </a:r>
          </a:p>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Changing role of selling means </a:t>
            </a: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sales-force </a:t>
            </a: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can increasingly gather market intelligence</a:t>
            </a:r>
          </a:p>
          <a:p>
            <a:pPr algn="just">
              <a:buFont typeface="Monotype Sorts" pitchFamily="2" charset="2"/>
              <a:buChar char="n"/>
            </a:pPr>
            <a:r>
              <a:rPr lang="en-GB"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IT advancements have made this possible</a:t>
            </a:r>
            <a:endParaRPr lang="en-GB" dirty="0">
              <a:solidFill>
                <a:srgbClr val="FF0000"/>
              </a:solidFill>
              <a:latin typeface="Times New Roman" panose="02020603050405020304" pitchFamily="18" charset="0"/>
              <a:cs typeface="Times New Roman" panose="02020603050405020304" pitchFamily="18" charset="0"/>
            </a:endParaRPr>
          </a:p>
        </p:txBody>
      </p:sp>
      <p:pic>
        <p:nvPicPr>
          <p:cNvPr id="2" name="Picture 2" descr="The Best Ways to Do Market Research for Your Business Pl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201" y="3994849"/>
            <a:ext cx="4295800" cy="286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21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623392" y="332656"/>
            <a:ext cx="5832648" cy="6264275"/>
          </a:xfrm>
        </p:spPr>
        <p:txBody>
          <a:bodyPr/>
          <a:lstStyle/>
          <a:p>
            <a:pPr algn="l">
              <a:lnSpc>
                <a:spcPct val="80000"/>
              </a:lnSpc>
            </a:pPr>
            <a:endParaRPr lang="en-US" sz="2000" dirty="0"/>
          </a:p>
          <a:p>
            <a:pPr algn="l">
              <a:lnSpc>
                <a:spcPct val="80000"/>
              </a:lnSpc>
            </a:pPr>
            <a:endParaRPr lang="en-US" sz="2000" dirty="0"/>
          </a:p>
          <a:p>
            <a:pPr algn="l">
              <a:lnSpc>
                <a:spcPct val="80000"/>
              </a:lnSpc>
            </a:pPr>
            <a:endParaRPr lang="en-US" sz="2000" dirty="0"/>
          </a:p>
          <a:p>
            <a:pPr algn="l">
              <a:lnSpc>
                <a:spcPct val="80000"/>
              </a:lnSpc>
            </a:pPr>
            <a:r>
              <a:rPr lang="en-US" sz="2000" dirty="0">
                <a:latin typeface="Times New Roman" panose="02020603050405020304" pitchFamily="18" charset="0"/>
                <a:cs typeface="Times New Roman" panose="02020603050405020304" pitchFamily="18" charset="0"/>
              </a:rPr>
              <a:t>Secondary (or desk) research uses data that has been </a:t>
            </a:r>
          </a:p>
          <a:p>
            <a:pPr algn="l">
              <a:lnSpc>
                <a:spcPct val="80000"/>
              </a:lnSpc>
            </a:pPr>
            <a:r>
              <a:rPr lang="en-US" sz="2000" dirty="0">
                <a:latin typeface="Times New Roman" panose="02020603050405020304" pitchFamily="18" charset="0"/>
                <a:cs typeface="Times New Roman" panose="02020603050405020304" pitchFamily="18" charset="0"/>
              </a:rPr>
              <a:t>collected for other objectives than your own </a:t>
            </a:r>
          </a:p>
          <a:p>
            <a:pPr algn="l">
              <a:lnSpc>
                <a:spcPct val="80000"/>
              </a:lnSpc>
            </a:pPr>
            <a:r>
              <a:rPr lang="en-US" sz="2000" dirty="0">
                <a:latin typeface="Times New Roman" panose="02020603050405020304" pitchFamily="18" charset="0"/>
                <a:cs typeface="Times New Roman" panose="02020603050405020304" pitchFamily="18" charset="0"/>
              </a:rPr>
              <a:t>i.e. it already exists. Example of sources: </a:t>
            </a:r>
          </a:p>
          <a:p>
            <a:pPr algn="l">
              <a:lnSpc>
                <a:spcPct val="80000"/>
              </a:lnSpc>
            </a:pPr>
            <a:endParaRPr lang="en-US" sz="2000" dirty="0">
              <a:latin typeface="Times New Roman" panose="02020603050405020304" pitchFamily="18" charset="0"/>
              <a:cs typeface="Times New Roman" panose="02020603050405020304" pitchFamily="18" charset="0"/>
            </a:endParaRP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Trade associations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National and local press Industry magazines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National/ international governments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Web sites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Informal contacts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Trade directories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Published company accounts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Business libraries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Professional institutes and organisations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Omnibus surveys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Previously gathered marketing research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Census data </a:t>
            </a:r>
          </a:p>
          <a:p>
            <a:pPr algn="l">
              <a:lnSpc>
                <a:spcPct val="80000"/>
              </a:lnSpc>
              <a:buFont typeface="Wingdings" pitchFamily="2" charset="2"/>
              <a:buChar char="l"/>
            </a:pPr>
            <a:r>
              <a:rPr lang="en-US" sz="2000" dirty="0">
                <a:latin typeface="Times New Roman" panose="02020603050405020304" pitchFamily="18" charset="0"/>
                <a:cs typeface="Times New Roman" panose="02020603050405020304" pitchFamily="18" charset="0"/>
              </a:rPr>
              <a:t>Public records </a:t>
            </a:r>
          </a:p>
          <a:p>
            <a:pPr algn="l">
              <a:lnSpc>
                <a:spcPct val="80000"/>
              </a:lnSpc>
            </a:pPr>
            <a:endParaRPr lang="en-US" sz="2000" dirty="0"/>
          </a:p>
        </p:txBody>
      </p:sp>
      <p:sp>
        <p:nvSpPr>
          <p:cNvPr id="2053" name="WordArt 5" descr="Paper bag"/>
          <p:cNvSpPr>
            <a:spLocks noChangeArrowheads="1" noChangeShapeType="1" noTextEdit="1"/>
          </p:cNvSpPr>
          <p:nvPr/>
        </p:nvSpPr>
        <p:spPr bwMode="auto">
          <a:xfrm>
            <a:off x="1343472" y="620688"/>
            <a:ext cx="3657600" cy="523875"/>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GB"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80000"/>
                    </a:srgbClr>
                  </a:outerShdw>
                </a:effectLst>
                <a:latin typeface="Times New Roman"/>
                <a:cs typeface="Times New Roman"/>
              </a:rPr>
              <a:t>Secondary Research</a:t>
            </a:r>
          </a:p>
        </p:txBody>
      </p:sp>
      <p:pic>
        <p:nvPicPr>
          <p:cNvPr id="5122" name="Picture 2" descr="Market Research Techniques for Primary and Secondary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048" y="3573016"/>
            <a:ext cx="4440953" cy="329074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ifference between Primary Research and Secondary Research | by Kd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2184" y="1"/>
            <a:ext cx="4439816" cy="229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18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05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4" name="WordArt 6"/>
          <p:cNvSpPr>
            <a:spLocks noChangeArrowheads="1" noChangeShapeType="1" noTextEdit="1"/>
          </p:cNvSpPr>
          <p:nvPr/>
        </p:nvSpPr>
        <p:spPr bwMode="auto">
          <a:xfrm>
            <a:off x="2135189" y="260351"/>
            <a:ext cx="8281987" cy="7207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sp3d>
          </a:bodyPr>
          <a:lstStyle/>
          <a:p>
            <a:pPr algn="ctr" fontAlgn="base">
              <a:spcBef>
                <a:spcPct val="0"/>
              </a:spcBef>
              <a:spcAft>
                <a:spcPct val="0"/>
              </a:spcAft>
            </a:pPr>
            <a:r>
              <a:rPr lang="en-GB" sz="2800" kern="10">
                <a:ln w="9525">
                  <a:round/>
                  <a:headEnd/>
                  <a:tailEnd/>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Marketing Research Do's</a:t>
            </a:r>
          </a:p>
        </p:txBody>
      </p:sp>
      <p:pic>
        <p:nvPicPr>
          <p:cNvPr id="205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9" y="1628775"/>
            <a:ext cx="71913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650" y="2565400"/>
            <a:ext cx="7191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4114" y="3429000"/>
            <a:ext cx="71913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6989" y="4365625"/>
            <a:ext cx="71913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60" name="Text Box 12"/>
          <p:cNvSpPr txBox="1">
            <a:spLocks noChangeArrowheads="1"/>
          </p:cNvSpPr>
          <p:nvPr/>
        </p:nvSpPr>
        <p:spPr bwMode="auto">
          <a:xfrm>
            <a:off x="3359151" y="1773238"/>
            <a:ext cx="6697663"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Marketing research gives information you need to make the right business decisions. Do not underestimate its significance</a:t>
            </a:r>
          </a:p>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Define what you want to know, and work out what you want to find out and from who;</a:t>
            </a:r>
          </a:p>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Beware of bias. Survey respondents will </a:t>
            </a:r>
            <a:br>
              <a:rPr lang="en-GB" sz="2200" b="1" dirty="0">
                <a:solidFill>
                  <a:srgbClr val="000000"/>
                </a:solidFill>
                <a:latin typeface="Times New Roman" panose="02020603050405020304" pitchFamily="18" charset="0"/>
                <a:cs typeface="Times New Roman" panose="02020603050405020304" pitchFamily="18" charset="0"/>
              </a:rPr>
            </a:br>
            <a:r>
              <a:rPr lang="en-GB" sz="2200" b="1" dirty="0">
                <a:solidFill>
                  <a:srgbClr val="000000"/>
                </a:solidFill>
                <a:latin typeface="Times New Roman" panose="02020603050405020304" pitchFamily="18" charset="0"/>
                <a:cs typeface="Times New Roman" panose="02020603050405020304" pitchFamily="18" charset="0"/>
              </a:rPr>
              <a:t>want to please you and will follow your lead;</a:t>
            </a:r>
          </a:p>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Insights are different to information. Information provides raw data, not insights</a:t>
            </a:r>
          </a:p>
        </p:txBody>
      </p:sp>
    </p:spTree>
    <p:extLst>
      <p:ext uri="{BB962C8B-B14F-4D97-AF65-F5344CB8AC3E}">
        <p14:creationId xmlns:p14="http://schemas.microsoft.com/office/powerpoint/2010/main" val="156803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8" y="0"/>
            <a:ext cx="12327966" cy="705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4" name="WordArt 6"/>
          <p:cNvSpPr>
            <a:spLocks noChangeArrowheads="1" noChangeShapeType="1" noTextEdit="1"/>
          </p:cNvSpPr>
          <p:nvPr/>
        </p:nvSpPr>
        <p:spPr bwMode="auto">
          <a:xfrm>
            <a:off x="1847850" y="333376"/>
            <a:ext cx="8281988" cy="7207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sp3d>
          </a:bodyPr>
          <a:lstStyle/>
          <a:p>
            <a:pPr algn="ctr" fontAlgn="base">
              <a:spcBef>
                <a:spcPct val="0"/>
              </a:spcBef>
              <a:spcAft>
                <a:spcPct val="0"/>
              </a:spcAft>
            </a:pPr>
            <a:r>
              <a:rPr lang="en-GB" sz="2800" kern="10">
                <a:ln w="9525">
                  <a:round/>
                  <a:headEnd/>
                  <a:tailEnd/>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Marketing Research Dont's</a:t>
            </a:r>
          </a:p>
        </p:txBody>
      </p:sp>
      <p:sp>
        <p:nvSpPr>
          <p:cNvPr id="2060" name="Text Box 12"/>
          <p:cNvSpPr txBox="1">
            <a:spLocks noChangeArrowheads="1"/>
          </p:cNvSpPr>
          <p:nvPr/>
        </p:nvSpPr>
        <p:spPr bwMode="auto">
          <a:xfrm>
            <a:off x="3359151" y="1773238"/>
            <a:ext cx="6049217"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A ‘don’t know’ option is better than forcing a respondent to answer incorrectly;</a:t>
            </a:r>
          </a:p>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Don’t fail to get the audience you are researching right – ensure they represent your universe;</a:t>
            </a:r>
          </a:p>
          <a:p>
            <a:pPr algn="just" fontAlgn="base">
              <a:spcBef>
                <a:spcPct val="50000"/>
              </a:spcBef>
              <a:spcAft>
                <a:spcPct val="0"/>
              </a:spcAft>
              <a:buFontTx/>
              <a:buChar char="•"/>
            </a:pPr>
            <a:r>
              <a:rPr lang="en-GB" sz="2200" b="1" dirty="0">
                <a:solidFill>
                  <a:srgbClr val="000000"/>
                </a:solidFill>
                <a:latin typeface="Times New Roman" panose="02020603050405020304" pitchFamily="18" charset="0"/>
                <a:cs typeface="Times New Roman" panose="02020603050405020304" pitchFamily="18" charset="0"/>
              </a:rPr>
              <a:t>You don’t have to spend a lot on good marketing research. DIY tools (e.g. Survey Monkey) can gather useful information effectively, quickly and affordably.</a:t>
            </a:r>
          </a:p>
          <a:p>
            <a:pPr fontAlgn="base">
              <a:spcBef>
                <a:spcPct val="50000"/>
              </a:spcBef>
              <a:spcAft>
                <a:spcPct val="0"/>
              </a:spcAft>
            </a:pPr>
            <a:endParaRPr lang="en-GB" sz="2200" b="1" dirty="0">
              <a:solidFill>
                <a:srgbClr val="000000"/>
              </a:solidFill>
            </a:endParaRPr>
          </a:p>
        </p:txBody>
      </p:sp>
      <p:pic>
        <p:nvPicPr>
          <p:cNvPr id="20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773238"/>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2852738"/>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3860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30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5087888" y="1268760"/>
            <a:ext cx="6911975" cy="5543550"/>
          </a:xfrm>
        </p:spPr>
        <p:txBody>
          <a:bodyPr/>
          <a:lstStyle/>
          <a:p>
            <a:pPr eaLnBrk="1" hangingPunct="1">
              <a:lnSpc>
                <a:spcPct val="80000"/>
              </a:lnSpc>
              <a:defRPr/>
            </a:pPr>
            <a:r>
              <a:rPr lang="en-US" sz="2000" u="sng"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Advantages/Reasons to Use Secondary Data</a:t>
            </a: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 Helps clarify or redefine definition of the problem as part of exploratory research process</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 It may actually provide a solution to the problem</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3. It may provide primary data research method alternatives</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4. It might alert researcher to potential problems to be encountered in research process (e.g. sample selection, response bias experienced by other researchers, potential lack of cooperation)</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5. It can provide necessary background and build creativity into planning of research report.</a:t>
            </a:r>
          </a:p>
          <a:p>
            <a:pPr algn="just" eaLnBrk="1" hangingPunct="1">
              <a:lnSpc>
                <a:spcPct val="80000"/>
              </a:lnSpc>
              <a:defRPr/>
            </a:pPr>
            <a:endParaRPr lang="en-US" sz="2000" u="sng"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hangingPunct="1">
              <a:lnSpc>
                <a:spcPct val="80000"/>
              </a:lnSpc>
              <a:defRPr/>
            </a:pPr>
            <a:r>
              <a:rPr lang="en-US" sz="2000" u="sng"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Limitations of Secondary Data</a:t>
            </a: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 Lack of Availability - required data may be unavailable.</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B. Lack of Relevance - available data may be expressed in units or measures that cannot be used by researcher.</a:t>
            </a:r>
          </a:p>
          <a:p>
            <a:pPr algn="just" eaLnBrk="1" hangingPunct="1">
              <a:lnSpc>
                <a:spcPct val="80000"/>
              </a:lnSpc>
              <a:defRPr/>
            </a:pPr>
            <a:r>
              <a:rPr lang="en-US" sz="20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C. Inaccurate Data - previous researchers may have published data containing errors that may distort research results.</a:t>
            </a:r>
          </a:p>
        </p:txBody>
      </p:sp>
      <p:sp>
        <p:nvSpPr>
          <p:cNvPr id="3075" name="WordArt 4"/>
          <p:cNvSpPr>
            <a:spLocks noChangeArrowheads="1" noChangeShapeType="1" noTextEdit="1"/>
          </p:cNvSpPr>
          <p:nvPr/>
        </p:nvSpPr>
        <p:spPr bwMode="auto">
          <a:xfrm>
            <a:off x="1919288" y="260350"/>
            <a:ext cx="8064500" cy="865188"/>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GB" sz="2400" kern="10" dirty="0">
                <a:ln w="19050">
                  <a:solidFill>
                    <a:srgbClr val="99CCFF"/>
                  </a:solidFill>
                  <a:round/>
                  <a:headEnd/>
                  <a:tailEnd/>
                </a:ln>
                <a:solidFill>
                  <a:srgbClr val="0066CC"/>
                </a:solidFill>
                <a:effectLst>
                  <a:outerShdw dist="35921" dir="2700000" algn="ctr" rotWithShape="0">
                    <a:srgbClr val="990000"/>
                  </a:outerShdw>
                </a:effectLst>
                <a:latin typeface="Impact"/>
              </a:rPr>
              <a:t>Marketing Research pros &amp; </a:t>
            </a:r>
            <a:r>
              <a:rPr lang="en-GB" sz="2400" kern="10" dirty="0">
                <a:ln w="19050">
                  <a:solidFill>
                    <a:srgbClr val="99CCFF"/>
                  </a:solidFill>
                  <a:round/>
                  <a:headEnd/>
                  <a:tailEnd/>
                </a:ln>
                <a:solidFill>
                  <a:srgbClr val="0066CC"/>
                </a:solidFill>
                <a:effectLst>
                  <a:outerShdw dist="35921" dir="2700000" algn="ctr" rotWithShape="0">
                    <a:srgbClr val="990000"/>
                  </a:outerShdw>
                </a:effectLst>
                <a:latin typeface="Impact"/>
              </a:rPr>
              <a:t>cons 1</a:t>
            </a:r>
            <a:endParaRPr lang="en-GB" sz="2400" kern="10" dirty="0">
              <a:ln w="19050">
                <a:solidFill>
                  <a:srgbClr val="99CCFF"/>
                </a:solidFill>
                <a:round/>
                <a:headEnd/>
                <a:tailEnd/>
              </a:ln>
              <a:solidFill>
                <a:srgbClr val="0066CC"/>
              </a:solidFill>
              <a:effectLst>
                <a:outerShdw dist="35921" dir="2700000" algn="ctr" rotWithShape="0">
                  <a:srgbClr val="990000"/>
                </a:outerShdw>
              </a:effectLst>
              <a:latin typeface="Impact"/>
            </a:endParaRPr>
          </a:p>
        </p:txBody>
      </p:sp>
      <p:pic>
        <p:nvPicPr>
          <p:cNvPr id="6146" name="Picture 2" descr="How to Do Market Research for a Business Plan | QuestionPr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64873"/>
            <a:ext cx="4223792" cy="281667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y is marketing research important for your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0" y="1241274"/>
            <a:ext cx="4248472" cy="282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244848"/>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ush">
  <a:themeElements>
    <a:clrScheme name="Blush.pot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Blush.pot">
      <a:majorFont>
        <a:latin typeface="Impact"/>
        <a:ea typeface=""/>
        <a:cs typeface=""/>
      </a:majorFont>
      <a:minorFont>
        <a:latin typeface="Impac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sh.pot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Blush.pot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Blush.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sh.pot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ads Tie">
  <a:themeElements>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po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ds Tie.po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po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po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po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96</TotalTime>
  <Words>872</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12</vt:i4>
      </vt:variant>
    </vt:vector>
  </HeadingPairs>
  <TitlesOfParts>
    <vt:vector size="31" baseType="lpstr">
      <vt:lpstr>Arial</vt:lpstr>
      <vt:lpstr>Arial Black</vt:lpstr>
      <vt:lpstr>Comic Sans MS</vt:lpstr>
      <vt:lpstr>Impact</vt:lpstr>
      <vt:lpstr>Monotype Sorts</vt:lpstr>
      <vt:lpstr>Times New Roman</vt:lpstr>
      <vt:lpstr>Verdana</vt:lpstr>
      <vt:lpstr>Wingdings</vt:lpstr>
      <vt:lpstr>Eclipse</vt:lpstr>
      <vt:lpstr>1_Eclipse</vt:lpstr>
      <vt:lpstr>Blush</vt:lpstr>
      <vt:lpstr>Dads Tie</vt:lpstr>
      <vt:lpstr>Network</vt:lpstr>
      <vt:lpstr>1_Default Design</vt:lpstr>
      <vt:lpstr>2_Default Design</vt:lpstr>
      <vt:lpstr>Echo</vt:lpstr>
      <vt:lpstr>1_Echo</vt:lpstr>
      <vt:lpstr>2_Echo</vt:lpstr>
      <vt:lpstr>Crayons</vt:lpstr>
      <vt:lpstr>PowerPoint Presentation</vt:lpstr>
      <vt:lpstr>PowerPoint Presentation</vt:lpstr>
      <vt:lpstr>PowerPoint Presentation</vt:lpstr>
      <vt:lpstr>Marketing Research Issues</vt:lpstr>
      <vt:lpstr>Why MkIS is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Lancaster</dc:creator>
  <cp:lastModifiedBy>Anand Walser</cp:lastModifiedBy>
  <cp:revision>11</cp:revision>
  <dcterms:created xsi:type="dcterms:W3CDTF">2012-11-24T12:28:09Z</dcterms:created>
  <dcterms:modified xsi:type="dcterms:W3CDTF">2020-07-27T12:12:31Z</dcterms:modified>
</cp:coreProperties>
</file>