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264" r:id="rId3"/>
    <p:sldId id="389" r:id="rId4"/>
    <p:sldId id="258" r:id="rId5"/>
    <p:sldId id="259" r:id="rId6"/>
    <p:sldId id="384" r:id="rId7"/>
    <p:sldId id="401" r:id="rId8"/>
    <p:sldId id="400" r:id="rId9"/>
    <p:sldId id="257" r:id="rId10"/>
    <p:sldId id="260" r:id="rId11"/>
    <p:sldId id="390" r:id="rId12"/>
    <p:sldId id="261" r:id="rId13"/>
    <p:sldId id="262" r:id="rId14"/>
    <p:sldId id="393" r:id="rId15"/>
    <p:sldId id="394" r:id="rId16"/>
    <p:sldId id="395" r:id="rId17"/>
    <p:sldId id="396" r:id="rId18"/>
    <p:sldId id="397" r:id="rId19"/>
    <p:sldId id="391" r:id="rId20"/>
    <p:sldId id="398" r:id="rId21"/>
    <p:sldId id="399" r:id="rId22"/>
    <p:sldId id="402" r:id="rId23"/>
    <p:sldId id="403" r:id="rId24"/>
    <p:sldId id="404" r:id="rId25"/>
    <p:sldId id="405" r:id="rId26"/>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ubedi" userId="ef008cac8e368832" providerId="LiveId" clId="{342F350B-E629-4932-8A00-A423F97FFBE0}"/>
    <pc:docChg chg="custSel modSld">
      <pc:chgData name="isha subedi" userId="ef008cac8e368832" providerId="LiveId" clId="{342F350B-E629-4932-8A00-A423F97FFBE0}" dt="2020-11-04T15:34:12.867" v="0" actId="313"/>
      <pc:docMkLst>
        <pc:docMk/>
      </pc:docMkLst>
      <pc:sldChg chg="modSp mod">
        <pc:chgData name="isha subedi" userId="ef008cac8e368832" providerId="LiveId" clId="{342F350B-E629-4932-8A00-A423F97FFBE0}" dt="2020-11-04T15:34:12.867" v="0" actId="313"/>
        <pc:sldMkLst>
          <pc:docMk/>
          <pc:sldMk cId="0" sldId="399"/>
        </pc:sldMkLst>
        <pc:spChg chg="mod">
          <ac:chgData name="isha subedi" userId="ef008cac8e368832" providerId="LiveId" clId="{342F350B-E629-4932-8A00-A423F97FFBE0}" dt="2020-11-04T15:34:12.867" v="0" actId="313"/>
          <ac:spMkLst>
            <pc:docMk/>
            <pc:sldMk cId="0" sldId="399"/>
            <ac:spMk id="3" creationId="{0515DC2C-D6DB-44A4-A68A-00B2B607EFC2}"/>
          </ac:spMkLst>
        </pc:spChg>
      </pc:sldChg>
    </pc:docChg>
  </pc:docChgLst>
  <pc:docChgLst>
    <pc:chgData name="Gurjot Singh" userId="8ebce928-24e2-4f7f-950b-4306909cf726" providerId="ADAL" clId="{726B37AB-A852-4D40-A4E4-C1B298B84567}"/>
    <pc:docChg chg="modSld">
      <pc:chgData name="Gurjot Singh" userId="8ebce928-24e2-4f7f-950b-4306909cf726" providerId="ADAL" clId="{726B37AB-A852-4D40-A4E4-C1B298B84567}" dt="2021-01-20T13:09:04.952" v="0" actId="12"/>
      <pc:docMkLst>
        <pc:docMk/>
      </pc:docMkLst>
      <pc:sldChg chg="modSp mod">
        <pc:chgData name="Gurjot Singh" userId="8ebce928-24e2-4f7f-950b-4306909cf726" providerId="ADAL" clId="{726B37AB-A852-4D40-A4E4-C1B298B84567}" dt="2021-01-20T13:09:04.952" v="0" actId="12"/>
        <pc:sldMkLst>
          <pc:docMk/>
          <pc:sldMk cId="0" sldId="393"/>
        </pc:sldMkLst>
        <pc:spChg chg="mod">
          <ac:chgData name="Gurjot Singh" userId="8ebce928-24e2-4f7f-950b-4306909cf726" providerId="ADAL" clId="{726B37AB-A852-4D40-A4E4-C1B298B84567}" dt="2021-01-20T13:09:04.952" v="0" actId="12"/>
          <ac:spMkLst>
            <pc:docMk/>
            <pc:sldMk cId="0" sldId="393"/>
            <ac:spMk id="20483" creationId="{352940A9-E950-45EA-9C9B-B88D65462A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7D18B0-93F7-4AE6-9434-96211438EB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a:extLst>
              <a:ext uri="{FF2B5EF4-FFF2-40B4-BE49-F238E27FC236}">
                <a16:creationId xmlns:a16="http://schemas.microsoft.com/office/drawing/2014/main" id="{4BF10EA6-D794-47AB-94E8-B9C968F0ADE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164F8272-D855-4ACD-BE7A-B85F08936207}" type="datetimeFigureOut">
              <a:rPr lang="en-GB"/>
              <a:pPr>
                <a:defRPr/>
              </a:pPr>
              <a:t>20/04/2021</a:t>
            </a:fld>
            <a:endParaRPr lang="en-GB"/>
          </a:p>
        </p:txBody>
      </p:sp>
      <p:sp>
        <p:nvSpPr>
          <p:cNvPr id="4" name="Slide Image Placeholder 3">
            <a:extLst>
              <a:ext uri="{FF2B5EF4-FFF2-40B4-BE49-F238E27FC236}">
                <a16:creationId xmlns:a16="http://schemas.microsoft.com/office/drawing/2014/main" id="{60C96E73-232A-4DAB-951D-D7460FFB55B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E987B64D-9EA2-4C5A-9544-447C3B50B2F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46F14A7A-889E-4587-89AE-87E326259D1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a:extLst>
              <a:ext uri="{FF2B5EF4-FFF2-40B4-BE49-F238E27FC236}">
                <a16:creationId xmlns:a16="http://schemas.microsoft.com/office/drawing/2014/main" id="{A94C7B25-6700-4536-8843-AE251188B8A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AC767E0F-896F-4A4A-9610-0A07B2534DEE}"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B240453-C771-4DF4-9A0A-D996CF7A06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CD87C0-8289-4B7F-BF9F-EF42C0CA8415}" type="slidenum">
              <a:rPr lang="en-US" altLang="en-US" smtClean="0"/>
              <a:pPr/>
              <a:t>3</a:t>
            </a:fld>
            <a:endParaRPr lang="en-US" altLang="en-US"/>
          </a:p>
        </p:txBody>
      </p:sp>
      <p:sp>
        <p:nvSpPr>
          <p:cNvPr id="7171" name="Rectangle 2">
            <a:extLst>
              <a:ext uri="{FF2B5EF4-FFF2-40B4-BE49-F238E27FC236}">
                <a16:creationId xmlns:a16="http://schemas.microsoft.com/office/drawing/2014/main" id="{D56DA274-C7BB-40E1-98F1-45AC60BCC7AB}"/>
              </a:ext>
            </a:extLst>
          </p:cNvPr>
          <p:cNvSpPr>
            <a:spLocks noGrp="1" noRot="1" noChangeAspect="1" noChangeArrowheads="1" noTextEdit="1"/>
          </p:cNvSpPr>
          <p:nvPr>
            <p:ph type="sldImg"/>
          </p:nvPr>
        </p:nvSpPr>
        <p:spPr bwMode="auto">
          <a:xfrm>
            <a:off x="917575" y="744538"/>
            <a:ext cx="4962525" cy="3722687"/>
          </a:xfrm>
          <a:solidFill>
            <a:srgbClr val="FFFFFF"/>
          </a:solidFill>
          <a:ln>
            <a:solidFill>
              <a:srgbClr val="000000"/>
            </a:solidFill>
            <a:miter lim="800000"/>
            <a:headEnd/>
            <a:tailEnd/>
          </a:ln>
        </p:spPr>
      </p:sp>
      <p:sp>
        <p:nvSpPr>
          <p:cNvPr id="7172" name="Rectangle 3">
            <a:extLst>
              <a:ext uri="{FF2B5EF4-FFF2-40B4-BE49-F238E27FC236}">
                <a16:creationId xmlns:a16="http://schemas.microsoft.com/office/drawing/2014/main" id="{C59162BD-6B7F-4701-839E-E3DA242329EB}"/>
              </a:ext>
            </a:extLst>
          </p:cNvPr>
          <p:cNvSpPr>
            <a:spLocks noGrp="1" noChangeArrowheads="1"/>
          </p:cNvSpPr>
          <p:nvPr>
            <p:ph type="body" idx="1"/>
          </p:nvPr>
        </p:nvSpPr>
        <p:spPr bwMode="auto">
          <a:xfrm>
            <a:off x="679450" y="4714875"/>
            <a:ext cx="5438775" cy="44672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15F0852-A15A-45D9-B7E9-98F1AB94F1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12F87C-89DA-4DD9-A16E-069BA00ED9F8}" type="slidenum">
              <a:rPr lang="en-US" altLang="en-US" smtClean="0"/>
              <a:pPr/>
              <a:t>6</a:t>
            </a:fld>
            <a:endParaRPr lang="en-US" altLang="en-US"/>
          </a:p>
        </p:txBody>
      </p:sp>
      <p:sp>
        <p:nvSpPr>
          <p:cNvPr id="13315" name="Rectangle 2">
            <a:extLst>
              <a:ext uri="{FF2B5EF4-FFF2-40B4-BE49-F238E27FC236}">
                <a16:creationId xmlns:a16="http://schemas.microsoft.com/office/drawing/2014/main" id="{B08C4FB2-1267-424F-B561-D26BC723C08B}"/>
              </a:ext>
            </a:extLst>
          </p:cNvPr>
          <p:cNvSpPr>
            <a:spLocks noGrp="1" noRot="1" noChangeAspect="1" noChangeArrowheads="1" noTextEdit="1"/>
          </p:cNvSpPr>
          <p:nvPr>
            <p:ph type="sldImg"/>
          </p:nvPr>
        </p:nvSpPr>
        <p:spPr bwMode="auto">
          <a:xfrm>
            <a:off x="917575" y="744538"/>
            <a:ext cx="4962525" cy="3722687"/>
          </a:xfrm>
          <a:solidFill>
            <a:srgbClr val="FFFFFF"/>
          </a:solidFill>
          <a:ln>
            <a:solidFill>
              <a:srgbClr val="000000"/>
            </a:solidFill>
            <a:miter lim="800000"/>
            <a:headEnd/>
            <a:tailEnd/>
          </a:ln>
        </p:spPr>
      </p:sp>
      <p:sp>
        <p:nvSpPr>
          <p:cNvPr id="13316" name="Rectangle 3">
            <a:extLst>
              <a:ext uri="{FF2B5EF4-FFF2-40B4-BE49-F238E27FC236}">
                <a16:creationId xmlns:a16="http://schemas.microsoft.com/office/drawing/2014/main" id="{991A2D29-5899-4A02-951B-E99AF1CF471F}"/>
              </a:ext>
            </a:extLst>
          </p:cNvPr>
          <p:cNvSpPr>
            <a:spLocks noGrp="1" noChangeArrowheads="1"/>
          </p:cNvSpPr>
          <p:nvPr>
            <p:ph type="body" idx="1"/>
          </p:nvPr>
        </p:nvSpPr>
        <p:spPr bwMode="auto">
          <a:xfrm>
            <a:off x="679450" y="4714875"/>
            <a:ext cx="5438775" cy="44672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74AEE32-BA8A-4E6E-84B2-8C86A10B63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BE2316-D3E2-4C92-8840-23C8F4AB5F60}" type="slidenum">
              <a:rPr lang="en-US" altLang="en-US" smtClean="0"/>
              <a:pPr/>
              <a:t>11</a:t>
            </a:fld>
            <a:endParaRPr lang="en-US" altLang="en-US"/>
          </a:p>
        </p:txBody>
      </p:sp>
      <p:sp>
        <p:nvSpPr>
          <p:cNvPr id="9219" name="Rectangle 2">
            <a:extLst>
              <a:ext uri="{FF2B5EF4-FFF2-40B4-BE49-F238E27FC236}">
                <a16:creationId xmlns:a16="http://schemas.microsoft.com/office/drawing/2014/main" id="{C62A67F2-C2D5-47CC-98C6-88FFFD091785}"/>
              </a:ext>
            </a:extLst>
          </p:cNvPr>
          <p:cNvSpPr>
            <a:spLocks noGrp="1" noRot="1" noChangeAspect="1" noChangeArrowheads="1" noTextEdit="1"/>
          </p:cNvSpPr>
          <p:nvPr>
            <p:ph type="sldImg"/>
          </p:nvPr>
        </p:nvSpPr>
        <p:spPr bwMode="auto">
          <a:xfrm>
            <a:off x="917575" y="744538"/>
            <a:ext cx="4962525" cy="3722687"/>
          </a:xfrm>
          <a:solidFill>
            <a:srgbClr val="FFFFFF"/>
          </a:solidFill>
          <a:ln>
            <a:solidFill>
              <a:srgbClr val="000000"/>
            </a:solidFill>
            <a:miter lim="800000"/>
            <a:headEnd/>
            <a:tailEnd/>
          </a:ln>
        </p:spPr>
      </p:sp>
      <p:sp>
        <p:nvSpPr>
          <p:cNvPr id="9220" name="Rectangle 3">
            <a:extLst>
              <a:ext uri="{FF2B5EF4-FFF2-40B4-BE49-F238E27FC236}">
                <a16:creationId xmlns:a16="http://schemas.microsoft.com/office/drawing/2014/main" id="{3FBC926A-2636-4509-A05F-00D858FC6A5F}"/>
              </a:ext>
            </a:extLst>
          </p:cNvPr>
          <p:cNvSpPr>
            <a:spLocks noGrp="1" noChangeArrowheads="1"/>
          </p:cNvSpPr>
          <p:nvPr>
            <p:ph type="body" idx="1"/>
          </p:nvPr>
        </p:nvSpPr>
        <p:spPr bwMode="auto">
          <a:xfrm>
            <a:off x="679450" y="4714875"/>
            <a:ext cx="5438775" cy="44672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FC885A9-9DA4-4EA0-A33C-4F7E0A5266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7E9765-7B64-48A4-B578-43687BF27273}" type="slidenum">
              <a:rPr lang="en-US" altLang="en-US" smtClean="0"/>
              <a:pPr/>
              <a:t>19</a:t>
            </a:fld>
            <a:endParaRPr lang="en-US" altLang="en-US"/>
          </a:p>
        </p:txBody>
      </p:sp>
      <p:sp>
        <p:nvSpPr>
          <p:cNvPr id="11267" name="Rectangle 2">
            <a:extLst>
              <a:ext uri="{FF2B5EF4-FFF2-40B4-BE49-F238E27FC236}">
                <a16:creationId xmlns:a16="http://schemas.microsoft.com/office/drawing/2014/main" id="{1A9BE81C-01F2-412B-93F3-A53229E6D7AA}"/>
              </a:ext>
            </a:extLst>
          </p:cNvPr>
          <p:cNvSpPr>
            <a:spLocks noGrp="1" noRot="1" noChangeAspect="1" noChangeArrowheads="1" noTextEdit="1"/>
          </p:cNvSpPr>
          <p:nvPr>
            <p:ph type="sldImg"/>
          </p:nvPr>
        </p:nvSpPr>
        <p:spPr bwMode="auto">
          <a:xfrm>
            <a:off x="917575" y="744538"/>
            <a:ext cx="4962525" cy="3722687"/>
          </a:xfrm>
          <a:solidFill>
            <a:srgbClr val="FFFFFF"/>
          </a:solidFill>
          <a:ln>
            <a:solidFill>
              <a:srgbClr val="000000"/>
            </a:solidFill>
            <a:miter lim="800000"/>
            <a:headEnd/>
            <a:tailEnd/>
          </a:ln>
        </p:spPr>
      </p:sp>
      <p:sp>
        <p:nvSpPr>
          <p:cNvPr id="11268" name="Rectangle 3">
            <a:extLst>
              <a:ext uri="{FF2B5EF4-FFF2-40B4-BE49-F238E27FC236}">
                <a16:creationId xmlns:a16="http://schemas.microsoft.com/office/drawing/2014/main" id="{1BD8A7A2-FCC1-46EA-B206-3AC9B94C769F}"/>
              </a:ext>
            </a:extLst>
          </p:cNvPr>
          <p:cNvSpPr>
            <a:spLocks noGrp="1" noChangeArrowheads="1"/>
          </p:cNvSpPr>
          <p:nvPr>
            <p:ph type="body" idx="1"/>
          </p:nvPr>
        </p:nvSpPr>
        <p:spPr bwMode="auto">
          <a:xfrm>
            <a:off x="679450" y="4714875"/>
            <a:ext cx="5438775" cy="44672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C9CE371-CCAE-433C-BC79-BA9979E72138}"/>
              </a:ext>
            </a:extLst>
          </p:cNvPr>
          <p:cNvGrpSpPr>
            <a:grpSpLocks/>
          </p:cNvGrpSpPr>
          <p:nvPr/>
        </p:nvGrpSpPr>
        <p:grpSpPr bwMode="auto">
          <a:xfrm>
            <a:off x="0" y="0"/>
            <a:ext cx="8763000" cy="5943600"/>
            <a:chOff x="0" y="0"/>
            <a:chExt cx="5520" cy="3744"/>
          </a:xfrm>
        </p:grpSpPr>
        <p:sp>
          <p:nvSpPr>
            <p:cNvPr id="5" name="Rectangle 3">
              <a:extLst>
                <a:ext uri="{FF2B5EF4-FFF2-40B4-BE49-F238E27FC236}">
                  <a16:creationId xmlns:a16="http://schemas.microsoft.com/office/drawing/2014/main" id="{1E0AA967-5A51-4D7C-94E1-73649EA1CC61}"/>
                </a:ext>
              </a:extLst>
            </p:cNvPr>
            <p:cNvSpPr>
              <a:spLocks noChangeArrowheads="1"/>
            </p:cNvSpPr>
            <p:nvPr/>
          </p:nvSpPr>
          <p:spPr bwMode="auto">
            <a:xfrm>
              <a:off x="0" y="0"/>
              <a:ext cx="1104" cy="3072"/>
            </a:xfrm>
            <a:prstGeom prst="rect">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nvGrpSpPr>
            <p:cNvPr id="6" name="Group 4">
              <a:extLst>
                <a:ext uri="{FF2B5EF4-FFF2-40B4-BE49-F238E27FC236}">
                  <a16:creationId xmlns:a16="http://schemas.microsoft.com/office/drawing/2014/main" id="{CB3ECC76-73F4-4EA5-96A3-7A23B31E7941}"/>
                </a:ext>
              </a:extLst>
            </p:cNvPr>
            <p:cNvGrpSpPr>
              <a:grpSpLocks/>
            </p:cNvGrpSpPr>
            <p:nvPr userDrawn="1"/>
          </p:nvGrpSpPr>
          <p:grpSpPr bwMode="auto">
            <a:xfrm>
              <a:off x="0" y="2208"/>
              <a:ext cx="5520" cy="1536"/>
              <a:chOff x="0" y="2208"/>
              <a:chExt cx="5520" cy="1536"/>
            </a:xfrm>
          </p:grpSpPr>
          <p:sp>
            <p:nvSpPr>
              <p:cNvPr id="10" name="Rectangle 5">
                <a:extLst>
                  <a:ext uri="{FF2B5EF4-FFF2-40B4-BE49-F238E27FC236}">
                    <a16:creationId xmlns:a16="http://schemas.microsoft.com/office/drawing/2014/main" id="{E6B10808-0FF7-4911-BDEE-6084F1EC73CB}"/>
                  </a:ext>
                </a:extLst>
              </p:cNvPr>
              <p:cNvSpPr>
                <a:spLocks noChangeArrowheads="1"/>
              </p:cNvSpPr>
              <p:nvPr/>
            </p:nvSpPr>
            <p:spPr bwMode="ltGray">
              <a:xfrm>
                <a:off x="624" y="2208"/>
                <a:ext cx="4896" cy="1536"/>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1" name="Rectangle 6">
                <a:extLst>
                  <a:ext uri="{FF2B5EF4-FFF2-40B4-BE49-F238E27FC236}">
                    <a16:creationId xmlns:a16="http://schemas.microsoft.com/office/drawing/2014/main" id="{32B03909-8633-4959-AFF3-A3B16FB83540}"/>
                  </a:ext>
                </a:extLst>
              </p:cNvPr>
              <p:cNvSpPr>
                <a:spLocks noChangeArrowheads="1"/>
              </p:cNvSpPr>
              <p:nvPr/>
            </p:nvSpPr>
            <p:spPr bwMode="white">
              <a:xfrm>
                <a:off x="654" y="2352"/>
                <a:ext cx="4818" cy="1347"/>
              </a:xfrm>
              <a:prstGeom prst="rect">
                <a:avLst/>
              </a:prstGeom>
              <a:solidFill>
                <a:schemeClr val="bg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2" name="Line 7">
                <a:extLst>
                  <a:ext uri="{FF2B5EF4-FFF2-40B4-BE49-F238E27FC236}">
                    <a16:creationId xmlns:a16="http://schemas.microsoft.com/office/drawing/2014/main" id="{4BCB1D3D-AAAA-4AB0-AD00-259255FCFD82}"/>
                  </a:ext>
                </a:extLst>
              </p:cNvPr>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grpSp>
          <p:nvGrpSpPr>
            <p:cNvPr id="7" name="Group 8">
              <a:extLst>
                <a:ext uri="{FF2B5EF4-FFF2-40B4-BE49-F238E27FC236}">
                  <a16:creationId xmlns:a16="http://schemas.microsoft.com/office/drawing/2014/main" id="{FC95C7DB-B7D9-462E-848B-D504E8C65F23}"/>
                </a:ext>
              </a:extLst>
            </p:cNvPr>
            <p:cNvGrpSpPr>
              <a:grpSpLocks/>
            </p:cNvGrpSpPr>
            <p:nvPr userDrawn="1"/>
          </p:nvGrpSpPr>
          <p:grpSpPr bwMode="auto">
            <a:xfrm>
              <a:off x="400" y="336"/>
              <a:ext cx="5088" cy="192"/>
              <a:chOff x="400" y="336"/>
              <a:chExt cx="5088" cy="192"/>
            </a:xfrm>
          </p:grpSpPr>
          <p:sp>
            <p:nvSpPr>
              <p:cNvPr id="8" name="Rectangle 9">
                <a:extLst>
                  <a:ext uri="{FF2B5EF4-FFF2-40B4-BE49-F238E27FC236}">
                    <a16:creationId xmlns:a16="http://schemas.microsoft.com/office/drawing/2014/main" id="{92C6CBCB-278C-4652-AA57-A88C4B473025}"/>
                  </a:ext>
                </a:extLst>
              </p:cNvPr>
              <p:cNvSpPr>
                <a:spLocks noChangeArrowheads="1"/>
              </p:cNvSpPr>
              <p:nvPr/>
            </p:nvSpPr>
            <p:spPr bwMode="auto">
              <a:xfrm>
                <a:off x="3952" y="336"/>
                <a:ext cx="1536" cy="19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9" name="Line 10">
                <a:extLst>
                  <a:ext uri="{FF2B5EF4-FFF2-40B4-BE49-F238E27FC236}">
                    <a16:creationId xmlns:a16="http://schemas.microsoft.com/office/drawing/2014/main" id="{721D17A6-2C51-422D-96D1-A116AD779179}"/>
                  </a:ext>
                </a:extLst>
              </p:cNvPr>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grpSp>
      <p:sp>
        <p:nvSpPr>
          <p:cNvPr id="5131" name="Rectangle 11"/>
          <p:cNvSpPr>
            <a:spLocks noGrp="1" noChangeArrowheads="1"/>
          </p:cNvSpPr>
          <p:nvPr>
            <p:ph type="ctrTitle"/>
          </p:nvPr>
        </p:nvSpPr>
        <p:spPr>
          <a:xfrm>
            <a:off x="2057400" y="1143000"/>
            <a:ext cx="6629400" cy="2209800"/>
          </a:xfrm>
        </p:spPr>
        <p:txBody>
          <a:bodyPr/>
          <a:lstStyle>
            <a:lvl1pPr>
              <a:defRPr sz="4800"/>
            </a:lvl1pPr>
          </a:lstStyle>
          <a:p>
            <a:pPr lvl="0"/>
            <a:r>
              <a:rPr lang="fr-FR" altLang="en-US" noProof="0"/>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anose="05000000000000000000" pitchFamily="2" charset="2"/>
              <a:buNone/>
              <a:defRPr/>
            </a:lvl1pPr>
          </a:lstStyle>
          <a:p>
            <a:pPr lvl="0"/>
            <a:r>
              <a:rPr lang="fr-FR" altLang="en-US" noProof="0"/>
              <a:t>Click to edit Master subtitle style</a:t>
            </a:r>
          </a:p>
        </p:txBody>
      </p:sp>
      <p:sp>
        <p:nvSpPr>
          <p:cNvPr id="13" name="Rectangle 13">
            <a:extLst>
              <a:ext uri="{FF2B5EF4-FFF2-40B4-BE49-F238E27FC236}">
                <a16:creationId xmlns:a16="http://schemas.microsoft.com/office/drawing/2014/main" id="{600E91F3-8EBA-4C7A-81DF-1BB93F688EB8}"/>
              </a:ext>
            </a:extLst>
          </p:cNvPr>
          <p:cNvSpPr>
            <a:spLocks noGrp="1" noChangeArrowheads="1"/>
          </p:cNvSpPr>
          <p:nvPr>
            <p:ph type="dt" sz="half" idx="10"/>
          </p:nvPr>
        </p:nvSpPr>
        <p:spPr>
          <a:xfrm>
            <a:off x="912813" y="6251575"/>
            <a:ext cx="1905000" cy="457200"/>
          </a:xfrm>
        </p:spPr>
        <p:txBody>
          <a:bodyPr/>
          <a:lstStyle>
            <a:lvl1pPr>
              <a:defRPr/>
            </a:lvl1pPr>
          </a:lstStyle>
          <a:p>
            <a:pPr>
              <a:defRPr/>
            </a:pPr>
            <a:endParaRPr lang="fr-FR" altLang="en-US"/>
          </a:p>
        </p:txBody>
      </p:sp>
      <p:sp>
        <p:nvSpPr>
          <p:cNvPr id="14" name="Rectangle 14">
            <a:extLst>
              <a:ext uri="{FF2B5EF4-FFF2-40B4-BE49-F238E27FC236}">
                <a16:creationId xmlns:a16="http://schemas.microsoft.com/office/drawing/2014/main" id="{E2ED87D6-13A8-4C19-A758-04D473B9732D}"/>
              </a:ext>
            </a:extLst>
          </p:cNvPr>
          <p:cNvSpPr>
            <a:spLocks noGrp="1" noChangeArrowheads="1"/>
          </p:cNvSpPr>
          <p:nvPr>
            <p:ph type="ftr" sz="quarter" idx="11"/>
          </p:nvPr>
        </p:nvSpPr>
        <p:spPr>
          <a:xfrm>
            <a:off x="3354388" y="6248400"/>
            <a:ext cx="2895600" cy="457200"/>
          </a:xfrm>
        </p:spPr>
        <p:txBody>
          <a:bodyPr/>
          <a:lstStyle>
            <a:lvl1pPr>
              <a:defRPr/>
            </a:lvl1pPr>
          </a:lstStyle>
          <a:p>
            <a:pPr>
              <a:defRPr/>
            </a:pPr>
            <a:endParaRPr lang="fr-FR" altLang="en-US"/>
          </a:p>
        </p:txBody>
      </p:sp>
      <p:sp>
        <p:nvSpPr>
          <p:cNvPr id="15" name="Rectangle 15">
            <a:extLst>
              <a:ext uri="{FF2B5EF4-FFF2-40B4-BE49-F238E27FC236}">
                <a16:creationId xmlns:a16="http://schemas.microsoft.com/office/drawing/2014/main" id="{BDFC594A-4296-44A1-9700-E35A82DCAF2C}"/>
              </a:ext>
            </a:extLst>
          </p:cNvPr>
          <p:cNvSpPr>
            <a:spLocks noGrp="1" noChangeArrowheads="1"/>
          </p:cNvSpPr>
          <p:nvPr>
            <p:ph type="sldNum" sz="quarter" idx="12"/>
          </p:nvPr>
        </p:nvSpPr>
        <p:spPr/>
        <p:txBody>
          <a:bodyPr/>
          <a:lstStyle>
            <a:lvl1pPr>
              <a:defRPr/>
            </a:lvl1pPr>
          </a:lstStyle>
          <a:p>
            <a:pPr>
              <a:defRPr/>
            </a:pPr>
            <a:fld id="{BA01DBCC-527A-4042-97F0-5F95E778BDFA}" type="slidenum">
              <a:rPr lang="fr-FR" altLang="en-US"/>
              <a:pPr>
                <a:defRPr/>
              </a:pPr>
              <a:t>‹#›</a:t>
            </a:fld>
            <a:endParaRPr lang="fr-FR" altLang="en-US"/>
          </a:p>
        </p:txBody>
      </p:sp>
    </p:spTree>
    <p:extLst>
      <p:ext uri="{BB962C8B-B14F-4D97-AF65-F5344CB8AC3E}">
        <p14:creationId xmlns:p14="http://schemas.microsoft.com/office/powerpoint/2010/main" val="386182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a:extLst>
              <a:ext uri="{FF2B5EF4-FFF2-40B4-BE49-F238E27FC236}">
                <a16:creationId xmlns:a16="http://schemas.microsoft.com/office/drawing/2014/main" id="{B706F345-9F6A-410D-9C6F-5B200356A3AC}"/>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10">
            <a:extLst>
              <a:ext uri="{FF2B5EF4-FFF2-40B4-BE49-F238E27FC236}">
                <a16:creationId xmlns:a16="http://schemas.microsoft.com/office/drawing/2014/main" id="{F09F40F0-3B06-4EAA-8755-65DC8087F9B5}"/>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11">
            <a:extLst>
              <a:ext uri="{FF2B5EF4-FFF2-40B4-BE49-F238E27FC236}">
                <a16:creationId xmlns:a16="http://schemas.microsoft.com/office/drawing/2014/main" id="{7DEBB7C4-2F20-4486-A0B5-679F48BDF806}"/>
              </a:ext>
            </a:extLst>
          </p:cNvPr>
          <p:cNvSpPr>
            <a:spLocks noGrp="1" noChangeArrowheads="1"/>
          </p:cNvSpPr>
          <p:nvPr>
            <p:ph type="sldNum" sz="quarter" idx="12"/>
          </p:nvPr>
        </p:nvSpPr>
        <p:spPr>
          <a:ln/>
        </p:spPr>
        <p:txBody>
          <a:bodyPr/>
          <a:lstStyle>
            <a:lvl1pPr>
              <a:defRPr/>
            </a:lvl1pPr>
          </a:lstStyle>
          <a:p>
            <a:pPr>
              <a:defRPr/>
            </a:pPr>
            <a:fld id="{A7DD31A8-D94F-476B-8653-B8E58860D8E3}" type="slidenum">
              <a:rPr lang="fr-FR" altLang="en-US"/>
              <a:pPr>
                <a:defRPr/>
              </a:pPr>
              <a:t>‹#›</a:t>
            </a:fld>
            <a:endParaRPr lang="fr-FR" altLang="en-US"/>
          </a:p>
        </p:txBody>
      </p:sp>
    </p:spTree>
    <p:extLst>
      <p:ext uri="{BB962C8B-B14F-4D97-AF65-F5344CB8AC3E}">
        <p14:creationId xmlns:p14="http://schemas.microsoft.com/office/powerpoint/2010/main" val="66862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a:extLst>
              <a:ext uri="{FF2B5EF4-FFF2-40B4-BE49-F238E27FC236}">
                <a16:creationId xmlns:a16="http://schemas.microsoft.com/office/drawing/2014/main" id="{E9FBF1C0-27B7-4E79-8C91-1361D88627F0}"/>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10">
            <a:extLst>
              <a:ext uri="{FF2B5EF4-FFF2-40B4-BE49-F238E27FC236}">
                <a16:creationId xmlns:a16="http://schemas.microsoft.com/office/drawing/2014/main" id="{9BE9F592-528A-469D-A3FE-E8E9B4F8B331}"/>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11">
            <a:extLst>
              <a:ext uri="{FF2B5EF4-FFF2-40B4-BE49-F238E27FC236}">
                <a16:creationId xmlns:a16="http://schemas.microsoft.com/office/drawing/2014/main" id="{F0F3F3E0-F9FB-4B0D-81C4-D1EAED44C0AA}"/>
              </a:ext>
            </a:extLst>
          </p:cNvPr>
          <p:cNvSpPr>
            <a:spLocks noGrp="1" noChangeArrowheads="1"/>
          </p:cNvSpPr>
          <p:nvPr>
            <p:ph type="sldNum" sz="quarter" idx="12"/>
          </p:nvPr>
        </p:nvSpPr>
        <p:spPr>
          <a:ln/>
        </p:spPr>
        <p:txBody>
          <a:bodyPr/>
          <a:lstStyle>
            <a:lvl1pPr>
              <a:defRPr/>
            </a:lvl1pPr>
          </a:lstStyle>
          <a:p>
            <a:pPr>
              <a:defRPr/>
            </a:pPr>
            <a:fld id="{D6BFAC97-A15F-4767-814B-0AEA299E927D}" type="slidenum">
              <a:rPr lang="fr-FR" altLang="en-US"/>
              <a:pPr>
                <a:defRPr/>
              </a:pPr>
              <a:t>‹#›</a:t>
            </a:fld>
            <a:endParaRPr lang="fr-FR" altLang="en-US"/>
          </a:p>
        </p:txBody>
      </p:sp>
    </p:spTree>
    <p:extLst>
      <p:ext uri="{BB962C8B-B14F-4D97-AF65-F5344CB8AC3E}">
        <p14:creationId xmlns:p14="http://schemas.microsoft.com/office/powerpoint/2010/main" val="1817086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9">
            <a:extLst>
              <a:ext uri="{FF2B5EF4-FFF2-40B4-BE49-F238E27FC236}">
                <a16:creationId xmlns:a16="http://schemas.microsoft.com/office/drawing/2014/main" id="{E4097D85-2D52-4184-94BF-F48CBE2BF8A3}"/>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10">
            <a:extLst>
              <a:ext uri="{FF2B5EF4-FFF2-40B4-BE49-F238E27FC236}">
                <a16:creationId xmlns:a16="http://schemas.microsoft.com/office/drawing/2014/main" id="{B551E621-5333-426D-90AE-16453E81D05D}"/>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11">
            <a:extLst>
              <a:ext uri="{FF2B5EF4-FFF2-40B4-BE49-F238E27FC236}">
                <a16:creationId xmlns:a16="http://schemas.microsoft.com/office/drawing/2014/main" id="{B18D3493-69A0-41D1-9616-171087A3725A}"/>
              </a:ext>
            </a:extLst>
          </p:cNvPr>
          <p:cNvSpPr>
            <a:spLocks noGrp="1" noChangeArrowheads="1"/>
          </p:cNvSpPr>
          <p:nvPr>
            <p:ph type="sldNum" sz="quarter" idx="12"/>
          </p:nvPr>
        </p:nvSpPr>
        <p:spPr>
          <a:ln/>
        </p:spPr>
        <p:txBody>
          <a:bodyPr/>
          <a:lstStyle>
            <a:lvl1pPr>
              <a:defRPr/>
            </a:lvl1pPr>
          </a:lstStyle>
          <a:p>
            <a:pPr>
              <a:defRPr/>
            </a:pPr>
            <a:fld id="{154C742A-3061-4BAE-896A-4547933AD084}" type="slidenum">
              <a:rPr lang="fr-FR" altLang="en-US"/>
              <a:pPr>
                <a:defRPr/>
              </a:pPr>
              <a:t>‹#›</a:t>
            </a:fld>
            <a:endParaRPr lang="fr-FR" altLang="en-US"/>
          </a:p>
        </p:txBody>
      </p:sp>
    </p:spTree>
    <p:extLst>
      <p:ext uri="{BB962C8B-B14F-4D97-AF65-F5344CB8AC3E}">
        <p14:creationId xmlns:p14="http://schemas.microsoft.com/office/powerpoint/2010/main" val="1082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a:extLst>
              <a:ext uri="{FF2B5EF4-FFF2-40B4-BE49-F238E27FC236}">
                <a16:creationId xmlns:a16="http://schemas.microsoft.com/office/drawing/2014/main" id="{B8130190-D8D8-4335-8AB0-1CC033D769F7}"/>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10">
            <a:extLst>
              <a:ext uri="{FF2B5EF4-FFF2-40B4-BE49-F238E27FC236}">
                <a16:creationId xmlns:a16="http://schemas.microsoft.com/office/drawing/2014/main" id="{19ECA550-7E74-4180-B7D2-77E5D3729F78}"/>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11">
            <a:extLst>
              <a:ext uri="{FF2B5EF4-FFF2-40B4-BE49-F238E27FC236}">
                <a16:creationId xmlns:a16="http://schemas.microsoft.com/office/drawing/2014/main" id="{D0E53902-9B36-4771-A7E3-7C8392DD1672}"/>
              </a:ext>
            </a:extLst>
          </p:cNvPr>
          <p:cNvSpPr>
            <a:spLocks noGrp="1" noChangeArrowheads="1"/>
          </p:cNvSpPr>
          <p:nvPr>
            <p:ph type="sldNum" sz="quarter" idx="12"/>
          </p:nvPr>
        </p:nvSpPr>
        <p:spPr>
          <a:ln/>
        </p:spPr>
        <p:txBody>
          <a:bodyPr/>
          <a:lstStyle>
            <a:lvl1pPr>
              <a:defRPr/>
            </a:lvl1pPr>
          </a:lstStyle>
          <a:p>
            <a:pPr>
              <a:defRPr/>
            </a:pPr>
            <a:fld id="{D7C5A868-9FD0-4C28-8A15-09702042F7E7}" type="slidenum">
              <a:rPr lang="fr-FR" altLang="en-US"/>
              <a:pPr>
                <a:defRPr/>
              </a:pPr>
              <a:t>‹#›</a:t>
            </a:fld>
            <a:endParaRPr lang="fr-FR" altLang="en-US"/>
          </a:p>
        </p:txBody>
      </p:sp>
    </p:spTree>
    <p:extLst>
      <p:ext uri="{BB962C8B-B14F-4D97-AF65-F5344CB8AC3E}">
        <p14:creationId xmlns:p14="http://schemas.microsoft.com/office/powerpoint/2010/main" val="421925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9">
            <a:extLst>
              <a:ext uri="{FF2B5EF4-FFF2-40B4-BE49-F238E27FC236}">
                <a16:creationId xmlns:a16="http://schemas.microsoft.com/office/drawing/2014/main" id="{E5D00D28-1A3A-4F40-913A-DD4B039C74BE}"/>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10">
            <a:extLst>
              <a:ext uri="{FF2B5EF4-FFF2-40B4-BE49-F238E27FC236}">
                <a16:creationId xmlns:a16="http://schemas.microsoft.com/office/drawing/2014/main" id="{0D3C8D8A-79C9-40AE-A192-A26778E127E0}"/>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11">
            <a:extLst>
              <a:ext uri="{FF2B5EF4-FFF2-40B4-BE49-F238E27FC236}">
                <a16:creationId xmlns:a16="http://schemas.microsoft.com/office/drawing/2014/main" id="{F7F2EFC7-6AE1-4C24-899D-F9CBC0531858}"/>
              </a:ext>
            </a:extLst>
          </p:cNvPr>
          <p:cNvSpPr>
            <a:spLocks noGrp="1" noChangeArrowheads="1"/>
          </p:cNvSpPr>
          <p:nvPr>
            <p:ph type="sldNum" sz="quarter" idx="12"/>
          </p:nvPr>
        </p:nvSpPr>
        <p:spPr>
          <a:ln/>
        </p:spPr>
        <p:txBody>
          <a:bodyPr/>
          <a:lstStyle>
            <a:lvl1pPr>
              <a:defRPr/>
            </a:lvl1pPr>
          </a:lstStyle>
          <a:p>
            <a:pPr>
              <a:defRPr/>
            </a:pPr>
            <a:fld id="{7A44EBFE-A303-4712-9F66-8EC11565E17B}" type="slidenum">
              <a:rPr lang="fr-FR" altLang="en-US"/>
              <a:pPr>
                <a:defRPr/>
              </a:pPr>
              <a:t>‹#›</a:t>
            </a:fld>
            <a:endParaRPr lang="fr-FR" altLang="en-US"/>
          </a:p>
        </p:txBody>
      </p:sp>
    </p:spTree>
    <p:extLst>
      <p:ext uri="{BB962C8B-B14F-4D97-AF65-F5344CB8AC3E}">
        <p14:creationId xmlns:p14="http://schemas.microsoft.com/office/powerpoint/2010/main" val="144443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9">
            <a:extLst>
              <a:ext uri="{FF2B5EF4-FFF2-40B4-BE49-F238E27FC236}">
                <a16:creationId xmlns:a16="http://schemas.microsoft.com/office/drawing/2014/main" id="{B598F2B9-56C0-475F-9A09-D5F280551F36}"/>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10">
            <a:extLst>
              <a:ext uri="{FF2B5EF4-FFF2-40B4-BE49-F238E27FC236}">
                <a16:creationId xmlns:a16="http://schemas.microsoft.com/office/drawing/2014/main" id="{DA842090-0115-43B9-8F8A-8DDBE22D0FCC}"/>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11">
            <a:extLst>
              <a:ext uri="{FF2B5EF4-FFF2-40B4-BE49-F238E27FC236}">
                <a16:creationId xmlns:a16="http://schemas.microsoft.com/office/drawing/2014/main" id="{3912B11A-3D1D-4046-B875-FFE09E2622E5}"/>
              </a:ext>
            </a:extLst>
          </p:cNvPr>
          <p:cNvSpPr>
            <a:spLocks noGrp="1" noChangeArrowheads="1"/>
          </p:cNvSpPr>
          <p:nvPr>
            <p:ph type="sldNum" sz="quarter" idx="12"/>
          </p:nvPr>
        </p:nvSpPr>
        <p:spPr>
          <a:ln/>
        </p:spPr>
        <p:txBody>
          <a:bodyPr/>
          <a:lstStyle>
            <a:lvl1pPr>
              <a:defRPr/>
            </a:lvl1pPr>
          </a:lstStyle>
          <a:p>
            <a:pPr>
              <a:defRPr/>
            </a:pPr>
            <a:fld id="{7397880D-9205-417B-A786-0B780C1FB0B0}" type="slidenum">
              <a:rPr lang="fr-FR" altLang="en-US"/>
              <a:pPr>
                <a:defRPr/>
              </a:pPr>
              <a:t>‹#›</a:t>
            </a:fld>
            <a:endParaRPr lang="fr-FR" altLang="en-US"/>
          </a:p>
        </p:txBody>
      </p:sp>
    </p:spTree>
    <p:extLst>
      <p:ext uri="{BB962C8B-B14F-4D97-AF65-F5344CB8AC3E}">
        <p14:creationId xmlns:p14="http://schemas.microsoft.com/office/powerpoint/2010/main" val="413241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9">
            <a:extLst>
              <a:ext uri="{FF2B5EF4-FFF2-40B4-BE49-F238E27FC236}">
                <a16:creationId xmlns:a16="http://schemas.microsoft.com/office/drawing/2014/main" id="{2057AE2B-7780-4F1D-BABB-9A5E20E30AF7}"/>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8" name="Rectangle 10">
            <a:extLst>
              <a:ext uri="{FF2B5EF4-FFF2-40B4-BE49-F238E27FC236}">
                <a16:creationId xmlns:a16="http://schemas.microsoft.com/office/drawing/2014/main" id="{0DE0C950-9101-4E86-93F8-6D09796D84B0}"/>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9" name="Rectangle 11">
            <a:extLst>
              <a:ext uri="{FF2B5EF4-FFF2-40B4-BE49-F238E27FC236}">
                <a16:creationId xmlns:a16="http://schemas.microsoft.com/office/drawing/2014/main" id="{2A61C0B3-B390-4A26-AE15-2C3344B9CB99}"/>
              </a:ext>
            </a:extLst>
          </p:cNvPr>
          <p:cNvSpPr>
            <a:spLocks noGrp="1" noChangeArrowheads="1"/>
          </p:cNvSpPr>
          <p:nvPr>
            <p:ph type="sldNum" sz="quarter" idx="12"/>
          </p:nvPr>
        </p:nvSpPr>
        <p:spPr>
          <a:ln/>
        </p:spPr>
        <p:txBody>
          <a:bodyPr/>
          <a:lstStyle>
            <a:lvl1pPr>
              <a:defRPr/>
            </a:lvl1pPr>
          </a:lstStyle>
          <a:p>
            <a:pPr>
              <a:defRPr/>
            </a:pPr>
            <a:fld id="{8AB5FF3B-3C41-4225-B1F6-B865C0012C4B}" type="slidenum">
              <a:rPr lang="fr-FR" altLang="en-US"/>
              <a:pPr>
                <a:defRPr/>
              </a:pPr>
              <a:t>‹#›</a:t>
            </a:fld>
            <a:endParaRPr lang="fr-FR" altLang="en-US"/>
          </a:p>
        </p:txBody>
      </p:sp>
    </p:spTree>
    <p:extLst>
      <p:ext uri="{BB962C8B-B14F-4D97-AF65-F5344CB8AC3E}">
        <p14:creationId xmlns:p14="http://schemas.microsoft.com/office/powerpoint/2010/main" val="6838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9">
            <a:extLst>
              <a:ext uri="{FF2B5EF4-FFF2-40B4-BE49-F238E27FC236}">
                <a16:creationId xmlns:a16="http://schemas.microsoft.com/office/drawing/2014/main" id="{A6B96F51-89DB-4793-8B3B-BD93F1EC0245}"/>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4" name="Rectangle 10">
            <a:extLst>
              <a:ext uri="{FF2B5EF4-FFF2-40B4-BE49-F238E27FC236}">
                <a16:creationId xmlns:a16="http://schemas.microsoft.com/office/drawing/2014/main" id="{6CD128F3-760C-48E7-972A-42136374F8A2}"/>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5" name="Rectangle 11">
            <a:extLst>
              <a:ext uri="{FF2B5EF4-FFF2-40B4-BE49-F238E27FC236}">
                <a16:creationId xmlns:a16="http://schemas.microsoft.com/office/drawing/2014/main" id="{9FD228EE-E339-4066-AB64-3805C3DA156F}"/>
              </a:ext>
            </a:extLst>
          </p:cNvPr>
          <p:cNvSpPr>
            <a:spLocks noGrp="1" noChangeArrowheads="1"/>
          </p:cNvSpPr>
          <p:nvPr>
            <p:ph type="sldNum" sz="quarter" idx="12"/>
          </p:nvPr>
        </p:nvSpPr>
        <p:spPr>
          <a:ln/>
        </p:spPr>
        <p:txBody>
          <a:bodyPr/>
          <a:lstStyle>
            <a:lvl1pPr>
              <a:defRPr/>
            </a:lvl1pPr>
          </a:lstStyle>
          <a:p>
            <a:pPr>
              <a:defRPr/>
            </a:pPr>
            <a:fld id="{6DD9F680-4507-43CC-87C8-D8756660A57A}" type="slidenum">
              <a:rPr lang="fr-FR" altLang="en-US"/>
              <a:pPr>
                <a:defRPr/>
              </a:pPr>
              <a:t>‹#›</a:t>
            </a:fld>
            <a:endParaRPr lang="fr-FR" altLang="en-US"/>
          </a:p>
        </p:txBody>
      </p:sp>
    </p:spTree>
    <p:extLst>
      <p:ext uri="{BB962C8B-B14F-4D97-AF65-F5344CB8AC3E}">
        <p14:creationId xmlns:p14="http://schemas.microsoft.com/office/powerpoint/2010/main" val="170063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C560741-C2B5-437E-AB30-A44FD94B0CD5}"/>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3" name="Rectangle 10">
            <a:extLst>
              <a:ext uri="{FF2B5EF4-FFF2-40B4-BE49-F238E27FC236}">
                <a16:creationId xmlns:a16="http://schemas.microsoft.com/office/drawing/2014/main" id="{7CE1DC82-A992-4449-91D0-A8C530DA2757}"/>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4" name="Rectangle 11">
            <a:extLst>
              <a:ext uri="{FF2B5EF4-FFF2-40B4-BE49-F238E27FC236}">
                <a16:creationId xmlns:a16="http://schemas.microsoft.com/office/drawing/2014/main" id="{5D1C8DC3-5C2C-4CDE-B967-96A8C8F0F535}"/>
              </a:ext>
            </a:extLst>
          </p:cNvPr>
          <p:cNvSpPr>
            <a:spLocks noGrp="1" noChangeArrowheads="1"/>
          </p:cNvSpPr>
          <p:nvPr>
            <p:ph type="sldNum" sz="quarter" idx="12"/>
          </p:nvPr>
        </p:nvSpPr>
        <p:spPr>
          <a:ln/>
        </p:spPr>
        <p:txBody>
          <a:bodyPr/>
          <a:lstStyle>
            <a:lvl1pPr>
              <a:defRPr/>
            </a:lvl1pPr>
          </a:lstStyle>
          <a:p>
            <a:pPr>
              <a:defRPr/>
            </a:pPr>
            <a:fld id="{2130A847-2933-4179-9EE5-73283E040373}" type="slidenum">
              <a:rPr lang="fr-FR" altLang="en-US"/>
              <a:pPr>
                <a:defRPr/>
              </a:pPr>
              <a:t>‹#›</a:t>
            </a:fld>
            <a:endParaRPr lang="fr-FR" altLang="en-US"/>
          </a:p>
        </p:txBody>
      </p:sp>
    </p:spTree>
    <p:extLst>
      <p:ext uri="{BB962C8B-B14F-4D97-AF65-F5344CB8AC3E}">
        <p14:creationId xmlns:p14="http://schemas.microsoft.com/office/powerpoint/2010/main" val="218721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9">
            <a:extLst>
              <a:ext uri="{FF2B5EF4-FFF2-40B4-BE49-F238E27FC236}">
                <a16:creationId xmlns:a16="http://schemas.microsoft.com/office/drawing/2014/main" id="{C43ED86B-7072-4DAC-8665-A2C0EDC597F7}"/>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10">
            <a:extLst>
              <a:ext uri="{FF2B5EF4-FFF2-40B4-BE49-F238E27FC236}">
                <a16:creationId xmlns:a16="http://schemas.microsoft.com/office/drawing/2014/main" id="{D704C9C2-FE7C-426E-897B-F4D746AF68C1}"/>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11">
            <a:extLst>
              <a:ext uri="{FF2B5EF4-FFF2-40B4-BE49-F238E27FC236}">
                <a16:creationId xmlns:a16="http://schemas.microsoft.com/office/drawing/2014/main" id="{EF64051D-7319-473B-A338-0C54DC710807}"/>
              </a:ext>
            </a:extLst>
          </p:cNvPr>
          <p:cNvSpPr>
            <a:spLocks noGrp="1" noChangeArrowheads="1"/>
          </p:cNvSpPr>
          <p:nvPr>
            <p:ph type="sldNum" sz="quarter" idx="12"/>
          </p:nvPr>
        </p:nvSpPr>
        <p:spPr>
          <a:ln/>
        </p:spPr>
        <p:txBody>
          <a:bodyPr/>
          <a:lstStyle>
            <a:lvl1pPr>
              <a:defRPr/>
            </a:lvl1pPr>
          </a:lstStyle>
          <a:p>
            <a:pPr>
              <a:defRPr/>
            </a:pPr>
            <a:fld id="{8FD50572-95DF-497A-8828-1B008EF8FB8E}" type="slidenum">
              <a:rPr lang="fr-FR" altLang="en-US"/>
              <a:pPr>
                <a:defRPr/>
              </a:pPr>
              <a:t>‹#›</a:t>
            </a:fld>
            <a:endParaRPr lang="fr-FR" altLang="en-US"/>
          </a:p>
        </p:txBody>
      </p:sp>
    </p:spTree>
    <p:extLst>
      <p:ext uri="{BB962C8B-B14F-4D97-AF65-F5344CB8AC3E}">
        <p14:creationId xmlns:p14="http://schemas.microsoft.com/office/powerpoint/2010/main" val="152209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9">
            <a:extLst>
              <a:ext uri="{FF2B5EF4-FFF2-40B4-BE49-F238E27FC236}">
                <a16:creationId xmlns:a16="http://schemas.microsoft.com/office/drawing/2014/main" id="{91D2E3E6-FC2E-43A0-910C-405A467F22D8}"/>
              </a:ext>
            </a:extLst>
          </p:cNvPr>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10">
            <a:extLst>
              <a:ext uri="{FF2B5EF4-FFF2-40B4-BE49-F238E27FC236}">
                <a16:creationId xmlns:a16="http://schemas.microsoft.com/office/drawing/2014/main" id="{99B6268B-F94E-4BD5-9F25-8CEC08224388}"/>
              </a:ext>
            </a:extLst>
          </p:cNvPr>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11">
            <a:extLst>
              <a:ext uri="{FF2B5EF4-FFF2-40B4-BE49-F238E27FC236}">
                <a16:creationId xmlns:a16="http://schemas.microsoft.com/office/drawing/2014/main" id="{B04D8A50-49C0-4A58-BEA9-28E9937D1A3E}"/>
              </a:ext>
            </a:extLst>
          </p:cNvPr>
          <p:cNvSpPr>
            <a:spLocks noGrp="1" noChangeArrowheads="1"/>
          </p:cNvSpPr>
          <p:nvPr>
            <p:ph type="sldNum" sz="quarter" idx="12"/>
          </p:nvPr>
        </p:nvSpPr>
        <p:spPr>
          <a:ln/>
        </p:spPr>
        <p:txBody>
          <a:bodyPr/>
          <a:lstStyle>
            <a:lvl1pPr>
              <a:defRPr/>
            </a:lvl1pPr>
          </a:lstStyle>
          <a:p>
            <a:pPr>
              <a:defRPr/>
            </a:pPr>
            <a:fld id="{001260B9-A4FD-4811-997C-74BB0DF30809}" type="slidenum">
              <a:rPr lang="fr-FR" altLang="en-US"/>
              <a:pPr>
                <a:defRPr/>
              </a:pPr>
              <a:t>‹#›</a:t>
            </a:fld>
            <a:endParaRPr lang="fr-FR" altLang="en-US"/>
          </a:p>
        </p:txBody>
      </p:sp>
    </p:spTree>
    <p:extLst>
      <p:ext uri="{BB962C8B-B14F-4D97-AF65-F5344CB8AC3E}">
        <p14:creationId xmlns:p14="http://schemas.microsoft.com/office/powerpoint/2010/main" val="349984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AC9F0A0-D7DE-444F-A356-0FBE5C4004FC}"/>
              </a:ext>
            </a:extLst>
          </p:cNvPr>
          <p:cNvGrpSpPr>
            <a:grpSpLocks/>
          </p:cNvGrpSpPr>
          <p:nvPr/>
        </p:nvGrpSpPr>
        <p:grpSpPr bwMode="auto">
          <a:xfrm>
            <a:off x="0" y="0"/>
            <a:ext cx="8686800" cy="4876800"/>
            <a:chOff x="0" y="0"/>
            <a:chExt cx="5472" cy="3072"/>
          </a:xfrm>
        </p:grpSpPr>
        <p:sp>
          <p:nvSpPr>
            <p:cNvPr id="1033" name="Rectangle 3">
              <a:extLst>
                <a:ext uri="{FF2B5EF4-FFF2-40B4-BE49-F238E27FC236}">
                  <a16:creationId xmlns:a16="http://schemas.microsoft.com/office/drawing/2014/main" id="{BEFBA531-2243-4532-9CAD-EBA5BAA1263A}"/>
                </a:ext>
              </a:extLst>
            </p:cNvPr>
            <p:cNvSpPr>
              <a:spLocks noChangeArrowheads="1"/>
            </p:cNvSpPr>
            <p:nvPr/>
          </p:nvSpPr>
          <p:spPr bwMode="auto">
            <a:xfrm>
              <a:off x="0" y="0"/>
              <a:ext cx="384" cy="3072"/>
            </a:xfrm>
            <a:prstGeom prst="rect">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nvGrpSpPr>
            <p:cNvPr id="1034" name="Group 4">
              <a:extLst>
                <a:ext uri="{FF2B5EF4-FFF2-40B4-BE49-F238E27FC236}">
                  <a16:creationId xmlns:a16="http://schemas.microsoft.com/office/drawing/2014/main" id="{6739D1A1-19C0-4CB5-A27C-BC3F0C18AC6F}"/>
                </a:ext>
              </a:extLst>
            </p:cNvPr>
            <p:cNvGrpSpPr>
              <a:grpSpLocks/>
            </p:cNvGrpSpPr>
            <p:nvPr/>
          </p:nvGrpSpPr>
          <p:grpSpPr bwMode="auto">
            <a:xfrm>
              <a:off x="240" y="893"/>
              <a:ext cx="5232" cy="115"/>
              <a:chOff x="240" y="893"/>
              <a:chExt cx="5232" cy="115"/>
            </a:xfrm>
          </p:grpSpPr>
          <p:sp>
            <p:nvSpPr>
              <p:cNvPr id="1035" name="Rectangle 5">
                <a:extLst>
                  <a:ext uri="{FF2B5EF4-FFF2-40B4-BE49-F238E27FC236}">
                    <a16:creationId xmlns:a16="http://schemas.microsoft.com/office/drawing/2014/main" id="{5A2E4FC4-12CF-4603-9FE6-0EA513A66315}"/>
                  </a:ext>
                </a:extLst>
              </p:cNvPr>
              <p:cNvSpPr>
                <a:spLocks noChangeArrowheads="1"/>
              </p:cNvSpPr>
              <p:nvPr/>
            </p:nvSpPr>
            <p:spPr bwMode="auto">
              <a:xfrm>
                <a:off x="4320" y="893"/>
                <a:ext cx="1152" cy="115"/>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6" name="Line 6">
                <a:extLst>
                  <a:ext uri="{FF2B5EF4-FFF2-40B4-BE49-F238E27FC236}">
                    <a16:creationId xmlns:a16="http://schemas.microsoft.com/office/drawing/2014/main" id="{36CBE970-1E22-4DE4-B7F4-C44649357261}"/>
                  </a:ext>
                </a:extLst>
              </p:cNvPr>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grpSp>
      <p:sp>
        <p:nvSpPr>
          <p:cNvPr id="1027" name="Rectangle 7">
            <a:extLst>
              <a:ext uri="{FF2B5EF4-FFF2-40B4-BE49-F238E27FC236}">
                <a16:creationId xmlns:a16="http://schemas.microsoft.com/office/drawing/2014/main" id="{C54FA125-EE95-4D38-8A40-F7C2D7067411}"/>
              </a:ext>
            </a:extLst>
          </p:cNvPr>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en-US"/>
              <a:t>Click to edit Master title style</a:t>
            </a:r>
          </a:p>
        </p:txBody>
      </p:sp>
      <p:sp>
        <p:nvSpPr>
          <p:cNvPr id="1028" name="Rectangle 8">
            <a:extLst>
              <a:ext uri="{FF2B5EF4-FFF2-40B4-BE49-F238E27FC236}">
                <a16:creationId xmlns:a16="http://schemas.microsoft.com/office/drawing/2014/main" id="{76842130-B23B-4F8A-AA99-38364759A0D0}"/>
              </a:ext>
            </a:extLst>
          </p:cNvPr>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a:t>Click to edit Master text styles</a:t>
            </a:r>
          </a:p>
          <a:p>
            <a:pPr lvl="1"/>
            <a:r>
              <a:rPr lang="fr-FR" altLang="en-US"/>
              <a:t>Second level</a:t>
            </a:r>
          </a:p>
          <a:p>
            <a:pPr lvl="2"/>
            <a:r>
              <a:rPr lang="fr-FR" altLang="en-US"/>
              <a:t>Third level</a:t>
            </a:r>
          </a:p>
          <a:p>
            <a:pPr lvl="3"/>
            <a:r>
              <a:rPr lang="fr-FR" altLang="en-US"/>
              <a:t>Fourth level</a:t>
            </a:r>
          </a:p>
          <a:p>
            <a:pPr lvl="4"/>
            <a:r>
              <a:rPr lang="fr-FR" altLang="en-US"/>
              <a:t>Fifth level</a:t>
            </a:r>
          </a:p>
        </p:txBody>
      </p:sp>
      <p:sp>
        <p:nvSpPr>
          <p:cNvPr id="4105" name="Rectangle 9">
            <a:extLst>
              <a:ext uri="{FF2B5EF4-FFF2-40B4-BE49-F238E27FC236}">
                <a16:creationId xmlns:a16="http://schemas.microsoft.com/office/drawing/2014/main" id="{5D4C1DFA-61FF-4D0C-BA5A-DD64FC7FC574}"/>
              </a:ext>
            </a:extLst>
          </p:cNvPr>
          <p:cNvSpPr>
            <a:spLocks noGrp="1" noChangeArrowheads="1"/>
          </p:cNvSpPr>
          <p:nvPr>
            <p:ph type="dt" sz="half" idx="2"/>
          </p:nvPr>
        </p:nvSpPr>
        <p:spPr bwMode="auto">
          <a:xfrm>
            <a:off x="914400" y="6251575"/>
            <a:ext cx="19812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fr-FR" altLang="en-US"/>
          </a:p>
        </p:txBody>
      </p:sp>
      <p:sp>
        <p:nvSpPr>
          <p:cNvPr id="4106" name="Rectangle 10">
            <a:extLst>
              <a:ext uri="{FF2B5EF4-FFF2-40B4-BE49-F238E27FC236}">
                <a16:creationId xmlns:a16="http://schemas.microsoft.com/office/drawing/2014/main" id="{35F11AD3-7F8A-4853-933C-D90245BFF581}"/>
              </a:ext>
            </a:extLst>
          </p:cNvPr>
          <p:cNvSpPr>
            <a:spLocks noGrp="1" noChangeArrowheads="1"/>
          </p:cNvSpPr>
          <p:nvPr>
            <p:ph type="ftr" sz="quarter" idx="3"/>
          </p:nvPr>
        </p:nvSpPr>
        <p:spPr bwMode="auto">
          <a:xfrm>
            <a:off x="3352800" y="624840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fr-FR" altLang="en-US"/>
          </a:p>
        </p:txBody>
      </p:sp>
      <p:sp>
        <p:nvSpPr>
          <p:cNvPr id="4107" name="Rectangle 11">
            <a:extLst>
              <a:ext uri="{FF2B5EF4-FFF2-40B4-BE49-F238E27FC236}">
                <a16:creationId xmlns:a16="http://schemas.microsoft.com/office/drawing/2014/main" id="{491A6200-FA59-411C-8854-2CE65D803347}"/>
              </a:ext>
            </a:extLst>
          </p:cNvPr>
          <p:cNvSpPr>
            <a:spLocks noGrp="1" noChangeArrowheads="1"/>
          </p:cNvSpPr>
          <p:nvPr>
            <p:ph type="sldNum" sz="quarter" idx="4"/>
          </p:nvPr>
        </p:nvSpPr>
        <p:spPr bwMode="auto">
          <a:xfrm>
            <a:off x="6781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D0A14EAE-AE0E-42D6-AB71-138AAE7E2C96}" type="slidenum">
              <a:rPr lang="fr-FR" altLang="en-US"/>
              <a:pPr>
                <a:defRPr/>
              </a:pPr>
              <a:t>‹#›</a:t>
            </a:fld>
            <a:endParaRPr lang="fr-FR" altLang="en-US"/>
          </a:p>
        </p:txBody>
      </p:sp>
      <p:sp>
        <p:nvSpPr>
          <p:cNvPr id="1032" name="Line 12">
            <a:extLst>
              <a:ext uri="{FF2B5EF4-FFF2-40B4-BE49-F238E27FC236}">
                <a16:creationId xmlns:a16="http://schemas.microsoft.com/office/drawing/2014/main" id="{34459B92-313D-40E7-A8BC-63F0E53FDC0D}"/>
              </a:ext>
            </a:extLst>
          </p:cNvPr>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08FD5DF-89F9-42F2-B04B-85C1A15F228D}"/>
              </a:ext>
            </a:extLst>
          </p:cNvPr>
          <p:cNvSpPr>
            <a:spLocks noGrp="1" noChangeArrowheads="1"/>
          </p:cNvSpPr>
          <p:nvPr>
            <p:ph type="ctrTitle"/>
          </p:nvPr>
        </p:nvSpPr>
        <p:spPr/>
        <p:txBody>
          <a:bodyPr/>
          <a:lstStyle/>
          <a:p>
            <a:pPr eaLnBrk="1" hangingPunct="1"/>
            <a:r>
              <a:rPr lang="fr-FR" altLang="en-US"/>
              <a:t>Career Planning</a:t>
            </a:r>
          </a:p>
        </p:txBody>
      </p:sp>
      <p:sp>
        <p:nvSpPr>
          <p:cNvPr id="4099" name="Rectangle 3">
            <a:extLst>
              <a:ext uri="{FF2B5EF4-FFF2-40B4-BE49-F238E27FC236}">
                <a16:creationId xmlns:a16="http://schemas.microsoft.com/office/drawing/2014/main" id="{3DBB8A7D-FA09-45E7-B485-DB7BC6CDEAA3}"/>
              </a:ext>
            </a:extLst>
          </p:cNvPr>
          <p:cNvSpPr>
            <a:spLocks noGrp="1" noChangeArrowheads="1"/>
          </p:cNvSpPr>
          <p:nvPr>
            <p:ph type="subTitle" idx="1"/>
          </p:nvPr>
        </p:nvSpPr>
        <p:spPr/>
        <p:txBody>
          <a:bodyPr/>
          <a:lstStyle/>
          <a:p>
            <a:pPr eaLnBrk="1" hangingPunct="1"/>
            <a:r>
              <a:rPr lang="fr-FR" altLang="en-US"/>
              <a:t>A step by step approach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9ADD8F9-3820-4515-BD89-10FD5568F6BD}"/>
              </a:ext>
            </a:extLst>
          </p:cNvPr>
          <p:cNvSpPr>
            <a:spLocks noGrp="1" noChangeArrowheads="1"/>
          </p:cNvSpPr>
          <p:nvPr>
            <p:ph type="title"/>
          </p:nvPr>
        </p:nvSpPr>
        <p:spPr/>
        <p:txBody>
          <a:bodyPr/>
          <a:lstStyle/>
          <a:p>
            <a:pPr eaLnBrk="1" hangingPunct="1"/>
            <a:r>
              <a:rPr lang="fr-FR" altLang="en-US"/>
              <a:t>Identify career opportunities</a:t>
            </a:r>
          </a:p>
        </p:txBody>
      </p:sp>
      <p:sp>
        <p:nvSpPr>
          <p:cNvPr id="17411" name="Rectangle 3">
            <a:extLst>
              <a:ext uri="{FF2B5EF4-FFF2-40B4-BE49-F238E27FC236}">
                <a16:creationId xmlns:a16="http://schemas.microsoft.com/office/drawing/2014/main" id="{21AB74EF-6B9D-4AB7-9B8A-12BAAA9AAE72}"/>
              </a:ext>
            </a:extLst>
          </p:cNvPr>
          <p:cNvSpPr>
            <a:spLocks noGrp="1" noChangeArrowheads="1"/>
          </p:cNvSpPr>
          <p:nvPr>
            <p:ph type="body" idx="1"/>
          </p:nvPr>
        </p:nvSpPr>
        <p:spPr/>
        <p:txBody>
          <a:bodyPr/>
          <a:lstStyle/>
          <a:p>
            <a:pPr eaLnBrk="1" hangingPunct="1"/>
            <a:r>
              <a:rPr lang="fr-FR" altLang="en-US"/>
              <a:t>Explore the jobs available in your field of interest</a:t>
            </a:r>
          </a:p>
          <a:p>
            <a:pPr eaLnBrk="1" hangingPunct="1"/>
            <a:endParaRPr lang="fr-FR" altLang="en-US"/>
          </a:p>
          <a:p>
            <a:pPr eaLnBrk="1" hangingPunct="1"/>
            <a:r>
              <a:rPr lang="fr-FR" altLang="en-US"/>
              <a:t>Note the possible progression paths for this given profession</a:t>
            </a:r>
          </a:p>
          <a:p>
            <a:pPr eaLnBrk="1" hangingPunct="1">
              <a:buFont typeface="Wingdings" panose="05000000000000000000" pitchFamily="2" charset="2"/>
              <a:buNone/>
            </a:pPr>
            <a:endParaRPr lang="fr-FR" altLang="en-US"/>
          </a:p>
          <a:p>
            <a:pPr eaLnBrk="1" hangingPunct="1"/>
            <a:r>
              <a:rPr lang="fr-FR" altLang="en-US"/>
              <a:t>Identify the next job you will need to go for to reach the ultimate job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E694E99-BC41-4F05-9FC5-52B51C1B94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400"/>
          </a:p>
        </p:txBody>
      </p:sp>
      <p:sp>
        <p:nvSpPr>
          <p:cNvPr id="8195" name="Rectangle 2">
            <a:extLst>
              <a:ext uri="{FF2B5EF4-FFF2-40B4-BE49-F238E27FC236}">
                <a16:creationId xmlns:a16="http://schemas.microsoft.com/office/drawing/2014/main" id="{05EC8E0C-6EE7-4F78-9EB3-26F69A016A9E}"/>
              </a:ext>
            </a:extLst>
          </p:cNvPr>
          <p:cNvSpPr>
            <a:spLocks noChangeArrowheads="1"/>
          </p:cNvSpPr>
          <p:nvPr/>
        </p:nvSpPr>
        <p:spPr bwMode="auto">
          <a:xfrm>
            <a:off x="393700" y="346075"/>
            <a:ext cx="1358900" cy="5902325"/>
          </a:xfrm>
          <a:prstGeom prst="rect">
            <a:avLst/>
          </a:prstGeom>
          <a:gradFill rotWithShape="0">
            <a:gsLst>
              <a:gs pos="0">
                <a:srgbClr val="003366"/>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lvl="1" eaLnBrk="1" hangingPunct="1">
              <a:spcBef>
                <a:spcPct val="0"/>
              </a:spcBef>
              <a:buClrTx/>
              <a:buSzTx/>
              <a:buFontTx/>
              <a:buNone/>
            </a:pPr>
            <a:endParaRPr lang="en-US" altLang="en-US" sz="1800"/>
          </a:p>
        </p:txBody>
      </p:sp>
      <p:sp>
        <p:nvSpPr>
          <p:cNvPr id="8196" name="Rectangle 3">
            <a:extLst>
              <a:ext uri="{FF2B5EF4-FFF2-40B4-BE49-F238E27FC236}">
                <a16:creationId xmlns:a16="http://schemas.microsoft.com/office/drawing/2014/main" id="{EB25A929-77D1-463F-9212-FE26BED9D7DE}"/>
              </a:ext>
            </a:extLst>
          </p:cNvPr>
          <p:cNvSpPr>
            <a:spLocks noChangeArrowheads="1"/>
          </p:cNvSpPr>
          <p:nvPr/>
        </p:nvSpPr>
        <p:spPr bwMode="auto">
          <a:xfrm>
            <a:off x="457200" y="685800"/>
            <a:ext cx="7772400" cy="838200"/>
          </a:xfrm>
          <a:prstGeom prst="rect">
            <a:avLst/>
          </a:prstGeom>
          <a:solidFill>
            <a:srgbClr val="B0DBF6">
              <a:alpha val="58823"/>
            </a:srgbClr>
          </a:solidFill>
          <a:ln w="9525" algn="ctr">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8197" name="Rectangle 5" descr="Purple mesh">
            <a:extLst>
              <a:ext uri="{FF2B5EF4-FFF2-40B4-BE49-F238E27FC236}">
                <a16:creationId xmlns:a16="http://schemas.microsoft.com/office/drawing/2014/main" id="{45D2B50C-658B-4901-9E15-D2495CF3D7F1}"/>
              </a:ext>
            </a:extLst>
          </p:cNvPr>
          <p:cNvSpPr>
            <a:spLocks noGrp="1" noChangeArrowheads="1"/>
          </p:cNvSpPr>
          <p:nvPr>
            <p:ph type="title"/>
          </p:nvPr>
        </p:nvSpPr>
        <p:spPr>
          <a:xfrm>
            <a:off x="533400" y="228600"/>
            <a:ext cx="7315200" cy="944563"/>
          </a:xfrm>
          <a:blipFill dpi="0" rotWithShape="0">
            <a:blip r:embed="rId3"/>
            <a:srcRect/>
            <a:tile tx="0" ty="0" sx="100000" sy="100000" flip="none" algn="tl"/>
          </a:blipFill>
        </p:spPr>
        <p:txBody>
          <a:bodyPr/>
          <a:lstStyle/>
          <a:p>
            <a:pPr eaLnBrk="1" hangingPunct="1"/>
            <a:r>
              <a:rPr lang="en-US" altLang="en-US" sz="4000" b="1">
                <a:solidFill>
                  <a:schemeClr val="bg1"/>
                </a:solidFill>
              </a:rPr>
              <a:t>The 3-Step Approach</a:t>
            </a:r>
            <a:endParaRPr lang="en-US" altLang="en-US" sz="2000" b="1">
              <a:solidFill>
                <a:srgbClr val="FFFF00"/>
              </a:solidFill>
            </a:endParaRPr>
          </a:p>
        </p:txBody>
      </p:sp>
      <p:sp>
        <p:nvSpPr>
          <p:cNvPr id="8198" name="Line 10">
            <a:extLst>
              <a:ext uri="{FF2B5EF4-FFF2-40B4-BE49-F238E27FC236}">
                <a16:creationId xmlns:a16="http://schemas.microsoft.com/office/drawing/2014/main" id="{74E7E67B-BD62-4682-ABA0-D3F0F12E17FC}"/>
              </a:ext>
            </a:extLst>
          </p:cNvPr>
          <p:cNvSpPr>
            <a:spLocks noChangeShapeType="1"/>
          </p:cNvSpPr>
          <p:nvPr/>
        </p:nvSpPr>
        <p:spPr bwMode="auto">
          <a:xfrm>
            <a:off x="2133600" y="6019800"/>
            <a:ext cx="6400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cs-CZ"/>
          </a:p>
        </p:txBody>
      </p:sp>
      <p:sp>
        <p:nvSpPr>
          <p:cNvPr id="8199" name="Rectangle 11">
            <a:extLst>
              <a:ext uri="{FF2B5EF4-FFF2-40B4-BE49-F238E27FC236}">
                <a16:creationId xmlns:a16="http://schemas.microsoft.com/office/drawing/2014/main" id="{38D20D50-8FA4-4AD5-8146-155076E9E63C}"/>
              </a:ext>
            </a:extLst>
          </p:cNvPr>
          <p:cNvSpPr>
            <a:spLocks noChangeArrowheads="1"/>
          </p:cNvSpPr>
          <p:nvPr/>
        </p:nvSpPr>
        <p:spPr bwMode="auto">
          <a:xfrm>
            <a:off x="74676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8200" name="Rectangle 12">
            <a:extLst>
              <a:ext uri="{FF2B5EF4-FFF2-40B4-BE49-F238E27FC236}">
                <a16:creationId xmlns:a16="http://schemas.microsoft.com/office/drawing/2014/main" id="{C1BF9590-3ACA-4384-983A-4FBC2B8C5ADD}"/>
              </a:ext>
            </a:extLst>
          </p:cNvPr>
          <p:cNvSpPr>
            <a:spLocks noChangeArrowheads="1"/>
          </p:cNvSpPr>
          <p:nvPr/>
        </p:nvSpPr>
        <p:spPr bwMode="auto">
          <a:xfrm>
            <a:off x="76962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8201" name="Rectangle 13">
            <a:extLst>
              <a:ext uri="{FF2B5EF4-FFF2-40B4-BE49-F238E27FC236}">
                <a16:creationId xmlns:a16="http://schemas.microsoft.com/office/drawing/2014/main" id="{FAF9D1F0-5AC0-4ED9-B0DB-82DEE4BD76E7}"/>
              </a:ext>
            </a:extLst>
          </p:cNvPr>
          <p:cNvSpPr>
            <a:spLocks noChangeArrowheads="1"/>
          </p:cNvSpPr>
          <p:nvPr/>
        </p:nvSpPr>
        <p:spPr bwMode="auto">
          <a:xfrm>
            <a:off x="79248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pic>
        <p:nvPicPr>
          <p:cNvPr id="8202" name="Picture 2">
            <a:extLst>
              <a:ext uri="{FF2B5EF4-FFF2-40B4-BE49-F238E27FC236}">
                <a16:creationId xmlns:a16="http://schemas.microsoft.com/office/drawing/2014/main" id="{3941300C-B592-4799-A554-E15CFA952D74}"/>
              </a:ext>
            </a:extLst>
          </p:cNvPr>
          <p:cNvPicPr>
            <a:picLocks noChangeAspect="1"/>
          </p:cNvPicPr>
          <p:nvPr/>
        </p:nvPicPr>
        <p:blipFill>
          <a:blip r:embed="rId4">
            <a:extLst>
              <a:ext uri="{28A0092B-C50C-407E-A947-70E740481C1C}">
                <a14:useLocalDpi xmlns:a14="http://schemas.microsoft.com/office/drawing/2010/main" val="0"/>
              </a:ext>
            </a:extLst>
          </a:blip>
          <a:srcRect l="5312" t="4031" r="22501" b="13710"/>
          <a:stretch>
            <a:fillRect/>
          </a:stretch>
        </p:blipFill>
        <p:spPr bwMode="auto">
          <a:xfrm>
            <a:off x="7086600" y="1600200"/>
            <a:ext cx="2057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Box 11">
            <a:extLst>
              <a:ext uri="{FF2B5EF4-FFF2-40B4-BE49-F238E27FC236}">
                <a16:creationId xmlns:a16="http://schemas.microsoft.com/office/drawing/2014/main" id="{BB35E556-54C3-4ACD-821E-1B97E142BF57}"/>
              </a:ext>
            </a:extLst>
          </p:cNvPr>
          <p:cNvSpPr txBox="1">
            <a:spLocks noChangeArrowheads="1"/>
          </p:cNvSpPr>
          <p:nvPr/>
        </p:nvSpPr>
        <p:spPr bwMode="auto">
          <a:xfrm>
            <a:off x="1824038" y="1863725"/>
            <a:ext cx="5872162"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lvl="2" eaLnBrk="1" hangingPunct="1">
              <a:lnSpc>
                <a:spcPct val="90000"/>
              </a:lnSpc>
              <a:spcBef>
                <a:spcPct val="0"/>
              </a:spcBef>
              <a:buClrTx/>
              <a:buSzTx/>
              <a:buFontTx/>
              <a:buNone/>
            </a:pPr>
            <a:endParaRPr lang="en-GB" altLang="en-US" sz="2000">
              <a:solidFill>
                <a:schemeClr val="tx2"/>
              </a:solidFill>
            </a:endParaRPr>
          </a:p>
          <a:p>
            <a:pPr eaLnBrk="1" hangingPunct="1">
              <a:spcBef>
                <a:spcPct val="0"/>
              </a:spcBef>
              <a:buClrTx/>
              <a:buSzTx/>
              <a:buFontTx/>
              <a:buNone/>
            </a:pPr>
            <a:r>
              <a:rPr lang="en-GB" altLang="en-US" sz="2000" b="1">
                <a:solidFill>
                  <a:schemeClr val="tx2"/>
                </a:solidFill>
              </a:rPr>
              <a:t>Step one: </a:t>
            </a:r>
            <a:r>
              <a:rPr lang="en-GB" altLang="en-US" sz="2000">
                <a:solidFill>
                  <a:schemeClr val="tx2"/>
                </a:solidFill>
              </a:rPr>
              <a:t>Look to the future and identify long term career goal.</a:t>
            </a:r>
          </a:p>
          <a:p>
            <a:pPr eaLnBrk="1" hangingPunct="1">
              <a:spcBef>
                <a:spcPct val="0"/>
              </a:spcBef>
              <a:buClrTx/>
              <a:buSzTx/>
              <a:buFontTx/>
              <a:buNone/>
            </a:pPr>
            <a:endParaRPr lang="en-GB" altLang="en-US" sz="2000" b="1">
              <a:solidFill>
                <a:schemeClr val="tx2"/>
              </a:solidFill>
            </a:endParaRPr>
          </a:p>
          <a:p>
            <a:pPr eaLnBrk="1" hangingPunct="1">
              <a:spcBef>
                <a:spcPct val="0"/>
              </a:spcBef>
              <a:buClrTx/>
              <a:buSzTx/>
              <a:buFontTx/>
              <a:buNone/>
            </a:pPr>
            <a:endParaRPr lang="en-GB" altLang="en-US" sz="2000" b="1">
              <a:solidFill>
                <a:schemeClr val="tx2"/>
              </a:solidFill>
            </a:endParaRPr>
          </a:p>
          <a:p>
            <a:pPr eaLnBrk="1" hangingPunct="1">
              <a:spcBef>
                <a:spcPct val="0"/>
              </a:spcBef>
              <a:buClrTx/>
              <a:buSzTx/>
              <a:buFontTx/>
              <a:buNone/>
            </a:pPr>
            <a:r>
              <a:rPr lang="en-GB" altLang="en-US" sz="2000" b="1">
                <a:solidFill>
                  <a:schemeClr val="tx2"/>
                </a:solidFill>
              </a:rPr>
              <a:t>Step two: </a:t>
            </a:r>
            <a:r>
              <a:rPr lang="en-GB" altLang="en-US" sz="2000">
                <a:solidFill>
                  <a:schemeClr val="tx2"/>
                </a:solidFill>
              </a:rPr>
              <a:t>Research courses/jobs/business opportunities which can lead to that career.</a:t>
            </a:r>
          </a:p>
          <a:p>
            <a:pPr eaLnBrk="1" hangingPunct="1">
              <a:spcBef>
                <a:spcPct val="0"/>
              </a:spcBef>
              <a:buClrTx/>
              <a:buSzTx/>
              <a:buFontTx/>
              <a:buNone/>
            </a:pPr>
            <a:endParaRPr lang="en-GB" altLang="en-US" sz="2000" b="1">
              <a:solidFill>
                <a:schemeClr val="tx2"/>
              </a:solidFill>
            </a:endParaRPr>
          </a:p>
          <a:p>
            <a:pPr eaLnBrk="1" hangingPunct="1">
              <a:spcBef>
                <a:spcPct val="0"/>
              </a:spcBef>
              <a:buClrTx/>
              <a:buSzTx/>
              <a:buFontTx/>
              <a:buNone/>
            </a:pPr>
            <a:endParaRPr lang="en-GB" altLang="en-US" sz="2000" b="1">
              <a:solidFill>
                <a:schemeClr val="tx2"/>
              </a:solidFill>
            </a:endParaRPr>
          </a:p>
          <a:p>
            <a:pPr eaLnBrk="1" hangingPunct="1">
              <a:spcBef>
                <a:spcPct val="0"/>
              </a:spcBef>
              <a:buClrTx/>
              <a:buSzTx/>
              <a:buFontTx/>
              <a:buNone/>
            </a:pPr>
            <a:r>
              <a:rPr lang="en-GB" altLang="en-US" sz="2000" b="1">
                <a:solidFill>
                  <a:schemeClr val="tx2"/>
                </a:solidFill>
              </a:rPr>
              <a:t>Step three: </a:t>
            </a:r>
            <a:r>
              <a:rPr lang="en-GB" altLang="en-US" sz="2000">
                <a:solidFill>
                  <a:schemeClr val="tx2"/>
                </a:solidFill>
              </a:rPr>
              <a:t>Plan how you will achieve the first step of your ladder.</a:t>
            </a:r>
          </a:p>
          <a:p>
            <a:pPr eaLnBrk="1" hangingPunct="1">
              <a:spcBef>
                <a:spcPct val="0"/>
              </a:spcBef>
              <a:buClrTx/>
              <a:buSzTx/>
              <a:buFontTx/>
              <a:buNone/>
            </a:pPr>
            <a:endParaRPr lang="en-GB" altLang="en-US" sz="200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19">
            <a:extLst>
              <a:ext uri="{FF2B5EF4-FFF2-40B4-BE49-F238E27FC236}">
                <a16:creationId xmlns:a16="http://schemas.microsoft.com/office/drawing/2014/main" id="{50E68BCA-B812-44C8-B005-E2613C6AF970}"/>
              </a:ext>
            </a:extLst>
          </p:cNvPr>
          <p:cNvSpPr>
            <a:spLocks noChangeArrowheads="1"/>
          </p:cNvSpPr>
          <p:nvPr/>
        </p:nvSpPr>
        <p:spPr bwMode="auto">
          <a:xfrm>
            <a:off x="1524000" y="1981200"/>
            <a:ext cx="6934200" cy="3962400"/>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IN" altLang="en-US" sz="1800"/>
          </a:p>
        </p:txBody>
      </p:sp>
      <p:sp>
        <p:nvSpPr>
          <p:cNvPr id="18435" name="Rectangle 2">
            <a:extLst>
              <a:ext uri="{FF2B5EF4-FFF2-40B4-BE49-F238E27FC236}">
                <a16:creationId xmlns:a16="http://schemas.microsoft.com/office/drawing/2014/main" id="{AE230125-75EA-420C-842E-4788179A24BF}"/>
              </a:ext>
            </a:extLst>
          </p:cNvPr>
          <p:cNvSpPr>
            <a:spLocks noGrp="1" noChangeArrowheads="1"/>
          </p:cNvSpPr>
          <p:nvPr>
            <p:ph type="title"/>
          </p:nvPr>
        </p:nvSpPr>
        <p:spPr/>
        <p:txBody>
          <a:bodyPr/>
          <a:lstStyle/>
          <a:p>
            <a:pPr eaLnBrk="1" hangingPunct="1"/>
            <a:r>
              <a:rPr lang="fr-FR" altLang="en-US"/>
              <a:t>Looking at job families…</a:t>
            </a:r>
          </a:p>
        </p:txBody>
      </p:sp>
      <p:grpSp>
        <p:nvGrpSpPr>
          <p:cNvPr id="18437" name="Group 4">
            <a:extLst>
              <a:ext uri="{FF2B5EF4-FFF2-40B4-BE49-F238E27FC236}">
                <a16:creationId xmlns:a16="http://schemas.microsoft.com/office/drawing/2014/main" id="{51933EC4-0645-4DC7-9E3F-C18B106DFB12}"/>
              </a:ext>
            </a:extLst>
          </p:cNvPr>
          <p:cNvGrpSpPr>
            <a:grpSpLocks/>
          </p:cNvGrpSpPr>
          <p:nvPr/>
        </p:nvGrpSpPr>
        <p:grpSpPr bwMode="auto">
          <a:xfrm>
            <a:off x="2209800" y="2057400"/>
            <a:ext cx="5715000" cy="3657600"/>
            <a:chOff x="1392" y="1296"/>
            <a:chExt cx="3600" cy="2304"/>
          </a:xfrm>
        </p:grpSpPr>
        <p:sp>
          <p:nvSpPr>
            <p:cNvPr id="18438" name="AutoShape 5">
              <a:extLst>
                <a:ext uri="{FF2B5EF4-FFF2-40B4-BE49-F238E27FC236}">
                  <a16:creationId xmlns:a16="http://schemas.microsoft.com/office/drawing/2014/main" id="{071143D1-4C56-40E5-9824-585719D65D17}"/>
                </a:ext>
              </a:extLst>
            </p:cNvPr>
            <p:cNvSpPr>
              <a:spLocks noChangeArrowheads="1"/>
            </p:cNvSpPr>
            <p:nvPr/>
          </p:nvSpPr>
          <p:spPr bwMode="auto">
            <a:xfrm>
              <a:off x="3072" y="2880"/>
              <a:ext cx="960" cy="24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1800"/>
            </a:p>
          </p:txBody>
        </p:sp>
        <p:sp>
          <p:nvSpPr>
            <p:cNvPr id="18439" name="AutoShape 6">
              <a:extLst>
                <a:ext uri="{FF2B5EF4-FFF2-40B4-BE49-F238E27FC236}">
                  <a16:creationId xmlns:a16="http://schemas.microsoft.com/office/drawing/2014/main" id="{4FCCFE3B-4C5C-44BD-B071-A1B0791EEB86}"/>
                </a:ext>
              </a:extLst>
            </p:cNvPr>
            <p:cNvSpPr>
              <a:spLocks noChangeArrowheads="1"/>
            </p:cNvSpPr>
            <p:nvPr/>
          </p:nvSpPr>
          <p:spPr bwMode="auto">
            <a:xfrm>
              <a:off x="1632" y="1296"/>
              <a:ext cx="1440"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Programming</a:t>
              </a:r>
            </a:p>
          </p:txBody>
        </p:sp>
        <p:sp>
          <p:nvSpPr>
            <p:cNvPr id="18440" name="AutoShape 7">
              <a:extLst>
                <a:ext uri="{FF2B5EF4-FFF2-40B4-BE49-F238E27FC236}">
                  <a16:creationId xmlns:a16="http://schemas.microsoft.com/office/drawing/2014/main" id="{AB221765-6FED-48AB-AF5E-CADDFA3D4BE9}"/>
                </a:ext>
              </a:extLst>
            </p:cNvPr>
            <p:cNvSpPr>
              <a:spLocks noChangeArrowheads="1"/>
            </p:cNvSpPr>
            <p:nvPr/>
          </p:nvSpPr>
          <p:spPr bwMode="auto">
            <a:xfrm>
              <a:off x="1632" y="1776"/>
              <a:ext cx="1440" cy="38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Economic/Statistical </a:t>
              </a:r>
            </a:p>
            <a:p>
              <a:pPr algn="ctr" eaLnBrk="1" hangingPunct="1">
                <a:spcBef>
                  <a:spcPct val="0"/>
                </a:spcBef>
                <a:buClrTx/>
                <a:buSzTx/>
                <a:buFontTx/>
                <a:buNone/>
              </a:pPr>
              <a:r>
                <a:rPr lang="en-US" altLang="en-US" sz="1600"/>
                <a:t>Services</a:t>
              </a:r>
            </a:p>
          </p:txBody>
        </p:sp>
        <p:sp>
          <p:nvSpPr>
            <p:cNvPr id="18441" name="AutoShape 8">
              <a:extLst>
                <a:ext uri="{FF2B5EF4-FFF2-40B4-BE49-F238E27FC236}">
                  <a16:creationId xmlns:a16="http://schemas.microsoft.com/office/drawing/2014/main" id="{4EE1FC3B-78D3-4BF3-915F-0593708315C1}"/>
                </a:ext>
              </a:extLst>
            </p:cNvPr>
            <p:cNvSpPr>
              <a:spLocks noChangeArrowheads="1"/>
            </p:cNvSpPr>
            <p:nvPr/>
          </p:nvSpPr>
          <p:spPr bwMode="auto">
            <a:xfrm>
              <a:off x="3264" y="2256"/>
              <a:ext cx="1440" cy="288"/>
            </a:xfrm>
            <a:prstGeom prst="roundRect">
              <a:avLst>
                <a:gd name="adj" fmla="val 16667"/>
              </a:avLst>
            </a:prstGeom>
            <a:solidFill>
              <a:srgbClr val="EDF6F7">
                <a:alpha val="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Technical Authorship</a:t>
              </a:r>
            </a:p>
          </p:txBody>
        </p:sp>
        <p:sp>
          <p:nvSpPr>
            <p:cNvPr id="18442" name="AutoShape 9">
              <a:extLst>
                <a:ext uri="{FF2B5EF4-FFF2-40B4-BE49-F238E27FC236}">
                  <a16:creationId xmlns:a16="http://schemas.microsoft.com/office/drawing/2014/main" id="{083CE68B-4BEE-494E-A95D-626C61DC0384}"/>
                </a:ext>
              </a:extLst>
            </p:cNvPr>
            <p:cNvSpPr>
              <a:spLocks noChangeArrowheads="1"/>
            </p:cNvSpPr>
            <p:nvPr/>
          </p:nvSpPr>
          <p:spPr bwMode="auto">
            <a:xfrm>
              <a:off x="3264" y="1824"/>
              <a:ext cx="1440" cy="2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Management Services</a:t>
              </a:r>
            </a:p>
          </p:txBody>
        </p:sp>
        <p:sp>
          <p:nvSpPr>
            <p:cNvPr id="18443" name="AutoShape 10">
              <a:extLst>
                <a:ext uri="{FF2B5EF4-FFF2-40B4-BE49-F238E27FC236}">
                  <a16:creationId xmlns:a16="http://schemas.microsoft.com/office/drawing/2014/main" id="{11A98BEC-EC86-46C0-8301-DC5BDC6A365D}"/>
                </a:ext>
              </a:extLst>
            </p:cNvPr>
            <p:cNvSpPr>
              <a:spLocks noChangeArrowheads="1"/>
            </p:cNvSpPr>
            <p:nvPr/>
          </p:nvSpPr>
          <p:spPr bwMode="auto">
            <a:xfrm>
              <a:off x="3216" y="1296"/>
              <a:ext cx="1440" cy="43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Computer Systems</a:t>
              </a:r>
            </a:p>
            <a:p>
              <a:pPr algn="ctr" eaLnBrk="1" hangingPunct="1">
                <a:spcBef>
                  <a:spcPct val="0"/>
                </a:spcBef>
                <a:buClrTx/>
                <a:buSzTx/>
                <a:buFontTx/>
                <a:buNone/>
              </a:pPr>
              <a:r>
                <a:rPr lang="en-US" altLang="en-US" sz="1600"/>
                <a:t>Sales/Services</a:t>
              </a:r>
            </a:p>
          </p:txBody>
        </p:sp>
        <p:sp>
          <p:nvSpPr>
            <p:cNvPr id="18444" name="AutoShape 11">
              <a:extLst>
                <a:ext uri="{FF2B5EF4-FFF2-40B4-BE49-F238E27FC236}">
                  <a16:creationId xmlns:a16="http://schemas.microsoft.com/office/drawing/2014/main" id="{BAC54ED9-CDE9-4496-A98B-CE03C7C5E235}"/>
                </a:ext>
              </a:extLst>
            </p:cNvPr>
            <p:cNvSpPr>
              <a:spLocks noChangeArrowheads="1"/>
            </p:cNvSpPr>
            <p:nvPr/>
          </p:nvSpPr>
          <p:spPr bwMode="auto">
            <a:xfrm>
              <a:off x="1632" y="2928"/>
              <a:ext cx="1440" cy="2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Database Administrator</a:t>
              </a:r>
            </a:p>
          </p:txBody>
        </p:sp>
        <p:sp>
          <p:nvSpPr>
            <p:cNvPr id="18445" name="AutoShape 12">
              <a:extLst>
                <a:ext uri="{FF2B5EF4-FFF2-40B4-BE49-F238E27FC236}">
                  <a16:creationId xmlns:a16="http://schemas.microsoft.com/office/drawing/2014/main" id="{7A766C61-9126-4FEE-A46F-CC2DAF0BB2FA}"/>
                </a:ext>
              </a:extLst>
            </p:cNvPr>
            <p:cNvSpPr>
              <a:spLocks noChangeArrowheads="1"/>
            </p:cNvSpPr>
            <p:nvPr/>
          </p:nvSpPr>
          <p:spPr bwMode="auto">
            <a:xfrm>
              <a:off x="1536" y="3312"/>
              <a:ext cx="1776" cy="2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Information Systems Manager</a:t>
              </a:r>
            </a:p>
          </p:txBody>
        </p:sp>
        <p:sp>
          <p:nvSpPr>
            <p:cNvPr id="18446" name="AutoShape 13">
              <a:extLst>
                <a:ext uri="{FF2B5EF4-FFF2-40B4-BE49-F238E27FC236}">
                  <a16:creationId xmlns:a16="http://schemas.microsoft.com/office/drawing/2014/main" id="{41568F39-38B0-4A27-93BB-F17AC086F5BD}"/>
                </a:ext>
              </a:extLst>
            </p:cNvPr>
            <p:cNvSpPr>
              <a:spLocks noChangeArrowheads="1"/>
            </p:cNvSpPr>
            <p:nvPr/>
          </p:nvSpPr>
          <p:spPr bwMode="auto">
            <a:xfrm>
              <a:off x="1968" y="2544"/>
              <a:ext cx="192" cy="336"/>
            </a:xfrm>
            <a:prstGeom prst="downArrow">
              <a:avLst>
                <a:gd name="adj1" fmla="val 50000"/>
                <a:gd name="adj2" fmla="val 4375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1800"/>
            </a:p>
          </p:txBody>
        </p:sp>
        <p:sp>
          <p:nvSpPr>
            <p:cNvPr id="18447" name="AutoShape 14">
              <a:extLst>
                <a:ext uri="{FF2B5EF4-FFF2-40B4-BE49-F238E27FC236}">
                  <a16:creationId xmlns:a16="http://schemas.microsoft.com/office/drawing/2014/main" id="{BA43E5C0-D9A5-4ECA-BE22-B82290BF08F7}"/>
                </a:ext>
              </a:extLst>
            </p:cNvPr>
            <p:cNvSpPr>
              <a:spLocks noChangeArrowheads="1"/>
            </p:cNvSpPr>
            <p:nvPr/>
          </p:nvSpPr>
          <p:spPr bwMode="auto">
            <a:xfrm>
              <a:off x="2544" y="2544"/>
              <a:ext cx="192" cy="336"/>
            </a:xfrm>
            <a:prstGeom prst="downArrow">
              <a:avLst>
                <a:gd name="adj1" fmla="val 50000"/>
                <a:gd name="adj2" fmla="val 4375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1800"/>
            </a:p>
          </p:txBody>
        </p:sp>
        <p:sp>
          <p:nvSpPr>
            <p:cNvPr id="18448" name="AutoShape 15">
              <a:extLst>
                <a:ext uri="{FF2B5EF4-FFF2-40B4-BE49-F238E27FC236}">
                  <a16:creationId xmlns:a16="http://schemas.microsoft.com/office/drawing/2014/main" id="{3EBADEC1-4467-4293-8F31-13CEEB69AE27}"/>
                </a:ext>
              </a:extLst>
            </p:cNvPr>
            <p:cNvSpPr>
              <a:spLocks noChangeArrowheads="1"/>
            </p:cNvSpPr>
            <p:nvPr/>
          </p:nvSpPr>
          <p:spPr bwMode="auto">
            <a:xfrm>
              <a:off x="2256" y="2544"/>
              <a:ext cx="192" cy="336"/>
            </a:xfrm>
            <a:prstGeom prst="downArrow">
              <a:avLst>
                <a:gd name="adj1" fmla="val 50000"/>
                <a:gd name="adj2" fmla="val 4375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1800"/>
            </a:p>
          </p:txBody>
        </p:sp>
        <p:sp>
          <p:nvSpPr>
            <p:cNvPr id="18449" name="Text Box 16">
              <a:extLst>
                <a:ext uri="{FF2B5EF4-FFF2-40B4-BE49-F238E27FC236}">
                  <a16:creationId xmlns:a16="http://schemas.microsoft.com/office/drawing/2014/main" id="{6AB7EB65-02CF-4AA9-AA8E-3EE893662411}"/>
                </a:ext>
              </a:extLst>
            </p:cNvPr>
            <p:cNvSpPr txBox="1">
              <a:spLocks noChangeArrowheads="1"/>
            </p:cNvSpPr>
            <p:nvPr/>
          </p:nvSpPr>
          <p:spPr bwMode="auto">
            <a:xfrm>
              <a:off x="1392" y="2688"/>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IN" altLang="en-US" sz="1800"/>
            </a:p>
          </p:txBody>
        </p:sp>
        <p:sp>
          <p:nvSpPr>
            <p:cNvPr id="18450" name="Text Box 17">
              <a:extLst>
                <a:ext uri="{FF2B5EF4-FFF2-40B4-BE49-F238E27FC236}">
                  <a16:creationId xmlns:a16="http://schemas.microsoft.com/office/drawing/2014/main" id="{F74B868A-DDAB-411D-982F-11607F141B19}"/>
                </a:ext>
              </a:extLst>
            </p:cNvPr>
            <p:cNvSpPr txBox="1">
              <a:spLocks noChangeArrowheads="1"/>
            </p:cNvSpPr>
            <p:nvPr/>
          </p:nvSpPr>
          <p:spPr bwMode="auto">
            <a:xfrm>
              <a:off x="1680" y="2256"/>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600"/>
                <a:t>Computer Operations</a:t>
              </a:r>
            </a:p>
          </p:txBody>
        </p:sp>
        <p:sp>
          <p:nvSpPr>
            <p:cNvPr id="18451" name="Text Box 18">
              <a:extLst>
                <a:ext uri="{FF2B5EF4-FFF2-40B4-BE49-F238E27FC236}">
                  <a16:creationId xmlns:a16="http://schemas.microsoft.com/office/drawing/2014/main" id="{DCF341BF-F5D2-4E36-A20B-70AFCC7C2B57}"/>
                </a:ext>
              </a:extLst>
            </p:cNvPr>
            <p:cNvSpPr txBox="1">
              <a:spLocks noChangeArrowheads="1"/>
            </p:cNvSpPr>
            <p:nvPr/>
          </p:nvSpPr>
          <p:spPr bwMode="auto">
            <a:xfrm>
              <a:off x="3312" y="316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600"/>
                <a:t>Many Associated Jobs</a:t>
              </a:r>
              <a:r>
                <a:rPr lang="en-US" altLang="en-US" sz="1800"/>
                <a:t>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FF80470-366A-4452-9B8F-ED5C1856C6F1}"/>
              </a:ext>
            </a:extLst>
          </p:cNvPr>
          <p:cNvSpPr>
            <a:spLocks noGrp="1" noChangeArrowheads="1"/>
          </p:cNvSpPr>
          <p:nvPr>
            <p:ph type="title"/>
          </p:nvPr>
        </p:nvSpPr>
        <p:spPr/>
        <p:txBody>
          <a:bodyPr/>
          <a:lstStyle/>
          <a:p>
            <a:pPr eaLnBrk="1" hangingPunct="1"/>
            <a:r>
              <a:rPr lang="fr-FR" altLang="en-US" sz="3800"/>
              <a:t>Identifying the requirements and setting actions</a:t>
            </a:r>
          </a:p>
        </p:txBody>
      </p:sp>
      <p:sp>
        <p:nvSpPr>
          <p:cNvPr id="19459" name="Rectangle 3">
            <a:extLst>
              <a:ext uri="{FF2B5EF4-FFF2-40B4-BE49-F238E27FC236}">
                <a16:creationId xmlns:a16="http://schemas.microsoft.com/office/drawing/2014/main" id="{B7A33D32-CD7F-432B-BBE6-196997A99683}"/>
              </a:ext>
            </a:extLst>
          </p:cNvPr>
          <p:cNvSpPr>
            <a:spLocks noGrp="1" noChangeArrowheads="1"/>
          </p:cNvSpPr>
          <p:nvPr>
            <p:ph type="body" sz="half" idx="1"/>
          </p:nvPr>
        </p:nvSpPr>
        <p:spPr>
          <a:xfrm>
            <a:off x="914400" y="1600200"/>
            <a:ext cx="7834313" cy="4530725"/>
          </a:xfrm>
        </p:spPr>
        <p:txBody>
          <a:bodyPr/>
          <a:lstStyle/>
          <a:p>
            <a:pPr eaLnBrk="1" hangingPunct="1"/>
            <a:r>
              <a:rPr lang="fr-FR" altLang="en-US" sz="2400"/>
              <a:t>Example HR Associate– recruitment</a:t>
            </a:r>
          </a:p>
        </p:txBody>
      </p:sp>
      <p:graphicFrame>
        <p:nvGraphicFramePr>
          <p:cNvPr id="13338" name="Group 26">
            <a:extLst>
              <a:ext uri="{FF2B5EF4-FFF2-40B4-BE49-F238E27FC236}">
                <a16:creationId xmlns:a16="http://schemas.microsoft.com/office/drawing/2014/main" id="{42EC50FF-42EC-48E2-B067-1E351AF4FA16}"/>
              </a:ext>
            </a:extLst>
          </p:cNvPr>
          <p:cNvGraphicFramePr>
            <a:graphicFrameLocks noGrp="1"/>
          </p:cNvGraphicFramePr>
          <p:nvPr>
            <p:ph sz="half" idx="2"/>
          </p:nvPr>
        </p:nvGraphicFramePr>
        <p:xfrm>
          <a:off x="1042988" y="2420938"/>
          <a:ext cx="7643812" cy="2719387"/>
        </p:xfrm>
        <a:graphic>
          <a:graphicData uri="http://schemas.openxmlformats.org/drawingml/2006/table">
            <a:tbl>
              <a:tblPr/>
              <a:tblGrid>
                <a:gridCol w="2547937">
                  <a:extLst>
                    <a:ext uri="{9D8B030D-6E8A-4147-A177-3AD203B41FA5}">
                      <a16:colId xmlns:a16="http://schemas.microsoft.com/office/drawing/2014/main" val="20000"/>
                    </a:ext>
                  </a:extLst>
                </a:gridCol>
                <a:gridCol w="5095875">
                  <a:extLst>
                    <a:ext uri="{9D8B030D-6E8A-4147-A177-3AD203B41FA5}">
                      <a16:colId xmlns:a16="http://schemas.microsoft.com/office/drawing/2014/main" val="20001"/>
                    </a:ext>
                  </a:extLst>
                </a:gridCol>
              </a:tblGrid>
              <a:tr h="396286">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Skills Needed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Experience or Action Required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0857">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Interviewing skills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Mock interviews (University Projects)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Internship as HR Assistant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122">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Knowledge of assessment tests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Masters degree in Industrial Psychology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22">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Ability to administer tests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Vendor certification or Masters in Industrial Psychology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BF242F7-ED93-4517-BBB6-99EB84387756}"/>
              </a:ext>
            </a:extLst>
          </p:cNvPr>
          <p:cNvSpPr>
            <a:spLocks noGrp="1" noChangeArrowheads="1"/>
          </p:cNvSpPr>
          <p:nvPr>
            <p:ph type="title"/>
          </p:nvPr>
        </p:nvSpPr>
        <p:spPr/>
        <p:txBody>
          <a:bodyPr/>
          <a:lstStyle/>
          <a:p>
            <a:r>
              <a:rPr lang="en-GB" altLang="cs-CZ">
                <a:solidFill>
                  <a:srgbClr val="3B3835"/>
                </a:solidFill>
                <a:latin typeface="Helvetica Neue"/>
              </a:rPr>
              <a:t>Career Planning Process </a:t>
            </a:r>
            <a:endParaRPr lang="en-GB" altLang="cs-CZ"/>
          </a:p>
        </p:txBody>
      </p:sp>
      <p:sp>
        <p:nvSpPr>
          <p:cNvPr id="20483" name="Content Placeholder 2">
            <a:extLst>
              <a:ext uri="{FF2B5EF4-FFF2-40B4-BE49-F238E27FC236}">
                <a16:creationId xmlns:a16="http://schemas.microsoft.com/office/drawing/2014/main" id="{352940A9-E950-45EA-9C9B-B88D65462A41}"/>
              </a:ext>
            </a:extLst>
          </p:cNvPr>
          <p:cNvSpPr>
            <a:spLocks noGrp="1" noChangeArrowheads="1"/>
          </p:cNvSpPr>
          <p:nvPr>
            <p:ph idx="1"/>
          </p:nvPr>
        </p:nvSpPr>
        <p:spPr/>
        <p:txBody>
          <a:bodyPr/>
          <a:lstStyle/>
          <a:p>
            <a:pPr marL="0" indent="0">
              <a:buFont typeface="Wingdings" panose="05000000000000000000" pitchFamily="2" charset="2"/>
              <a:buNone/>
            </a:pPr>
            <a:r>
              <a:rPr lang="en-GB" altLang="cs-CZ" dirty="0">
                <a:solidFill>
                  <a:srgbClr val="3B3835"/>
                </a:solidFill>
                <a:latin typeface="Helvetica Neue"/>
              </a:rPr>
              <a:t>Career planning process is simple process of self analysing, self upgrading &amp; self improvement. Which leads you toward . </a:t>
            </a:r>
          </a:p>
          <a:p>
            <a:pPr marL="0" indent="0">
              <a:buFont typeface="Wingdings" panose="05000000000000000000" pitchFamily="2" charset="2"/>
              <a:buNone/>
            </a:pPr>
            <a:r>
              <a:rPr lang="en-GB" altLang="cs-CZ" dirty="0">
                <a:solidFill>
                  <a:srgbClr val="3B3835"/>
                </a:solidFill>
                <a:latin typeface="Helvetica Neue"/>
              </a:rPr>
              <a:t>There are five steps to active career planning:</a:t>
            </a:r>
          </a:p>
          <a:p>
            <a:r>
              <a:rPr lang="en-GB" altLang="cs-CZ" dirty="0">
                <a:solidFill>
                  <a:srgbClr val="3B3835"/>
                </a:solidFill>
                <a:latin typeface="Helvetica Neue"/>
              </a:rPr>
              <a:t> Self Assessment</a:t>
            </a:r>
          </a:p>
          <a:p>
            <a:r>
              <a:rPr lang="en-GB" altLang="cs-CZ" dirty="0">
                <a:solidFill>
                  <a:srgbClr val="3B3835"/>
                </a:solidFill>
                <a:latin typeface="Helvetica Neue"/>
              </a:rPr>
              <a:t> Exploration and Research</a:t>
            </a:r>
          </a:p>
          <a:p>
            <a:r>
              <a:rPr lang="en-GB" altLang="cs-CZ" dirty="0">
                <a:solidFill>
                  <a:srgbClr val="3B3835"/>
                </a:solidFill>
                <a:latin typeface="Helvetica Neue"/>
              </a:rPr>
              <a:t>Decision Making</a:t>
            </a:r>
          </a:p>
          <a:p>
            <a:r>
              <a:rPr lang="en-GB" altLang="cs-CZ" dirty="0">
                <a:solidFill>
                  <a:srgbClr val="3B3835"/>
                </a:solidFill>
                <a:latin typeface="Helvetica Neue"/>
              </a:rPr>
              <a:t>Taking Action</a:t>
            </a:r>
          </a:p>
          <a:p>
            <a:r>
              <a:rPr lang="en-GB" altLang="cs-CZ" dirty="0">
                <a:solidFill>
                  <a:srgbClr val="3B3835"/>
                </a:solidFill>
                <a:latin typeface="Helvetica Neue"/>
              </a:rPr>
              <a:t>Evaluation</a:t>
            </a:r>
            <a:endParaRPr lang="en-GB" altLang="cs-CZ"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731FDF2-FB58-4F11-A5A3-E9D2B4C81905}"/>
              </a:ext>
            </a:extLst>
          </p:cNvPr>
          <p:cNvSpPr>
            <a:spLocks noGrp="1" noChangeArrowheads="1"/>
          </p:cNvSpPr>
          <p:nvPr>
            <p:ph type="title"/>
          </p:nvPr>
        </p:nvSpPr>
        <p:spPr/>
        <p:txBody>
          <a:bodyPr/>
          <a:lstStyle/>
          <a:p>
            <a:r>
              <a:rPr lang="en-GB" altLang="cs-CZ">
                <a:solidFill>
                  <a:srgbClr val="3B3835"/>
                </a:solidFill>
                <a:latin typeface="Helvetica Neue"/>
              </a:rPr>
              <a:t>Self Assessment</a:t>
            </a:r>
            <a:endParaRPr lang="en-GB" altLang="cs-CZ"/>
          </a:p>
        </p:txBody>
      </p:sp>
      <p:sp>
        <p:nvSpPr>
          <p:cNvPr id="21507" name="Content Placeholder 2">
            <a:extLst>
              <a:ext uri="{FF2B5EF4-FFF2-40B4-BE49-F238E27FC236}">
                <a16:creationId xmlns:a16="http://schemas.microsoft.com/office/drawing/2014/main" id="{3770D1C4-B963-4B7A-A6FB-43782EC7B19D}"/>
              </a:ext>
            </a:extLst>
          </p:cNvPr>
          <p:cNvSpPr>
            <a:spLocks noGrp="1" noChangeArrowheads="1"/>
          </p:cNvSpPr>
          <p:nvPr>
            <p:ph idx="1"/>
          </p:nvPr>
        </p:nvSpPr>
        <p:spPr/>
        <p:txBody>
          <a:bodyPr/>
          <a:lstStyle/>
          <a:p>
            <a:pPr marL="0" indent="0">
              <a:buFont typeface="Wingdings" panose="05000000000000000000" pitchFamily="2" charset="2"/>
              <a:buNone/>
            </a:pPr>
            <a:r>
              <a:rPr lang="en-GB" altLang="cs-CZ">
                <a:solidFill>
                  <a:srgbClr val="3B3835"/>
                </a:solidFill>
                <a:latin typeface="Helvetica Neue"/>
              </a:rPr>
              <a:t>Self assessment revolves around the thoughtful consideration, reflection, and evaluation of your interests, personality characteristics, values, and skills through a variety of methods, such as the use of a whole host of career-related tools and instruments.</a:t>
            </a:r>
            <a:endParaRPr lang="en-GB" altLang="cs-CZ"/>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93363B3-901B-4ED5-AF95-20319B0D7D40}"/>
              </a:ext>
            </a:extLst>
          </p:cNvPr>
          <p:cNvSpPr>
            <a:spLocks noGrp="1" noChangeArrowheads="1"/>
          </p:cNvSpPr>
          <p:nvPr>
            <p:ph type="title"/>
          </p:nvPr>
        </p:nvSpPr>
        <p:spPr/>
        <p:txBody>
          <a:bodyPr/>
          <a:lstStyle/>
          <a:p>
            <a:r>
              <a:rPr lang="en-GB" altLang="cs-CZ">
                <a:solidFill>
                  <a:srgbClr val="3B3835"/>
                </a:solidFill>
                <a:latin typeface="Helvetica Neue"/>
              </a:rPr>
              <a:t>Exploration and Research</a:t>
            </a:r>
            <a:endParaRPr lang="en-GB" altLang="cs-CZ"/>
          </a:p>
        </p:txBody>
      </p:sp>
      <p:sp>
        <p:nvSpPr>
          <p:cNvPr id="22531" name="Content Placeholder 2">
            <a:extLst>
              <a:ext uri="{FF2B5EF4-FFF2-40B4-BE49-F238E27FC236}">
                <a16:creationId xmlns:a16="http://schemas.microsoft.com/office/drawing/2014/main" id="{485C414B-F3A2-43E9-A1DD-161EEBD668D3}"/>
              </a:ext>
            </a:extLst>
          </p:cNvPr>
          <p:cNvSpPr>
            <a:spLocks noGrp="1" noChangeArrowheads="1"/>
          </p:cNvSpPr>
          <p:nvPr>
            <p:ph idx="1"/>
          </p:nvPr>
        </p:nvSpPr>
        <p:spPr/>
        <p:txBody>
          <a:bodyPr/>
          <a:lstStyle/>
          <a:p>
            <a:pPr marL="0" indent="0">
              <a:buFont typeface="Wingdings" panose="05000000000000000000" pitchFamily="2" charset="2"/>
              <a:buNone/>
            </a:pPr>
            <a:r>
              <a:rPr lang="en-GB" altLang="cs-CZ">
                <a:solidFill>
                  <a:srgbClr val="3B3835"/>
                </a:solidFill>
                <a:latin typeface="Helvetica Neue"/>
              </a:rPr>
              <a:t>The career planning component consisting of exploration and research is all about being in information gathering mode. This is the time to explore, collect, and organize all available resources to eventually begin analyzing them to see what top options arise.</a:t>
            </a:r>
            <a:endParaRPr lang="en-GB" altLang="cs-CZ"/>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B200992-428F-4288-872B-3EBAB1D61AEB}"/>
              </a:ext>
            </a:extLst>
          </p:cNvPr>
          <p:cNvSpPr>
            <a:spLocks noGrp="1" noChangeArrowheads="1"/>
          </p:cNvSpPr>
          <p:nvPr>
            <p:ph type="title"/>
          </p:nvPr>
        </p:nvSpPr>
        <p:spPr/>
        <p:txBody>
          <a:bodyPr/>
          <a:lstStyle/>
          <a:p>
            <a:r>
              <a:rPr lang="en-GB" altLang="cs-CZ">
                <a:solidFill>
                  <a:srgbClr val="3B3835"/>
                </a:solidFill>
                <a:latin typeface="Helvetica Neue"/>
              </a:rPr>
              <a:t>Decision Making</a:t>
            </a:r>
            <a:endParaRPr lang="en-GB" altLang="cs-CZ"/>
          </a:p>
        </p:txBody>
      </p:sp>
      <p:sp>
        <p:nvSpPr>
          <p:cNvPr id="23555" name="Content Placeholder 2">
            <a:extLst>
              <a:ext uri="{FF2B5EF4-FFF2-40B4-BE49-F238E27FC236}">
                <a16:creationId xmlns:a16="http://schemas.microsoft.com/office/drawing/2014/main" id="{425C6057-2617-46F6-890C-F7373D439C76}"/>
              </a:ext>
            </a:extLst>
          </p:cNvPr>
          <p:cNvSpPr>
            <a:spLocks noGrp="1" noChangeArrowheads="1"/>
          </p:cNvSpPr>
          <p:nvPr>
            <p:ph idx="1"/>
          </p:nvPr>
        </p:nvSpPr>
        <p:spPr/>
        <p:txBody>
          <a:bodyPr/>
          <a:lstStyle/>
          <a:p>
            <a:pPr marL="0" indent="0">
              <a:buFont typeface="Wingdings" panose="05000000000000000000" pitchFamily="2" charset="2"/>
              <a:buNone/>
            </a:pPr>
            <a:r>
              <a:rPr lang="en-GB" altLang="cs-CZ" dirty="0">
                <a:solidFill>
                  <a:srgbClr val="3B3835"/>
                </a:solidFill>
                <a:latin typeface="Helvetica Neue"/>
              </a:rPr>
              <a:t>The decision-making step of the career planning process is when you put all the pieces of information about yourself and your carefully collected career information together as best as possible to produce a list of career-related SMART goals and options.</a:t>
            </a:r>
          </a:p>
          <a:p>
            <a:pPr eaLnBrk="1" hangingPunct="1"/>
            <a:r>
              <a:rPr lang="fr-FR" altLang="en-US" dirty="0" err="1"/>
              <a:t>Specific</a:t>
            </a:r>
            <a:endParaRPr lang="fr-FR" altLang="en-US" dirty="0"/>
          </a:p>
          <a:p>
            <a:pPr eaLnBrk="1" hangingPunct="1"/>
            <a:r>
              <a:rPr lang="fr-FR" altLang="en-US" dirty="0" err="1"/>
              <a:t>Measurable</a:t>
            </a:r>
            <a:endParaRPr lang="fr-FR" altLang="en-US" dirty="0"/>
          </a:p>
          <a:p>
            <a:pPr eaLnBrk="1" hangingPunct="1"/>
            <a:r>
              <a:rPr lang="fr-FR" altLang="en-US" dirty="0" err="1"/>
              <a:t>Attainable</a:t>
            </a:r>
            <a:endParaRPr lang="fr-FR" altLang="en-US" dirty="0"/>
          </a:p>
          <a:p>
            <a:pPr eaLnBrk="1" hangingPunct="1"/>
            <a:r>
              <a:rPr lang="fr-FR" altLang="en-US" dirty="0" err="1"/>
              <a:t>Realistic</a:t>
            </a:r>
            <a:endParaRPr lang="fr-FR" altLang="en-US" dirty="0"/>
          </a:p>
          <a:p>
            <a:pPr eaLnBrk="1" hangingPunct="1"/>
            <a:r>
              <a:rPr lang="fr-FR" altLang="en-US" dirty="0" err="1"/>
              <a:t>Timebound</a:t>
            </a:r>
            <a:endParaRPr lang="fr-FR" altLang="en-US" dirty="0"/>
          </a:p>
          <a:p>
            <a:pPr marL="0" indent="0">
              <a:buFont typeface="Wingdings" panose="05000000000000000000" pitchFamily="2" charset="2"/>
              <a:buNone/>
            </a:pPr>
            <a:endParaRPr lang="en-GB" altLang="cs-CZ"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095B386-708D-4DD3-8B29-C37E385A8B37}"/>
              </a:ext>
            </a:extLst>
          </p:cNvPr>
          <p:cNvSpPr>
            <a:spLocks noGrp="1" noChangeArrowheads="1"/>
          </p:cNvSpPr>
          <p:nvPr>
            <p:ph type="title"/>
          </p:nvPr>
        </p:nvSpPr>
        <p:spPr>
          <a:xfrm>
            <a:off x="914400" y="277813"/>
            <a:ext cx="7772400" cy="1143000"/>
          </a:xfrm>
        </p:spPr>
        <p:txBody>
          <a:bodyPr/>
          <a:lstStyle/>
          <a:p>
            <a:r>
              <a:rPr lang="en-GB" altLang="cs-CZ" dirty="0">
                <a:solidFill>
                  <a:srgbClr val="3B3835"/>
                </a:solidFill>
                <a:latin typeface="Helvetica Neue"/>
              </a:rPr>
              <a:t>Taking Action</a:t>
            </a:r>
            <a:endParaRPr lang="en-GB" altLang="cs-CZ" dirty="0"/>
          </a:p>
        </p:txBody>
      </p:sp>
      <p:sp>
        <p:nvSpPr>
          <p:cNvPr id="24579" name="Content Placeholder 2">
            <a:extLst>
              <a:ext uri="{FF2B5EF4-FFF2-40B4-BE49-F238E27FC236}">
                <a16:creationId xmlns:a16="http://schemas.microsoft.com/office/drawing/2014/main" id="{F5AE0A08-C3A6-4A61-BCBA-61DCB46D4617}"/>
              </a:ext>
            </a:extLst>
          </p:cNvPr>
          <p:cNvSpPr>
            <a:spLocks noGrp="1" noChangeArrowheads="1"/>
          </p:cNvSpPr>
          <p:nvPr>
            <p:ph idx="1"/>
          </p:nvPr>
        </p:nvSpPr>
        <p:spPr/>
        <p:txBody>
          <a:bodyPr/>
          <a:lstStyle/>
          <a:p>
            <a:pPr marL="0" indent="0">
              <a:buFont typeface="Wingdings" panose="05000000000000000000" pitchFamily="2" charset="2"/>
              <a:buNone/>
            </a:pPr>
            <a:r>
              <a:rPr lang="en-GB" altLang="cs-CZ" dirty="0">
                <a:solidFill>
                  <a:srgbClr val="3B3835"/>
                </a:solidFill>
                <a:latin typeface="Helvetica Neue"/>
              </a:rPr>
              <a:t>Taking action is one of those things that’s easier said than done. This stage is about literally being proactive with your career plans and following through with what you’ve decided on doing.</a:t>
            </a:r>
            <a:endParaRPr lang="en-GB" altLang="cs-CZ"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descr="Purple mesh">
            <a:extLst>
              <a:ext uri="{FF2B5EF4-FFF2-40B4-BE49-F238E27FC236}">
                <a16:creationId xmlns:a16="http://schemas.microsoft.com/office/drawing/2014/main" id="{074122A7-8FDE-4A83-8753-D31B1E717B69}"/>
              </a:ext>
            </a:extLst>
          </p:cNvPr>
          <p:cNvSpPr>
            <a:spLocks noGrp="1" noChangeArrowheads="1"/>
          </p:cNvSpPr>
          <p:nvPr>
            <p:ph type="title"/>
          </p:nvPr>
        </p:nvSpPr>
        <p:spPr>
          <a:xfrm>
            <a:off x="1568712" y="1104900"/>
            <a:ext cx="7315200" cy="944563"/>
          </a:xfrm>
          <a:blipFill dpi="0" rotWithShape="0">
            <a:blip r:embed="rId3"/>
            <a:srcRect/>
            <a:tile tx="0" ty="0" sx="100000" sy="100000" flip="none" algn="tl"/>
          </a:blipFill>
        </p:spPr>
        <p:txBody>
          <a:bodyPr/>
          <a:lstStyle/>
          <a:p>
            <a:pPr eaLnBrk="1" hangingPunct="1"/>
            <a:r>
              <a:rPr lang="en-GB" altLang="en-US" sz="4000" b="1" dirty="0">
                <a:solidFill>
                  <a:schemeClr val="bg1"/>
                </a:solidFill>
              </a:rPr>
              <a:t>Traffic Light Colour Code</a:t>
            </a:r>
            <a:endParaRPr lang="en-US" altLang="en-US" sz="2000" b="1" dirty="0">
              <a:solidFill>
                <a:schemeClr val="bg1"/>
              </a:solidFill>
            </a:endParaRPr>
          </a:p>
        </p:txBody>
      </p:sp>
      <p:sp>
        <p:nvSpPr>
          <p:cNvPr id="10245" name="Line 10">
            <a:extLst>
              <a:ext uri="{FF2B5EF4-FFF2-40B4-BE49-F238E27FC236}">
                <a16:creationId xmlns:a16="http://schemas.microsoft.com/office/drawing/2014/main" id="{CF57363E-8B14-4C54-911F-82FE09F9E533}"/>
              </a:ext>
            </a:extLst>
          </p:cNvPr>
          <p:cNvSpPr>
            <a:spLocks noChangeShapeType="1"/>
          </p:cNvSpPr>
          <p:nvPr/>
        </p:nvSpPr>
        <p:spPr bwMode="auto">
          <a:xfrm>
            <a:off x="2133600" y="6019800"/>
            <a:ext cx="6400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cs-CZ"/>
          </a:p>
        </p:txBody>
      </p:sp>
      <p:sp>
        <p:nvSpPr>
          <p:cNvPr id="10246" name="Rectangle 11">
            <a:extLst>
              <a:ext uri="{FF2B5EF4-FFF2-40B4-BE49-F238E27FC236}">
                <a16:creationId xmlns:a16="http://schemas.microsoft.com/office/drawing/2014/main" id="{CBA557C0-7DA5-4A9E-9B89-51D3BCB9810F}"/>
              </a:ext>
            </a:extLst>
          </p:cNvPr>
          <p:cNvSpPr>
            <a:spLocks noChangeArrowheads="1"/>
          </p:cNvSpPr>
          <p:nvPr/>
        </p:nvSpPr>
        <p:spPr bwMode="auto">
          <a:xfrm>
            <a:off x="74676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10247" name="Rectangle 12">
            <a:extLst>
              <a:ext uri="{FF2B5EF4-FFF2-40B4-BE49-F238E27FC236}">
                <a16:creationId xmlns:a16="http://schemas.microsoft.com/office/drawing/2014/main" id="{6F31F2CD-8EC9-4D2F-AD34-87E126FE80EF}"/>
              </a:ext>
            </a:extLst>
          </p:cNvPr>
          <p:cNvSpPr>
            <a:spLocks noChangeArrowheads="1"/>
          </p:cNvSpPr>
          <p:nvPr/>
        </p:nvSpPr>
        <p:spPr bwMode="auto">
          <a:xfrm>
            <a:off x="76962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10248" name="Rectangle 13">
            <a:extLst>
              <a:ext uri="{FF2B5EF4-FFF2-40B4-BE49-F238E27FC236}">
                <a16:creationId xmlns:a16="http://schemas.microsoft.com/office/drawing/2014/main" id="{55F4ECE5-A20A-414F-A656-A9ED1B230B4D}"/>
              </a:ext>
            </a:extLst>
          </p:cNvPr>
          <p:cNvSpPr>
            <a:spLocks noChangeArrowheads="1"/>
          </p:cNvSpPr>
          <p:nvPr/>
        </p:nvSpPr>
        <p:spPr bwMode="auto">
          <a:xfrm>
            <a:off x="79248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pic>
        <p:nvPicPr>
          <p:cNvPr id="10249" name="Content Placeholder 3" descr="traffic light.jpg">
            <a:extLst>
              <a:ext uri="{FF2B5EF4-FFF2-40B4-BE49-F238E27FC236}">
                <a16:creationId xmlns:a16="http://schemas.microsoft.com/office/drawing/2014/main" id="{B03C5E75-A918-413E-A726-972381026AEA}"/>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6084168" y="2156218"/>
            <a:ext cx="2514600" cy="4256087"/>
          </a:xfrm>
        </p:spPr>
      </p:pic>
      <p:sp>
        <p:nvSpPr>
          <p:cNvPr id="14" name="Content Placeholder 4">
            <a:extLst>
              <a:ext uri="{FF2B5EF4-FFF2-40B4-BE49-F238E27FC236}">
                <a16:creationId xmlns:a16="http://schemas.microsoft.com/office/drawing/2014/main" id="{C3C73590-209B-449C-827C-A4B17BCEADD7}"/>
              </a:ext>
            </a:extLst>
          </p:cNvPr>
          <p:cNvSpPr txBox="1">
            <a:spLocks/>
          </p:cNvSpPr>
          <p:nvPr/>
        </p:nvSpPr>
        <p:spPr>
          <a:xfrm>
            <a:off x="1604963" y="2217051"/>
            <a:ext cx="4187825" cy="4630737"/>
          </a:xfrm>
          <a:prstGeom prst="rect">
            <a:avLst/>
          </a:prstGeom>
        </p:spPr>
        <p:txBody>
          <a:bodyPr>
            <a:normAutofit fontScale="77500" lnSpcReduction="20000"/>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en-GB" b="1" dirty="0">
                <a:solidFill>
                  <a:srgbClr val="FF0000"/>
                </a:solidFill>
              </a:rPr>
              <a:t>Red for ‘I have not made any progress with this yet </a:t>
            </a:r>
            <a:r>
              <a:rPr lang="en-GB" dirty="0">
                <a:solidFill>
                  <a:srgbClr val="FF0000"/>
                </a:solidFill>
              </a:rPr>
              <a:t>‘</a:t>
            </a:r>
          </a:p>
          <a:p>
            <a:pPr fontAlgn="auto">
              <a:spcAft>
                <a:spcPts val="0"/>
              </a:spcAft>
              <a:defRPr/>
            </a:pPr>
            <a:endParaRPr lang="en-GB" dirty="0"/>
          </a:p>
          <a:p>
            <a:pPr fontAlgn="auto">
              <a:spcAft>
                <a:spcPts val="0"/>
              </a:spcAft>
              <a:defRPr/>
            </a:pPr>
            <a:r>
              <a:rPr lang="en-GB" b="1" dirty="0">
                <a:solidFill>
                  <a:srgbClr val="FFC000"/>
                </a:solidFill>
              </a:rPr>
              <a:t>Orange for ‘I have identified this target but still some way to go ‘</a:t>
            </a:r>
          </a:p>
          <a:p>
            <a:pPr fontAlgn="auto">
              <a:spcAft>
                <a:spcPts val="0"/>
              </a:spcAft>
              <a:defRPr/>
            </a:pPr>
            <a:endParaRPr lang="en-GB" dirty="0"/>
          </a:p>
          <a:p>
            <a:pPr fontAlgn="auto">
              <a:spcAft>
                <a:spcPts val="0"/>
              </a:spcAft>
              <a:defRPr/>
            </a:pPr>
            <a:r>
              <a:rPr lang="en-GB" b="1" dirty="0">
                <a:solidFill>
                  <a:srgbClr val="00B050"/>
                </a:solidFill>
              </a:rPr>
              <a:t>Green for ‘I have made good progress and completed this target’</a:t>
            </a:r>
          </a:p>
        </p:txBody>
      </p:sp>
      <p:sp>
        <p:nvSpPr>
          <p:cNvPr id="11" name="Title 1">
            <a:extLst>
              <a:ext uri="{FF2B5EF4-FFF2-40B4-BE49-F238E27FC236}">
                <a16:creationId xmlns:a16="http://schemas.microsoft.com/office/drawing/2014/main" id="{E128A280-F668-46A5-A8B1-87494A4021D0}"/>
              </a:ext>
            </a:extLst>
          </p:cNvPr>
          <p:cNvSpPr txBox="1">
            <a:spLocks noChangeArrowheads="1"/>
          </p:cNvSpPr>
          <p:nvPr/>
        </p:nvSpPr>
        <p:spPr bwMode="auto">
          <a:xfrm>
            <a:off x="685800" y="3312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a:lstStyle>
          <a:p>
            <a:r>
              <a:rPr lang="en-GB" altLang="cs-CZ">
                <a:solidFill>
                  <a:srgbClr val="3B3835"/>
                </a:solidFill>
                <a:latin typeface="Helvetica Neue"/>
              </a:rPr>
              <a:t>Taking Action</a:t>
            </a:r>
            <a:endParaRPr lang="en-GB" altLang="cs-C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140FE5D-0942-4959-8092-EB556EEA9286}"/>
              </a:ext>
            </a:extLst>
          </p:cNvPr>
          <p:cNvSpPr>
            <a:spLocks noGrp="1" noChangeArrowheads="1"/>
          </p:cNvSpPr>
          <p:nvPr>
            <p:ph type="title"/>
          </p:nvPr>
        </p:nvSpPr>
        <p:spPr>
          <a:xfrm>
            <a:off x="914400" y="260350"/>
            <a:ext cx="7772400" cy="1143000"/>
          </a:xfrm>
        </p:spPr>
        <p:txBody>
          <a:bodyPr/>
          <a:lstStyle/>
          <a:p>
            <a:pPr eaLnBrk="1" hangingPunct="1"/>
            <a:r>
              <a:rPr lang="en-GB" altLang="en-US"/>
              <a:t>Career</a:t>
            </a:r>
          </a:p>
        </p:txBody>
      </p:sp>
      <p:sp>
        <p:nvSpPr>
          <p:cNvPr id="5123" name="Content Placeholder 2">
            <a:extLst>
              <a:ext uri="{FF2B5EF4-FFF2-40B4-BE49-F238E27FC236}">
                <a16:creationId xmlns:a16="http://schemas.microsoft.com/office/drawing/2014/main" id="{48E9DA17-FD46-48D0-AC77-6263443F37EF}"/>
              </a:ext>
            </a:extLst>
          </p:cNvPr>
          <p:cNvSpPr>
            <a:spLocks noGrp="1" noChangeArrowheads="1"/>
          </p:cNvSpPr>
          <p:nvPr>
            <p:ph idx="1"/>
          </p:nvPr>
        </p:nvSpPr>
        <p:spPr>
          <a:xfrm>
            <a:off x="914400" y="1600200"/>
            <a:ext cx="7772400" cy="3268663"/>
          </a:xfrm>
        </p:spPr>
        <p:txBody>
          <a:bodyPr/>
          <a:lstStyle/>
          <a:p>
            <a:pPr marL="0" indent="0" eaLnBrk="1" hangingPunct="1">
              <a:buFont typeface="Wingdings" panose="05000000000000000000" pitchFamily="2" charset="2"/>
              <a:buNone/>
            </a:pPr>
            <a:r>
              <a:rPr lang="en-GB" altLang="en-US" sz="2000" dirty="0">
                <a:solidFill>
                  <a:srgbClr val="3B3835"/>
                </a:solidFill>
                <a:latin typeface="Helvetica Neue"/>
              </a:rPr>
              <a:t>Career is an occupation or a profession, that one undertakes for a long period of their lifetime &amp; derives monetary benefit from it.</a:t>
            </a:r>
          </a:p>
          <a:p>
            <a:pPr marL="0" indent="0" eaLnBrk="1" hangingPunct="1">
              <a:buFont typeface="Wingdings" panose="05000000000000000000" pitchFamily="2" charset="2"/>
              <a:buNone/>
            </a:pPr>
            <a:r>
              <a:rPr lang="en-GB" altLang="en-US" sz="2000" dirty="0">
                <a:solidFill>
                  <a:srgbClr val="3B3835"/>
                </a:solidFill>
                <a:latin typeface="Helvetica Neue"/>
              </a:rPr>
              <a:t>Example:</a:t>
            </a:r>
          </a:p>
          <a:p>
            <a:pPr marL="0" indent="0" eaLnBrk="1" hangingPunct="1">
              <a:buFont typeface="Wingdings" panose="05000000000000000000" pitchFamily="2" charset="2"/>
              <a:buNone/>
            </a:pPr>
            <a:r>
              <a:rPr lang="en-GB" altLang="en-US" sz="2000" dirty="0">
                <a:solidFill>
                  <a:srgbClr val="3B3835"/>
                </a:solidFill>
                <a:latin typeface="Helvetica Neue"/>
              </a:rPr>
              <a:t>If someone is painting pictures for a long time, but does not expect to gain any monetary reward, that will be considered as their hobby rather than career.</a:t>
            </a:r>
          </a:p>
          <a:p>
            <a:pPr marL="0" indent="0" eaLnBrk="1" hangingPunct="1">
              <a:buFont typeface="Wingdings" panose="05000000000000000000" pitchFamily="2" charset="2"/>
              <a:buNone/>
            </a:pPr>
            <a:r>
              <a:rPr lang="en-GB" altLang="en-US" sz="2000" dirty="0">
                <a:solidFill>
                  <a:srgbClr val="3B3835"/>
                </a:solidFill>
                <a:latin typeface="Helvetica Neue"/>
              </a:rPr>
              <a:t>Similarly if the person paints &amp; exhibits the paintings in a gallery for prospective buyers, then painting will be considered as their profession.</a:t>
            </a:r>
            <a:br>
              <a:rPr lang="en-GB" altLang="en-US" dirty="0"/>
            </a:br>
            <a:endParaRPr lang="en-GB"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4E3C1DA-202A-4E19-9E83-C7DD89032284}"/>
              </a:ext>
            </a:extLst>
          </p:cNvPr>
          <p:cNvSpPr>
            <a:spLocks noGrp="1" noChangeArrowheads="1"/>
          </p:cNvSpPr>
          <p:nvPr>
            <p:ph type="title"/>
          </p:nvPr>
        </p:nvSpPr>
        <p:spPr/>
        <p:txBody>
          <a:bodyPr/>
          <a:lstStyle/>
          <a:p>
            <a:r>
              <a:rPr lang="en-GB" altLang="cs-CZ">
                <a:solidFill>
                  <a:srgbClr val="3B3835"/>
                </a:solidFill>
                <a:latin typeface="Helvetica Neue"/>
              </a:rPr>
              <a:t>Evaluation</a:t>
            </a:r>
            <a:endParaRPr lang="en-GB" altLang="cs-CZ"/>
          </a:p>
        </p:txBody>
      </p:sp>
      <p:sp>
        <p:nvSpPr>
          <p:cNvPr id="25603" name="Content Placeholder 2">
            <a:extLst>
              <a:ext uri="{FF2B5EF4-FFF2-40B4-BE49-F238E27FC236}">
                <a16:creationId xmlns:a16="http://schemas.microsoft.com/office/drawing/2014/main" id="{C7C6A3F5-A770-40E7-AE11-45135E1BF01A}"/>
              </a:ext>
            </a:extLst>
          </p:cNvPr>
          <p:cNvSpPr>
            <a:spLocks noGrp="1" noChangeArrowheads="1"/>
          </p:cNvSpPr>
          <p:nvPr>
            <p:ph idx="1"/>
          </p:nvPr>
        </p:nvSpPr>
        <p:spPr/>
        <p:txBody>
          <a:bodyPr/>
          <a:lstStyle/>
          <a:p>
            <a:pPr marL="0" indent="0">
              <a:buFont typeface="Wingdings" panose="05000000000000000000" pitchFamily="2" charset="2"/>
              <a:buNone/>
            </a:pPr>
            <a:r>
              <a:rPr lang="en-GB" altLang="cs-CZ">
                <a:solidFill>
                  <a:srgbClr val="3B3835"/>
                </a:solidFill>
                <a:latin typeface="Helvetica Neue"/>
              </a:rPr>
              <a:t>After you have made your career-related decision(s) and identified your goals, keep in mind that many of the folks who achieve career success are the ones who continually evaluate and assess their status. They keep track of their career progress throughout their lifetime.</a:t>
            </a:r>
            <a:endParaRPr lang="en-GB" altLang="cs-CZ"/>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C96C604-7F6D-409B-9965-767617EE4919}"/>
              </a:ext>
            </a:extLst>
          </p:cNvPr>
          <p:cNvSpPr>
            <a:spLocks noGrp="1" noChangeArrowheads="1"/>
          </p:cNvSpPr>
          <p:nvPr>
            <p:ph type="title"/>
          </p:nvPr>
        </p:nvSpPr>
        <p:spPr/>
        <p:txBody>
          <a:bodyPr/>
          <a:lstStyle/>
          <a:p>
            <a:r>
              <a:rPr lang="en-GB" altLang="cs-CZ">
                <a:solidFill>
                  <a:srgbClr val="3B3835"/>
                </a:solidFill>
                <a:latin typeface="Helvetica Neue"/>
              </a:rPr>
              <a:t>Tips for building a Career</a:t>
            </a:r>
            <a:endParaRPr lang="en-GB" altLang="cs-CZ"/>
          </a:p>
        </p:txBody>
      </p:sp>
      <p:sp>
        <p:nvSpPr>
          <p:cNvPr id="3" name="Content Placeholder 2">
            <a:extLst>
              <a:ext uri="{FF2B5EF4-FFF2-40B4-BE49-F238E27FC236}">
                <a16:creationId xmlns:a16="http://schemas.microsoft.com/office/drawing/2014/main" id="{0515DC2C-D6DB-44A4-A68A-00B2B607EFC2}"/>
              </a:ext>
            </a:extLst>
          </p:cNvPr>
          <p:cNvSpPr>
            <a:spLocks noGrp="1"/>
          </p:cNvSpPr>
          <p:nvPr>
            <p:ph idx="1"/>
          </p:nvPr>
        </p:nvSpPr>
        <p:spPr/>
        <p:txBody>
          <a:bodyPr/>
          <a:lstStyle/>
          <a:p>
            <a:pPr marL="0" indent="0">
              <a:buFont typeface="Wingdings" panose="05000000000000000000" pitchFamily="2" charset="2"/>
              <a:buNone/>
              <a:defRPr/>
            </a:pPr>
            <a:r>
              <a:rPr lang="en-GB" dirty="0">
                <a:solidFill>
                  <a:srgbClr val="3B3835"/>
                </a:solidFill>
                <a:latin typeface="Helvetica Neue"/>
              </a:rPr>
              <a:t>Realize your goals</a:t>
            </a:r>
          </a:p>
          <a:p>
            <a:pPr marL="0" indent="0">
              <a:buFont typeface="Wingdings" panose="05000000000000000000" pitchFamily="2" charset="2"/>
              <a:buNone/>
              <a:defRPr/>
            </a:pPr>
            <a:r>
              <a:rPr lang="en-GB" dirty="0">
                <a:solidFill>
                  <a:srgbClr val="3B3835"/>
                </a:solidFill>
                <a:latin typeface="Helvetica Neue"/>
              </a:rPr>
              <a:t>Never Stop Learning</a:t>
            </a:r>
          </a:p>
          <a:p>
            <a:pPr marL="0" indent="0">
              <a:buFont typeface="Wingdings" panose="05000000000000000000" pitchFamily="2" charset="2"/>
              <a:buNone/>
              <a:defRPr/>
            </a:pPr>
            <a:r>
              <a:rPr lang="en-GB" dirty="0">
                <a:solidFill>
                  <a:srgbClr val="3B3835"/>
                </a:solidFill>
                <a:latin typeface="Helvetica Neue"/>
              </a:rPr>
              <a:t>Ask, Listen And Learn</a:t>
            </a:r>
          </a:p>
          <a:p>
            <a:pPr marL="0" indent="0">
              <a:buFont typeface="Wingdings" panose="05000000000000000000" pitchFamily="2" charset="2"/>
              <a:buNone/>
              <a:defRPr/>
            </a:pPr>
            <a:r>
              <a:rPr lang="en-GB" dirty="0">
                <a:solidFill>
                  <a:srgbClr val="3B3835"/>
                </a:solidFill>
                <a:latin typeface="Helvetica Neue"/>
              </a:rPr>
              <a:t>Fulfil Your Current Job</a:t>
            </a:r>
          </a:p>
          <a:p>
            <a:pPr marL="0" indent="0">
              <a:buFont typeface="Wingdings" panose="05000000000000000000" pitchFamily="2" charset="2"/>
              <a:buNone/>
              <a:defRPr/>
            </a:pPr>
            <a:r>
              <a:rPr lang="en-GB" dirty="0">
                <a:solidFill>
                  <a:srgbClr val="3B3835"/>
                </a:solidFill>
                <a:latin typeface="Helvetica Neue"/>
              </a:rPr>
              <a:t>Build Your Network</a:t>
            </a:r>
          </a:p>
          <a:p>
            <a:pPr marL="0" indent="0">
              <a:buFont typeface="Wingdings" panose="05000000000000000000" pitchFamily="2" charset="2"/>
              <a:buNone/>
              <a:defRPr/>
            </a:pPr>
            <a:r>
              <a:rPr lang="en-GB" dirty="0">
                <a:solidFill>
                  <a:srgbClr val="3B3835"/>
                </a:solidFill>
                <a:latin typeface="Helvetica Neue"/>
              </a:rPr>
              <a:t>Prepare Yourself</a:t>
            </a:r>
          </a:p>
          <a:p>
            <a:pPr>
              <a:defRPr/>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CD9945C-0EEE-4734-95E6-F974239988FE}"/>
              </a:ext>
            </a:extLst>
          </p:cNvPr>
          <p:cNvSpPr>
            <a:spLocks noGrp="1" noChangeArrowheads="1"/>
          </p:cNvSpPr>
          <p:nvPr>
            <p:ph type="title"/>
          </p:nvPr>
        </p:nvSpPr>
        <p:spPr/>
        <p:txBody>
          <a:bodyPr/>
          <a:lstStyle/>
          <a:p>
            <a:r>
              <a:rPr lang="en-GB" altLang="cs-CZ">
                <a:solidFill>
                  <a:srgbClr val="3B3835"/>
                </a:solidFill>
                <a:latin typeface="Helvetica Neue"/>
              </a:rPr>
              <a:t>Benefits of Career Planning</a:t>
            </a:r>
            <a:endParaRPr lang="en-GB" altLang="cs-CZ"/>
          </a:p>
        </p:txBody>
      </p:sp>
      <p:sp>
        <p:nvSpPr>
          <p:cNvPr id="29699" name="Content Placeholder 2">
            <a:extLst>
              <a:ext uri="{FF2B5EF4-FFF2-40B4-BE49-F238E27FC236}">
                <a16:creationId xmlns:a16="http://schemas.microsoft.com/office/drawing/2014/main" id="{20B8C859-EF83-463A-919E-C94AF61331D4}"/>
              </a:ext>
            </a:extLst>
          </p:cNvPr>
          <p:cNvSpPr>
            <a:spLocks noGrp="1" noChangeArrowheads="1"/>
          </p:cNvSpPr>
          <p:nvPr>
            <p:ph idx="1"/>
          </p:nvPr>
        </p:nvSpPr>
        <p:spPr/>
        <p:txBody>
          <a:bodyPr/>
          <a:lstStyle/>
          <a:p>
            <a:r>
              <a:rPr lang="en-GB" altLang="cs-CZ" dirty="0">
                <a:solidFill>
                  <a:srgbClr val="3B3835"/>
                </a:solidFill>
                <a:latin typeface="Helvetica Neue"/>
              </a:rPr>
              <a:t>An individual conducts a research &amp; the results lead to an increased awareness in the field of interest</a:t>
            </a:r>
          </a:p>
          <a:p>
            <a:r>
              <a:rPr lang="en-GB" altLang="cs-CZ" dirty="0">
                <a:solidFill>
                  <a:srgbClr val="3B3835"/>
                </a:solidFill>
                <a:latin typeface="Helvetica Neue"/>
              </a:rPr>
              <a:t>Strives day &amp; night to achieve their vision</a:t>
            </a:r>
          </a:p>
          <a:p>
            <a:r>
              <a:rPr lang="en-GB" altLang="cs-CZ" dirty="0">
                <a:solidFill>
                  <a:srgbClr val="3B3835"/>
                </a:solidFill>
                <a:latin typeface="Helvetica Neue"/>
              </a:rPr>
              <a:t>More Chances of becoming a dignified &amp; a respected professional</a:t>
            </a:r>
          </a:p>
          <a:p>
            <a:r>
              <a:rPr lang="en-GB" altLang="cs-CZ" dirty="0">
                <a:solidFill>
                  <a:srgbClr val="3B3835"/>
                </a:solidFill>
                <a:latin typeface="Helvetica Neue"/>
              </a:rPr>
              <a:t>Less chances of becoming the ‘Rotten Tomato’</a:t>
            </a:r>
            <a:endParaRPr lang="en-GB" altLang="cs-CZ"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5D05A66-F3CE-42FE-8463-B5946D9CF12A}"/>
              </a:ext>
            </a:extLst>
          </p:cNvPr>
          <p:cNvSpPr>
            <a:spLocks noGrp="1" noChangeArrowheads="1"/>
          </p:cNvSpPr>
          <p:nvPr>
            <p:ph type="title"/>
          </p:nvPr>
        </p:nvSpPr>
        <p:spPr/>
        <p:txBody>
          <a:bodyPr/>
          <a:lstStyle/>
          <a:p>
            <a:r>
              <a:rPr lang="en-GB" altLang="cs-CZ">
                <a:solidFill>
                  <a:srgbClr val="3B3835"/>
                </a:solidFill>
                <a:latin typeface="Helvetica Neue"/>
              </a:rPr>
              <a:t>Myths</a:t>
            </a:r>
            <a:endParaRPr lang="en-GB" altLang="cs-CZ"/>
          </a:p>
        </p:txBody>
      </p:sp>
      <p:sp>
        <p:nvSpPr>
          <p:cNvPr id="30723" name="Content Placeholder 2">
            <a:extLst>
              <a:ext uri="{FF2B5EF4-FFF2-40B4-BE49-F238E27FC236}">
                <a16:creationId xmlns:a16="http://schemas.microsoft.com/office/drawing/2014/main" id="{E68C3C4A-4B09-4837-84A7-00D1CBF61FA6}"/>
              </a:ext>
            </a:extLst>
          </p:cNvPr>
          <p:cNvSpPr>
            <a:spLocks noGrp="1" noChangeArrowheads="1"/>
          </p:cNvSpPr>
          <p:nvPr>
            <p:ph idx="1"/>
          </p:nvPr>
        </p:nvSpPr>
        <p:spPr/>
        <p:txBody>
          <a:bodyPr/>
          <a:lstStyle/>
          <a:p>
            <a:r>
              <a:rPr lang="en-GB" altLang="cs-CZ">
                <a:solidFill>
                  <a:srgbClr val="3B3835"/>
                </a:solidFill>
                <a:latin typeface="Helvetica Neue"/>
              </a:rPr>
              <a:t>Choosing a career is simple</a:t>
            </a:r>
          </a:p>
          <a:p>
            <a:r>
              <a:rPr lang="en-GB" altLang="cs-CZ">
                <a:solidFill>
                  <a:srgbClr val="3B3835"/>
                </a:solidFill>
                <a:latin typeface="Helvetica Neue"/>
              </a:rPr>
              <a:t>A career counselor can tell me what occupation to pick</a:t>
            </a:r>
          </a:p>
          <a:p>
            <a:r>
              <a:rPr lang="en-GB" altLang="cs-CZ">
                <a:solidFill>
                  <a:srgbClr val="3B3835"/>
                </a:solidFill>
                <a:latin typeface="Helvetica Neue"/>
              </a:rPr>
              <a:t>Once I choose a career Ill be stuck in it forever</a:t>
            </a:r>
          </a:p>
          <a:p>
            <a:r>
              <a:rPr lang="en-GB" altLang="cs-CZ">
                <a:solidFill>
                  <a:srgbClr val="3B3835"/>
                </a:solidFill>
                <a:latin typeface="Helvetica Neue"/>
              </a:rPr>
              <a:t>If my best friend (or brother, uncle, or neighbor) is happy in a particular field, I will be too</a:t>
            </a:r>
            <a:endParaRPr lang="en-GB" altLang="cs-CZ"/>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D211E61-2608-4811-B6D3-179090000ED5}"/>
              </a:ext>
            </a:extLst>
          </p:cNvPr>
          <p:cNvSpPr>
            <a:spLocks noGrp="1" noChangeArrowheads="1"/>
          </p:cNvSpPr>
          <p:nvPr>
            <p:ph type="title"/>
          </p:nvPr>
        </p:nvSpPr>
        <p:spPr/>
        <p:txBody>
          <a:bodyPr/>
          <a:lstStyle/>
          <a:p>
            <a:r>
              <a:rPr lang="en-GB" altLang="cs-CZ">
                <a:solidFill>
                  <a:srgbClr val="3B3835"/>
                </a:solidFill>
                <a:latin typeface="Helvetica Neue"/>
              </a:rPr>
              <a:t>Sources of Career Planning</a:t>
            </a:r>
            <a:endParaRPr lang="en-GB" altLang="cs-CZ"/>
          </a:p>
        </p:txBody>
      </p:sp>
      <p:sp>
        <p:nvSpPr>
          <p:cNvPr id="31747" name="Content Placeholder 2">
            <a:extLst>
              <a:ext uri="{FF2B5EF4-FFF2-40B4-BE49-F238E27FC236}">
                <a16:creationId xmlns:a16="http://schemas.microsoft.com/office/drawing/2014/main" id="{EE53A87C-D188-443B-A35B-76C876DADC65}"/>
              </a:ext>
            </a:extLst>
          </p:cNvPr>
          <p:cNvSpPr>
            <a:spLocks noGrp="1" noChangeArrowheads="1"/>
          </p:cNvSpPr>
          <p:nvPr>
            <p:ph idx="1"/>
          </p:nvPr>
        </p:nvSpPr>
        <p:spPr/>
        <p:txBody>
          <a:bodyPr/>
          <a:lstStyle/>
          <a:p>
            <a:pPr marL="0" indent="0">
              <a:buFont typeface="Wingdings" panose="05000000000000000000" pitchFamily="2" charset="2"/>
              <a:buNone/>
            </a:pPr>
            <a:r>
              <a:rPr lang="en-GB" altLang="cs-CZ" dirty="0">
                <a:solidFill>
                  <a:srgbClr val="3B3835"/>
                </a:solidFill>
                <a:latin typeface="Helvetica Neue"/>
              </a:rPr>
              <a:t>Often students seek out knowledge for Career Planning from various channels. Some of these channels are listed below:</a:t>
            </a:r>
          </a:p>
          <a:p>
            <a:r>
              <a:rPr lang="en-GB" altLang="cs-CZ" dirty="0">
                <a:solidFill>
                  <a:srgbClr val="3B3835"/>
                </a:solidFill>
                <a:latin typeface="Helvetica Neue"/>
              </a:rPr>
              <a:t>Family &amp; Friends(guidance from Family elders, cousins &amp; good friends)</a:t>
            </a:r>
          </a:p>
          <a:p>
            <a:r>
              <a:rPr lang="en-GB" altLang="cs-CZ" dirty="0">
                <a:solidFill>
                  <a:srgbClr val="3B3835"/>
                </a:solidFill>
                <a:latin typeface="Helvetica Neue"/>
              </a:rPr>
              <a:t>Changing Market Trends (observation)</a:t>
            </a:r>
          </a:p>
          <a:p>
            <a:r>
              <a:rPr lang="en-GB" altLang="cs-CZ" dirty="0">
                <a:solidFill>
                  <a:srgbClr val="3B3835"/>
                </a:solidFill>
                <a:latin typeface="Helvetica Neue"/>
              </a:rPr>
              <a:t>Professional </a:t>
            </a:r>
            <a:r>
              <a:rPr lang="en-GB" altLang="cs-CZ" dirty="0" err="1">
                <a:solidFill>
                  <a:srgbClr val="3B3835"/>
                </a:solidFill>
                <a:latin typeface="Helvetica Neue"/>
              </a:rPr>
              <a:t>Counseling</a:t>
            </a:r>
            <a:r>
              <a:rPr lang="en-GB" altLang="cs-CZ" dirty="0">
                <a:solidFill>
                  <a:srgbClr val="3B3835"/>
                </a:solidFill>
                <a:latin typeface="Helvetica Neue"/>
              </a:rPr>
              <a:t> (Teachers, Professors &amp; other various professionals)</a:t>
            </a:r>
          </a:p>
          <a:p>
            <a:r>
              <a:rPr lang="en-GB" altLang="cs-CZ" dirty="0">
                <a:solidFill>
                  <a:srgbClr val="3B3835"/>
                </a:solidFill>
                <a:latin typeface="Helvetica Neue"/>
              </a:rPr>
              <a:t>Mass Media(Talk Shows, Radio, etc)</a:t>
            </a:r>
          </a:p>
          <a:p>
            <a:r>
              <a:rPr lang="en-GB" altLang="cs-CZ" dirty="0">
                <a:solidFill>
                  <a:srgbClr val="3B3835"/>
                </a:solidFill>
                <a:latin typeface="Helvetica Neue"/>
              </a:rPr>
              <a:t> Following in the Shoes of Role Models (Influence)</a:t>
            </a:r>
            <a:endParaRPr lang="en-GB" altLang="cs-CZ"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A8D-B490-407A-8E14-608C8015C136}"/>
              </a:ext>
            </a:extLst>
          </p:cNvPr>
          <p:cNvSpPr>
            <a:spLocks noGrp="1"/>
          </p:cNvSpPr>
          <p:nvPr>
            <p:ph type="title"/>
          </p:nvPr>
        </p:nvSpPr>
        <p:spPr>
          <a:xfrm>
            <a:off x="914400" y="258959"/>
            <a:ext cx="7772400" cy="1143000"/>
          </a:xfrm>
        </p:spPr>
        <p:txBody>
          <a:bodyPr/>
          <a:lstStyle/>
          <a:p>
            <a:r>
              <a:rPr lang="en-GB" dirty="0"/>
              <a:t>Thank you </a:t>
            </a:r>
          </a:p>
        </p:txBody>
      </p:sp>
      <p:sp>
        <p:nvSpPr>
          <p:cNvPr id="3" name="Content Placeholder 2">
            <a:extLst>
              <a:ext uri="{FF2B5EF4-FFF2-40B4-BE49-F238E27FC236}">
                <a16:creationId xmlns:a16="http://schemas.microsoft.com/office/drawing/2014/main" id="{DCA0064E-022E-4955-AFC0-818908A7AD58}"/>
              </a:ext>
            </a:extLst>
          </p:cNvPr>
          <p:cNvSpPr>
            <a:spLocks noGrp="1"/>
          </p:cNvSpPr>
          <p:nvPr>
            <p:ph idx="1"/>
          </p:nvPr>
        </p:nvSpPr>
        <p:spPr/>
        <p:txBody>
          <a:bodyPr/>
          <a:lstStyle/>
          <a:p>
            <a:pPr marL="0" indent="0">
              <a:buNone/>
            </a:pPr>
            <a:r>
              <a:rPr lang="en-GB" dirty="0"/>
              <a:t>Any questions? </a:t>
            </a:r>
          </a:p>
        </p:txBody>
      </p:sp>
    </p:spTree>
    <p:extLst>
      <p:ext uri="{BB962C8B-B14F-4D97-AF65-F5344CB8AC3E}">
        <p14:creationId xmlns:p14="http://schemas.microsoft.com/office/powerpoint/2010/main" val="213599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7E10E796-CD8F-4525-B9C8-E075BFE2A03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400"/>
          </a:p>
        </p:txBody>
      </p:sp>
      <p:sp>
        <p:nvSpPr>
          <p:cNvPr id="6147" name="Rectangle 2">
            <a:extLst>
              <a:ext uri="{FF2B5EF4-FFF2-40B4-BE49-F238E27FC236}">
                <a16:creationId xmlns:a16="http://schemas.microsoft.com/office/drawing/2014/main" id="{CAA1120E-70F9-4558-8302-6B7335BD3500}"/>
              </a:ext>
            </a:extLst>
          </p:cNvPr>
          <p:cNvSpPr>
            <a:spLocks noChangeArrowheads="1"/>
          </p:cNvSpPr>
          <p:nvPr/>
        </p:nvSpPr>
        <p:spPr bwMode="auto">
          <a:xfrm>
            <a:off x="30163" y="0"/>
            <a:ext cx="1358900" cy="5902325"/>
          </a:xfrm>
          <a:prstGeom prst="rect">
            <a:avLst/>
          </a:prstGeom>
          <a:gradFill rotWithShape="0">
            <a:gsLst>
              <a:gs pos="0">
                <a:srgbClr val="003366"/>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lvl="1" eaLnBrk="1" hangingPunct="1">
              <a:spcBef>
                <a:spcPct val="0"/>
              </a:spcBef>
              <a:buClrTx/>
              <a:buSzTx/>
              <a:buFontTx/>
              <a:buNone/>
            </a:pPr>
            <a:endParaRPr lang="en-US" altLang="en-US" sz="1800"/>
          </a:p>
        </p:txBody>
      </p:sp>
      <p:sp>
        <p:nvSpPr>
          <p:cNvPr id="6148" name="Rectangle 3">
            <a:extLst>
              <a:ext uri="{FF2B5EF4-FFF2-40B4-BE49-F238E27FC236}">
                <a16:creationId xmlns:a16="http://schemas.microsoft.com/office/drawing/2014/main" id="{4E5DAC8B-9A43-44E6-9E80-3DBFF49756BF}"/>
              </a:ext>
            </a:extLst>
          </p:cNvPr>
          <p:cNvSpPr>
            <a:spLocks noChangeArrowheads="1"/>
          </p:cNvSpPr>
          <p:nvPr/>
        </p:nvSpPr>
        <p:spPr bwMode="auto">
          <a:xfrm>
            <a:off x="457200" y="685800"/>
            <a:ext cx="7772400" cy="838200"/>
          </a:xfrm>
          <a:prstGeom prst="rect">
            <a:avLst/>
          </a:prstGeom>
          <a:solidFill>
            <a:srgbClr val="B0DBF6">
              <a:alpha val="58823"/>
            </a:srgbClr>
          </a:solidFill>
          <a:ln w="9525" algn="ctr">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6149" name="Rectangle 5" descr="Purple mesh">
            <a:extLst>
              <a:ext uri="{FF2B5EF4-FFF2-40B4-BE49-F238E27FC236}">
                <a16:creationId xmlns:a16="http://schemas.microsoft.com/office/drawing/2014/main" id="{EAA1BBF0-1A1C-4316-BA9B-21A17542659C}"/>
              </a:ext>
            </a:extLst>
          </p:cNvPr>
          <p:cNvSpPr>
            <a:spLocks noGrp="1" noChangeArrowheads="1"/>
          </p:cNvSpPr>
          <p:nvPr>
            <p:ph type="title"/>
          </p:nvPr>
        </p:nvSpPr>
        <p:spPr>
          <a:xfrm>
            <a:off x="533400" y="228600"/>
            <a:ext cx="7315200" cy="944563"/>
          </a:xfrm>
          <a:blipFill dpi="0" rotWithShape="0">
            <a:blip r:embed="rId3"/>
            <a:srcRect/>
            <a:tile tx="0" ty="0" sx="100000" sy="100000" flip="none" algn="tl"/>
          </a:blipFill>
        </p:spPr>
        <p:txBody>
          <a:bodyPr/>
          <a:lstStyle/>
          <a:p>
            <a:pPr eaLnBrk="1" hangingPunct="1"/>
            <a:r>
              <a:rPr lang="en-US" altLang="en-US" sz="4000" b="1">
                <a:solidFill>
                  <a:schemeClr val="bg1"/>
                </a:solidFill>
              </a:rPr>
              <a:t>Career Planning</a:t>
            </a:r>
            <a:endParaRPr lang="en-US" altLang="en-US" sz="2000" b="1">
              <a:solidFill>
                <a:srgbClr val="FFFF00"/>
              </a:solidFill>
            </a:endParaRPr>
          </a:p>
        </p:txBody>
      </p:sp>
      <p:sp>
        <p:nvSpPr>
          <p:cNvPr id="6150" name="Line 10">
            <a:extLst>
              <a:ext uri="{FF2B5EF4-FFF2-40B4-BE49-F238E27FC236}">
                <a16:creationId xmlns:a16="http://schemas.microsoft.com/office/drawing/2014/main" id="{71044559-24B7-4E1E-9882-9877DED241D7}"/>
              </a:ext>
            </a:extLst>
          </p:cNvPr>
          <p:cNvSpPr>
            <a:spLocks noChangeShapeType="1"/>
          </p:cNvSpPr>
          <p:nvPr/>
        </p:nvSpPr>
        <p:spPr bwMode="auto">
          <a:xfrm>
            <a:off x="2133600" y="6019800"/>
            <a:ext cx="6400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cs-CZ"/>
          </a:p>
        </p:txBody>
      </p:sp>
      <p:sp>
        <p:nvSpPr>
          <p:cNvPr id="6151" name="Rectangle 11">
            <a:extLst>
              <a:ext uri="{FF2B5EF4-FFF2-40B4-BE49-F238E27FC236}">
                <a16:creationId xmlns:a16="http://schemas.microsoft.com/office/drawing/2014/main" id="{8C233474-C83B-46FD-B7B5-CEDE86C3F314}"/>
              </a:ext>
            </a:extLst>
          </p:cNvPr>
          <p:cNvSpPr>
            <a:spLocks noChangeArrowheads="1"/>
          </p:cNvSpPr>
          <p:nvPr/>
        </p:nvSpPr>
        <p:spPr bwMode="auto">
          <a:xfrm>
            <a:off x="74676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6152" name="Rectangle 12">
            <a:extLst>
              <a:ext uri="{FF2B5EF4-FFF2-40B4-BE49-F238E27FC236}">
                <a16:creationId xmlns:a16="http://schemas.microsoft.com/office/drawing/2014/main" id="{82673813-8E94-4AEC-98E6-F2FA624280C4}"/>
              </a:ext>
            </a:extLst>
          </p:cNvPr>
          <p:cNvSpPr>
            <a:spLocks noChangeArrowheads="1"/>
          </p:cNvSpPr>
          <p:nvPr/>
        </p:nvSpPr>
        <p:spPr bwMode="auto">
          <a:xfrm>
            <a:off x="76962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6153" name="Rectangle 13">
            <a:extLst>
              <a:ext uri="{FF2B5EF4-FFF2-40B4-BE49-F238E27FC236}">
                <a16:creationId xmlns:a16="http://schemas.microsoft.com/office/drawing/2014/main" id="{FCFA0414-BBA6-4CED-916C-E0F814074F31}"/>
              </a:ext>
            </a:extLst>
          </p:cNvPr>
          <p:cNvSpPr>
            <a:spLocks noChangeArrowheads="1"/>
          </p:cNvSpPr>
          <p:nvPr/>
        </p:nvSpPr>
        <p:spPr bwMode="auto">
          <a:xfrm>
            <a:off x="79248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6154" name="TextBox 1">
            <a:extLst>
              <a:ext uri="{FF2B5EF4-FFF2-40B4-BE49-F238E27FC236}">
                <a16:creationId xmlns:a16="http://schemas.microsoft.com/office/drawing/2014/main" id="{4924697A-834B-4795-AF1F-D301E7FB3ABF}"/>
              </a:ext>
            </a:extLst>
          </p:cNvPr>
          <p:cNvSpPr txBox="1">
            <a:spLocks noChangeArrowheads="1"/>
          </p:cNvSpPr>
          <p:nvPr/>
        </p:nvSpPr>
        <p:spPr bwMode="auto">
          <a:xfrm>
            <a:off x="1417638" y="1484313"/>
            <a:ext cx="72390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lvl="2" eaLnBrk="1" hangingPunct="1">
              <a:lnSpc>
                <a:spcPct val="90000"/>
              </a:lnSpc>
              <a:spcBef>
                <a:spcPct val="0"/>
              </a:spcBef>
              <a:buClrTx/>
              <a:buSzTx/>
              <a:buFontTx/>
              <a:buNone/>
            </a:pPr>
            <a:endParaRPr lang="en-GB" altLang="en-US" sz="2000" dirty="0">
              <a:solidFill>
                <a:schemeClr val="tx2"/>
              </a:solidFill>
            </a:endParaRPr>
          </a:p>
          <a:p>
            <a:pPr eaLnBrk="1" hangingPunct="1">
              <a:spcBef>
                <a:spcPct val="0"/>
              </a:spcBef>
              <a:buClrTx/>
              <a:buSzTx/>
              <a:buFontTx/>
              <a:buNone/>
            </a:pPr>
            <a:r>
              <a:rPr lang="en-GB" altLang="en-US" sz="2000" dirty="0">
                <a:solidFill>
                  <a:schemeClr val="tx2"/>
                </a:solidFill>
              </a:rPr>
              <a:t>It is not about deciding at the age of 16 or 18 or 21 what you want to do for the rest of your life. It is about uncovering ever more possibilities and using robust planning, research and evaluation techniques to make these possibilities tangible and real.</a:t>
            </a:r>
          </a:p>
          <a:p>
            <a:pPr eaLnBrk="1" hangingPunct="1">
              <a:spcBef>
                <a:spcPct val="0"/>
              </a:spcBef>
              <a:buClrTx/>
              <a:buSzTx/>
              <a:buFontTx/>
              <a:buNone/>
            </a:pPr>
            <a:endParaRPr lang="en-GB" altLang="en-US" sz="2000" dirty="0">
              <a:solidFill>
                <a:schemeClr val="tx2"/>
              </a:solidFill>
            </a:endParaRPr>
          </a:p>
          <a:p>
            <a:pPr eaLnBrk="1" hangingPunct="1">
              <a:spcBef>
                <a:spcPct val="0"/>
              </a:spcBef>
              <a:buClrTx/>
              <a:buSzTx/>
              <a:buFontTx/>
              <a:buNone/>
            </a:pPr>
            <a:r>
              <a:rPr lang="en-GB" altLang="en-US" sz="2000" dirty="0">
                <a:solidFill>
                  <a:schemeClr val="tx2"/>
                </a:solidFill>
              </a:rPr>
              <a:t>If knowledge is power, but you have ‘no idea’ what you want to do with your future, you are powerless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94686EF-A7B7-43CE-835B-B441C1856FD2}"/>
              </a:ext>
            </a:extLst>
          </p:cNvPr>
          <p:cNvSpPr>
            <a:spLocks noGrp="1" noChangeArrowheads="1"/>
          </p:cNvSpPr>
          <p:nvPr>
            <p:ph type="title"/>
          </p:nvPr>
        </p:nvSpPr>
        <p:spPr/>
        <p:txBody>
          <a:bodyPr/>
          <a:lstStyle/>
          <a:p>
            <a:pPr eaLnBrk="1" hangingPunct="1"/>
            <a:r>
              <a:rPr lang="fr-FR" altLang="en-US" sz="3800"/>
              <a:t>Know what you want</a:t>
            </a:r>
            <a:br>
              <a:rPr lang="fr-FR" altLang="en-US" sz="3800"/>
            </a:br>
            <a:r>
              <a:rPr lang="fr-FR" altLang="en-US" sz="3800"/>
              <a:t>					Life values</a:t>
            </a:r>
          </a:p>
        </p:txBody>
      </p:sp>
      <p:sp>
        <p:nvSpPr>
          <p:cNvPr id="15363" name="Rectangle 3">
            <a:extLst>
              <a:ext uri="{FF2B5EF4-FFF2-40B4-BE49-F238E27FC236}">
                <a16:creationId xmlns:a16="http://schemas.microsoft.com/office/drawing/2014/main" id="{419927BD-728D-472F-BEF6-B55FE3FF9768}"/>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3200"/>
              <a:t>Definition</a:t>
            </a:r>
          </a:p>
          <a:p>
            <a:pPr eaLnBrk="1" hangingPunct="1">
              <a:lnSpc>
                <a:spcPct val="90000"/>
              </a:lnSpc>
              <a:buFont typeface="Wingdings" panose="05000000000000000000" pitchFamily="2" charset="2"/>
              <a:buNone/>
            </a:pPr>
            <a:r>
              <a:rPr lang="en-US" altLang="en-US"/>
              <a:t>	Life values are enduring beliefs that a certain way of behaving or certain life goals are personally or socially preferable to you. </a:t>
            </a:r>
            <a:br>
              <a:rPr lang="en-US" altLang="en-US"/>
            </a:br>
            <a:endParaRPr lang="en-US" altLang="en-US"/>
          </a:p>
          <a:p>
            <a:pPr eaLnBrk="1" hangingPunct="1">
              <a:lnSpc>
                <a:spcPct val="90000"/>
              </a:lnSpc>
              <a:buFont typeface="Wingdings" panose="05000000000000000000" pitchFamily="2" charset="2"/>
              <a:buNone/>
            </a:pPr>
            <a:r>
              <a:rPr lang="en-US" altLang="en-US" sz="3200"/>
              <a:t>Importance</a:t>
            </a:r>
          </a:p>
          <a:p>
            <a:pPr eaLnBrk="1" hangingPunct="1">
              <a:lnSpc>
                <a:spcPct val="90000"/>
              </a:lnSpc>
              <a:buFont typeface="Wingdings" panose="05000000000000000000" pitchFamily="2" charset="2"/>
              <a:buNone/>
            </a:pPr>
            <a:r>
              <a:rPr lang="en-US" altLang="en-US"/>
              <a:t>	Life values are the </a:t>
            </a:r>
            <a:r>
              <a:rPr lang="en-US" altLang="en-US" b="1"/>
              <a:t>basis for judging the appropriateness of your behavior</a:t>
            </a:r>
            <a:r>
              <a:rPr lang="en-US" altLang="en-US"/>
              <a:t> in the present. They also provide you a sense of what goals are appropriate.</a:t>
            </a:r>
          </a:p>
          <a:p>
            <a:pPr eaLnBrk="1" hangingPunct="1">
              <a:lnSpc>
                <a:spcPct val="90000"/>
              </a:lnSpc>
              <a:buFont typeface="Wingdings" panose="05000000000000000000" pitchFamily="2" charset="2"/>
              <a:buNone/>
            </a:pPr>
            <a:endParaRPr lang="fr-F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67517BD-6B68-47EB-A3EB-1CA23E237D36}"/>
              </a:ext>
            </a:extLst>
          </p:cNvPr>
          <p:cNvSpPr>
            <a:spLocks noGrp="1" noChangeArrowheads="1"/>
          </p:cNvSpPr>
          <p:nvPr>
            <p:ph type="title"/>
          </p:nvPr>
        </p:nvSpPr>
        <p:spPr/>
        <p:txBody>
          <a:bodyPr/>
          <a:lstStyle/>
          <a:p>
            <a:pPr eaLnBrk="1" hangingPunct="1"/>
            <a:r>
              <a:rPr lang="fr-FR" altLang="en-US"/>
              <a:t>Know what you are</a:t>
            </a:r>
          </a:p>
        </p:txBody>
      </p:sp>
      <p:sp>
        <p:nvSpPr>
          <p:cNvPr id="16387" name="Rectangle 3">
            <a:extLst>
              <a:ext uri="{FF2B5EF4-FFF2-40B4-BE49-F238E27FC236}">
                <a16:creationId xmlns:a16="http://schemas.microsoft.com/office/drawing/2014/main" id="{7ECB4625-993E-433D-8D41-F61E578BF664}"/>
              </a:ext>
            </a:extLst>
          </p:cNvPr>
          <p:cNvSpPr>
            <a:spLocks noGrp="1" noChangeArrowheads="1"/>
          </p:cNvSpPr>
          <p:nvPr>
            <p:ph type="body" idx="1"/>
          </p:nvPr>
        </p:nvSpPr>
        <p:spPr/>
        <p:txBody>
          <a:bodyPr/>
          <a:lstStyle/>
          <a:p>
            <a:pPr eaLnBrk="1" hangingPunct="1">
              <a:lnSpc>
                <a:spcPct val="90000"/>
              </a:lnSpc>
            </a:pPr>
            <a:r>
              <a:rPr lang="en-US" altLang="en-US" dirty="0"/>
              <a:t>An individual having a set of qualities and abilities that interacts in its environment in a unique way.</a:t>
            </a:r>
          </a:p>
          <a:p>
            <a:pPr eaLnBrk="1" hangingPunct="1">
              <a:lnSpc>
                <a:spcPct val="90000"/>
              </a:lnSpc>
              <a:buFont typeface="Wingdings" panose="05000000000000000000" pitchFamily="2" charset="2"/>
              <a:buNone/>
            </a:pPr>
            <a:endParaRPr lang="en-US" altLang="en-US" dirty="0"/>
          </a:p>
          <a:p>
            <a:pPr eaLnBrk="1" hangingPunct="1">
              <a:lnSpc>
                <a:spcPct val="90000"/>
              </a:lnSpc>
            </a:pPr>
            <a:r>
              <a:rPr lang="en-US" altLang="en-US" dirty="0"/>
              <a:t>Assess the following skills</a:t>
            </a:r>
          </a:p>
          <a:p>
            <a:pPr lvl="1" eaLnBrk="1" hangingPunct="1">
              <a:lnSpc>
                <a:spcPct val="90000"/>
              </a:lnSpc>
            </a:pPr>
            <a:r>
              <a:rPr lang="en-US" altLang="en-US" dirty="0"/>
              <a:t>Technical knowledge</a:t>
            </a:r>
          </a:p>
          <a:p>
            <a:pPr lvl="1" eaLnBrk="1" hangingPunct="1">
              <a:lnSpc>
                <a:spcPct val="90000"/>
              </a:lnSpc>
            </a:pPr>
            <a:r>
              <a:rPr lang="en-US" altLang="en-US" dirty="0"/>
              <a:t>Aptitudes and abilities</a:t>
            </a:r>
          </a:p>
          <a:p>
            <a:pPr lvl="1" eaLnBrk="1" hangingPunct="1">
              <a:lnSpc>
                <a:spcPct val="90000"/>
              </a:lnSpc>
            </a:pPr>
            <a:r>
              <a:rPr lang="en-US" altLang="en-US" dirty="0"/>
              <a:t>Personal characteristics</a:t>
            </a:r>
          </a:p>
          <a:p>
            <a:pPr lvl="1" eaLnBrk="1" hangingPunct="1">
              <a:lnSpc>
                <a:spcPct val="90000"/>
              </a:lnSpc>
            </a:pPr>
            <a:endParaRPr lang="en-US" altLang="en-US" dirty="0"/>
          </a:p>
          <a:p>
            <a:pPr eaLnBrk="1" hangingPunct="1">
              <a:lnSpc>
                <a:spcPct val="90000"/>
              </a:lnSpc>
            </a:pPr>
            <a:r>
              <a:rPr lang="en-US" altLang="en-US" dirty="0"/>
              <a:t>Identify your fields of interest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7EED315-84EE-4EC8-A2EC-A1FAA79970A3}"/>
              </a:ext>
            </a:extLst>
          </p:cNvPr>
          <p:cNvSpPr>
            <a:spLocks noChangeArrowheads="1"/>
          </p:cNvSpPr>
          <p:nvPr/>
        </p:nvSpPr>
        <p:spPr bwMode="auto">
          <a:xfrm>
            <a:off x="393700" y="346075"/>
            <a:ext cx="1358900" cy="5902325"/>
          </a:xfrm>
          <a:prstGeom prst="rect">
            <a:avLst/>
          </a:prstGeom>
          <a:gradFill rotWithShape="0">
            <a:gsLst>
              <a:gs pos="0">
                <a:srgbClr val="003366"/>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lvl="1" eaLnBrk="1" hangingPunct="1">
              <a:spcBef>
                <a:spcPct val="0"/>
              </a:spcBef>
              <a:buClrTx/>
              <a:buSzTx/>
              <a:buFontTx/>
              <a:buNone/>
            </a:pPr>
            <a:endParaRPr lang="en-US" altLang="en-US" sz="1800"/>
          </a:p>
        </p:txBody>
      </p:sp>
      <p:sp>
        <p:nvSpPr>
          <p:cNvPr id="12291" name="Rectangle 3">
            <a:extLst>
              <a:ext uri="{FF2B5EF4-FFF2-40B4-BE49-F238E27FC236}">
                <a16:creationId xmlns:a16="http://schemas.microsoft.com/office/drawing/2014/main" id="{DC192E88-465E-4ED9-971B-00290FCC20E6}"/>
              </a:ext>
            </a:extLst>
          </p:cNvPr>
          <p:cNvSpPr>
            <a:spLocks noChangeArrowheads="1"/>
          </p:cNvSpPr>
          <p:nvPr/>
        </p:nvSpPr>
        <p:spPr bwMode="auto">
          <a:xfrm>
            <a:off x="457200" y="685800"/>
            <a:ext cx="7772400" cy="838200"/>
          </a:xfrm>
          <a:prstGeom prst="rect">
            <a:avLst/>
          </a:prstGeom>
          <a:solidFill>
            <a:srgbClr val="B0DBF6">
              <a:alpha val="58823"/>
            </a:srgbClr>
          </a:solidFill>
          <a:ln w="9525" algn="ctr">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12292" name="Rectangle 5" descr="Purple mesh">
            <a:extLst>
              <a:ext uri="{FF2B5EF4-FFF2-40B4-BE49-F238E27FC236}">
                <a16:creationId xmlns:a16="http://schemas.microsoft.com/office/drawing/2014/main" id="{CD85919F-4361-4B47-AEDB-60042778A911}"/>
              </a:ext>
            </a:extLst>
          </p:cNvPr>
          <p:cNvSpPr>
            <a:spLocks noGrp="1" noChangeArrowheads="1"/>
          </p:cNvSpPr>
          <p:nvPr>
            <p:ph type="title"/>
          </p:nvPr>
        </p:nvSpPr>
        <p:spPr>
          <a:xfrm>
            <a:off x="533400" y="228600"/>
            <a:ext cx="7315200" cy="944563"/>
          </a:xfrm>
          <a:blipFill dpi="0" rotWithShape="0">
            <a:blip r:embed="rId3"/>
            <a:srcRect/>
            <a:tile tx="0" ty="0" sx="100000" sy="100000" flip="none" algn="tl"/>
          </a:blipFill>
        </p:spPr>
        <p:txBody>
          <a:bodyPr/>
          <a:lstStyle/>
          <a:p>
            <a:pPr eaLnBrk="1" hangingPunct="1"/>
            <a:r>
              <a:rPr lang="en-US" altLang="en-US" sz="4000" b="1">
                <a:solidFill>
                  <a:schemeClr val="bg1"/>
                </a:solidFill>
              </a:rPr>
              <a:t>What Employers Look For?</a:t>
            </a:r>
            <a:endParaRPr lang="en-US" altLang="en-US" sz="2000" b="1">
              <a:solidFill>
                <a:srgbClr val="FFFF00"/>
              </a:solidFill>
            </a:endParaRPr>
          </a:p>
        </p:txBody>
      </p:sp>
      <p:sp>
        <p:nvSpPr>
          <p:cNvPr id="12293" name="Line 10">
            <a:extLst>
              <a:ext uri="{FF2B5EF4-FFF2-40B4-BE49-F238E27FC236}">
                <a16:creationId xmlns:a16="http://schemas.microsoft.com/office/drawing/2014/main" id="{91570C5D-4CF1-4FAC-8BDC-0B17E2AF174B}"/>
              </a:ext>
            </a:extLst>
          </p:cNvPr>
          <p:cNvSpPr>
            <a:spLocks noChangeShapeType="1"/>
          </p:cNvSpPr>
          <p:nvPr/>
        </p:nvSpPr>
        <p:spPr bwMode="auto">
          <a:xfrm>
            <a:off x="2133600" y="6019800"/>
            <a:ext cx="6400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cs-CZ"/>
          </a:p>
        </p:txBody>
      </p:sp>
      <p:sp>
        <p:nvSpPr>
          <p:cNvPr id="12294" name="Rectangle 11">
            <a:extLst>
              <a:ext uri="{FF2B5EF4-FFF2-40B4-BE49-F238E27FC236}">
                <a16:creationId xmlns:a16="http://schemas.microsoft.com/office/drawing/2014/main" id="{1F2004D4-8B67-4E69-991B-41646648847A}"/>
              </a:ext>
            </a:extLst>
          </p:cNvPr>
          <p:cNvSpPr>
            <a:spLocks noChangeArrowheads="1"/>
          </p:cNvSpPr>
          <p:nvPr/>
        </p:nvSpPr>
        <p:spPr bwMode="auto">
          <a:xfrm>
            <a:off x="74676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12295" name="Rectangle 12">
            <a:extLst>
              <a:ext uri="{FF2B5EF4-FFF2-40B4-BE49-F238E27FC236}">
                <a16:creationId xmlns:a16="http://schemas.microsoft.com/office/drawing/2014/main" id="{09D2F576-85F1-494E-9260-CD13129B340B}"/>
              </a:ext>
            </a:extLst>
          </p:cNvPr>
          <p:cNvSpPr>
            <a:spLocks noChangeArrowheads="1"/>
          </p:cNvSpPr>
          <p:nvPr/>
        </p:nvSpPr>
        <p:spPr bwMode="auto">
          <a:xfrm>
            <a:off x="76962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12296" name="Rectangle 13">
            <a:extLst>
              <a:ext uri="{FF2B5EF4-FFF2-40B4-BE49-F238E27FC236}">
                <a16:creationId xmlns:a16="http://schemas.microsoft.com/office/drawing/2014/main" id="{CE2251E7-D129-488A-B536-8A51E7BCA2BC}"/>
              </a:ext>
            </a:extLst>
          </p:cNvPr>
          <p:cNvSpPr>
            <a:spLocks noChangeArrowheads="1"/>
          </p:cNvSpPr>
          <p:nvPr/>
        </p:nvSpPr>
        <p:spPr bwMode="auto">
          <a:xfrm>
            <a:off x="7924800" y="6324600"/>
            <a:ext cx="152400" cy="1524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GB" altLang="en-US" sz="4400">
              <a:solidFill>
                <a:schemeClr val="tx2"/>
              </a:solidFill>
            </a:endParaRPr>
          </a:p>
        </p:txBody>
      </p:sp>
      <p:sp>
        <p:nvSpPr>
          <p:cNvPr id="12297" name="TextBox 1">
            <a:extLst>
              <a:ext uri="{FF2B5EF4-FFF2-40B4-BE49-F238E27FC236}">
                <a16:creationId xmlns:a16="http://schemas.microsoft.com/office/drawing/2014/main" id="{1768E316-663B-463A-AD33-232A13A2ADD5}"/>
              </a:ext>
            </a:extLst>
          </p:cNvPr>
          <p:cNvSpPr txBox="1">
            <a:spLocks noChangeArrowheads="1"/>
          </p:cNvSpPr>
          <p:nvPr/>
        </p:nvSpPr>
        <p:spPr bwMode="auto">
          <a:xfrm>
            <a:off x="1905000" y="2451100"/>
            <a:ext cx="3657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lvl="2" eaLnBrk="1" hangingPunct="1">
              <a:lnSpc>
                <a:spcPct val="90000"/>
              </a:lnSpc>
              <a:spcBef>
                <a:spcPct val="0"/>
              </a:spcBef>
              <a:buClrTx/>
              <a:buSzTx/>
              <a:buFontTx/>
              <a:buNone/>
            </a:pPr>
            <a:endParaRPr lang="en-GB" altLang="en-US" sz="2400">
              <a:solidFill>
                <a:schemeClr val="tx2"/>
              </a:solidFill>
            </a:endParaRPr>
          </a:p>
          <a:p>
            <a:pPr eaLnBrk="1" hangingPunct="1">
              <a:spcBef>
                <a:spcPct val="0"/>
              </a:spcBef>
              <a:buClrTx/>
              <a:buSzTx/>
              <a:buFontTx/>
              <a:buChar char="•"/>
            </a:pPr>
            <a:r>
              <a:rPr lang="en-GB" altLang="en-US" sz="2400">
                <a:solidFill>
                  <a:schemeClr val="tx2"/>
                </a:solidFill>
              </a:rPr>
              <a:t>Communication</a:t>
            </a:r>
          </a:p>
          <a:p>
            <a:pPr eaLnBrk="1" hangingPunct="1">
              <a:spcBef>
                <a:spcPct val="0"/>
              </a:spcBef>
              <a:buClrTx/>
              <a:buSzTx/>
              <a:buFontTx/>
              <a:buChar char="•"/>
            </a:pPr>
            <a:r>
              <a:rPr lang="en-GB" altLang="en-US" sz="2400">
                <a:solidFill>
                  <a:schemeClr val="tx2"/>
                </a:solidFill>
              </a:rPr>
              <a:t>Team work</a:t>
            </a:r>
          </a:p>
          <a:p>
            <a:pPr eaLnBrk="1" hangingPunct="1">
              <a:spcBef>
                <a:spcPct val="0"/>
              </a:spcBef>
              <a:buClrTx/>
              <a:buSzTx/>
              <a:buFontTx/>
              <a:buChar char="•"/>
            </a:pPr>
            <a:r>
              <a:rPr lang="en-GB" altLang="en-US" sz="2400">
                <a:solidFill>
                  <a:schemeClr val="tx2"/>
                </a:solidFill>
              </a:rPr>
              <a:t>Leadership</a:t>
            </a:r>
          </a:p>
          <a:p>
            <a:pPr eaLnBrk="1" hangingPunct="1">
              <a:spcBef>
                <a:spcPct val="0"/>
              </a:spcBef>
              <a:buClrTx/>
              <a:buSzTx/>
              <a:buFontTx/>
              <a:buChar char="•"/>
            </a:pPr>
            <a:r>
              <a:rPr lang="en-GB" altLang="en-US" sz="2400">
                <a:solidFill>
                  <a:schemeClr val="tx2"/>
                </a:solidFill>
              </a:rPr>
              <a:t>Initiative</a:t>
            </a:r>
          </a:p>
          <a:p>
            <a:pPr eaLnBrk="1" hangingPunct="1">
              <a:spcBef>
                <a:spcPct val="0"/>
              </a:spcBef>
              <a:buClrTx/>
              <a:buSzTx/>
              <a:buFontTx/>
              <a:buChar char="•"/>
            </a:pPr>
            <a:r>
              <a:rPr lang="en-GB" altLang="en-US" sz="2400">
                <a:solidFill>
                  <a:schemeClr val="tx2"/>
                </a:solidFill>
              </a:rPr>
              <a:t>Problem solving</a:t>
            </a:r>
          </a:p>
          <a:p>
            <a:pPr eaLnBrk="1" hangingPunct="1">
              <a:spcBef>
                <a:spcPct val="0"/>
              </a:spcBef>
              <a:buClrTx/>
              <a:buSzTx/>
              <a:buFontTx/>
              <a:buChar char="•"/>
            </a:pPr>
            <a:r>
              <a:rPr lang="en-GB" altLang="en-US" sz="2400">
                <a:solidFill>
                  <a:schemeClr val="tx2"/>
                </a:solidFill>
              </a:rPr>
              <a:t>Numeracy</a:t>
            </a:r>
          </a:p>
        </p:txBody>
      </p:sp>
      <p:sp>
        <p:nvSpPr>
          <p:cNvPr id="12298" name="Rectangle 2">
            <a:extLst>
              <a:ext uri="{FF2B5EF4-FFF2-40B4-BE49-F238E27FC236}">
                <a16:creationId xmlns:a16="http://schemas.microsoft.com/office/drawing/2014/main" id="{A59963C4-7BF7-4F0E-9584-D070D69B0E2D}"/>
              </a:ext>
            </a:extLst>
          </p:cNvPr>
          <p:cNvSpPr>
            <a:spLocks noChangeArrowheads="1"/>
          </p:cNvSpPr>
          <p:nvPr/>
        </p:nvSpPr>
        <p:spPr bwMode="auto">
          <a:xfrm>
            <a:off x="2324100" y="1630363"/>
            <a:ext cx="4991100" cy="469900"/>
          </a:xfrm>
          <a:prstGeom prst="rect">
            <a:avLst/>
          </a:prstGeom>
          <a:solidFill>
            <a:schemeClr val="accent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4400">
                <a:solidFill>
                  <a:schemeClr val="tx2"/>
                </a:solidFill>
              </a:rPr>
              <a:t>Transferable skills</a:t>
            </a:r>
          </a:p>
        </p:txBody>
      </p:sp>
      <p:sp>
        <p:nvSpPr>
          <p:cNvPr id="12299" name="Rectangle 3">
            <a:extLst>
              <a:ext uri="{FF2B5EF4-FFF2-40B4-BE49-F238E27FC236}">
                <a16:creationId xmlns:a16="http://schemas.microsoft.com/office/drawing/2014/main" id="{6867A6CA-DA39-4DCE-AC2A-696EC09DB6D6}"/>
              </a:ext>
            </a:extLst>
          </p:cNvPr>
          <p:cNvSpPr>
            <a:spLocks noChangeArrowheads="1"/>
          </p:cNvSpPr>
          <p:nvPr/>
        </p:nvSpPr>
        <p:spPr bwMode="auto">
          <a:xfrm>
            <a:off x="5334000" y="2838450"/>
            <a:ext cx="3352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GB" altLang="en-US" sz="2400">
                <a:solidFill>
                  <a:schemeClr val="tx2"/>
                </a:solidFill>
              </a:rPr>
              <a:t>Interpersonal</a:t>
            </a:r>
          </a:p>
          <a:p>
            <a:pPr eaLnBrk="1" hangingPunct="1">
              <a:spcBef>
                <a:spcPct val="0"/>
              </a:spcBef>
              <a:buClrTx/>
              <a:buSzTx/>
              <a:buFontTx/>
              <a:buChar char="•"/>
            </a:pPr>
            <a:r>
              <a:rPr lang="en-GB" altLang="en-US" sz="2400">
                <a:solidFill>
                  <a:schemeClr val="tx2"/>
                </a:solidFill>
              </a:rPr>
              <a:t>Self awareness</a:t>
            </a:r>
          </a:p>
          <a:p>
            <a:pPr eaLnBrk="1" hangingPunct="1">
              <a:spcBef>
                <a:spcPct val="0"/>
              </a:spcBef>
              <a:buClrTx/>
              <a:buSzTx/>
              <a:buFontTx/>
              <a:buChar char="•"/>
            </a:pPr>
            <a:r>
              <a:rPr lang="en-GB" altLang="en-US" sz="2400">
                <a:solidFill>
                  <a:schemeClr val="tx2"/>
                </a:solidFill>
              </a:rPr>
              <a:t>Flexibility and adaptability</a:t>
            </a:r>
          </a:p>
          <a:p>
            <a:pPr eaLnBrk="1" hangingPunct="1">
              <a:spcBef>
                <a:spcPct val="0"/>
              </a:spcBef>
              <a:buClrTx/>
              <a:buSzTx/>
              <a:buFontTx/>
              <a:buChar char="•"/>
            </a:pPr>
            <a:r>
              <a:rPr lang="en-GB" altLang="en-US" sz="2400">
                <a:solidFill>
                  <a:schemeClr val="tx2"/>
                </a:solidFill>
              </a:rPr>
              <a:t>Commitment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40B9B3F-F1F4-4512-B007-C61C41033B9F}"/>
              </a:ext>
            </a:extLst>
          </p:cNvPr>
          <p:cNvSpPr>
            <a:spLocks noGrp="1" noChangeArrowheads="1"/>
          </p:cNvSpPr>
          <p:nvPr>
            <p:ph type="title"/>
          </p:nvPr>
        </p:nvSpPr>
        <p:spPr/>
        <p:txBody>
          <a:bodyPr/>
          <a:lstStyle/>
          <a:p>
            <a:r>
              <a:rPr lang="en-GB" altLang="cs-CZ">
                <a:solidFill>
                  <a:srgbClr val="3B3835"/>
                </a:solidFill>
                <a:latin typeface="Helvetica Neue"/>
              </a:rPr>
              <a:t>Need of Career Planning</a:t>
            </a:r>
            <a:endParaRPr lang="en-GB" altLang="cs-CZ"/>
          </a:p>
        </p:txBody>
      </p:sp>
      <p:sp>
        <p:nvSpPr>
          <p:cNvPr id="28675" name="Content Placeholder 2">
            <a:extLst>
              <a:ext uri="{FF2B5EF4-FFF2-40B4-BE49-F238E27FC236}">
                <a16:creationId xmlns:a16="http://schemas.microsoft.com/office/drawing/2014/main" id="{533595B3-DF34-484F-B62F-2FDD3E02E85C}"/>
              </a:ext>
            </a:extLst>
          </p:cNvPr>
          <p:cNvSpPr>
            <a:spLocks noGrp="1" noChangeArrowheads="1"/>
          </p:cNvSpPr>
          <p:nvPr>
            <p:ph idx="1"/>
          </p:nvPr>
        </p:nvSpPr>
        <p:spPr/>
        <p:txBody>
          <a:bodyPr/>
          <a:lstStyle/>
          <a:p>
            <a:pPr marL="0" indent="0">
              <a:buFont typeface="Wingdings" panose="05000000000000000000" pitchFamily="2" charset="2"/>
              <a:buNone/>
            </a:pPr>
            <a:r>
              <a:rPr lang="en-GB" altLang="cs-CZ">
                <a:solidFill>
                  <a:srgbClr val="3B3835"/>
                </a:solidFill>
                <a:latin typeface="Helvetica Neue"/>
              </a:rPr>
              <a:t>We live in a competitive world, which follows the policy of Survival of the fittest ‘The Law of The Jungle’, where those who are weak are crushed by the mighty.</a:t>
            </a:r>
          </a:p>
          <a:p>
            <a:pPr marL="0" indent="0">
              <a:buFont typeface="Wingdings" panose="05000000000000000000" pitchFamily="2" charset="2"/>
              <a:buNone/>
            </a:pPr>
            <a:r>
              <a:rPr lang="en-GB" altLang="cs-CZ">
                <a:solidFill>
                  <a:srgbClr val="3B3835"/>
                </a:solidFill>
                <a:latin typeface="Helvetica Neue"/>
              </a:rPr>
              <a:t>Career Planning is a tool that makes a person Competitive.</a:t>
            </a:r>
            <a:endParaRPr lang="en-GB" altLang="cs-CZ"/>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F1712F7-2C17-4EF4-A244-7E90FAAF7421}"/>
              </a:ext>
            </a:extLst>
          </p:cNvPr>
          <p:cNvSpPr>
            <a:spLocks noGrp="1" noChangeArrowheads="1"/>
          </p:cNvSpPr>
          <p:nvPr>
            <p:ph type="title"/>
          </p:nvPr>
        </p:nvSpPr>
        <p:spPr/>
        <p:txBody>
          <a:bodyPr/>
          <a:lstStyle/>
          <a:p>
            <a:r>
              <a:rPr lang="en-GB" altLang="cs-CZ">
                <a:solidFill>
                  <a:srgbClr val="3B3835"/>
                </a:solidFill>
                <a:latin typeface="Helvetica Neue"/>
              </a:rPr>
              <a:t>Importance of CareerPlanning</a:t>
            </a:r>
            <a:endParaRPr lang="en-GB" altLang="cs-CZ"/>
          </a:p>
        </p:txBody>
      </p:sp>
      <p:sp>
        <p:nvSpPr>
          <p:cNvPr id="27651" name="Content Placeholder 2">
            <a:extLst>
              <a:ext uri="{FF2B5EF4-FFF2-40B4-BE49-F238E27FC236}">
                <a16:creationId xmlns:a16="http://schemas.microsoft.com/office/drawing/2014/main" id="{752682EA-78BB-40A1-92D3-493AFBF2DC6F}"/>
              </a:ext>
            </a:extLst>
          </p:cNvPr>
          <p:cNvSpPr>
            <a:spLocks noGrp="1" noChangeArrowheads="1"/>
          </p:cNvSpPr>
          <p:nvPr>
            <p:ph idx="1"/>
          </p:nvPr>
        </p:nvSpPr>
        <p:spPr/>
        <p:txBody>
          <a:bodyPr/>
          <a:lstStyle/>
          <a:p>
            <a:pPr marL="0" indent="0">
              <a:buFont typeface="Wingdings" panose="05000000000000000000" pitchFamily="2" charset="2"/>
              <a:buNone/>
            </a:pPr>
            <a:r>
              <a:rPr lang="en-GB" altLang="cs-CZ" dirty="0">
                <a:solidFill>
                  <a:srgbClr val="3B3835"/>
                </a:solidFill>
                <a:latin typeface="Helvetica Neue"/>
              </a:rPr>
              <a:t>Second chances are very rare so we have to capitalize on the opportunity available to us</a:t>
            </a:r>
          </a:p>
          <a:p>
            <a:pPr marL="0" indent="0">
              <a:buFont typeface="Wingdings" panose="05000000000000000000" pitchFamily="2" charset="2"/>
              <a:buNone/>
            </a:pPr>
            <a:endParaRPr lang="en-GB" altLang="cs-CZ" dirty="0">
              <a:solidFill>
                <a:srgbClr val="3B3835"/>
              </a:solidFill>
              <a:latin typeface="Helvetica Neue"/>
            </a:endParaRPr>
          </a:p>
          <a:p>
            <a:pPr marL="0" indent="0">
              <a:buFont typeface="Wingdings" panose="05000000000000000000" pitchFamily="2" charset="2"/>
              <a:buNone/>
            </a:pPr>
            <a:endParaRPr lang="en-GB" altLang="cs-CZ" dirty="0">
              <a:solidFill>
                <a:srgbClr val="3B3835"/>
              </a:solidFill>
              <a:latin typeface="Helvetica Neue"/>
            </a:endParaRPr>
          </a:p>
          <a:p>
            <a:pPr marL="0" indent="0">
              <a:buFont typeface="Wingdings" panose="05000000000000000000" pitchFamily="2" charset="2"/>
              <a:buNone/>
            </a:pPr>
            <a:r>
              <a:rPr lang="en-GB" altLang="cs-CZ" dirty="0">
                <a:solidFill>
                  <a:srgbClr val="3B3835"/>
                </a:solidFill>
                <a:latin typeface="Helvetica Neue"/>
              </a:rPr>
              <a:t>If You Don’t Plan You Don’t Succeed</a:t>
            </a:r>
            <a:endParaRPr lang="en-GB" altLang="cs-CZ"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826E742-4147-45C5-8BFB-CCD6226A961D}"/>
              </a:ext>
            </a:extLst>
          </p:cNvPr>
          <p:cNvSpPr>
            <a:spLocks noGrp="1" noChangeArrowheads="1"/>
          </p:cNvSpPr>
          <p:nvPr>
            <p:ph type="title"/>
          </p:nvPr>
        </p:nvSpPr>
        <p:spPr/>
        <p:txBody>
          <a:bodyPr/>
          <a:lstStyle/>
          <a:p>
            <a:pPr eaLnBrk="1" hangingPunct="1"/>
            <a:r>
              <a:rPr lang="fr-FR" altLang="en-US"/>
              <a:t>Career Planning Cycle</a:t>
            </a:r>
          </a:p>
        </p:txBody>
      </p:sp>
      <p:pic>
        <p:nvPicPr>
          <p:cNvPr id="14339" name="Picture 4">
            <a:extLst>
              <a:ext uri="{FF2B5EF4-FFF2-40B4-BE49-F238E27FC236}">
                <a16:creationId xmlns:a16="http://schemas.microsoft.com/office/drawing/2014/main" id="{E60214D0-00F4-4DD9-BB02-291D4E8D5B7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16013" y="1916113"/>
            <a:ext cx="6791325" cy="415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Layers</Template>
  <TotalTime>55</TotalTime>
  <Words>1068</Words>
  <Application>Microsoft Office PowerPoint</Application>
  <PresentationFormat>On-screen Show (4:3)</PresentationFormat>
  <Paragraphs>146</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Times New Roman</vt:lpstr>
      <vt:lpstr>Wingdings</vt:lpstr>
      <vt:lpstr>Layers</vt:lpstr>
      <vt:lpstr>Career Planning</vt:lpstr>
      <vt:lpstr>Career</vt:lpstr>
      <vt:lpstr>Career Planning</vt:lpstr>
      <vt:lpstr>Know what you want      Life values</vt:lpstr>
      <vt:lpstr>Know what you are</vt:lpstr>
      <vt:lpstr>What Employers Look For?</vt:lpstr>
      <vt:lpstr>Need of Career Planning</vt:lpstr>
      <vt:lpstr>Importance of CareerPlanning</vt:lpstr>
      <vt:lpstr>Career Planning Cycle</vt:lpstr>
      <vt:lpstr>Identify career opportunities</vt:lpstr>
      <vt:lpstr>The 3-Step Approach</vt:lpstr>
      <vt:lpstr>Looking at job families…</vt:lpstr>
      <vt:lpstr>Identifying the requirements and setting actions</vt:lpstr>
      <vt:lpstr>Career Planning Process </vt:lpstr>
      <vt:lpstr>Self Assessment</vt:lpstr>
      <vt:lpstr>Exploration and Research</vt:lpstr>
      <vt:lpstr>Decision Making</vt:lpstr>
      <vt:lpstr>Taking Action</vt:lpstr>
      <vt:lpstr>Traffic Light Colour Code</vt:lpstr>
      <vt:lpstr>Evaluation</vt:lpstr>
      <vt:lpstr>Tips for building a Career</vt:lpstr>
      <vt:lpstr>Benefits of Career Planning</vt:lpstr>
      <vt:lpstr>Myths</vt:lpstr>
      <vt:lpstr>Sources of Career Planning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Planning</dc:title>
  <dc:creator>Tatiana Pavlovsky</dc:creator>
  <cp:lastModifiedBy>Gurjot Singh</cp:lastModifiedBy>
  <cp:revision>21</cp:revision>
  <dcterms:created xsi:type="dcterms:W3CDTF">2009-08-11T17:25:48Z</dcterms:created>
  <dcterms:modified xsi:type="dcterms:W3CDTF">2021-04-20T11:19:24Z</dcterms:modified>
</cp:coreProperties>
</file>