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63" r:id="rId3"/>
    <p:sldId id="265" r:id="rId4"/>
    <p:sldId id="261" r:id="rId5"/>
    <p:sldId id="266" r:id="rId6"/>
    <p:sldId id="267" r:id="rId7"/>
    <p:sldId id="269" r:id="rId8"/>
    <p:sldId id="270" r:id="rId9"/>
    <p:sldId id="268" r:id="rId10"/>
    <p:sldId id="271" r:id="rId11"/>
    <p:sldId id="272" r:id="rId12"/>
    <p:sldId id="273" r:id="rId13"/>
    <p:sldId id="258" r:id="rId14"/>
    <p:sldId id="264" r:id="rId15"/>
    <p:sldId id="259" r:id="rId16"/>
    <p:sldId id="260"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jot Singh" userId="8ebce928-24e2-4f7f-950b-4306909cf726" providerId="ADAL" clId="{77655A6E-9DE2-4132-9B93-B6718E2686DD}"/>
    <pc:docChg chg="undo custSel mod addSld delSld modSld sldOrd">
      <pc:chgData name="Gurjot Singh" userId="8ebce928-24e2-4f7f-950b-4306909cf726" providerId="ADAL" clId="{77655A6E-9DE2-4132-9B93-B6718E2686DD}" dt="2020-11-05T09:45:22.816" v="5123" actId="20577"/>
      <pc:docMkLst>
        <pc:docMk/>
      </pc:docMkLst>
      <pc:sldChg chg="addSp delSp modSp mod setBg">
        <pc:chgData name="Gurjot Singh" userId="8ebce928-24e2-4f7f-950b-4306909cf726" providerId="ADAL" clId="{77655A6E-9DE2-4132-9B93-B6718E2686DD}" dt="2020-11-04T17:26:07.736" v="3400" actId="1076"/>
        <pc:sldMkLst>
          <pc:docMk/>
          <pc:sldMk cId="0" sldId="257"/>
        </pc:sldMkLst>
        <pc:spChg chg="add del">
          <ac:chgData name="Gurjot Singh" userId="8ebce928-24e2-4f7f-950b-4306909cf726" providerId="ADAL" clId="{77655A6E-9DE2-4132-9B93-B6718E2686DD}" dt="2020-11-04T17:25:31.925" v="3393" actId="26606"/>
          <ac:spMkLst>
            <pc:docMk/>
            <pc:sldMk cId="0" sldId="257"/>
            <ac:spMk id="135" creationId="{BD1CAB03-F6A4-4736-85F6-261056424D9D}"/>
          </ac:spMkLst>
        </pc:spChg>
        <pc:spChg chg="add del">
          <ac:chgData name="Gurjot Singh" userId="8ebce928-24e2-4f7f-950b-4306909cf726" providerId="ADAL" clId="{77655A6E-9DE2-4132-9B93-B6718E2686DD}" dt="2020-11-04T17:25:31.925" v="3393" actId="26606"/>
          <ac:spMkLst>
            <pc:docMk/>
            <pc:sldMk cId="0" sldId="257"/>
            <ac:spMk id="137" creationId="{3E2321B3-5D47-422E-8DD6-192DA485FF63}"/>
          </ac:spMkLst>
        </pc:spChg>
        <pc:spChg chg="mod ord">
          <ac:chgData name="Gurjot Singh" userId="8ebce928-24e2-4f7f-950b-4306909cf726" providerId="ADAL" clId="{77655A6E-9DE2-4132-9B93-B6718E2686DD}" dt="2020-11-04T17:26:07.736" v="3400" actId="1076"/>
          <ac:spMkLst>
            <pc:docMk/>
            <pc:sldMk cId="0" sldId="257"/>
            <ac:spMk id="20482" creationId="{00000000-0000-0000-0000-000000000000}"/>
          </ac:spMkLst>
        </pc:spChg>
        <pc:spChg chg="add del">
          <ac:chgData name="Gurjot Singh" userId="8ebce928-24e2-4f7f-950b-4306909cf726" providerId="ADAL" clId="{77655A6E-9DE2-4132-9B93-B6718E2686DD}" dt="2020-11-04T17:25:48.193" v="3397" actId="26606"/>
          <ac:spMkLst>
            <pc:docMk/>
            <pc:sldMk cId="0" sldId="257"/>
            <ac:spMk id="20484" creationId="{96A777D5-8609-4912-93B5-481B46BF8AB3}"/>
          </ac:spMkLst>
        </pc:spChg>
        <pc:spChg chg="add del">
          <ac:chgData name="Gurjot Singh" userId="8ebce928-24e2-4f7f-950b-4306909cf726" providerId="ADAL" clId="{77655A6E-9DE2-4132-9B93-B6718E2686DD}" dt="2020-11-04T17:25:48.193" v="3397" actId="26606"/>
          <ac:spMkLst>
            <pc:docMk/>
            <pc:sldMk cId="0" sldId="257"/>
            <ac:spMk id="20485" creationId="{67716BD9-62E5-4BC7-A28D-D0453343FDA1}"/>
          </ac:spMkLst>
        </pc:spChg>
        <pc:spChg chg="add">
          <ac:chgData name="Gurjot Singh" userId="8ebce928-24e2-4f7f-950b-4306909cf726" providerId="ADAL" clId="{77655A6E-9DE2-4132-9B93-B6718E2686DD}" dt="2020-11-04T17:25:48.357" v="3398" actId="26606"/>
          <ac:spMkLst>
            <pc:docMk/>
            <pc:sldMk cId="0" sldId="257"/>
            <ac:spMk id="20487" creationId="{BD1CAB03-F6A4-4736-85F6-261056424D9D}"/>
          </ac:spMkLst>
        </pc:spChg>
        <pc:spChg chg="add">
          <ac:chgData name="Gurjot Singh" userId="8ebce928-24e2-4f7f-950b-4306909cf726" providerId="ADAL" clId="{77655A6E-9DE2-4132-9B93-B6718E2686DD}" dt="2020-11-04T17:25:48.357" v="3398" actId="26606"/>
          <ac:spMkLst>
            <pc:docMk/>
            <pc:sldMk cId="0" sldId="257"/>
            <ac:spMk id="20488" creationId="{3E2321B3-5D47-422E-8DD6-192DA485FF63}"/>
          </ac:spMkLst>
        </pc:spChg>
        <pc:picChg chg="add del">
          <ac:chgData name="Gurjot Singh" userId="8ebce928-24e2-4f7f-950b-4306909cf726" providerId="ADAL" clId="{77655A6E-9DE2-4132-9B93-B6718E2686DD}" dt="2020-11-04T17:25:16.525" v="3390"/>
          <ac:picMkLst>
            <pc:docMk/>
            <pc:sldMk cId="0" sldId="257"/>
            <ac:picMk id="2050" creationId="{AEDA2863-9167-4711-BC98-DCC5EA2DF766}"/>
          </ac:picMkLst>
        </pc:picChg>
        <pc:picChg chg="add mod">
          <ac:chgData name="Gurjot Singh" userId="8ebce928-24e2-4f7f-950b-4306909cf726" providerId="ADAL" clId="{77655A6E-9DE2-4132-9B93-B6718E2686DD}" dt="2020-11-04T17:25:48.357" v="3398" actId="26606"/>
          <ac:picMkLst>
            <pc:docMk/>
            <pc:sldMk cId="0" sldId="257"/>
            <ac:picMk id="2052" creationId="{E009ED27-4A1A-4D2B-8DCB-5430E9DB0763}"/>
          </ac:picMkLst>
        </pc:picChg>
      </pc:sldChg>
      <pc:sldChg chg="addSp delSp modSp mod setBg">
        <pc:chgData name="Gurjot Singh" userId="8ebce928-24e2-4f7f-950b-4306909cf726" providerId="ADAL" clId="{77655A6E-9DE2-4132-9B93-B6718E2686DD}" dt="2020-11-04T18:03:12.258" v="4685" actId="26606"/>
        <pc:sldMkLst>
          <pc:docMk/>
          <pc:sldMk cId="0" sldId="258"/>
        </pc:sldMkLst>
        <pc:spChg chg="mod">
          <ac:chgData name="Gurjot Singh" userId="8ebce928-24e2-4f7f-950b-4306909cf726" providerId="ADAL" clId="{77655A6E-9DE2-4132-9B93-B6718E2686DD}" dt="2020-11-04T18:03:12.258" v="4685" actId="26606"/>
          <ac:spMkLst>
            <pc:docMk/>
            <pc:sldMk cId="0" sldId="258"/>
            <ac:spMk id="3" creationId="{00000000-0000-0000-0000-000000000000}"/>
          </ac:spMkLst>
        </pc:spChg>
        <pc:spChg chg="add del mod">
          <ac:chgData name="Gurjot Singh" userId="8ebce928-24e2-4f7f-950b-4306909cf726" providerId="ADAL" clId="{77655A6E-9DE2-4132-9B93-B6718E2686DD}" dt="2020-11-04T18:03:12.258" v="4685" actId="26606"/>
          <ac:spMkLst>
            <pc:docMk/>
            <pc:sldMk cId="0" sldId="258"/>
            <ac:spMk id="21506" creationId="{00000000-0000-0000-0000-000000000000}"/>
          </ac:spMkLst>
        </pc:spChg>
        <pc:graphicFrameChg chg="add del">
          <ac:chgData name="Gurjot Singh" userId="8ebce928-24e2-4f7f-950b-4306909cf726" providerId="ADAL" clId="{77655A6E-9DE2-4132-9B93-B6718E2686DD}" dt="2020-11-04T18:03:10.644" v="4682" actId="26606"/>
          <ac:graphicFrameMkLst>
            <pc:docMk/>
            <pc:sldMk cId="0" sldId="258"/>
            <ac:graphicFrameMk id="21508" creationId="{027B70B3-948A-4A92-854C-9C7BD4DBA3BE}"/>
          </ac:graphicFrameMkLst>
        </pc:graphicFrameChg>
        <pc:graphicFrameChg chg="add del">
          <ac:chgData name="Gurjot Singh" userId="8ebce928-24e2-4f7f-950b-4306909cf726" providerId="ADAL" clId="{77655A6E-9DE2-4132-9B93-B6718E2686DD}" dt="2020-11-04T18:03:12.097" v="4684" actId="26606"/>
          <ac:graphicFrameMkLst>
            <pc:docMk/>
            <pc:sldMk cId="0" sldId="258"/>
            <ac:graphicFrameMk id="21510" creationId="{957FA986-F2EA-4C94-9A73-C2B86EFD490D}"/>
          </ac:graphicFrameMkLst>
        </pc:graphicFrameChg>
        <pc:graphicFrameChg chg="add">
          <ac:chgData name="Gurjot Singh" userId="8ebce928-24e2-4f7f-950b-4306909cf726" providerId="ADAL" clId="{77655A6E-9DE2-4132-9B93-B6718E2686DD}" dt="2020-11-04T18:03:12.258" v="4685" actId="26606"/>
          <ac:graphicFrameMkLst>
            <pc:docMk/>
            <pc:sldMk cId="0" sldId="258"/>
            <ac:graphicFrameMk id="21512" creationId="{027B70B3-948A-4A92-854C-9C7BD4DBA3BE}"/>
          </ac:graphicFrameMkLst>
        </pc:graphicFrameChg>
      </pc:sldChg>
      <pc:sldChg chg="addSp delSp modSp mod setBg">
        <pc:chgData name="Gurjot Singh" userId="8ebce928-24e2-4f7f-950b-4306909cf726" providerId="ADAL" clId="{77655A6E-9DE2-4132-9B93-B6718E2686DD}" dt="2020-11-04T18:06:51.991" v="4733" actId="26606"/>
        <pc:sldMkLst>
          <pc:docMk/>
          <pc:sldMk cId="0" sldId="259"/>
        </pc:sldMkLst>
        <pc:spChg chg="mod">
          <ac:chgData name="Gurjot Singh" userId="8ebce928-24e2-4f7f-950b-4306909cf726" providerId="ADAL" clId="{77655A6E-9DE2-4132-9B93-B6718E2686DD}" dt="2020-11-04T18:06:51.991" v="4733" actId="26606"/>
          <ac:spMkLst>
            <pc:docMk/>
            <pc:sldMk cId="0" sldId="259"/>
            <ac:spMk id="3" creationId="{00000000-0000-0000-0000-000000000000}"/>
          </ac:spMkLst>
        </pc:spChg>
        <pc:spChg chg="add del">
          <ac:chgData name="Gurjot Singh" userId="8ebce928-24e2-4f7f-950b-4306909cf726" providerId="ADAL" clId="{77655A6E-9DE2-4132-9B93-B6718E2686DD}" dt="2020-11-04T18:04:42.038" v="4721" actId="26606"/>
          <ac:spMkLst>
            <pc:docMk/>
            <pc:sldMk cId="0" sldId="259"/>
            <ac:spMk id="71" creationId="{BC052280-388E-4151-A1EB-5236D4FCCA28}"/>
          </ac:spMkLst>
        </pc:spChg>
        <pc:spChg chg="add del">
          <ac:chgData name="Gurjot Singh" userId="8ebce928-24e2-4f7f-950b-4306909cf726" providerId="ADAL" clId="{77655A6E-9DE2-4132-9B93-B6718E2686DD}" dt="2020-11-04T18:06:51.991" v="4733" actId="26606"/>
          <ac:spMkLst>
            <pc:docMk/>
            <pc:sldMk cId="0" sldId="259"/>
            <ac:spMk id="74" creationId="{BC052280-388E-4151-A1EB-5236D4FCCA28}"/>
          </ac:spMkLst>
        </pc:spChg>
        <pc:spChg chg="mod ord">
          <ac:chgData name="Gurjot Singh" userId="8ebce928-24e2-4f7f-950b-4306909cf726" providerId="ADAL" clId="{77655A6E-9DE2-4132-9B93-B6718E2686DD}" dt="2020-11-04T18:06:51.991" v="4733" actId="26606"/>
          <ac:spMkLst>
            <pc:docMk/>
            <pc:sldMk cId="0" sldId="259"/>
            <ac:spMk id="22530" creationId="{00000000-0000-0000-0000-000000000000}"/>
          </ac:spMkLst>
        </pc:spChg>
        <pc:spChg chg="add del">
          <ac:chgData name="Gurjot Singh" userId="8ebce928-24e2-4f7f-950b-4306909cf726" providerId="ADAL" clId="{77655A6E-9DE2-4132-9B93-B6718E2686DD}" dt="2020-11-04T18:04:52.227" v="4723" actId="26606"/>
          <ac:spMkLst>
            <pc:docMk/>
            <pc:sldMk cId="0" sldId="259"/>
            <ac:spMk id="22532" creationId="{3BFBA67F-0D4D-4C2E-A1D7-82D080A4B3AD}"/>
          </ac:spMkLst>
        </pc:spChg>
        <pc:spChg chg="add del">
          <ac:chgData name="Gurjot Singh" userId="8ebce928-24e2-4f7f-950b-4306909cf726" providerId="ADAL" clId="{77655A6E-9DE2-4132-9B93-B6718E2686DD}" dt="2020-11-04T18:04:52.227" v="4723" actId="26606"/>
          <ac:spMkLst>
            <pc:docMk/>
            <pc:sldMk cId="0" sldId="259"/>
            <ac:spMk id="22533" creationId="{EFA2AC96-1E47-421C-A03F-F98E354EB4E6}"/>
          </ac:spMkLst>
        </pc:spChg>
        <pc:picChg chg="add mod">
          <ac:chgData name="Gurjot Singh" userId="8ebce928-24e2-4f7f-950b-4306909cf726" providerId="ADAL" clId="{77655A6E-9DE2-4132-9B93-B6718E2686DD}" dt="2020-11-04T18:06:51.991" v="4733" actId="26606"/>
          <ac:picMkLst>
            <pc:docMk/>
            <pc:sldMk cId="0" sldId="259"/>
            <ac:picMk id="5122" creationId="{E4E6440C-325D-45AD-B8A6-D0A9AD650CED}"/>
          </ac:picMkLst>
        </pc:picChg>
        <pc:cxnChg chg="add del">
          <ac:chgData name="Gurjot Singh" userId="8ebce928-24e2-4f7f-950b-4306909cf726" providerId="ADAL" clId="{77655A6E-9DE2-4132-9B93-B6718E2686DD}" dt="2020-11-04T18:04:42.038" v="4721" actId="26606"/>
          <ac:cxnSpMkLst>
            <pc:docMk/>
            <pc:sldMk cId="0" sldId="259"/>
            <ac:cxnSpMk id="73" creationId="{744251C3-E720-4363-8AF0-20AD319374F0}"/>
          </ac:cxnSpMkLst>
        </pc:cxnChg>
        <pc:cxnChg chg="add del">
          <ac:chgData name="Gurjot Singh" userId="8ebce928-24e2-4f7f-950b-4306909cf726" providerId="ADAL" clId="{77655A6E-9DE2-4132-9B93-B6718E2686DD}" dt="2020-11-04T18:06:51.991" v="4733" actId="26606"/>
          <ac:cxnSpMkLst>
            <pc:docMk/>
            <pc:sldMk cId="0" sldId="259"/>
            <ac:cxnSpMk id="76" creationId="{744251C3-E720-4363-8AF0-20AD319374F0}"/>
          </ac:cxnSpMkLst>
        </pc:cxnChg>
        <pc:cxnChg chg="add del">
          <ac:chgData name="Gurjot Singh" userId="8ebce928-24e2-4f7f-950b-4306909cf726" providerId="ADAL" clId="{77655A6E-9DE2-4132-9B93-B6718E2686DD}" dt="2020-11-04T18:06:30.670" v="4726" actId="26606"/>
          <ac:cxnSpMkLst>
            <pc:docMk/>
            <pc:sldMk cId="0" sldId="259"/>
            <ac:cxnSpMk id="136" creationId="{E0DCF65E-F84E-483D-83D7-A1616D569143}"/>
          </ac:cxnSpMkLst>
        </pc:cxnChg>
        <pc:cxnChg chg="add del">
          <ac:chgData name="Gurjot Singh" userId="8ebce928-24e2-4f7f-950b-4306909cf726" providerId="ADAL" clId="{77655A6E-9DE2-4132-9B93-B6718E2686DD}" dt="2020-11-04T18:06:35.366" v="4728" actId="26606"/>
          <ac:cxnSpMkLst>
            <pc:docMk/>
            <pc:sldMk cId="0" sldId="259"/>
            <ac:cxnSpMk id="22534" creationId="{A4F35239-EB86-4ACB-91DE-4989620C2C1A}"/>
          </ac:cxnSpMkLst>
        </pc:cxnChg>
        <pc:cxnChg chg="add del">
          <ac:chgData name="Gurjot Singh" userId="8ebce928-24e2-4f7f-950b-4306909cf726" providerId="ADAL" clId="{77655A6E-9DE2-4132-9B93-B6718E2686DD}" dt="2020-11-04T18:06:42.347" v="4730" actId="26606"/>
          <ac:cxnSpMkLst>
            <pc:docMk/>
            <pc:sldMk cId="0" sldId="259"/>
            <ac:cxnSpMk id="22536" creationId="{E2A31A05-19BB-4F84-9402-E8569CBDBDB3}"/>
          </ac:cxnSpMkLst>
        </pc:cxnChg>
      </pc:sldChg>
      <pc:sldChg chg="addSp modSp mod">
        <pc:chgData name="Gurjot Singh" userId="8ebce928-24e2-4f7f-950b-4306909cf726" providerId="ADAL" clId="{77655A6E-9DE2-4132-9B93-B6718E2686DD}" dt="2020-11-04T18:09:29.026" v="4742" actId="1076"/>
        <pc:sldMkLst>
          <pc:docMk/>
          <pc:sldMk cId="0" sldId="260"/>
        </pc:sldMkLst>
        <pc:spChg chg="mod">
          <ac:chgData name="Gurjot Singh" userId="8ebce928-24e2-4f7f-950b-4306909cf726" providerId="ADAL" clId="{77655A6E-9DE2-4132-9B93-B6718E2686DD}" dt="2020-11-04T18:09:29.026" v="4742" actId="1076"/>
          <ac:spMkLst>
            <pc:docMk/>
            <pc:sldMk cId="0" sldId="260"/>
            <ac:spMk id="3" creationId="{00000000-0000-0000-0000-000000000000}"/>
          </ac:spMkLst>
        </pc:spChg>
        <pc:spChg chg="add mod">
          <ac:chgData name="Gurjot Singh" userId="8ebce928-24e2-4f7f-950b-4306909cf726" providerId="ADAL" clId="{77655A6E-9DE2-4132-9B93-B6718E2686DD}" dt="2020-11-04T18:09:22.885" v="4741" actId="1076"/>
          <ac:spMkLst>
            <pc:docMk/>
            <pc:sldMk cId="0" sldId="260"/>
            <ac:spMk id="4" creationId="{DBA41AAD-EE75-4A73-A238-FDC1E02D71F7}"/>
          </ac:spMkLst>
        </pc:spChg>
      </pc:sldChg>
      <pc:sldChg chg="addSp delSp modSp mod ord setBg">
        <pc:chgData name="Gurjot Singh" userId="8ebce928-24e2-4f7f-950b-4306909cf726" providerId="ADAL" clId="{77655A6E-9DE2-4132-9B93-B6718E2686DD}" dt="2020-11-04T18:16:25.972" v="4838" actId="26606"/>
        <pc:sldMkLst>
          <pc:docMk/>
          <pc:sldMk cId="0" sldId="261"/>
        </pc:sldMkLst>
        <pc:spChg chg="mod">
          <ac:chgData name="Gurjot Singh" userId="8ebce928-24e2-4f7f-950b-4306909cf726" providerId="ADAL" clId="{77655A6E-9DE2-4132-9B93-B6718E2686DD}" dt="2020-11-04T18:16:25.972" v="4838" actId="26606"/>
          <ac:spMkLst>
            <pc:docMk/>
            <pc:sldMk cId="0" sldId="261"/>
            <ac:spMk id="2" creationId="{00000000-0000-0000-0000-000000000000}"/>
          </ac:spMkLst>
        </pc:spChg>
        <pc:spChg chg="add del">
          <ac:chgData name="Gurjot Singh" userId="8ebce928-24e2-4f7f-950b-4306909cf726" providerId="ADAL" clId="{77655A6E-9DE2-4132-9B93-B6718E2686DD}" dt="2020-11-04T18:15:48.053" v="4836" actId="26606"/>
          <ac:spMkLst>
            <pc:docMk/>
            <pc:sldMk cId="0" sldId="261"/>
            <ac:spMk id="72" creationId="{BC052280-388E-4151-A1EB-5236D4FCCA28}"/>
          </ac:spMkLst>
        </pc:spChg>
        <pc:spChg chg="add">
          <ac:chgData name="Gurjot Singh" userId="8ebce928-24e2-4f7f-950b-4306909cf726" providerId="ADAL" clId="{77655A6E-9DE2-4132-9B93-B6718E2686DD}" dt="2020-11-04T18:16:25.972" v="4838" actId="26606"/>
          <ac:spMkLst>
            <pc:docMk/>
            <pc:sldMk cId="0" sldId="261"/>
            <ac:spMk id="78" creationId="{3ACFC76B-CC67-4BF7-AC5E-44D4D84CE71C}"/>
          </ac:spMkLst>
        </pc:spChg>
        <pc:spChg chg="add del">
          <ac:chgData name="Gurjot Singh" userId="8ebce928-24e2-4f7f-950b-4306909cf726" providerId="ADAL" clId="{77655A6E-9DE2-4132-9B93-B6718E2686DD}" dt="2020-11-04T18:16:25.972" v="4838" actId="26606"/>
          <ac:spMkLst>
            <pc:docMk/>
            <pc:sldMk cId="0" sldId="261"/>
            <ac:spMk id="139" creationId="{BD62B503-2AF8-4A70-8628-8ABE863CBC86}"/>
          </ac:spMkLst>
        </pc:spChg>
        <pc:spChg chg="add del">
          <ac:chgData name="Gurjot Singh" userId="8ebce928-24e2-4f7f-950b-4306909cf726" providerId="ADAL" clId="{77655A6E-9DE2-4132-9B93-B6718E2686DD}" dt="2020-11-04T18:16:25.972" v="4838" actId="26606"/>
          <ac:spMkLst>
            <pc:docMk/>
            <pc:sldMk cId="0" sldId="261"/>
            <ac:spMk id="141" creationId="{2C8C8ED6-A932-44F5-83A5-5793DDA44921}"/>
          </ac:spMkLst>
        </pc:spChg>
        <pc:spChg chg="mod ord">
          <ac:chgData name="Gurjot Singh" userId="8ebce928-24e2-4f7f-950b-4306909cf726" providerId="ADAL" clId="{77655A6E-9DE2-4132-9B93-B6718E2686DD}" dt="2020-11-04T18:16:25.972" v="4838" actId="26606"/>
          <ac:spMkLst>
            <pc:docMk/>
            <pc:sldMk cId="0" sldId="261"/>
            <ac:spMk id="25603" creationId="{00000000-0000-0000-0000-000000000000}"/>
          </ac:spMkLst>
        </pc:spChg>
        <pc:picChg chg="add mod ord">
          <ac:chgData name="Gurjot Singh" userId="8ebce928-24e2-4f7f-950b-4306909cf726" providerId="ADAL" clId="{77655A6E-9DE2-4132-9B93-B6718E2686DD}" dt="2020-11-04T18:16:25.972" v="4838" actId="26606"/>
          <ac:picMkLst>
            <pc:docMk/>
            <pc:sldMk cId="0" sldId="261"/>
            <ac:picMk id="6146" creationId="{7486F1F0-3D4B-4A42-978F-D922F6406A0B}"/>
          </ac:picMkLst>
        </pc:picChg>
        <pc:picChg chg="add mod ord">
          <ac:chgData name="Gurjot Singh" userId="8ebce928-24e2-4f7f-950b-4306909cf726" providerId="ADAL" clId="{77655A6E-9DE2-4132-9B93-B6718E2686DD}" dt="2020-11-04T18:16:25.972" v="4838" actId="26606"/>
          <ac:picMkLst>
            <pc:docMk/>
            <pc:sldMk cId="0" sldId="261"/>
            <ac:picMk id="6148" creationId="{B257643C-F0DB-4F62-871F-CA8AA1015CD2}"/>
          </ac:picMkLst>
        </pc:picChg>
        <pc:picChg chg="add del mod">
          <ac:chgData name="Gurjot Singh" userId="8ebce928-24e2-4f7f-950b-4306909cf726" providerId="ADAL" clId="{77655A6E-9DE2-4132-9B93-B6718E2686DD}" dt="2020-11-04T18:15:33.523" v="4834"/>
          <ac:picMkLst>
            <pc:docMk/>
            <pc:sldMk cId="0" sldId="261"/>
            <ac:picMk id="6150" creationId="{209503BB-621A-4DD0-8C96-499F320D8584}"/>
          </ac:picMkLst>
        </pc:picChg>
        <pc:picChg chg="add mod">
          <ac:chgData name="Gurjot Singh" userId="8ebce928-24e2-4f7f-950b-4306909cf726" providerId="ADAL" clId="{77655A6E-9DE2-4132-9B93-B6718E2686DD}" dt="2020-11-04T18:16:25.972" v="4838" actId="26606"/>
          <ac:picMkLst>
            <pc:docMk/>
            <pc:sldMk cId="0" sldId="261"/>
            <ac:picMk id="6152" creationId="{9558E432-4185-4597-B656-BD7E10408F4D}"/>
          </ac:picMkLst>
        </pc:picChg>
        <pc:picChg chg="add mod">
          <ac:chgData name="Gurjot Singh" userId="8ebce928-24e2-4f7f-950b-4306909cf726" providerId="ADAL" clId="{77655A6E-9DE2-4132-9B93-B6718E2686DD}" dt="2020-11-04T18:16:25.972" v="4838" actId="26606"/>
          <ac:picMkLst>
            <pc:docMk/>
            <pc:sldMk cId="0" sldId="261"/>
            <ac:picMk id="6154" creationId="{2ADAF83F-FCF7-4B13-8B78-8C6F36A665DE}"/>
          </ac:picMkLst>
        </pc:picChg>
        <pc:cxnChg chg="add del">
          <ac:chgData name="Gurjot Singh" userId="8ebce928-24e2-4f7f-950b-4306909cf726" providerId="ADAL" clId="{77655A6E-9DE2-4132-9B93-B6718E2686DD}" dt="2020-11-04T18:15:48.053" v="4836" actId="26606"/>
          <ac:cxnSpMkLst>
            <pc:docMk/>
            <pc:sldMk cId="0" sldId="261"/>
            <ac:cxnSpMk id="74" creationId="{744251C3-E720-4363-8AF0-20AD319374F0}"/>
          </ac:cxnSpMkLst>
        </pc:cxnChg>
      </pc:sldChg>
      <pc:sldChg chg="modSp del mod">
        <pc:chgData name="Gurjot Singh" userId="8ebce928-24e2-4f7f-950b-4306909cf726" providerId="ADAL" clId="{77655A6E-9DE2-4132-9B93-B6718E2686DD}" dt="2020-11-04T18:18:26.978" v="4905" actId="47"/>
        <pc:sldMkLst>
          <pc:docMk/>
          <pc:sldMk cId="0" sldId="262"/>
        </pc:sldMkLst>
        <pc:spChg chg="mod">
          <ac:chgData name="Gurjot Singh" userId="8ebce928-24e2-4f7f-950b-4306909cf726" providerId="ADAL" clId="{77655A6E-9DE2-4132-9B93-B6718E2686DD}" dt="2020-11-04T18:17:18.451" v="4839" actId="20577"/>
          <ac:spMkLst>
            <pc:docMk/>
            <pc:sldMk cId="0" sldId="262"/>
            <ac:spMk id="3" creationId="{00000000-0000-0000-0000-000000000000}"/>
          </ac:spMkLst>
        </pc:spChg>
      </pc:sldChg>
      <pc:sldChg chg="modSp new mod">
        <pc:chgData name="Gurjot Singh" userId="8ebce928-24e2-4f7f-950b-4306909cf726" providerId="ADAL" clId="{77655A6E-9DE2-4132-9B93-B6718E2686DD}" dt="2020-11-04T16:29:30.539" v="1424" actId="20577"/>
        <pc:sldMkLst>
          <pc:docMk/>
          <pc:sldMk cId="906594280" sldId="263"/>
        </pc:sldMkLst>
        <pc:spChg chg="mod">
          <ac:chgData name="Gurjot Singh" userId="8ebce928-24e2-4f7f-950b-4306909cf726" providerId="ADAL" clId="{77655A6E-9DE2-4132-9B93-B6718E2686DD}" dt="2020-11-04T16:13:58.096" v="54" actId="20577"/>
          <ac:spMkLst>
            <pc:docMk/>
            <pc:sldMk cId="906594280" sldId="263"/>
            <ac:spMk id="2" creationId="{6A957CF6-681B-4E70-8003-B8AFBE190A1D}"/>
          </ac:spMkLst>
        </pc:spChg>
        <pc:spChg chg="mod">
          <ac:chgData name="Gurjot Singh" userId="8ebce928-24e2-4f7f-950b-4306909cf726" providerId="ADAL" clId="{77655A6E-9DE2-4132-9B93-B6718E2686DD}" dt="2020-11-04T16:29:30.539" v="1424" actId="20577"/>
          <ac:spMkLst>
            <pc:docMk/>
            <pc:sldMk cId="906594280" sldId="263"/>
            <ac:spMk id="3" creationId="{960878CC-3B21-422A-980E-AD3C98632AC4}"/>
          </ac:spMkLst>
        </pc:spChg>
      </pc:sldChg>
      <pc:sldChg chg="addSp delSp modSp new mod setBg">
        <pc:chgData name="Gurjot Singh" userId="8ebce928-24e2-4f7f-950b-4306909cf726" providerId="ADAL" clId="{77655A6E-9DE2-4132-9B93-B6718E2686DD}" dt="2020-11-04T18:04:30.557" v="4719" actId="6549"/>
        <pc:sldMkLst>
          <pc:docMk/>
          <pc:sldMk cId="788590916" sldId="264"/>
        </pc:sldMkLst>
        <pc:spChg chg="mod">
          <ac:chgData name="Gurjot Singh" userId="8ebce928-24e2-4f7f-950b-4306909cf726" providerId="ADAL" clId="{77655A6E-9DE2-4132-9B93-B6718E2686DD}" dt="2020-11-04T18:03:58.333" v="4692" actId="26606"/>
          <ac:spMkLst>
            <pc:docMk/>
            <pc:sldMk cId="788590916" sldId="264"/>
            <ac:spMk id="2" creationId="{25AC88A1-AD5B-499A-90C8-9CCAD54884D8}"/>
          </ac:spMkLst>
        </pc:spChg>
        <pc:spChg chg="mod">
          <ac:chgData name="Gurjot Singh" userId="8ebce928-24e2-4f7f-950b-4306909cf726" providerId="ADAL" clId="{77655A6E-9DE2-4132-9B93-B6718E2686DD}" dt="2020-11-04T18:04:30.557" v="4719" actId="6549"/>
          <ac:spMkLst>
            <pc:docMk/>
            <pc:sldMk cId="788590916" sldId="264"/>
            <ac:spMk id="3" creationId="{2029E9F6-3969-46CE-B9FB-B82F02AF66BA}"/>
          </ac:spMkLst>
        </pc:spChg>
        <pc:spChg chg="add del">
          <ac:chgData name="Gurjot Singh" userId="8ebce928-24e2-4f7f-950b-4306909cf726" providerId="ADAL" clId="{77655A6E-9DE2-4132-9B93-B6718E2686DD}" dt="2020-11-04T18:03:58.247" v="4691" actId="26606"/>
          <ac:spMkLst>
            <pc:docMk/>
            <pc:sldMk cId="788590916" sldId="264"/>
            <ac:spMk id="8" creationId="{BC052280-388E-4151-A1EB-5236D4FCCA28}"/>
          </ac:spMkLst>
        </pc:spChg>
        <pc:spChg chg="add del">
          <ac:chgData name="Gurjot Singh" userId="8ebce928-24e2-4f7f-950b-4306909cf726" providerId="ADAL" clId="{77655A6E-9DE2-4132-9B93-B6718E2686DD}" dt="2020-11-04T18:03:37.952" v="4687" actId="26606"/>
          <ac:spMkLst>
            <pc:docMk/>
            <pc:sldMk cId="788590916" sldId="264"/>
            <ac:spMk id="10" creationId="{FF10F2A3-17E2-43F4-9483-468E43A60C68}"/>
          </ac:spMkLst>
        </pc:spChg>
        <pc:picChg chg="add del">
          <ac:chgData name="Gurjot Singh" userId="8ebce928-24e2-4f7f-950b-4306909cf726" providerId="ADAL" clId="{77655A6E-9DE2-4132-9B93-B6718E2686DD}" dt="2020-11-04T18:03:37.952" v="4687" actId="26606"/>
          <ac:picMkLst>
            <pc:docMk/>
            <pc:sldMk cId="788590916" sldId="264"/>
            <ac:picMk id="7" creationId="{C9E98D31-25DB-4BD5-A7BF-5CD152720031}"/>
          </ac:picMkLst>
        </pc:picChg>
        <pc:picChg chg="add del">
          <ac:chgData name="Gurjot Singh" userId="8ebce928-24e2-4f7f-950b-4306909cf726" providerId="ADAL" clId="{77655A6E-9DE2-4132-9B93-B6718E2686DD}" dt="2020-11-04T18:03:39.518" v="4689" actId="26606"/>
          <ac:picMkLst>
            <pc:docMk/>
            <pc:sldMk cId="788590916" sldId="264"/>
            <ac:picMk id="12" creationId="{6156F695-F020-4D31-BBD2-50EE07A84022}"/>
          </ac:picMkLst>
        </pc:picChg>
        <pc:picChg chg="add">
          <ac:chgData name="Gurjot Singh" userId="8ebce928-24e2-4f7f-950b-4306909cf726" providerId="ADAL" clId="{77655A6E-9DE2-4132-9B93-B6718E2686DD}" dt="2020-11-04T18:03:58.333" v="4692" actId="26606"/>
          <ac:picMkLst>
            <pc:docMk/>
            <pc:sldMk cId="788590916" sldId="264"/>
            <ac:picMk id="16" creationId="{BD77FDAB-49D8-4E87-B5BE-BF0BB34728CD}"/>
          </ac:picMkLst>
        </pc:picChg>
        <pc:cxnChg chg="add del">
          <ac:chgData name="Gurjot Singh" userId="8ebce928-24e2-4f7f-950b-4306909cf726" providerId="ADAL" clId="{77655A6E-9DE2-4132-9B93-B6718E2686DD}" dt="2020-11-04T18:03:58.247" v="4691" actId="26606"/>
          <ac:cxnSpMkLst>
            <pc:docMk/>
            <pc:sldMk cId="788590916" sldId="264"/>
            <ac:cxnSpMk id="14" creationId="{744251C3-E720-4363-8AF0-20AD319374F0}"/>
          </ac:cxnSpMkLst>
        </pc:cxnChg>
      </pc:sldChg>
      <pc:sldChg chg="addSp delSp modSp new mod modClrScheme chgLayout">
        <pc:chgData name="Gurjot Singh" userId="8ebce928-24e2-4f7f-950b-4306909cf726" providerId="ADAL" clId="{77655A6E-9DE2-4132-9B93-B6718E2686DD}" dt="2020-11-04T16:29:19.847" v="1415" actId="20577"/>
        <pc:sldMkLst>
          <pc:docMk/>
          <pc:sldMk cId="782181588" sldId="265"/>
        </pc:sldMkLst>
        <pc:spChg chg="mod ord">
          <ac:chgData name="Gurjot Singh" userId="8ebce928-24e2-4f7f-950b-4306909cf726" providerId="ADAL" clId="{77655A6E-9DE2-4132-9B93-B6718E2686DD}" dt="2020-11-04T16:23:33.196" v="563" actId="700"/>
          <ac:spMkLst>
            <pc:docMk/>
            <pc:sldMk cId="782181588" sldId="265"/>
            <ac:spMk id="2" creationId="{143AB0DD-DF1D-49F5-AAE5-192645C8E72E}"/>
          </ac:spMkLst>
        </pc:spChg>
        <pc:spChg chg="del mod ord">
          <ac:chgData name="Gurjot Singh" userId="8ebce928-24e2-4f7f-950b-4306909cf726" providerId="ADAL" clId="{77655A6E-9DE2-4132-9B93-B6718E2686DD}" dt="2020-11-04T16:23:33.196" v="563" actId="700"/>
          <ac:spMkLst>
            <pc:docMk/>
            <pc:sldMk cId="782181588" sldId="265"/>
            <ac:spMk id="3" creationId="{23CD1362-CDCB-4B22-A077-21FEFD0BED58}"/>
          </ac:spMkLst>
        </pc:spChg>
        <pc:spChg chg="add mod ord">
          <ac:chgData name="Gurjot Singh" userId="8ebce928-24e2-4f7f-950b-4306909cf726" providerId="ADAL" clId="{77655A6E-9DE2-4132-9B93-B6718E2686DD}" dt="2020-11-04T16:26:59.445" v="1025" actId="27636"/>
          <ac:spMkLst>
            <pc:docMk/>
            <pc:sldMk cId="782181588" sldId="265"/>
            <ac:spMk id="4" creationId="{098B3103-7D29-4C7F-8DAE-3A12F79123F5}"/>
          </ac:spMkLst>
        </pc:spChg>
        <pc:spChg chg="add mod ord">
          <ac:chgData name="Gurjot Singh" userId="8ebce928-24e2-4f7f-950b-4306909cf726" providerId="ADAL" clId="{77655A6E-9DE2-4132-9B93-B6718E2686DD}" dt="2020-11-04T16:29:19.847" v="1415" actId="20577"/>
          <ac:spMkLst>
            <pc:docMk/>
            <pc:sldMk cId="782181588" sldId="265"/>
            <ac:spMk id="5" creationId="{57D76DC7-F0CB-4F38-9C79-FB906BD9EF4F}"/>
          </ac:spMkLst>
        </pc:spChg>
      </pc:sldChg>
      <pc:sldChg chg="addSp delSp modSp new mod modClrScheme chgLayout">
        <pc:chgData name="Gurjot Singh" userId="8ebce928-24e2-4f7f-950b-4306909cf726" providerId="ADAL" clId="{77655A6E-9DE2-4132-9B93-B6718E2686DD}" dt="2020-11-04T16:51:13.977" v="2115" actId="20577"/>
        <pc:sldMkLst>
          <pc:docMk/>
          <pc:sldMk cId="1290478702" sldId="266"/>
        </pc:sldMkLst>
        <pc:spChg chg="del mod ord">
          <ac:chgData name="Gurjot Singh" userId="8ebce928-24e2-4f7f-950b-4306909cf726" providerId="ADAL" clId="{77655A6E-9DE2-4132-9B93-B6718E2686DD}" dt="2020-11-04T16:32:02.327" v="1426" actId="700"/>
          <ac:spMkLst>
            <pc:docMk/>
            <pc:sldMk cId="1290478702" sldId="266"/>
            <ac:spMk id="2" creationId="{038E6FA0-18E7-4506-B426-42A80951C87A}"/>
          </ac:spMkLst>
        </pc:spChg>
        <pc:spChg chg="del mod ord">
          <ac:chgData name="Gurjot Singh" userId="8ebce928-24e2-4f7f-950b-4306909cf726" providerId="ADAL" clId="{77655A6E-9DE2-4132-9B93-B6718E2686DD}" dt="2020-11-04T16:32:02.327" v="1426" actId="700"/>
          <ac:spMkLst>
            <pc:docMk/>
            <pc:sldMk cId="1290478702" sldId="266"/>
            <ac:spMk id="3" creationId="{FA57E410-A38E-49B5-8047-8C590F40252C}"/>
          </ac:spMkLst>
        </pc:spChg>
        <pc:spChg chg="del">
          <ac:chgData name="Gurjot Singh" userId="8ebce928-24e2-4f7f-950b-4306909cf726" providerId="ADAL" clId="{77655A6E-9DE2-4132-9B93-B6718E2686DD}" dt="2020-11-04T16:32:02.327" v="1426" actId="700"/>
          <ac:spMkLst>
            <pc:docMk/>
            <pc:sldMk cId="1290478702" sldId="266"/>
            <ac:spMk id="4" creationId="{CA9DBCF8-2A5A-48CD-ADD4-3AF0F6B4EBCC}"/>
          </ac:spMkLst>
        </pc:spChg>
        <pc:spChg chg="add mod ord">
          <ac:chgData name="Gurjot Singh" userId="8ebce928-24e2-4f7f-950b-4306909cf726" providerId="ADAL" clId="{77655A6E-9DE2-4132-9B93-B6718E2686DD}" dt="2020-11-04T16:32:18.900" v="1445" actId="20577"/>
          <ac:spMkLst>
            <pc:docMk/>
            <pc:sldMk cId="1290478702" sldId="266"/>
            <ac:spMk id="5" creationId="{7F8E2490-61A4-49E3-86D1-7BB4DA09FCA4}"/>
          </ac:spMkLst>
        </pc:spChg>
        <pc:spChg chg="add mod ord">
          <ac:chgData name="Gurjot Singh" userId="8ebce928-24e2-4f7f-950b-4306909cf726" providerId="ADAL" clId="{77655A6E-9DE2-4132-9B93-B6718E2686DD}" dt="2020-11-04T16:51:13.977" v="2115" actId="20577"/>
          <ac:spMkLst>
            <pc:docMk/>
            <pc:sldMk cId="1290478702" sldId="266"/>
            <ac:spMk id="6" creationId="{68BAAE64-CD8B-40E9-BBFA-BC0D3705EBB7}"/>
          </ac:spMkLst>
        </pc:spChg>
      </pc:sldChg>
      <pc:sldChg chg="modSp new mod">
        <pc:chgData name="Gurjot Singh" userId="8ebce928-24e2-4f7f-950b-4306909cf726" providerId="ADAL" clId="{77655A6E-9DE2-4132-9B93-B6718E2686DD}" dt="2020-11-04T17:02:37.102" v="2953" actId="14100"/>
        <pc:sldMkLst>
          <pc:docMk/>
          <pc:sldMk cId="1183888568" sldId="267"/>
        </pc:sldMkLst>
        <pc:spChg chg="mod">
          <ac:chgData name="Gurjot Singh" userId="8ebce928-24e2-4f7f-950b-4306909cf726" providerId="ADAL" clId="{77655A6E-9DE2-4132-9B93-B6718E2686DD}" dt="2020-11-04T16:51:24.736" v="2134" actId="20577"/>
          <ac:spMkLst>
            <pc:docMk/>
            <pc:sldMk cId="1183888568" sldId="267"/>
            <ac:spMk id="2" creationId="{652F9946-FF24-4977-B07B-14C7C494963B}"/>
          </ac:spMkLst>
        </pc:spChg>
        <pc:spChg chg="mod">
          <ac:chgData name="Gurjot Singh" userId="8ebce928-24e2-4f7f-950b-4306909cf726" providerId="ADAL" clId="{77655A6E-9DE2-4132-9B93-B6718E2686DD}" dt="2020-11-04T17:02:37.102" v="2953" actId="14100"/>
          <ac:spMkLst>
            <pc:docMk/>
            <pc:sldMk cId="1183888568" sldId="267"/>
            <ac:spMk id="3" creationId="{86741032-F24F-48D4-A5F2-32263E53E31F}"/>
          </ac:spMkLst>
        </pc:spChg>
      </pc:sldChg>
      <pc:sldChg chg="addSp modSp new mod setBg">
        <pc:chgData name="Gurjot Singh" userId="8ebce928-24e2-4f7f-950b-4306909cf726" providerId="ADAL" clId="{77655A6E-9DE2-4132-9B93-B6718E2686DD}" dt="2020-11-04T18:18:19.932" v="4904" actId="20577"/>
        <pc:sldMkLst>
          <pc:docMk/>
          <pc:sldMk cId="2974027232" sldId="268"/>
        </pc:sldMkLst>
        <pc:spChg chg="mod">
          <ac:chgData name="Gurjot Singh" userId="8ebce928-24e2-4f7f-950b-4306909cf726" providerId="ADAL" clId="{77655A6E-9DE2-4132-9B93-B6718E2686DD}" dt="2020-11-04T17:24:29.332" v="3388" actId="26606"/>
          <ac:spMkLst>
            <pc:docMk/>
            <pc:sldMk cId="2974027232" sldId="268"/>
            <ac:spMk id="2" creationId="{52425C9D-D92C-4FEF-B22D-93103C67AABB}"/>
          </ac:spMkLst>
        </pc:spChg>
        <pc:spChg chg="mod">
          <ac:chgData name="Gurjot Singh" userId="8ebce928-24e2-4f7f-950b-4306909cf726" providerId="ADAL" clId="{77655A6E-9DE2-4132-9B93-B6718E2686DD}" dt="2020-11-04T18:18:19.932" v="4904" actId="20577"/>
          <ac:spMkLst>
            <pc:docMk/>
            <pc:sldMk cId="2974027232" sldId="268"/>
            <ac:spMk id="3" creationId="{BBB8FC1E-E7FD-44A4-A0A8-9A67C3DB4662}"/>
          </ac:spMkLst>
        </pc:spChg>
        <pc:picChg chg="add mod">
          <ac:chgData name="Gurjot Singh" userId="8ebce928-24e2-4f7f-950b-4306909cf726" providerId="ADAL" clId="{77655A6E-9DE2-4132-9B93-B6718E2686DD}" dt="2020-11-04T18:12:53.356" v="4822" actId="1076"/>
          <ac:picMkLst>
            <pc:docMk/>
            <pc:sldMk cId="2974027232" sldId="268"/>
            <ac:picMk id="1026" creationId="{3B00A249-71AD-4790-9B5B-C3620DBAE235}"/>
          </ac:picMkLst>
        </pc:picChg>
      </pc:sldChg>
      <pc:sldChg chg="addSp delSp modSp new mod setBg">
        <pc:chgData name="Gurjot Singh" userId="8ebce928-24e2-4f7f-950b-4306909cf726" providerId="ADAL" clId="{77655A6E-9DE2-4132-9B93-B6718E2686DD}" dt="2020-11-04T17:34:55.285" v="3440" actId="1076"/>
        <pc:sldMkLst>
          <pc:docMk/>
          <pc:sldMk cId="110422910" sldId="269"/>
        </pc:sldMkLst>
        <pc:spChg chg="mod">
          <ac:chgData name="Gurjot Singh" userId="8ebce928-24e2-4f7f-950b-4306909cf726" providerId="ADAL" clId="{77655A6E-9DE2-4132-9B93-B6718E2686DD}" dt="2020-11-04T17:34:22.687" v="3433" actId="26606"/>
          <ac:spMkLst>
            <pc:docMk/>
            <pc:sldMk cId="110422910" sldId="269"/>
            <ac:spMk id="2" creationId="{66323AB4-3AAF-4E95-9DA8-811A2C281426}"/>
          </ac:spMkLst>
        </pc:spChg>
        <pc:spChg chg="del">
          <ac:chgData name="Gurjot Singh" userId="8ebce928-24e2-4f7f-950b-4306909cf726" providerId="ADAL" clId="{77655A6E-9DE2-4132-9B93-B6718E2686DD}" dt="2020-11-04T17:31:02.542" v="3413" actId="22"/>
          <ac:spMkLst>
            <pc:docMk/>
            <pc:sldMk cId="110422910" sldId="269"/>
            <ac:spMk id="3" creationId="{EEC7E0D5-7AF5-45D0-8B96-4E63992967A7}"/>
          </ac:spMkLst>
        </pc:spChg>
        <pc:spChg chg="add del">
          <ac:chgData name="Gurjot Singh" userId="8ebce928-24e2-4f7f-950b-4306909cf726" providerId="ADAL" clId="{77655A6E-9DE2-4132-9B93-B6718E2686DD}" dt="2020-11-04T17:34:22.615" v="3432" actId="26606"/>
          <ac:spMkLst>
            <pc:docMk/>
            <pc:sldMk cId="110422910" sldId="269"/>
            <ac:spMk id="14" creationId="{9D014EBA-ACA6-4EE7-A7B5-8733915507D2}"/>
          </ac:spMkLst>
        </pc:spChg>
        <pc:spChg chg="add del">
          <ac:chgData name="Gurjot Singh" userId="8ebce928-24e2-4f7f-950b-4306909cf726" providerId="ADAL" clId="{77655A6E-9DE2-4132-9B93-B6718E2686DD}" dt="2020-11-04T17:33:39.757" v="3424" actId="26606"/>
          <ac:spMkLst>
            <pc:docMk/>
            <pc:sldMk cId="110422910" sldId="269"/>
            <ac:spMk id="15" creationId="{C5C01723-B2CC-4E0C-A84F-6D4AA2C0231C}"/>
          </ac:spMkLst>
        </pc:spChg>
        <pc:spChg chg="add del">
          <ac:chgData name="Gurjot Singh" userId="8ebce928-24e2-4f7f-950b-4306909cf726" providerId="ADAL" clId="{77655A6E-9DE2-4132-9B93-B6718E2686DD}" dt="2020-11-04T17:33:36.672" v="3422" actId="26606"/>
          <ac:spMkLst>
            <pc:docMk/>
            <pc:sldMk cId="110422910" sldId="269"/>
            <ac:spMk id="16" creationId="{B7E06D49-652E-40B9-8116-C86925C5A8AB}"/>
          </ac:spMkLst>
        </pc:spChg>
        <pc:spChg chg="add del">
          <ac:chgData name="Gurjot Singh" userId="8ebce928-24e2-4f7f-950b-4306909cf726" providerId="ADAL" clId="{77655A6E-9DE2-4132-9B93-B6718E2686DD}" dt="2020-11-04T17:34:22.615" v="3432" actId="26606"/>
          <ac:spMkLst>
            <pc:docMk/>
            <pc:sldMk cId="110422910" sldId="269"/>
            <ac:spMk id="17" creationId="{75089BDF-B468-4EE6-A043-9EC3701F99B0}"/>
          </ac:spMkLst>
        </pc:spChg>
        <pc:spChg chg="add del">
          <ac:chgData name="Gurjot Singh" userId="8ebce928-24e2-4f7f-950b-4306909cf726" providerId="ADAL" clId="{77655A6E-9DE2-4132-9B93-B6718E2686DD}" dt="2020-11-04T17:33:36.672" v="3422" actId="26606"/>
          <ac:spMkLst>
            <pc:docMk/>
            <pc:sldMk cId="110422910" sldId="269"/>
            <ac:spMk id="18" creationId="{589CB8E1-5117-48FA-9F57-70D0A20BA27B}"/>
          </ac:spMkLst>
        </pc:spChg>
        <pc:spChg chg="add del">
          <ac:chgData name="Gurjot Singh" userId="8ebce928-24e2-4f7f-950b-4306909cf726" providerId="ADAL" clId="{77655A6E-9DE2-4132-9B93-B6718E2686DD}" dt="2020-11-04T17:34:22.615" v="3432" actId="26606"/>
          <ac:spMkLst>
            <pc:docMk/>
            <pc:sldMk cId="110422910" sldId="269"/>
            <ac:spMk id="19" creationId="{3ACF228F-BF3A-4F1A-AC24-767F87D38370}"/>
          </ac:spMkLst>
        </pc:spChg>
        <pc:spChg chg="add del">
          <ac:chgData name="Gurjot Singh" userId="8ebce928-24e2-4f7f-950b-4306909cf726" providerId="ADAL" clId="{77655A6E-9DE2-4132-9B93-B6718E2686DD}" dt="2020-11-04T17:33:36.672" v="3422" actId="26606"/>
          <ac:spMkLst>
            <pc:docMk/>
            <pc:sldMk cId="110422910" sldId="269"/>
            <ac:spMk id="20" creationId="{490F8298-AD55-411D-A3C7-7EBEC1EEA717}"/>
          </ac:spMkLst>
        </pc:spChg>
        <pc:spChg chg="add del">
          <ac:chgData name="Gurjot Singh" userId="8ebce928-24e2-4f7f-950b-4306909cf726" providerId="ADAL" clId="{77655A6E-9DE2-4132-9B93-B6718E2686DD}" dt="2020-11-04T17:34:22.615" v="3432" actId="26606"/>
          <ac:spMkLst>
            <pc:docMk/>
            <pc:sldMk cId="110422910" sldId="269"/>
            <ac:spMk id="21" creationId="{49E116DB-34EA-4356-A602-A04958734BE0}"/>
          </ac:spMkLst>
        </pc:spChg>
        <pc:spChg chg="add del">
          <ac:chgData name="Gurjot Singh" userId="8ebce928-24e2-4f7f-950b-4306909cf726" providerId="ADAL" clId="{77655A6E-9DE2-4132-9B93-B6718E2686DD}" dt="2020-11-04T17:33:36.672" v="3422" actId="26606"/>
          <ac:spMkLst>
            <pc:docMk/>
            <pc:sldMk cId="110422910" sldId="269"/>
            <ac:spMk id="22" creationId="{A2A2314C-D159-45AD-B12B-E17231845092}"/>
          </ac:spMkLst>
        </pc:spChg>
        <pc:spChg chg="add">
          <ac:chgData name="Gurjot Singh" userId="8ebce928-24e2-4f7f-950b-4306909cf726" providerId="ADAL" clId="{77655A6E-9DE2-4132-9B93-B6718E2686DD}" dt="2020-11-04T17:34:22.687" v="3433" actId="26606"/>
          <ac:spMkLst>
            <pc:docMk/>
            <pc:sldMk cId="110422910" sldId="269"/>
            <ac:spMk id="23" creationId="{8589EB5D-10DD-4B27-AAEF-649487C0895C}"/>
          </ac:spMkLst>
        </pc:spChg>
        <pc:spChg chg="add del">
          <ac:chgData name="Gurjot Singh" userId="8ebce928-24e2-4f7f-950b-4306909cf726" providerId="ADAL" clId="{77655A6E-9DE2-4132-9B93-B6718E2686DD}" dt="2020-11-04T17:33:36.672" v="3422" actId="26606"/>
          <ac:spMkLst>
            <pc:docMk/>
            <pc:sldMk cId="110422910" sldId="269"/>
            <ac:spMk id="24" creationId="{1B384D30-1065-42F5-BB93-9E550BE60D8A}"/>
          </ac:spMkLst>
        </pc:spChg>
        <pc:spChg chg="add del">
          <ac:chgData name="Gurjot Singh" userId="8ebce928-24e2-4f7f-950b-4306909cf726" providerId="ADAL" clId="{77655A6E-9DE2-4132-9B93-B6718E2686DD}" dt="2020-11-04T17:34:33.341" v="3434" actId="22"/>
          <ac:spMkLst>
            <pc:docMk/>
            <pc:sldMk cId="110422910" sldId="269"/>
            <ac:spMk id="25" creationId="{0E8AFDFE-DBED-4030-8943-8085B613460F}"/>
          </ac:spMkLst>
        </pc:spChg>
        <pc:spChg chg="add del">
          <ac:chgData name="Gurjot Singh" userId="8ebce928-24e2-4f7f-950b-4306909cf726" providerId="ADAL" clId="{77655A6E-9DE2-4132-9B93-B6718E2686DD}" dt="2020-11-04T17:33:39.757" v="3424" actId="26606"/>
          <ac:spMkLst>
            <pc:docMk/>
            <pc:sldMk cId="110422910" sldId="269"/>
            <ac:spMk id="26" creationId="{AB76F39C-DC92-43A2-AFAC-DF33A3F0EB6E}"/>
          </ac:spMkLst>
        </pc:spChg>
        <pc:spChg chg="add">
          <ac:chgData name="Gurjot Singh" userId="8ebce928-24e2-4f7f-950b-4306909cf726" providerId="ADAL" clId="{77655A6E-9DE2-4132-9B93-B6718E2686DD}" dt="2020-11-04T17:34:22.687" v="3433" actId="26606"/>
          <ac:spMkLst>
            <pc:docMk/>
            <pc:sldMk cId="110422910" sldId="269"/>
            <ac:spMk id="30" creationId="{2D1C56A8-C72F-4968-B026-8548815377C5}"/>
          </ac:spMkLst>
        </pc:spChg>
        <pc:spChg chg="add del">
          <ac:chgData name="Gurjot Singh" userId="8ebce928-24e2-4f7f-950b-4306909cf726" providerId="ADAL" clId="{77655A6E-9DE2-4132-9B93-B6718E2686DD}" dt="2020-11-04T17:33:47.864" v="3426" actId="26606"/>
          <ac:spMkLst>
            <pc:docMk/>
            <pc:sldMk cId="110422910" sldId="269"/>
            <ac:spMk id="31" creationId="{B000C437-C2EE-4027-A983-CAE324AA645E}"/>
          </ac:spMkLst>
        </pc:spChg>
        <pc:spChg chg="add del">
          <ac:chgData name="Gurjot Singh" userId="8ebce928-24e2-4f7f-950b-4306909cf726" providerId="ADAL" clId="{77655A6E-9DE2-4132-9B93-B6718E2686DD}" dt="2020-11-04T17:33:47.864" v="3426" actId="26606"/>
          <ac:spMkLst>
            <pc:docMk/>
            <pc:sldMk cId="110422910" sldId="269"/>
            <ac:spMk id="32" creationId="{22AF132D-C7CD-47BC-A774-66A39076B729}"/>
          </ac:spMkLst>
        </pc:spChg>
        <pc:spChg chg="add del">
          <ac:chgData name="Gurjot Singh" userId="8ebce928-24e2-4f7f-950b-4306909cf726" providerId="ADAL" clId="{77655A6E-9DE2-4132-9B93-B6718E2686DD}" dt="2020-11-04T17:34:08.164" v="3428" actId="26606"/>
          <ac:spMkLst>
            <pc:docMk/>
            <pc:sldMk cId="110422910" sldId="269"/>
            <ac:spMk id="34" creationId="{8589EB5D-10DD-4B27-AAEF-649487C0895C}"/>
          </ac:spMkLst>
        </pc:spChg>
        <pc:spChg chg="add del">
          <ac:chgData name="Gurjot Singh" userId="8ebce928-24e2-4f7f-950b-4306909cf726" providerId="ADAL" clId="{77655A6E-9DE2-4132-9B93-B6718E2686DD}" dt="2020-11-04T17:34:08.164" v="3428" actId="26606"/>
          <ac:spMkLst>
            <pc:docMk/>
            <pc:sldMk cId="110422910" sldId="269"/>
            <ac:spMk id="35" creationId="{0E8AFDFE-DBED-4030-8943-8085B613460F}"/>
          </ac:spMkLst>
        </pc:spChg>
        <pc:spChg chg="add del">
          <ac:chgData name="Gurjot Singh" userId="8ebce928-24e2-4f7f-950b-4306909cf726" providerId="ADAL" clId="{77655A6E-9DE2-4132-9B93-B6718E2686DD}" dt="2020-11-04T17:34:08.164" v="3428" actId="26606"/>
          <ac:spMkLst>
            <pc:docMk/>
            <pc:sldMk cId="110422910" sldId="269"/>
            <ac:spMk id="36" creationId="{2D1C56A8-C72F-4968-B026-8548815377C5}"/>
          </ac:spMkLst>
        </pc:spChg>
        <pc:spChg chg="add del">
          <ac:chgData name="Gurjot Singh" userId="8ebce928-24e2-4f7f-950b-4306909cf726" providerId="ADAL" clId="{77655A6E-9DE2-4132-9B93-B6718E2686DD}" dt="2020-11-04T17:34:12.096" v="3430" actId="26606"/>
          <ac:spMkLst>
            <pc:docMk/>
            <pc:sldMk cId="110422910" sldId="269"/>
            <ac:spMk id="38" creationId="{9D014EBA-ACA6-4EE7-A7B5-8733915507D2}"/>
          </ac:spMkLst>
        </pc:spChg>
        <pc:spChg chg="add del">
          <ac:chgData name="Gurjot Singh" userId="8ebce928-24e2-4f7f-950b-4306909cf726" providerId="ADAL" clId="{77655A6E-9DE2-4132-9B93-B6718E2686DD}" dt="2020-11-04T17:34:12.096" v="3430" actId="26606"/>
          <ac:spMkLst>
            <pc:docMk/>
            <pc:sldMk cId="110422910" sldId="269"/>
            <ac:spMk id="39" creationId="{75089BDF-B468-4EE6-A043-9EC3701F99B0}"/>
          </ac:spMkLst>
        </pc:spChg>
        <pc:spChg chg="add del">
          <ac:chgData name="Gurjot Singh" userId="8ebce928-24e2-4f7f-950b-4306909cf726" providerId="ADAL" clId="{77655A6E-9DE2-4132-9B93-B6718E2686DD}" dt="2020-11-04T17:34:12.096" v="3430" actId="26606"/>
          <ac:spMkLst>
            <pc:docMk/>
            <pc:sldMk cId="110422910" sldId="269"/>
            <ac:spMk id="40" creationId="{3ACF228F-BF3A-4F1A-AC24-767F87D38370}"/>
          </ac:spMkLst>
        </pc:spChg>
        <pc:spChg chg="add del">
          <ac:chgData name="Gurjot Singh" userId="8ebce928-24e2-4f7f-950b-4306909cf726" providerId="ADAL" clId="{77655A6E-9DE2-4132-9B93-B6718E2686DD}" dt="2020-11-04T17:34:12.096" v="3430" actId="26606"/>
          <ac:spMkLst>
            <pc:docMk/>
            <pc:sldMk cId="110422910" sldId="269"/>
            <ac:spMk id="41" creationId="{49E116DB-34EA-4356-A602-A04958734BE0}"/>
          </ac:spMkLst>
        </pc:spChg>
        <pc:picChg chg="add mod ord">
          <ac:chgData name="Gurjot Singh" userId="8ebce928-24e2-4f7f-950b-4306909cf726" providerId="ADAL" clId="{77655A6E-9DE2-4132-9B93-B6718E2686DD}" dt="2020-11-04T17:34:22.687" v="3433" actId="26606"/>
          <ac:picMkLst>
            <pc:docMk/>
            <pc:sldMk cId="110422910" sldId="269"/>
            <ac:picMk id="5" creationId="{90A06706-D481-446C-A5FC-A2B3035079F6}"/>
          </ac:picMkLst>
        </pc:picChg>
        <pc:picChg chg="add mod ord">
          <ac:chgData name="Gurjot Singh" userId="8ebce928-24e2-4f7f-950b-4306909cf726" providerId="ADAL" clId="{77655A6E-9DE2-4132-9B93-B6718E2686DD}" dt="2020-11-04T17:34:22.687" v="3433" actId="26606"/>
          <ac:picMkLst>
            <pc:docMk/>
            <pc:sldMk cId="110422910" sldId="269"/>
            <ac:picMk id="7" creationId="{F4C18B10-1EAC-444A-A528-2325026BF5E0}"/>
          </ac:picMkLst>
        </pc:picChg>
        <pc:picChg chg="add mod ord">
          <ac:chgData name="Gurjot Singh" userId="8ebce928-24e2-4f7f-950b-4306909cf726" providerId="ADAL" clId="{77655A6E-9DE2-4132-9B93-B6718E2686DD}" dt="2020-11-04T17:34:22.687" v="3433" actId="26606"/>
          <ac:picMkLst>
            <pc:docMk/>
            <pc:sldMk cId="110422910" sldId="269"/>
            <ac:picMk id="9" creationId="{8FF130D8-E249-44EA-BEA4-1DAB6958AF41}"/>
          </ac:picMkLst>
        </pc:picChg>
        <pc:picChg chg="add mod ord">
          <ac:chgData name="Gurjot Singh" userId="8ebce928-24e2-4f7f-950b-4306909cf726" providerId="ADAL" clId="{77655A6E-9DE2-4132-9B93-B6718E2686DD}" dt="2020-11-04T17:34:22.687" v="3433" actId="26606"/>
          <ac:picMkLst>
            <pc:docMk/>
            <pc:sldMk cId="110422910" sldId="269"/>
            <ac:picMk id="11" creationId="{B011B96C-60DD-4312-9D3C-BEDD1C114CB2}"/>
          </ac:picMkLst>
        </pc:picChg>
        <pc:picChg chg="add del mod">
          <ac:chgData name="Gurjot Singh" userId="8ebce928-24e2-4f7f-950b-4306909cf726" providerId="ADAL" clId="{77655A6E-9DE2-4132-9B93-B6718E2686DD}" dt="2020-11-04T17:32:55.459" v="3420" actId="22"/>
          <ac:picMkLst>
            <pc:docMk/>
            <pc:sldMk cId="110422910" sldId="269"/>
            <ac:picMk id="13" creationId="{81FCF129-C6AD-4C6B-ABD8-ED8F3E2A8789}"/>
          </ac:picMkLst>
        </pc:picChg>
        <pc:picChg chg="add mod ord">
          <ac:chgData name="Gurjot Singh" userId="8ebce928-24e2-4f7f-950b-4306909cf726" providerId="ADAL" clId="{77655A6E-9DE2-4132-9B93-B6718E2686DD}" dt="2020-11-04T17:34:55.285" v="3440" actId="1076"/>
          <ac:picMkLst>
            <pc:docMk/>
            <pc:sldMk cId="110422910" sldId="269"/>
            <ac:picMk id="37" creationId="{BACEB238-9417-45A6-B0EA-4FB2949E4670}"/>
          </ac:picMkLst>
        </pc:picChg>
        <pc:cxnChg chg="add del">
          <ac:chgData name="Gurjot Singh" userId="8ebce928-24e2-4f7f-950b-4306909cf726" providerId="ADAL" clId="{77655A6E-9DE2-4132-9B93-B6718E2686DD}" dt="2020-11-04T17:33:39.757" v="3424" actId="26606"/>
          <ac:cxnSpMkLst>
            <pc:docMk/>
            <pc:sldMk cId="110422910" sldId="269"/>
            <ac:cxnSpMk id="27" creationId="{3363686B-AF32-4328-B6C3-E72D34ACD4D6}"/>
          </ac:cxnSpMkLst>
        </pc:cxnChg>
        <pc:cxnChg chg="add del">
          <ac:chgData name="Gurjot Singh" userId="8ebce928-24e2-4f7f-950b-4306909cf726" providerId="ADAL" clId="{77655A6E-9DE2-4132-9B93-B6718E2686DD}" dt="2020-11-04T17:33:39.757" v="3424" actId="26606"/>
          <ac:cxnSpMkLst>
            <pc:docMk/>
            <pc:sldMk cId="110422910" sldId="269"/>
            <ac:cxnSpMk id="28" creationId="{691F85C0-804E-4844-BC3E-93F90B124C39}"/>
          </ac:cxnSpMkLst>
        </pc:cxnChg>
        <pc:cxnChg chg="add del">
          <ac:chgData name="Gurjot Singh" userId="8ebce928-24e2-4f7f-950b-4306909cf726" providerId="ADAL" clId="{77655A6E-9DE2-4132-9B93-B6718E2686DD}" dt="2020-11-04T17:33:39.757" v="3424" actId="26606"/>
          <ac:cxnSpMkLst>
            <pc:docMk/>
            <pc:sldMk cId="110422910" sldId="269"/>
            <ac:cxnSpMk id="29" creationId="{1F0C2C33-BBB2-4D96-AF7F-D0F2B55A52C2}"/>
          </ac:cxnSpMkLst>
        </pc:cxnChg>
      </pc:sldChg>
      <pc:sldChg chg="new del">
        <pc:chgData name="Gurjot Singh" userId="8ebce928-24e2-4f7f-950b-4306909cf726" providerId="ADAL" clId="{77655A6E-9DE2-4132-9B93-B6718E2686DD}" dt="2020-11-04T17:19:27.962" v="2979" actId="47"/>
        <pc:sldMkLst>
          <pc:docMk/>
          <pc:sldMk cId="1375621534" sldId="269"/>
        </pc:sldMkLst>
      </pc:sldChg>
      <pc:sldChg chg="addSp delSp modSp new mod setBg setClrOvrMap">
        <pc:chgData name="Gurjot Singh" userId="8ebce928-24e2-4f7f-950b-4306909cf726" providerId="ADAL" clId="{77655A6E-9DE2-4132-9B93-B6718E2686DD}" dt="2020-11-04T17:37:15.824" v="3460" actId="26606"/>
        <pc:sldMkLst>
          <pc:docMk/>
          <pc:sldMk cId="1907753783" sldId="270"/>
        </pc:sldMkLst>
        <pc:spChg chg="mod">
          <ac:chgData name="Gurjot Singh" userId="8ebce928-24e2-4f7f-950b-4306909cf726" providerId="ADAL" clId="{77655A6E-9DE2-4132-9B93-B6718E2686DD}" dt="2020-11-04T17:37:15.824" v="3460" actId="26606"/>
          <ac:spMkLst>
            <pc:docMk/>
            <pc:sldMk cId="1907753783" sldId="270"/>
            <ac:spMk id="2" creationId="{ED426455-E6E8-4E51-A2F6-DEB85681616E}"/>
          </ac:spMkLst>
        </pc:spChg>
        <pc:spChg chg="del">
          <ac:chgData name="Gurjot Singh" userId="8ebce928-24e2-4f7f-950b-4306909cf726" providerId="ADAL" clId="{77655A6E-9DE2-4132-9B93-B6718E2686DD}" dt="2020-11-04T17:36:34.905" v="3449" actId="22"/>
          <ac:spMkLst>
            <pc:docMk/>
            <pc:sldMk cId="1907753783" sldId="270"/>
            <ac:spMk id="3" creationId="{E69948FA-80EF-4398-8631-70FE658C4B61}"/>
          </ac:spMkLst>
        </pc:spChg>
        <pc:spChg chg="add del">
          <ac:chgData name="Gurjot Singh" userId="8ebce928-24e2-4f7f-950b-4306909cf726" providerId="ADAL" clId="{77655A6E-9DE2-4132-9B93-B6718E2686DD}" dt="2020-11-04T17:36:54.426" v="3453" actId="26606"/>
          <ac:spMkLst>
            <pc:docMk/>
            <pc:sldMk cId="1907753783" sldId="270"/>
            <ac:spMk id="9" creationId="{4CD2B7D7-2F8D-435E-89E8-54CF0FA475D1}"/>
          </ac:spMkLst>
        </pc:spChg>
        <pc:spChg chg="add del">
          <ac:chgData name="Gurjot Singh" userId="8ebce928-24e2-4f7f-950b-4306909cf726" providerId="ADAL" clId="{77655A6E-9DE2-4132-9B93-B6718E2686DD}" dt="2020-11-04T17:36:51.379" v="3451" actId="26606"/>
          <ac:spMkLst>
            <pc:docMk/>
            <pc:sldMk cId="1907753783" sldId="270"/>
            <ac:spMk id="10" creationId="{5C821777-3A3B-437E-B5C1-FBC7B0F48C56}"/>
          </ac:spMkLst>
        </pc:spChg>
        <pc:spChg chg="add del">
          <ac:chgData name="Gurjot Singh" userId="8ebce928-24e2-4f7f-950b-4306909cf726" providerId="ADAL" clId="{77655A6E-9DE2-4132-9B93-B6718E2686DD}" dt="2020-11-04T17:36:51.379" v="3451" actId="26606"/>
          <ac:spMkLst>
            <pc:docMk/>
            <pc:sldMk cId="1907753783" sldId="270"/>
            <ac:spMk id="12" creationId="{A31AD40C-CE73-4162-8681-421B8AF943A2}"/>
          </ac:spMkLst>
        </pc:spChg>
        <pc:spChg chg="add del">
          <ac:chgData name="Gurjot Singh" userId="8ebce928-24e2-4f7f-950b-4306909cf726" providerId="ADAL" clId="{77655A6E-9DE2-4132-9B93-B6718E2686DD}" dt="2020-11-04T17:36:51.379" v="3451" actId="26606"/>
          <ac:spMkLst>
            <pc:docMk/>
            <pc:sldMk cId="1907753783" sldId="270"/>
            <ac:spMk id="14" creationId="{707A3B9D-B1BA-4989-A535-1A6D8D402CC6}"/>
          </ac:spMkLst>
        </pc:spChg>
        <pc:spChg chg="add del">
          <ac:chgData name="Gurjot Singh" userId="8ebce928-24e2-4f7f-950b-4306909cf726" providerId="ADAL" clId="{77655A6E-9DE2-4132-9B93-B6718E2686DD}" dt="2020-11-04T17:36:54.426" v="3453" actId="26606"/>
          <ac:spMkLst>
            <pc:docMk/>
            <pc:sldMk cId="1907753783" sldId="270"/>
            <ac:spMk id="16" creationId="{FF10F2A3-17E2-43F4-9483-468E43A60C68}"/>
          </ac:spMkLst>
        </pc:spChg>
        <pc:spChg chg="add del">
          <ac:chgData name="Gurjot Singh" userId="8ebce928-24e2-4f7f-950b-4306909cf726" providerId="ADAL" clId="{77655A6E-9DE2-4132-9B93-B6718E2686DD}" dt="2020-11-04T17:36:59.931" v="3455" actId="26606"/>
          <ac:spMkLst>
            <pc:docMk/>
            <pc:sldMk cId="1907753783" sldId="270"/>
            <ac:spMk id="18" creationId="{AF3C5BA0-8B24-4B05-A9E7-20545338C28A}"/>
          </ac:spMkLst>
        </pc:spChg>
        <pc:spChg chg="add del">
          <ac:chgData name="Gurjot Singh" userId="8ebce928-24e2-4f7f-950b-4306909cf726" providerId="ADAL" clId="{77655A6E-9DE2-4132-9B93-B6718E2686DD}" dt="2020-11-04T17:36:59.931" v="3455" actId="26606"/>
          <ac:spMkLst>
            <pc:docMk/>
            <pc:sldMk cId="1907753783" sldId="270"/>
            <ac:spMk id="19" creationId="{724FDB7F-33A2-451F-BA20-13ED87CF4BB7}"/>
          </ac:spMkLst>
        </pc:spChg>
        <pc:spChg chg="add del">
          <ac:chgData name="Gurjot Singh" userId="8ebce928-24e2-4f7f-950b-4306909cf726" providerId="ADAL" clId="{77655A6E-9DE2-4132-9B93-B6718E2686DD}" dt="2020-11-04T17:36:59.931" v="3455" actId="26606"/>
          <ac:spMkLst>
            <pc:docMk/>
            <pc:sldMk cId="1907753783" sldId="270"/>
            <ac:spMk id="20" creationId="{1460027F-6625-463B-B6D4-594AC32F2337}"/>
          </ac:spMkLst>
        </pc:spChg>
        <pc:spChg chg="add del">
          <ac:chgData name="Gurjot Singh" userId="8ebce928-24e2-4f7f-950b-4306909cf726" providerId="ADAL" clId="{77655A6E-9DE2-4132-9B93-B6718E2686DD}" dt="2020-11-04T17:37:15.824" v="3460" actId="26606"/>
          <ac:spMkLst>
            <pc:docMk/>
            <pc:sldMk cId="1907753783" sldId="270"/>
            <ac:spMk id="22" creationId="{D250AD41-A0EA-4974-AF3F-9CB9569695CC}"/>
          </ac:spMkLst>
        </pc:spChg>
        <pc:spChg chg="add del">
          <ac:chgData name="Gurjot Singh" userId="8ebce928-24e2-4f7f-950b-4306909cf726" providerId="ADAL" clId="{77655A6E-9DE2-4132-9B93-B6718E2686DD}" dt="2020-11-04T17:37:15.824" v="3460" actId="26606"/>
          <ac:spMkLst>
            <pc:docMk/>
            <pc:sldMk cId="1907753783" sldId="270"/>
            <ac:spMk id="23" creationId="{449F20D7-4DA5-403A-A81A-2808DFB0783A}"/>
          </ac:spMkLst>
        </pc:spChg>
        <pc:spChg chg="add">
          <ac:chgData name="Gurjot Singh" userId="8ebce928-24e2-4f7f-950b-4306909cf726" providerId="ADAL" clId="{77655A6E-9DE2-4132-9B93-B6718E2686DD}" dt="2020-11-04T17:37:15.824" v="3460" actId="26606"/>
          <ac:spMkLst>
            <pc:docMk/>
            <pc:sldMk cId="1907753783" sldId="270"/>
            <ac:spMk id="28" creationId="{D250AD41-A0EA-4974-AF3F-9CB9569695CC}"/>
          </ac:spMkLst>
        </pc:spChg>
        <pc:spChg chg="add">
          <ac:chgData name="Gurjot Singh" userId="8ebce928-24e2-4f7f-950b-4306909cf726" providerId="ADAL" clId="{77655A6E-9DE2-4132-9B93-B6718E2686DD}" dt="2020-11-04T17:37:15.824" v="3460" actId="26606"/>
          <ac:spMkLst>
            <pc:docMk/>
            <pc:sldMk cId="1907753783" sldId="270"/>
            <ac:spMk id="30" creationId="{449F20D7-4DA5-403A-A81A-2808DFB0783A}"/>
          </ac:spMkLst>
        </pc:spChg>
        <pc:picChg chg="add mod ord">
          <ac:chgData name="Gurjot Singh" userId="8ebce928-24e2-4f7f-950b-4306909cf726" providerId="ADAL" clId="{77655A6E-9DE2-4132-9B93-B6718E2686DD}" dt="2020-11-04T17:37:10.028" v="3459" actId="14100"/>
          <ac:picMkLst>
            <pc:docMk/>
            <pc:sldMk cId="1907753783" sldId="270"/>
            <ac:picMk id="5" creationId="{F946108F-4F5B-48F2-B79A-186BB9707E51}"/>
          </ac:picMkLst>
        </pc:picChg>
      </pc:sldChg>
      <pc:sldChg chg="modSp new mod">
        <pc:chgData name="Gurjot Singh" userId="8ebce928-24e2-4f7f-950b-4306909cf726" providerId="ADAL" clId="{77655A6E-9DE2-4132-9B93-B6718E2686DD}" dt="2020-11-04T17:46:57.137" v="3920" actId="20577"/>
        <pc:sldMkLst>
          <pc:docMk/>
          <pc:sldMk cId="2210232315" sldId="271"/>
        </pc:sldMkLst>
        <pc:spChg chg="mod">
          <ac:chgData name="Gurjot Singh" userId="8ebce928-24e2-4f7f-950b-4306909cf726" providerId="ADAL" clId="{77655A6E-9DE2-4132-9B93-B6718E2686DD}" dt="2020-11-04T17:39:18.267" v="3480" actId="20577"/>
          <ac:spMkLst>
            <pc:docMk/>
            <pc:sldMk cId="2210232315" sldId="271"/>
            <ac:spMk id="2" creationId="{8C1E5357-B6A8-47E7-83CD-400430B82A2E}"/>
          </ac:spMkLst>
        </pc:spChg>
        <pc:spChg chg="mod">
          <ac:chgData name="Gurjot Singh" userId="8ebce928-24e2-4f7f-950b-4306909cf726" providerId="ADAL" clId="{77655A6E-9DE2-4132-9B93-B6718E2686DD}" dt="2020-11-04T17:46:57.137" v="3920" actId="20577"/>
          <ac:spMkLst>
            <pc:docMk/>
            <pc:sldMk cId="2210232315" sldId="271"/>
            <ac:spMk id="3" creationId="{6EF4E7CB-EF61-43FD-B190-7316D95119FC}"/>
          </ac:spMkLst>
        </pc:spChg>
      </pc:sldChg>
      <pc:sldChg chg="addSp delSp modSp new mod setBg">
        <pc:chgData name="Gurjot Singh" userId="8ebce928-24e2-4f7f-950b-4306909cf726" providerId="ADAL" clId="{77655A6E-9DE2-4132-9B93-B6718E2686DD}" dt="2020-11-04T18:08:57.993" v="4738" actId="1076"/>
        <pc:sldMkLst>
          <pc:docMk/>
          <pc:sldMk cId="1499511744" sldId="272"/>
        </pc:sldMkLst>
        <pc:spChg chg="mod">
          <ac:chgData name="Gurjot Singh" userId="8ebce928-24e2-4f7f-950b-4306909cf726" providerId="ADAL" clId="{77655A6E-9DE2-4132-9B93-B6718E2686DD}" dt="2020-11-04T17:51:47.912" v="3974" actId="403"/>
          <ac:spMkLst>
            <pc:docMk/>
            <pc:sldMk cId="1499511744" sldId="272"/>
            <ac:spMk id="2" creationId="{84DE2CD2-D9DD-47A7-8D46-28DD3A060048}"/>
          </ac:spMkLst>
        </pc:spChg>
        <pc:spChg chg="del">
          <ac:chgData name="Gurjot Singh" userId="8ebce928-24e2-4f7f-950b-4306909cf726" providerId="ADAL" clId="{77655A6E-9DE2-4132-9B93-B6718E2686DD}" dt="2020-11-04T17:50:38.942" v="3956"/>
          <ac:spMkLst>
            <pc:docMk/>
            <pc:sldMk cId="1499511744" sldId="272"/>
            <ac:spMk id="3" creationId="{12F2E867-5D5D-4A7F-A5B0-E618564FFB98}"/>
          </ac:spMkLst>
        </pc:spChg>
        <pc:spChg chg="add mod">
          <ac:chgData name="Gurjot Singh" userId="8ebce928-24e2-4f7f-950b-4306909cf726" providerId="ADAL" clId="{77655A6E-9DE2-4132-9B93-B6718E2686DD}" dt="2020-11-04T18:08:44.091" v="4737" actId="20577"/>
          <ac:spMkLst>
            <pc:docMk/>
            <pc:sldMk cId="1499511744" sldId="272"/>
            <ac:spMk id="4" creationId="{375B4880-9F94-4CA1-BFD9-BB20F3487517}"/>
          </ac:spMkLst>
        </pc:spChg>
        <pc:spChg chg="add mod">
          <ac:chgData name="Gurjot Singh" userId="8ebce928-24e2-4f7f-950b-4306909cf726" providerId="ADAL" clId="{77655A6E-9DE2-4132-9B93-B6718E2686DD}" dt="2020-11-04T17:52:09.920" v="3980" actId="14100"/>
          <ac:spMkLst>
            <pc:docMk/>
            <pc:sldMk cId="1499511744" sldId="272"/>
            <ac:spMk id="3078" creationId="{5282EB10-B076-4ED3-9852-DCC9260973D4}"/>
          </ac:spMkLst>
        </pc:spChg>
        <pc:picChg chg="add mod">
          <ac:chgData name="Gurjot Singh" userId="8ebce928-24e2-4f7f-950b-4306909cf726" providerId="ADAL" clId="{77655A6E-9DE2-4132-9B93-B6718E2686DD}" dt="2020-11-04T18:08:57.993" v="4738" actId="1076"/>
          <ac:picMkLst>
            <pc:docMk/>
            <pc:sldMk cId="1499511744" sldId="272"/>
            <ac:picMk id="3074" creationId="{2FA6485C-B100-4525-85C3-1CACEC954A80}"/>
          </ac:picMkLst>
        </pc:picChg>
      </pc:sldChg>
      <pc:sldChg chg="addSp delSp modSp new mod setBg">
        <pc:chgData name="Gurjot Singh" userId="8ebce928-24e2-4f7f-950b-4306909cf726" providerId="ADAL" clId="{77655A6E-9DE2-4132-9B93-B6718E2686DD}" dt="2020-11-04T18:02:35.101" v="4680" actId="20577"/>
        <pc:sldMkLst>
          <pc:docMk/>
          <pc:sldMk cId="2503248518" sldId="273"/>
        </pc:sldMkLst>
        <pc:spChg chg="mod">
          <ac:chgData name="Gurjot Singh" userId="8ebce928-24e2-4f7f-950b-4306909cf726" providerId="ADAL" clId="{77655A6E-9DE2-4132-9B93-B6718E2686DD}" dt="2020-11-04T18:02:02.544" v="4590" actId="26606"/>
          <ac:spMkLst>
            <pc:docMk/>
            <pc:sldMk cId="2503248518" sldId="273"/>
            <ac:spMk id="2" creationId="{3C6024DF-0C26-4C4D-8E6E-E32F1AC55877}"/>
          </ac:spMkLst>
        </pc:spChg>
        <pc:spChg chg="mod ord">
          <ac:chgData name="Gurjot Singh" userId="8ebce928-24e2-4f7f-950b-4306909cf726" providerId="ADAL" clId="{77655A6E-9DE2-4132-9B93-B6718E2686DD}" dt="2020-11-04T18:02:35.101" v="4680" actId="20577"/>
          <ac:spMkLst>
            <pc:docMk/>
            <pc:sldMk cId="2503248518" sldId="273"/>
            <ac:spMk id="3" creationId="{0D4A1B94-0CD7-477C-B789-BF2AFCBF4968}"/>
          </ac:spMkLst>
        </pc:spChg>
        <pc:spChg chg="add del">
          <ac:chgData name="Gurjot Singh" userId="8ebce928-24e2-4f7f-950b-4306909cf726" providerId="ADAL" clId="{77655A6E-9DE2-4132-9B93-B6718E2686DD}" dt="2020-11-04T18:02:01.570" v="4587" actId="26606"/>
          <ac:spMkLst>
            <pc:docMk/>
            <pc:sldMk cId="2503248518" sldId="273"/>
            <ac:spMk id="73" creationId="{74BB6AA7-7EAD-4D3B-9335-B6E8BD7E6891}"/>
          </ac:spMkLst>
        </pc:spChg>
        <pc:spChg chg="add del">
          <ac:chgData name="Gurjot Singh" userId="8ebce928-24e2-4f7f-950b-4306909cf726" providerId="ADAL" clId="{77655A6E-9DE2-4132-9B93-B6718E2686DD}" dt="2020-11-04T18:01:54.848" v="4585" actId="26606"/>
          <ac:spMkLst>
            <pc:docMk/>
            <pc:sldMk cId="2503248518" sldId="273"/>
            <ac:spMk id="4100" creationId="{4DE0D6BE-330A-422D-9BD9-1E18F73C6E1E}"/>
          </ac:spMkLst>
        </pc:spChg>
        <pc:spChg chg="add del">
          <ac:chgData name="Gurjot Singh" userId="8ebce928-24e2-4f7f-950b-4306909cf726" providerId="ADAL" clId="{77655A6E-9DE2-4132-9B93-B6718E2686DD}" dt="2020-11-04T18:02:01.570" v="4587" actId="26606"/>
          <ac:spMkLst>
            <pc:docMk/>
            <pc:sldMk cId="2503248518" sldId="273"/>
            <ac:spMk id="4102" creationId="{B1007713-5891-46A9-BACA-FAD760FE2353}"/>
          </ac:spMkLst>
        </pc:spChg>
        <pc:picChg chg="add mod ord">
          <ac:chgData name="Gurjot Singh" userId="8ebce928-24e2-4f7f-950b-4306909cf726" providerId="ADAL" clId="{77655A6E-9DE2-4132-9B93-B6718E2686DD}" dt="2020-11-04T18:02:02.544" v="4590" actId="26606"/>
          <ac:picMkLst>
            <pc:docMk/>
            <pc:sldMk cId="2503248518" sldId="273"/>
            <ac:picMk id="4098" creationId="{7BFB6576-9FA4-421D-9D98-BA26F43EFDD6}"/>
          </ac:picMkLst>
        </pc:picChg>
        <pc:cxnChg chg="add del">
          <ac:chgData name="Gurjot Singh" userId="8ebce928-24e2-4f7f-950b-4306909cf726" providerId="ADAL" clId="{77655A6E-9DE2-4132-9B93-B6718E2686DD}" dt="2020-11-04T18:01:54.019" v="4583" actId="26606"/>
          <ac:cxnSpMkLst>
            <pc:docMk/>
            <pc:sldMk cId="2503248518" sldId="273"/>
            <ac:cxnSpMk id="71" creationId="{E0DCF65E-F84E-483D-83D7-A1616D569143}"/>
          </ac:cxnSpMkLst>
        </pc:cxnChg>
      </pc:sldChg>
      <pc:sldChg chg="modSp new mod ord">
        <pc:chgData name="Gurjot Singh" userId="8ebce928-24e2-4f7f-950b-4306909cf726" providerId="ADAL" clId="{77655A6E-9DE2-4132-9B93-B6718E2686DD}" dt="2020-11-05T09:45:22.816" v="5123" actId="20577"/>
        <pc:sldMkLst>
          <pc:docMk/>
          <pc:sldMk cId="3002511475" sldId="274"/>
        </pc:sldMkLst>
        <pc:spChg chg="mod">
          <ac:chgData name="Gurjot Singh" userId="8ebce928-24e2-4f7f-950b-4306909cf726" providerId="ADAL" clId="{77655A6E-9DE2-4132-9B93-B6718E2686DD}" dt="2020-11-04T18:18:37.820" v="4916" actId="20577"/>
          <ac:spMkLst>
            <pc:docMk/>
            <pc:sldMk cId="3002511475" sldId="274"/>
            <ac:spMk id="2" creationId="{C99D21B2-5519-4D76-8F61-91C8D9D87D31}"/>
          </ac:spMkLst>
        </pc:spChg>
        <pc:spChg chg="mod">
          <ac:chgData name="Gurjot Singh" userId="8ebce928-24e2-4f7f-950b-4306909cf726" providerId="ADAL" clId="{77655A6E-9DE2-4132-9B93-B6718E2686DD}" dt="2020-11-05T09:45:22.816" v="5123" actId="20577"/>
          <ac:spMkLst>
            <pc:docMk/>
            <pc:sldMk cId="3002511475" sldId="274"/>
            <ac:spMk id="3" creationId="{386AE1D9-58F2-448B-B274-A9298E493AC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7267B8C-3FEF-46C4-9489-91CB544A7F4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46A66B-592F-4D7E-98BC-342524AD36EA}">
      <dgm:prSet/>
      <dgm:spPr/>
      <dgm:t>
        <a:bodyPr/>
        <a:lstStyle/>
        <a:p>
          <a:r>
            <a:rPr lang="en-US" dirty="0"/>
            <a:t>Is obviously well-prepared in advance, e.g. notes and slides   are carefully prepared and ready.</a:t>
          </a:r>
        </a:p>
      </dgm:t>
    </dgm:pt>
    <dgm:pt modelId="{C74C23C4-1F53-4092-82CB-21FB3B0C2FB8}" type="parTrans" cxnId="{3777C144-E0B1-45AD-A6F0-7D09A9435E1A}">
      <dgm:prSet/>
      <dgm:spPr/>
      <dgm:t>
        <a:bodyPr/>
        <a:lstStyle/>
        <a:p>
          <a:endParaRPr lang="en-US"/>
        </a:p>
      </dgm:t>
    </dgm:pt>
    <dgm:pt modelId="{03512F5C-314D-4F9B-A615-0C2A69270D86}" type="sibTrans" cxnId="{3777C144-E0B1-45AD-A6F0-7D09A9435E1A}">
      <dgm:prSet/>
      <dgm:spPr/>
      <dgm:t>
        <a:bodyPr/>
        <a:lstStyle/>
        <a:p>
          <a:endParaRPr lang="en-US"/>
        </a:p>
      </dgm:t>
    </dgm:pt>
    <dgm:pt modelId="{31E0C26E-66D2-44C0-900F-2FE676FC412E}">
      <dgm:prSet/>
      <dgm:spPr/>
      <dgm:t>
        <a:bodyPr/>
        <a:lstStyle/>
        <a:p>
          <a:r>
            <a:rPr lang="en-US"/>
            <a:t>Has a </a:t>
          </a:r>
          <a:r>
            <a:rPr lang="en-US" b="1"/>
            <a:t>clear structure </a:t>
          </a:r>
          <a:r>
            <a:rPr lang="en-US"/>
            <a:t>prepared in advance. There is a</a:t>
          </a:r>
          <a:r>
            <a:rPr lang="en-GB"/>
            <a:t> </a:t>
          </a:r>
          <a:r>
            <a:rPr lang="en-US"/>
            <a:t>beginning, middle and clear ending.</a:t>
          </a:r>
        </a:p>
      </dgm:t>
    </dgm:pt>
    <dgm:pt modelId="{7BFE2E41-5E23-4989-BC60-09A65D49F2D2}" type="parTrans" cxnId="{F0BC39FB-B8FF-42F6-8BCB-43A3F4AE5CAF}">
      <dgm:prSet/>
      <dgm:spPr/>
      <dgm:t>
        <a:bodyPr/>
        <a:lstStyle/>
        <a:p>
          <a:endParaRPr lang="en-US"/>
        </a:p>
      </dgm:t>
    </dgm:pt>
    <dgm:pt modelId="{EF8FF18D-E020-4049-AB04-1F69C2D43EA3}" type="sibTrans" cxnId="{F0BC39FB-B8FF-42F6-8BCB-43A3F4AE5CAF}">
      <dgm:prSet/>
      <dgm:spPr/>
      <dgm:t>
        <a:bodyPr/>
        <a:lstStyle/>
        <a:p>
          <a:endParaRPr lang="en-US"/>
        </a:p>
      </dgm:t>
    </dgm:pt>
    <dgm:pt modelId="{7CC05213-D669-4B21-9D9D-DC3CE5E2C898}">
      <dgm:prSet/>
      <dgm:spPr/>
      <dgm:t>
        <a:bodyPr/>
        <a:lstStyle/>
        <a:p>
          <a:r>
            <a:rPr lang="en-US"/>
            <a:t>Is </a:t>
          </a:r>
          <a:r>
            <a:rPr lang="en-US" b="1"/>
            <a:t>relevant </a:t>
          </a:r>
          <a:r>
            <a:rPr lang="en-US"/>
            <a:t>to the interests and needs of the audience.</a:t>
          </a:r>
        </a:p>
      </dgm:t>
    </dgm:pt>
    <dgm:pt modelId="{A85A6F88-243E-48BA-90CB-8C64E0B22F93}" type="parTrans" cxnId="{228D7C16-15ED-49F6-B215-79D8F089A8DA}">
      <dgm:prSet/>
      <dgm:spPr/>
      <dgm:t>
        <a:bodyPr/>
        <a:lstStyle/>
        <a:p>
          <a:endParaRPr lang="en-US"/>
        </a:p>
      </dgm:t>
    </dgm:pt>
    <dgm:pt modelId="{F615C48D-4DD6-4A9F-AE47-F9EE41BF9632}" type="sibTrans" cxnId="{228D7C16-15ED-49F6-B215-79D8F089A8DA}">
      <dgm:prSet/>
      <dgm:spPr/>
      <dgm:t>
        <a:bodyPr/>
        <a:lstStyle/>
        <a:p>
          <a:endParaRPr lang="en-US"/>
        </a:p>
      </dgm:t>
    </dgm:pt>
    <dgm:pt modelId="{8409DBCE-11C9-4A6E-A105-50EABDFE6039}">
      <dgm:prSet/>
      <dgm:spPr/>
      <dgm:t>
        <a:bodyPr/>
        <a:lstStyle/>
        <a:p>
          <a:r>
            <a:rPr lang="en-GB"/>
            <a:t>I</a:t>
          </a:r>
          <a:r>
            <a:rPr lang="en-US"/>
            <a:t>s </a:t>
          </a:r>
          <a:r>
            <a:rPr lang="en-US" b="1"/>
            <a:t>concise: </a:t>
          </a:r>
          <a:r>
            <a:rPr lang="en-US"/>
            <a:t>it gets to the main points quickly and succinctly.</a:t>
          </a:r>
        </a:p>
      </dgm:t>
    </dgm:pt>
    <dgm:pt modelId="{D9ADAFBD-259B-4887-BE77-E66A600B9333}" type="parTrans" cxnId="{1FBC2EC8-4499-40FF-B459-A32AEB129A20}">
      <dgm:prSet/>
      <dgm:spPr/>
      <dgm:t>
        <a:bodyPr/>
        <a:lstStyle/>
        <a:p>
          <a:endParaRPr lang="en-US"/>
        </a:p>
      </dgm:t>
    </dgm:pt>
    <dgm:pt modelId="{6AF7A533-80F3-4F88-9D93-9382F64415C9}" type="sibTrans" cxnId="{1FBC2EC8-4499-40FF-B459-A32AEB129A20}">
      <dgm:prSet/>
      <dgm:spPr/>
      <dgm:t>
        <a:bodyPr/>
        <a:lstStyle/>
        <a:p>
          <a:endParaRPr lang="en-US"/>
        </a:p>
      </dgm:t>
    </dgm:pt>
    <dgm:pt modelId="{13AF32BE-AC1E-4430-96C6-CB2D5D8B8B60}" type="pres">
      <dgm:prSet presAssocID="{D7267B8C-3FEF-46C4-9489-91CB544A7F48}" presName="root" presStyleCnt="0">
        <dgm:presLayoutVars>
          <dgm:dir/>
          <dgm:resizeHandles val="exact"/>
        </dgm:presLayoutVars>
      </dgm:prSet>
      <dgm:spPr/>
    </dgm:pt>
    <dgm:pt modelId="{42FFEB9B-C9B2-48EF-9F78-00D64ACE90A8}" type="pres">
      <dgm:prSet presAssocID="{0246A66B-592F-4D7E-98BC-342524AD36EA}" presName="compNode" presStyleCnt="0"/>
      <dgm:spPr/>
    </dgm:pt>
    <dgm:pt modelId="{2FE3B904-7F21-4844-B1BA-5565ECB8686B}" type="pres">
      <dgm:prSet presAssocID="{0246A66B-592F-4D7E-98BC-342524AD36EA}" presName="bgRect" presStyleLbl="bgShp" presStyleIdx="0" presStyleCnt="4"/>
      <dgm:spPr/>
    </dgm:pt>
    <dgm:pt modelId="{331A09D3-11A5-4135-9B25-67D6B90551BB}" type="pres">
      <dgm:prSet presAssocID="{0246A66B-592F-4D7E-98BC-342524AD36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7957A7C4-BBAE-4CCA-83C8-18DCDE886019}" type="pres">
      <dgm:prSet presAssocID="{0246A66B-592F-4D7E-98BC-342524AD36EA}" presName="spaceRect" presStyleCnt="0"/>
      <dgm:spPr/>
    </dgm:pt>
    <dgm:pt modelId="{4FB471DA-EAC8-433A-A87F-3EC841D38A1B}" type="pres">
      <dgm:prSet presAssocID="{0246A66B-592F-4D7E-98BC-342524AD36EA}" presName="parTx" presStyleLbl="revTx" presStyleIdx="0" presStyleCnt="4">
        <dgm:presLayoutVars>
          <dgm:chMax val="0"/>
          <dgm:chPref val="0"/>
        </dgm:presLayoutVars>
      </dgm:prSet>
      <dgm:spPr/>
    </dgm:pt>
    <dgm:pt modelId="{B00D7FE0-40C5-4C18-B13A-8D2353167D52}" type="pres">
      <dgm:prSet presAssocID="{03512F5C-314D-4F9B-A615-0C2A69270D86}" presName="sibTrans" presStyleCnt="0"/>
      <dgm:spPr/>
    </dgm:pt>
    <dgm:pt modelId="{48FDAC75-DBDE-4092-BA89-F0DA9F235223}" type="pres">
      <dgm:prSet presAssocID="{31E0C26E-66D2-44C0-900F-2FE676FC412E}" presName="compNode" presStyleCnt="0"/>
      <dgm:spPr/>
    </dgm:pt>
    <dgm:pt modelId="{D4F6DDBF-93CD-464B-9866-580D35747A5B}" type="pres">
      <dgm:prSet presAssocID="{31E0C26E-66D2-44C0-900F-2FE676FC412E}" presName="bgRect" presStyleLbl="bgShp" presStyleIdx="1" presStyleCnt="4"/>
      <dgm:spPr/>
    </dgm:pt>
    <dgm:pt modelId="{0F8977FD-43BB-452D-AB86-75662412E64B}" type="pres">
      <dgm:prSet presAssocID="{31E0C26E-66D2-44C0-900F-2FE676FC41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7CAFE62-193A-4A2E-9861-345707A534D6}" type="pres">
      <dgm:prSet presAssocID="{31E0C26E-66D2-44C0-900F-2FE676FC412E}" presName="spaceRect" presStyleCnt="0"/>
      <dgm:spPr/>
    </dgm:pt>
    <dgm:pt modelId="{B7639D30-1627-4A9D-8692-D6BB5B7488DE}" type="pres">
      <dgm:prSet presAssocID="{31E0C26E-66D2-44C0-900F-2FE676FC412E}" presName="parTx" presStyleLbl="revTx" presStyleIdx="1" presStyleCnt="4">
        <dgm:presLayoutVars>
          <dgm:chMax val="0"/>
          <dgm:chPref val="0"/>
        </dgm:presLayoutVars>
      </dgm:prSet>
      <dgm:spPr/>
    </dgm:pt>
    <dgm:pt modelId="{5A7ED385-1BA7-4EE2-B06A-9D02ECB55AE7}" type="pres">
      <dgm:prSet presAssocID="{EF8FF18D-E020-4049-AB04-1F69C2D43EA3}" presName="sibTrans" presStyleCnt="0"/>
      <dgm:spPr/>
    </dgm:pt>
    <dgm:pt modelId="{D7AA65CA-24E5-46DE-A6F8-723D1E63FC97}" type="pres">
      <dgm:prSet presAssocID="{7CC05213-D669-4B21-9D9D-DC3CE5E2C898}" presName="compNode" presStyleCnt="0"/>
      <dgm:spPr/>
    </dgm:pt>
    <dgm:pt modelId="{669BBD02-782A-44F7-80D5-109C88C67F81}" type="pres">
      <dgm:prSet presAssocID="{7CC05213-D669-4B21-9D9D-DC3CE5E2C898}" presName="bgRect" presStyleLbl="bgShp" presStyleIdx="2" presStyleCnt="4"/>
      <dgm:spPr/>
    </dgm:pt>
    <dgm:pt modelId="{E488BD9A-3454-4FCE-8C7C-02D8514366B5}" type="pres">
      <dgm:prSet presAssocID="{7CC05213-D669-4B21-9D9D-DC3CE5E2C8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C599EACD-BC1A-46CE-A748-403A35585854}" type="pres">
      <dgm:prSet presAssocID="{7CC05213-D669-4B21-9D9D-DC3CE5E2C898}" presName="spaceRect" presStyleCnt="0"/>
      <dgm:spPr/>
    </dgm:pt>
    <dgm:pt modelId="{4F0D8965-0750-4A68-BF80-5A77D192EF32}" type="pres">
      <dgm:prSet presAssocID="{7CC05213-D669-4B21-9D9D-DC3CE5E2C898}" presName="parTx" presStyleLbl="revTx" presStyleIdx="2" presStyleCnt="4">
        <dgm:presLayoutVars>
          <dgm:chMax val="0"/>
          <dgm:chPref val="0"/>
        </dgm:presLayoutVars>
      </dgm:prSet>
      <dgm:spPr/>
    </dgm:pt>
    <dgm:pt modelId="{A0F5BD06-54E7-4F19-9D05-5F87FB9D306D}" type="pres">
      <dgm:prSet presAssocID="{F615C48D-4DD6-4A9F-AE47-F9EE41BF9632}" presName="sibTrans" presStyleCnt="0"/>
      <dgm:spPr/>
    </dgm:pt>
    <dgm:pt modelId="{014620CA-B263-4ABC-9746-BAB98C9080C1}" type="pres">
      <dgm:prSet presAssocID="{8409DBCE-11C9-4A6E-A105-50EABDFE6039}" presName="compNode" presStyleCnt="0"/>
      <dgm:spPr/>
    </dgm:pt>
    <dgm:pt modelId="{8F655E48-7234-4D6C-B11D-8DB6E4A06667}" type="pres">
      <dgm:prSet presAssocID="{8409DBCE-11C9-4A6E-A105-50EABDFE6039}" presName="bgRect" presStyleLbl="bgShp" presStyleIdx="3" presStyleCnt="4"/>
      <dgm:spPr/>
    </dgm:pt>
    <dgm:pt modelId="{3DAF60C1-BECE-4DB4-98B8-03BBE15699F3}" type="pres">
      <dgm:prSet presAssocID="{8409DBCE-11C9-4A6E-A105-50EABDFE60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phone"/>
        </a:ext>
      </dgm:extLst>
    </dgm:pt>
    <dgm:pt modelId="{1A4F3FBB-B295-47C2-932A-BF68746A7C3C}" type="pres">
      <dgm:prSet presAssocID="{8409DBCE-11C9-4A6E-A105-50EABDFE6039}" presName="spaceRect" presStyleCnt="0"/>
      <dgm:spPr/>
    </dgm:pt>
    <dgm:pt modelId="{07958B4C-01D9-46C4-9707-BF1BA6C7B30B}" type="pres">
      <dgm:prSet presAssocID="{8409DBCE-11C9-4A6E-A105-50EABDFE6039}" presName="parTx" presStyleLbl="revTx" presStyleIdx="3" presStyleCnt="4">
        <dgm:presLayoutVars>
          <dgm:chMax val="0"/>
          <dgm:chPref val="0"/>
        </dgm:presLayoutVars>
      </dgm:prSet>
      <dgm:spPr/>
    </dgm:pt>
  </dgm:ptLst>
  <dgm:cxnLst>
    <dgm:cxn modelId="{228D7C16-15ED-49F6-B215-79D8F089A8DA}" srcId="{D7267B8C-3FEF-46C4-9489-91CB544A7F48}" destId="{7CC05213-D669-4B21-9D9D-DC3CE5E2C898}" srcOrd="2" destOrd="0" parTransId="{A85A6F88-243E-48BA-90CB-8C64E0B22F93}" sibTransId="{F615C48D-4DD6-4A9F-AE47-F9EE41BF9632}"/>
    <dgm:cxn modelId="{95F0A13B-0F5F-47B8-BABA-6F6DB6DD5F0A}" type="presOf" srcId="{7CC05213-D669-4B21-9D9D-DC3CE5E2C898}" destId="{4F0D8965-0750-4A68-BF80-5A77D192EF32}" srcOrd="0" destOrd="0" presId="urn:microsoft.com/office/officeart/2018/2/layout/IconVerticalSolidList"/>
    <dgm:cxn modelId="{3777C144-E0B1-45AD-A6F0-7D09A9435E1A}" srcId="{D7267B8C-3FEF-46C4-9489-91CB544A7F48}" destId="{0246A66B-592F-4D7E-98BC-342524AD36EA}" srcOrd="0" destOrd="0" parTransId="{C74C23C4-1F53-4092-82CB-21FB3B0C2FB8}" sibTransId="{03512F5C-314D-4F9B-A615-0C2A69270D86}"/>
    <dgm:cxn modelId="{9D32249A-EB77-460A-BC0B-3DE91B55EF0A}" type="presOf" srcId="{D7267B8C-3FEF-46C4-9489-91CB544A7F48}" destId="{13AF32BE-AC1E-4430-96C6-CB2D5D8B8B60}" srcOrd="0" destOrd="0" presId="urn:microsoft.com/office/officeart/2018/2/layout/IconVerticalSolidList"/>
    <dgm:cxn modelId="{0935CBA7-A5A7-487B-B282-099E206AC5EA}" type="presOf" srcId="{0246A66B-592F-4D7E-98BC-342524AD36EA}" destId="{4FB471DA-EAC8-433A-A87F-3EC841D38A1B}" srcOrd="0" destOrd="0" presId="urn:microsoft.com/office/officeart/2018/2/layout/IconVerticalSolidList"/>
    <dgm:cxn modelId="{1FBC2EC8-4499-40FF-B459-A32AEB129A20}" srcId="{D7267B8C-3FEF-46C4-9489-91CB544A7F48}" destId="{8409DBCE-11C9-4A6E-A105-50EABDFE6039}" srcOrd="3" destOrd="0" parTransId="{D9ADAFBD-259B-4887-BE77-E66A600B9333}" sibTransId="{6AF7A533-80F3-4F88-9D93-9382F64415C9}"/>
    <dgm:cxn modelId="{0AC9C1EE-76CB-4926-81CB-503F9E07E3A8}" type="presOf" srcId="{8409DBCE-11C9-4A6E-A105-50EABDFE6039}" destId="{07958B4C-01D9-46C4-9707-BF1BA6C7B30B}" srcOrd="0" destOrd="0" presId="urn:microsoft.com/office/officeart/2018/2/layout/IconVerticalSolidList"/>
    <dgm:cxn modelId="{7F83B8F3-474F-4564-8321-3CD879AED2CE}" type="presOf" srcId="{31E0C26E-66D2-44C0-900F-2FE676FC412E}" destId="{B7639D30-1627-4A9D-8692-D6BB5B7488DE}" srcOrd="0" destOrd="0" presId="urn:microsoft.com/office/officeart/2018/2/layout/IconVerticalSolidList"/>
    <dgm:cxn modelId="{F0BC39FB-B8FF-42F6-8BCB-43A3F4AE5CAF}" srcId="{D7267B8C-3FEF-46C4-9489-91CB544A7F48}" destId="{31E0C26E-66D2-44C0-900F-2FE676FC412E}" srcOrd="1" destOrd="0" parTransId="{7BFE2E41-5E23-4989-BC60-09A65D49F2D2}" sibTransId="{EF8FF18D-E020-4049-AB04-1F69C2D43EA3}"/>
    <dgm:cxn modelId="{10F19D4A-A515-4028-BAE6-F50AA2C4EAA0}" type="presParOf" srcId="{13AF32BE-AC1E-4430-96C6-CB2D5D8B8B60}" destId="{42FFEB9B-C9B2-48EF-9F78-00D64ACE90A8}" srcOrd="0" destOrd="0" presId="urn:microsoft.com/office/officeart/2018/2/layout/IconVerticalSolidList"/>
    <dgm:cxn modelId="{14A070FB-24D3-49F3-8506-8D1EC84B5BB4}" type="presParOf" srcId="{42FFEB9B-C9B2-48EF-9F78-00D64ACE90A8}" destId="{2FE3B904-7F21-4844-B1BA-5565ECB8686B}" srcOrd="0" destOrd="0" presId="urn:microsoft.com/office/officeart/2018/2/layout/IconVerticalSolidList"/>
    <dgm:cxn modelId="{9F1D475E-28FF-4544-8F74-FC7BFB951E0F}" type="presParOf" srcId="{42FFEB9B-C9B2-48EF-9F78-00D64ACE90A8}" destId="{331A09D3-11A5-4135-9B25-67D6B90551BB}" srcOrd="1" destOrd="0" presId="urn:microsoft.com/office/officeart/2018/2/layout/IconVerticalSolidList"/>
    <dgm:cxn modelId="{7D0A8AA0-1F96-488B-A734-E196C1494BC2}" type="presParOf" srcId="{42FFEB9B-C9B2-48EF-9F78-00D64ACE90A8}" destId="{7957A7C4-BBAE-4CCA-83C8-18DCDE886019}" srcOrd="2" destOrd="0" presId="urn:microsoft.com/office/officeart/2018/2/layout/IconVerticalSolidList"/>
    <dgm:cxn modelId="{8B6B92FF-8EAB-447C-89F5-C3F9DDB8002B}" type="presParOf" srcId="{42FFEB9B-C9B2-48EF-9F78-00D64ACE90A8}" destId="{4FB471DA-EAC8-433A-A87F-3EC841D38A1B}" srcOrd="3" destOrd="0" presId="urn:microsoft.com/office/officeart/2018/2/layout/IconVerticalSolidList"/>
    <dgm:cxn modelId="{82FA1E23-2A63-4B01-831D-6999800C0C6D}" type="presParOf" srcId="{13AF32BE-AC1E-4430-96C6-CB2D5D8B8B60}" destId="{B00D7FE0-40C5-4C18-B13A-8D2353167D52}" srcOrd="1" destOrd="0" presId="urn:microsoft.com/office/officeart/2018/2/layout/IconVerticalSolidList"/>
    <dgm:cxn modelId="{58FF9439-B272-4B27-900E-9AB9DA6FAF89}" type="presParOf" srcId="{13AF32BE-AC1E-4430-96C6-CB2D5D8B8B60}" destId="{48FDAC75-DBDE-4092-BA89-F0DA9F235223}" srcOrd="2" destOrd="0" presId="urn:microsoft.com/office/officeart/2018/2/layout/IconVerticalSolidList"/>
    <dgm:cxn modelId="{C227ED7A-5070-4306-BABF-3FF7BF4F4D4A}" type="presParOf" srcId="{48FDAC75-DBDE-4092-BA89-F0DA9F235223}" destId="{D4F6DDBF-93CD-464B-9866-580D35747A5B}" srcOrd="0" destOrd="0" presId="urn:microsoft.com/office/officeart/2018/2/layout/IconVerticalSolidList"/>
    <dgm:cxn modelId="{99CE6CFD-64F7-4A02-8E67-F054F14F2F09}" type="presParOf" srcId="{48FDAC75-DBDE-4092-BA89-F0DA9F235223}" destId="{0F8977FD-43BB-452D-AB86-75662412E64B}" srcOrd="1" destOrd="0" presId="urn:microsoft.com/office/officeart/2018/2/layout/IconVerticalSolidList"/>
    <dgm:cxn modelId="{6F50C430-ED2A-4424-875A-459AFB778AFC}" type="presParOf" srcId="{48FDAC75-DBDE-4092-BA89-F0DA9F235223}" destId="{A7CAFE62-193A-4A2E-9861-345707A534D6}" srcOrd="2" destOrd="0" presId="urn:microsoft.com/office/officeart/2018/2/layout/IconVerticalSolidList"/>
    <dgm:cxn modelId="{262439BE-BA40-44F4-829E-C857F3C7D985}" type="presParOf" srcId="{48FDAC75-DBDE-4092-BA89-F0DA9F235223}" destId="{B7639D30-1627-4A9D-8692-D6BB5B7488DE}" srcOrd="3" destOrd="0" presId="urn:microsoft.com/office/officeart/2018/2/layout/IconVerticalSolidList"/>
    <dgm:cxn modelId="{8723908C-F843-4521-9997-ECE27AB27E77}" type="presParOf" srcId="{13AF32BE-AC1E-4430-96C6-CB2D5D8B8B60}" destId="{5A7ED385-1BA7-4EE2-B06A-9D02ECB55AE7}" srcOrd="3" destOrd="0" presId="urn:microsoft.com/office/officeart/2018/2/layout/IconVerticalSolidList"/>
    <dgm:cxn modelId="{BF4DB2E0-BF54-479C-B8AF-07D8B4FED4CA}" type="presParOf" srcId="{13AF32BE-AC1E-4430-96C6-CB2D5D8B8B60}" destId="{D7AA65CA-24E5-46DE-A6F8-723D1E63FC97}" srcOrd="4" destOrd="0" presId="urn:microsoft.com/office/officeart/2018/2/layout/IconVerticalSolidList"/>
    <dgm:cxn modelId="{4C9BE1D1-D043-48D5-B83F-B2C3EA85ACFE}" type="presParOf" srcId="{D7AA65CA-24E5-46DE-A6F8-723D1E63FC97}" destId="{669BBD02-782A-44F7-80D5-109C88C67F81}" srcOrd="0" destOrd="0" presId="urn:microsoft.com/office/officeart/2018/2/layout/IconVerticalSolidList"/>
    <dgm:cxn modelId="{B08BA686-CCE0-47CF-8149-B99A0B9C8764}" type="presParOf" srcId="{D7AA65CA-24E5-46DE-A6F8-723D1E63FC97}" destId="{E488BD9A-3454-4FCE-8C7C-02D8514366B5}" srcOrd="1" destOrd="0" presId="urn:microsoft.com/office/officeart/2018/2/layout/IconVerticalSolidList"/>
    <dgm:cxn modelId="{5098EA57-DEE2-4EFE-9596-EAA6DE9BEA17}" type="presParOf" srcId="{D7AA65CA-24E5-46DE-A6F8-723D1E63FC97}" destId="{C599EACD-BC1A-46CE-A748-403A35585854}" srcOrd="2" destOrd="0" presId="urn:microsoft.com/office/officeart/2018/2/layout/IconVerticalSolidList"/>
    <dgm:cxn modelId="{757C6FBA-6E41-4B54-B3F9-A3F825D6605F}" type="presParOf" srcId="{D7AA65CA-24E5-46DE-A6F8-723D1E63FC97}" destId="{4F0D8965-0750-4A68-BF80-5A77D192EF32}" srcOrd="3" destOrd="0" presId="urn:microsoft.com/office/officeart/2018/2/layout/IconVerticalSolidList"/>
    <dgm:cxn modelId="{D1F504BB-1594-4774-8517-165FD66CCEFD}" type="presParOf" srcId="{13AF32BE-AC1E-4430-96C6-CB2D5D8B8B60}" destId="{A0F5BD06-54E7-4F19-9D05-5F87FB9D306D}" srcOrd="5" destOrd="0" presId="urn:microsoft.com/office/officeart/2018/2/layout/IconVerticalSolidList"/>
    <dgm:cxn modelId="{5311EF03-88F0-4657-B981-D2F21EE7C83B}" type="presParOf" srcId="{13AF32BE-AC1E-4430-96C6-CB2D5D8B8B60}" destId="{014620CA-B263-4ABC-9746-BAB98C9080C1}" srcOrd="6" destOrd="0" presId="urn:microsoft.com/office/officeart/2018/2/layout/IconVerticalSolidList"/>
    <dgm:cxn modelId="{5DF32B8B-9225-48F3-870E-04FCA1D74A5A}" type="presParOf" srcId="{014620CA-B263-4ABC-9746-BAB98C9080C1}" destId="{8F655E48-7234-4D6C-B11D-8DB6E4A06667}" srcOrd="0" destOrd="0" presId="urn:microsoft.com/office/officeart/2018/2/layout/IconVerticalSolidList"/>
    <dgm:cxn modelId="{053866D3-E5D3-47E4-B091-C11AF8343E82}" type="presParOf" srcId="{014620CA-B263-4ABC-9746-BAB98C9080C1}" destId="{3DAF60C1-BECE-4DB4-98B8-03BBE15699F3}" srcOrd="1" destOrd="0" presId="urn:microsoft.com/office/officeart/2018/2/layout/IconVerticalSolidList"/>
    <dgm:cxn modelId="{BC626A4A-75B0-4101-A1A4-67A35F2B7E68}" type="presParOf" srcId="{014620CA-B263-4ABC-9746-BAB98C9080C1}" destId="{1A4F3FBB-B295-47C2-932A-BF68746A7C3C}" srcOrd="2" destOrd="0" presId="urn:microsoft.com/office/officeart/2018/2/layout/IconVerticalSolidList"/>
    <dgm:cxn modelId="{DCABB0BA-A551-40B3-B6A8-D55D7E4D73BD}" type="presParOf" srcId="{014620CA-B263-4ABC-9746-BAB98C9080C1}" destId="{07958B4C-01D9-46C4-9707-BF1BA6C7B30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3B904-7F21-4844-B1BA-5565ECB8686B}">
      <dsp:nvSpPr>
        <dsp:cNvPr id="0" name=""/>
        <dsp:cNvSpPr/>
      </dsp:nvSpPr>
      <dsp:spPr>
        <a:xfrm>
          <a:off x="0" y="1921"/>
          <a:ext cx="4443413" cy="9737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A09D3-11A5-4135-9B25-67D6B90551BB}">
      <dsp:nvSpPr>
        <dsp:cNvPr id="0" name=""/>
        <dsp:cNvSpPr/>
      </dsp:nvSpPr>
      <dsp:spPr>
        <a:xfrm>
          <a:off x="294559" y="221014"/>
          <a:ext cx="535561" cy="535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B471DA-EAC8-433A-A87F-3EC841D38A1B}">
      <dsp:nvSpPr>
        <dsp:cNvPr id="0" name=""/>
        <dsp:cNvSpPr/>
      </dsp:nvSpPr>
      <dsp:spPr>
        <a:xfrm>
          <a:off x="1124680" y="1921"/>
          <a:ext cx="3318732"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711200">
            <a:lnSpc>
              <a:spcPct val="90000"/>
            </a:lnSpc>
            <a:spcBef>
              <a:spcPct val="0"/>
            </a:spcBef>
            <a:spcAft>
              <a:spcPct val="35000"/>
            </a:spcAft>
            <a:buNone/>
          </a:pPr>
          <a:r>
            <a:rPr lang="en-US" sz="1600" kern="1200" dirty="0"/>
            <a:t>Is obviously well-prepared in advance, e.g. notes and slides   are carefully prepared and ready.</a:t>
          </a:r>
        </a:p>
      </dsp:txBody>
      <dsp:txXfrm>
        <a:off x="1124680" y="1921"/>
        <a:ext cx="3318732" cy="973748"/>
      </dsp:txXfrm>
    </dsp:sp>
    <dsp:sp modelId="{D4F6DDBF-93CD-464B-9866-580D35747A5B}">
      <dsp:nvSpPr>
        <dsp:cNvPr id="0" name=""/>
        <dsp:cNvSpPr/>
      </dsp:nvSpPr>
      <dsp:spPr>
        <a:xfrm>
          <a:off x="0" y="1219107"/>
          <a:ext cx="4443413" cy="9737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977FD-43BB-452D-AB86-75662412E64B}">
      <dsp:nvSpPr>
        <dsp:cNvPr id="0" name=""/>
        <dsp:cNvSpPr/>
      </dsp:nvSpPr>
      <dsp:spPr>
        <a:xfrm>
          <a:off x="294559" y="1438200"/>
          <a:ext cx="535561" cy="535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639D30-1627-4A9D-8692-D6BB5B7488DE}">
      <dsp:nvSpPr>
        <dsp:cNvPr id="0" name=""/>
        <dsp:cNvSpPr/>
      </dsp:nvSpPr>
      <dsp:spPr>
        <a:xfrm>
          <a:off x="1124680" y="1219107"/>
          <a:ext cx="3318732"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711200">
            <a:lnSpc>
              <a:spcPct val="90000"/>
            </a:lnSpc>
            <a:spcBef>
              <a:spcPct val="0"/>
            </a:spcBef>
            <a:spcAft>
              <a:spcPct val="35000"/>
            </a:spcAft>
            <a:buNone/>
          </a:pPr>
          <a:r>
            <a:rPr lang="en-US" sz="1600" kern="1200"/>
            <a:t>Has a </a:t>
          </a:r>
          <a:r>
            <a:rPr lang="en-US" sz="1600" b="1" kern="1200"/>
            <a:t>clear structure </a:t>
          </a:r>
          <a:r>
            <a:rPr lang="en-US" sz="1600" kern="1200"/>
            <a:t>prepared in advance. There is a</a:t>
          </a:r>
          <a:r>
            <a:rPr lang="en-GB" sz="1600" kern="1200"/>
            <a:t> </a:t>
          </a:r>
          <a:r>
            <a:rPr lang="en-US" sz="1600" kern="1200"/>
            <a:t>beginning, middle and clear ending.</a:t>
          </a:r>
        </a:p>
      </dsp:txBody>
      <dsp:txXfrm>
        <a:off x="1124680" y="1219107"/>
        <a:ext cx="3318732" cy="973748"/>
      </dsp:txXfrm>
    </dsp:sp>
    <dsp:sp modelId="{669BBD02-782A-44F7-80D5-109C88C67F81}">
      <dsp:nvSpPr>
        <dsp:cNvPr id="0" name=""/>
        <dsp:cNvSpPr/>
      </dsp:nvSpPr>
      <dsp:spPr>
        <a:xfrm>
          <a:off x="0" y="2436293"/>
          <a:ext cx="4443413" cy="9737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8BD9A-3454-4FCE-8C7C-02D8514366B5}">
      <dsp:nvSpPr>
        <dsp:cNvPr id="0" name=""/>
        <dsp:cNvSpPr/>
      </dsp:nvSpPr>
      <dsp:spPr>
        <a:xfrm>
          <a:off x="294559" y="2655387"/>
          <a:ext cx="535561" cy="535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0D8965-0750-4A68-BF80-5A77D192EF32}">
      <dsp:nvSpPr>
        <dsp:cNvPr id="0" name=""/>
        <dsp:cNvSpPr/>
      </dsp:nvSpPr>
      <dsp:spPr>
        <a:xfrm>
          <a:off x="1124680" y="2436293"/>
          <a:ext cx="3318732"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711200">
            <a:lnSpc>
              <a:spcPct val="90000"/>
            </a:lnSpc>
            <a:spcBef>
              <a:spcPct val="0"/>
            </a:spcBef>
            <a:spcAft>
              <a:spcPct val="35000"/>
            </a:spcAft>
            <a:buNone/>
          </a:pPr>
          <a:r>
            <a:rPr lang="en-US" sz="1600" kern="1200"/>
            <a:t>Is </a:t>
          </a:r>
          <a:r>
            <a:rPr lang="en-US" sz="1600" b="1" kern="1200"/>
            <a:t>relevant </a:t>
          </a:r>
          <a:r>
            <a:rPr lang="en-US" sz="1600" kern="1200"/>
            <a:t>to the interests and needs of the audience.</a:t>
          </a:r>
        </a:p>
      </dsp:txBody>
      <dsp:txXfrm>
        <a:off x="1124680" y="2436293"/>
        <a:ext cx="3318732" cy="973748"/>
      </dsp:txXfrm>
    </dsp:sp>
    <dsp:sp modelId="{8F655E48-7234-4D6C-B11D-8DB6E4A06667}">
      <dsp:nvSpPr>
        <dsp:cNvPr id="0" name=""/>
        <dsp:cNvSpPr/>
      </dsp:nvSpPr>
      <dsp:spPr>
        <a:xfrm>
          <a:off x="0" y="3653479"/>
          <a:ext cx="4443413" cy="9737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AF60C1-BECE-4DB4-98B8-03BBE15699F3}">
      <dsp:nvSpPr>
        <dsp:cNvPr id="0" name=""/>
        <dsp:cNvSpPr/>
      </dsp:nvSpPr>
      <dsp:spPr>
        <a:xfrm>
          <a:off x="294559" y="3872573"/>
          <a:ext cx="535561" cy="535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958B4C-01D9-46C4-9707-BF1BA6C7B30B}">
      <dsp:nvSpPr>
        <dsp:cNvPr id="0" name=""/>
        <dsp:cNvSpPr/>
      </dsp:nvSpPr>
      <dsp:spPr>
        <a:xfrm>
          <a:off x="1124680" y="3653479"/>
          <a:ext cx="3318732"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711200">
            <a:lnSpc>
              <a:spcPct val="90000"/>
            </a:lnSpc>
            <a:spcBef>
              <a:spcPct val="0"/>
            </a:spcBef>
            <a:spcAft>
              <a:spcPct val="35000"/>
            </a:spcAft>
            <a:buNone/>
          </a:pPr>
          <a:r>
            <a:rPr lang="en-GB" sz="1600" kern="1200"/>
            <a:t>I</a:t>
          </a:r>
          <a:r>
            <a:rPr lang="en-US" sz="1600" kern="1200"/>
            <a:t>s </a:t>
          </a:r>
          <a:r>
            <a:rPr lang="en-US" sz="1600" b="1" kern="1200"/>
            <a:t>concise: </a:t>
          </a:r>
          <a:r>
            <a:rPr lang="en-US" sz="1600" kern="1200"/>
            <a:t>it gets to the main points quickly and succinctly.</a:t>
          </a:r>
        </a:p>
      </dsp:txBody>
      <dsp:txXfrm>
        <a:off x="1124680" y="3653479"/>
        <a:ext cx="3318732" cy="9737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5589B-8A8F-4054-80CD-0DD8AC71A874}" type="datetimeFigureOut">
              <a:rPr lang="en-US" smtClean="0"/>
              <a:pPr/>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C7467B-B5D8-427A-8908-A818BF74EF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608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0F147F-1ED1-42BA-B1B4-D61C13323C05}" type="slidenum">
              <a:rPr lang="en-GB" smtClean="0"/>
              <a:pPr fontAlgn="base">
                <a:spcBef>
                  <a:spcPct val="0"/>
                </a:spcBef>
                <a:spcAft>
                  <a:spcPct val="0"/>
                </a:spcAft>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GB"/>
          </a:p>
        </p:txBody>
      </p:sp>
      <p:sp>
        <p:nvSpPr>
          <p:cNvPr id="4" name="3 Marcador de número de diapositiva"/>
          <p:cNvSpPr>
            <a:spLocks noGrp="1"/>
          </p:cNvSpPr>
          <p:nvPr>
            <p:ph type="sldNum" sz="quarter" idx="5"/>
          </p:nvPr>
        </p:nvSpPr>
        <p:spPr/>
        <p:txBody>
          <a:bodyPr/>
          <a:lstStyle/>
          <a:p>
            <a:pPr>
              <a:defRPr/>
            </a:pPr>
            <a:fld id="{0E48645C-3D8B-4CA3-8CA8-05AC88616DDF}" type="slidenum">
              <a:rPr lang="en-GB" smtClean="0"/>
              <a:pPr>
                <a:defRPr/>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710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2ECFA0-6961-46D4-AD16-C7C34ECD9BEF}" type="slidenum">
              <a:rPr lang="en-GB" smtClean="0"/>
              <a:pPr fontAlgn="base">
                <a:spcBef>
                  <a:spcPct val="0"/>
                </a:spcBef>
                <a:spcAft>
                  <a:spcPct val="0"/>
                </a:spcAft>
                <a:defRPr/>
              </a:pPr>
              <a:t>13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
        <p:nvSpPr>
          <p:cNvPr id="481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D04655-9F53-4544-A202-DCD51A27C32C}" type="slidenum">
              <a:rPr lang="en-GB" smtClean="0"/>
              <a:pPr fontAlgn="base">
                <a:spcBef>
                  <a:spcPct val="0"/>
                </a:spcBef>
                <a:spcAft>
                  <a:spcPct val="0"/>
                </a:spcAft>
                <a:defRPr/>
              </a:pPr>
              <a:t>15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GB"/>
          </a:p>
        </p:txBody>
      </p:sp>
      <p:sp>
        <p:nvSpPr>
          <p:cNvPr id="4" name="3 Marcador de número de diapositiva"/>
          <p:cNvSpPr>
            <a:spLocks noGrp="1"/>
          </p:cNvSpPr>
          <p:nvPr>
            <p:ph type="sldNum" sz="quarter" idx="5"/>
          </p:nvPr>
        </p:nvSpPr>
        <p:spPr/>
        <p:txBody>
          <a:bodyPr/>
          <a:lstStyle/>
          <a:p>
            <a:pPr>
              <a:defRPr/>
            </a:pPr>
            <a:fld id="{23B20684-6E8B-4515-975C-55E21EE1BBCB}" type="slidenum">
              <a:rPr lang="en-GB" smtClean="0"/>
              <a:pPr>
                <a:defRPr/>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14AD4-8E3E-46C6-BB69-7CC6961BAB7B}"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106641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83748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633506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839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237189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614AD4-8E3E-46C6-BB69-7CC6961BAB7B}"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374193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614AD4-8E3E-46C6-BB69-7CC6961BAB7B}"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2995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14AD4-8E3E-46C6-BB69-7CC6961BAB7B}"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406790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14AD4-8E3E-46C6-BB69-7CC6961BAB7B}"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129555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14AD4-8E3E-46C6-BB69-7CC6961BAB7B}"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37368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14AD4-8E3E-46C6-BB69-7CC6961BAB7B}"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2934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351704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14AD4-8E3E-46C6-BB69-7CC6961BAB7B}"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23196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14AD4-8E3E-46C6-BB69-7CC6961BAB7B}"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1944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14AD4-8E3E-46C6-BB69-7CC6961BAB7B}"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29558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333870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14AD4-8E3E-46C6-BB69-7CC6961BAB7B}"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324F-5923-4BBE-A05B-1D2900BEE39F}" type="slidenum">
              <a:rPr lang="en-US" smtClean="0"/>
              <a:pPr/>
              <a:t>‹#›</a:t>
            </a:fld>
            <a:endParaRPr lang="en-US"/>
          </a:p>
        </p:txBody>
      </p:sp>
    </p:spTree>
    <p:extLst>
      <p:ext uri="{BB962C8B-B14F-4D97-AF65-F5344CB8AC3E}">
        <p14:creationId xmlns:p14="http://schemas.microsoft.com/office/powerpoint/2010/main" val="59529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614AD4-8E3E-46C6-BB69-7CC6961BAB7B}" type="datetimeFigureOut">
              <a:rPr lang="en-US" smtClean="0"/>
              <a:pPr/>
              <a:t>11/4/2020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35F324F-5923-4BBE-A05B-1D2900BEE39F}" type="slidenum">
              <a:rPr lang="en-US" smtClean="0"/>
              <a:pPr/>
              <a:t>‹#›</a:t>
            </a:fld>
            <a:endParaRPr lang="en-US"/>
          </a:p>
        </p:txBody>
      </p:sp>
    </p:spTree>
    <p:extLst>
      <p:ext uri="{BB962C8B-B14F-4D97-AF65-F5344CB8AC3E}">
        <p14:creationId xmlns:p14="http://schemas.microsoft.com/office/powerpoint/2010/main" val="4465663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052" name="Picture 4" descr="The 5 Critical Guidelines for Sales Presentations that Close Deals">
            <a:extLst>
              <a:ext uri="{FF2B5EF4-FFF2-40B4-BE49-F238E27FC236}">
                <a16:creationId xmlns:a16="http://schemas.microsoft.com/office/drawing/2014/main" id="{E009ED27-4A1A-4D2B-8DCB-5430E9DB07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7" r="4841"/>
          <a:stretch/>
        </p:blipFill>
        <p:spPr bwMode="auto">
          <a:xfrm>
            <a:off x="20" y="2030"/>
            <a:ext cx="9143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20487" name="Rectangle 134">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9144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488" name="Rectangle 136">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3">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482" name="1 Título"/>
          <p:cNvSpPr>
            <a:spLocks noGrp="1"/>
          </p:cNvSpPr>
          <p:nvPr>
            <p:ph type="title"/>
          </p:nvPr>
        </p:nvSpPr>
        <p:spPr>
          <a:xfrm>
            <a:off x="4199" y="5911013"/>
            <a:ext cx="5823820" cy="938485"/>
          </a:xfrm>
        </p:spPr>
        <p:txBody>
          <a:bodyPr vert="horz" lIns="91440" tIns="45720" rIns="91440" bIns="45720" rtlCol="0" anchor="b">
            <a:normAutofit/>
          </a:bodyPr>
          <a:lstStyle/>
          <a:p>
            <a:pPr fontAlgn="auto">
              <a:spcAft>
                <a:spcPts val="0"/>
              </a:spcAft>
              <a:defRPr/>
            </a:pPr>
            <a:r>
              <a:rPr lang="en-US" sz="4800" dirty="0"/>
              <a:t>PRESENTATIONS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5357-B6A8-47E7-83CD-400430B82A2E}"/>
              </a:ext>
            </a:extLst>
          </p:cNvPr>
          <p:cNvSpPr>
            <a:spLocks noGrp="1"/>
          </p:cNvSpPr>
          <p:nvPr>
            <p:ph type="title"/>
          </p:nvPr>
        </p:nvSpPr>
        <p:spPr/>
        <p:txBody>
          <a:bodyPr/>
          <a:lstStyle/>
          <a:p>
            <a:r>
              <a:rPr lang="en-GB" dirty="0"/>
              <a:t>Handling questions</a:t>
            </a:r>
          </a:p>
        </p:txBody>
      </p:sp>
      <p:sp>
        <p:nvSpPr>
          <p:cNvPr id="3" name="Content Placeholder 2">
            <a:extLst>
              <a:ext uri="{FF2B5EF4-FFF2-40B4-BE49-F238E27FC236}">
                <a16:creationId xmlns:a16="http://schemas.microsoft.com/office/drawing/2014/main" id="{6EF4E7CB-EF61-43FD-B190-7316D95119FC}"/>
              </a:ext>
            </a:extLst>
          </p:cNvPr>
          <p:cNvSpPr>
            <a:spLocks noGrp="1"/>
          </p:cNvSpPr>
          <p:nvPr>
            <p:ph idx="1"/>
          </p:nvPr>
        </p:nvSpPr>
        <p:spPr>
          <a:xfrm>
            <a:off x="685346" y="2096064"/>
            <a:ext cx="7765322" cy="4285264"/>
          </a:xfrm>
        </p:spPr>
        <p:txBody>
          <a:bodyPr/>
          <a:lstStyle/>
          <a:p>
            <a:pPr marL="0" indent="0">
              <a:buNone/>
            </a:pPr>
            <a:r>
              <a:rPr lang="en-GB" dirty="0"/>
              <a:t>Once you have summarised your presentation, you can invite your audience for Q&amp;A time.</a:t>
            </a:r>
          </a:p>
          <a:p>
            <a:r>
              <a:rPr lang="en-GB" dirty="0"/>
              <a:t>You can set the ground rules</a:t>
            </a:r>
          </a:p>
          <a:p>
            <a:r>
              <a:rPr lang="en-GB" dirty="0"/>
              <a:t>Listen carefully and if uncertain clarify with the questioner </a:t>
            </a:r>
          </a:p>
          <a:p>
            <a:r>
              <a:rPr lang="en-GB" dirty="0"/>
              <a:t>Decide whether to answer</a:t>
            </a:r>
          </a:p>
          <a:p>
            <a:r>
              <a:rPr lang="en-GB" dirty="0"/>
              <a:t>If the question is challenging do not get defensive or aggressive </a:t>
            </a:r>
          </a:p>
          <a:p>
            <a:r>
              <a:rPr lang="en-GB" dirty="0"/>
              <a:t>Answer the question and only the question </a:t>
            </a:r>
          </a:p>
          <a:p>
            <a:r>
              <a:rPr lang="en-GB" dirty="0"/>
              <a:t>Check whether your response was acceptable </a:t>
            </a:r>
          </a:p>
        </p:txBody>
      </p:sp>
    </p:spTree>
    <p:extLst>
      <p:ext uri="{BB962C8B-B14F-4D97-AF65-F5344CB8AC3E}">
        <p14:creationId xmlns:p14="http://schemas.microsoft.com/office/powerpoint/2010/main" val="221023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2CD2-D9DD-47A7-8D46-28DD3A060048}"/>
              </a:ext>
            </a:extLst>
          </p:cNvPr>
          <p:cNvSpPr>
            <a:spLocks noGrp="1"/>
          </p:cNvSpPr>
          <p:nvPr>
            <p:ph type="title"/>
          </p:nvPr>
        </p:nvSpPr>
        <p:spPr>
          <a:xfrm>
            <a:off x="482600" y="332656"/>
            <a:ext cx="7968067" cy="1008112"/>
          </a:xfrm>
        </p:spPr>
        <p:txBody>
          <a:bodyPr anchor="b">
            <a:normAutofit/>
          </a:bodyPr>
          <a:lstStyle/>
          <a:p>
            <a:pPr algn="l"/>
            <a:r>
              <a:rPr lang="en-GB" sz="4000" dirty="0"/>
              <a:t>Controlling nerves</a:t>
            </a:r>
          </a:p>
        </p:txBody>
      </p:sp>
      <p:pic>
        <p:nvPicPr>
          <p:cNvPr id="3074" name="Picture 2" descr="Best Nervous GIFs | Gfycat">
            <a:extLst>
              <a:ext uri="{FF2B5EF4-FFF2-40B4-BE49-F238E27FC236}">
                <a16:creationId xmlns:a16="http://schemas.microsoft.com/office/drawing/2014/main" id="{2FA6485C-B100-4525-85C3-1CACEC954A8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596504" y="2594915"/>
            <a:ext cx="3975496" cy="2609061"/>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5282EB10-B076-4ED3-9852-DCC9260973D4}"/>
              </a:ext>
            </a:extLst>
          </p:cNvPr>
          <p:cNvSpPr>
            <a:spLocks noGrp="1"/>
          </p:cNvSpPr>
          <p:nvPr>
            <p:ph idx="1"/>
          </p:nvPr>
        </p:nvSpPr>
        <p:spPr>
          <a:xfrm>
            <a:off x="4716018" y="1641108"/>
            <a:ext cx="3734649" cy="4573426"/>
          </a:xfrm>
        </p:spPr>
        <p:txBody>
          <a:bodyPr anchor="ctr">
            <a:normAutofit/>
          </a:bodyPr>
          <a:lstStyle/>
          <a:p>
            <a:pPr marL="0" indent="0">
              <a:buNone/>
            </a:pPr>
            <a:r>
              <a:rPr lang="en-US" sz="1000" dirty="0"/>
              <a:t> </a:t>
            </a:r>
          </a:p>
        </p:txBody>
      </p:sp>
      <p:sp>
        <p:nvSpPr>
          <p:cNvPr id="4" name="TextBox 3">
            <a:extLst>
              <a:ext uri="{FF2B5EF4-FFF2-40B4-BE49-F238E27FC236}">
                <a16:creationId xmlns:a16="http://schemas.microsoft.com/office/drawing/2014/main" id="{375B4880-9F94-4CA1-BFD9-BB20F3487517}"/>
              </a:ext>
            </a:extLst>
          </p:cNvPr>
          <p:cNvSpPr txBox="1"/>
          <p:nvPr/>
        </p:nvSpPr>
        <p:spPr>
          <a:xfrm>
            <a:off x="4860032" y="1914287"/>
            <a:ext cx="3734649" cy="3970318"/>
          </a:xfrm>
          <a:prstGeom prst="rect">
            <a:avLst/>
          </a:prstGeom>
          <a:noFill/>
        </p:spPr>
        <p:txBody>
          <a:bodyPr wrap="square" rtlCol="0">
            <a:spAutoFit/>
          </a:bodyPr>
          <a:lstStyle/>
          <a:p>
            <a:pPr marL="285750" indent="-285750">
              <a:buFont typeface="Arial" panose="020B0604020202020204" pitchFamily="34" charset="0"/>
              <a:buChar char="•"/>
            </a:pPr>
            <a:r>
              <a:rPr lang="en-GB" dirty="0"/>
              <a:t>Check the equipment is working </a:t>
            </a:r>
          </a:p>
          <a:p>
            <a:pPr marL="285750" indent="-285750">
              <a:buFont typeface="Arial" panose="020B0604020202020204" pitchFamily="34" charset="0"/>
              <a:buChar char="•"/>
            </a:pPr>
            <a:r>
              <a:rPr lang="en-GB" dirty="0"/>
              <a:t>Slow down and breathe calmly </a:t>
            </a:r>
          </a:p>
          <a:p>
            <a:pPr marL="285750" indent="-285750">
              <a:buFont typeface="Arial" panose="020B0604020202020204" pitchFamily="34" charset="0"/>
              <a:buChar char="•"/>
            </a:pPr>
            <a:r>
              <a:rPr lang="en-GB" dirty="0"/>
              <a:t>You can hold a pencil or a pen to give your hands something to do </a:t>
            </a:r>
          </a:p>
          <a:p>
            <a:pPr marL="285750" indent="-285750">
              <a:buFont typeface="Arial" panose="020B0604020202020204" pitchFamily="34" charset="0"/>
              <a:buChar char="•"/>
            </a:pPr>
            <a:r>
              <a:rPr lang="en-GB" dirty="0"/>
              <a:t>Have water handy </a:t>
            </a:r>
          </a:p>
          <a:p>
            <a:pPr marL="285750" indent="-285750">
              <a:buFont typeface="Arial" panose="020B0604020202020204" pitchFamily="34" charset="0"/>
              <a:buChar char="•"/>
            </a:pPr>
            <a:r>
              <a:rPr lang="en-GB" dirty="0"/>
              <a:t>Look around your audience before your start to speak </a:t>
            </a:r>
          </a:p>
          <a:p>
            <a:pPr marL="285750" indent="-285750">
              <a:buFont typeface="Arial" panose="020B0604020202020204" pitchFamily="34" charset="0"/>
              <a:buChar char="•"/>
            </a:pPr>
            <a:r>
              <a:rPr lang="en-GB" dirty="0"/>
              <a:t>Knowledge </a:t>
            </a:r>
          </a:p>
          <a:p>
            <a:pPr marL="285750" indent="-285750">
              <a:buFont typeface="Arial" panose="020B0604020202020204" pitchFamily="34" charset="0"/>
              <a:buChar char="•"/>
            </a:pPr>
            <a:r>
              <a:rPr lang="en-GB" dirty="0"/>
              <a:t>Practice and preparation</a:t>
            </a:r>
          </a:p>
          <a:p>
            <a:pPr marL="285750" indent="-285750">
              <a:buFont typeface="Arial" panose="020B0604020202020204" pitchFamily="34" charset="0"/>
              <a:buChar char="•"/>
            </a:pPr>
            <a:r>
              <a:rPr lang="en-GB" dirty="0"/>
              <a:t>Nevers usually die out within a first few minutes when you are in control </a:t>
            </a:r>
          </a:p>
        </p:txBody>
      </p:sp>
    </p:spTree>
    <p:extLst>
      <p:ext uri="{BB962C8B-B14F-4D97-AF65-F5344CB8AC3E}">
        <p14:creationId xmlns:p14="http://schemas.microsoft.com/office/powerpoint/2010/main" val="14995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4DF-0C26-4C4D-8E6E-E32F1AC55877}"/>
              </a:ext>
            </a:extLst>
          </p:cNvPr>
          <p:cNvSpPr>
            <a:spLocks noGrp="1"/>
          </p:cNvSpPr>
          <p:nvPr>
            <p:ph type="title"/>
          </p:nvPr>
        </p:nvSpPr>
        <p:spPr>
          <a:xfrm>
            <a:off x="685346" y="609600"/>
            <a:ext cx="7765321" cy="1326321"/>
          </a:xfrm>
        </p:spPr>
        <p:txBody>
          <a:bodyPr>
            <a:normAutofit/>
          </a:bodyPr>
          <a:lstStyle/>
          <a:p>
            <a:r>
              <a:rPr lang="en-GB"/>
              <a:t>Preparation</a:t>
            </a:r>
            <a:endParaRPr lang="en-GB" dirty="0"/>
          </a:p>
        </p:txBody>
      </p:sp>
      <p:sp>
        <p:nvSpPr>
          <p:cNvPr id="3" name="Content Placeholder 2">
            <a:extLst>
              <a:ext uri="{FF2B5EF4-FFF2-40B4-BE49-F238E27FC236}">
                <a16:creationId xmlns:a16="http://schemas.microsoft.com/office/drawing/2014/main" id="{0D4A1B94-0CD7-477C-B789-BF2AFCBF4968}"/>
              </a:ext>
            </a:extLst>
          </p:cNvPr>
          <p:cNvSpPr>
            <a:spLocks noGrp="1"/>
          </p:cNvSpPr>
          <p:nvPr>
            <p:ph idx="1"/>
          </p:nvPr>
        </p:nvSpPr>
        <p:spPr>
          <a:xfrm>
            <a:off x="685346" y="2096064"/>
            <a:ext cx="3762645" cy="3695136"/>
          </a:xfrm>
        </p:spPr>
        <p:txBody>
          <a:bodyPr>
            <a:normAutofit/>
          </a:bodyPr>
          <a:lstStyle/>
          <a:p>
            <a:r>
              <a:rPr lang="en-GB" dirty="0"/>
              <a:t>It is the key to a successful presentation </a:t>
            </a:r>
          </a:p>
          <a:p>
            <a:r>
              <a:rPr lang="en-GB" dirty="0"/>
              <a:t>Know your content</a:t>
            </a:r>
          </a:p>
          <a:p>
            <a:r>
              <a:rPr lang="en-GB" dirty="0"/>
              <a:t>Practice in front of friends, family, colleagues or mirror </a:t>
            </a:r>
          </a:p>
          <a:p>
            <a:r>
              <a:rPr lang="en-GB" dirty="0"/>
              <a:t>Record yourself </a:t>
            </a:r>
          </a:p>
          <a:p>
            <a:endParaRPr lang="en-GB" dirty="0"/>
          </a:p>
        </p:txBody>
      </p:sp>
      <p:pic>
        <p:nvPicPr>
          <p:cNvPr id="4098" name="Picture 2" descr="before anything else, preparation is the key to success” – Alexander Graham  Bell | meandering by">
            <a:extLst>
              <a:ext uri="{FF2B5EF4-FFF2-40B4-BE49-F238E27FC236}">
                <a16:creationId xmlns:a16="http://schemas.microsoft.com/office/drawing/2014/main" id="{7BFB6576-9FA4-421D-9D98-BA26F43EFD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7942" y="3309566"/>
            <a:ext cx="3624943" cy="1295917"/>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24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64356" y="609600"/>
            <a:ext cx="2732362" cy="5603310"/>
          </a:xfrm>
        </p:spPr>
        <p:txBody>
          <a:bodyPr>
            <a:normAutofit/>
          </a:bodyPr>
          <a:lstStyle/>
          <a:p>
            <a:pPr eaLnBrk="1" fontAlgn="auto" hangingPunct="1">
              <a:spcAft>
                <a:spcPts val="0"/>
              </a:spcAft>
              <a:defRPr/>
            </a:pPr>
            <a:r>
              <a:rPr lang="en-GB" sz="2100"/>
              <a:t>A GOOD PRESENTATION:</a:t>
            </a:r>
          </a:p>
        </p:txBody>
      </p:sp>
      <p:graphicFrame>
        <p:nvGraphicFramePr>
          <p:cNvPr id="21512" name="4 Subtítulo">
            <a:extLst>
              <a:ext uri="{FF2B5EF4-FFF2-40B4-BE49-F238E27FC236}">
                <a16:creationId xmlns:a16="http://schemas.microsoft.com/office/drawing/2014/main" id="{027B70B3-948A-4A92-854C-9C7BD4DBA3BE}"/>
              </a:ext>
            </a:extLst>
          </p:cNvPr>
          <p:cNvGraphicFramePr>
            <a:graphicFrameLocks noGrp="1"/>
          </p:cNvGraphicFramePr>
          <p:nvPr>
            <p:ph idx="1"/>
            <p:extLst>
              <p:ext uri="{D42A27DB-BD31-4B8C-83A1-F6EECF244321}">
                <p14:modId xmlns:p14="http://schemas.microsoft.com/office/powerpoint/2010/main" val="517058808"/>
              </p:ext>
            </p:extLst>
          </p:nvPr>
        </p:nvGraphicFramePr>
        <p:xfrm>
          <a:off x="3845718" y="1114425"/>
          <a:ext cx="4443413"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8A1-AD5B-499A-90C8-9CCAD54884D8}"/>
              </a:ext>
            </a:extLst>
          </p:cNvPr>
          <p:cNvSpPr>
            <a:spLocks noGrp="1"/>
          </p:cNvSpPr>
          <p:nvPr>
            <p:ph type="title"/>
          </p:nvPr>
        </p:nvSpPr>
        <p:spPr>
          <a:xfrm>
            <a:off x="685346" y="609600"/>
            <a:ext cx="7765321" cy="1326321"/>
          </a:xfrm>
        </p:spPr>
        <p:txBody>
          <a:bodyPr>
            <a:normAutofit/>
          </a:bodyPr>
          <a:lstStyle/>
          <a:p>
            <a:r>
              <a:rPr lang="en-US" sz="2900" b="1"/>
              <a:t>IN A GROUP PRESENTATION, THE FIRST PRESENTER WILL:</a:t>
            </a:r>
            <a:br>
              <a:rPr lang="en-GB" sz="2900"/>
            </a:br>
            <a:endParaRPr lang="en-GB" sz="2900"/>
          </a:p>
        </p:txBody>
      </p:sp>
      <p:sp>
        <p:nvSpPr>
          <p:cNvPr id="3" name="Content Placeholder 2">
            <a:extLst>
              <a:ext uri="{FF2B5EF4-FFF2-40B4-BE49-F238E27FC236}">
                <a16:creationId xmlns:a16="http://schemas.microsoft.com/office/drawing/2014/main" id="{2029E9F6-3969-46CE-B9FB-B82F02AF66BA}"/>
              </a:ext>
            </a:extLst>
          </p:cNvPr>
          <p:cNvSpPr>
            <a:spLocks noGrp="1"/>
          </p:cNvSpPr>
          <p:nvPr>
            <p:ph idx="1"/>
          </p:nvPr>
        </p:nvSpPr>
        <p:spPr>
          <a:xfrm>
            <a:off x="3694013" y="2096064"/>
            <a:ext cx="4756654" cy="3695136"/>
          </a:xfrm>
        </p:spPr>
        <p:txBody>
          <a:bodyPr>
            <a:normAutofit fontScale="55000" lnSpcReduction="20000"/>
          </a:bodyPr>
          <a:lstStyle/>
          <a:p>
            <a:pPr marL="274320" indent="-274320" eaLnBrk="1" fontAlgn="auto" hangingPunct="1">
              <a:lnSpc>
                <a:spcPct val="110000"/>
              </a:lnSpc>
              <a:spcAft>
                <a:spcPts val="0"/>
              </a:spcAft>
              <a:buFont typeface="Wingdings 2"/>
              <a:buNone/>
              <a:defRPr/>
            </a:pPr>
            <a:endParaRPr lang="en-GB" sz="3200" dirty="0"/>
          </a:p>
          <a:p>
            <a:pPr marL="274320" indent="-274320" eaLnBrk="1" fontAlgn="auto" hangingPunct="1">
              <a:lnSpc>
                <a:spcPct val="110000"/>
              </a:lnSpc>
              <a:spcAft>
                <a:spcPts val="0"/>
              </a:spcAft>
              <a:buFont typeface="Wingdings 2"/>
              <a:buChar char=""/>
              <a:defRPr/>
            </a:pPr>
            <a:r>
              <a:rPr lang="en-US" sz="3200" dirty="0"/>
              <a:t>Get the presentation off to a good start by introducing him or herself, and other members of the group.</a:t>
            </a:r>
            <a:endParaRPr lang="en-GB" sz="3200" dirty="0"/>
          </a:p>
          <a:p>
            <a:pPr marL="274320" indent="-274320" eaLnBrk="1" fontAlgn="auto" hangingPunct="1">
              <a:lnSpc>
                <a:spcPct val="110000"/>
              </a:lnSpc>
              <a:spcAft>
                <a:spcPts val="0"/>
              </a:spcAft>
              <a:buFont typeface="Wingdings 2"/>
              <a:buNone/>
              <a:defRPr/>
            </a:pPr>
            <a:r>
              <a:rPr lang="en-US" sz="3200" dirty="0"/>
              <a:t> </a:t>
            </a:r>
            <a:endParaRPr lang="en-GB" sz="3200" dirty="0"/>
          </a:p>
          <a:p>
            <a:pPr marL="274320" indent="-274320" eaLnBrk="1" fontAlgn="auto" hangingPunct="1">
              <a:lnSpc>
                <a:spcPct val="110000"/>
              </a:lnSpc>
              <a:spcAft>
                <a:spcPts val="0"/>
              </a:spcAft>
              <a:buFont typeface="Wingdings 2"/>
              <a:buChar char=""/>
              <a:defRPr/>
            </a:pPr>
            <a:r>
              <a:rPr lang="en-US" sz="3200" dirty="0"/>
              <a:t>Set out the main aims of the presentation.</a:t>
            </a:r>
          </a:p>
          <a:p>
            <a:pPr marL="274320" indent="-274320" eaLnBrk="1" fontAlgn="auto" hangingPunct="1">
              <a:lnSpc>
                <a:spcPct val="110000"/>
              </a:lnSpc>
              <a:spcAft>
                <a:spcPts val="0"/>
              </a:spcAft>
              <a:buFont typeface="Wingdings 2"/>
              <a:buNone/>
              <a:defRPr/>
            </a:pPr>
            <a:endParaRPr lang="en-US" sz="3200" dirty="0"/>
          </a:p>
          <a:p>
            <a:pPr marL="274320" indent="-274320" eaLnBrk="1" fontAlgn="auto" hangingPunct="1">
              <a:lnSpc>
                <a:spcPct val="110000"/>
              </a:lnSpc>
              <a:spcAft>
                <a:spcPts val="0"/>
              </a:spcAft>
              <a:buFont typeface="Wingdings 2"/>
              <a:buChar char=""/>
              <a:defRPr/>
            </a:pPr>
            <a:r>
              <a:rPr lang="en-US" sz="3200" dirty="0"/>
              <a:t>Tell the audience how the group would prefer to deal with questions, e.g. during the presentation, or at the end.</a:t>
            </a:r>
            <a:endParaRPr lang="en-GB" sz="3200" dirty="0"/>
          </a:p>
          <a:p>
            <a:pPr>
              <a:lnSpc>
                <a:spcPct val="110000"/>
              </a:lnSpc>
            </a:pPr>
            <a:endParaRPr lang="en-GB" sz="1400" dirty="0"/>
          </a:p>
        </p:txBody>
      </p:sp>
      <p:pic>
        <p:nvPicPr>
          <p:cNvPr id="16" name="Graphic 6" descr="Group Brainstorm">
            <a:extLst>
              <a:ext uri="{FF2B5EF4-FFF2-40B4-BE49-F238E27FC236}">
                <a16:creationId xmlns:a16="http://schemas.microsoft.com/office/drawing/2014/main" id="{BD77FDAB-49D8-4E87-B5BE-BF0BB34728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1" y="2640608"/>
            <a:ext cx="2633833" cy="2633833"/>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78859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685346" y="609600"/>
            <a:ext cx="7765321" cy="1326321"/>
          </a:xfrm>
        </p:spPr>
        <p:txBody>
          <a:bodyPr>
            <a:normAutofit/>
          </a:bodyPr>
          <a:lstStyle/>
          <a:p>
            <a:pPr eaLnBrk="1" fontAlgn="auto" hangingPunct="1">
              <a:spcAft>
                <a:spcPts val="0"/>
              </a:spcAft>
              <a:defRPr/>
            </a:pPr>
            <a:r>
              <a:rPr lang="en-US" dirty="0"/>
              <a:t>ALL PRESENTERS WILL:</a:t>
            </a:r>
            <a:br>
              <a:rPr lang="en-GB" dirty="0"/>
            </a:br>
            <a:r>
              <a:rPr lang="en-US" dirty="0"/>
              <a:t> </a:t>
            </a:r>
            <a:endParaRPr lang="en-GB" dirty="0"/>
          </a:p>
        </p:txBody>
      </p:sp>
      <p:sp>
        <p:nvSpPr>
          <p:cNvPr id="22530" name="4 Subtítulo"/>
          <p:cNvSpPr>
            <a:spLocks noGrp="1"/>
          </p:cNvSpPr>
          <p:nvPr>
            <p:ph idx="1"/>
          </p:nvPr>
        </p:nvSpPr>
        <p:spPr>
          <a:xfrm>
            <a:off x="685346" y="2096064"/>
            <a:ext cx="4764618" cy="3695136"/>
          </a:xfrm>
        </p:spPr>
        <p:txBody>
          <a:bodyPr>
            <a:normAutofit/>
          </a:bodyPr>
          <a:lstStyle/>
          <a:p>
            <a:pPr marL="274320" indent="-274320" eaLnBrk="1" fontAlgn="auto" hangingPunct="1">
              <a:lnSpc>
                <a:spcPct val="110000"/>
              </a:lnSpc>
              <a:spcAft>
                <a:spcPts val="0"/>
              </a:spcAft>
              <a:buFont typeface="Wingdings 2"/>
              <a:buChar char=""/>
              <a:defRPr/>
            </a:pPr>
            <a:r>
              <a:rPr lang="en-US" sz="1600"/>
              <a:t>Look clean and smart.</a:t>
            </a:r>
            <a:endParaRPr lang="en-GB" sz="1600"/>
          </a:p>
          <a:p>
            <a:pPr marL="274320" indent="-274320" eaLnBrk="1" fontAlgn="auto" hangingPunct="1">
              <a:lnSpc>
                <a:spcPct val="110000"/>
              </a:lnSpc>
              <a:spcAft>
                <a:spcPts val="0"/>
              </a:spcAft>
              <a:buFont typeface="Wingdings 2"/>
              <a:buChar char=""/>
              <a:defRPr/>
            </a:pPr>
            <a:r>
              <a:rPr lang="en-GB" sz="1600"/>
              <a:t>U</a:t>
            </a:r>
            <a:r>
              <a:rPr lang="en-US" sz="1600"/>
              <a:t>se language appropriate to the level of ability and</a:t>
            </a:r>
            <a:r>
              <a:rPr lang="en-GB" sz="1600"/>
              <a:t> </a:t>
            </a:r>
            <a:r>
              <a:rPr lang="en-US" sz="1600"/>
              <a:t>understanding of the audience.</a:t>
            </a:r>
            <a:endParaRPr lang="en-GB" sz="1600"/>
          </a:p>
          <a:p>
            <a:pPr marL="274320" indent="-274320" eaLnBrk="1" fontAlgn="auto" hangingPunct="1">
              <a:lnSpc>
                <a:spcPct val="110000"/>
              </a:lnSpc>
              <a:spcAft>
                <a:spcPts val="0"/>
              </a:spcAft>
              <a:buFont typeface="Wingdings 2"/>
              <a:buChar char=""/>
              <a:defRPr/>
            </a:pPr>
            <a:r>
              <a:rPr lang="en-US" sz="1600"/>
              <a:t> Will speak clearly and with enthusiasm.</a:t>
            </a:r>
            <a:endParaRPr lang="en-GB" sz="1600"/>
          </a:p>
          <a:p>
            <a:pPr marL="274320" indent="-274320" eaLnBrk="1" fontAlgn="auto" hangingPunct="1">
              <a:lnSpc>
                <a:spcPct val="110000"/>
              </a:lnSpc>
              <a:spcAft>
                <a:spcPts val="0"/>
              </a:spcAft>
              <a:buFont typeface="Wingdings 2"/>
              <a:buChar char=""/>
              <a:defRPr/>
            </a:pPr>
            <a:r>
              <a:rPr lang="en-US" sz="1600"/>
              <a:t> </a:t>
            </a:r>
            <a:r>
              <a:rPr lang="en-GB" sz="1600"/>
              <a:t>A</a:t>
            </a:r>
            <a:r>
              <a:rPr lang="en-US" sz="1600" err="1"/>
              <a:t>ppear</a:t>
            </a:r>
            <a:r>
              <a:rPr lang="en-US" sz="1600"/>
              <a:t> confident – and will never </a:t>
            </a:r>
            <a:r>
              <a:rPr lang="en-US" sz="1600" b="1"/>
              <a:t>apologize for their lack of</a:t>
            </a:r>
            <a:r>
              <a:rPr lang="en-GB" sz="1600"/>
              <a:t> </a:t>
            </a:r>
            <a:r>
              <a:rPr lang="en-US" sz="1600" b="1"/>
              <a:t>experience in making presentations. </a:t>
            </a:r>
            <a:r>
              <a:rPr lang="en-US" sz="1600"/>
              <a:t>(this is the ‘kiss of</a:t>
            </a:r>
            <a:r>
              <a:rPr lang="en-GB" sz="1600"/>
              <a:t> </a:t>
            </a:r>
            <a:r>
              <a:rPr lang="en-US" sz="1600"/>
              <a:t>death’ for any presenter!)</a:t>
            </a:r>
            <a:endParaRPr lang="en-GB" sz="1600"/>
          </a:p>
          <a:p>
            <a:pPr marL="274320" indent="-274320" eaLnBrk="1" fontAlgn="auto" hangingPunct="1">
              <a:lnSpc>
                <a:spcPct val="110000"/>
              </a:lnSpc>
              <a:spcAft>
                <a:spcPts val="0"/>
              </a:spcAft>
              <a:buFont typeface="Wingdings 2"/>
              <a:buChar char=""/>
              <a:defRPr/>
            </a:pPr>
            <a:r>
              <a:rPr lang="en-US" sz="1600"/>
              <a:t>Will look at the audience.  Esta</a:t>
            </a:r>
            <a:r>
              <a:rPr lang="en-US" sz="1600" b="1"/>
              <a:t>blish strong eye contact</a:t>
            </a:r>
            <a:r>
              <a:rPr lang="en-GB" sz="1600"/>
              <a:t> </a:t>
            </a:r>
            <a:r>
              <a:rPr lang="en-US" sz="1600" b="1"/>
              <a:t>with them </a:t>
            </a:r>
            <a:r>
              <a:rPr lang="en-US" sz="1600"/>
              <a:t>and will smile and look pleasant.</a:t>
            </a:r>
            <a:endParaRPr lang="en-GB" sz="1600"/>
          </a:p>
          <a:p>
            <a:pPr marL="274320" indent="-274320" eaLnBrk="1" fontAlgn="auto" hangingPunct="1">
              <a:lnSpc>
                <a:spcPct val="110000"/>
              </a:lnSpc>
              <a:spcAft>
                <a:spcPts val="0"/>
              </a:spcAft>
              <a:buFont typeface="Wingdings 2"/>
              <a:buChar char=""/>
              <a:defRPr/>
            </a:pPr>
            <a:endParaRPr lang="en-GB" sz="1600"/>
          </a:p>
        </p:txBody>
      </p:sp>
      <p:pic>
        <p:nvPicPr>
          <p:cNvPr id="5122" name="Picture 2" descr="Well-dressed employers in expensive suits business">
            <a:extLst>
              <a:ext uri="{FF2B5EF4-FFF2-40B4-BE49-F238E27FC236}">
                <a16:creationId xmlns:a16="http://schemas.microsoft.com/office/drawing/2014/main" id="{E4E6440C-325D-45AD-B8A6-D0A9AD650C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59052" y="2903992"/>
            <a:ext cx="2633833" cy="2107066"/>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00808"/>
            <a:ext cx="7572375" cy="4513684"/>
          </a:xfrm>
        </p:spPr>
        <p:txBody>
          <a:bodyPr>
            <a:normAutofit fontScale="62500" lnSpcReduction="20000"/>
          </a:bodyPr>
          <a:lstStyle/>
          <a:p>
            <a:pPr marL="274320" indent="-274320" eaLnBrk="1" fontAlgn="auto" hangingPunct="1">
              <a:lnSpc>
                <a:spcPct val="170000"/>
              </a:lnSpc>
              <a:spcAft>
                <a:spcPts val="0"/>
              </a:spcAft>
              <a:buFont typeface="Wingdings 2"/>
              <a:buChar char=""/>
              <a:defRPr/>
            </a:pPr>
            <a:r>
              <a:rPr lang="en-GB" sz="3100" dirty="0"/>
              <a:t>S</a:t>
            </a:r>
            <a:r>
              <a:rPr lang="en-US" sz="3100" dirty="0" err="1"/>
              <a:t>tand</a:t>
            </a:r>
            <a:r>
              <a:rPr lang="en-US" sz="3100" dirty="0"/>
              <a:t> well and straight – head upright and looking</a:t>
            </a:r>
            <a:r>
              <a:rPr lang="en-GB" sz="3100" dirty="0"/>
              <a:t> </a:t>
            </a:r>
            <a:r>
              <a:rPr lang="en-US" sz="3100" dirty="0"/>
              <a:t>comfortable.</a:t>
            </a:r>
            <a:endParaRPr lang="en-GB" sz="3100" dirty="0"/>
          </a:p>
          <a:p>
            <a:pPr marL="274320" indent="-274320" eaLnBrk="1" fontAlgn="auto" hangingPunct="1">
              <a:lnSpc>
                <a:spcPct val="170000"/>
              </a:lnSpc>
              <a:spcAft>
                <a:spcPts val="0"/>
              </a:spcAft>
              <a:buFont typeface="Wingdings 2"/>
              <a:buChar char=""/>
              <a:defRPr/>
            </a:pPr>
            <a:r>
              <a:rPr lang="en-US" sz="3100" dirty="0"/>
              <a:t> </a:t>
            </a:r>
            <a:r>
              <a:rPr lang="en-GB" sz="3100" dirty="0"/>
              <a:t>A</a:t>
            </a:r>
            <a:r>
              <a:rPr lang="en-US" sz="3100" dirty="0"/>
              <a:t>void presenting unnecessary detail</a:t>
            </a:r>
            <a:endParaRPr lang="en-GB" sz="3100" dirty="0"/>
          </a:p>
          <a:p>
            <a:pPr marL="274320" indent="-274320" eaLnBrk="1" fontAlgn="auto" hangingPunct="1">
              <a:lnSpc>
                <a:spcPct val="170000"/>
              </a:lnSpc>
              <a:spcAft>
                <a:spcPts val="0"/>
              </a:spcAft>
              <a:buFont typeface="Wingdings 2"/>
              <a:buChar char=""/>
              <a:defRPr/>
            </a:pPr>
            <a:r>
              <a:rPr lang="en-GB" sz="3100" dirty="0"/>
              <a:t>W</a:t>
            </a:r>
            <a:r>
              <a:rPr lang="en-US" sz="3100" dirty="0"/>
              <a:t>ill not distract the audience from the message – by fiddling</a:t>
            </a:r>
            <a:r>
              <a:rPr lang="en-GB" sz="3100" dirty="0"/>
              <a:t> </a:t>
            </a:r>
            <a:r>
              <a:rPr lang="en-US" sz="3100" dirty="0"/>
              <a:t>with keys, pens, coins – or anything else!</a:t>
            </a:r>
            <a:endParaRPr lang="en-GB" sz="3100" dirty="0"/>
          </a:p>
          <a:p>
            <a:pPr marL="274320" indent="-274320" eaLnBrk="1" fontAlgn="auto" hangingPunct="1">
              <a:lnSpc>
                <a:spcPct val="170000"/>
              </a:lnSpc>
              <a:spcAft>
                <a:spcPts val="0"/>
              </a:spcAft>
              <a:buFont typeface="Wingdings 2"/>
              <a:buChar char=""/>
              <a:defRPr/>
            </a:pPr>
            <a:r>
              <a:rPr lang="en-US" sz="3100" dirty="0"/>
              <a:t>Other members of the group will not talk when another is</a:t>
            </a:r>
            <a:r>
              <a:rPr lang="en-GB" sz="3100" dirty="0"/>
              <a:t> </a:t>
            </a:r>
            <a:r>
              <a:rPr lang="en-US" sz="3100" dirty="0"/>
              <a:t>presenting. This is very distracting as well as bad manners.</a:t>
            </a:r>
            <a:endParaRPr lang="en-GB" sz="3100" dirty="0"/>
          </a:p>
          <a:p>
            <a:pPr marL="274320" indent="-274320" eaLnBrk="1" fontAlgn="auto" hangingPunct="1">
              <a:spcAft>
                <a:spcPts val="0"/>
              </a:spcAft>
              <a:buFont typeface="Wingdings 2"/>
              <a:buNone/>
              <a:defRPr/>
            </a:pPr>
            <a:endParaRPr lang="en-GB" sz="3100" dirty="0"/>
          </a:p>
          <a:p>
            <a:pPr marL="274320" indent="-274320" eaLnBrk="1" fontAlgn="auto" hangingPunct="1">
              <a:spcAft>
                <a:spcPts val="0"/>
              </a:spcAft>
              <a:buFont typeface="Wingdings 2"/>
              <a:buChar char=""/>
              <a:defRPr/>
            </a:pPr>
            <a:r>
              <a:rPr lang="en-US" sz="3100" b="1" dirty="0"/>
              <a:t>A POOR PRESENTATION IS THE CONVERSE OF ALL THE</a:t>
            </a:r>
            <a:r>
              <a:rPr lang="en-GB" sz="3100" dirty="0"/>
              <a:t> </a:t>
            </a:r>
            <a:r>
              <a:rPr lang="en-US" sz="3100" b="1" dirty="0"/>
              <a:t>POINTS JUST LISTED.</a:t>
            </a:r>
            <a:endParaRPr lang="en-GB" sz="3100" dirty="0"/>
          </a:p>
          <a:p>
            <a:pPr marL="274320" indent="-274320" eaLnBrk="1" fontAlgn="auto" hangingPunct="1">
              <a:spcAft>
                <a:spcPts val="0"/>
              </a:spcAft>
              <a:buFont typeface="Wingdings 2"/>
              <a:buChar char=""/>
              <a:defRPr/>
            </a:pPr>
            <a:endParaRPr lang="en-GB" dirty="0"/>
          </a:p>
        </p:txBody>
      </p:sp>
      <p:sp>
        <p:nvSpPr>
          <p:cNvPr id="4" name="2 Título">
            <a:extLst>
              <a:ext uri="{FF2B5EF4-FFF2-40B4-BE49-F238E27FC236}">
                <a16:creationId xmlns:a16="http://schemas.microsoft.com/office/drawing/2014/main" id="{DBA41AAD-EE75-4A73-A238-FDC1E02D71F7}"/>
              </a:ext>
            </a:extLst>
          </p:cNvPr>
          <p:cNvSpPr>
            <a:spLocks noGrp="1"/>
          </p:cNvSpPr>
          <p:nvPr>
            <p:ph type="title"/>
          </p:nvPr>
        </p:nvSpPr>
        <p:spPr>
          <a:xfrm>
            <a:off x="323528" y="260648"/>
            <a:ext cx="7765321" cy="1326321"/>
          </a:xfrm>
        </p:spPr>
        <p:txBody>
          <a:bodyPr>
            <a:normAutofit/>
          </a:bodyPr>
          <a:lstStyle/>
          <a:p>
            <a:pPr eaLnBrk="1" fontAlgn="auto" hangingPunct="1">
              <a:spcAft>
                <a:spcPts val="0"/>
              </a:spcAft>
              <a:defRPr/>
            </a:pPr>
            <a:r>
              <a:rPr lang="en-US" dirty="0"/>
              <a:t>ALL PRESENTERS WILL:</a:t>
            </a:r>
            <a:br>
              <a:rPr lang="en-GB" dirty="0"/>
            </a:br>
            <a:r>
              <a:rPr lang="en-US" dirty="0"/>
              <a:t> </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1B2-5519-4D76-8F61-91C8D9D87D3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86AE1D9-58F2-448B-B274-A9298E493AC1}"/>
              </a:ext>
            </a:extLst>
          </p:cNvPr>
          <p:cNvSpPr>
            <a:spLocks noGrp="1"/>
          </p:cNvSpPr>
          <p:nvPr>
            <p:ph idx="1"/>
          </p:nvPr>
        </p:nvSpPr>
        <p:spPr/>
        <p:txBody>
          <a:bodyPr/>
          <a:lstStyle/>
          <a:p>
            <a:r>
              <a:rPr lang="en-GB" dirty="0"/>
              <a:t>Cameron, S. (2016) </a:t>
            </a:r>
            <a:r>
              <a:rPr lang="en-GB" i="1" dirty="0"/>
              <a:t>The Business Student’s Handbook, </a:t>
            </a:r>
            <a:r>
              <a:rPr lang="en-GB" dirty="0"/>
              <a:t>6th </a:t>
            </a:r>
            <a:r>
              <a:rPr lang="en-GB" dirty="0" err="1"/>
              <a:t>Edn</a:t>
            </a:r>
            <a:r>
              <a:rPr lang="en-GB" dirty="0"/>
              <a:t>. Harlow: Pearson Education Limited.</a:t>
            </a:r>
          </a:p>
          <a:p>
            <a:r>
              <a:rPr lang="en-GB" dirty="0"/>
              <a:t>Siddons, S. (2008) </a:t>
            </a:r>
            <a:r>
              <a:rPr lang="en-GB" i="1" dirty="0"/>
              <a:t>The Complete Presentation Skills Handbook. </a:t>
            </a:r>
            <a:r>
              <a:rPr lang="en-GB" dirty="0"/>
              <a:t>London: Kogan Page Limited. </a:t>
            </a:r>
          </a:p>
        </p:txBody>
      </p:sp>
    </p:spTree>
    <p:extLst>
      <p:ext uri="{BB962C8B-B14F-4D97-AF65-F5344CB8AC3E}">
        <p14:creationId xmlns:p14="http://schemas.microsoft.com/office/powerpoint/2010/main" val="300251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7CF6-681B-4E70-8003-B8AFBE190A1D}"/>
              </a:ext>
            </a:extLst>
          </p:cNvPr>
          <p:cNvSpPr>
            <a:spLocks noGrp="1"/>
          </p:cNvSpPr>
          <p:nvPr>
            <p:ph type="title"/>
          </p:nvPr>
        </p:nvSpPr>
        <p:spPr/>
        <p:txBody>
          <a:bodyPr/>
          <a:lstStyle/>
          <a:p>
            <a:r>
              <a:rPr lang="en-GB" dirty="0"/>
              <a:t>Why do we need to present? </a:t>
            </a:r>
          </a:p>
        </p:txBody>
      </p:sp>
      <p:sp>
        <p:nvSpPr>
          <p:cNvPr id="3" name="Content Placeholder 2">
            <a:extLst>
              <a:ext uri="{FF2B5EF4-FFF2-40B4-BE49-F238E27FC236}">
                <a16:creationId xmlns:a16="http://schemas.microsoft.com/office/drawing/2014/main" id="{960878CC-3B21-422A-980E-AD3C98632AC4}"/>
              </a:ext>
            </a:extLst>
          </p:cNvPr>
          <p:cNvSpPr>
            <a:spLocks noGrp="1"/>
          </p:cNvSpPr>
          <p:nvPr>
            <p:ph idx="1"/>
          </p:nvPr>
        </p:nvSpPr>
        <p:spPr/>
        <p:txBody>
          <a:bodyPr/>
          <a:lstStyle/>
          <a:p>
            <a:r>
              <a:rPr lang="en-GB" dirty="0"/>
              <a:t>Most managers are make presentations as part of the job </a:t>
            </a:r>
          </a:p>
          <a:p>
            <a:r>
              <a:rPr lang="en-GB" dirty="0"/>
              <a:t>Gives you an opportunity to rise within your organisation </a:t>
            </a:r>
          </a:p>
          <a:p>
            <a:r>
              <a:rPr lang="en-GB" dirty="0"/>
              <a:t>Your presentation skills can be tested during job interview</a:t>
            </a:r>
          </a:p>
          <a:p>
            <a:r>
              <a:rPr lang="en-GB" dirty="0"/>
              <a:t>Can appeal you to the employers </a:t>
            </a:r>
          </a:p>
          <a:p>
            <a:r>
              <a:rPr lang="en-GB" dirty="0"/>
              <a:t>Or part of the course </a:t>
            </a:r>
          </a:p>
          <a:p>
            <a:endParaRPr lang="en-GB" dirty="0"/>
          </a:p>
        </p:txBody>
      </p:sp>
    </p:spTree>
    <p:extLst>
      <p:ext uri="{BB962C8B-B14F-4D97-AF65-F5344CB8AC3E}">
        <p14:creationId xmlns:p14="http://schemas.microsoft.com/office/powerpoint/2010/main" val="90659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B0DD-DF1D-49F5-AAE5-192645C8E72E}"/>
              </a:ext>
            </a:extLst>
          </p:cNvPr>
          <p:cNvSpPr>
            <a:spLocks noGrp="1"/>
          </p:cNvSpPr>
          <p:nvPr>
            <p:ph type="title"/>
          </p:nvPr>
        </p:nvSpPr>
        <p:spPr/>
        <p:txBody>
          <a:bodyPr/>
          <a:lstStyle/>
          <a:p>
            <a:r>
              <a:rPr lang="en-GB" dirty="0"/>
              <a:t>Good vs bad reasons</a:t>
            </a:r>
          </a:p>
        </p:txBody>
      </p:sp>
      <p:sp>
        <p:nvSpPr>
          <p:cNvPr id="4" name="Content Placeholder 3">
            <a:extLst>
              <a:ext uri="{FF2B5EF4-FFF2-40B4-BE49-F238E27FC236}">
                <a16:creationId xmlns:a16="http://schemas.microsoft.com/office/drawing/2014/main" id="{098B3103-7D29-4C7F-8DAE-3A12F79123F5}"/>
              </a:ext>
            </a:extLst>
          </p:cNvPr>
          <p:cNvSpPr>
            <a:spLocks noGrp="1"/>
          </p:cNvSpPr>
          <p:nvPr>
            <p:ph sz="half" idx="1"/>
          </p:nvPr>
        </p:nvSpPr>
        <p:spPr>
          <a:xfrm>
            <a:off x="685346" y="2088320"/>
            <a:ext cx="3829503" cy="4509032"/>
          </a:xfrm>
        </p:spPr>
        <p:txBody>
          <a:bodyPr>
            <a:normAutofit fontScale="92500" lnSpcReduction="20000"/>
          </a:bodyPr>
          <a:lstStyle/>
          <a:p>
            <a:r>
              <a:rPr lang="en-GB" dirty="0"/>
              <a:t>Communicate time-critical info to a large group </a:t>
            </a:r>
          </a:p>
          <a:p>
            <a:r>
              <a:rPr lang="en-GB" dirty="0"/>
              <a:t>You need to persuade the audience in person </a:t>
            </a:r>
          </a:p>
          <a:p>
            <a:r>
              <a:rPr lang="en-GB" dirty="0"/>
              <a:t>You need to convey message in a cost effective manner </a:t>
            </a:r>
          </a:p>
          <a:p>
            <a:r>
              <a:rPr lang="en-GB" dirty="0"/>
              <a:t>Clear set of objectives </a:t>
            </a:r>
          </a:p>
          <a:p>
            <a:r>
              <a:rPr lang="en-GB" dirty="0"/>
              <a:t>It will help to bond with the audience</a:t>
            </a:r>
          </a:p>
          <a:p>
            <a:r>
              <a:rPr lang="en-GB" dirty="0"/>
              <a:t>You have the time, energy and commitment to make the presentation </a:t>
            </a:r>
          </a:p>
          <a:p>
            <a:endParaRPr lang="en-GB" dirty="0"/>
          </a:p>
        </p:txBody>
      </p:sp>
      <p:sp>
        <p:nvSpPr>
          <p:cNvPr id="5" name="Content Placeholder 4">
            <a:extLst>
              <a:ext uri="{FF2B5EF4-FFF2-40B4-BE49-F238E27FC236}">
                <a16:creationId xmlns:a16="http://schemas.microsoft.com/office/drawing/2014/main" id="{57D76DC7-F0CB-4F38-9C79-FB906BD9EF4F}"/>
              </a:ext>
            </a:extLst>
          </p:cNvPr>
          <p:cNvSpPr>
            <a:spLocks noGrp="1"/>
          </p:cNvSpPr>
          <p:nvPr>
            <p:ph sz="half" idx="2"/>
          </p:nvPr>
        </p:nvSpPr>
        <p:spPr/>
        <p:txBody>
          <a:bodyPr>
            <a:normAutofit fontScale="92500" lnSpcReduction="20000"/>
          </a:bodyPr>
          <a:lstStyle/>
          <a:p>
            <a:r>
              <a:rPr lang="en-GB" dirty="0"/>
              <a:t> Because we always have presentations on Tuesdays </a:t>
            </a:r>
          </a:p>
          <a:p>
            <a:r>
              <a:rPr lang="en-GB" dirty="0"/>
              <a:t>The info is already know and nothing new is conveyed </a:t>
            </a:r>
          </a:p>
          <a:p>
            <a:r>
              <a:rPr lang="en-GB" dirty="0"/>
              <a:t>The audience does not know why they are there, or you do not know why you are presenting </a:t>
            </a:r>
          </a:p>
          <a:p>
            <a:r>
              <a:rPr lang="en-GB" dirty="0"/>
              <a:t>No objectives </a:t>
            </a:r>
          </a:p>
          <a:p>
            <a:r>
              <a:rPr lang="en-GB" dirty="0"/>
              <a:t>If you are not comminated to deliver the presentation </a:t>
            </a:r>
          </a:p>
        </p:txBody>
      </p:sp>
    </p:spTree>
    <p:extLst>
      <p:ext uri="{BB962C8B-B14F-4D97-AF65-F5344CB8AC3E}">
        <p14:creationId xmlns:p14="http://schemas.microsoft.com/office/powerpoint/2010/main" val="7821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ACFC76B-CC67-4BF7-AC5E-44D4D84CE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5314950" y="609600"/>
            <a:ext cx="3135717" cy="1326321"/>
          </a:xfrm>
        </p:spPr>
        <p:txBody>
          <a:bodyPr>
            <a:normAutofit/>
          </a:bodyPr>
          <a:lstStyle/>
          <a:p>
            <a:pPr algn="l" eaLnBrk="1" fontAlgn="auto" hangingPunct="1">
              <a:spcAft>
                <a:spcPts val="0"/>
              </a:spcAft>
              <a:defRPr/>
            </a:pPr>
            <a:r>
              <a:rPr lang="en-GB" sz="2900"/>
              <a:t>THE INFORMATION YOU PRESENT</a:t>
            </a:r>
          </a:p>
        </p:txBody>
      </p:sp>
      <p:pic>
        <p:nvPicPr>
          <p:cNvPr id="6152" name="Picture 8" descr="Microsoft PowerPoint 2016 - Review 2016 - PCMag UK">
            <a:extLst>
              <a:ext uri="{FF2B5EF4-FFF2-40B4-BE49-F238E27FC236}">
                <a16:creationId xmlns:a16="http://schemas.microsoft.com/office/drawing/2014/main" id="{9558E432-4185-4597-B656-BD7E10408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675" r="20435" b="-2"/>
          <a:stretch/>
        </p:blipFill>
        <p:spPr bwMode="auto">
          <a:xfrm>
            <a:off x="343851" y="488844"/>
            <a:ext cx="2312390" cy="35260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Guide to modern digital projectors for business">
            <a:extLst>
              <a:ext uri="{FF2B5EF4-FFF2-40B4-BE49-F238E27FC236}">
                <a16:creationId xmlns:a16="http://schemas.microsoft.com/office/drawing/2014/main" id="{B257643C-F0DB-4F62-871F-CA8AA1015C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913" r="8788" b="-1"/>
          <a:stretch/>
        </p:blipFill>
        <p:spPr bwMode="auto">
          <a:xfrm>
            <a:off x="2740094" y="488845"/>
            <a:ext cx="2297113" cy="224920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Stay Safe Social Distancing A4 Poster - Pack of 10">
            <a:extLst>
              <a:ext uri="{FF2B5EF4-FFF2-40B4-BE49-F238E27FC236}">
                <a16:creationId xmlns:a16="http://schemas.microsoft.com/office/drawing/2014/main" id="{2ADAF83F-FCF7-4B13-8B78-8C6F36A665D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 b="1643"/>
          <a:stretch/>
        </p:blipFill>
        <p:spPr bwMode="auto">
          <a:xfrm>
            <a:off x="359853" y="4110490"/>
            <a:ext cx="2296388" cy="225866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taples Flipchart Easel, Dry-Wipe Magnetic Lacquer Surface, 70 x 92 cm,  White | Staples®">
            <a:extLst>
              <a:ext uri="{FF2B5EF4-FFF2-40B4-BE49-F238E27FC236}">
                <a16:creationId xmlns:a16="http://schemas.microsoft.com/office/drawing/2014/main" id="{7486F1F0-3D4B-4A42-978F-D922F6406A0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375" r="12534"/>
          <a:stretch/>
        </p:blipFill>
        <p:spPr bwMode="auto">
          <a:xfrm>
            <a:off x="2740094" y="2839573"/>
            <a:ext cx="2297430" cy="3529584"/>
          </a:xfrm>
          <a:prstGeom prst="rect">
            <a:avLst/>
          </a:prstGeom>
          <a:noFill/>
          <a:extLst>
            <a:ext uri="{909E8E84-426E-40DD-AFC4-6F175D3DCCD1}">
              <a14:hiddenFill xmlns:a14="http://schemas.microsoft.com/office/drawing/2010/main">
                <a:solidFill>
                  <a:srgbClr val="FFFFFF"/>
                </a:solidFill>
              </a14:hiddenFill>
            </a:ext>
          </a:extLst>
        </p:spPr>
      </p:pic>
      <p:sp>
        <p:nvSpPr>
          <p:cNvPr id="25603" name="2 Marcador de contenido"/>
          <p:cNvSpPr>
            <a:spLocks noGrp="1"/>
          </p:cNvSpPr>
          <p:nvPr>
            <p:ph idx="1"/>
          </p:nvPr>
        </p:nvSpPr>
        <p:spPr>
          <a:xfrm>
            <a:off x="5314950" y="2096064"/>
            <a:ext cx="3135717" cy="4095186"/>
          </a:xfrm>
        </p:spPr>
        <p:txBody>
          <a:bodyPr>
            <a:normAutofit/>
          </a:bodyPr>
          <a:lstStyle/>
          <a:p>
            <a:pPr marL="0" indent="0" eaLnBrk="1" hangingPunct="1">
              <a:buNone/>
            </a:pPr>
            <a:r>
              <a:rPr lang="en-GB" sz="1600"/>
              <a:t>You can present information in a variety of ways, but the most popular and effective tend to be by using:</a:t>
            </a:r>
          </a:p>
          <a:p>
            <a:pPr eaLnBrk="1" hangingPunct="1"/>
            <a:r>
              <a:rPr lang="en-GB" sz="1600"/>
              <a:t>a flip-chart</a:t>
            </a:r>
          </a:p>
          <a:p>
            <a:pPr eaLnBrk="1" hangingPunct="1"/>
            <a:r>
              <a:rPr lang="en-GB" sz="1600"/>
              <a:t>an overhead projector (OHP)</a:t>
            </a:r>
          </a:p>
          <a:p>
            <a:pPr eaLnBrk="1" hangingPunct="1"/>
            <a:r>
              <a:rPr lang="en-GB" sz="1600"/>
              <a:t>or power-point presentation</a:t>
            </a:r>
          </a:p>
          <a:p>
            <a:pPr eaLnBrk="1" hangingPunct="1"/>
            <a:r>
              <a:rPr lang="en-GB" sz="1600"/>
              <a:t>posters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8E2490-61A4-49E3-86D1-7BB4DA09FCA4}"/>
              </a:ext>
            </a:extLst>
          </p:cNvPr>
          <p:cNvSpPr>
            <a:spLocks noGrp="1"/>
          </p:cNvSpPr>
          <p:nvPr>
            <p:ph type="title"/>
          </p:nvPr>
        </p:nvSpPr>
        <p:spPr/>
        <p:txBody>
          <a:bodyPr/>
          <a:lstStyle/>
          <a:p>
            <a:r>
              <a:rPr lang="en-GB" dirty="0"/>
              <a:t>Clear structure</a:t>
            </a:r>
          </a:p>
        </p:txBody>
      </p:sp>
      <p:sp>
        <p:nvSpPr>
          <p:cNvPr id="6" name="Content Placeholder 5">
            <a:extLst>
              <a:ext uri="{FF2B5EF4-FFF2-40B4-BE49-F238E27FC236}">
                <a16:creationId xmlns:a16="http://schemas.microsoft.com/office/drawing/2014/main" id="{68BAAE64-CD8B-40E9-BBFA-BC0D3705EBB7}"/>
              </a:ext>
            </a:extLst>
          </p:cNvPr>
          <p:cNvSpPr>
            <a:spLocks noGrp="1"/>
          </p:cNvSpPr>
          <p:nvPr>
            <p:ph idx="1"/>
          </p:nvPr>
        </p:nvSpPr>
        <p:spPr>
          <a:xfrm>
            <a:off x="685346" y="2096064"/>
            <a:ext cx="7765322" cy="4357272"/>
          </a:xfrm>
        </p:spPr>
        <p:txBody>
          <a:bodyPr>
            <a:normAutofit fontScale="92500" lnSpcReduction="20000"/>
          </a:bodyPr>
          <a:lstStyle/>
          <a:p>
            <a:pPr marL="0" indent="0">
              <a:buNone/>
            </a:pPr>
            <a:r>
              <a:rPr lang="en-GB" dirty="0"/>
              <a:t>A clear structure in a presentation is very important as it is easy to loose track of what is being said. So the classic advice of ‘Say what you are going to say, say it, then tell them what you have said’ still holds good.</a:t>
            </a:r>
          </a:p>
          <a:p>
            <a:endParaRPr lang="en-GB" dirty="0"/>
          </a:p>
          <a:p>
            <a:r>
              <a:rPr lang="en-GB" dirty="0"/>
              <a:t>INTRODUCTION – introduce yourself, presentation topic, delivery, etc</a:t>
            </a:r>
          </a:p>
          <a:p>
            <a:r>
              <a:rPr lang="en-GB" dirty="0"/>
              <a:t>MAIN PRESENTATION – like a report delivery and expand on your main discussions. Use pointers i.e. what you have said (briefly) and what you will talk about next</a:t>
            </a:r>
          </a:p>
          <a:p>
            <a:r>
              <a:rPr lang="en-GB" dirty="0"/>
              <a:t>CONCLUSION – summarise what you have said and invite audience for any questions </a:t>
            </a:r>
          </a:p>
        </p:txBody>
      </p:sp>
    </p:spTree>
    <p:extLst>
      <p:ext uri="{BB962C8B-B14F-4D97-AF65-F5344CB8AC3E}">
        <p14:creationId xmlns:p14="http://schemas.microsoft.com/office/powerpoint/2010/main" val="129047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9946-FF24-4977-B07B-14C7C494963B}"/>
              </a:ext>
            </a:extLst>
          </p:cNvPr>
          <p:cNvSpPr>
            <a:spLocks noGrp="1"/>
          </p:cNvSpPr>
          <p:nvPr>
            <p:ph type="title"/>
          </p:nvPr>
        </p:nvSpPr>
        <p:spPr/>
        <p:txBody>
          <a:bodyPr/>
          <a:lstStyle/>
          <a:p>
            <a:r>
              <a:rPr lang="en-GB" dirty="0"/>
              <a:t>DELIVERY TECHNIQUE</a:t>
            </a:r>
          </a:p>
        </p:txBody>
      </p:sp>
      <p:sp>
        <p:nvSpPr>
          <p:cNvPr id="3" name="Content Placeholder 2">
            <a:extLst>
              <a:ext uri="{FF2B5EF4-FFF2-40B4-BE49-F238E27FC236}">
                <a16:creationId xmlns:a16="http://schemas.microsoft.com/office/drawing/2014/main" id="{86741032-F24F-48D4-A5F2-32263E53E31F}"/>
              </a:ext>
            </a:extLst>
          </p:cNvPr>
          <p:cNvSpPr>
            <a:spLocks noGrp="1"/>
          </p:cNvSpPr>
          <p:nvPr>
            <p:ph idx="1"/>
          </p:nvPr>
        </p:nvSpPr>
        <p:spPr>
          <a:xfrm>
            <a:off x="685346" y="1772816"/>
            <a:ext cx="7765322" cy="4896544"/>
          </a:xfrm>
        </p:spPr>
        <p:txBody>
          <a:bodyPr>
            <a:normAutofit fontScale="85000" lnSpcReduction="10000"/>
          </a:bodyPr>
          <a:lstStyle/>
          <a:p>
            <a:pPr marL="0" indent="0">
              <a:buNone/>
            </a:pPr>
            <a:r>
              <a:rPr lang="en-GB" dirty="0"/>
              <a:t>Learn from the people around you who deliver good presentations </a:t>
            </a:r>
          </a:p>
          <a:p>
            <a:r>
              <a:rPr lang="en-GB" dirty="0"/>
              <a:t>Relate to your audience – be human, look at people, engage with them </a:t>
            </a:r>
          </a:p>
          <a:p>
            <a:r>
              <a:rPr lang="en-GB" dirty="0"/>
              <a:t>Make it easy for people to hear – be clear, use straightforward language and avoid unnecessary jargon </a:t>
            </a:r>
          </a:p>
          <a:p>
            <a:r>
              <a:rPr lang="en-GB" dirty="0"/>
              <a:t>Try to be interesting – vary your pace, use visual aids, occasional humour but not too much </a:t>
            </a:r>
          </a:p>
          <a:p>
            <a:r>
              <a:rPr lang="en-GB" dirty="0"/>
              <a:t>Avoid distributing handouts while you are speaking </a:t>
            </a:r>
          </a:p>
          <a:p>
            <a:r>
              <a:rPr lang="en-GB" dirty="0"/>
              <a:t>Keep your notes brief – if your are a beginner at presenting try not to read everything from the notes </a:t>
            </a:r>
          </a:p>
          <a:p>
            <a:r>
              <a:rPr lang="en-GB" dirty="0"/>
              <a:t>Watch your audience – body language </a:t>
            </a:r>
          </a:p>
          <a:p>
            <a:r>
              <a:rPr lang="en-GB" dirty="0"/>
              <a:t>Be honest </a:t>
            </a:r>
          </a:p>
          <a:p>
            <a:r>
              <a:rPr lang="en-GB" dirty="0"/>
              <a:t>Manage your time – practice, practice and practice! Record yourself </a:t>
            </a:r>
          </a:p>
        </p:txBody>
      </p:sp>
    </p:spTree>
    <p:extLst>
      <p:ext uri="{BB962C8B-B14F-4D97-AF65-F5344CB8AC3E}">
        <p14:creationId xmlns:p14="http://schemas.microsoft.com/office/powerpoint/2010/main" val="118388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8589EB5D-10DD-4B27-AAEF-649487C08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23AB4-3AAF-4E95-9DA8-811A2C281426}"/>
              </a:ext>
            </a:extLst>
          </p:cNvPr>
          <p:cNvSpPr>
            <a:spLocks noGrp="1"/>
          </p:cNvSpPr>
          <p:nvPr>
            <p:ph type="title"/>
          </p:nvPr>
        </p:nvSpPr>
        <p:spPr>
          <a:xfrm>
            <a:off x="685347" y="609600"/>
            <a:ext cx="3471441" cy="1326321"/>
          </a:xfrm>
        </p:spPr>
        <p:txBody>
          <a:bodyPr>
            <a:normAutofit/>
          </a:bodyPr>
          <a:lstStyle/>
          <a:p>
            <a:pPr algn="l"/>
            <a:r>
              <a:rPr lang="en-GB"/>
              <a:t>Visuals</a:t>
            </a:r>
          </a:p>
        </p:txBody>
      </p:sp>
      <p:pic>
        <p:nvPicPr>
          <p:cNvPr id="37" name="Content Placeholder 36">
            <a:extLst>
              <a:ext uri="{FF2B5EF4-FFF2-40B4-BE49-F238E27FC236}">
                <a16:creationId xmlns:a16="http://schemas.microsoft.com/office/drawing/2014/main" id="{BACEB238-9417-45A6-B0EA-4FB2949E4670}"/>
              </a:ext>
            </a:extLst>
          </p:cNvPr>
          <p:cNvPicPr>
            <a:picLocks noGrp="1" noChangeAspect="1"/>
          </p:cNvPicPr>
          <p:nvPr>
            <p:ph idx="1"/>
          </p:nvPr>
        </p:nvPicPr>
        <p:blipFill>
          <a:blip r:embed="rId3"/>
          <a:stretch>
            <a:fillRect/>
          </a:stretch>
        </p:blipFill>
        <p:spPr>
          <a:xfrm>
            <a:off x="9173" y="4625753"/>
            <a:ext cx="4516334" cy="2232247"/>
          </a:xfrm>
        </p:spPr>
      </p:pic>
      <p:sp>
        <p:nvSpPr>
          <p:cNvPr id="30" name="Rectangle 19">
            <a:extLst>
              <a:ext uri="{FF2B5EF4-FFF2-40B4-BE49-F238E27FC236}">
                <a16:creationId xmlns:a16="http://schemas.microsoft.com/office/drawing/2014/main" id="{2D1C56A8-C72F-4968-B026-854881537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4679" y="0"/>
            <a:ext cx="460932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011B96C-60DD-4312-9D3C-BEDD1C114CB2}"/>
              </a:ext>
            </a:extLst>
          </p:cNvPr>
          <p:cNvPicPr>
            <a:picLocks noChangeAspect="1"/>
          </p:cNvPicPr>
          <p:nvPr/>
        </p:nvPicPr>
        <p:blipFill>
          <a:blip r:embed="rId4"/>
          <a:stretch>
            <a:fillRect/>
          </a:stretch>
        </p:blipFill>
        <p:spPr>
          <a:xfrm>
            <a:off x="5017278" y="917978"/>
            <a:ext cx="1701409" cy="2075645"/>
          </a:xfrm>
          <a:prstGeom prst="rect">
            <a:avLst/>
          </a:prstGeom>
        </p:spPr>
      </p:pic>
      <p:pic>
        <p:nvPicPr>
          <p:cNvPr id="5" name="Content Placeholder 4">
            <a:extLst>
              <a:ext uri="{FF2B5EF4-FFF2-40B4-BE49-F238E27FC236}">
                <a16:creationId xmlns:a16="http://schemas.microsoft.com/office/drawing/2014/main" id="{90A06706-D481-446C-A5FC-A2B3035079F6}"/>
              </a:ext>
            </a:extLst>
          </p:cNvPr>
          <p:cNvPicPr>
            <a:picLocks noChangeAspect="1"/>
          </p:cNvPicPr>
          <p:nvPr/>
        </p:nvPicPr>
        <p:blipFill>
          <a:blip r:embed="rId5"/>
          <a:stretch>
            <a:fillRect/>
          </a:stretch>
        </p:blipFill>
        <p:spPr>
          <a:xfrm>
            <a:off x="6959988" y="1590023"/>
            <a:ext cx="1701411" cy="731557"/>
          </a:xfrm>
          <a:prstGeom prst="rect">
            <a:avLst/>
          </a:prstGeom>
        </p:spPr>
      </p:pic>
      <p:pic>
        <p:nvPicPr>
          <p:cNvPr id="9" name="Picture 8">
            <a:extLst>
              <a:ext uri="{FF2B5EF4-FFF2-40B4-BE49-F238E27FC236}">
                <a16:creationId xmlns:a16="http://schemas.microsoft.com/office/drawing/2014/main" id="{8FF130D8-E249-44EA-BEA4-1DAB6958AF41}"/>
              </a:ext>
            </a:extLst>
          </p:cNvPr>
          <p:cNvPicPr>
            <a:picLocks noChangeAspect="1"/>
          </p:cNvPicPr>
          <p:nvPr/>
        </p:nvPicPr>
        <p:blipFill>
          <a:blip r:embed="rId6"/>
          <a:stretch>
            <a:fillRect/>
          </a:stretch>
        </p:blipFill>
        <p:spPr>
          <a:xfrm>
            <a:off x="5017278" y="4444801"/>
            <a:ext cx="1701409" cy="914794"/>
          </a:xfrm>
          <a:prstGeom prst="rect">
            <a:avLst/>
          </a:prstGeom>
        </p:spPr>
      </p:pic>
      <p:pic>
        <p:nvPicPr>
          <p:cNvPr id="7" name="Picture 6">
            <a:extLst>
              <a:ext uri="{FF2B5EF4-FFF2-40B4-BE49-F238E27FC236}">
                <a16:creationId xmlns:a16="http://schemas.microsoft.com/office/drawing/2014/main" id="{F4C18B10-1EAC-444A-A528-2325026BF5E0}"/>
              </a:ext>
            </a:extLst>
          </p:cNvPr>
          <p:cNvPicPr>
            <a:picLocks noChangeAspect="1"/>
          </p:cNvPicPr>
          <p:nvPr/>
        </p:nvPicPr>
        <p:blipFill>
          <a:blip r:embed="rId7"/>
          <a:stretch>
            <a:fillRect/>
          </a:stretch>
        </p:blipFill>
        <p:spPr>
          <a:xfrm>
            <a:off x="6959988" y="4548329"/>
            <a:ext cx="1701411" cy="707739"/>
          </a:xfrm>
          <a:prstGeom prst="rect">
            <a:avLst/>
          </a:prstGeom>
        </p:spPr>
      </p:pic>
    </p:spTree>
    <p:extLst>
      <p:ext uri="{BB962C8B-B14F-4D97-AF65-F5344CB8AC3E}">
        <p14:creationId xmlns:p14="http://schemas.microsoft.com/office/powerpoint/2010/main" val="11042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26455-E6E8-4E51-A2F6-DEB85681616E}"/>
              </a:ext>
            </a:extLst>
          </p:cNvPr>
          <p:cNvSpPr>
            <a:spLocks noGrp="1"/>
          </p:cNvSpPr>
          <p:nvPr>
            <p:ph type="title"/>
          </p:nvPr>
        </p:nvSpPr>
        <p:spPr>
          <a:xfrm>
            <a:off x="597159" y="4551037"/>
            <a:ext cx="7949682" cy="1168638"/>
          </a:xfrm>
        </p:spPr>
        <p:txBody>
          <a:bodyPr vert="horz" lIns="91440" tIns="45720" rIns="91440" bIns="45720" rtlCol="0" anchor="b">
            <a:normAutofit/>
          </a:bodyPr>
          <a:lstStyle/>
          <a:p>
            <a:r>
              <a:rPr lang="en-US" sz="3800"/>
              <a:t>Visuals</a:t>
            </a:r>
          </a:p>
        </p:txBody>
      </p:sp>
      <p:sp>
        <p:nvSpPr>
          <p:cNvPr id="30" name="Rectangle 29">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946108F-4F5B-48F2-B79A-186BB9707E51}"/>
              </a:ext>
            </a:extLst>
          </p:cNvPr>
          <p:cNvPicPr>
            <a:picLocks noGrp="1" noChangeAspect="1"/>
          </p:cNvPicPr>
          <p:nvPr>
            <p:ph idx="1"/>
          </p:nvPr>
        </p:nvPicPr>
        <p:blipFill>
          <a:blip r:embed="rId3"/>
          <a:stretch>
            <a:fillRect/>
          </a:stretch>
        </p:blipFill>
        <p:spPr>
          <a:xfrm>
            <a:off x="1931892" y="1"/>
            <a:ext cx="5062727" cy="4212692"/>
          </a:xfrm>
          <a:prstGeom prst="rect">
            <a:avLst/>
          </a:prstGeom>
        </p:spPr>
      </p:pic>
    </p:spTree>
    <p:extLst>
      <p:ext uri="{BB962C8B-B14F-4D97-AF65-F5344CB8AC3E}">
        <p14:creationId xmlns:p14="http://schemas.microsoft.com/office/powerpoint/2010/main" val="190775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5C9D-D92C-4FEF-B22D-93103C67AABB}"/>
              </a:ext>
            </a:extLst>
          </p:cNvPr>
          <p:cNvSpPr>
            <a:spLocks noGrp="1"/>
          </p:cNvSpPr>
          <p:nvPr>
            <p:ph type="title"/>
          </p:nvPr>
        </p:nvSpPr>
        <p:spPr>
          <a:xfrm>
            <a:off x="685346" y="609600"/>
            <a:ext cx="7765321" cy="1326321"/>
          </a:xfrm>
        </p:spPr>
        <p:txBody>
          <a:bodyPr>
            <a:normAutofit/>
          </a:bodyPr>
          <a:lstStyle/>
          <a:p>
            <a:r>
              <a:rPr lang="en-GB" dirty="0"/>
              <a:t>Effective visual aids</a:t>
            </a:r>
          </a:p>
        </p:txBody>
      </p:sp>
      <p:sp>
        <p:nvSpPr>
          <p:cNvPr id="3" name="Content Placeholder 2">
            <a:extLst>
              <a:ext uri="{FF2B5EF4-FFF2-40B4-BE49-F238E27FC236}">
                <a16:creationId xmlns:a16="http://schemas.microsoft.com/office/drawing/2014/main" id="{BBB8FC1E-E7FD-44A4-A0A8-9A67C3DB4662}"/>
              </a:ext>
            </a:extLst>
          </p:cNvPr>
          <p:cNvSpPr>
            <a:spLocks noGrp="1"/>
          </p:cNvSpPr>
          <p:nvPr>
            <p:ph idx="1"/>
          </p:nvPr>
        </p:nvSpPr>
        <p:spPr>
          <a:xfrm>
            <a:off x="685346" y="2096064"/>
            <a:ext cx="3762645" cy="4429280"/>
          </a:xfrm>
        </p:spPr>
        <p:txBody>
          <a:bodyPr>
            <a:normAutofit fontScale="92500" lnSpcReduction="20000"/>
          </a:bodyPr>
          <a:lstStyle/>
          <a:p>
            <a:pPr marL="0" indent="0">
              <a:lnSpc>
                <a:spcPct val="110000"/>
              </a:lnSpc>
              <a:buNone/>
            </a:pPr>
            <a:r>
              <a:rPr lang="en-GB" sz="1900" dirty="0"/>
              <a:t>Using images and other visual aids will make communication very effective. The main functions are: </a:t>
            </a:r>
          </a:p>
          <a:p>
            <a:pPr>
              <a:lnSpc>
                <a:spcPct val="110000"/>
              </a:lnSpc>
            </a:pPr>
            <a:r>
              <a:rPr lang="en-GB" sz="1900" dirty="0"/>
              <a:t>To help audience understand a point </a:t>
            </a:r>
          </a:p>
          <a:p>
            <a:pPr>
              <a:lnSpc>
                <a:spcPct val="110000"/>
              </a:lnSpc>
            </a:pPr>
            <a:r>
              <a:rPr lang="en-GB" sz="1900" dirty="0"/>
              <a:t>They can help audience remember a point </a:t>
            </a:r>
          </a:p>
          <a:p>
            <a:pPr>
              <a:lnSpc>
                <a:spcPct val="110000"/>
              </a:lnSpc>
            </a:pPr>
            <a:r>
              <a:rPr lang="en-GB" sz="1900" dirty="0"/>
              <a:t>They can keep your audience awake </a:t>
            </a:r>
          </a:p>
          <a:p>
            <a:pPr>
              <a:lnSpc>
                <a:spcPct val="110000"/>
              </a:lnSpc>
            </a:pPr>
            <a:r>
              <a:rPr lang="en-GB" sz="1900" dirty="0"/>
              <a:t>Do not overcrowd with information and visuals</a:t>
            </a:r>
          </a:p>
          <a:p>
            <a:pPr>
              <a:lnSpc>
                <a:spcPct val="110000"/>
              </a:lnSpc>
            </a:pPr>
            <a:r>
              <a:rPr lang="en-GB" sz="1900" dirty="0"/>
              <a:t>Use bullet points rather than large passages of text </a:t>
            </a:r>
          </a:p>
          <a:p>
            <a:pPr>
              <a:lnSpc>
                <a:spcPct val="110000"/>
              </a:lnSpc>
            </a:pPr>
            <a:endParaRPr lang="en-GB" sz="1900" dirty="0"/>
          </a:p>
        </p:txBody>
      </p:sp>
      <p:pic>
        <p:nvPicPr>
          <p:cNvPr id="1026" name="Picture 2" descr="20 Ways to Stay Awake – Ungroovygords">
            <a:extLst>
              <a:ext uri="{FF2B5EF4-FFF2-40B4-BE49-F238E27FC236}">
                <a16:creationId xmlns:a16="http://schemas.microsoft.com/office/drawing/2014/main" id="{3B00A249-71AD-4790-9B5B-C3620DBAE2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3711" y="3429000"/>
            <a:ext cx="3624943" cy="2086298"/>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2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TotalTime>
  <Words>958</Words>
  <Application>Microsoft Office PowerPoint</Application>
  <PresentationFormat>On-screen Show (4:3)</PresentationFormat>
  <Paragraphs>106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 2</vt:lpstr>
      <vt:lpstr>Damask</vt:lpstr>
      <vt:lpstr>PRESENTATIONS</vt:lpstr>
      <vt:lpstr>Why do we need to present? </vt:lpstr>
      <vt:lpstr>Good vs bad reasons</vt:lpstr>
      <vt:lpstr>THE INFORMATION YOU PRESENT</vt:lpstr>
      <vt:lpstr>Clear structure</vt:lpstr>
      <vt:lpstr>DELIVERY TECHNIQUE</vt:lpstr>
      <vt:lpstr>Visuals</vt:lpstr>
      <vt:lpstr>Visuals</vt:lpstr>
      <vt:lpstr>Effective visual aids</vt:lpstr>
      <vt:lpstr>Handling questions</vt:lpstr>
      <vt:lpstr>Controlling nerves</vt:lpstr>
      <vt:lpstr>Preparation</vt:lpstr>
      <vt:lpstr>A GOOD PRESENTATION:</vt:lpstr>
      <vt:lpstr>IN A GROUP PRESENTATION, THE FIRST PRESENTER WILL: </vt:lpstr>
      <vt:lpstr>ALL PRESENTERS WILL:  </vt:lpstr>
      <vt:lpstr>ALL PRESENTERS WILL: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creator>Gurjot Singh</dc:creator>
  <cp:lastModifiedBy>Gurjot Singh</cp:lastModifiedBy>
  <cp:revision>1</cp:revision>
  <dcterms:created xsi:type="dcterms:W3CDTF">2020-11-04T18:16:25Z</dcterms:created>
  <dcterms:modified xsi:type="dcterms:W3CDTF">2020-11-05T09:45:26Z</dcterms:modified>
</cp:coreProperties>
</file>