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66" r:id="rId2"/>
    <p:sldId id="258" r:id="rId3"/>
    <p:sldId id="274" r:id="rId4"/>
    <p:sldId id="273" r:id="rId5"/>
    <p:sldId id="308" r:id="rId6"/>
    <p:sldId id="309" r:id="rId7"/>
    <p:sldId id="310" r:id="rId8"/>
    <p:sldId id="311" r:id="rId9"/>
    <p:sldId id="312" r:id="rId10"/>
    <p:sldId id="285" r:id="rId11"/>
    <p:sldId id="286" r:id="rId12"/>
    <p:sldId id="306" r:id="rId13"/>
    <p:sldId id="318" r:id="rId14"/>
    <p:sldId id="295" r:id="rId15"/>
    <p:sldId id="294" r:id="rId16"/>
    <p:sldId id="323" r:id="rId17"/>
    <p:sldId id="313" r:id="rId18"/>
    <p:sldId id="319" r:id="rId19"/>
    <p:sldId id="314" r:id="rId20"/>
    <p:sldId id="315" r:id="rId21"/>
    <p:sldId id="316" r:id="rId22"/>
    <p:sldId id="320" r:id="rId23"/>
    <p:sldId id="321" r:id="rId24"/>
    <p:sldId id="322" r:id="rId25"/>
    <p:sldId id="324" r:id="rId26"/>
    <p:sldId id="259" r:id="rId27"/>
    <p:sldId id="289" r:id="rId28"/>
    <p:sldId id="293"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E3CF"/>
    <a:srgbClr val="2FC5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 styleId="{3B4B98B0-60AC-42C2-AFA5-B58CD77FA1E5}" styleName="">
    <a:wholeTbl>
      <a:tcTxStyle>
        <a:font>
          <a:latin typeface="+mn-lt"/>
          <a:ea typeface="+mn-ea"/>
          <a:cs typeface="+mn-cs"/>
        </a:font>
        <a:srgbClr val="000000"/>
      </a:tcTxStyle>
      <a:tcStyle>
        <a:tcBdr>
          <a:top>
            <a:ln w="12701" cap="flat" cmpd="sng" algn="ctr">
              <a:solidFill>
                <a:srgbClr val="4472C4"/>
              </a:solidFill>
              <a:prstDash val="solid"/>
              <a:round/>
              <a:headEnd type="none" w="med" len="med"/>
              <a:tailEnd type="none" w="med" len="med"/>
            </a:ln>
          </a:top>
          <a:bottom>
            <a:ln w="12701" cap="flat" cmpd="sng" algn="ctr">
              <a:solidFill>
                <a:srgbClr val="4472C4"/>
              </a:solidFill>
              <a:prstDash val="solid"/>
              <a:round/>
              <a:headEnd type="none" w="med" len="med"/>
              <a:tailEnd type="none" w="med" len="med"/>
            </a:ln>
          </a:bottom>
        </a:tcBdr>
      </a:tcStyle>
    </a:wholeTbl>
    <a:band1H>
      <a:tcStyle>
        <a:tcBdr/>
        <a:fill>
          <a:solidFill>
            <a:srgbClr val="4472C4"/>
          </a:solidFill>
        </a:fill>
      </a:tcStyle>
    </a:band1H>
    <a:band2H>
      <a:tcStyle>
        <a:tcBdr/>
      </a:tcStyle>
    </a:band2H>
    <a:band1V>
      <a:tcStyle>
        <a:tcBdr/>
        <a:fill>
          <a:solidFill>
            <a:srgbClr val="4472C4"/>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12701" cap="flat" cmpd="sng" algn="ctr">
              <a:solidFill>
                <a:srgbClr val="4472C4"/>
              </a:solidFill>
              <a:prstDash val="solid"/>
              <a:round/>
              <a:headEnd type="none" w="med" len="med"/>
              <a:tailEnd type="none" w="med" len="med"/>
            </a:ln>
          </a:top>
        </a:tcBdr>
      </a:tcStyle>
    </a:lastRow>
    <a:firstRow>
      <a:tcTxStyle b="on">
        <a:font>
          <a:latin typeface=""/>
          <a:ea typeface=""/>
          <a:cs typeface=""/>
        </a:font>
      </a:tcTxStyle>
      <a:tcStyle>
        <a:tcBdr>
          <a:bottom>
            <a:ln w="12701" cap="flat" cmpd="sng" algn="ctr">
              <a:solidFill>
                <a:srgbClr val="4472C4"/>
              </a:solidFill>
              <a:prstDash val="solid"/>
              <a:round/>
              <a:headEnd type="none" w="med" len="med"/>
              <a:tailEnd type="none" w="med" len="med"/>
            </a:ln>
          </a:bottom>
        </a:tcBdr>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jot Singh" userId="8ebce928-24e2-4f7f-950b-4306909cf726" providerId="ADAL" clId="{54436151-3448-4291-9A89-2C07DA11E338}"/>
    <pc:docChg chg="undo custSel addSld delSld modSld sldOrd">
      <pc:chgData name="Gurjot Singh" userId="8ebce928-24e2-4f7f-950b-4306909cf726" providerId="ADAL" clId="{54436151-3448-4291-9A89-2C07DA11E338}" dt="2021-02-16T14:59:20.354" v="908" actId="20577"/>
      <pc:docMkLst>
        <pc:docMk/>
      </pc:docMkLst>
      <pc:sldChg chg="modSp mod">
        <pc:chgData name="Gurjot Singh" userId="8ebce928-24e2-4f7f-950b-4306909cf726" providerId="ADAL" clId="{54436151-3448-4291-9A89-2C07DA11E338}" dt="2021-02-16T14:23:12.222" v="99" actId="20577"/>
        <pc:sldMkLst>
          <pc:docMk/>
          <pc:sldMk cId="0" sldId="258"/>
        </pc:sldMkLst>
        <pc:spChg chg="mod">
          <ac:chgData name="Gurjot Singh" userId="8ebce928-24e2-4f7f-950b-4306909cf726" providerId="ADAL" clId="{54436151-3448-4291-9A89-2C07DA11E338}" dt="2021-02-16T14:23:12.222" v="99" actId="20577"/>
          <ac:spMkLst>
            <pc:docMk/>
            <pc:sldMk cId="0" sldId="258"/>
            <ac:spMk id="24580" creationId="{3FE49C27-A846-4B7F-B0F8-DEAB095A5F94}"/>
          </ac:spMkLst>
        </pc:spChg>
      </pc:sldChg>
      <pc:sldChg chg="modSp mod">
        <pc:chgData name="Gurjot Singh" userId="8ebce928-24e2-4f7f-950b-4306909cf726" providerId="ADAL" clId="{54436151-3448-4291-9A89-2C07DA11E338}" dt="2021-02-16T14:21:27.066" v="24" actId="20577"/>
        <pc:sldMkLst>
          <pc:docMk/>
          <pc:sldMk cId="0" sldId="266"/>
        </pc:sldMkLst>
        <pc:spChg chg="mod">
          <ac:chgData name="Gurjot Singh" userId="8ebce928-24e2-4f7f-950b-4306909cf726" providerId="ADAL" clId="{54436151-3448-4291-9A89-2C07DA11E338}" dt="2021-02-16T14:21:27.066" v="24" actId="20577"/>
          <ac:spMkLst>
            <pc:docMk/>
            <pc:sldMk cId="0" sldId="266"/>
            <ac:spMk id="23554" creationId="{C52C7B50-66B3-4E5A-AE60-72AE31364C30}"/>
          </ac:spMkLst>
        </pc:spChg>
      </pc:sldChg>
      <pc:sldChg chg="modSp mod">
        <pc:chgData name="Gurjot Singh" userId="8ebce928-24e2-4f7f-950b-4306909cf726" providerId="ADAL" clId="{54436151-3448-4291-9A89-2C07DA11E338}" dt="2021-02-16T14:24:47.947" v="105" actId="20577"/>
        <pc:sldMkLst>
          <pc:docMk/>
          <pc:sldMk cId="0" sldId="273"/>
        </pc:sldMkLst>
        <pc:spChg chg="mod">
          <ac:chgData name="Gurjot Singh" userId="8ebce928-24e2-4f7f-950b-4306909cf726" providerId="ADAL" clId="{54436151-3448-4291-9A89-2C07DA11E338}" dt="2021-02-16T14:24:47.947" v="105" actId="20577"/>
          <ac:spMkLst>
            <pc:docMk/>
            <pc:sldMk cId="0" sldId="273"/>
            <ac:spMk id="5" creationId="{BCE1116E-0198-4A7A-A87C-8998256D4E04}"/>
          </ac:spMkLst>
        </pc:spChg>
      </pc:sldChg>
      <pc:sldChg chg="modSp mod">
        <pc:chgData name="Gurjot Singh" userId="8ebce928-24e2-4f7f-950b-4306909cf726" providerId="ADAL" clId="{54436151-3448-4291-9A89-2C07DA11E338}" dt="2021-02-16T14:23:34.337" v="104" actId="403"/>
        <pc:sldMkLst>
          <pc:docMk/>
          <pc:sldMk cId="0" sldId="274"/>
        </pc:sldMkLst>
        <pc:spChg chg="mod">
          <ac:chgData name="Gurjot Singh" userId="8ebce928-24e2-4f7f-950b-4306909cf726" providerId="ADAL" clId="{54436151-3448-4291-9A89-2C07DA11E338}" dt="2021-02-16T14:23:34.337" v="104" actId="403"/>
          <ac:spMkLst>
            <pc:docMk/>
            <pc:sldMk cId="0" sldId="274"/>
            <ac:spMk id="3" creationId="{01B520C8-884A-487A-852B-29441A8AB14A}"/>
          </ac:spMkLst>
        </pc:spChg>
      </pc:sldChg>
      <pc:sldChg chg="modSp">
        <pc:chgData name="Gurjot Singh" userId="8ebce928-24e2-4f7f-950b-4306909cf726" providerId="ADAL" clId="{54436151-3448-4291-9A89-2C07DA11E338}" dt="2021-02-16T14:32:51.163" v="119" actId="1076"/>
        <pc:sldMkLst>
          <pc:docMk/>
          <pc:sldMk cId="0" sldId="294"/>
        </pc:sldMkLst>
        <pc:picChg chg="mod">
          <ac:chgData name="Gurjot Singh" userId="8ebce928-24e2-4f7f-950b-4306909cf726" providerId="ADAL" clId="{54436151-3448-4291-9A89-2C07DA11E338}" dt="2021-02-16T14:32:51.163" v="119" actId="1076"/>
          <ac:picMkLst>
            <pc:docMk/>
            <pc:sldMk cId="0" sldId="294"/>
            <ac:picMk id="37891" creationId="{96CB2312-8D8C-4737-A934-FB50DC01DB54}"/>
          </ac:picMkLst>
        </pc:picChg>
      </pc:sldChg>
      <pc:sldChg chg="modSp mod">
        <pc:chgData name="Gurjot Singh" userId="8ebce928-24e2-4f7f-950b-4306909cf726" providerId="ADAL" clId="{54436151-3448-4291-9A89-2C07DA11E338}" dt="2021-02-16T14:30:59.886" v="118" actId="5793"/>
        <pc:sldMkLst>
          <pc:docMk/>
          <pc:sldMk cId="0" sldId="306"/>
        </pc:sldMkLst>
        <pc:spChg chg="mod">
          <ac:chgData name="Gurjot Singh" userId="8ebce928-24e2-4f7f-950b-4306909cf726" providerId="ADAL" clId="{54436151-3448-4291-9A89-2C07DA11E338}" dt="2021-02-16T14:30:59.886" v="118" actId="5793"/>
          <ac:spMkLst>
            <pc:docMk/>
            <pc:sldMk cId="0" sldId="306"/>
            <ac:spMk id="34820" creationId="{03115F71-1EA0-4B74-97D6-6B28AE832208}"/>
          </ac:spMkLst>
        </pc:spChg>
      </pc:sldChg>
      <pc:sldChg chg="modSp mod">
        <pc:chgData name="Gurjot Singh" userId="8ebce928-24e2-4f7f-950b-4306909cf726" providerId="ADAL" clId="{54436151-3448-4291-9A89-2C07DA11E338}" dt="2021-02-16T14:24:58.480" v="106" actId="20577"/>
        <pc:sldMkLst>
          <pc:docMk/>
          <pc:sldMk cId="0" sldId="308"/>
        </pc:sldMkLst>
        <pc:spChg chg="mod">
          <ac:chgData name="Gurjot Singh" userId="8ebce928-24e2-4f7f-950b-4306909cf726" providerId="ADAL" clId="{54436151-3448-4291-9A89-2C07DA11E338}" dt="2021-02-16T14:24:58.480" v="106" actId="20577"/>
          <ac:spMkLst>
            <pc:docMk/>
            <pc:sldMk cId="0" sldId="308"/>
            <ac:spMk id="27650" creationId="{C2C22740-853A-4377-9347-02B7E1C8AFCB}"/>
          </ac:spMkLst>
        </pc:spChg>
      </pc:sldChg>
      <pc:sldChg chg="modSp mod">
        <pc:chgData name="Gurjot Singh" userId="8ebce928-24e2-4f7f-950b-4306909cf726" providerId="ADAL" clId="{54436151-3448-4291-9A89-2C07DA11E338}" dt="2021-02-16T14:26:08.388" v="112" actId="20577"/>
        <pc:sldMkLst>
          <pc:docMk/>
          <pc:sldMk cId="0" sldId="309"/>
        </pc:sldMkLst>
        <pc:spChg chg="mod">
          <ac:chgData name="Gurjot Singh" userId="8ebce928-24e2-4f7f-950b-4306909cf726" providerId="ADAL" clId="{54436151-3448-4291-9A89-2C07DA11E338}" dt="2021-02-16T14:26:08.388" v="112" actId="20577"/>
          <ac:spMkLst>
            <pc:docMk/>
            <pc:sldMk cId="0" sldId="309"/>
            <ac:spMk id="2" creationId="{385CCDE8-8D3E-4739-A313-2AF96F9144D4}"/>
          </ac:spMkLst>
        </pc:spChg>
      </pc:sldChg>
      <pc:sldChg chg="ord">
        <pc:chgData name="Gurjot Singh" userId="8ebce928-24e2-4f7f-950b-4306909cf726" providerId="ADAL" clId="{54436151-3448-4291-9A89-2C07DA11E338}" dt="2021-02-16T14:50:51.969" v="807"/>
        <pc:sldMkLst>
          <pc:docMk/>
          <pc:sldMk cId="0" sldId="319"/>
        </pc:sldMkLst>
      </pc:sldChg>
      <pc:sldChg chg="modSp new mod">
        <pc:chgData name="Gurjot Singh" userId="8ebce928-24e2-4f7f-950b-4306909cf726" providerId="ADAL" clId="{54436151-3448-4291-9A89-2C07DA11E338}" dt="2021-02-16T14:45:01.989" v="805" actId="20577"/>
        <pc:sldMkLst>
          <pc:docMk/>
          <pc:sldMk cId="2132095707" sldId="323"/>
        </pc:sldMkLst>
        <pc:spChg chg="mod">
          <ac:chgData name="Gurjot Singh" userId="8ebce928-24e2-4f7f-950b-4306909cf726" providerId="ADAL" clId="{54436151-3448-4291-9A89-2C07DA11E338}" dt="2021-02-16T14:45:01.989" v="805" actId="20577"/>
          <ac:spMkLst>
            <pc:docMk/>
            <pc:sldMk cId="2132095707" sldId="323"/>
            <ac:spMk id="2" creationId="{01F6DB79-19AD-4DCE-A1AB-DA01AA4D5F55}"/>
          </ac:spMkLst>
        </pc:spChg>
        <pc:spChg chg="mod">
          <ac:chgData name="Gurjot Singh" userId="8ebce928-24e2-4f7f-950b-4306909cf726" providerId="ADAL" clId="{54436151-3448-4291-9A89-2C07DA11E338}" dt="2021-02-16T14:34:19.536" v="121"/>
          <ac:spMkLst>
            <pc:docMk/>
            <pc:sldMk cId="2132095707" sldId="323"/>
            <ac:spMk id="3" creationId="{0261E7B5-4113-43DD-8EC4-3D3CB0C82CCE}"/>
          </ac:spMkLst>
        </pc:spChg>
      </pc:sldChg>
      <pc:sldChg chg="new del">
        <pc:chgData name="Gurjot Singh" userId="8ebce928-24e2-4f7f-950b-4306909cf726" providerId="ADAL" clId="{54436151-3448-4291-9A89-2C07DA11E338}" dt="2021-02-16T14:56:47.123" v="809" actId="680"/>
        <pc:sldMkLst>
          <pc:docMk/>
          <pc:sldMk cId="882241132" sldId="324"/>
        </pc:sldMkLst>
      </pc:sldChg>
      <pc:sldChg chg="modSp new mod">
        <pc:chgData name="Gurjot Singh" userId="8ebce928-24e2-4f7f-950b-4306909cf726" providerId="ADAL" clId="{54436151-3448-4291-9A89-2C07DA11E338}" dt="2021-02-16T14:59:20.354" v="908" actId="20577"/>
        <pc:sldMkLst>
          <pc:docMk/>
          <pc:sldMk cId="3658138353" sldId="324"/>
        </pc:sldMkLst>
        <pc:spChg chg="mod">
          <ac:chgData name="Gurjot Singh" userId="8ebce928-24e2-4f7f-950b-4306909cf726" providerId="ADAL" clId="{54436151-3448-4291-9A89-2C07DA11E338}" dt="2021-02-16T14:59:20.354" v="908" actId="20577"/>
          <ac:spMkLst>
            <pc:docMk/>
            <pc:sldMk cId="3658138353" sldId="324"/>
            <ac:spMk id="2" creationId="{7D839907-8F26-4496-8800-868E2A8BA194}"/>
          </ac:spMkLst>
        </pc:spChg>
        <pc:spChg chg="mod">
          <ac:chgData name="Gurjot Singh" userId="8ebce928-24e2-4f7f-950b-4306909cf726" providerId="ADAL" clId="{54436151-3448-4291-9A89-2C07DA11E338}" dt="2021-02-16T14:56:55.631" v="838" actId="20577"/>
          <ac:spMkLst>
            <pc:docMk/>
            <pc:sldMk cId="3658138353" sldId="324"/>
            <ac:spMk id="3" creationId="{2419834D-20CD-44AE-8A27-8C6FFADC8792}"/>
          </ac:spMkLst>
        </pc:spChg>
      </pc:sldChg>
    </pc:docChg>
  </pc:docChgLst>
  <pc:docChgLst>
    <pc:chgData name="Gurjot Singh" userId="8ebce928-24e2-4f7f-950b-4306909cf726" providerId="ADAL" clId="{64132385-903A-43DF-9604-196D4DCE4E4D}"/>
    <pc:docChg chg="undo custSel delSld modSld">
      <pc:chgData name="Gurjot Singh" userId="8ebce928-24e2-4f7f-950b-4306909cf726" providerId="ADAL" clId="{64132385-903A-43DF-9604-196D4DCE4E4D}" dt="2021-02-16T15:06:49.966" v="52" actId="47"/>
      <pc:docMkLst>
        <pc:docMk/>
      </pc:docMkLst>
      <pc:sldChg chg="modSp mod">
        <pc:chgData name="Gurjot Singh" userId="8ebce928-24e2-4f7f-950b-4306909cf726" providerId="ADAL" clId="{64132385-903A-43DF-9604-196D4DCE4E4D}" dt="2021-02-16T15:05:06.889" v="41" actId="14100"/>
        <pc:sldMkLst>
          <pc:docMk/>
          <pc:sldMk cId="0" sldId="289"/>
        </pc:sldMkLst>
        <pc:spChg chg="mod">
          <ac:chgData name="Gurjot Singh" userId="8ebce928-24e2-4f7f-950b-4306909cf726" providerId="ADAL" clId="{64132385-903A-43DF-9604-196D4DCE4E4D}" dt="2021-02-16T15:05:06.889" v="41" actId="14100"/>
          <ac:spMkLst>
            <pc:docMk/>
            <pc:sldMk cId="0" sldId="289"/>
            <ac:spMk id="3" creationId="{2C9D1B3F-28E6-4295-8875-40FBF0E6EA49}"/>
          </ac:spMkLst>
        </pc:spChg>
      </pc:sldChg>
      <pc:sldChg chg="modSp mod">
        <pc:chgData name="Gurjot Singh" userId="8ebce928-24e2-4f7f-950b-4306909cf726" providerId="ADAL" clId="{64132385-903A-43DF-9604-196D4DCE4E4D}" dt="2021-02-16T15:06:30.401" v="51" actId="20577"/>
        <pc:sldMkLst>
          <pc:docMk/>
          <pc:sldMk cId="0" sldId="293"/>
        </pc:sldMkLst>
        <pc:spChg chg="mod">
          <ac:chgData name="Gurjot Singh" userId="8ebce928-24e2-4f7f-950b-4306909cf726" providerId="ADAL" clId="{64132385-903A-43DF-9604-196D4DCE4E4D}" dt="2021-02-16T15:06:30.401" v="51" actId="20577"/>
          <ac:spMkLst>
            <pc:docMk/>
            <pc:sldMk cId="0" sldId="293"/>
            <ac:spMk id="49155" creationId="{FB07F2F3-9E97-490A-97BB-F75505DE52C1}"/>
          </ac:spMkLst>
        </pc:spChg>
      </pc:sldChg>
      <pc:sldChg chg="del">
        <pc:chgData name="Gurjot Singh" userId="8ebce928-24e2-4f7f-950b-4306909cf726" providerId="ADAL" clId="{64132385-903A-43DF-9604-196D4DCE4E4D}" dt="2021-02-16T15:06:49.966" v="52" actId="47"/>
        <pc:sldMkLst>
          <pc:docMk/>
          <pc:sldMk cId="0" sldId="296"/>
        </pc:sldMkLst>
      </pc:sldChg>
      <pc:sldChg chg="modSp mod">
        <pc:chgData name="Gurjot Singh" userId="8ebce928-24e2-4f7f-950b-4306909cf726" providerId="ADAL" clId="{64132385-903A-43DF-9604-196D4DCE4E4D}" dt="2021-02-16T15:02:38.094" v="29" actId="12"/>
        <pc:sldMkLst>
          <pc:docMk/>
          <pc:sldMk cId="0" sldId="314"/>
        </pc:sldMkLst>
        <pc:spChg chg="mod">
          <ac:chgData name="Gurjot Singh" userId="8ebce928-24e2-4f7f-950b-4306909cf726" providerId="ADAL" clId="{64132385-903A-43DF-9604-196D4DCE4E4D}" dt="2021-02-16T15:02:38.094" v="29" actId="12"/>
          <ac:spMkLst>
            <pc:docMk/>
            <pc:sldMk cId="0" sldId="314"/>
            <ac:spMk id="2" creationId="{9270D415-2139-4C5B-B41F-0D1F7B562722}"/>
          </ac:spMkLst>
        </pc:spChg>
        <pc:spChg chg="mod">
          <ac:chgData name="Gurjot Singh" userId="8ebce928-24e2-4f7f-950b-4306909cf726" providerId="ADAL" clId="{64132385-903A-43DF-9604-196D4DCE4E4D}" dt="2021-02-16T15:02:01.146" v="18" actId="20577"/>
          <ac:spMkLst>
            <pc:docMk/>
            <pc:sldMk cId="0" sldId="314"/>
            <ac:spMk id="40963" creationId="{31E59E19-5E16-4107-9470-B200C06A6C86}"/>
          </ac:spMkLst>
        </pc:spChg>
      </pc:sldChg>
      <pc:sldChg chg="modSp mod">
        <pc:chgData name="Gurjot Singh" userId="8ebce928-24e2-4f7f-950b-4306909cf726" providerId="ADAL" clId="{64132385-903A-43DF-9604-196D4DCE4E4D}" dt="2021-02-16T15:01:48.076" v="4" actId="404"/>
        <pc:sldMkLst>
          <pc:docMk/>
          <pc:sldMk cId="0" sldId="315"/>
        </pc:sldMkLst>
        <pc:spChg chg="mod">
          <ac:chgData name="Gurjot Singh" userId="8ebce928-24e2-4f7f-950b-4306909cf726" providerId="ADAL" clId="{64132385-903A-43DF-9604-196D4DCE4E4D}" dt="2021-02-16T15:01:48.076" v="4" actId="404"/>
          <ac:spMkLst>
            <pc:docMk/>
            <pc:sldMk cId="0" sldId="315"/>
            <ac:spMk id="2" creationId="{0698D3EA-7055-4134-B424-D400CC1960EF}"/>
          </ac:spMkLst>
        </pc:spChg>
      </pc:sldChg>
      <pc:sldChg chg="modSp mod">
        <pc:chgData name="Gurjot Singh" userId="8ebce928-24e2-4f7f-950b-4306909cf726" providerId="ADAL" clId="{64132385-903A-43DF-9604-196D4DCE4E4D}" dt="2021-02-16T15:01:16.924" v="3" actId="404"/>
        <pc:sldMkLst>
          <pc:docMk/>
          <pc:sldMk cId="2132095707" sldId="323"/>
        </pc:sldMkLst>
        <pc:spChg chg="mod">
          <ac:chgData name="Gurjot Singh" userId="8ebce928-24e2-4f7f-950b-4306909cf726" providerId="ADAL" clId="{64132385-903A-43DF-9604-196D4DCE4E4D}" dt="2021-02-16T15:01:16.924" v="3" actId="404"/>
          <ac:spMkLst>
            <pc:docMk/>
            <pc:sldMk cId="2132095707" sldId="323"/>
            <ac:spMk id="2" creationId="{01F6DB79-19AD-4DCE-A1AB-DA01AA4D5F5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FBBDBE-5B8D-4189-9B54-229EF38F5ECD}" type="doc">
      <dgm:prSet loTypeId="urn:microsoft.com/office/officeart/2005/8/layout/cycle2" loCatId="cycle" qsTypeId="urn:microsoft.com/office/officeart/2005/8/quickstyle/3d2" qsCatId="3D" csTypeId="urn:microsoft.com/office/officeart/2005/8/colors/accent0_3" csCatId="mainScheme" phldr="1"/>
      <dgm:spPr/>
      <dgm:t>
        <a:bodyPr/>
        <a:lstStyle/>
        <a:p>
          <a:endParaRPr lang="en-GB"/>
        </a:p>
      </dgm:t>
    </dgm:pt>
    <dgm:pt modelId="{6EF59304-4026-4C5E-906D-B86CBFB4C806}">
      <dgm:prSet phldrT="[Text]"/>
      <dgm:spPr/>
      <dgm:t>
        <a:bodyPr/>
        <a:lstStyle/>
        <a:p>
          <a:r>
            <a:rPr lang="en-GB" dirty="0"/>
            <a:t>Experience</a:t>
          </a:r>
        </a:p>
      </dgm:t>
    </dgm:pt>
    <dgm:pt modelId="{EB5707A1-E04A-473E-8050-AC14354493CD}" type="parTrans" cxnId="{9C92228D-0955-43D8-A0C4-096FE9F79E47}">
      <dgm:prSet/>
      <dgm:spPr/>
      <dgm:t>
        <a:bodyPr/>
        <a:lstStyle/>
        <a:p>
          <a:endParaRPr lang="en-GB"/>
        </a:p>
      </dgm:t>
    </dgm:pt>
    <dgm:pt modelId="{16AC9671-BB6A-4891-8660-632F25E5A2E0}" type="sibTrans" cxnId="{9C92228D-0955-43D8-A0C4-096FE9F79E47}">
      <dgm:prSet/>
      <dgm:spPr/>
      <dgm:t>
        <a:bodyPr/>
        <a:lstStyle/>
        <a:p>
          <a:endParaRPr lang="en-GB"/>
        </a:p>
      </dgm:t>
    </dgm:pt>
    <dgm:pt modelId="{6CEB9850-5D8A-4A15-B2C8-6E206E6DC4AE}">
      <dgm:prSet phldrT="[Text]"/>
      <dgm:spPr/>
      <dgm:t>
        <a:bodyPr/>
        <a:lstStyle/>
        <a:p>
          <a:r>
            <a:rPr lang="en-GB" dirty="0"/>
            <a:t>Reflection</a:t>
          </a:r>
        </a:p>
      </dgm:t>
    </dgm:pt>
    <dgm:pt modelId="{BB44A0F3-6CED-4883-A77C-C1B1D7E717A4}" type="parTrans" cxnId="{1A8DCD40-E51B-4A2F-8136-F3BC3ECFECAD}">
      <dgm:prSet/>
      <dgm:spPr/>
      <dgm:t>
        <a:bodyPr/>
        <a:lstStyle/>
        <a:p>
          <a:endParaRPr lang="en-GB"/>
        </a:p>
      </dgm:t>
    </dgm:pt>
    <dgm:pt modelId="{B5AA8B40-CE3C-4F3F-A3E2-95588939282C}" type="sibTrans" cxnId="{1A8DCD40-E51B-4A2F-8136-F3BC3ECFECAD}">
      <dgm:prSet/>
      <dgm:spPr/>
      <dgm:t>
        <a:bodyPr/>
        <a:lstStyle/>
        <a:p>
          <a:endParaRPr lang="en-GB"/>
        </a:p>
      </dgm:t>
    </dgm:pt>
    <dgm:pt modelId="{A9C442AC-58D3-47C5-8ED6-6099279FD8AC}">
      <dgm:prSet phldrT="[Text]"/>
      <dgm:spPr/>
      <dgm:t>
        <a:bodyPr/>
        <a:lstStyle/>
        <a:p>
          <a:r>
            <a:rPr lang="en-GB" dirty="0"/>
            <a:t>Action</a:t>
          </a:r>
        </a:p>
      </dgm:t>
    </dgm:pt>
    <dgm:pt modelId="{28C41E56-2620-4125-A3BC-5B44E180A5E5}" type="parTrans" cxnId="{0FE6AFB6-2D34-4208-A9AA-8A0C5DEDD1A3}">
      <dgm:prSet/>
      <dgm:spPr/>
      <dgm:t>
        <a:bodyPr/>
        <a:lstStyle/>
        <a:p>
          <a:endParaRPr lang="en-GB"/>
        </a:p>
      </dgm:t>
    </dgm:pt>
    <dgm:pt modelId="{4973FAA5-B608-49F2-89D1-DCF67D9D3BA4}" type="sibTrans" cxnId="{0FE6AFB6-2D34-4208-A9AA-8A0C5DEDD1A3}">
      <dgm:prSet/>
      <dgm:spPr/>
      <dgm:t>
        <a:bodyPr/>
        <a:lstStyle/>
        <a:p>
          <a:endParaRPr lang="en-GB"/>
        </a:p>
      </dgm:t>
    </dgm:pt>
    <dgm:pt modelId="{703829B9-A4B1-4462-88E9-32BA60D9231A}" type="pres">
      <dgm:prSet presAssocID="{03FBBDBE-5B8D-4189-9B54-229EF38F5ECD}" presName="cycle" presStyleCnt="0">
        <dgm:presLayoutVars>
          <dgm:dir/>
          <dgm:resizeHandles val="exact"/>
        </dgm:presLayoutVars>
      </dgm:prSet>
      <dgm:spPr/>
    </dgm:pt>
    <dgm:pt modelId="{AFBB4DFE-605D-4475-8846-D8C95B3484E0}" type="pres">
      <dgm:prSet presAssocID="{6EF59304-4026-4C5E-906D-B86CBFB4C806}" presName="node" presStyleLbl="node1" presStyleIdx="0" presStyleCnt="3" custScaleX="124056" custScaleY="92993">
        <dgm:presLayoutVars>
          <dgm:bulletEnabled val="1"/>
        </dgm:presLayoutVars>
      </dgm:prSet>
      <dgm:spPr/>
    </dgm:pt>
    <dgm:pt modelId="{9BB18305-88CF-4D46-859B-03FA8782F3E3}" type="pres">
      <dgm:prSet presAssocID="{16AC9671-BB6A-4891-8660-632F25E5A2E0}" presName="sibTrans" presStyleLbl="sibTrans2D1" presStyleIdx="0" presStyleCnt="3"/>
      <dgm:spPr/>
    </dgm:pt>
    <dgm:pt modelId="{B3E059A9-0187-4ABC-B753-A2B3A9618CC5}" type="pres">
      <dgm:prSet presAssocID="{16AC9671-BB6A-4891-8660-632F25E5A2E0}" presName="connectorText" presStyleLbl="sibTrans2D1" presStyleIdx="0" presStyleCnt="3"/>
      <dgm:spPr/>
    </dgm:pt>
    <dgm:pt modelId="{2DB70F1E-36F4-4D78-B5A3-6246200C98D0}" type="pres">
      <dgm:prSet presAssocID="{6CEB9850-5D8A-4A15-B2C8-6E206E6DC4AE}" presName="node" presStyleLbl="node1" presStyleIdx="1" presStyleCnt="3" custScaleX="124056" custScaleY="92993">
        <dgm:presLayoutVars>
          <dgm:bulletEnabled val="1"/>
        </dgm:presLayoutVars>
      </dgm:prSet>
      <dgm:spPr/>
    </dgm:pt>
    <dgm:pt modelId="{6C9F61E4-3FF6-4189-8A77-8172C76841B0}" type="pres">
      <dgm:prSet presAssocID="{B5AA8B40-CE3C-4F3F-A3E2-95588939282C}" presName="sibTrans" presStyleLbl="sibTrans2D1" presStyleIdx="1" presStyleCnt="3"/>
      <dgm:spPr/>
    </dgm:pt>
    <dgm:pt modelId="{C2BCD3FC-0710-48E5-B765-83A5689FE622}" type="pres">
      <dgm:prSet presAssocID="{B5AA8B40-CE3C-4F3F-A3E2-95588939282C}" presName="connectorText" presStyleLbl="sibTrans2D1" presStyleIdx="1" presStyleCnt="3"/>
      <dgm:spPr/>
    </dgm:pt>
    <dgm:pt modelId="{3573B1AF-8DA4-4F65-AB74-EFDC877215FA}" type="pres">
      <dgm:prSet presAssocID="{A9C442AC-58D3-47C5-8ED6-6099279FD8AC}" presName="node" presStyleLbl="node1" presStyleIdx="2" presStyleCnt="3" custScaleX="124056" custScaleY="92993" custRadScaleRad="126169" custRadScaleInc="13998">
        <dgm:presLayoutVars>
          <dgm:bulletEnabled val="1"/>
        </dgm:presLayoutVars>
      </dgm:prSet>
      <dgm:spPr/>
    </dgm:pt>
    <dgm:pt modelId="{4BB2B6AA-E071-4EF3-99FE-CC739E882CC9}" type="pres">
      <dgm:prSet presAssocID="{4973FAA5-B608-49F2-89D1-DCF67D9D3BA4}" presName="sibTrans" presStyleLbl="sibTrans2D1" presStyleIdx="2" presStyleCnt="3"/>
      <dgm:spPr/>
    </dgm:pt>
    <dgm:pt modelId="{9E5CCB28-3742-479D-894D-5C4CFFBC74DC}" type="pres">
      <dgm:prSet presAssocID="{4973FAA5-B608-49F2-89D1-DCF67D9D3BA4}" presName="connectorText" presStyleLbl="sibTrans2D1" presStyleIdx="2" presStyleCnt="3"/>
      <dgm:spPr/>
    </dgm:pt>
  </dgm:ptLst>
  <dgm:cxnLst>
    <dgm:cxn modelId="{6FEA3903-5583-4718-B571-A94D3F9280F0}" type="presOf" srcId="{A9C442AC-58D3-47C5-8ED6-6099279FD8AC}" destId="{3573B1AF-8DA4-4F65-AB74-EFDC877215FA}" srcOrd="0" destOrd="0" presId="urn:microsoft.com/office/officeart/2005/8/layout/cycle2"/>
    <dgm:cxn modelId="{DBEDC00F-A2B3-46E8-B3BF-219E778CE783}" type="presOf" srcId="{6EF59304-4026-4C5E-906D-B86CBFB4C806}" destId="{AFBB4DFE-605D-4475-8846-D8C95B3484E0}" srcOrd="0" destOrd="0" presId="urn:microsoft.com/office/officeart/2005/8/layout/cycle2"/>
    <dgm:cxn modelId="{A210B318-8146-438B-8D12-78B6A21D825F}" type="presOf" srcId="{6CEB9850-5D8A-4A15-B2C8-6E206E6DC4AE}" destId="{2DB70F1E-36F4-4D78-B5A3-6246200C98D0}" srcOrd="0" destOrd="0" presId="urn:microsoft.com/office/officeart/2005/8/layout/cycle2"/>
    <dgm:cxn modelId="{AC5DF033-95E0-4C79-9511-01DE4395596A}" type="presOf" srcId="{4973FAA5-B608-49F2-89D1-DCF67D9D3BA4}" destId="{9E5CCB28-3742-479D-894D-5C4CFFBC74DC}" srcOrd="1" destOrd="0" presId="urn:microsoft.com/office/officeart/2005/8/layout/cycle2"/>
    <dgm:cxn modelId="{1A8DCD40-E51B-4A2F-8136-F3BC3ECFECAD}" srcId="{03FBBDBE-5B8D-4189-9B54-229EF38F5ECD}" destId="{6CEB9850-5D8A-4A15-B2C8-6E206E6DC4AE}" srcOrd="1" destOrd="0" parTransId="{BB44A0F3-6CED-4883-A77C-C1B1D7E717A4}" sibTransId="{B5AA8B40-CE3C-4F3F-A3E2-95588939282C}"/>
    <dgm:cxn modelId="{C84A6D6D-D67A-49C8-B481-EE2A82555954}" type="presOf" srcId="{4973FAA5-B608-49F2-89D1-DCF67D9D3BA4}" destId="{4BB2B6AA-E071-4EF3-99FE-CC739E882CC9}" srcOrd="0" destOrd="0" presId="urn:microsoft.com/office/officeart/2005/8/layout/cycle2"/>
    <dgm:cxn modelId="{3320BA8A-FC76-4E95-80E4-8307BB6DD100}" type="presOf" srcId="{03FBBDBE-5B8D-4189-9B54-229EF38F5ECD}" destId="{703829B9-A4B1-4462-88E9-32BA60D9231A}" srcOrd="0" destOrd="0" presId="urn:microsoft.com/office/officeart/2005/8/layout/cycle2"/>
    <dgm:cxn modelId="{9C92228D-0955-43D8-A0C4-096FE9F79E47}" srcId="{03FBBDBE-5B8D-4189-9B54-229EF38F5ECD}" destId="{6EF59304-4026-4C5E-906D-B86CBFB4C806}" srcOrd="0" destOrd="0" parTransId="{EB5707A1-E04A-473E-8050-AC14354493CD}" sibTransId="{16AC9671-BB6A-4891-8660-632F25E5A2E0}"/>
    <dgm:cxn modelId="{BB5161B4-2AD1-4B01-93D3-C5A5D96210F8}" type="presOf" srcId="{B5AA8B40-CE3C-4F3F-A3E2-95588939282C}" destId="{6C9F61E4-3FF6-4189-8A77-8172C76841B0}" srcOrd="0" destOrd="0" presId="urn:microsoft.com/office/officeart/2005/8/layout/cycle2"/>
    <dgm:cxn modelId="{0FE6AFB6-2D34-4208-A9AA-8A0C5DEDD1A3}" srcId="{03FBBDBE-5B8D-4189-9B54-229EF38F5ECD}" destId="{A9C442AC-58D3-47C5-8ED6-6099279FD8AC}" srcOrd="2" destOrd="0" parTransId="{28C41E56-2620-4125-A3BC-5B44E180A5E5}" sibTransId="{4973FAA5-B608-49F2-89D1-DCF67D9D3BA4}"/>
    <dgm:cxn modelId="{FB3B7DB8-887F-4F49-B43B-37EA67E280E5}" type="presOf" srcId="{B5AA8B40-CE3C-4F3F-A3E2-95588939282C}" destId="{C2BCD3FC-0710-48E5-B765-83A5689FE622}" srcOrd="1" destOrd="0" presId="urn:microsoft.com/office/officeart/2005/8/layout/cycle2"/>
    <dgm:cxn modelId="{BBCDB7C4-9F63-4022-9095-8A3BE51C9AD0}" type="presOf" srcId="{16AC9671-BB6A-4891-8660-632F25E5A2E0}" destId="{9BB18305-88CF-4D46-859B-03FA8782F3E3}" srcOrd="0" destOrd="0" presId="urn:microsoft.com/office/officeart/2005/8/layout/cycle2"/>
    <dgm:cxn modelId="{66FC6CE0-7E96-42AC-BB11-1AE4AC6B0447}" type="presOf" srcId="{16AC9671-BB6A-4891-8660-632F25E5A2E0}" destId="{B3E059A9-0187-4ABC-B753-A2B3A9618CC5}" srcOrd="1" destOrd="0" presId="urn:microsoft.com/office/officeart/2005/8/layout/cycle2"/>
    <dgm:cxn modelId="{2AC5990F-54D5-4053-ACF3-27A95332FD99}" type="presParOf" srcId="{703829B9-A4B1-4462-88E9-32BA60D9231A}" destId="{AFBB4DFE-605D-4475-8846-D8C95B3484E0}" srcOrd="0" destOrd="0" presId="urn:microsoft.com/office/officeart/2005/8/layout/cycle2"/>
    <dgm:cxn modelId="{940E09AA-1E5B-49A8-97AD-F38EA0F1E060}" type="presParOf" srcId="{703829B9-A4B1-4462-88E9-32BA60D9231A}" destId="{9BB18305-88CF-4D46-859B-03FA8782F3E3}" srcOrd="1" destOrd="0" presId="urn:microsoft.com/office/officeart/2005/8/layout/cycle2"/>
    <dgm:cxn modelId="{C90684FF-00DF-4534-A644-767FB3E396A9}" type="presParOf" srcId="{9BB18305-88CF-4D46-859B-03FA8782F3E3}" destId="{B3E059A9-0187-4ABC-B753-A2B3A9618CC5}" srcOrd="0" destOrd="0" presId="urn:microsoft.com/office/officeart/2005/8/layout/cycle2"/>
    <dgm:cxn modelId="{8F28B718-8804-49EF-9982-507C0096FB03}" type="presParOf" srcId="{703829B9-A4B1-4462-88E9-32BA60D9231A}" destId="{2DB70F1E-36F4-4D78-B5A3-6246200C98D0}" srcOrd="2" destOrd="0" presId="urn:microsoft.com/office/officeart/2005/8/layout/cycle2"/>
    <dgm:cxn modelId="{413286FF-0BE2-4967-ACF5-3CC8D152FA67}" type="presParOf" srcId="{703829B9-A4B1-4462-88E9-32BA60D9231A}" destId="{6C9F61E4-3FF6-4189-8A77-8172C76841B0}" srcOrd="3" destOrd="0" presId="urn:microsoft.com/office/officeart/2005/8/layout/cycle2"/>
    <dgm:cxn modelId="{247D2E97-E0E8-44A5-BD1C-CD51887CA912}" type="presParOf" srcId="{6C9F61E4-3FF6-4189-8A77-8172C76841B0}" destId="{C2BCD3FC-0710-48E5-B765-83A5689FE622}" srcOrd="0" destOrd="0" presId="urn:microsoft.com/office/officeart/2005/8/layout/cycle2"/>
    <dgm:cxn modelId="{51EFA280-5085-4C99-9A42-C3D18CE2EB3B}" type="presParOf" srcId="{703829B9-A4B1-4462-88E9-32BA60D9231A}" destId="{3573B1AF-8DA4-4F65-AB74-EFDC877215FA}" srcOrd="4" destOrd="0" presId="urn:microsoft.com/office/officeart/2005/8/layout/cycle2"/>
    <dgm:cxn modelId="{1B716824-94D4-4D03-81E3-CEDDE65A169A}" type="presParOf" srcId="{703829B9-A4B1-4462-88E9-32BA60D9231A}" destId="{4BB2B6AA-E071-4EF3-99FE-CC739E882CC9}" srcOrd="5" destOrd="0" presId="urn:microsoft.com/office/officeart/2005/8/layout/cycle2"/>
    <dgm:cxn modelId="{803C8B30-7933-4FB9-B2AB-269AE43EDA4A}" type="presParOf" srcId="{4BB2B6AA-E071-4EF3-99FE-CC739E882CC9}" destId="{9E5CCB28-3742-479D-894D-5C4CFFBC74D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FBBDBE-5B8D-4189-9B54-229EF38F5ECD}" type="doc">
      <dgm:prSet loTypeId="urn:microsoft.com/office/officeart/2005/8/layout/cycle2" loCatId="cycle" qsTypeId="urn:microsoft.com/office/officeart/2005/8/quickstyle/3d2" qsCatId="3D" csTypeId="urn:microsoft.com/office/officeart/2005/8/colors/accent0_3" csCatId="mainScheme" phldr="1"/>
      <dgm:spPr/>
      <dgm:t>
        <a:bodyPr/>
        <a:lstStyle/>
        <a:p>
          <a:endParaRPr lang="en-GB"/>
        </a:p>
      </dgm:t>
    </dgm:pt>
    <dgm:pt modelId="{6EF59304-4026-4C5E-906D-B86CBFB4C806}">
      <dgm:prSet phldrT="[Text]"/>
      <dgm:spPr/>
      <dgm:t>
        <a:bodyPr/>
        <a:lstStyle/>
        <a:p>
          <a:r>
            <a:rPr lang="en-GB" dirty="0"/>
            <a:t>What?</a:t>
          </a:r>
        </a:p>
      </dgm:t>
    </dgm:pt>
    <dgm:pt modelId="{EB5707A1-E04A-473E-8050-AC14354493CD}" type="parTrans" cxnId="{9C92228D-0955-43D8-A0C4-096FE9F79E47}">
      <dgm:prSet/>
      <dgm:spPr/>
      <dgm:t>
        <a:bodyPr/>
        <a:lstStyle/>
        <a:p>
          <a:endParaRPr lang="en-GB"/>
        </a:p>
      </dgm:t>
    </dgm:pt>
    <dgm:pt modelId="{16AC9671-BB6A-4891-8660-632F25E5A2E0}" type="sibTrans" cxnId="{9C92228D-0955-43D8-A0C4-096FE9F79E47}">
      <dgm:prSet/>
      <dgm:spPr/>
      <dgm:t>
        <a:bodyPr/>
        <a:lstStyle/>
        <a:p>
          <a:endParaRPr lang="en-GB"/>
        </a:p>
      </dgm:t>
    </dgm:pt>
    <dgm:pt modelId="{6CEB9850-5D8A-4A15-B2C8-6E206E6DC4AE}">
      <dgm:prSet phldrT="[Text]"/>
      <dgm:spPr/>
      <dgm:t>
        <a:bodyPr/>
        <a:lstStyle/>
        <a:p>
          <a:r>
            <a:rPr lang="en-GB" dirty="0"/>
            <a:t>So what?</a:t>
          </a:r>
        </a:p>
      </dgm:t>
    </dgm:pt>
    <dgm:pt modelId="{BB44A0F3-6CED-4883-A77C-C1B1D7E717A4}" type="parTrans" cxnId="{1A8DCD40-E51B-4A2F-8136-F3BC3ECFECAD}">
      <dgm:prSet/>
      <dgm:spPr/>
      <dgm:t>
        <a:bodyPr/>
        <a:lstStyle/>
        <a:p>
          <a:endParaRPr lang="en-GB"/>
        </a:p>
      </dgm:t>
    </dgm:pt>
    <dgm:pt modelId="{B5AA8B40-CE3C-4F3F-A3E2-95588939282C}" type="sibTrans" cxnId="{1A8DCD40-E51B-4A2F-8136-F3BC3ECFECAD}">
      <dgm:prSet/>
      <dgm:spPr/>
      <dgm:t>
        <a:bodyPr/>
        <a:lstStyle/>
        <a:p>
          <a:endParaRPr lang="en-GB"/>
        </a:p>
      </dgm:t>
    </dgm:pt>
    <dgm:pt modelId="{A9C442AC-58D3-47C5-8ED6-6099279FD8AC}">
      <dgm:prSet phldrT="[Text]"/>
      <dgm:spPr/>
      <dgm:t>
        <a:bodyPr/>
        <a:lstStyle/>
        <a:p>
          <a:r>
            <a:rPr lang="en-GB" dirty="0"/>
            <a:t>Now what?</a:t>
          </a:r>
        </a:p>
      </dgm:t>
    </dgm:pt>
    <dgm:pt modelId="{28C41E56-2620-4125-A3BC-5B44E180A5E5}" type="parTrans" cxnId="{0FE6AFB6-2D34-4208-A9AA-8A0C5DEDD1A3}">
      <dgm:prSet/>
      <dgm:spPr/>
      <dgm:t>
        <a:bodyPr/>
        <a:lstStyle/>
        <a:p>
          <a:endParaRPr lang="en-GB"/>
        </a:p>
      </dgm:t>
    </dgm:pt>
    <dgm:pt modelId="{4973FAA5-B608-49F2-89D1-DCF67D9D3BA4}" type="sibTrans" cxnId="{0FE6AFB6-2D34-4208-A9AA-8A0C5DEDD1A3}">
      <dgm:prSet/>
      <dgm:spPr/>
      <dgm:t>
        <a:bodyPr/>
        <a:lstStyle/>
        <a:p>
          <a:endParaRPr lang="en-GB"/>
        </a:p>
      </dgm:t>
    </dgm:pt>
    <dgm:pt modelId="{703829B9-A4B1-4462-88E9-32BA60D9231A}" type="pres">
      <dgm:prSet presAssocID="{03FBBDBE-5B8D-4189-9B54-229EF38F5ECD}" presName="cycle" presStyleCnt="0">
        <dgm:presLayoutVars>
          <dgm:dir/>
          <dgm:resizeHandles val="exact"/>
        </dgm:presLayoutVars>
      </dgm:prSet>
      <dgm:spPr/>
    </dgm:pt>
    <dgm:pt modelId="{AFBB4DFE-605D-4475-8846-D8C95B3484E0}" type="pres">
      <dgm:prSet presAssocID="{6EF59304-4026-4C5E-906D-B86CBFB4C806}" presName="node" presStyleLbl="node1" presStyleIdx="0" presStyleCnt="3" custScaleX="124056" custScaleY="92993">
        <dgm:presLayoutVars>
          <dgm:bulletEnabled val="1"/>
        </dgm:presLayoutVars>
      </dgm:prSet>
      <dgm:spPr/>
    </dgm:pt>
    <dgm:pt modelId="{9BB18305-88CF-4D46-859B-03FA8782F3E3}" type="pres">
      <dgm:prSet presAssocID="{16AC9671-BB6A-4891-8660-632F25E5A2E0}" presName="sibTrans" presStyleLbl="sibTrans2D1" presStyleIdx="0" presStyleCnt="3"/>
      <dgm:spPr/>
    </dgm:pt>
    <dgm:pt modelId="{B3E059A9-0187-4ABC-B753-A2B3A9618CC5}" type="pres">
      <dgm:prSet presAssocID="{16AC9671-BB6A-4891-8660-632F25E5A2E0}" presName="connectorText" presStyleLbl="sibTrans2D1" presStyleIdx="0" presStyleCnt="3"/>
      <dgm:spPr/>
    </dgm:pt>
    <dgm:pt modelId="{2DB70F1E-36F4-4D78-B5A3-6246200C98D0}" type="pres">
      <dgm:prSet presAssocID="{6CEB9850-5D8A-4A15-B2C8-6E206E6DC4AE}" presName="node" presStyleLbl="node1" presStyleIdx="1" presStyleCnt="3" custScaleX="124056" custScaleY="92993">
        <dgm:presLayoutVars>
          <dgm:bulletEnabled val="1"/>
        </dgm:presLayoutVars>
      </dgm:prSet>
      <dgm:spPr/>
    </dgm:pt>
    <dgm:pt modelId="{6C9F61E4-3FF6-4189-8A77-8172C76841B0}" type="pres">
      <dgm:prSet presAssocID="{B5AA8B40-CE3C-4F3F-A3E2-95588939282C}" presName="sibTrans" presStyleLbl="sibTrans2D1" presStyleIdx="1" presStyleCnt="3"/>
      <dgm:spPr/>
    </dgm:pt>
    <dgm:pt modelId="{C2BCD3FC-0710-48E5-B765-83A5689FE622}" type="pres">
      <dgm:prSet presAssocID="{B5AA8B40-CE3C-4F3F-A3E2-95588939282C}" presName="connectorText" presStyleLbl="sibTrans2D1" presStyleIdx="1" presStyleCnt="3"/>
      <dgm:spPr/>
    </dgm:pt>
    <dgm:pt modelId="{3573B1AF-8DA4-4F65-AB74-EFDC877215FA}" type="pres">
      <dgm:prSet presAssocID="{A9C442AC-58D3-47C5-8ED6-6099279FD8AC}" presName="node" presStyleLbl="node1" presStyleIdx="2" presStyleCnt="3" custScaleX="124056" custScaleY="92993" custRadScaleRad="126169" custRadScaleInc="13998">
        <dgm:presLayoutVars>
          <dgm:bulletEnabled val="1"/>
        </dgm:presLayoutVars>
      </dgm:prSet>
      <dgm:spPr/>
    </dgm:pt>
    <dgm:pt modelId="{4BB2B6AA-E071-4EF3-99FE-CC739E882CC9}" type="pres">
      <dgm:prSet presAssocID="{4973FAA5-B608-49F2-89D1-DCF67D9D3BA4}" presName="sibTrans" presStyleLbl="sibTrans2D1" presStyleIdx="2" presStyleCnt="3"/>
      <dgm:spPr/>
    </dgm:pt>
    <dgm:pt modelId="{9E5CCB28-3742-479D-894D-5C4CFFBC74DC}" type="pres">
      <dgm:prSet presAssocID="{4973FAA5-B608-49F2-89D1-DCF67D9D3BA4}" presName="connectorText" presStyleLbl="sibTrans2D1" presStyleIdx="2" presStyleCnt="3"/>
      <dgm:spPr/>
    </dgm:pt>
  </dgm:ptLst>
  <dgm:cxnLst>
    <dgm:cxn modelId="{98133C13-DB9B-40EE-B475-48A7A874C75F}" type="presOf" srcId="{6EF59304-4026-4C5E-906D-B86CBFB4C806}" destId="{AFBB4DFE-605D-4475-8846-D8C95B3484E0}" srcOrd="0" destOrd="0" presId="urn:microsoft.com/office/officeart/2005/8/layout/cycle2"/>
    <dgm:cxn modelId="{1A8DCD40-E51B-4A2F-8136-F3BC3ECFECAD}" srcId="{03FBBDBE-5B8D-4189-9B54-229EF38F5ECD}" destId="{6CEB9850-5D8A-4A15-B2C8-6E206E6DC4AE}" srcOrd="1" destOrd="0" parTransId="{BB44A0F3-6CED-4883-A77C-C1B1D7E717A4}" sibTransId="{B5AA8B40-CE3C-4F3F-A3E2-95588939282C}"/>
    <dgm:cxn modelId="{41236948-E326-4C93-BFB2-B0290E3BAE8E}" type="presOf" srcId="{B5AA8B40-CE3C-4F3F-A3E2-95588939282C}" destId="{6C9F61E4-3FF6-4189-8A77-8172C76841B0}" srcOrd="0" destOrd="0" presId="urn:microsoft.com/office/officeart/2005/8/layout/cycle2"/>
    <dgm:cxn modelId="{F184644F-EC92-494D-AF21-712D3761C007}" type="presOf" srcId="{4973FAA5-B608-49F2-89D1-DCF67D9D3BA4}" destId="{4BB2B6AA-E071-4EF3-99FE-CC739E882CC9}" srcOrd="0" destOrd="0" presId="urn:microsoft.com/office/officeart/2005/8/layout/cycle2"/>
    <dgm:cxn modelId="{48118070-139D-4AB0-9963-4FC64A63C6CD}" type="presOf" srcId="{4973FAA5-B608-49F2-89D1-DCF67D9D3BA4}" destId="{9E5CCB28-3742-479D-894D-5C4CFFBC74DC}" srcOrd="1" destOrd="0" presId="urn:microsoft.com/office/officeart/2005/8/layout/cycle2"/>
    <dgm:cxn modelId="{54BD5156-A392-4581-B331-C2E55612A211}" type="presOf" srcId="{16AC9671-BB6A-4891-8660-632F25E5A2E0}" destId="{B3E059A9-0187-4ABC-B753-A2B3A9618CC5}" srcOrd="1" destOrd="0" presId="urn:microsoft.com/office/officeart/2005/8/layout/cycle2"/>
    <dgm:cxn modelId="{24220286-7403-480D-9A33-C7DF4A10DFFC}" type="presOf" srcId="{6CEB9850-5D8A-4A15-B2C8-6E206E6DC4AE}" destId="{2DB70F1E-36F4-4D78-B5A3-6246200C98D0}" srcOrd="0" destOrd="0" presId="urn:microsoft.com/office/officeart/2005/8/layout/cycle2"/>
    <dgm:cxn modelId="{9C92228D-0955-43D8-A0C4-096FE9F79E47}" srcId="{03FBBDBE-5B8D-4189-9B54-229EF38F5ECD}" destId="{6EF59304-4026-4C5E-906D-B86CBFB4C806}" srcOrd="0" destOrd="0" parTransId="{EB5707A1-E04A-473E-8050-AC14354493CD}" sibTransId="{16AC9671-BB6A-4891-8660-632F25E5A2E0}"/>
    <dgm:cxn modelId="{6CDEDD94-4DA8-4C8D-8319-36A5E54CACA0}" type="presOf" srcId="{A9C442AC-58D3-47C5-8ED6-6099279FD8AC}" destId="{3573B1AF-8DA4-4F65-AB74-EFDC877215FA}" srcOrd="0" destOrd="0" presId="urn:microsoft.com/office/officeart/2005/8/layout/cycle2"/>
    <dgm:cxn modelId="{0FE6AFB6-2D34-4208-A9AA-8A0C5DEDD1A3}" srcId="{03FBBDBE-5B8D-4189-9B54-229EF38F5ECD}" destId="{A9C442AC-58D3-47C5-8ED6-6099279FD8AC}" srcOrd="2" destOrd="0" parTransId="{28C41E56-2620-4125-A3BC-5B44E180A5E5}" sibTransId="{4973FAA5-B608-49F2-89D1-DCF67D9D3BA4}"/>
    <dgm:cxn modelId="{AC99AAC0-769F-44BF-8078-36FCE585B76E}" type="presOf" srcId="{16AC9671-BB6A-4891-8660-632F25E5A2E0}" destId="{9BB18305-88CF-4D46-859B-03FA8782F3E3}" srcOrd="0" destOrd="0" presId="urn:microsoft.com/office/officeart/2005/8/layout/cycle2"/>
    <dgm:cxn modelId="{9B6CABDE-2C07-42E7-A21C-7B7993076AF6}" type="presOf" srcId="{B5AA8B40-CE3C-4F3F-A3E2-95588939282C}" destId="{C2BCD3FC-0710-48E5-B765-83A5689FE622}" srcOrd="1" destOrd="0" presId="urn:microsoft.com/office/officeart/2005/8/layout/cycle2"/>
    <dgm:cxn modelId="{EE16B6EB-8638-4714-96C1-3A5CF986C1A0}" type="presOf" srcId="{03FBBDBE-5B8D-4189-9B54-229EF38F5ECD}" destId="{703829B9-A4B1-4462-88E9-32BA60D9231A}" srcOrd="0" destOrd="0" presId="urn:microsoft.com/office/officeart/2005/8/layout/cycle2"/>
    <dgm:cxn modelId="{BF8B5628-6715-4C40-A0E8-60A310163137}" type="presParOf" srcId="{703829B9-A4B1-4462-88E9-32BA60D9231A}" destId="{AFBB4DFE-605D-4475-8846-D8C95B3484E0}" srcOrd="0" destOrd="0" presId="urn:microsoft.com/office/officeart/2005/8/layout/cycle2"/>
    <dgm:cxn modelId="{B36B829E-A81A-44CE-9975-E6095C3D710C}" type="presParOf" srcId="{703829B9-A4B1-4462-88E9-32BA60D9231A}" destId="{9BB18305-88CF-4D46-859B-03FA8782F3E3}" srcOrd="1" destOrd="0" presId="urn:microsoft.com/office/officeart/2005/8/layout/cycle2"/>
    <dgm:cxn modelId="{0F1E1753-1543-442B-AA70-84BD71CC39FA}" type="presParOf" srcId="{9BB18305-88CF-4D46-859B-03FA8782F3E3}" destId="{B3E059A9-0187-4ABC-B753-A2B3A9618CC5}" srcOrd="0" destOrd="0" presId="urn:microsoft.com/office/officeart/2005/8/layout/cycle2"/>
    <dgm:cxn modelId="{AB3C4903-78EE-4B83-BE05-316D64E5393E}" type="presParOf" srcId="{703829B9-A4B1-4462-88E9-32BA60D9231A}" destId="{2DB70F1E-36F4-4D78-B5A3-6246200C98D0}" srcOrd="2" destOrd="0" presId="urn:microsoft.com/office/officeart/2005/8/layout/cycle2"/>
    <dgm:cxn modelId="{70F08E62-4B1B-4BF6-AB2E-44EEEC145699}" type="presParOf" srcId="{703829B9-A4B1-4462-88E9-32BA60D9231A}" destId="{6C9F61E4-3FF6-4189-8A77-8172C76841B0}" srcOrd="3" destOrd="0" presId="urn:microsoft.com/office/officeart/2005/8/layout/cycle2"/>
    <dgm:cxn modelId="{3DC28E3F-A286-4686-B8E7-1DC812AE772A}" type="presParOf" srcId="{6C9F61E4-3FF6-4189-8A77-8172C76841B0}" destId="{C2BCD3FC-0710-48E5-B765-83A5689FE622}" srcOrd="0" destOrd="0" presId="urn:microsoft.com/office/officeart/2005/8/layout/cycle2"/>
    <dgm:cxn modelId="{147973C4-258F-4B04-A44F-A5A7DA4B747E}" type="presParOf" srcId="{703829B9-A4B1-4462-88E9-32BA60D9231A}" destId="{3573B1AF-8DA4-4F65-AB74-EFDC877215FA}" srcOrd="4" destOrd="0" presId="urn:microsoft.com/office/officeart/2005/8/layout/cycle2"/>
    <dgm:cxn modelId="{E387A4B1-BCF8-47A7-A8C7-8B5FACE0810F}" type="presParOf" srcId="{703829B9-A4B1-4462-88E9-32BA60D9231A}" destId="{4BB2B6AA-E071-4EF3-99FE-CC739E882CC9}" srcOrd="5" destOrd="0" presId="urn:microsoft.com/office/officeart/2005/8/layout/cycle2"/>
    <dgm:cxn modelId="{6F67AAE0-6469-44FA-B035-D413D4CFC4C4}" type="presParOf" srcId="{4BB2B6AA-E071-4EF3-99FE-CC739E882CC9}" destId="{9E5CCB28-3742-479D-894D-5C4CFFBC74D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B4DFE-605D-4475-8846-D8C95B3484E0}">
      <dsp:nvSpPr>
        <dsp:cNvPr id="0" name=""/>
        <dsp:cNvSpPr/>
      </dsp:nvSpPr>
      <dsp:spPr>
        <a:xfrm>
          <a:off x="2256745" y="100515"/>
          <a:ext cx="2348465" cy="1760421"/>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GB" sz="2800" kern="1200" dirty="0"/>
            <a:t>Experience</a:t>
          </a:r>
        </a:p>
      </dsp:txBody>
      <dsp:txXfrm>
        <a:off x="2600670" y="358323"/>
        <a:ext cx="1660615" cy="1244805"/>
      </dsp:txXfrm>
    </dsp:sp>
    <dsp:sp modelId="{9BB18305-88CF-4D46-859B-03FA8782F3E3}">
      <dsp:nvSpPr>
        <dsp:cNvPr id="0" name=""/>
        <dsp:cNvSpPr/>
      </dsp:nvSpPr>
      <dsp:spPr>
        <a:xfrm rot="3600000">
          <a:off x="3875365" y="1879737"/>
          <a:ext cx="518189" cy="638910"/>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GB" sz="2300" kern="1200"/>
        </a:p>
      </dsp:txBody>
      <dsp:txXfrm>
        <a:off x="3914229" y="1940204"/>
        <a:ext cx="362732" cy="383346"/>
      </dsp:txXfrm>
    </dsp:sp>
    <dsp:sp modelId="{2DB70F1E-36F4-4D78-B5A3-6246200C98D0}">
      <dsp:nvSpPr>
        <dsp:cNvPr id="0" name=""/>
        <dsp:cNvSpPr/>
      </dsp:nvSpPr>
      <dsp:spPr>
        <a:xfrm>
          <a:off x="3678374" y="2562850"/>
          <a:ext cx="2348465" cy="1760421"/>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GB" sz="2800" kern="1200" dirty="0"/>
            <a:t>Reflection</a:t>
          </a:r>
        </a:p>
      </dsp:txBody>
      <dsp:txXfrm>
        <a:off x="4022299" y="2820658"/>
        <a:ext cx="1660615" cy="1244805"/>
      </dsp:txXfrm>
    </dsp:sp>
    <dsp:sp modelId="{6C9F61E4-3FF6-4189-8A77-8172C76841B0}">
      <dsp:nvSpPr>
        <dsp:cNvPr id="0" name=""/>
        <dsp:cNvSpPr/>
      </dsp:nvSpPr>
      <dsp:spPr>
        <a:xfrm rot="10859871">
          <a:off x="2929045" y="3094715"/>
          <a:ext cx="529802" cy="638910"/>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GB" sz="2300" kern="1200"/>
        </a:p>
      </dsp:txBody>
      <dsp:txXfrm rot="10800000">
        <a:off x="3087974" y="3223881"/>
        <a:ext cx="370861" cy="383346"/>
      </dsp:txXfrm>
    </dsp:sp>
    <dsp:sp modelId="{3573B1AF-8DA4-4F65-AB74-EFDC877215FA}">
      <dsp:nvSpPr>
        <dsp:cNvPr id="0" name=""/>
        <dsp:cNvSpPr/>
      </dsp:nvSpPr>
      <dsp:spPr>
        <a:xfrm>
          <a:off x="331068" y="2504548"/>
          <a:ext cx="2348465" cy="1760421"/>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GB" sz="2800" kern="1200" dirty="0"/>
            <a:t>Action</a:t>
          </a:r>
        </a:p>
      </dsp:txBody>
      <dsp:txXfrm>
        <a:off x="674993" y="2762356"/>
        <a:ext cx="1660615" cy="1244805"/>
      </dsp:txXfrm>
    </dsp:sp>
    <dsp:sp modelId="{4BB2B6AA-E071-4EF3-99FE-CC739E882CC9}">
      <dsp:nvSpPr>
        <dsp:cNvPr id="0" name=""/>
        <dsp:cNvSpPr/>
      </dsp:nvSpPr>
      <dsp:spPr>
        <a:xfrm rot="18521725">
          <a:off x="2153578" y="1876709"/>
          <a:ext cx="607618" cy="638910"/>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GB" sz="2300" kern="1200"/>
        </a:p>
      </dsp:txBody>
      <dsp:txXfrm>
        <a:off x="2187740" y="2075626"/>
        <a:ext cx="425333" cy="3833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B4DFE-605D-4475-8846-D8C95B3484E0}">
      <dsp:nvSpPr>
        <dsp:cNvPr id="0" name=""/>
        <dsp:cNvSpPr/>
      </dsp:nvSpPr>
      <dsp:spPr>
        <a:xfrm>
          <a:off x="2256745" y="100515"/>
          <a:ext cx="2348465" cy="1760421"/>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GB" sz="4000" kern="1200" dirty="0"/>
            <a:t>What?</a:t>
          </a:r>
        </a:p>
      </dsp:txBody>
      <dsp:txXfrm>
        <a:off x="2600670" y="358323"/>
        <a:ext cx="1660615" cy="1244805"/>
      </dsp:txXfrm>
    </dsp:sp>
    <dsp:sp modelId="{9BB18305-88CF-4D46-859B-03FA8782F3E3}">
      <dsp:nvSpPr>
        <dsp:cNvPr id="0" name=""/>
        <dsp:cNvSpPr/>
      </dsp:nvSpPr>
      <dsp:spPr>
        <a:xfrm rot="3600000">
          <a:off x="3875365" y="1879737"/>
          <a:ext cx="518189" cy="638910"/>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GB" sz="2700" kern="1200"/>
        </a:p>
      </dsp:txBody>
      <dsp:txXfrm>
        <a:off x="3914229" y="1940204"/>
        <a:ext cx="362732" cy="383346"/>
      </dsp:txXfrm>
    </dsp:sp>
    <dsp:sp modelId="{2DB70F1E-36F4-4D78-B5A3-6246200C98D0}">
      <dsp:nvSpPr>
        <dsp:cNvPr id="0" name=""/>
        <dsp:cNvSpPr/>
      </dsp:nvSpPr>
      <dsp:spPr>
        <a:xfrm>
          <a:off x="3678374" y="2562850"/>
          <a:ext cx="2348465" cy="1760421"/>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GB" sz="4000" kern="1200" dirty="0"/>
            <a:t>So what?</a:t>
          </a:r>
        </a:p>
      </dsp:txBody>
      <dsp:txXfrm>
        <a:off x="4022299" y="2820658"/>
        <a:ext cx="1660615" cy="1244805"/>
      </dsp:txXfrm>
    </dsp:sp>
    <dsp:sp modelId="{6C9F61E4-3FF6-4189-8A77-8172C76841B0}">
      <dsp:nvSpPr>
        <dsp:cNvPr id="0" name=""/>
        <dsp:cNvSpPr/>
      </dsp:nvSpPr>
      <dsp:spPr>
        <a:xfrm rot="10859871">
          <a:off x="2929045" y="3094715"/>
          <a:ext cx="529802" cy="638910"/>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GB" sz="2700" kern="1200"/>
        </a:p>
      </dsp:txBody>
      <dsp:txXfrm rot="10800000">
        <a:off x="3087974" y="3223881"/>
        <a:ext cx="370861" cy="383346"/>
      </dsp:txXfrm>
    </dsp:sp>
    <dsp:sp modelId="{3573B1AF-8DA4-4F65-AB74-EFDC877215FA}">
      <dsp:nvSpPr>
        <dsp:cNvPr id="0" name=""/>
        <dsp:cNvSpPr/>
      </dsp:nvSpPr>
      <dsp:spPr>
        <a:xfrm>
          <a:off x="331068" y="2504548"/>
          <a:ext cx="2348465" cy="1760421"/>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GB" sz="4000" kern="1200" dirty="0"/>
            <a:t>Now what?</a:t>
          </a:r>
        </a:p>
      </dsp:txBody>
      <dsp:txXfrm>
        <a:off x="674993" y="2762356"/>
        <a:ext cx="1660615" cy="1244805"/>
      </dsp:txXfrm>
    </dsp:sp>
    <dsp:sp modelId="{4BB2B6AA-E071-4EF3-99FE-CC739E882CC9}">
      <dsp:nvSpPr>
        <dsp:cNvPr id="0" name=""/>
        <dsp:cNvSpPr/>
      </dsp:nvSpPr>
      <dsp:spPr>
        <a:xfrm rot="18521725">
          <a:off x="2153578" y="1876709"/>
          <a:ext cx="607618" cy="638910"/>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GB" sz="2700" kern="1200"/>
        </a:p>
      </dsp:txBody>
      <dsp:txXfrm>
        <a:off x="2187740" y="2075626"/>
        <a:ext cx="425333" cy="38334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Header Placeholder 1">
            <a:extLst>
              <a:ext uri="{FF2B5EF4-FFF2-40B4-BE49-F238E27FC236}">
                <a16:creationId xmlns:a16="http://schemas.microsoft.com/office/drawing/2014/main" id="{99802DD2-73C9-4F8E-BBA7-CF1C6540F470}"/>
              </a:ext>
            </a:extLst>
          </p:cNvPr>
          <p:cNvSpPr txBox="1">
            <a:spLocks noGrp="1" noChangeArrowheads="1"/>
          </p:cNvSpPr>
          <p:nvPr>
            <p:ph type="hdr" sz="quarter"/>
          </p:nvPr>
        </p:nvSpPr>
        <p:spPr bwMode="auto">
          <a:xfrm>
            <a:off x="0" y="0"/>
            <a:ext cx="2971800" cy="458788"/>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a:defRPr/>
            </a:pPr>
            <a:endParaRPr lang="ru-RU" altLang="en-US"/>
          </a:p>
        </p:txBody>
      </p:sp>
      <p:sp>
        <p:nvSpPr>
          <p:cNvPr id="22531" name="Date Placeholder 2">
            <a:extLst>
              <a:ext uri="{FF2B5EF4-FFF2-40B4-BE49-F238E27FC236}">
                <a16:creationId xmlns:a16="http://schemas.microsoft.com/office/drawing/2014/main" id="{247EB5E4-3004-4BD8-9C7F-1B5B5317B7C8}"/>
              </a:ext>
            </a:extLst>
          </p:cNvPr>
          <p:cNvSpPr txBox="1">
            <a:spLocks noGrp="1" noChangeArrowheads="1"/>
          </p:cNvSpPr>
          <p:nvPr>
            <p:ph type="dt" sz="quarter" idx="1"/>
          </p:nvPr>
        </p:nvSpPr>
        <p:spPr bwMode="auto">
          <a:xfrm>
            <a:off x="3884613" y="0"/>
            <a:ext cx="2971800" cy="458788"/>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a:solidFill>
                  <a:srgbClr val="000000"/>
                </a:solidFill>
              </a:defRPr>
            </a:lvl1pPr>
          </a:lstStyle>
          <a:p>
            <a:pPr>
              <a:defRPr/>
            </a:pPr>
            <a:fld id="{1BCBC9AC-B694-40BE-AEBD-09D61EDD5B08}" type="datetime1">
              <a:rPr lang="ru-RU" altLang="en-US"/>
              <a:pPr>
                <a:defRPr/>
              </a:pPr>
              <a:t>16.02.2021</a:t>
            </a:fld>
            <a:endParaRPr lang="ru-RU" altLang="en-US"/>
          </a:p>
        </p:txBody>
      </p:sp>
      <p:sp>
        <p:nvSpPr>
          <p:cNvPr id="22532" name="Footer Placeholder 3">
            <a:extLst>
              <a:ext uri="{FF2B5EF4-FFF2-40B4-BE49-F238E27FC236}">
                <a16:creationId xmlns:a16="http://schemas.microsoft.com/office/drawing/2014/main" id="{48631723-E5C5-4815-804B-FE04556FE7FD}"/>
              </a:ext>
            </a:extLst>
          </p:cNvPr>
          <p:cNvSpPr txBox="1">
            <a:spLocks noGrp="1" noChangeArrowheads="1"/>
          </p:cNvSpPr>
          <p:nvPr>
            <p:ph type="ftr" sz="quarter" idx="2"/>
          </p:nvPr>
        </p:nvSpPr>
        <p:spPr bwMode="auto">
          <a:xfrm>
            <a:off x="0" y="8685213"/>
            <a:ext cx="2971800" cy="458787"/>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a:solidFill>
                  <a:srgbClr val="000000"/>
                </a:solidFill>
              </a:defRPr>
            </a:lvl1pPr>
          </a:lstStyle>
          <a:p>
            <a:pPr>
              <a:defRPr/>
            </a:pPr>
            <a:endParaRPr lang="ru-RU" altLang="en-US"/>
          </a:p>
        </p:txBody>
      </p:sp>
      <p:sp>
        <p:nvSpPr>
          <p:cNvPr id="5" name="Slide Number Placeholder 4">
            <a:extLst>
              <a:ext uri="{FF2B5EF4-FFF2-40B4-BE49-F238E27FC236}">
                <a16:creationId xmlns:a16="http://schemas.microsoft.com/office/drawing/2014/main" id="{45EF2AD3-C590-4E26-BC30-CDE054B5AD38}"/>
              </a:ext>
            </a:extLst>
          </p:cNvPr>
          <p:cNvSpPr txBox="1">
            <a:spLocks noGrp="1"/>
          </p:cNvSpPr>
          <p:nvPr>
            <p:ph type="sldNum" sz="quarter" idx="3"/>
          </p:nvPr>
        </p:nvSpPr>
        <p:spPr>
          <a:xfrm>
            <a:off x="3884613" y="8685213"/>
            <a:ext cx="2971800" cy="458787"/>
          </a:xfrm>
          <a:prstGeom prst="rect">
            <a:avLst/>
          </a:prstGeom>
          <a:noFill/>
          <a:ln>
            <a:noFill/>
          </a:ln>
        </p:spPr>
        <p:txBody>
          <a:bodyPr vert="horz" wrap="square" lIns="91440" tIns="45720" rIns="91440" bIns="45720" numCol="1" anchor="b" anchorCtr="0" compatLnSpc="1">
            <a:prstTxWarp prst="textNoShape">
              <a:avLst/>
            </a:prstTxWarp>
            <a:noAutofit/>
          </a:bodyPr>
          <a:lstStyle>
            <a:lvl1pPr algn="r" eaLnBrk="1" hangingPunct="1">
              <a:defRPr sz="1200">
                <a:solidFill>
                  <a:srgbClr val="000000"/>
                </a:solidFill>
              </a:defRPr>
            </a:lvl1pPr>
          </a:lstStyle>
          <a:p>
            <a:pPr>
              <a:defRPr/>
            </a:pPr>
            <a:fld id="{84BE7EB7-3985-4F32-883B-ACF910ECFE3C}" type="slidenum">
              <a:rPr lang="ru-RU" altLang="en-US"/>
              <a:pPr>
                <a:defRPr/>
              </a:pPr>
              <a:t>‹#›</a:t>
            </a:fld>
            <a:endParaRPr lang="ru-RU"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E29F94-E245-43AA-BA4D-0390801F13CC}"/>
              </a:ext>
            </a:extLst>
          </p:cNvPr>
          <p:cNvSpPr txBox="1">
            <a:spLocks noGrp="1"/>
          </p:cNvSpPr>
          <p:nvPr>
            <p:ph type="hdr" sz="quarter"/>
          </p:nvPr>
        </p:nvSpPr>
        <p:spPr>
          <a:xfrm>
            <a:off x="0" y="0"/>
            <a:ext cx="2971800" cy="458788"/>
          </a:xfrm>
          <a:prstGeom prst="rect">
            <a:avLst/>
          </a:prstGeom>
          <a:noFill/>
          <a:ln>
            <a:noFill/>
          </a:ln>
        </p:spPr>
        <p:txBody>
          <a:bodyPr vert="horz" wrap="square" lIns="91440" tIns="45720" rIns="91440" bIns="45720" anchor="t" anchorCtr="0" compatLnSpc="1">
            <a:noAutofit/>
          </a:bodyPr>
          <a:lstStyle>
            <a:lvl1pPr marL="0" marR="0" lvl="0" indent="0" algn="l" defTabSz="914400" rtl="0" eaLnBrk="1" fontAlgn="auto" hangingPunct="1">
              <a:lnSpc>
                <a:spcPct val="100000"/>
              </a:lnSpc>
              <a:spcBef>
                <a:spcPts val="0"/>
              </a:spcBef>
              <a:spcAft>
                <a:spcPts val="0"/>
              </a:spcAft>
              <a:buNone/>
              <a:tabLst/>
              <a:defRPr lang="ru-RU" sz="1200" b="0" i="0" u="none" strike="noStrike" kern="1200" cap="none" spc="0" baseline="0">
                <a:solidFill>
                  <a:srgbClr val="000000"/>
                </a:solidFill>
                <a:uFillTx/>
                <a:latin typeface="Calibri"/>
              </a:defRPr>
            </a:lvl1pPr>
          </a:lstStyle>
          <a:p>
            <a:pPr>
              <a:defRPr/>
            </a:pPr>
            <a:endParaRPr/>
          </a:p>
        </p:txBody>
      </p:sp>
      <p:sp>
        <p:nvSpPr>
          <p:cNvPr id="3" name="Date Placeholder 2">
            <a:extLst>
              <a:ext uri="{FF2B5EF4-FFF2-40B4-BE49-F238E27FC236}">
                <a16:creationId xmlns:a16="http://schemas.microsoft.com/office/drawing/2014/main" id="{A7021165-0BC5-4154-B67A-0890F70E128D}"/>
              </a:ext>
            </a:extLst>
          </p:cNvPr>
          <p:cNvSpPr txBox="1">
            <a:spLocks noGrp="1"/>
          </p:cNvSpPr>
          <p:nvPr>
            <p:ph type="dt" idx="1"/>
          </p:nvPr>
        </p:nvSpPr>
        <p:spPr>
          <a:xfrm>
            <a:off x="3884613" y="0"/>
            <a:ext cx="2971800" cy="458788"/>
          </a:xfrm>
          <a:prstGeom prst="rect">
            <a:avLst/>
          </a:prstGeom>
          <a:noFill/>
          <a:ln>
            <a:noFill/>
          </a:ln>
        </p:spPr>
        <p:txBody>
          <a:bodyPr vert="horz" wrap="square" lIns="91440" tIns="45720" rIns="91440" bIns="45720" anchor="t" anchorCtr="0" compatLnSpc="1">
            <a:noAutofit/>
          </a:bodyPr>
          <a:lstStyle>
            <a:lvl1pPr marL="0" marR="0" lvl="0" indent="0" algn="r" defTabSz="914400" rtl="0" eaLnBrk="1" fontAlgn="auto" hangingPunct="1">
              <a:lnSpc>
                <a:spcPct val="100000"/>
              </a:lnSpc>
              <a:spcBef>
                <a:spcPts val="0"/>
              </a:spcBef>
              <a:spcAft>
                <a:spcPts val="0"/>
              </a:spcAft>
              <a:buNone/>
              <a:tabLst/>
              <a:defRPr lang="ru-RU" sz="1200" b="0" i="0" u="none" strike="noStrike" kern="1200" cap="none" spc="0" baseline="0">
                <a:solidFill>
                  <a:srgbClr val="000000"/>
                </a:solidFill>
                <a:uFillTx/>
                <a:latin typeface="Calibri"/>
              </a:defRPr>
            </a:lvl1pPr>
          </a:lstStyle>
          <a:p>
            <a:pPr>
              <a:defRPr/>
            </a:pPr>
            <a:fld id="{8257E24E-D52E-4DF2-8B23-3189E839E522}" type="datetime1">
              <a:rPr lang="en-US"/>
              <a:pPr>
                <a:defRPr/>
              </a:pPr>
              <a:t>2/16/2021</a:t>
            </a:fld>
            <a:endParaRPr/>
          </a:p>
        </p:txBody>
      </p:sp>
      <p:sp>
        <p:nvSpPr>
          <p:cNvPr id="21508" name="Slide Image Placeholder 3">
            <a:extLst>
              <a:ext uri="{FF2B5EF4-FFF2-40B4-BE49-F238E27FC236}">
                <a16:creationId xmlns:a16="http://schemas.microsoft.com/office/drawing/2014/main" id="{4C8BF9C0-A596-4C7F-ADA9-58099E1CC56F}"/>
              </a:ext>
            </a:extLst>
          </p:cNvPr>
          <p:cNvSpPr>
            <a:spLocks noGrp="1" noRot="1" noChangeAspect="1"/>
          </p:cNvSpPr>
          <p:nvPr>
            <p:ph type="sldImg" idx="2"/>
          </p:nvPr>
        </p:nvSpPr>
        <p:spPr bwMode="auto">
          <a:xfrm>
            <a:off x="685800" y="1143000"/>
            <a:ext cx="5486400" cy="3086100"/>
          </a:xfrm>
          <a:prstGeom prst="rect">
            <a:avLst/>
          </a:prstGeom>
          <a:noFill/>
          <a:ln w="12701">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 name="Notes Placeholder 4">
            <a:extLst>
              <a:ext uri="{FF2B5EF4-FFF2-40B4-BE49-F238E27FC236}">
                <a16:creationId xmlns:a16="http://schemas.microsoft.com/office/drawing/2014/main" id="{68BC418B-91A9-44D0-94F4-3B28FCA32817}"/>
              </a:ext>
            </a:extLst>
          </p:cNvPr>
          <p:cNvSpPr txBox="1">
            <a:spLocks noGrp="1"/>
          </p:cNvSpPr>
          <p:nvPr>
            <p:ph type="body" sz="quarter" idx="3"/>
          </p:nvPr>
        </p:nvSpPr>
        <p:spPr>
          <a:xfrm>
            <a:off x="685800" y="4400550"/>
            <a:ext cx="5486400" cy="3600450"/>
          </a:xfrm>
          <a:prstGeom prst="rect">
            <a:avLst/>
          </a:prstGeom>
          <a:noFill/>
          <a:ln>
            <a:noFill/>
          </a:ln>
        </p:spPr>
        <p:txBody>
          <a:bodyPr vert="horz" wrap="square" lIns="91440" tIns="45720" rIns="91440" bIns="45720" anchor="t" anchorCtr="0" compatLnSpc="1">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ru-RU" noProof="0"/>
          </a:p>
        </p:txBody>
      </p:sp>
      <p:sp>
        <p:nvSpPr>
          <p:cNvPr id="6" name="Footer Placeholder 5">
            <a:extLst>
              <a:ext uri="{FF2B5EF4-FFF2-40B4-BE49-F238E27FC236}">
                <a16:creationId xmlns:a16="http://schemas.microsoft.com/office/drawing/2014/main" id="{87CCE07C-B534-456E-A898-C68C8943DC0C}"/>
              </a:ext>
            </a:extLst>
          </p:cNvPr>
          <p:cNvSpPr txBox="1">
            <a:spLocks noGrp="1"/>
          </p:cNvSpPr>
          <p:nvPr>
            <p:ph type="ftr" sz="quarter" idx="4"/>
          </p:nvPr>
        </p:nvSpPr>
        <p:spPr>
          <a:xfrm>
            <a:off x="0" y="8685213"/>
            <a:ext cx="2971800" cy="458787"/>
          </a:xfrm>
          <a:prstGeom prst="rect">
            <a:avLst/>
          </a:prstGeom>
          <a:noFill/>
          <a:ln>
            <a:noFill/>
          </a:ln>
        </p:spPr>
        <p:txBody>
          <a:bodyPr vert="horz" wrap="square" lIns="91440" tIns="45720" rIns="91440" bIns="45720" anchor="b" anchorCtr="0" compatLnSpc="1">
            <a:noAutofit/>
          </a:bodyPr>
          <a:lstStyle>
            <a:lvl1pPr marL="0" marR="0" lvl="0" indent="0" algn="l" defTabSz="914400" rtl="0" eaLnBrk="1" fontAlgn="auto" hangingPunct="1">
              <a:lnSpc>
                <a:spcPct val="100000"/>
              </a:lnSpc>
              <a:spcBef>
                <a:spcPts val="0"/>
              </a:spcBef>
              <a:spcAft>
                <a:spcPts val="0"/>
              </a:spcAft>
              <a:buNone/>
              <a:tabLst/>
              <a:defRPr lang="ru-RU" sz="1200" b="0" i="0" u="none" strike="noStrike" kern="1200" cap="none" spc="0" baseline="0">
                <a:solidFill>
                  <a:srgbClr val="000000"/>
                </a:solidFill>
                <a:uFillTx/>
                <a:latin typeface="Calibri"/>
              </a:defRPr>
            </a:lvl1pPr>
          </a:lstStyle>
          <a:p>
            <a:pPr>
              <a:defRPr/>
            </a:pPr>
            <a:endParaRPr/>
          </a:p>
        </p:txBody>
      </p:sp>
      <p:sp>
        <p:nvSpPr>
          <p:cNvPr id="7" name="Slide Number Placeholder 6">
            <a:extLst>
              <a:ext uri="{FF2B5EF4-FFF2-40B4-BE49-F238E27FC236}">
                <a16:creationId xmlns:a16="http://schemas.microsoft.com/office/drawing/2014/main" id="{EBDDA36F-659B-4DEE-9513-9612761F36A8}"/>
              </a:ext>
            </a:extLst>
          </p:cNvPr>
          <p:cNvSpPr txBox="1">
            <a:spLocks noGrp="1"/>
          </p:cNvSpPr>
          <p:nvPr>
            <p:ph type="sldNum" sz="quarter" idx="5"/>
          </p:nvPr>
        </p:nvSpPr>
        <p:spPr>
          <a:xfrm>
            <a:off x="3884613" y="8685213"/>
            <a:ext cx="2971800" cy="458787"/>
          </a:xfrm>
          <a:prstGeom prst="rect">
            <a:avLst/>
          </a:prstGeom>
          <a:noFill/>
          <a:ln>
            <a:noFill/>
          </a:ln>
        </p:spPr>
        <p:txBody>
          <a:bodyPr vert="horz" wrap="square" lIns="91440" tIns="45720" rIns="91440" bIns="45720" numCol="1" anchor="b" anchorCtr="0" compatLnSpc="1">
            <a:prstTxWarp prst="textNoShape">
              <a:avLst/>
            </a:prstTxWarp>
            <a:noAutofit/>
          </a:bodyPr>
          <a:lstStyle>
            <a:lvl1pPr algn="r" eaLnBrk="1" hangingPunct="1">
              <a:defRPr sz="1200">
                <a:solidFill>
                  <a:srgbClr val="000000"/>
                </a:solidFill>
              </a:defRPr>
            </a:lvl1pPr>
          </a:lstStyle>
          <a:p>
            <a:pPr>
              <a:defRPr/>
            </a:pPr>
            <a:fld id="{C42E146F-C457-40B2-988E-D6C65C3E31BF}" type="slidenum">
              <a:rPr lang="ru-RU" altLang="en-US"/>
              <a:pPr>
                <a:defRPr/>
              </a:pPr>
              <a:t>‹#›</a:t>
            </a:fld>
            <a:endParaRPr lang="ru-R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lang="en-US" sz="1200" kern="1200">
        <a:solidFill>
          <a:srgbClr val="000000"/>
        </a:solidFill>
        <a:latin typeface="Calibri"/>
      </a:defRPr>
    </a:lvl1pPr>
    <a:lvl2pPr marL="457200" lvl="1" algn="l" rtl="0" eaLnBrk="0" fontAlgn="base" hangingPunct="0">
      <a:spcBef>
        <a:spcPct val="0"/>
      </a:spcBef>
      <a:spcAft>
        <a:spcPct val="0"/>
      </a:spcAft>
      <a:defRPr lang="en-US" sz="1200" kern="1200">
        <a:solidFill>
          <a:srgbClr val="000000"/>
        </a:solidFill>
        <a:latin typeface="Calibri"/>
      </a:defRPr>
    </a:lvl2pPr>
    <a:lvl3pPr marL="914400" lvl="2" algn="l" rtl="0" eaLnBrk="0" fontAlgn="base" hangingPunct="0">
      <a:spcBef>
        <a:spcPct val="0"/>
      </a:spcBef>
      <a:spcAft>
        <a:spcPct val="0"/>
      </a:spcAft>
      <a:defRPr lang="en-US" sz="1200" kern="1200">
        <a:solidFill>
          <a:srgbClr val="000000"/>
        </a:solidFill>
        <a:latin typeface="Calibri"/>
      </a:defRPr>
    </a:lvl3pPr>
    <a:lvl4pPr marL="1371600" lvl="3" algn="l" rtl="0" eaLnBrk="0" fontAlgn="base" hangingPunct="0">
      <a:spcBef>
        <a:spcPct val="0"/>
      </a:spcBef>
      <a:spcAft>
        <a:spcPct val="0"/>
      </a:spcAft>
      <a:defRPr lang="en-US" sz="1200" kern="1200">
        <a:solidFill>
          <a:srgbClr val="000000"/>
        </a:solidFill>
        <a:latin typeface="Calibri"/>
      </a:defRPr>
    </a:lvl4pPr>
    <a:lvl5pPr marL="1828800" lvl="4" algn="l" rtl="0" eaLnBrk="0" fontAlgn="base" hangingPunct="0">
      <a:spcBef>
        <a:spcPct val="0"/>
      </a:spcBef>
      <a:spcAft>
        <a:spcPct val="0"/>
      </a:spcAft>
      <a:defRPr lang="en-US" sz="1200" kern="1200">
        <a:solidFill>
          <a:srgbClr val="000000"/>
        </a:solidFill>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Image">
    <p:spTree>
      <p:nvGrpSpPr>
        <p:cNvPr id="1" name=""/>
        <p:cNvGrpSpPr/>
        <p:nvPr/>
      </p:nvGrpSpPr>
      <p:grpSpPr>
        <a:xfrm>
          <a:off x="0" y="0"/>
          <a:ext cx="0" cy="0"/>
          <a:chOff x="0" y="0"/>
          <a:chExt cx="0" cy="0"/>
        </a:xfrm>
      </p:grpSpPr>
      <p:sp>
        <p:nvSpPr>
          <p:cNvPr id="6" name="Freeform: Shape 27">
            <a:extLst>
              <a:ext uri="{FF2B5EF4-FFF2-40B4-BE49-F238E27FC236}">
                <a16:creationId xmlns:a16="http://schemas.microsoft.com/office/drawing/2014/main" id="{D4A6F7B1-314E-48D6-ACD0-5BF3915C911A}"/>
              </a:ext>
            </a:extLst>
          </p:cNvPr>
          <p:cNvSpPr>
            <a:spLocks/>
          </p:cNvSpPr>
          <p:nvPr/>
        </p:nvSpPr>
        <p:spPr bwMode="auto">
          <a:xfrm>
            <a:off x="8069263" y="5422900"/>
            <a:ext cx="736600" cy="736600"/>
          </a:xfrm>
          <a:custGeom>
            <a:avLst/>
            <a:gdLst>
              <a:gd name="T0" fmla="*/ 368195 w 736672"/>
              <a:gd name="T1" fmla="*/ 0 h 736672"/>
              <a:gd name="T2" fmla="*/ 736389 w 736672"/>
              <a:gd name="T3" fmla="*/ 368195 h 736672"/>
              <a:gd name="T4" fmla="*/ 368195 w 736672"/>
              <a:gd name="T5" fmla="*/ 736389 h 736672"/>
              <a:gd name="T6" fmla="*/ 0 w 736672"/>
              <a:gd name="T7" fmla="*/ 368195 h 736672"/>
              <a:gd name="T8" fmla="*/ 372005 w 736672"/>
              <a:gd name="T9" fmla="*/ 731312 h 736672"/>
              <a:gd name="T10" fmla="*/ 731312 w 736672"/>
              <a:gd name="T11" fmla="*/ 372006 h 736672"/>
              <a:gd name="T12" fmla="*/ 372005 w 736672"/>
              <a:gd name="T13" fmla="*/ 12697 h 736672"/>
              <a:gd name="T14" fmla="*/ 12697 w 736672"/>
              <a:gd name="T15" fmla="*/ 372006 h 736672"/>
              <a:gd name="T16" fmla="*/ 372005 w 736672"/>
              <a:gd name="T17" fmla="*/ 731312 h 736672"/>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736672"/>
              <a:gd name="T28" fmla="*/ 0 h 736672"/>
              <a:gd name="T29" fmla="*/ 736672 w 736672"/>
              <a:gd name="T30" fmla="*/ 736672 h 7366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7" name="Freeform: Shape 28">
            <a:extLst>
              <a:ext uri="{FF2B5EF4-FFF2-40B4-BE49-F238E27FC236}">
                <a16:creationId xmlns:a16="http://schemas.microsoft.com/office/drawing/2014/main" id="{47EE51E4-F974-4B25-82C9-22D0AF6B010B}"/>
              </a:ext>
            </a:extLst>
          </p:cNvPr>
          <p:cNvSpPr>
            <a:spLocks/>
          </p:cNvSpPr>
          <p:nvPr/>
        </p:nvSpPr>
        <p:spPr bwMode="auto">
          <a:xfrm>
            <a:off x="9029700" y="3463925"/>
            <a:ext cx="3175000" cy="2946400"/>
          </a:xfrm>
          <a:custGeom>
            <a:avLst/>
            <a:gdLst>
              <a:gd name="T0" fmla="*/ 1587030 w 3175312"/>
              <a:gd name="T1" fmla="*/ 0 h 2946690"/>
              <a:gd name="T2" fmla="*/ 3174060 w 3175312"/>
              <a:gd name="T3" fmla="*/ 1472765 h 2946690"/>
              <a:gd name="T4" fmla="*/ 1587030 w 3175312"/>
              <a:gd name="T5" fmla="*/ 2945530 h 2946690"/>
              <a:gd name="T6" fmla="*/ 0 w 3175312"/>
              <a:gd name="T7" fmla="*/ 1472765 h 2946690"/>
              <a:gd name="T8" fmla="*/ 3161560 w 3175312"/>
              <a:gd name="T9" fmla="*/ 12697 h 2946690"/>
              <a:gd name="T10" fmla="*/ 487732 w 3175312"/>
              <a:gd name="T11" fmla="*/ 1330567 h 2946690"/>
              <a:gd name="T12" fmla="*/ 113194 w 3175312"/>
              <a:gd name="T13" fmla="*/ 2432603 h 2946690"/>
              <a:gd name="T14" fmla="*/ 127161 w 3175312"/>
              <a:gd name="T15" fmla="*/ 2460534 h 2946690"/>
              <a:gd name="T16" fmla="*/ 1229191 w 3175312"/>
              <a:gd name="T17" fmla="*/ 2835073 h 2946690"/>
              <a:gd name="T18" fmla="*/ 3161560 w 3175312"/>
              <a:gd name="T19" fmla="*/ 1881585 h 2946690"/>
              <a:gd name="T20" fmla="*/ 3161560 w 3175312"/>
              <a:gd name="T21" fmla="*/ 12697 h 2946690"/>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3175312"/>
              <a:gd name="T34" fmla="*/ 0 h 2946690"/>
              <a:gd name="T35" fmla="*/ 3175312 w 3175312"/>
              <a:gd name="T36" fmla="*/ 2946690 h 294669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8" name="Freeform: Shape 29">
            <a:extLst>
              <a:ext uri="{FF2B5EF4-FFF2-40B4-BE49-F238E27FC236}">
                <a16:creationId xmlns:a16="http://schemas.microsoft.com/office/drawing/2014/main" id="{9E03EF36-80CC-4C30-8EF6-AA1CE32BAD7C}"/>
              </a:ext>
            </a:extLst>
          </p:cNvPr>
          <p:cNvSpPr>
            <a:spLocks/>
          </p:cNvSpPr>
          <p:nvPr/>
        </p:nvSpPr>
        <p:spPr bwMode="auto">
          <a:xfrm>
            <a:off x="11044238" y="4565650"/>
            <a:ext cx="1155700" cy="863600"/>
          </a:xfrm>
          <a:custGeom>
            <a:avLst/>
            <a:gdLst>
              <a:gd name="T0" fmla="*/ 577681 w 1155813"/>
              <a:gd name="T1" fmla="*/ 0 h 863685"/>
              <a:gd name="T2" fmla="*/ 1155358 w 1155813"/>
              <a:gd name="T3" fmla="*/ 431675 h 863685"/>
              <a:gd name="T4" fmla="*/ 577681 w 1155813"/>
              <a:gd name="T5" fmla="*/ 863347 h 863685"/>
              <a:gd name="T6" fmla="*/ 0 w 1155813"/>
              <a:gd name="T7" fmla="*/ 431675 h 863685"/>
              <a:gd name="T8" fmla="*/ 1148487 w 1155813"/>
              <a:gd name="T9" fmla="*/ 12697 h 863685"/>
              <a:gd name="T10" fmla="*/ 173414 w 1155813"/>
              <a:gd name="T11" fmla="*/ 493884 h 863685"/>
              <a:gd name="T12" fmla="*/ 28676 w 1155813"/>
              <a:gd name="T13" fmla="*/ 759237 h 863685"/>
              <a:gd name="T14" fmla="*/ 31216 w 1155813"/>
              <a:gd name="T15" fmla="*/ 765587 h 863685"/>
              <a:gd name="T16" fmla="*/ 329578 w 1155813"/>
              <a:gd name="T17" fmla="*/ 812562 h 863685"/>
              <a:gd name="T18" fmla="*/ 1147217 w 1155813"/>
              <a:gd name="T19" fmla="*/ 408821 h 863685"/>
              <a:gd name="T20" fmla="*/ 1147217 w 1155813"/>
              <a:gd name="T21" fmla="*/ 12697 h 863685"/>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155813"/>
              <a:gd name="T34" fmla="*/ 0 h 863685"/>
              <a:gd name="T35" fmla="*/ 1155813 w 1155813"/>
              <a:gd name="T36" fmla="*/ 863685 h 8636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lnTo>
                  <a:pt x="1148938" y="12701"/>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9" name="Freeform: Shape 31">
            <a:extLst>
              <a:ext uri="{FF2B5EF4-FFF2-40B4-BE49-F238E27FC236}">
                <a16:creationId xmlns:a16="http://schemas.microsoft.com/office/drawing/2014/main" id="{AD92D7E1-422E-4B8D-B13F-543A3699DD6B}"/>
              </a:ext>
            </a:extLst>
          </p:cNvPr>
          <p:cNvSpPr>
            <a:spLocks/>
          </p:cNvSpPr>
          <p:nvPr/>
        </p:nvSpPr>
        <p:spPr bwMode="auto">
          <a:xfrm>
            <a:off x="10744200" y="-1588"/>
            <a:ext cx="1447800" cy="1003301"/>
          </a:xfrm>
          <a:custGeom>
            <a:avLst/>
            <a:gdLst>
              <a:gd name="T0" fmla="*/ 723688 w 1447942"/>
              <a:gd name="T1" fmla="*/ 0 h 1003398"/>
              <a:gd name="T2" fmla="*/ 1447375 w 1447942"/>
              <a:gd name="T3" fmla="*/ 501507 h 1003398"/>
              <a:gd name="T4" fmla="*/ 723688 w 1447942"/>
              <a:gd name="T5" fmla="*/ 1003010 h 1003398"/>
              <a:gd name="T6" fmla="*/ 0 w 1447942"/>
              <a:gd name="T7" fmla="*/ 501507 h 1003398"/>
              <a:gd name="T8" fmla="*/ 1445580 w 1447942"/>
              <a:gd name="T9" fmla="*/ 12697 h 1003398"/>
              <a:gd name="T10" fmla="*/ 173414 w 1447942"/>
              <a:gd name="T11" fmla="*/ 639895 h 1003398"/>
              <a:gd name="T12" fmla="*/ 28676 w 1447942"/>
              <a:gd name="T13" fmla="*/ 905247 h 1003398"/>
              <a:gd name="T14" fmla="*/ 31215 w 1447942"/>
              <a:gd name="T15" fmla="*/ 911598 h 1003398"/>
              <a:gd name="T16" fmla="*/ 329579 w 1447942"/>
              <a:gd name="T17" fmla="*/ 958572 h 1003398"/>
              <a:gd name="T18" fmla="*/ 1445580 w 1447942"/>
              <a:gd name="T19" fmla="*/ 408820 h 1003398"/>
              <a:gd name="T20" fmla="*/ 1445580 w 1447942"/>
              <a:gd name="T21" fmla="*/ 12697 h 1003398"/>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447942"/>
              <a:gd name="T34" fmla="*/ 0 h 1003398"/>
              <a:gd name="T35" fmla="*/ 1447942 w 1447942"/>
              <a:gd name="T36" fmla="*/ 1003398 h 10033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1" name="Freeform: Shape 32">
            <a:extLst>
              <a:ext uri="{FF2B5EF4-FFF2-40B4-BE49-F238E27FC236}">
                <a16:creationId xmlns:a16="http://schemas.microsoft.com/office/drawing/2014/main" id="{F735FBB5-59E1-4041-A4BC-DA722CF30A30}"/>
              </a:ext>
            </a:extLst>
          </p:cNvPr>
          <p:cNvSpPr>
            <a:spLocks/>
          </p:cNvSpPr>
          <p:nvPr/>
        </p:nvSpPr>
        <p:spPr bwMode="auto">
          <a:xfrm>
            <a:off x="6537325" y="-12700"/>
            <a:ext cx="4978400" cy="2133600"/>
          </a:xfrm>
          <a:custGeom>
            <a:avLst/>
            <a:gdLst>
              <a:gd name="T0" fmla="*/ 2488465 w 4978890"/>
              <a:gd name="T1" fmla="*/ 0 h 2133810"/>
              <a:gd name="T2" fmla="*/ 4976929 w 4978890"/>
              <a:gd name="T3" fmla="*/ 1066484 h 2133810"/>
              <a:gd name="T4" fmla="*/ 2488465 w 4978890"/>
              <a:gd name="T5" fmla="*/ 2132967 h 2133810"/>
              <a:gd name="T6" fmla="*/ 0 w 4978890"/>
              <a:gd name="T7" fmla="*/ 1066484 h 2133810"/>
              <a:gd name="T8" fmla="*/ 2514409 w 4978890"/>
              <a:gd name="T9" fmla="*/ 12697 h 2133810"/>
              <a:gd name="T10" fmla="*/ 371282 w 4978890"/>
              <a:gd name="T11" fmla="*/ 1069023 h 2133810"/>
              <a:gd name="T12" fmla="*/ 72923 w 4978890"/>
              <a:gd name="T13" fmla="*/ 1810483 h 2133810"/>
              <a:gd name="T14" fmla="*/ 81809 w 4978890"/>
              <a:gd name="T15" fmla="*/ 1828257 h 2133810"/>
              <a:gd name="T16" fmla="*/ 851202 w 4978890"/>
              <a:gd name="T17" fmla="*/ 2042824 h 2133810"/>
              <a:gd name="T18" fmla="*/ 4966056 w 4978890"/>
              <a:gd name="T19" fmla="*/ 12697 h 2133810"/>
              <a:gd name="T20" fmla="*/ 2514409 w 4978890"/>
              <a:gd name="T21" fmla="*/ 12697 h 2133810"/>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4978890"/>
              <a:gd name="T34" fmla="*/ 0 h 2133810"/>
              <a:gd name="T35" fmla="*/ 4978890 w 4978890"/>
              <a:gd name="T36" fmla="*/ 2133810 h 21338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2" name="Freeform: Shape 33">
            <a:extLst>
              <a:ext uri="{FF2B5EF4-FFF2-40B4-BE49-F238E27FC236}">
                <a16:creationId xmlns:a16="http://schemas.microsoft.com/office/drawing/2014/main" id="{8B7D74CD-865B-4925-A62A-072C2AECEE5A}"/>
              </a:ext>
            </a:extLst>
          </p:cNvPr>
          <p:cNvSpPr>
            <a:spLocks/>
          </p:cNvSpPr>
          <p:nvPr/>
        </p:nvSpPr>
        <p:spPr bwMode="auto">
          <a:xfrm>
            <a:off x="6518275" y="-12700"/>
            <a:ext cx="5030788" cy="2146300"/>
          </a:xfrm>
          <a:custGeom>
            <a:avLst/>
            <a:gdLst>
              <a:gd name="T0" fmla="*/ 2517034 w 5029695"/>
              <a:gd name="T1" fmla="*/ 0 h 2146511"/>
              <a:gd name="T2" fmla="*/ 5034066 w 5029695"/>
              <a:gd name="T3" fmla="*/ 1072834 h 2146511"/>
              <a:gd name="T4" fmla="*/ 2517034 w 5029695"/>
              <a:gd name="T5" fmla="*/ 2145664 h 2146511"/>
              <a:gd name="T6" fmla="*/ 0 w 5029695"/>
              <a:gd name="T7" fmla="*/ 1072834 h 2146511"/>
              <a:gd name="T8" fmla="*/ 4946942 w 5029695"/>
              <a:gd name="T9" fmla="*/ 12697 h 2146511"/>
              <a:gd name="T10" fmla="*/ 861212 w 5029695"/>
              <a:gd name="T11" fmla="*/ 2025050 h 2146511"/>
              <a:gd name="T12" fmla="*/ 295514 w 5029695"/>
              <a:gd name="T13" fmla="*/ 2018703 h 2146511"/>
              <a:gd name="T14" fmla="*/ 116271 w 5029695"/>
              <a:gd name="T15" fmla="*/ 1819370 h 2146511"/>
              <a:gd name="T16" fmla="*/ 107372 w 5029695"/>
              <a:gd name="T17" fmla="*/ 1801596 h 2146511"/>
              <a:gd name="T18" fmla="*/ 165849 w 5029695"/>
              <a:gd name="T19" fmla="*/ 1273433 h 2146511"/>
              <a:gd name="T20" fmla="*/ 398486 w 5029695"/>
              <a:gd name="T21" fmla="*/ 1085527 h 2146511"/>
              <a:gd name="T22" fmla="*/ 2578641 w 5029695"/>
              <a:gd name="T23" fmla="*/ 12697 h 2146511"/>
              <a:gd name="T24" fmla="*/ 2492197 w 5029695"/>
              <a:gd name="T25" fmla="*/ 12697 h 2146511"/>
              <a:gd name="T26" fmla="*/ 381958 w 5029695"/>
              <a:gd name="T27" fmla="*/ 1052520 h 2146511"/>
              <a:gd name="T28" fmla="*/ 137882 w 5029695"/>
              <a:gd name="T29" fmla="*/ 1249309 h 2146511"/>
              <a:gd name="T30" fmla="*/ 74320 w 5029695"/>
              <a:gd name="T31" fmla="*/ 1819370 h 2146511"/>
              <a:gd name="T32" fmla="*/ 83219 w 5029695"/>
              <a:gd name="T33" fmla="*/ 1837144 h 2146511"/>
              <a:gd name="T34" fmla="*/ 273903 w 5029695"/>
              <a:gd name="T35" fmla="*/ 2050441 h 2146511"/>
              <a:gd name="T36" fmla="*/ 565017 w 5029695"/>
              <a:gd name="T37" fmla="*/ 2140587 h 2146511"/>
              <a:gd name="T38" fmla="*/ 879010 w 5029695"/>
              <a:gd name="T39" fmla="*/ 2059331 h 2146511"/>
              <a:gd name="T40" fmla="*/ 5033385 w 5029695"/>
              <a:gd name="T41" fmla="*/ 12697 h 2146511"/>
              <a:gd name="T42" fmla="*/ 4946942 w 5029695"/>
              <a:gd name="T43" fmla="*/ 12697 h 2146511"/>
              <a:gd name="T44" fmla="*/ 17694720 60000 65536"/>
              <a:gd name="T45" fmla="*/ 0 60000 65536"/>
              <a:gd name="T46" fmla="*/ 5898240 60000 65536"/>
              <a:gd name="T47" fmla="*/ 1179648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29695"/>
              <a:gd name="T67" fmla="*/ 0 h 2146511"/>
              <a:gd name="T68" fmla="*/ 5029695 w 5029695"/>
              <a:gd name="T69" fmla="*/ 2146511 h 21465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4" name="Graphic 37">
            <a:extLst>
              <a:ext uri="{FF2B5EF4-FFF2-40B4-BE49-F238E27FC236}">
                <a16:creationId xmlns:a16="http://schemas.microsoft.com/office/drawing/2014/main" id="{A2B5470D-97C0-4E85-B594-6E1FE8F6442F}"/>
              </a:ext>
            </a:extLst>
          </p:cNvPr>
          <p:cNvSpPr>
            <a:spLocks/>
          </p:cNvSpPr>
          <p:nvPr/>
        </p:nvSpPr>
        <p:spPr bwMode="auto">
          <a:xfrm>
            <a:off x="895350" y="3124200"/>
            <a:ext cx="2159000" cy="152400"/>
          </a:xfrm>
          <a:custGeom>
            <a:avLst/>
            <a:gdLst>
              <a:gd name="T0" fmla="*/ 1080558 w 2158295"/>
              <a:gd name="T1" fmla="*/ 0 h 165045"/>
              <a:gd name="T2" fmla="*/ 2161115 w 2158295"/>
              <a:gd name="T3" fmla="*/ 54960 h 165045"/>
              <a:gd name="T4" fmla="*/ 1080558 w 2158295"/>
              <a:gd name="T5" fmla="*/ 109919 h 165045"/>
              <a:gd name="T6" fmla="*/ 0 w 2158295"/>
              <a:gd name="T7" fmla="*/ 54960 h 165045"/>
              <a:gd name="T8" fmla="*/ 2089907 w 2158295"/>
              <a:gd name="T9" fmla="*/ 102296 h 165045"/>
              <a:gd name="T10" fmla="*/ 82612 w 2158295"/>
              <a:gd name="T11" fmla="*/ 102296 h 165045"/>
              <a:gd name="T12" fmla="*/ 12693 w 2158295"/>
              <a:gd name="T13" fmla="*/ 55793 h 165045"/>
              <a:gd name="T14" fmla="*/ 12693 w 2158295"/>
              <a:gd name="T15" fmla="*/ 55793 h 165045"/>
              <a:gd name="T16" fmla="*/ 82612 w 2158295"/>
              <a:gd name="T17" fmla="*/ 8442 h 165045"/>
              <a:gd name="T18" fmla="*/ 2089907 w 2158295"/>
              <a:gd name="T19" fmla="*/ 8442 h 165045"/>
              <a:gd name="T20" fmla="*/ 2159827 w 2158295"/>
              <a:gd name="T21" fmla="*/ 54947 h 165045"/>
              <a:gd name="T22" fmla="*/ 2159827 w 2158295"/>
              <a:gd name="T23" fmla="*/ 54947 h 165045"/>
              <a:gd name="T24" fmla="*/ 2089907 w 2158295"/>
              <a:gd name="T25" fmla="*/ 102296 h 165045"/>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58295"/>
              <a:gd name="T40" fmla="*/ 0 h 165045"/>
              <a:gd name="T41" fmla="*/ 2158295 w 2158295"/>
              <a:gd name="T42" fmla="*/ 165045 h 1650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58295" h="165045">
                <a:moveTo>
                  <a:pt x="2087180" y="153601"/>
                </a:moveTo>
                <a:lnTo>
                  <a:pt x="82504" y="153601"/>
                </a:lnTo>
                <a:cubicBezTo>
                  <a:pt x="44417" y="153601"/>
                  <a:pt x="12677" y="121861"/>
                  <a:pt x="12677" y="83774"/>
                </a:cubicBezTo>
                <a:cubicBezTo>
                  <a:pt x="12677" y="44417"/>
                  <a:pt x="44417" y="12677"/>
                  <a:pt x="82504" y="12677"/>
                </a:cubicBezTo>
                <a:lnTo>
                  <a:pt x="2087180" y="12677"/>
                </a:lnTo>
                <a:cubicBezTo>
                  <a:pt x="2125268" y="12677"/>
                  <a:pt x="2157008" y="44417"/>
                  <a:pt x="2157008" y="82504"/>
                </a:cubicBezTo>
                <a:cubicBezTo>
                  <a:pt x="2157008" y="121861"/>
                  <a:pt x="2126538" y="153601"/>
                  <a:pt x="2087180" y="153601"/>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5" name="Graphic 36">
            <a:extLst>
              <a:ext uri="{FF2B5EF4-FFF2-40B4-BE49-F238E27FC236}">
                <a16:creationId xmlns:a16="http://schemas.microsoft.com/office/drawing/2014/main" id="{BA66CE28-CEF4-4919-BBC6-BAE54F26ECF2}"/>
              </a:ext>
            </a:extLst>
          </p:cNvPr>
          <p:cNvSpPr>
            <a:spLocks/>
          </p:cNvSpPr>
          <p:nvPr/>
        </p:nvSpPr>
        <p:spPr bwMode="auto">
          <a:xfrm>
            <a:off x="-7938" y="5057775"/>
            <a:ext cx="715963" cy="949325"/>
          </a:xfrm>
          <a:custGeom>
            <a:avLst/>
            <a:gdLst>
              <a:gd name="T0" fmla="*/ 342696 w 723600"/>
              <a:gd name="T1" fmla="*/ 0 h 1015200"/>
              <a:gd name="T2" fmla="*/ 685391 w 723600"/>
              <a:gd name="T3" fmla="*/ 363137 h 1015200"/>
              <a:gd name="T4" fmla="*/ 342696 w 723600"/>
              <a:gd name="T5" fmla="*/ 726275 h 1015200"/>
              <a:gd name="T6" fmla="*/ 0 w 723600"/>
              <a:gd name="T7" fmla="*/ 363137 h 1015200"/>
              <a:gd name="T8" fmla="*/ 206036 w 723600"/>
              <a:gd name="T9" fmla="*/ 6497 h 1015200"/>
              <a:gd name="T10" fmla="*/ 8601 w 723600"/>
              <a:gd name="T11" fmla="*/ 6497 h 1015200"/>
              <a:gd name="T12" fmla="*/ 8601 w 723600"/>
              <a:gd name="T13" fmla="*/ 722727 h 1015200"/>
              <a:gd name="T14" fmla="*/ 206036 w 723600"/>
              <a:gd name="T15" fmla="*/ 722727 h 1015200"/>
              <a:gd name="T16" fmla="*/ 678650 w 723600"/>
              <a:gd name="T17" fmla="*/ 371180 h 1015200"/>
              <a:gd name="T18" fmla="*/ 678650 w 723600"/>
              <a:gd name="T19" fmla="*/ 358045 h 1015200"/>
              <a:gd name="T20" fmla="*/ 206036 w 723600"/>
              <a:gd name="T21" fmla="*/ 6497 h 1015200"/>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723600"/>
              <a:gd name="T34" fmla="*/ 0 h 1015200"/>
              <a:gd name="T35" fmla="*/ 723600 w 723600"/>
              <a:gd name="T36" fmla="*/ 1015200 h 1015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2" name="Title 1"/>
          <p:cNvSpPr txBox="1">
            <a:spLocks noGrp="1"/>
          </p:cNvSpPr>
          <p:nvPr>
            <p:ph type="title"/>
          </p:nvPr>
        </p:nvSpPr>
        <p:spPr>
          <a:xfrm>
            <a:off x="758586" y="1436924"/>
            <a:ext cx="5690676" cy="1517355"/>
          </a:xfrm>
        </p:spPr>
        <p:txBody>
          <a:bodyPr>
            <a:noAutofit/>
          </a:bodyPr>
          <a:lstStyle>
            <a:lvl1pPr>
              <a:defRPr sz="6000"/>
            </a:lvl1pPr>
          </a:lstStyle>
          <a:p>
            <a:pPr lvl="0"/>
            <a:r>
              <a:rPr lang="en-US"/>
              <a:t>PRESENTATION</a:t>
            </a:r>
            <a:br>
              <a:rPr lang="en-US"/>
            </a:br>
            <a:r>
              <a:rPr lang="en-US"/>
              <a:t>TITLE    </a:t>
            </a:r>
            <a:endParaRPr lang="ru-RU"/>
          </a:p>
        </p:txBody>
      </p:sp>
      <p:sp>
        <p:nvSpPr>
          <p:cNvPr id="3" name="Text Placeholder 26"/>
          <p:cNvSpPr txBox="1">
            <a:spLocks noGrp="1"/>
          </p:cNvSpPr>
          <p:nvPr>
            <p:ph type="body" idx="4294967295"/>
          </p:nvPr>
        </p:nvSpPr>
        <p:spPr>
          <a:xfrm>
            <a:off x="786255" y="5096664"/>
            <a:ext cx="4367531" cy="949833"/>
          </a:xfrm>
        </p:spPr>
        <p:txBody>
          <a:bodyPr>
            <a:noAutofit/>
          </a:bodyPr>
          <a:lstStyle>
            <a:lvl1pPr marL="0" indent="0">
              <a:buNone/>
              <a:defRPr>
                <a:solidFill>
                  <a:srgbClr val="D30F64"/>
                </a:solidFill>
              </a:defRPr>
            </a:lvl1pPr>
          </a:lstStyle>
          <a:p>
            <a:pPr lvl="0"/>
            <a:r>
              <a:rPr lang="en-US"/>
              <a:t>Month</a:t>
            </a:r>
            <a:br>
              <a:rPr lang="en-US"/>
            </a:br>
            <a:r>
              <a:rPr lang="en-US"/>
              <a:t>20XX</a:t>
            </a:r>
          </a:p>
        </p:txBody>
      </p:sp>
      <p:sp>
        <p:nvSpPr>
          <p:cNvPr id="10" name="Text Placeholder 14"/>
          <p:cNvSpPr txBox="1">
            <a:spLocks noGrp="1"/>
          </p:cNvSpPr>
          <p:nvPr>
            <p:ph type="body" idx="4294967295"/>
          </p:nvPr>
        </p:nvSpPr>
        <p:spPr>
          <a:xfrm>
            <a:off x="786255" y="3425360"/>
            <a:ext cx="3629299" cy="949833"/>
          </a:xfrm>
        </p:spPr>
        <p:txBody>
          <a:bodyPr/>
          <a:lstStyle>
            <a:lvl1pPr marL="0" indent="0">
              <a:buNone/>
              <a:defRPr b="1"/>
            </a:lvl1pPr>
          </a:lstStyle>
          <a:p>
            <a:pPr lvl="0"/>
            <a:r>
              <a:rPr lang="en-US"/>
              <a:t>Presentation</a:t>
            </a:r>
            <a:br>
              <a:rPr lang="en-US"/>
            </a:br>
            <a:r>
              <a:rPr lang="en-US"/>
              <a:t>Tagline</a:t>
            </a:r>
          </a:p>
        </p:txBody>
      </p:sp>
      <p:sp>
        <p:nvSpPr>
          <p:cNvPr id="13" name="Picture Placeholder 20"/>
          <p:cNvSpPr txBox="1">
            <a:spLocks noGrp="1"/>
          </p:cNvSpPr>
          <p:nvPr>
            <p:ph type="pic" idx="4294967295"/>
          </p:nvPr>
        </p:nvSpPr>
        <p:spPr>
          <a:xfrm>
            <a:off x="4614949" y="0"/>
            <a:ext cx="7585926" cy="5949571"/>
          </a:xfrm>
        </p:spPr>
        <p:txBody>
          <a:bodyPr anchor="ctr" anchorCtr="1">
            <a:noAutofit/>
          </a:bodyPr>
          <a:lstStyle>
            <a:lvl1pPr marL="0" indent="0" algn="ctr">
              <a:buNone/>
              <a:defRPr sz="1400"/>
            </a:lvl1pPr>
          </a:lstStyle>
          <a:p>
            <a:pPr lvl="0"/>
            <a:r>
              <a:rPr lang="en-US" noProof="0"/>
              <a:t>Click icon to add picture</a:t>
            </a:r>
            <a:endParaRPr lang="ru-RU" noProof="0"/>
          </a:p>
        </p:txBody>
      </p:sp>
    </p:spTree>
    <p:extLst>
      <p:ext uri="{BB962C8B-B14F-4D97-AF65-F5344CB8AC3E}">
        <p14:creationId xmlns:p14="http://schemas.microsoft.com/office/powerpoint/2010/main" val="367068632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s slide">
    <p:spTree>
      <p:nvGrpSpPr>
        <p:cNvPr id="1" name=""/>
        <p:cNvGrpSpPr/>
        <p:nvPr/>
      </p:nvGrpSpPr>
      <p:grpSpPr>
        <a:xfrm>
          <a:off x="0" y="0"/>
          <a:ext cx="0" cy="0"/>
          <a:chOff x="0" y="0"/>
          <a:chExt cx="0" cy="0"/>
        </a:xfrm>
      </p:grpSpPr>
      <p:sp>
        <p:nvSpPr>
          <p:cNvPr id="11" name="Freeform: Shape 11">
            <a:extLst>
              <a:ext uri="{FF2B5EF4-FFF2-40B4-BE49-F238E27FC236}">
                <a16:creationId xmlns:a16="http://schemas.microsoft.com/office/drawing/2014/main" id="{2623C624-CB9C-4047-B179-8E0E3418B37F}"/>
              </a:ext>
            </a:extLst>
          </p:cNvPr>
          <p:cNvSpPr>
            <a:spLocks/>
          </p:cNvSpPr>
          <p:nvPr/>
        </p:nvSpPr>
        <p:spPr bwMode="auto">
          <a:xfrm>
            <a:off x="8704263" y="5422900"/>
            <a:ext cx="736600" cy="736600"/>
          </a:xfrm>
          <a:custGeom>
            <a:avLst/>
            <a:gdLst>
              <a:gd name="T0" fmla="*/ 368302 w 736600"/>
              <a:gd name="T1" fmla="*/ 0 h 736600"/>
              <a:gd name="T2" fmla="*/ 736604 w 736600"/>
              <a:gd name="T3" fmla="*/ 368302 h 736600"/>
              <a:gd name="T4" fmla="*/ 368302 w 736600"/>
              <a:gd name="T5" fmla="*/ 736604 h 736600"/>
              <a:gd name="T6" fmla="*/ 0 w 736600"/>
              <a:gd name="T7" fmla="*/ 368302 h 736600"/>
              <a:gd name="T8" fmla="*/ 372106 w 736600"/>
              <a:gd name="T9" fmla="*/ 731518 h 736600"/>
              <a:gd name="T10" fmla="*/ 731518 w 736600"/>
              <a:gd name="T11" fmla="*/ 372106 h 736600"/>
              <a:gd name="T12" fmla="*/ 372106 w 736600"/>
              <a:gd name="T13" fmla="*/ 12694 h 736600"/>
              <a:gd name="T14" fmla="*/ 12694 w 736600"/>
              <a:gd name="T15" fmla="*/ 372106 h 736600"/>
              <a:gd name="T16" fmla="*/ 372106 w 736600"/>
              <a:gd name="T17" fmla="*/ 731518 h 736600"/>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736600"/>
              <a:gd name="T28" fmla="*/ 0 h 736600"/>
              <a:gd name="T29" fmla="*/ 736600 w 736600"/>
              <a:gd name="T30" fmla="*/ 736600 h 7366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2" name="Freeform: Shape 15">
            <a:extLst>
              <a:ext uri="{FF2B5EF4-FFF2-40B4-BE49-F238E27FC236}">
                <a16:creationId xmlns:a16="http://schemas.microsoft.com/office/drawing/2014/main" id="{0DFEBFCD-755B-47DE-9718-0C3126C2FBF8}"/>
              </a:ext>
            </a:extLst>
          </p:cNvPr>
          <p:cNvSpPr>
            <a:spLocks/>
          </p:cNvSpPr>
          <p:nvPr/>
        </p:nvSpPr>
        <p:spPr bwMode="auto">
          <a:xfrm>
            <a:off x="9659938" y="3776663"/>
            <a:ext cx="2540000" cy="2628900"/>
          </a:xfrm>
          <a:custGeom>
            <a:avLst/>
            <a:gdLst>
              <a:gd name="T0" fmla="*/ 1270001 w 2540000"/>
              <a:gd name="T1" fmla="*/ 0 h 2628900"/>
              <a:gd name="T2" fmla="*/ 2540002 w 2540000"/>
              <a:gd name="T3" fmla="*/ 1314450 h 2628900"/>
              <a:gd name="T4" fmla="*/ 1270001 w 2540000"/>
              <a:gd name="T5" fmla="*/ 2628899 h 2628900"/>
              <a:gd name="T6" fmla="*/ 0 w 2540000"/>
              <a:gd name="T7" fmla="*/ 1314450 h 2628900"/>
              <a:gd name="T8" fmla="*/ 2528763 w 2540000"/>
              <a:gd name="T9" fmla="*/ 12694 h 2628900"/>
              <a:gd name="T10" fmla="*/ 487871 w 2540000"/>
              <a:gd name="T11" fmla="*/ 1018534 h 2628900"/>
              <a:gd name="T12" fmla="*/ 113221 w 2540000"/>
              <a:gd name="T13" fmla="*/ 2120893 h 2628900"/>
              <a:gd name="T14" fmla="*/ 127191 w 2540000"/>
              <a:gd name="T15" fmla="*/ 2148833 h 2628900"/>
              <a:gd name="T16" fmla="*/ 1229552 w 2540000"/>
              <a:gd name="T17" fmla="*/ 2523483 h 2628900"/>
              <a:gd name="T18" fmla="*/ 2528763 w 2540000"/>
              <a:gd name="T19" fmla="*/ 1883403 h 2628900"/>
              <a:gd name="T20" fmla="*/ 2528763 w 2540000"/>
              <a:gd name="T21" fmla="*/ 12694 h 2628900"/>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2540000"/>
              <a:gd name="T34" fmla="*/ 0 h 2628900"/>
              <a:gd name="T35" fmla="*/ 2540000 w 2540000"/>
              <a:gd name="T36" fmla="*/ 2628900 h 26289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3" name="Graphic 23">
            <a:extLst>
              <a:ext uri="{FF2B5EF4-FFF2-40B4-BE49-F238E27FC236}">
                <a16:creationId xmlns:a16="http://schemas.microsoft.com/office/drawing/2014/main" id="{5415A3C0-8D8C-4C36-97F0-20D6045524BE}"/>
              </a:ext>
            </a:extLst>
          </p:cNvPr>
          <p:cNvSpPr>
            <a:spLocks/>
          </p:cNvSpPr>
          <p:nvPr/>
        </p:nvSpPr>
        <p:spPr bwMode="auto">
          <a:xfrm>
            <a:off x="901700" y="1562100"/>
            <a:ext cx="2973388" cy="165100"/>
          </a:xfrm>
          <a:custGeom>
            <a:avLst/>
            <a:gdLst>
              <a:gd name="T0" fmla="*/ 1485943 w 2973890"/>
              <a:gd name="T1" fmla="*/ 0 h 165304"/>
              <a:gd name="T2" fmla="*/ 2971885 w 2973890"/>
              <a:gd name="T3" fmla="*/ 82245 h 165304"/>
              <a:gd name="T4" fmla="*/ 1485943 w 2973890"/>
              <a:gd name="T5" fmla="*/ 164491 h 165304"/>
              <a:gd name="T6" fmla="*/ 0 w 2973890"/>
              <a:gd name="T7" fmla="*/ 82245 h 165304"/>
              <a:gd name="T8" fmla="*/ 2913009 w 2973890"/>
              <a:gd name="T9" fmla="*/ 158583 h 165304"/>
              <a:gd name="T10" fmla="*/ 70151 w 2973890"/>
              <a:gd name="T11" fmla="*/ 158583 h 165304"/>
              <a:gd name="T12" fmla="*/ 8812 w 2973890"/>
              <a:gd name="T13" fmla="*/ 83929 h 165304"/>
              <a:gd name="T14" fmla="*/ 8812 w 2973890"/>
              <a:gd name="T15" fmla="*/ 83929 h 165304"/>
              <a:gd name="T16" fmla="*/ 70151 w 2973890"/>
              <a:gd name="T17" fmla="*/ 10541 h 165304"/>
              <a:gd name="T18" fmla="*/ 2911951 w 2973890"/>
              <a:gd name="T19" fmla="*/ 10541 h 165304"/>
              <a:gd name="T20" fmla="*/ 2973293 w 2973890"/>
              <a:gd name="T21" fmla="*/ 83929 h 165304"/>
              <a:gd name="T22" fmla="*/ 2973293 w 2973890"/>
              <a:gd name="T23" fmla="*/ 83929 h 165304"/>
              <a:gd name="T24" fmla="*/ 2913009 w 2973890"/>
              <a:gd name="T25" fmla="*/ 158583 h 165304"/>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73890"/>
              <a:gd name="T40" fmla="*/ 0 h 165304"/>
              <a:gd name="T41" fmla="*/ 2973890 w 2973890"/>
              <a:gd name="T42" fmla="*/ 165304 h 1653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73890" h="165304">
                <a:moveTo>
                  <a:pt x="2914974" y="159367"/>
                </a:moveTo>
                <a:lnTo>
                  <a:pt x="70199" y="159367"/>
                </a:lnTo>
                <a:cubicBezTo>
                  <a:pt x="36333" y="159367"/>
                  <a:pt x="8816" y="125034"/>
                  <a:pt x="8816" y="84344"/>
                </a:cubicBezTo>
                <a:cubicBezTo>
                  <a:pt x="8816" y="43654"/>
                  <a:pt x="36333" y="10593"/>
                  <a:pt x="70199" y="10593"/>
                </a:cubicBezTo>
                <a:lnTo>
                  <a:pt x="2913916" y="10593"/>
                </a:lnTo>
                <a:cubicBezTo>
                  <a:pt x="2947782" y="10593"/>
                  <a:pt x="2975298" y="43654"/>
                  <a:pt x="2975298" y="84344"/>
                </a:cubicBezTo>
                <a:cubicBezTo>
                  <a:pt x="2976357" y="125034"/>
                  <a:pt x="2948840" y="159367"/>
                  <a:pt x="2914974" y="159367"/>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4" name="Freeform: Shape 24">
            <a:extLst>
              <a:ext uri="{FF2B5EF4-FFF2-40B4-BE49-F238E27FC236}">
                <a16:creationId xmlns:a16="http://schemas.microsoft.com/office/drawing/2014/main" id="{DC66BB34-C4EE-4C58-84F3-E91F2158E107}"/>
              </a:ext>
            </a:extLst>
          </p:cNvPr>
          <p:cNvSpPr>
            <a:spLocks/>
          </p:cNvSpPr>
          <p:nvPr/>
        </p:nvSpPr>
        <p:spPr bwMode="auto">
          <a:xfrm>
            <a:off x="7172325" y="-12700"/>
            <a:ext cx="4978400" cy="2133600"/>
          </a:xfrm>
          <a:custGeom>
            <a:avLst/>
            <a:gdLst>
              <a:gd name="T0" fmla="*/ 2489198 w 4978400"/>
              <a:gd name="T1" fmla="*/ 0 h 2133600"/>
              <a:gd name="T2" fmla="*/ 4978395 w 4978400"/>
              <a:gd name="T3" fmla="*/ 1066798 h 2133600"/>
              <a:gd name="T4" fmla="*/ 2489198 w 4978400"/>
              <a:gd name="T5" fmla="*/ 2133596 h 2133600"/>
              <a:gd name="T6" fmla="*/ 0 w 4978400"/>
              <a:gd name="T7" fmla="*/ 1066798 h 2133600"/>
              <a:gd name="T8" fmla="*/ 2517685 w 4978400"/>
              <a:gd name="T9" fmla="*/ 12694 h 2133600"/>
              <a:gd name="T10" fmla="*/ 371388 w 4978400"/>
              <a:gd name="T11" fmla="*/ 1070602 h 2133600"/>
              <a:gd name="T12" fmla="*/ 72938 w 4978400"/>
              <a:gd name="T13" fmla="*/ 1812281 h 2133600"/>
              <a:gd name="T14" fmla="*/ 81828 w 4978400"/>
              <a:gd name="T15" fmla="*/ 1830061 h 2133600"/>
              <a:gd name="T16" fmla="*/ 851447 w 4978400"/>
              <a:gd name="T17" fmla="*/ 2044690 h 2133600"/>
              <a:gd name="T18" fmla="*/ 4970053 w 4978400"/>
              <a:gd name="T19" fmla="*/ 12694 h 2133600"/>
              <a:gd name="T20" fmla="*/ 2517685 w 4978400"/>
              <a:gd name="T21" fmla="*/ 12694 h 2133600"/>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4978400"/>
              <a:gd name="T34" fmla="*/ 0 h 2133600"/>
              <a:gd name="T35" fmla="*/ 4978400 w 4978400"/>
              <a:gd name="T36" fmla="*/ 2133600 h 2133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2" name="Picture Placeholder 25"/>
          <p:cNvSpPr txBox="1">
            <a:spLocks noGrp="1"/>
          </p:cNvSpPr>
          <p:nvPr>
            <p:ph type="pic" idx="4294967295"/>
          </p:nvPr>
        </p:nvSpPr>
        <p:spPr>
          <a:xfrm>
            <a:off x="5245190" y="0"/>
            <a:ext cx="6943002" cy="5934620"/>
          </a:xfrm>
        </p:spPr>
        <p:txBody>
          <a:bodyPr anchor="ctr" anchorCtr="1">
            <a:noAutofit/>
          </a:bodyPr>
          <a:lstStyle>
            <a:lvl1pPr marL="0" indent="0" algn="ctr">
              <a:buNone/>
              <a:defRPr sz="1400"/>
            </a:lvl1pPr>
          </a:lstStyle>
          <a:p>
            <a:pPr lvl="0"/>
            <a:r>
              <a:rPr lang="en-US" noProof="0"/>
              <a:t>Click icon to add picture</a:t>
            </a:r>
            <a:endParaRPr lang="ru-RU" noProof="0"/>
          </a:p>
        </p:txBody>
      </p:sp>
      <p:sp>
        <p:nvSpPr>
          <p:cNvPr id="3" name="Title 1"/>
          <p:cNvSpPr txBox="1">
            <a:spLocks noGrp="1"/>
          </p:cNvSpPr>
          <p:nvPr>
            <p:ph type="title"/>
          </p:nvPr>
        </p:nvSpPr>
        <p:spPr>
          <a:xfrm>
            <a:off x="814940" y="453048"/>
            <a:ext cx="10515600" cy="1325559"/>
          </a:xfrm>
        </p:spPr>
        <p:txBody>
          <a:bodyPr/>
          <a:lstStyle>
            <a:lvl1pPr>
              <a:defRPr/>
            </a:lvl1pPr>
          </a:lstStyle>
          <a:p>
            <a:pPr lvl="0"/>
            <a:r>
              <a:rPr lang="en-US"/>
              <a:t>THANK YOU!</a:t>
            </a:r>
            <a:endParaRPr lang="ru-RU"/>
          </a:p>
        </p:txBody>
      </p:sp>
      <p:sp>
        <p:nvSpPr>
          <p:cNvPr id="6" name="Text Placeholder 26"/>
          <p:cNvSpPr txBox="1">
            <a:spLocks noGrp="1"/>
          </p:cNvSpPr>
          <p:nvPr>
            <p:ph type="body" idx="4294967295"/>
          </p:nvPr>
        </p:nvSpPr>
        <p:spPr>
          <a:xfrm>
            <a:off x="824423" y="3955666"/>
            <a:ext cx="4367531" cy="524710"/>
          </a:xfrm>
        </p:spPr>
        <p:txBody>
          <a:bodyPr>
            <a:noAutofit/>
          </a:bodyPr>
          <a:lstStyle>
            <a:lvl1pPr marL="0" indent="0">
              <a:buNone/>
              <a:defRPr b="1"/>
            </a:lvl1pPr>
          </a:lstStyle>
          <a:p>
            <a:pPr lvl="0"/>
            <a:r>
              <a:rPr lang="en-US"/>
              <a:t>August Bergqvist</a:t>
            </a:r>
          </a:p>
        </p:txBody>
      </p:sp>
      <p:sp>
        <p:nvSpPr>
          <p:cNvPr id="7" name="Text Placeholder 26"/>
          <p:cNvSpPr txBox="1">
            <a:spLocks noGrp="1"/>
          </p:cNvSpPr>
          <p:nvPr>
            <p:ph type="body" idx="4294967295"/>
          </p:nvPr>
        </p:nvSpPr>
        <p:spPr>
          <a:xfrm>
            <a:off x="824423" y="4633365"/>
            <a:ext cx="4367531" cy="365129"/>
          </a:xfrm>
        </p:spPr>
        <p:txBody>
          <a:bodyPr>
            <a:noAutofit/>
          </a:bodyPr>
          <a:lstStyle>
            <a:lvl1pPr marL="0" indent="0">
              <a:buNone/>
              <a:defRPr sz="1800" b="1"/>
            </a:lvl1pPr>
          </a:lstStyle>
          <a:p>
            <a:pPr lvl="0"/>
            <a:r>
              <a:rPr lang="en-US"/>
              <a:t>Phone:</a:t>
            </a:r>
          </a:p>
        </p:txBody>
      </p:sp>
      <p:sp>
        <p:nvSpPr>
          <p:cNvPr id="8" name="Text Placeholder 26"/>
          <p:cNvSpPr txBox="1">
            <a:spLocks noGrp="1"/>
          </p:cNvSpPr>
          <p:nvPr>
            <p:ph type="body" idx="4294967295"/>
          </p:nvPr>
        </p:nvSpPr>
        <p:spPr>
          <a:xfrm>
            <a:off x="824423" y="4892972"/>
            <a:ext cx="4367531" cy="365129"/>
          </a:xfrm>
        </p:spPr>
        <p:txBody>
          <a:bodyPr>
            <a:noAutofit/>
          </a:bodyPr>
          <a:lstStyle>
            <a:lvl1pPr marL="0" indent="0">
              <a:buNone/>
              <a:defRPr sz="2500" b="1">
                <a:solidFill>
                  <a:srgbClr val="D30F64"/>
                </a:solidFill>
                <a:latin typeface="Century Gothic"/>
              </a:defRPr>
            </a:lvl1pPr>
          </a:lstStyle>
          <a:p>
            <a:pPr lvl="0"/>
            <a:r>
              <a:rPr lang="en-US"/>
              <a:t>678 555-0128</a:t>
            </a:r>
          </a:p>
        </p:txBody>
      </p:sp>
      <p:sp>
        <p:nvSpPr>
          <p:cNvPr id="9" name="Text Placeholder 26"/>
          <p:cNvSpPr txBox="1">
            <a:spLocks noGrp="1"/>
          </p:cNvSpPr>
          <p:nvPr>
            <p:ph type="body" idx="4294967295"/>
          </p:nvPr>
        </p:nvSpPr>
        <p:spPr>
          <a:xfrm>
            <a:off x="824423" y="5334298"/>
            <a:ext cx="4367531" cy="365129"/>
          </a:xfrm>
        </p:spPr>
        <p:txBody>
          <a:bodyPr>
            <a:noAutofit/>
          </a:bodyPr>
          <a:lstStyle>
            <a:lvl1pPr marL="0" indent="0">
              <a:buNone/>
              <a:defRPr sz="1800" b="1"/>
            </a:lvl1pPr>
          </a:lstStyle>
          <a:p>
            <a:pPr lvl="0"/>
            <a:r>
              <a:rPr lang="en-US"/>
              <a:t>Email:</a:t>
            </a:r>
          </a:p>
        </p:txBody>
      </p:sp>
      <p:sp>
        <p:nvSpPr>
          <p:cNvPr id="10" name="Text Placeholder 26"/>
          <p:cNvSpPr txBox="1">
            <a:spLocks noGrp="1"/>
          </p:cNvSpPr>
          <p:nvPr>
            <p:ph type="body" idx="4294967295"/>
          </p:nvPr>
        </p:nvSpPr>
        <p:spPr>
          <a:xfrm>
            <a:off x="824423" y="5593915"/>
            <a:ext cx="4367531" cy="365129"/>
          </a:xfrm>
        </p:spPr>
        <p:txBody>
          <a:bodyPr>
            <a:noAutofit/>
          </a:bodyPr>
          <a:lstStyle>
            <a:lvl1pPr marL="0" indent="0">
              <a:buNone/>
              <a:defRPr sz="2500" b="1">
                <a:solidFill>
                  <a:srgbClr val="D30F64"/>
                </a:solidFill>
                <a:latin typeface="Century Gothic"/>
              </a:defRPr>
            </a:lvl1pPr>
          </a:lstStyle>
          <a:p>
            <a:pPr lvl="0"/>
            <a:r>
              <a:rPr lang="en-US"/>
              <a:t>BERGQVIST@EXAMPLE.COM</a:t>
            </a:r>
          </a:p>
        </p:txBody>
      </p:sp>
    </p:spTree>
    <p:extLst>
      <p:ext uri="{BB962C8B-B14F-4D97-AF65-F5344CB8AC3E}">
        <p14:creationId xmlns:p14="http://schemas.microsoft.com/office/powerpoint/2010/main" val="35262195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Freeform: Shape 27">
            <a:extLst>
              <a:ext uri="{FF2B5EF4-FFF2-40B4-BE49-F238E27FC236}">
                <a16:creationId xmlns:a16="http://schemas.microsoft.com/office/drawing/2014/main" id="{4D86B25E-0334-4079-ACB9-A318B6EEC73F}"/>
              </a:ext>
            </a:extLst>
          </p:cNvPr>
          <p:cNvSpPr>
            <a:spLocks/>
          </p:cNvSpPr>
          <p:nvPr/>
        </p:nvSpPr>
        <p:spPr bwMode="auto">
          <a:xfrm>
            <a:off x="8069263" y="5422900"/>
            <a:ext cx="736600" cy="736600"/>
          </a:xfrm>
          <a:custGeom>
            <a:avLst/>
            <a:gdLst>
              <a:gd name="T0" fmla="*/ 368195 w 736672"/>
              <a:gd name="T1" fmla="*/ 0 h 736672"/>
              <a:gd name="T2" fmla="*/ 736389 w 736672"/>
              <a:gd name="T3" fmla="*/ 368195 h 736672"/>
              <a:gd name="T4" fmla="*/ 368195 w 736672"/>
              <a:gd name="T5" fmla="*/ 736389 h 736672"/>
              <a:gd name="T6" fmla="*/ 0 w 736672"/>
              <a:gd name="T7" fmla="*/ 368195 h 736672"/>
              <a:gd name="T8" fmla="*/ 372005 w 736672"/>
              <a:gd name="T9" fmla="*/ 731312 h 736672"/>
              <a:gd name="T10" fmla="*/ 731312 w 736672"/>
              <a:gd name="T11" fmla="*/ 372006 h 736672"/>
              <a:gd name="T12" fmla="*/ 372005 w 736672"/>
              <a:gd name="T13" fmla="*/ 12697 h 736672"/>
              <a:gd name="T14" fmla="*/ 12697 w 736672"/>
              <a:gd name="T15" fmla="*/ 372006 h 736672"/>
              <a:gd name="T16" fmla="*/ 372005 w 736672"/>
              <a:gd name="T17" fmla="*/ 731312 h 736672"/>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736672"/>
              <a:gd name="T28" fmla="*/ 0 h 736672"/>
              <a:gd name="T29" fmla="*/ 736672 w 736672"/>
              <a:gd name="T30" fmla="*/ 736672 h 7366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5" name="Freeform: Shape 28">
            <a:extLst>
              <a:ext uri="{FF2B5EF4-FFF2-40B4-BE49-F238E27FC236}">
                <a16:creationId xmlns:a16="http://schemas.microsoft.com/office/drawing/2014/main" id="{BD63AABA-81B9-44A4-B390-531C99F6B914}"/>
              </a:ext>
            </a:extLst>
          </p:cNvPr>
          <p:cNvSpPr>
            <a:spLocks/>
          </p:cNvSpPr>
          <p:nvPr/>
        </p:nvSpPr>
        <p:spPr bwMode="auto">
          <a:xfrm>
            <a:off x="9029700" y="3463925"/>
            <a:ext cx="3175000" cy="2946400"/>
          </a:xfrm>
          <a:custGeom>
            <a:avLst/>
            <a:gdLst>
              <a:gd name="T0" fmla="*/ 1587030 w 3175312"/>
              <a:gd name="T1" fmla="*/ 0 h 2946690"/>
              <a:gd name="T2" fmla="*/ 3174060 w 3175312"/>
              <a:gd name="T3" fmla="*/ 1472765 h 2946690"/>
              <a:gd name="T4" fmla="*/ 1587030 w 3175312"/>
              <a:gd name="T5" fmla="*/ 2945530 h 2946690"/>
              <a:gd name="T6" fmla="*/ 0 w 3175312"/>
              <a:gd name="T7" fmla="*/ 1472765 h 2946690"/>
              <a:gd name="T8" fmla="*/ 3161560 w 3175312"/>
              <a:gd name="T9" fmla="*/ 12697 h 2946690"/>
              <a:gd name="T10" fmla="*/ 487732 w 3175312"/>
              <a:gd name="T11" fmla="*/ 1330567 h 2946690"/>
              <a:gd name="T12" fmla="*/ 113194 w 3175312"/>
              <a:gd name="T13" fmla="*/ 2432603 h 2946690"/>
              <a:gd name="T14" fmla="*/ 127161 w 3175312"/>
              <a:gd name="T15" fmla="*/ 2460534 h 2946690"/>
              <a:gd name="T16" fmla="*/ 1229191 w 3175312"/>
              <a:gd name="T17" fmla="*/ 2835073 h 2946690"/>
              <a:gd name="T18" fmla="*/ 3161560 w 3175312"/>
              <a:gd name="T19" fmla="*/ 1881585 h 2946690"/>
              <a:gd name="T20" fmla="*/ 3161560 w 3175312"/>
              <a:gd name="T21" fmla="*/ 12697 h 2946690"/>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3175312"/>
              <a:gd name="T34" fmla="*/ 0 h 2946690"/>
              <a:gd name="T35" fmla="*/ 3175312 w 3175312"/>
              <a:gd name="T36" fmla="*/ 2946690 h 294669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6" name="Freeform: Shape 29">
            <a:extLst>
              <a:ext uri="{FF2B5EF4-FFF2-40B4-BE49-F238E27FC236}">
                <a16:creationId xmlns:a16="http://schemas.microsoft.com/office/drawing/2014/main" id="{49550365-BDD8-47C5-9F5A-65B77E27C0BA}"/>
              </a:ext>
            </a:extLst>
          </p:cNvPr>
          <p:cNvSpPr>
            <a:spLocks/>
          </p:cNvSpPr>
          <p:nvPr/>
        </p:nvSpPr>
        <p:spPr bwMode="auto">
          <a:xfrm>
            <a:off x="11044238" y="4565650"/>
            <a:ext cx="1155700" cy="863600"/>
          </a:xfrm>
          <a:custGeom>
            <a:avLst/>
            <a:gdLst>
              <a:gd name="T0" fmla="*/ 577681 w 1155813"/>
              <a:gd name="T1" fmla="*/ 0 h 863685"/>
              <a:gd name="T2" fmla="*/ 1155358 w 1155813"/>
              <a:gd name="T3" fmla="*/ 431675 h 863685"/>
              <a:gd name="T4" fmla="*/ 577681 w 1155813"/>
              <a:gd name="T5" fmla="*/ 863347 h 863685"/>
              <a:gd name="T6" fmla="*/ 0 w 1155813"/>
              <a:gd name="T7" fmla="*/ 431675 h 863685"/>
              <a:gd name="T8" fmla="*/ 1148487 w 1155813"/>
              <a:gd name="T9" fmla="*/ 12697 h 863685"/>
              <a:gd name="T10" fmla="*/ 173414 w 1155813"/>
              <a:gd name="T11" fmla="*/ 493884 h 863685"/>
              <a:gd name="T12" fmla="*/ 28676 w 1155813"/>
              <a:gd name="T13" fmla="*/ 759237 h 863685"/>
              <a:gd name="T14" fmla="*/ 31216 w 1155813"/>
              <a:gd name="T15" fmla="*/ 765587 h 863685"/>
              <a:gd name="T16" fmla="*/ 329578 w 1155813"/>
              <a:gd name="T17" fmla="*/ 812562 h 863685"/>
              <a:gd name="T18" fmla="*/ 1147217 w 1155813"/>
              <a:gd name="T19" fmla="*/ 408821 h 863685"/>
              <a:gd name="T20" fmla="*/ 1147217 w 1155813"/>
              <a:gd name="T21" fmla="*/ 12697 h 863685"/>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155813"/>
              <a:gd name="T34" fmla="*/ 0 h 863685"/>
              <a:gd name="T35" fmla="*/ 1155813 w 1155813"/>
              <a:gd name="T36" fmla="*/ 863685 h 8636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lnTo>
                  <a:pt x="1148938" y="12701"/>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7" name="Freeform: Shape 31">
            <a:extLst>
              <a:ext uri="{FF2B5EF4-FFF2-40B4-BE49-F238E27FC236}">
                <a16:creationId xmlns:a16="http://schemas.microsoft.com/office/drawing/2014/main" id="{B11C6A2E-3FB2-498A-906C-F0B93E75EF6C}"/>
              </a:ext>
            </a:extLst>
          </p:cNvPr>
          <p:cNvSpPr>
            <a:spLocks/>
          </p:cNvSpPr>
          <p:nvPr/>
        </p:nvSpPr>
        <p:spPr bwMode="auto">
          <a:xfrm>
            <a:off x="10744200" y="-1588"/>
            <a:ext cx="1447800" cy="1003301"/>
          </a:xfrm>
          <a:custGeom>
            <a:avLst/>
            <a:gdLst>
              <a:gd name="T0" fmla="*/ 723688 w 1447942"/>
              <a:gd name="T1" fmla="*/ 0 h 1003398"/>
              <a:gd name="T2" fmla="*/ 1447375 w 1447942"/>
              <a:gd name="T3" fmla="*/ 501507 h 1003398"/>
              <a:gd name="T4" fmla="*/ 723688 w 1447942"/>
              <a:gd name="T5" fmla="*/ 1003010 h 1003398"/>
              <a:gd name="T6" fmla="*/ 0 w 1447942"/>
              <a:gd name="T7" fmla="*/ 501507 h 1003398"/>
              <a:gd name="T8" fmla="*/ 1445580 w 1447942"/>
              <a:gd name="T9" fmla="*/ 12697 h 1003398"/>
              <a:gd name="T10" fmla="*/ 173414 w 1447942"/>
              <a:gd name="T11" fmla="*/ 639895 h 1003398"/>
              <a:gd name="T12" fmla="*/ 28676 w 1447942"/>
              <a:gd name="T13" fmla="*/ 905247 h 1003398"/>
              <a:gd name="T14" fmla="*/ 31215 w 1447942"/>
              <a:gd name="T15" fmla="*/ 911598 h 1003398"/>
              <a:gd name="T16" fmla="*/ 329579 w 1447942"/>
              <a:gd name="T17" fmla="*/ 958572 h 1003398"/>
              <a:gd name="T18" fmla="*/ 1445580 w 1447942"/>
              <a:gd name="T19" fmla="*/ 408820 h 1003398"/>
              <a:gd name="T20" fmla="*/ 1445580 w 1447942"/>
              <a:gd name="T21" fmla="*/ 12697 h 1003398"/>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447942"/>
              <a:gd name="T34" fmla="*/ 0 h 1003398"/>
              <a:gd name="T35" fmla="*/ 1447942 w 1447942"/>
              <a:gd name="T36" fmla="*/ 1003398 h 10033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8" name="Freeform: Shape 32">
            <a:extLst>
              <a:ext uri="{FF2B5EF4-FFF2-40B4-BE49-F238E27FC236}">
                <a16:creationId xmlns:a16="http://schemas.microsoft.com/office/drawing/2014/main" id="{A53F1019-432E-47CB-ABB6-F36B947F3AD2}"/>
              </a:ext>
            </a:extLst>
          </p:cNvPr>
          <p:cNvSpPr>
            <a:spLocks/>
          </p:cNvSpPr>
          <p:nvPr/>
        </p:nvSpPr>
        <p:spPr bwMode="auto">
          <a:xfrm>
            <a:off x="6537325" y="-12700"/>
            <a:ext cx="4978400" cy="2133600"/>
          </a:xfrm>
          <a:custGeom>
            <a:avLst/>
            <a:gdLst>
              <a:gd name="T0" fmla="*/ 2488465 w 4978890"/>
              <a:gd name="T1" fmla="*/ 0 h 2133810"/>
              <a:gd name="T2" fmla="*/ 4976929 w 4978890"/>
              <a:gd name="T3" fmla="*/ 1066484 h 2133810"/>
              <a:gd name="T4" fmla="*/ 2488465 w 4978890"/>
              <a:gd name="T5" fmla="*/ 2132967 h 2133810"/>
              <a:gd name="T6" fmla="*/ 0 w 4978890"/>
              <a:gd name="T7" fmla="*/ 1066484 h 2133810"/>
              <a:gd name="T8" fmla="*/ 2514409 w 4978890"/>
              <a:gd name="T9" fmla="*/ 12697 h 2133810"/>
              <a:gd name="T10" fmla="*/ 371282 w 4978890"/>
              <a:gd name="T11" fmla="*/ 1069023 h 2133810"/>
              <a:gd name="T12" fmla="*/ 72923 w 4978890"/>
              <a:gd name="T13" fmla="*/ 1810483 h 2133810"/>
              <a:gd name="T14" fmla="*/ 81809 w 4978890"/>
              <a:gd name="T15" fmla="*/ 1828257 h 2133810"/>
              <a:gd name="T16" fmla="*/ 851202 w 4978890"/>
              <a:gd name="T17" fmla="*/ 2042824 h 2133810"/>
              <a:gd name="T18" fmla="*/ 4966056 w 4978890"/>
              <a:gd name="T19" fmla="*/ 12697 h 2133810"/>
              <a:gd name="T20" fmla="*/ 2514409 w 4978890"/>
              <a:gd name="T21" fmla="*/ 12697 h 2133810"/>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4978890"/>
              <a:gd name="T34" fmla="*/ 0 h 2133810"/>
              <a:gd name="T35" fmla="*/ 4978890 w 4978890"/>
              <a:gd name="T36" fmla="*/ 2133810 h 21338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9" name="Freeform: Shape 33">
            <a:extLst>
              <a:ext uri="{FF2B5EF4-FFF2-40B4-BE49-F238E27FC236}">
                <a16:creationId xmlns:a16="http://schemas.microsoft.com/office/drawing/2014/main" id="{BF131983-0048-4BD7-9A7F-BA32FF6AA9C9}"/>
              </a:ext>
            </a:extLst>
          </p:cNvPr>
          <p:cNvSpPr>
            <a:spLocks/>
          </p:cNvSpPr>
          <p:nvPr/>
        </p:nvSpPr>
        <p:spPr bwMode="auto">
          <a:xfrm>
            <a:off x="6518275" y="-12700"/>
            <a:ext cx="5030788" cy="2146300"/>
          </a:xfrm>
          <a:custGeom>
            <a:avLst/>
            <a:gdLst>
              <a:gd name="T0" fmla="*/ 2517034 w 5029695"/>
              <a:gd name="T1" fmla="*/ 0 h 2146511"/>
              <a:gd name="T2" fmla="*/ 5034066 w 5029695"/>
              <a:gd name="T3" fmla="*/ 1072834 h 2146511"/>
              <a:gd name="T4" fmla="*/ 2517034 w 5029695"/>
              <a:gd name="T5" fmla="*/ 2145664 h 2146511"/>
              <a:gd name="T6" fmla="*/ 0 w 5029695"/>
              <a:gd name="T7" fmla="*/ 1072834 h 2146511"/>
              <a:gd name="T8" fmla="*/ 4946942 w 5029695"/>
              <a:gd name="T9" fmla="*/ 12697 h 2146511"/>
              <a:gd name="T10" fmla="*/ 861212 w 5029695"/>
              <a:gd name="T11" fmla="*/ 2025050 h 2146511"/>
              <a:gd name="T12" fmla="*/ 295514 w 5029695"/>
              <a:gd name="T13" fmla="*/ 2018703 h 2146511"/>
              <a:gd name="T14" fmla="*/ 116271 w 5029695"/>
              <a:gd name="T15" fmla="*/ 1819370 h 2146511"/>
              <a:gd name="T16" fmla="*/ 107372 w 5029695"/>
              <a:gd name="T17" fmla="*/ 1801596 h 2146511"/>
              <a:gd name="T18" fmla="*/ 165849 w 5029695"/>
              <a:gd name="T19" fmla="*/ 1273433 h 2146511"/>
              <a:gd name="T20" fmla="*/ 398486 w 5029695"/>
              <a:gd name="T21" fmla="*/ 1085527 h 2146511"/>
              <a:gd name="T22" fmla="*/ 2578641 w 5029695"/>
              <a:gd name="T23" fmla="*/ 12697 h 2146511"/>
              <a:gd name="T24" fmla="*/ 2492197 w 5029695"/>
              <a:gd name="T25" fmla="*/ 12697 h 2146511"/>
              <a:gd name="T26" fmla="*/ 381958 w 5029695"/>
              <a:gd name="T27" fmla="*/ 1052520 h 2146511"/>
              <a:gd name="T28" fmla="*/ 137882 w 5029695"/>
              <a:gd name="T29" fmla="*/ 1249309 h 2146511"/>
              <a:gd name="T30" fmla="*/ 74320 w 5029695"/>
              <a:gd name="T31" fmla="*/ 1819370 h 2146511"/>
              <a:gd name="T32" fmla="*/ 83219 w 5029695"/>
              <a:gd name="T33" fmla="*/ 1837144 h 2146511"/>
              <a:gd name="T34" fmla="*/ 273903 w 5029695"/>
              <a:gd name="T35" fmla="*/ 2050441 h 2146511"/>
              <a:gd name="T36" fmla="*/ 565017 w 5029695"/>
              <a:gd name="T37" fmla="*/ 2140587 h 2146511"/>
              <a:gd name="T38" fmla="*/ 879010 w 5029695"/>
              <a:gd name="T39" fmla="*/ 2059331 h 2146511"/>
              <a:gd name="T40" fmla="*/ 5033385 w 5029695"/>
              <a:gd name="T41" fmla="*/ 12697 h 2146511"/>
              <a:gd name="T42" fmla="*/ 4946942 w 5029695"/>
              <a:gd name="T43" fmla="*/ 12697 h 2146511"/>
              <a:gd name="T44" fmla="*/ 17694720 60000 65536"/>
              <a:gd name="T45" fmla="*/ 0 60000 65536"/>
              <a:gd name="T46" fmla="*/ 5898240 60000 65536"/>
              <a:gd name="T47" fmla="*/ 1179648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29695"/>
              <a:gd name="T67" fmla="*/ 0 h 2146511"/>
              <a:gd name="T68" fmla="*/ 5029695 w 5029695"/>
              <a:gd name="T69" fmla="*/ 2146511 h 21465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0" name="Graphic 37">
            <a:extLst>
              <a:ext uri="{FF2B5EF4-FFF2-40B4-BE49-F238E27FC236}">
                <a16:creationId xmlns:a16="http://schemas.microsoft.com/office/drawing/2014/main" id="{F993BF82-BD52-410E-8F60-97010E3C3D3C}"/>
              </a:ext>
            </a:extLst>
          </p:cNvPr>
          <p:cNvSpPr>
            <a:spLocks/>
          </p:cNvSpPr>
          <p:nvPr/>
        </p:nvSpPr>
        <p:spPr bwMode="auto">
          <a:xfrm>
            <a:off x="895350" y="3124200"/>
            <a:ext cx="2159000" cy="152400"/>
          </a:xfrm>
          <a:custGeom>
            <a:avLst/>
            <a:gdLst>
              <a:gd name="T0" fmla="*/ 1080558 w 2158295"/>
              <a:gd name="T1" fmla="*/ 0 h 165045"/>
              <a:gd name="T2" fmla="*/ 2161115 w 2158295"/>
              <a:gd name="T3" fmla="*/ 54960 h 165045"/>
              <a:gd name="T4" fmla="*/ 1080558 w 2158295"/>
              <a:gd name="T5" fmla="*/ 109919 h 165045"/>
              <a:gd name="T6" fmla="*/ 0 w 2158295"/>
              <a:gd name="T7" fmla="*/ 54960 h 165045"/>
              <a:gd name="T8" fmla="*/ 2089907 w 2158295"/>
              <a:gd name="T9" fmla="*/ 102296 h 165045"/>
              <a:gd name="T10" fmla="*/ 82612 w 2158295"/>
              <a:gd name="T11" fmla="*/ 102296 h 165045"/>
              <a:gd name="T12" fmla="*/ 12693 w 2158295"/>
              <a:gd name="T13" fmla="*/ 55793 h 165045"/>
              <a:gd name="T14" fmla="*/ 12693 w 2158295"/>
              <a:gd name="T15" fmla="*/ 55793 h 165045"/>
              <a:gd name="T16" fmla="*/ 82612 w 2158295"/>
              <a:gd name="T17" fmla="*/ 8442 h 165045"/>
              <a:gd name="T18" fmla="*/ 2089907 w 2158295"/>
              <a:gd name="T19" fmla="*/ 8442 h 165045"/>
              <a:gd name="T20" fmla="*/ 2159827 w 2158295"/>
              <a:gd name="T21" fmla="*/ 54947 h 165045"/>
              <a:gd name="T22" fmla="*/ 2159827 w 2158295"/>
              <a:gd name="T23" fmla="*/ 54947 h 165045"/>
              <a:gd name="T24" fmla="*/ 2089907 w 2158295"/>
              <a:gd name="T25" fmla="*/ 102296 h 165045"/>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58295"/>
              <a:gd name="T40" fmla="*/ 0 h 165045"/>
              <a:gd name="T41" fmla="*/ 2158295 w 2158295"/>
              <a:gd name="T42" fmla="*/ 165045 h 1650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58295" h="165045">
                <a:moveTo>
                  <a:pt x="2087180" y="153601"/>
                </a:moveTo>
                <a:lnTo>
                  <a:pt x="82504" y="153601"/>
                </a:lnTo>
                <a:cubicBezTo>
                  <a:pt x="44417" y="153601"/>
                  <a:pt x="12677" y="121861"/>
                  <a:pt x="12677" y="83774"/>
                </a:cubicBezTo>
                <a:cubicBezTo>
                  <a:pt x="12677" y="44417"/>
                  <a:pt x="44417" y="12677"/>
                  <a:pt x="82504" y="12677"/>
                </a:cubicBezTo>
                <a:lnTo>
                  <a:pt x="2087180" y="12677"/>
                </a:lnTo>
                <a:cubicBezTo>
                  <a:pt x="2125268" y="12677"/>
                  <a:pt x="2157008" y="44417"/>
                  <a:pt x="2157008" y="82504"/>
                </a:cubicBezTo>
                <a:cubicBezTo>
                  <a:pt x="2157008" y="121861"/>
                  <a:pt x="2126538" y="153601"/>
                  <a:pt x="2087180" y="153601"/>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2" name="Graphic 36">
            <a:extLst>
              <a:ext uri="{FF2B5EF4-FFF2-40B4-BE49-F238E27FC236}">
                <a16:creationId xmlns:a16="http://schemas.microsoft.com/office/drawing/2014/main" id="{6A2EBD9C-E982-4A39-9F6A-4F0B672284BB}"/>
              </a:ext>
            </a:extLst>
          </p:cNvPr>
          <p:cNvSpPr>
            <a:spLocks/>
          </p:cNvSpPr>
          <p:nvPr/>
        </p:nvSpPr>
        <p:spPr bwMode="auto">
          <a:xfrm>
            <a:off x="-7938" y="5057775"/>
            <a:ext cx="715963" cy="949325"/>
          </a:xfrm>
          <a:custGeom>
            <a:avLst/>
            <a:gdLst>
              <a:gd name="T0" fmla="*/ 342696 w 723600"/>
              <a:gd name="T1" fmla="*/ 0 h 1015200"/>
              <a:gd name="T2" fmla="*/ 685391 w 723600"/>
              <a:gd name="T3" fmla="*/ 363137 h 1015200"/>
              <a:gd name="T4" fmla="*/ 342696 w 723600"/>
              <a:gd name="T5" fmla="*/ 726275 h 1015200"/>
              <a:gd name="T6" fmla="*/ 0 w 723600"/>
              <a:gd name="T7" fmla="*/ 363137 h 1015200"/>
              <a:gd name="T8" fmla="*/ 206036 w 723600"/>
              <a:gd name="T9" fmla="*/ 6497 h 1015200"/>
              <a:gd name="T10" fmla="*/ 8601 w 723600"/>
              <a:gd name="T11" fmla="*/ 6497 h 1015200"/>
              <a:gd name="T12" fmla="*/ 8601 w 723600"/>
              <a:gd name="T13" fmla="*/ 722727 h 1015200"/>
              <a:gd name="T14" fmla="*/ 206036 w 723600"/>
              <a:gd name="T15" fmla="*/ 722727 h 1015200"/>
              <a:gd name="T16" fmla="*/ 678650 w 723600"/>
              <a:gd name="T17" fmla="*/ 371180 h 1015200"/>
              <a:gd name="T18" fmla="*/ 678650 w 723600"/>
              <a:gd name="T19" fmla="*/ 358045 h 1015200"/>
              <a:gd name="T20" fmla="*/ 206036 w 723600"/>
              <a:gd name="T21" fmla="*/ 6497 h 1015200"/>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723600"/>
              <a:gd name="T34" fmla="*/ 0 h 1015200"/>
              <a:gd name="T35" fmla="*/ 723600 w 723600"/>
              <a:gd name="T36" fmla="*/ 1015200 h 1015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2" name="Title 1"/>
          <p:cNvSpPr txBox="1">
            <a:spLocks noGrp="1"/>
          </p:cNvSpPr>
          <p:nvPr>
            <p:ph type="title"/>
          </p:nvPr>
        </p:nvSpPr>
        <p:spPr>
          <a:xfrm>
            <a:off x="758586" y="1436924"/>
            <a:ext cx="5690676" cy="1517355"/>
          </a:xfrm>
        </p:spPr>
        <p:txBody>
          <a:bodyPr>
            <a:noAutofit/>
          </a:bodyPr>
          <a:lstStyle>
            <a:lvl1pPr>
              <a:defRPr sz="6000"/>
            </a:lvl1pPr>
          </a:lstStyle>
          <a:p>
            <a:pPr lvl="0"/>
            <a:r>
              <a:rPr lang="en-US"/>
              <a:t>PRESENTATION</a:t>
            </a:r>
            <a:br>
              <a:rPr lang="en-US"/>
            </a:br>
            <a:r>
              <a:rPr lang="en-US"/>
              <a:t>TITLE    </a:t>
            </a:r>
            <a:endParaRPr lang="ru-RU"/>
          </a:p>
        </p:txBody>
      </p:sp>
      <p:sp>
        <p:nvSpPr>
          <p:cNvPr id="11" name="Subtitle 2"/>
          <p:cNvSpPr txBox="1">
            <a:spLocks noGrp="1"/>
          </p:cNvSpPr>
          <p:nvPr>
            <p:ph type="subTitle" idx="4294967295"/>
          </p:nvPr>
        </p:nvSpPr>
        <p:spPr>
          <a:xfrm>
            <a:off x="758586" y="3429000"/>
            <a:ext cx="3629299" cy="946193"/>
          </a:xfrm>
        </p:spPr>
        <p:txBody>
          <a:bodyPr/>
          <a:lstStyle>
            <a:lvl1pPr>
              <a:buNone/>
              <a:defRPr b="1"/>
            </a:lvl1pPr>
          </a:lstStyle>
          <a:p>
            <a:pPr lvl="0"/>
            <a:r>
              <a:rPr lang="en-US"/>
              <a:t>Click to edit Master subtitle style</a:t>
            </a:r>
          </a:p>
        </p:txBody>
      </p:sp>
    </p:spTree>
    <p:extLst>
      <p:ext uri="{BB962C8B-B14F-4D97-AF65-F5344CB8AC3E}">
        <p14:creationId xmlns:p14="http://schemas.microsoft.com/office/powerpoint/2010/main" val="3232419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Oval 33">
            <a:extLst>
              <a:ext uri="{FF2B5EF4-FFF2-40B4-BE49-F238E27FC236}">
                <a16:creationId xmlns:a16="http://schemas.microsoft.com/office/drawing/2014/main" id="{E90BD285-235C-4E05-AA10-3ABFCFBEC44D}"/>
              </a:ext>
            </a:extLst>
          </p:cNvPr>
          <p:cNvSpPr>
            <a:spLocks/>
          </p:cNvSpPr>
          <p:nvPr/>
        </p:nvSpPr>
        <p:spPr bwMode="auto">
          <a:xfrm>
            <a:off x="10893425" y="5802313"/>
            <a:ext cx="385763" cy="385762"/>
          </a:xfrm>
          <a:custGeom>
            <a:avLst/>
            <a:gdLst>
              <a:gd name="T0" fmla="*/ 193729 w 385200"/>
              <a:gd name="T1" fmla="*/ 0 h 385200"/>
              <a:gd name="T2" fmla="*/ 387457 w 385200"/>
              <a:gd name="T3" fmla="*/ 193726 h 385200"/>
              <a:gd name="T4" fmla="*/ 193729 w 385200"/>
              <a:gd name="T5" fmla="*/ 387453 h 385200"/>
              <a:gd name="T6" fmla="*/ 0 w 385200"/>
              <a:gd name="T7" fmla="*/ 193726 h 385200"/>
              <a:gd name="T8" fmla="*/ 56742 w 385200"/>
              <a:gd name="T9" fmla="*/ 56741 h 385200"/>
              <a:gd name="T10" fmla="*/ 56742 w 385200"/>
              <a:gd name="T11" fmla="*/ 330712 h 385200"/>
              <a:gd name="T12" fmla="*/ 330716 w 385200"/>
              <a:gd name="T13" fmla="*/ 330712 h 385200"/>
              <a:gd name="T14" fmla="*/ 330716 w 385200"/>
              <a:gd name="T15" fmla="*/ 56741 h 385200"/>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6411 w 385200"/>
              <a:gd name="T25" fmla="*/ 56411 h 385200"/>
              <a:gd name="T26" fmla="*/ 328789 w 385200"/>
              <a:gd name="T27" fmla="*/ 328789 h 385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5200" h="385200">
                <a:moveTo>
                  <a:pt x="0" y="192600"/>
                </a:moveTo>
                <a:lnTo>
                  <a:pt x="0" y="192599"/>
                </a:lnTo>
                <a:cubicBezTo>
                  <a:pt x="0" y="298970"/>
                  <a:pt x="86229" y="385200"/>
                  <a:pt x="192600" y="385200"/>
                </a:cubicBezTo>
                <a:cubicBezTo>
                  <a:pt x="298970" y="385200"/>
                  <a:pt x="385200" y="298970"/>
                  <a:pt x="385200" y="192600"/>
                </a:cubicBezTo>
                <a:cubicBezTo>
                  <a:pt x="385200" y="86229"/>
                  <a:pt x="298970" y="0"/>
                  <a:pt x="192600" y="0"/>
                </a:cubicBezTo>
                <a:cubicBezTo>
                  <a:pt x="86229" y="-1"/>
                  <a:pt x="0" y="86229"/>
                  <a:pt x="0" y="192599"/>
                </a:cubicBezTo>
                <a:lnTo>
                  <a:pt x="0" y="192600"/>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GB"/>
          </a:p>
        </p:txBody>
      </p:sp>
      <p:sp>
        <p:nvSpPr>
          <p:cNvPr id="5" name="Graphic 12">
            <a:extLst>
              <a:ext uri="{FF2B5EF4-FFF2-40B4-BE49-F238E27FC236}">
                <a16:creationId xmlns:a16="http://schemas.microsoft.com/office/drawing/2014/main" id="{D220A581-B008-4D69-90A3-B05F979B534B}"/>
              </a:ext>
            </a:extLst>
          </p:cNvPr>
          <p:cNvSpPr>
            <a:spLocks/>
          </p:cNvSpPr>
          <p:nvPr/>
        </p:nvSpPr>
        <p:spPr bwMode="auto">
          <a:xfrm>
            <a:off x="11334750" y="5788025"/>
            <a:ext cx="869950" cy="409575"/>
          </a:xfrm>
          <a:custGeom>
            <a:avLst/>
            <a:gdLst>
              <a:gd name="T0" fmla="*/ 434138 w 870509"/>
              <a:gd name="T1" fmla="*/ 0 h 409651"/>
              <a:gd name="T2" fmla="*/ 868274 w 870509"/>
              <a:gd name="T3" fmla="*/ 204674 h 409651"/>
              <a:gd name="T4" fmla="*/ 434138 w 870509"/>
              <a:gd name="T5" fmla="*/ 409347 h 409651"/>
              <a:gd name="T6" fmla="*/ 0 w 870509"/>
              <a:gd name="T7" fmla="*/ 204674 h 409651"/>
              <a:gd name="T8" fmla="*/ 203023 w 870509"/>
              <a:gd name="T9" fmla="*/ 400394 h 409651"/>
              <a:gd name="T10" fmla="*/ 858060 w 870509"/>
              <a:gd name="T11" fmla="*/ 400394 h 409651"/>
              <a:gd name="T12" fmla="*/ 858060 w 870509"/>
              <a:gd name="T13" fmla="*/ 12794 h 409651"/>
              <a:gd name="T14" fmla="*/ 203023 w 870509"/>
              <a:gd name="T15" fmla="*/ 12794 h 409651"/>
              <a:gd name="T16" fmla="*/ 12770 w 870509"/>
              <a:gd name="T17" fmla="*/ 203393 h 409651"/>
              <a:gd name="T18" fmla="*/ 12770 w 870509"/>
              <a:gd name="T19" fmla="*/ 211070 h 409651"/>
              <a:gd name="T20" fmla="*/ 203023 w 870509"/>
              <a:gd name="T21" fmla="*/ 400394 h 409651"/>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870509"/>
              <a:gd name="T34" fmla="*/ 0 h 409651"/>
              <a:gd name="T35" fmla="*/ 870509 w 870509"/>
              <a:gd name="T36" fmla="*/ 409651 h 4096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8" name="Freeform: Shape 9">
            <a:extLst>
              <a:ext uri="{FF2B5EF4-FFF2-40B4-BE49-F238E27FC236}">
                <a16:creationId xmlns:a16="http://schemas.microsoft.com/office/drawing/2014/main" id="{3B9EA015-FE72-49AA-A183-52884CAC8FDC}"/>
              </a:ext>
            </a:extLst>
          </p:cNvPr>
          <p:cNvSpPr>
            <a:spLocks/>
          </p:cNvSpPr>
          <p:nvPr/>
        </p:nvSpPr>
        <p:spPr bwMode="auto">
          <a:xfrm>
            <a:off x="7999413" y="1644650"/>
            <a:ext cx="4195762" cy="1001713"/>
          </a:xfrm>
          <a:custGeom>
            <a:avLst/>
            <a:gdLst>
              <a:gd name="T0" fmla="*/ 6581934 w 3152775"/>
              <a:gd name="T1" fmla="*/ 0 h 752475"/>
              <a:gd name="T2" fmla="*/ 13163866 w 3152775"/>
              <a:gd name="T3" fmla="*/ 1572839 h 752475"/>
              <a:gd name="T4" fmla="*/ 6581934 w 3152775"/>
              <a:gd name="T5" fmla="*/ 3145672 h 752475"/>
              <a:gd name="T6" fmla="*/ 0 w 3152775"/>
              <a:gd name="T7" fmla="*/ 1572839 h 752475"/>
              <a:gd name="T8" fmla="*/ 13153925 w 3152775"/>
              <a:gd name="T9" fmla="*/ 29866 h 752475"/>
              <a:gd name="T10" fmla="*/ 1553023 w 3152775"/>
              <a:gd name="T11" fmla="*/ 29866 h 752475"/>
              <a:gd name="T12" fmla="*/ 29830 w 3152775"/>
              <a:gd name="T13" fmla="*/ 1550936 h 752475"/>
              <a:gd name="T14" fmla="*/ 29830 w 3152775"/>
              <a:gd name="T15" fmla="*/ 1606683 h 752475"/>
              <a:gd name="T16" fmla="*/ 1553023 w 3152775"/>
              <a:gd name="T17" fmla="*/ 3127757 h 752475"/>
              <a:gd name="T18" fmla="*/ 13153925 w 3152775"/>
              <a:gd name="T19" fmla="*/ 3127757 h 752475"/>
              <a:gd name="T20" fmla="*/ 13153925 w 3152775"/>
              <a:gd name="T21" fmla="*/ 29866 h 752475"/>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3152775"/>
              <a:gd name="T34" fmla="*/ 0 h 752475"/>
              <a:gd name="T35" fmla="*/ 3152775 w 3152775"/>
              <a:gd name="T36" fmla="*/ 752475 h 75247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9" name="Freeform: Shape 24">
            <a:extLst>
              <a:ext uri="{FF2B5EF4-FFF2-40B4-BE49-F238E27FC236}">
                <a16:creationId xmlns:a16="http://schemas.microsoft.com/office/drawing/2014/main" id="{5C3D9E7C-D40E-4DAA-8800-81FD10BA01C9}"/>
              </a:ext>
            </a:extLst>
          </p:cNvPr>
          <p:cNvSpPr>
            <a:spLocks/>
          </p:cNvSpPr>
          <p:nvPr/>
        </p:nvSpPr>
        <p:spPr bwMode="auto">
          <a:xfrm>
            <a:off x="12187238" y="2632075"/>
            <a:ext cx="4762" cy="25400"/>
          </a:xfrm>
          <a:custGeom>
            <a:avLst/>
            <a:gdLst>
              <a:gd name="T0" fmla="*/ 1961 w 5081"/>
              <a:gd name="T1" fmla="*/ 0 h 25381"/>
              <a:gd name="T2" fmla="*/ 3923 w 5081"/>
              <a:gd name="T3" fmla="*/ 12732 h 25381"/>
              <a:gd name="T4" fmla="*/ 1961 w 5081"/>
              <a:gd name="T5" fmla="*/ 25459 h 25381"/>
              <a:gd name="T6" fmla="*/ 0 w 5081"/>
              <a:gd name="T7" fmla="*/ 12732 h 25381"/>
              <a:gd name="T8" fmla="*/ 0 w 5081"/>
              <a:gd name="T9" fmla="*/ 0 h 25381"/>
              <a:gd name="T10" fmla="*/ 3923 w 5081"/>
              <a:gd name="T11" fmla="*/ 0 h 25381"/>
              <a:gd name="T12" fmla="*/ 3923 w 5081"/>
              <a:gd name="T13" fmla="*/ 25459 h 25381"/>
              <a:gd name="T14" fmla="*/ 0 w 5081"/>
              <a:gd name="T15" fmla="*/ 25459 h 25381"/>
              <a:gd name="T16" fmla="*/ 0 w 5081"/>
              <a:gd name="T17" fmla="*/ 0 h 25381"/>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5081"/>
              <a:gd name="T28" fmla="*/ 0 h 25381"/>
              <a:gd name="T29" fmla="*/ 5081 w 5081"/>
              <a:gd name="T30" fmla="*/ 25381 h 253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81" h="25381">
                <a:moveTo>
                  <a:pt x="0" y="0"/>
                </a:moveTo>
                <a:lnTo>
                  <a:pt x="5081" y="0"/>
                </a:lnTo>
                <a:lnTo>
                  <a:pt x="5081" y="25381"/>
                </a:lnTo>
                <a:lnTo>
                  <a:pt x="0" y="25381"/>
                </a:lnTo>
                <a:lnTo>
                  <a:pt x="0" y="0"/>
                </a:lnTo>
                <a:close/>
              </a:path>
            </a:pathLst>
          </a:custGeom>
          <a:solidFill>
            <a:srgbClr val="0048B3"/>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0" name="Graphic 22">
            <a:extLst>
              <a:ext uri="{FF2B5EF4-FFF2-40B4-BE49-F238E27FC236}">
                <a16:creationId xmlns:a16="http://schemas.microsoft.com/office/drawing/2014/main" id="{C72959F9-E375-4ABC-9AB6-D11ADD508D6B}"/>
              </a:ext>
            </a:extLst>
          </p:cNvPr>
          <p:cNvSpPr>
            <a:spLocks/>
          </p:cNvSpPr>
          <p:nvPr/>
        </p:nvSpPr>
        <p:spPr bwMode="auto">
          <a:xfrm>
            <a:off x="903288" y="1550988"/>
            <a:ext cx="3273425" cy="150812"/>
          </a:xfrm>
          <a:custGeom>
            <a:avLst/>
            <a:gdLst>
              <a:gd name="T0" fmla="*/ 5233670 w 2447925"/>
              <a:gd name="T1" fmla="*/ 0 h 114300"/>
              <a:gd name="T2" fmla="*/ 10467343 w 2447925"/>
              <a:gd name="T3" fmla="*/ 229123 h 114300"/>
              <a:gd name="T4" fmla="*/ 5233670 w 2447925"/>
              <a:gd name="T5" fmla="*/ 458245 h 114300"/>
              <a:gd name="T6" fmla="*/ 0 w 2447925"/>
              <a:gd name="T7" fmla="*/ 229123 h 114300"/>
              <a:gd name="T8" fmla="*/ 10229079 w 2447925"/>
              <a:gd name="T9" fmla="*/ 460155 h 114300"/>
              <a:gd name="T10" fmla="*/ 258630 w 2447925"/>
              <a:gd name="T11" fmla="*/ 460155 h 114300"/>
              <a:gd name="T12" fmla="*/ 30549 w 2447925"/>
              <a:gd name="T13" fmla="*/ 242489 h 114300"/>
              <a:gd name="T14" fmla="*/ 30549 w 2447925"/>
              <a:gd name="T15" fmla="*/ 242489 h 114300"/>
              <a:gd name="T16" fmla="*/ 258630 w 2447925"/>
              <a:gd name="T17" fmla="*/ 28641 h 114300"/>
              <a:gd name="T18" fmla="*/ 10229079 w 2447925"/>
              <a:gd name="T19" fmla="*/ 28641 h 114300"/>
              <a:gd name="T20" fmla="*/ 10457160 w 2447925"/>
              <a:gd name="T21" fmla="*/ 242489 h 114300"/>
              <a:gd name="T22" fmla="*/ 10457160 w 2447925"/>
              <a:gd name="T23" fmla="*/ 242489 h 114300"/>
              <a:gd name="T24" fmla="*/ 10229079 w 2447925"/>
              <a:gd name="T25" fmla="*/ 460155 h 114300"/>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47925"/>
              <a:gd name="T40" fmla="*/ 0 h 114300"/>
              <a:gd name="T41" fmla="*/ 2447925 w 2447925"/>
              <a:gd name="T42" fmla="*/ 114300 h 1143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47925" h="114300">
                <a:moveTo>
                  <a:pt x="2392204" y="114776"/>
                </a:moveTo>
                <a:lnTo>
                  <a:pt x="60484" y="114776"/>
                </a:lnTo>
                <a:cubicBezTo>
                  <a:pt x="30956" y="114776"/>
                  <a:pt x="7144" y="90011"/>
                  <a:pt x="7144" y="60484"/>
                </a:cubicBezTo>
                <a:cubicBezTo>
                  <a:pt x="7144" y="30956"/>
                  <a:pt x="30956" y="7144"/>
                  <a:pt x="60484" y="7144"/>
                </a:cubicBezTo>
                <a:lnTo>
                  <a:pt x="2392204" y="7144"/>
                </a:lnTo>
                <a:cubicBezTo>
                  <a:pt x="2421731" y="7144"/>
                  <a:pt x="2445544" y="30956"/>
                  <a:pt x="2445544" y="60484"/>
                </a:cubicBezTo>
                <a:cubicBezTo>
                  <a:pt x="2445544" y="90011"/>
                  <a:pt x="2421731" y="114776"/>
                  <a:pt x="2392204" y="114776"/>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1" name="Freeform: Shape 11">
            <a:extLst>
              <a:ext uri="{FF2B5EF4-FFF2-40B4-BE49-F238E27FC236}">
                <a16:creationId xmlns:a16="http://schemas.microsoft.com/office/drawing/2014/main" id="{BA3F794F-D153-4C56-9804-7B69B84CE34E}"/>
              </a:ext>
            </a:extLst>
          </p:cNvPr>
          <p:cNvSpPr>
            <a:spLocks/>
          </p:cNvSpPr>
          <p:nvPr/>
        </p:nvSpPr>
        <p:spPr bwMode="auto">
          <a:xfrm>
            <a:off x="3900488" y="4662488"/>
            <a:ext cx="8291512" cy="760412"/>
          </a:xfrm>
          <a:custGeom>
            <a:avLst/>
            <a:gdLst>
              <a:gd name="T0" fmla="*/ 13013546 w 6229350"/>
              <a:gd name="T1" fmla="*/ 0 h 571500"/>
              <a:gd name="T2" fmla="*/ 26027090 w 6229350"/>
              <a:gd name="T3" fmla="*/ 1192161 h 571500"/>
              <a:gd name="T4" fmla="*/ 13013546 w 6229350"/>
              <a:gd name="T5" fmla="*/ 2384319 h 571500"/>
              <a:gd name="T6" fmla="*/ 0 w 6229350"/>
              <a:gd name="T7" fmla="*/ 1192161 h 571500"/>
              <a:gd name="T8" fmla="*/ 26025100 w 6229350"/>
              <a:gd name="T9" fmla="*/ 29808 h 571500"/>
              <a:gd name="T10" fmla="*/ 1187934 w 6229350"/>
              <a:gd name="T11" fmla="*/ 29808 h 571500"/>
              <a:gd name="T12" fmla="*/ 29849 w 6229350"/>
              <a:gd name="T13" fmla="*/ 1178250 h 571500"/>
              <a:gd name="T14" fmla="*/ 29849 w 6229350"/>
              <a:gd name="T15" fmla="*/ 1221964 h 571500"/>
              <a:gd name="T16" fmla="*/ 1187934 w 6229350"/>
              <a:gd name="T17" fmla="*/ 2370411 h 571500"/>
              <a:gd name="T18" fmla="*/ 26025100 w 6229350"/>
              <a:gd name="T19" fmla="*/ 2370411 h 571500"/>
              <a:gd name="T20" fmla="*/ 26025100 w 6229350"/>
              <a:gd name="T21" fmla="*/ 29808 h 571500"/>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6229350"/>
              <a:gd name="T34" fmla="*/ 0 h 571500"/>
              <a:gd name="T35" fmla="*/ 6229350 w 6229350"/>
              <a:gd name="T36" fmla="*/ 571500 h 5715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2" name="Freeform: Shape 37">
            <a:extLst>
              <a:ext uri="{FF2B5EF4-FFF2-40B4-BE49-F238E27FC236}">
                <a16:creationId xmlns:a16="http://schemas.microsoft.com/office/drawing/2014/main" id="{E3259DC9-E440-4073-B07D-3FE3985192AD}"/>
              </a:ext>
            </a:extLst>
          </p:cNvPr>
          <p:cNvSpPr>
            <a:spLocks/>
          </p:cNvSpPr>
          <p:nvPr/>
        </p:nvSpPr>
        <p:spPr bwMode="auto">
          <a:xfrm>
            <a:off x="3910013" y="4665663"/>
            <a:ext cx="8277225" cy="257175"/>
          </a:xfrm>
          <a:custGeom>
            <a:avLst/>
            <a:gdLst>
              <a:gd name="T0" fmla="*/ 4138841 w 8277071"/>
              <a:gd name="T1" fmla="*/ 0 h 257213"/>
              <a:gd name="T2" fmla="*/ 8277682 w 8277071"/>
              <a:gd name="T3" fmla="*/ 128530 h 257213"/>
              <a:gd name="T4" fmla="*/ 4138841 w 8277071"/>
              <a:gd name="T5" fmla="*/ 257059 h 257213"/>
              <a:gd name="T6" fmla="*/ 0 w 8277071"/>
              <a:gd name="T7" fmla="*/ 128530 h 257213"/>
              <a:gd name="T8" fmla="*/ 363431 w 8277071"/>
              <a:gd name="T9" fmla="*/ 0 h 257213"/>
              <a:gd name="T10" fmla="*/ 8277682 w 8277071"/>
              <a:gd name="T11" fmla="*/ 0 h 257213"/>
              <a:gd name="T12" fmla="*/ 8277682 w 8277071"/>
              <a:gd name="T13" fmla="*/ 25364 h 257213"/>
              <a:gd name="T14" fmla="*/ 363431 w 8277071"/>
              <a:gd name="T15" fmla="*/ 25364 h 257213"/>
              <a:gd name="T16" fmla="*/ 61636 w 8277071"/>
              <a:gd name="T17" fmla="*/ 176250 h 257213"/>
              <a:gd name="T18" fmla="*/ 25441 w 8277071"/>
              <a:gd name="T19" fmla="*/ 257059 h 257213"/>
              <a:gd name="T20" fmla="*/ 0 w 8277071"/>
              <a:gd name="T21" fmla="*/ 257059 h 257213"/>
              <a:gd name="T22" fmla="*/ 29628 w 8277071"/>
              <a:gd name="T23" fmla="*/ 181216 h 257213"/>
              <a:gd name="T24" fmla="*/ 363431 w 8277071"/>
              <a:gd name="T25" fmla="*/ 0 h 257213"/>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77071"/>
              <a:gd name="T40" fmla="*/ 0 h 257213"/>
              <a:gd name="T41" fmla="*/ 8277071 w 8277071"/>
              <a:gd name="T42" fmla="*/ 257213 h 25721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3" name="Freeform: Shape 35">
            <a:extLst>
              <a:ext uri="{FF2B5EF4-FFF2-40B4-BE49-F238E27FC236}">
                <a16:creationId xmlns:a16="http://schemas.microsoft.com/office/drawing/2014/main" id="{3105F770-6771-4335-94E8-EFD170E8B46D}"/>
              </a:ext>
            </a:extLst>
          </p:cNvPr>
          <p:cNvSpPr>
            <a:spLocks/>
          </p:cNvSpPr>
          <p:nvPr/>
        </p:nvSpPr>
        <p:spPr bwMode="auto">
          <a:xfrm>
            <a:off x="12187238" y="4665663"/>
            <a:ext cx="4762" cy="25400"/>
          </a:xfrm>
          <a:custGeom>
            <a:avLst/>
            <a:gdLst>
              <a:gd name="T0" fmla="*/ 1961 w 5081"/>
              <a:gd name="T1" fmla="*/ 0 h 25380"/>
              <a:gd name="T2" fmla="*/ 3923 w 5081"/>
              <a:gd name="T3" fmla="*/ 12732 h 25380"/>
              <a:gd name="T4" fmla="*/ 1961 w 5081"/>
              <a:gd name="T5" fmla="*/ 25463 h 25380"/>
              <a:gd name="T6" fmla="*/ 0 w 5081"/>
              <a:gd name="T7" fmla="*/ 12732 h 25380"/>
              <a:gd name="T8" fmla="*/ 0 w 5081"/>
              <a:gd name="T9" fmla="*/ 0 h 25380"/>
              <a:gd name="T10" fmla="*/ 3923 w 5081"/>
              <a:gd name="T11" fmla="*/ 0 h 25380"/>
              <a:gd name="T12" fmla="*/ 3923 w 5081"/>
              <a:gd name="T13" fmla="*/ 25463 h 25380"/>
              <a:gd name="T14" fmla="*/ 0 w 5081"/>
              <a:gd name="T15" fmla="*/ 25463 h 25380"/>
              <a:gd name="T16" fmla="*/ 0 w 5081"/>
              <a:gd name="T17" fmla="*/ 0 h 25380"/>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5081"/>
              <a:gd name="T28" fmla="*/ 0 h 25380"/>
              <a:gd name="T29" fmla="*/ 5081 w 5081"/>
              <a:gd name="T30" fmla="*/ 25380 h 253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81" h="25380">
                <a:moveTo>
                  <a:pt x="0" y="0"/>
                </a:moveTo>
                <a:lnTo>
                  <a:pt x="5081" y="0"/>
                </a:lnTo>
                <a:lnTo>
                  <a:pt x="5081" y="25380"/>
                </a:lnTo>
                <a:lnTo>
                  <a:pt x="0" y="25380"/>
                </a:lnTo>
                <a:lnTo>
                  <a:pt x="0" y="0"/>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4" name="Freeform: Shape 29">
            <a:extLst>
              <a:ext uri="{FF2B5EF4-FFF2-40B4-BE49-F238E27FC236}">
                <a16:creationId xmlns:a16="http://schemas.microsoft.com/office/drawing/2014/main" id="{27135776-2C88-47F3-A8CD-82B8FCF0796C}"/>
              </a:ext>
            </a:extLst>
          </p:cNvPr>
          <p:cNvSpPr>
            <a:spLocks/>
          </p:cNvSpPr>
          <p:nvPr/>
        </p:nvSpPr>
        <p:spPr bwMode="auto">
          <a:xfrm>
            <a:off x="3905250" y="4922838"/>
            <a:ext cx="8286750" cy="512762"/>
          </a:xfrm>
          <a:custGeom>
            <a:avLst/>
            <a:gdLst>
              <a:gd name="T0" fmla="*/ 4143351 w 8286767"/>
              <a:gd name="T1" fmla="*/ 0 h 513089"/>
              <a:gd name="T2" fmla="*/ 8286700 w 8286767"/>
              <a:gd name="T3" fmla="*/ 255892 h 513089"/>
              <a:gd name="T4" fmla="*/ 4143351 w 8286767"/>
              <a:gd name="T5" fmla="*/ 511781 h 513089"/>
              <a:gd name="T6" fmla="*/ 0 w 8286767"/>
              <a:gd name="T7" fmla="*/ 255892 h 513089"/>
              <a:gd name="T8" fmla="*/ 4615 w 8286767"/>
              <a:gd name="T9" fmla="*/ 0 h 513089"/>
              <a:gd name="T10" fmla="*/ 30056 w 8286767"/>
              <a:gd name="T11" fmla="*/ 0 h 513089"/>
              <a:gd name="T12" fmla="*/ 27385 w 8286767"/>
              <a:gd name="T13" fmla="*/ 5951 h 513089"/>
              <a:gd name="T14" fmla="*/ 12690 w 8286767"/>
              <a:gd name="T15" fmla="*/ 120650 h 513089"/>
              <a:gd name="T16" fmla="*/ 12690 w 8286767"/>
              <a:gd name="T17" fmla="*/ 134574 h 513089"/>
              <a:gd name="T18" fmla="*/ 368014 w 8286767"/>
              <a:gd name="T19" fmla="*/ 487731 h 513089"/>
              <a:gd name="T20" fmla="*/ 8286700 w 8286767"/>
              <a:gd name="T21" fmla="*/ 487731 h 513089"/>
              <a:gd name="T22" fmla="*/ 8286700 w 8286767"/>
              <a:gd name="T23" fmla="*/ 511781 h 513089"/>
              <a:gd name="T24" fmla="*/ 368014 w 8286767"/>
              <a:gd name="T25" fmla="*/ 511781 h 513089"/>
              <a:gd name="T26" fmla="*/ 0 w 8286767"/>
              <a:gd name="T27" fmla="*/ 224447 h 513089"/>
              <a:gd name="T28" fmla="*/ 0 w 8286767"/>
              <a:gd name="T29" fmla="*/ 11790 h 513089"/>
              <a:gd name="T30" fmla="*/ 4615 w 8286767"/>
              <a:gd name="T31" fmla="*/ 0 h 513089"/>
              <a:gd name="T32" fmla="*/ 17694720 60000 65536"/>
              <a:gd name="T33" fmla="*/ 0 60000 65536"/>
              <a:gd name="T34" fmla="*/ 5898240 60000 65536"/>
              <a:gd name="T35" fmla="*/ 1179648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286767"/>
              <a:gd name="T49" fmla="*/ 0 h 513089"/>
              <a:gd name="T50" fmla="*/ 8286767 w 8286767"/>
              <a:gd name="T51" fmla="*/ 513089 h 51308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6" name="Title 1"/>
          <p:cNvSpPr txBox="1">
            <a:spLocks noGrp="1"/>
          </p:cNvSpPr>
          <p:nvPr>
            <p:ph type="title"/>
          </p:nvPr>
        </p:nvSpPr>
        <p:spPr>
          <a:xfrm>
            <a:off x="781985" y="793168"/>
            <a:ext cx="9144000" cy="655624"/>
          </a:xfrm>
        </p:spPr>
        <p:txBody>
          <a:bodyPr anchor="b"/>
          <a:lstStyle>
            <a:lvl1pPr>
              <a:defRPr/>
            </a:lvl1pPr>
          </a:lstStyle>
          <a:p>
            <a:pPr lvl="0"/>
            <a:r>
              <a:rPr lang="en-US"/>
              <a:t>DIVIDER SLIDE</a:t>
            </a:r>
            <a:endParaRPr lang="ru-RU"/>
          </a:p>
        </p:txBody>
      </p:sp>
      <p:sp>
        <p:nvSpPr>
          <p:cNvPr id="7" name="Subtitle 2"/>
          <p:cNvSpPr txBox="1">
            <a:spLocks noGrp="1"/>
          </p:cNvSpPr>
          <p:nvPr>
            <p:ph type="subTitle" idx="4294967295"/>
          </p:nvPr>
        </p:nvSpPr>
        <p:spPr>
          <a:xfrm>
            <a:off x="795774" y="1877052"/>
            <a:ext cx="6843278" cy="496226"/>
          </a:xfrm>
        </p:spPr>
        <p:txBody>
          <a:bodyPr/>
          <a:lstStyle>
            <a:lvl1pPr marL="0" indent="0">
              <a:buNone/>
              <a:defRPr sz="1800" b="1"/>
            </a:lvl1pPr>
          </a:lstStyle>
          <a:p>
            <a:pPr lvl="0"/>
            <a:r>
              <a:rPr lang="en-US"/>
              <a:t>Click to edit Master subtitle style</a:t>
            </a:r>
            <a:endParaRPr lang="ru-RU"/>
          </a:p>
        </p:txBody>
      </p:sp>
      <p:sp>
        <p:nvSpPr>
          <p:cNvPr id="15" name="Date Placeholder 6">
            <a:extLst>
              <a:ext uri="{FF2B5EF4-FFF2-40B4-BE49-F238E27FC236}">
                <a16:creationId xmlns:a16="http://schemas.microsoft.com/office/drawing/2014/main" id="{225ACC98-BFD5-4333-A529-E19090D62036}"/>
              </a:ext>
            </a:extLst>
          </p:cNvPr>
          <p:cNvSpPr txBox="1">
            <a:spLocks noGrp="1"/>
          </p:cNvSpPr>
          <p:nvPr>
            <p:ph type="dt" sz="half" idx="10"/>
          </p:nvPr>
        </p:nvSpPr>
        <p:spPr/>
        <p:txBody>
          <a:bodyPr/>
          <a:lstStyle>
            <a:lvl1pPr>
              <a:defRPr/>
            </a:lvl1pPr>
          </a:lstStyle>
          <a:p>
            <a:pPr>
              <a:defRPr/>
            </a:pPr>
            <a:r>
              <a:t>MM.DD.20XX</a:t>
            </a:r>
          </a:p>
        </p:txBody>
      </p:sp>
      <p:sp>
        <p:nvSpPr>
          <p:cNvPr id="16" name="Footer Placeholder 7">
            <a:extLst>
              <a:ext uri="{FF2B5EF4-FFF2-40B4-BE49-F238E27FC236}">
                <a16:creationId xmlns:a16="http://schemas.microsoft.com/office/drawing/2014/main" id="{5E5ADF19-6FF5-4485-BE46-2362524B0EFF}"/>
              </a:ext>
            </a:extLst>
          </p:cNvPr>
          <p:cNvSpPr txBox="1">
            <a:spLocks noGrp="1"/>
          </p:cNvSpPr>
          <p:nvPr>
            <p:ph type="ftr" sz="quarter" idx="11"/>
          </p:nvPr>
        </p:nvSpPr>
        <p:spPr/>
        <p:txBody>
          <a:bodyPr/>
          <a:lstStyle>
            <a:lvl1pPr>
              <a:defRPr/>
            </a:lvl1pPr>
          </a:lstStyle>
          <a:p>
            <a:pPr>
              <a:defRPr/>
            </a:pPr>
            <a:r>
              <a:t>ADD A FOOTER</a:t>
            </a:r>
            <a:endParaRPr lang="ru-RU"/>
          </a:p>
        </p:txBody>
      </p:sp>
      <p:sp>
        <p:nvSpPr>
          <p:cNvPr id="17" name="Slide Number Placeholder 10">
            <a:extLst>
              <a:ext uri="{FF2B5EF4-FFF2-40B4-BE49-F238E27FC236}">
                <a16:creationId xmlns:a16="http://schemas.microsoft.com/office/drawing/2014/main" id="{FF091941-2858-4456-85F0-AF7A31578840}"/>
              </a:ext>
            </a:extLst>
          </p:cNvPr>
          <p:cNvSpPr txBox="1">
            <a:spLocks noGrp="1"/>
          </p:cNvSpPr>
          <p:nvPr>
            <p:ph type="sldNum" sz="quarter" idx="12"/>
          </p:nvPr>
        </p:nvSpPr>
        <p:spPr/>
        <p:txBody>
          <a:bodyPr/>
          <a:lstStyle>
            <a:lvl1pPr>
              <a:defRPr/>
            </a:lvl1pPr>
          </a:lstStyle>
          <a:p>
            <a:pPr>
              <a:defRPr/>
            </a:pPr>
            <a:fld id="{CFAFCEED-8E41-496C-BAD7-1880CC94A2D5}" type="slidenum">
              <a:rPr lang="ru-RU" altLang="en-US"/>
              <a:pPr>
                <a:defRPr/>
              </a:pPr>
              <a:t>‹#›</a:t>
            </a:fld>
            <a:endParaRPr lang="ru-RU" altLang="en-US"/>
          </a:p>
        </p:txBody>
      </p:sp>
    </p:spTree>
    <p:extLst>
      <p:ext uri="{BB962C8B-B14F-4D97-AF65-F5344CB8AC3E}">
        <p14:creationId xmlns:p14="http://schemas.microsoft.com/office/powerpoint/2010/main" val="2066990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Oval 47">
            <a:extLst>
              <a:ext uri="{FF2B5EF4-FFF2-40B4-BE49-F238E27FC236}">
                <a16:creationId xmlns:a16="http://schemas.microsoft.com/office/drawing/2014/main" id="{A39E55B9-EE76-485A-A5B8-0CA8E6667076}"/>
              </a:ext>
            </a:extLst>
          </p:cNvPr>
          <p:cNvSpPr>
            <a:spLocks/>
          </p:cNvSpPr>
          <p:nvPr/>
        </p:nvSpPr>
        <p:spPr bwMode="auto">
          <a:xfrm>
            <a:off x="10893425" y="5802313"/>
            <a:ext cx="385763" cy="385762"/>
          </a:xfrm>
          <a:custGeom>
            <a:avLst/>
            <a:gdLst>
              <a:gd name="T0" fmla="*/ 193729 w 385200"/>
              <a:gd name="T1" fmla="*/ 0 h 385200"/>
              <a:gd name="T2" fmla="*/ 387457 w 385200"/>
              <a:gd name="T3" fmla="*/ 193726 h 385200"/>
              <a:gd name="T4" fmla="*/ 193729 w 385200"/>
              <a:gd name="T5" fmla="*/ 387453 h 385200"/>
              <a:gd name="T6" fmla="*/ 0 w 385200"/>
              <a:gd name="T7" fmla="*/ 193726 h 385200"/>
              <a:gd name="T8" fmla="*/ 56742 w 385200"/>
              <a:gd name="T9" fmla="*/ 56741 h 385200"/>
              <a:gd name="T10" fmla="*/ 56742 w 385200"/>
              <a:gd name="T11" fmla="*/ 330712 h 385200"/>
              <a:gd name="T12" fmla="*/ 330716 w 385200"/>
              <a:gd name="T13" fmla="*/ 330712 h 385200"/>
              <a:gd name="T14" fmla="*/ 330716 w 385200"/>
              <a:gd name="T15" fmla="*/ 56741 h 385200"/>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6411 w 385200"/>
              <a:gd name="T25" fmla="*/ 56411 h 385200"/>
              <a:gd name="T26" fmla="*/ 328789 w 385200"/>
              <a:gd name="T27" fmla="*/ 328789 h 385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5200" h="385200">
                <a:moveTo>
                  <a:pt x="0" y="192600"/>
                </a:moveTo>
                <a:lnTo>
                  <a:pt x="0" y="192599"/>
                </a:lnTo>
                <a:cubicBezTo>
                  <a:pt x="0" y="298970"/>
                  <a:pt x="86229" y="385200"/>
                  <a:pt x="192600" y="385200"/>
                </a:cubicBezTo>
                <a:cubicBezTo>
                  <a:pt x="298970" y="385200"/>
                  <a:pt x="385200" y="298970"/>
                  <a:pt x="385200" y="192600"/>
                </a:cubicBezTo>
                <a:cubicBezTo>
                  <a:pt x="385200" y="86229"/>
                  <a:pt x="298970" y="0"/>
                  <a:pt x="192600" y="0"/>
                </a:cubicBezTo>
                <a:cubicBezTo>
                  <a:pt x="86229" y="-1"/>
                  <a:pt x="0" y="86229"/>
                  <a:pt x="0" y="192599"/>
                </a:cubicBezTo>
                <a:lnTo>
                  <a:pt x="0" y="192600"/>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GB"/>
          </a:p>
        </p:txBody>
      </p:sp>
      <p:sp>
        <p:nvSpPr>
          <p:cNvPr id="5" name="Graphic 12">
            <a:extLst>
              <a:ext uri="{FF2B5EF4-FFF2-40B4-BE49-F238E27FC236}">
                <a16:creationId xmlns:a16="http://schemas.microsoft.com/office/drawing/2014/main" id="{35D52D3E-1B62-4402-9A1F-A9F8C8213A97}"/>
              </a:ext>
            </a:extLst>
          </p:cNvPr>
          <p:cNvSpPr>
            <a:spLocks/>
          </p:cNvSpPr>
          <p:nvPr/>
        </p:nvSpPr>
        <p:spPr bwMode="auto">
          <a:xfrm>
            <a:off x="11334750" y="5788025"/>
            <a:ext cx="869950" cy="409575"/>
          </a:xfrm>
          <a:custGeom>
            <a:avLst/>
            <a:gdLst>
              <a:gd name="T0" fmla="*/ 434138 w 870509"/>
              <a:gd name="T1" fmla="*/ 0 h 409651"/>
              <a:gd name="T2" fmla="*/ 868274 w 870509"/>
              <a:gd name="T3" fmla="*/ 204674 h 409651"/>
              <a:gd name="T4" fmla="*/ 434138 w 870509"/>
              <a:gd name="T5" fmla="*/ 409347 h 409651"/>
              <a:gd name="T6" fmla="*/ 0 w 870509"/>
              <a:gd name="T7" fmla="*/ 204674 h 409651"/>
              <a:gd name="T8" fmla="*/ 203023 w 870509"/>
              <a:gd name="T9" fmla="*/ 400394 h 409651"/>
              <a:gd name="T10" fmla="*/ 858060 w 870509"/>
              <a:gd name="T11" fmla="*/ 400394 h 409651"/>
              <a:gd name="T12" fmla="*/ 858060 w 870509"/>
              <a:gd name="T13" fmla="*/ 12794 h 409651"/>
              <a:gd name="T14" fmla="*/ 203023 w 870509"/>
              <a:gd name="T15" fmla="*/ 12794 h 409651"/>
              <a:gd name="T16" fmla="*/ 12770 w 870509"/>
              <a:gd name="T17" fmla="*/ 203393 h 409651"/>
              <a:gd name="T18" fmla="*/ 12770 w 870509"/>
              <a:gd name="T19" fmla="*/ 211070 h 409651"/>
              <a:gd name="T20" fmla="*/ 203023 w 870509"/>
              <a:gd name="T21" fmla="*/ 400394 h 409651"/>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870509"/>
              <a:gd name="T34" fmla="*/ 0 h 409651"/>
              <a:gd name="T35" fmla="*/ 870509 w 870509"/>
              <a:gd name="T36" fmla="*/ 409651 h 4096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grpSp>
        <p:nvGrpSpPr>
          <p:cNvPr id="6" name="Graphic 39">
            <a:extLst>
              <a:ext uri="{FF2B5EF4-FFF2-40B4-BE49-F238E27FC236}">
                <a16:creationId xmlns:a16="http://schemas.microsoft.com/office/drawing/2014/main" id="{DD195A3D-D8D6-4290-A537-0ADDB0416F87}"/>
              </a:ext>
            </a:extLst>
          </p:cNvPr>
          <p:cNvGrpSpPr>
            <a:grpSpLocks/>
          </p:cNvGrpSpPr>
          <p:nvPr/>
        </p:nvGrpSpPr>
        <p:grpSpPr bwMode="auto">
          <a:xfrm>
            <a:off x="9999663" y="-7938"/>
            <a:ext cx="2200275" cy="1944688"/>
            <a:chOff x="9999814" y="-7973"/>
            <a:chExt cx="2199424" cy="1945485"/>
          </a:xfrm>
        </p:grpSpPr>
        <p:sp>
          <p:nvSpPr>
            <p:cNvPr id="7" name="Freeform: Shape 41">
              <a:extLst>
                <a:ext uri="{FF2B5EF4-FFF2-40B4-BE49-F238E27FC236}">
                  <a16:creationId xmlns:a16="http://schemas.microsoft.com/office/drawing/2014/main" id="{1901FE6B-7E16-4487-913C-E1520FBFBF4C}"/>
                </a:ext>
              </a:extLst>
            </p:cNvPr>
            <p:cNvSpPr>
              <a:spLocks/>
            </p:cNvSpPr>
            <p:nvPr/>
          </p:nvSpPr>
          <p:spPr bwMode="auto">
            <a:xfrm>
              <a:off x="10717490" y="-7973"/>
              <a:ext cx="1466286" cy="1009397"/>
            </a:xfrm>
            <a:custGeom>
              <a:avLst/>
              <a:gdLst>
                <a:gd name="T0" fmla="*/ 733151 w 1466283"/>
                <a:gd name="T1" fmla="*/ 0 h 1009397"/>
                <a:gd name="T2" fmla="*/ 1466298 w 1466283"/>
                <a:gd name="T3" fmla="*/ 504699 h 1009397"/>
                <a:gd name="T4" fmla="*/ 733151 w 1466283"/>
                <a:gd name="T5" fmla="*/ 1009397 h 1009397"/>
                <a:gd name="T6" fmla="*/ 0 w 1466283"/>
                <a:gd name="T7" fmla="*/ 504699 h 1009397"/>
                <a:gd name="T8" fmla="*/ 1467987 w 1466283"/>
                <a:gd name="T9" fmla="*/ 752798 h 1009397"/>
                <a:gd name="T10" fmla="*/ 1221476 w 1466283"/>
                <a:gd name="T11" fmla="*/ 871801 h 1009397"/>
                <a:gd name="T12" fmla="*/ 425640 w 1466283"/>
                <a:gd name="T13" fmla="*/ 821862 h 1009397"/>
                <a:gd name="T14" fmla="*/ 158942 w 1466283"/>
                <a:gd name="T15" fmla="*/ 510543 h 1009397"/>
                <a:gd name="T16" fmla="*/ 145129 w 1466283"/>
                <a:gd name="T17" fmla="*/ 482917 h 1009397"/>
                <a:gd name="T18" fmla="*/ 52689 w 1466283"/>
                <a:gd name="T19" fmla="*/ 7969 h 1009397"/>
                <a:gd name="T20" fmla="*/ 14439 w 1466283"/>
                <a:gd name="T21" fmla="*/ 7969 h 1009397"/>
                <a:gd name="T22" fmla="*/ 111128 w 1466283"/>
                <a:gd name="T23" fmla="*/ 499918 h 1009397"/>
                <a:gd name="T24" fmla="*/ 124941 w 1466283"/>
                <a:gd name="T25" fmla="*/ 527543 h 1009397"/>
                <a:gd name="T26" fmla="*/ 402265 w 1466283"/>
                <a:gd name="T27" fmla="*/ 851613 h 1009397"/>
                <a:gd name="T28" fmla="*/ 845343 w 1466283"/>
                <a:gd name="T29" fmla="*/ 1004617 h 1009397"/>
                <a:gd name="T30" fmla="*/ 1238482 w 1466283"/>
                <a:gd name="T31" fmla="*/ 906864 h 1009397"/>
                <a:gd name="T32" fmla="*/ 1467987 w 1466283"/>
                <a:gd name="T33" fmla="*/ 795299 h 1009397"/>
                <a:gd name="T34" fmla="*/ 1467987 w 1466283"/>
                <a:gd name="T35" fmla="*/ 752798 h 1009397"/>
                <a:gd name="T36" fmla="*/ 1467987 w 1466283"/>
                <a:gd name="T37" fmla="*/ 752798 h 1009397"/>
                <a:gd name="T38" fmla="*/ 1467987 w 1466283"/>
                <a:gd name="T39" fmla="*/ 752798 h 1009397"/>
                <a:gd name="T40" fmla="*/ 17694720 60000 65536"/>
                <a:gd name="T41" fmla="*/ 0 60000 65536"/>
                <a:gd name="T42" fmla="*/ 5898240 60000 65536"/>
                <a:gd name="T43" fmla="*/ 1179648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6283"/>
                <a:gd name="T61" fmla="*/ 0 h 1009397"/>
                <a:gd name="T62" fmla="*/ 1466283 w 1466283"/>
                <a:gd name="T63" fmla="*/ 1009397 h 100939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8" name="Freeform: Shape 42">
              <a:extLst>
                <a:ext uri="{FF2B5EF4-FFF2-40B4-BE49-F238E27FC236}">
                  <a16:creationId xmlns:a16="http://schemas.microsoft.com/office/drawing/2014/main" id="{BFF2F307-8511-40AC-9195-9276186B42B9}"/>
                </a:ext>
              </a:extLst>
            </p:cNvPr>
            <p:cNvSpPr>
              <a:spLocks/>
            </p:cNvSpPr>
            <p:nvPr/>
          </p:nvSpPr>
          <p:spPr bwMode="auto">
            <a:xfrm>
              <a:off x="10019364" y="321411"/>
              <a:ext cx="2178173" cy="1593790"/>
            </a:xfrm>
            <a:custGeom>
              <a:avLst/>
              <a:gdLst>
                <a:gd name="T0" fmla="*/ 1089087 w 2178174"/>
                <a:gd name="T1" fmla="*/ 0 h 1593786"/>
                <a:gd name="T2" fmla="*/ 2178169 w 2178174"/>
                <a:gd name="T3" fmla="*/ 796903 h 1593786"/>
                <a:gd name="T4" fmla="*/ 1089087 w 2178174"/>
                <a:gd name="T5" fmla="*/ 1593806 h 1593786"/>
                <a:gd name="T6" fmla="*/ 0 w 2178174"/>
                <a:gd name="T7" fmla="*/ 796903 h 1593786"/>
                <a:gd name="T8" fmla="*/ 231247 w 2178174"/>
                <a:gd name="T9" fmla="*/ 950438 h 1593786"/>
                <a:gd name="T10" fmla="*/ 45305 w 2178174"/>
                <a:gd name="T11" fmla="*/ 1404146 h 1593786"/>
                <a:gd name="T12" fmla="*/ 50617 w 2178174"/>
                <a:gd name="T13" fmla="*/ 1415834 h 1593786"/>
                <a:gd name="T14" fmla="*/ 529816 w 2178174"/>
                <a:gd name="T15" fmla="*/ 1547586 h 1593786"/>
                <a:gd name="T16" fmla="*/ 2173536 w 2178174"/>
                <a:gd name="T17" fmla="*/ 749621 h 1593786"/>
                <a:gd name="T18" fmla="*/ 2173536 w 2178174"/>
                <a:gd name="T19" fmla="*/ 7969 h 1593786"/>
                <a:gd name="T20" fmla="*/ 231247 w 2178174"/>
                <a:gd name="T21" fmla="*/ 950438 h 1593786"/>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2178174"/>
                <a:gd name="T34" fmla="*/ 0 h 1593786"/>
                <a:gd name="T35" fmla="*/ 2178174 w 2178174"/>
                <a:gd name="T36" fmla="*/ 1593786 h 15937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9" name="Freeform: Shape 43">
              <a:extLst>
                <a:ext uri="{FF2B5EF4-FFF2-40B4-BE49-F238E27FC236}">
                  <a16:creationId xmlns:a16="http://schemas.microsoft.com/office/drawing/2014/main" id="{9832F531-BE21-4D51-8979-49355DD3ED5C}"/>
                </a:ext>
              </a:extLst>
            </p:cNvPr>
            <p:cNvSpPr>
              <a:spLocks/>
            </p:cNvSpPr>
            <p:nvPr/>
          </p:nvSpPr>
          <p:spPr bwMode="auto">
            <a:xfrm>
              <a:off x="10737168" y="-7973"/>
              <a:ext cx="1455660" cy="839391"/>
            </a:xfrm>
            <a:custGeom>
              <a:avLst/>
              <a:gdLst>
                <a:gd name="T0" fmla="*/ 727834 w 1455658"/>
                <a:gd name="T1" fmla="*/ 0 h 839394"/>
                <a:gd name="T2" fmla="*/ 1455668 w 1455658"/>
                <a:gd name="T3" fmla="*/ 419692 h 839394"/>
                <a:gd name="T4" fmla="*/ 727834 w 1455658"/>
                <a:gd name="T5" fmla="*/ 839379 h 839394"/>
                <a:gd name="T6" fmla="*/ 0 w 1455658"/>
                <a:gd name="T7" fmla="*/ 419692 h 839394"/>
                <a:gd name="T8" fmla="*/ 123329 w 1455658"/>
                <a:gd name="T9" fmla="*/ 521158 h 839394"/>
                <a:gd name="T10" fmla="*/ 390027 w 1455658"/>
                <a:gd name="T11" fmla="*/ 834598 h 839394"/>
                <a:gd name="T12" fmla="*/ 1455744 w 1455658"/>
                <a:gd name="T13" fmla="*/ 317158 h 839394"/>
                <a:gd name="T14" fmla="*/ 1456807 w 1455658"/>
                <a:gd name="T15" fmla="*/ 7969 h 839394"/>
                <a:gd name="T16" fmla="*/ 14951 w 1455658"/>
                <a:gd name="T17" fmla="*/ 7969 h 839394"/>
                <a:gd name="T18" fmla="*/ 109516 w 1455658"/>
                <a:gd name="T19" fmla="*/ 493533 h 839394"/>
                <a:gd name="T20" fmla="*/ 123329 w 1455658"/>
                <a:gd name="T21" fmla="*/ 521158 h 839394"/>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455658"/>
                <a:gd name="T34" fmla="*/ 0 h 839394"/>
                <a:gd name="T35" fmla="*/ 1455658 w 1455658"/>
                <a:gd name="T36" fmla="*/ 839394 h 8393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0" name="Freeform: Shape 44">
              <a:extLst>
                <a:ext uri="{FF2B5EF4-FFF2-40B4-BE49-F238E27FC236}">
                  <a16:creationId xmlns:a16="http://schemas.microsoft.com/office/drawing/2014/main" id="{6D9B7D3C-4E29-4D4B-BCB2-7FCB267A299C}"/>
                </a:ext>
              </a:extLst>
            </p:cNvPr>
            <p:cNvSpPr>
              <a:spLocks/>
            </p:cNvSpPr>
            <p:nvPr/>
          </p:nvSpPr>
          <p:spPr bwMode="auto">
            <a:xfrm>
              <a:off x="11129784" y="1146995"/>
              <a:ext cx="1062523" cy="743763"/>
            </a:xfrm>
            <a:custGeom>
              <a:avLst/>
              <a:gdLst>
                <a:gd name="T0" fmla="*/ 531262 w 1062524"/>
                <a:gd name="T1" fmla="*/ 0 h 743766"/>
                <a:gd name="T2" fmla="*/ 1062519 w 1062524"/>
                <a:gd name="T3" fmla="*/ 371878 h 743766"/>
                <a:gd name="T4" fmla="*/ 531262 w 1062524"/>
                <a:gd name="T5" fmla="*/ 743751 h 743766"/>
                <a:gd name="T6" fmla="*/ 0 w 1062524"/>
                <a:gd name="T7" fmla="*/ 371878 h 743766"/>
                <a:gd name="T8" fmla="*/ 1064173 w 1062524"/>
                <a:gd name="T9" fmla="*/ 7969 h 743766"/>
                <a:gd name="T10" fmla="*/ 91968 w 1062524"/>
                <a:gd name="T11" fmla="*/ 480782 h 743766"/>
                <a:gd name="T12" fmla="*/ 22904 w 1062524"/>
                <a:gd name="T13" fmla="*/ 658219 h 743766"/>
                <a:gd name="T14" fmla="*/ 25029 w 1062524"/>
                <a:gd name="T15" fmla="*/ 663531 h 743766"/>
                <a:gd name="T16" fmla="*/ 209908 w 1062524"/>
                <a:gd name="T17" fmla="*/ 718783 h 743766"/>
                <a:gd name="T18" fmla="*/ 1064173 w 1062524"/>
                <a:gd name="T19" fmla="*/ 302283 h 743766"/>
                <a:gd name="T20" fmla="*/ 1064173 w 1062524"/>
                <a:gd name="T21" fmla="*/ 7969 h 743766"/>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062524"/>
                <a:gd name="T34" fmla="*/ 0 h 743766"/>
                <a:gd name="T35" fmla="*/ 1062524 w 1062524"/>
                <a:gd name="T36" fmla="*/ 743766 h 7437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1" name="Freeform: Shape 45">
              <a:extLst>
                <a:ext uri="{FF2B5EF4-FFF2-40B4-BE49-F238E27FC236}">
                  <a16:creationId xmlns:a16="http://schemas.microsoft.com/office/drawing/2014/main" id="{4A58314D-6C24-4814-9533-AD1D1CEE7F8D}"/>
                </a:ext>
              </a:extLst>
            </p:cNvPr>
            <p:cNvSpPr>
              <a:spLocks/>
            </p:cNvSpPr>
            <p:nvPr/>
          </p:nvSpPr>
          <p:spPr bwMode="auto">
            <a:xfrm>
              <a:off x="11110206" y="1128936"/>
              <a:ext cx="1083774" cy="775639"/>
            </a:xfrm>
            <a:custGeom>
              <a:avLst/>
              <a:gdLst>
                <a:gd name="T0" fmla="*/ 541887 w 1083774"/>
                <a:gd name="T1" fmla="*/ 0 h 775642"/>
                <a:gd name="T2" fmla="*/ 1083774 w 1083774"/>
                <a:gd name="T3" fmla="*/ 387816 h 775642"/>
                <a:gd name="T4" fmla="*/ 541887 w 1083774"/>
                <a:gd name="T5" fmla="*/ 775627 h 775642"/>
                <a:gd name="T6" fmla="*/ 0 w 1083774"/>
                <a:gd name="T7" fmla="*/ 387816 h 775642"/>
                <a:gd name="T8" fmla="*/ 219924 w 1083774"/>
                <a:gd name="T9" fmla="*/ 719845 h 775642"/>
                <a:gd name="T10" fmla="*/ 60545 w 1083774"/>
                <a:gd name="T11" fmla="*/ 674157 h 775642"/>
                <a:gd name="T12" fmla="*/ 58420 w 1083774"/>
                <a:gd name="T13" fmla="*/ 668844 h 775642"/>
                <a:gd name="T14" fmla="*/ 118984 w 1083774"/>
                <a:gd name="T15" fmla="*/ 515846 h 775642"/>
                <a:gd name="T16" fmla="*/ 1083756 w 1083774"/>
                <a:gd name="T17" fmla="*/ 48345 h 775642"/>
                <a:gd name="T18" fmla="*/ 1083756 w 1083774"/>
                <a:gd name="T19" fmla="*/ 7969 h 775642"/>
                <a:gd name="T20" fmla="*/ 103046 w 1083774"/>
                <a:gd name="T21" fmla="*/ 482907 h 775642"/>
                <a:gd name="T22" fmla="*/ 14856 w 1083774"/>
                <a:gd name="T23" fmla="*/ 578534 h 775642"/>
                <a:gd name="T24" fmla="*/ 24419 w 1083774"/>
                <a:gd name="T25" fmla="*/ 686907 h 775642"/>
                <a:gd name="T26" fmla="*/ 26544 w 1083774"/>
                <a:gd name="T27" fmla="*/ 692219 h 775642"/>
                <a:gd name="T28" fmla="*/ 157235 w 1083774"/>
                <a:gd name="T29" fmla="*/ 775096 h 775642"/>
                <a:gd name="T30" fmla="*/ 236924 w 1083774"/>
                <a:gd name="T31" fmla="*/ 754908 h 775642"/>
                <a:gd name="T32" fmla="*/ 1083756 w 1083774"/>
                <a:gd name="T33" fmla="*/ 344784 h 775642"/>
                <a:gd name="T34" fmla="*/ 1083756 w 1083774"/>
                <a:gd name="T35" fmla="*/ 301221 h 775642"/>
                <a:gd name="T36" fmla="*/ 219924 w 1083774"/>
                <a:gd name="T37" fmla="*/ 719845 h 775642"/>
                <a:gd name="T38" fmla="*/ 17694720 60000 65536"/>
                <a:gd name="T39" fmla="*/ 0 60000 65536"/>
                <a:gd name="T40" fmla="*/ 5898240 60000 65536"/>
                <a:gd name="T41" fmla="*/ 1179648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83774"/>
                <a:gd name="T58" fmla="*/ 0 h 775642"/>
                <a:gd name="T59" fmla="*/ 1083774 w 1083774"/>
                <a:gd name="T60" fmla="*/ 775642 h 7756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2" name="Freeform: Shape 46">
              <a:extLst>
                <a:ext uri="{FF2B5EF4-FFF2-40B4-BE49-F238E27FC236}">
                  <a16:creationId xmlns:a16="http://schemas.microsoft.com/office/drawing/2014/main" id="{80E898D1-5806-4356-8FA9-025BEACF78E9}"/>
                </a:ext>
              </a:extLst>
            </p:cNvPr>
            <p:cNvSpPr>
              <a:spLocks/>
            </p:cNvSpPr>
            <p:nvPr/>
          </p:nvSpPr>
          <p:spPr bwMode="auto">
            <a:xfrm>
              <a:off x="9999814" y="301221"/>
              <a:ext cx="2199424" cy="1636291"/>
            </a:xfrm>
            <a:custGeom>
              <a:avLst/>
              <a:gdLst>
                <a:gd name="T0" fmla="*/ 1099712 w 2199425"/>
                <a:gd name="T1" fmla="*/ 0 h 1636287"/>
                <a:gd name="T2" fmla="*/ 2199420 w 2199425"/>
                <a:gd name="T3" fmla="*/ 818154 h 1636287"/>
                <a:gd name="T4" fmla="*/ 1099712 w 2199425"/>
                <a:gd name="T5" fmla="*/ 1636307 h 1636287"/>
                <a:gd name="T6" fmla="*/ 0 w 2199425"/>
                <a:gd name="T7" fmla="*/ 818154 h 1636287"/>
                <a:gd name="T8" fmla="*/ 538733 w 2199425"/>
                <a:gd name="T9" fmla="*/ 1550774 h 1636287"/>
                <a:gd name="T10" fmla="*/ 86098 w 2199425"/>
                <a:gd name="T11" fmla="*/ 1428579 h 1636287"/>
                <a:gd name="T12" fmla="*/ 80785 w 2199425"/>
                <a:gd name="T13" fmla="*/ 1416891 h 1636287"/>
                <a:gd name="T14" fmla="*/ 115848 w 2199425"/>
                <a:gd name="T15" fmla="*/ 1102384 h 1636287"/>
                <a:gd name="T16" fmla="*/ 257164 w 2199425"/>
                <a:gd name="T17" fmla="*/ 988689 h 1636287"/>
                <a:gd name="T18" fmla="*/ 2193079 w 2199425"/>
                <a:gd name="T19" fmla="*/ 49407 h 1636287"/>
                <a:gd name="T20" fmla="*/ 2193079 w 2199425"/>
                <a:gd name="T21" fmla="*/ 7969 h 1636287"/>
                <a:gd name="T22" fmla="*/ 241226 w 2199425"/>
                <a:gd name="T23" fmla="*/ 954688 h 1636287"/>
                <a:gd name="T24" fmla="*/ 23409 w 2199425"/>
                <a:gd name="T25" fmla="*/ 1187386 h 1636287"/>
                <a:gd name="T26" fmla="*/ 47847 w 2199425"/>
                <a:gd name="T27" fmla="*/ 1433896 h 1636287"/>
                <a:gd name="T28" fmla="*/ 53160 w 2199425"/>
                <a:gd name="T29" fmla="*/ 1445584 h 1636287"/>
                <a:gd name="T30" fmla="*/ 358104 w 2199425"/>
                <a:gd name="T31" fmla="*/ 1635776 h 1636287"/>
                <a:gd name="T32" fmla="*/ 555734 w 2199425"/>
                <a:gd name="T33" fmla="*/ 1585837 h 1636287"/>
                <a:gd name="T34" fmla="*/ 2193079 w 2199425"/>
                <a:gd name="T35" fmla="*/ 789997 h 1636287"/>
                <a:gd name="T36" fmla="*/ 2193079 w 2199425"/>
                <a:gd name="T37" fmla="*/ 748558 h 1636287"/>
                <a:gd name="T38" fmla="*/ 538733 w 2199425"/>
                <a:gd name="T39" fmla="*/ 1550774 h 1636287"/>
                <a:gd name="T40" fmla="*/ 17694720 60000 65536"/>
                <a:gd name="T41" fmla="*/ 0 60000 65536"/>
                <a:gd name="T42" fmla="*/ 5898240 60000 65536"/>
                <a:gd name="T43" fmla="*/ 1179648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99425"/>
                <a:gd name="T61" fmla="*/ 0 h 1636287"/>
                <a:gd name="T62" fmla="*/ 2199425 w 2199425"/>
                <a:gd name="T63" fmla="*/ 1636287 h 163628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grpSp>
      <p:sp>
        <p:nvSpPr>
          <p:cNvPr id="13" name="Graphic 19">
            <a:extLst>
              <a:ext uri="{FF2B5EF4-FFF2-40B4-BE49-F238E27FC236}">
                <a16:creationId xmlns:a16="http://schemas.microsoft.com/office/drawing/2014/main" id="{88353D05-8120-4F14-AA70-D6206583F946}"/>
              </a:ext>
            </a:extLst>
          </p:cNvPr>
          <p:cNvSpPr>
            <a:spLocks/>
          </p:cNvSpPr>
          <p:nvPr/>
        </p:nvSpPr>
        <p:spPr bwMode="auto">
          <a:xfrm>
            <a:off x="838200" y="1492250"/>
            <a:ext cx="6153150" cy="150813"/>
          </a:xfrm>
          <a:custGeom>
            <a:avLst/>
            <a:gdLst>
              <a:gd name="T0" fmla="*/ 9605197 w 4629150"/>
              <a:gd name="T1" fmla="*/ 0 h 123825"/>
              <a:gd name="T2" fmla="*/ 19210393 w 4629150"/>
              <a:gd name="T3" fmla="*/ 166354 h 123825"/>
              <a:gd name="T4" fmla="*/ 9605197 w 4629150"/>
              <a:gd name="T5" fmla="*/ 332708 h 123825"/>
              <a:gd name="T6" fmla="*/ 0 w 4629150"/>
              <a:gd name="T7" fmla="*/ 166354 h 123825"/>
              <a:gd name="T8" fmla="*/ 18959393 w 4629150"/>
              <a:gd name="T9" fmla="*/ 318630 h 123825"/>
              <a:gd name="T10" fmla="*/ 258906 w 4629150"/>
              <a:gd name="T11" fmla="*/ 318630 h 123825"/>
              <a:gd name="T12" fmla="*/ 29647 w 4629150"/>
              <a:gd name="T13" fmla="*/ 167635 h 123825"/>
              <a:gd name="T14" fmla="*/ 29647 w 4629150"/>
              <a:gd name="T15" fmla="*/ 167635 h 123825"/>
              <a:gd name="T16" fmla="*/ 258906 w 4629150"/>
              <a:gd name="T17" fmla="*/ 19195 h 123825"/>
              <a:gd name="T18" fmla="*/ 18959393 w 4629150"/>
              <a:gd name="T19" fmla="*/ 19195 h 123825"/>
              <a:gd name="T20" fmla="*/ 19188658 w 4629150"/>
              <a:gd name="T21" fmla="*/ 167635 h 123825"/>
              <a:gd name="T22" fmla="*/ 19188658 w 4629150"/>
              <a:gd name="T23" fmla="*/ 167635 h 123825"/>
              <a:gd name="T24" fmla="*/ 18959393 w 4629150"/>
              <a:gd name="T25" fmla="*/ 318630 h 123825"/>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29150"/>
              <a:gd name="T40" fmla="*/ 0 h 123825"/>
              <a:gd name="T41" fmla="*/ 4629150 w 4629150"/>
              <a:gd name="T42" fmla="*/ 123825 h 1238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29150" h="123825">
                <a:moveTo>
                  <a:pt x="4568666" y="118586"/>
                </a:moveTo>
                <a:lnTo>
                  <a:pt x="62389" y="118586"/>
                </a:lnTo>
                <a:cubicBezTo>
                  <a:pt x="31909" y="118586"/>
                  <a:pt x="7144" y="92869"/>
                  <a:pt x="7144" y="62389"/>
                </a:cubicBezTo>
                <a:cubicBezTo>
                  <a:pt x="7144" y="31909"/>
                  <a:pt x="31909" y="7144"/>
                  <a:pt x="62389" y="7144"/>
                </a:cubicBezTo>
                <a:lnTo>
                  <a:pt x="4568666" y="7144"/>
                </a:lnTo>
                <a:cubicBezTo>
                  <a:pt x="4599147" y="7144"/>
                  <a:pt x="4623912" y="31909"/>
                  <a:pt x="4623912" y="62389"/>
                </a:cubicBezTo>
                <a:cubicBezTo>
                  <a:pt x="4623912" y="92869"/>
                  <a:pt x="4599147" y="118586"/>
                  <a:pt x="4568666" y="118586"/>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4" name="Content Placeholder 2"/>
          <p:cNvSpPr txBox="1">
            <a:spLocks noGrp="1"/>
          </p:cNvSpPr>
          <p:nvPr>
            <p:ph idx="4294967295"/>
          </p:nvPr>
        </p:nvSpPr>
        <p:spPr/>
        <p:txBody>
          <a:bodyPr/>
          <a:lstStyle>
            <a:lvl1pPr>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6"/>
          <p:cNvSpPr txBox="1">
            <a:spLocks noGrp="1"/>
          </p:cNvSpPr>
          <p:nvPr>
            <p:ph type="title"/>
          </p:nvPr>
        </p:nvSpPr>
        <p:spPr>
          <a:xfrm>
            <a:off x="838203" y="365129"/>
            <a:ext cx="9050520" cy="945498"/>
          </a:xfrm>
        </p:spPr>
        <p:txBody>
          <a:bodyPr/>
          <a:lstStyle>
            <a:lvl1pPr>
              <a:defRPr/>
            </a:lvl1pPr>
          </a:lstStyle>
          <a:p>
            <a:pPr lvl="0"/>
            <a:r>
              <a:rPr lang="en-US"/>
              <a:t>Click to edit Master title style</a:t>
            </a:r>
          </a:p>
        </p:txBody>
      </p:sp>
      <p:sp>
        <p:nvSpPr>
          <p:cNvPr id="16" name="Date Placeholder 3">
            <a:extLst>
              <a:ext uri="{FF2B5EF4-FFF2-40B4-BE49-F238E27FC236}">
                <a16:creationId xmlns:a16="http://schemas.microsoft.com/office/drawing/2014/main" id="{96916937-48B9-4D00-A8C5-FF5CE6933AB2}"/>
              </a:ext>
            </a:extLst>
          </p:cNvPr>
          <p:cNvSpPr txBox="1">
            <a:spLocks noGrp="1"/>
          </p:cNvSpPr>
          <p:nvPr>
            <p:ph type="dt" sz="half" idx="10"/>
          </p:nvPr>
        </p:nvSpPr>
        <p:spPr/>
        <p:txBody>
          <a:bodyPr/>
          <a:lstStyle>
            <a:lvl1pPr>
              <a:defRPr/>
            </a:lvl1pPr>
          </a:lstStyle>
          <a:p>
            <a:pPr>
              <a:defRPr/>
            </a:pPr>
            <a:r>
              <a:t>MM.DD.20XX</a:t>
            </a:r>
          </a:p>
        </p:txBody>
      </p:sp>
      <p:sp>
        <p:nvSpPr>
          <p:cNvPr id="17" name="Footer Placeholder 4">
            <a:extLst>
              <a:ext uri="{FF2B5EF4-FFF2-40B4-BE49-F238E27FC236}">
                <a16:creationId xmlns:a16="http://schemas.microsoft.com/office/drawing/2014/main" id="{9ADC83A8-82E1-49D9-AF99-36325D89C5D9}"/>
              </a:ext>
            </a:extLst>
          </p:cNvPr>
          <p:cNvSpPr txBox="1">
            <a:spLocks noGrp="1"/>
          </p:cNvSpPr>
          <p:nvPr>
            <p:ph type="ftr" sz="quarter" idx="11"/>
          </p:nvPr>
        </p:nvSpPr>
        <p:spPr>
          <a:xfrm>
            <a:off x="812800" y="5797550"/>
            <a:ext cx="4114800" cy="365125"/>
          </a:xfrm>
        </p:spPr>
        <p:txBody>
          <a:bodyPr/>
          <a:lstStyle>
            <a:lvl1pPr>
              <a:defRPr/>
            </a:lvl1pPr>
          </a:lstStyle>
          <a:p>
            <a:pPr>
              <a:defRPr/>
            </a:pPr>
            <a:r>
              <a:t>ADD A FOOTER</a:t>
            </a:r>
            <a:endParaRPr lang="ru-RU"/>
          </a:p>
        </p:txBody>
      </p:sp>
      <p:sp>
        <p:nvSpPr>
          <p:cNvPr id="18" name="Slide Number Placeholder 5">
            <a:extLst>
              <a:ext uri="{FF2B5EF4-FFF2-40B4-BE49-F238E27FC236}">
                <a16:creationId xmlns:a16="http://schemas.microsoft.com/office/drawing/2014/main" id="{9D57EC1D-C827-445C-BED4-8A52FA2BB701}"/>
              </a:ext>
            </a:extLst>
          </p:cNvPr>
          <p:cNvSpPr txBox="1">
            <a:spLocks noGrp="1"/>
          </p:cNvSpPr>
          <p:nvPr>
            <p:ph type="sldNum" sz="quarter" idx="12"/>
          </p:nvPr>
        </p:nvSpPr>
        <p:spPr/>
        <p:txBody>
          <a:bodyPr/>
          <a:lstStyle>
            <a:lvl1pPr>
              <a:defRPr/>
            </a:lvl1pPr>
          </a:lstStyle>
          <a:p>
            <a:pPr>
              <a:defRPr/>
            </a:pPr>
            <a:fld id="{B528204F-B1E8-4CE4-8EBA-D17EC5C0C97A}" type="slidenum">
              <a:rPr lang="ru-RU" altLang="en-US"/>
              <a:pPr>
                <a:defRPr/>
              </a:pPr>
              <a:t>‹#›</a:t>
            </a:fld>
            <a:endParaRPr lang="ru-RU" altLang="en-US"/>
          </a:p>
        </p:txBody>
      </p:sp>
    </p:spTree>
    <p:extLst>
      <p:ext uri="{BB962C8B-B14F-4D97-AF65-F5344CB8AC3E}">
        <p14:creationId xmlns:p14="http://schemas.microsoft.com/office/powerpoint/2010/main" val="4587458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Oval 47">
            <a:extLst>
              <a:ext uri="{FF2B5EF4-FFF2-40B4-BE49-F238E27FC236}">
                <a16:creationId xmlns:a16="http://schemas.microsoft.com/office/drawing/2014/main" id="{6962E056-A73F-472E-86A6-9ECD8C478C97}"/>
              </a:ext>
            </a:extLst>
          </p:cNvPr>
          <p:cNvSpPr>
            <a:spLocks/>
          </p:cNvSpPr>
          <p:nvPr/>
        </p:nvSpPr>
        <p:spPr bwMode="auto">
          <a:xfrm>
            <a:off x="10893425" y="5802313"/>
            <a:ext cx="385763" cy="385762"/>
          </a:xfrm>
          <a:custGeom>
            <a:avLst/>
            <a:gdLst>
              <a:gd name="T0" fmla="*/ 193729 w 385200"/>
              <a:gd name="T1" fmla="*/ 0 h 385200"/>
              <a:gd name="T2" fmla="*/ 387457 w 385200"/>
              <a:gd name="T3" fmla="*/ 193726 h 385200"/>
              <a:gd name="T4" fmla="*/ 193729 w 385200"/>
              <a:gd name="T5" fmla="*/ 387453 h 385200"/>
              <a:gd name="T6" fmla="*/ 0 w 385200"/>
              <a:gd name="T7" fmla="*/ 193726 h 385200"/>
              <a:gd name="T8" fmla="*/ 56742 w 385200"/>
              <a:gd name="T9" fmla="*/ 56741 h 385200"/>
              <a:gd name="T10" fmla="*/ 56742 w 385200"/>
              <a:gd name="T11" fmla="*/ 330712 h 385200"/>
              <a:gd name="T12" fmla="*/ 330716 w 385200"/>
              <a:gd name="T13" fmla="*/ 330712 h 385200"/>
              <a:gd name="T14" fmla="*/ 330716 w 385200"/>
              <a:gd name="T15" fmla="*/ 56741 h 385200"/>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6411 w 385200"/>
              <a:gd name="T25" fmla="*/ 56411 h 385200"/>
              <a:gd name="T26" fmla="*/ 328789 w 385200"/>
              <a:gd name="T27" fmla="*/ 328789 h 385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5200" h="385200">
                <a:moveTo>
                  <a:pt x="0" y="192600"/>
                </a:moveTo>
                <a:lnTo>
                  <a:pt x="0" y="192599"/>
                </a:lnTo>
                <a:cubicBezTo>
                  <a:pt x="0" y="298970"/>
                  <a:pt x="86229" y="385200"/>
                  <a:pt x="192600" y="385200"/>
                </a:cubicBezTo>
                <a:cubicBezTo>
                  <a:pt x="298970" y="385200"/>
                  <a:pt x="385200" y="298970"/>
                  <a:pt x="385200" y="192600"/>
                </a:cubicBezTo>
                <a:cubicBezTo>
                  <a:pt x="385200" y="86229"/>
                  <a:pt x="298970" y="0"/>
                  <a:pt x="192600" y="0"/>
                </a:cubicBezTo>
                <a:cubicBezTo>
                  <a:pt x="86229" y="-1"/>
                  <a:pt x="0" y="86229"/>
                  <a:pt x="0" y="192599"/>
                </a:cubicBezTo>
                <a:lnTo>
                  <a:pt x="0" y="192600"/>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GB"/>
          </a:p>
        </p:txBody>
      </p:sp>
      <p:sp>
        <p:nvSpPr>
          <p:cNvPr id="8" name="Graphic 12">
            <a:extLst>
              <a:ext uri="{FF2B5EF4-FFF2-40B4-BE49-F238E27FC236}">
                <a16:creationId xmlns:a16="http://schemas.microsoft.com/office/drawing/2014/main" id="{25FF1422-607F-4D25-A053-71718A934DD3}"/>
              </a:ext>
            </a:extLst>
          </p:cNvPr>
          <p:cNvSpPr>
            <a:spLocks/>
          </p:cNvSpPr>
          <p:nvPr/>
        </p:nvSpPr>
        <p:spPr bwMode="auto">
          <a:xfrm>
            <a:off x="11334750" y="5788025"/>
            <a:ext cx="869950" cy="409575"/>
          </a:xfrm>
          <a:custGeom>
            <a:avLst/>
            <a:gdLst>
              <a:gd name="T0" fmla="*/ 434138 w 870509"/>
              <a:gd name="T1" fmla="*/ 0 h 409651"/>
              <a:gd name="T2" fmla="*/ 868274 w 870509"/>
              <a:gd name="T3" fmla="*/ 204674 h 409651"/>
              <a:gd name="T4" fmla="*/ 434138 w 870509"/>
              <a:gd name="T5" fmla="*/ 409347 h 409651"/>
              <a:gd name="T6" fmla="*/ 0 w 870509"/>
              <a:gd name="T7" fmla="*/ 204674 h 409651"/>
              <a:gd name="T8" fmla="*/ 203023 w 870509"/>
              <a:gd name="T9" fmla="*/ 400394 h 409651"/>
              <a:gd name="T10" fmla="*/ 858060 w 870509"/>
              <a:gd name="T11" fmla="*/ 400394 h 409651"/>
              <a:gd name="T12" fmla="*/ 858060 w 870509"/>
              <a:gd name="T13" fmla="*/ 12794 h 409651"/>
              <a:gd name="T14" fmla="*/ 203023 w 870509"/>
              <a:gd name="T15" fmla="*/ 12794 h 409651"/>
              <a:gd name="T16" fmla="*/ 12770 w 870509"/>
              <a:gd name="T17" fmla="*/ 203393 h 409651"/>
              <a:gd name="T18" fmla="*/ 12770 w 870509"/>
              <a:gd name="T19" fmla="*/ 211070 h 409651"/>
              <a:gd name="T20" fmla="*/ 203023 w 870509"/>
              <a:gd name="T21" fmla="*/ 400394 h 409651"/>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870509"/>
              <a:gd name="T34" fmla="*/ 0 h 409651"/>
              <a:gd name="T35" fmla="*/ 870509 w 870509"/>
              <a:gd name="T36" fmla="*/ 409651 h 4096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grpSp>
        <p:nvGrpSpPr>
          <p:cNvPr id="9" name="Graphic 39">
            <a:extLst>
              <a:ext uri="{FF2B5EF4-FFF2-40B4-BE49-F238E27FC236}">
                <a16:creationId xmlns:a16="http://schemas.microsoft.com/office/drawing/2014/main" id="{54E16552-6673-480C-AA65-95BF4010F830}"/>
              </a:ext>
            </a:extLst>
          </p:cNvPr>
          <p:cNvGrpSpPr>
            <a:grpSpLocks/>
          </p:cNvGrpSpPr>
          <p:nvPr/>
        </p:nvGrpSpPr>
        <p:grpSpPr bwMode="auto">
          <a:xfrm>
            <a:off x="9999663" y="-7938"/>
            <a:ext cx="2200275" cy="1944688"/>
            <a:chOff x="9999814" y="-7973"/>
            <a:chExt cx="2199424" cy="1945485"/>
          </a:xfrm>
        </p:grpSpPr>
        <p:sp>
          <p:nvSpPr>
            <p:cNvPr id="10" name="Freeform: Shape 41">
              <a:extLst>
                <a:ext uri="{FF2B5EF4-FFF2-40B4-BE49-F238E27FC236}">
                  <a16:creationId xmlns:a16="http://schemas.microsoft.com/office/drawing/2014/main" id="{5BA872B5-2EDB-4741-ACB1-DEDED6D6B802}"/>
                </a:ext>
              </a:extLst>
            </p:cNvPr>
            <p:cNvSpPr>
              <a:spLocks/>
            </p:cNvSpPr>
            <p:nvPr/>
          </p:nvSpPr>
          <p:spPr bwMode="auto">
            <a:xfrm>
              <a:off x="10717490" y="-7973"/>
              <a:ext cx="1466286" cy="1009397"/>
            </a:xfrm>
            <a:custGeom>
              <a:avLst/>
              <a:gdLst>
                <a:gd name="T0" fmla="*/ 733151 w 1466283"/>
                <a:gd name="T1" fmla="*/ 0 h 1009397"/>
                <a:gd name="T2" fmla="*/ 1466298 w 1466283"/>
                <a:gd name="T3" fmla="*/ 504699 h 1009397"/>
                <a:gd name="T4" fmla="*/ 733151 w 1466283"/>
                <a:gd name="T5" fmla="*/ 1009397 h 1009397"/>
                <a:gd name="T6" fmla="*/ 0 w 1466283"/>
                <a:gd name="T7" fmla="*/ 504699 h 1009397"/>
                <a:gd name="T8" fmla="*/ 1467987 w 1466283"/>
                <a:gd name="T9" fmla="*/ 752798 h 1009397"/>
                <a:gd name="T10" fmla="*/ 1221476 w 1466283"/>
                <a:gd name="T11" fmla="*/ 871801 h 1009397"/>
                <a:gd name="T12" fmla="*/ 425640 w 1466283"/>
                <a:gd name="T13" fmla="*/ 821862 h 1009397"/>
                <a:gd name="T14" fmla="*/ 158942 w 1466283"/>
                <a:gd name="T15" fmla="*/ 510543 h 1009397"/>
                <a:gd name="T16" fmla="*/ 145129 w 1466283"/>
                <a:gd name="T17" fmla="*/ 482917 h 1009397"/>
                <a:gd name="T18" fmla="*/ 52689 w 1466283"/>
                <a:gd name="T19" fmla="*/ 7969 h 1009397"/>
                <a:gd name="T20" fmla="*/ 14439 w 1466283"/>
                <a:gd name="T21" fmla="*/ 7969 h 1009397"/>
                <a:gd name="T22" fmla="*/ 111128 w 1466283"/>
                <a:gd name="T23" fmla="*/ 499918 h 1009397"/>
                <a:gd name="T24" fmla="*/ 124941 w 1466283"/>
                <a:gd name="T25" fmla="*/ 527543 h 1009397"/>
                <a:gd name="T26" fmla="*/ 402265 w 1466283"/>
                <a:gd name="T27" fmla="*/ 851613 h 1009397"/>
                <a:gd name="T28" fmla="*/ 845343 w 1466283"/>
                <a:gd name="T29" fmla="*/ 1004617 h 1009397"/>
                <a:gd name="T30" fmla="*/ 1238482 w 1466283"/>
                <a:gd name="T31" fmla="*/ 906864 h 1009397"/>
                <a:gd name="T32" fmla="*/ 1467987 w 1466283"/>
                <a:gd name="T33" fmla="*/ 795299 h 1009397"/>
                <a:gd name="T34" fmla="*/ 1467987 w 1466283"/>
                <a:gd name="T35" fmla="*/ 752798 h 1009397"/>
                <a:gd name="T36" fmla="*/ 1467987 w 1466283"/>
                <a:gd name="T37" fmla="*/ 752798 h 1009397"/>
                <a:gd name="T38" fmla="*/ 1467987 w 1466283"/>
                <a:gd name="T39" fmla="*/ 752798 h 1009397"/>
                <a:gd name="T40" fmla="*/ 17694720 60000 65536"/>
                <a:gd name="T41" fmla="*/ 0 60000 65536"/>
                <a:gd name="T42" fmla="*/ 5898240 60000 65536"/>
                <a:gd name="T43" fmla="*/ 1179648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6283"/>
                <a:gd name="T61" fmla="*/ 0 h 1009397"/>
                <a:gd name="T62" fmla="*/ 1466283 w 1466283"/>
                <a:gd name="T63" fmla="*/ 1009397 h 100939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1" name="Freeform: Shape 42">
              <a:extLst>
                <a:ext uri="{FF2B5EF4-FFF2-40B4-BE49-F238E27FC236}">
                  <a16:creationId xmlns:a16="http://schemas.microsoft.com/office/drawing/2014/main" id="{7FB29F7F-6D88-4285-80D4-406B249A6E97}"/>
                </a:ext>
              </a:extLst>
            </p:cNvPr>
            <p:cNvSpPr>
              <a:spLocks/>
            </p:cNvSpPr>
            <p:nvPr/>
          </p:nvSpPr>
          <p:spPr bwMode="auto">
            <a:xfrm>
              <a:off x="10019364" y="321411"/>
              <a:ext cx="2178173" cy="1593790"/>
            </a:xfrm>
            <a:custGeom>
              <a:avLst/>
              <a:gdLst>
                <a:gd name="T0" fmla="*/ 1089087 w 2178174"/>
                <a:gd name="T1" fmla="*/ 0 h 1593786"/>
                <a:gd name="T2" fmla="*/ 2178169 w 2178174"/>
                <a:gd name="T3" fmla="*/ 796903 h 1593786"/>
                <a:gd name="T4" fmla="*/ 1089087 w 2178174"/>
                <a:gd name="T5" fmla="*/ 1593806 h 1593786"/>
                <a:gd name="T6" fmla="*/ 0 w 2178174"/>
                <a:gd name="T7" fmla="*/ 796903 h 1593786"/>
                <a:gd name="T8" fmla="*/ 231247 w 2178174"/>
                <a:gd name="T9" fmla="*/ 950438 h 1593786"/>
                <a:gd name="T10" fmla="*/ 45305 w 2178174"/>
                <a:gd name="T11" fmla="*/ 1404146 h 1593786"/>
                <a:gd name="T12" fmla="*/ 50617 w 2178174"/>
                <a:gd name="T13" fmla="*/ 1415834 h 1593786"/>
                <a:gd name="T14" fmla="*/ 529816 w 2178174"/>
                <a:gd name="T15" fmla="*/ 1547586 h 1593786"/>
                <a:gd name="T16" fmla="*/ 2173536 w 2178174"/>
                <a:gd name="T17" fmla="*/ 749621 h 1593786"/>
                <a:gd name="T18" fmla="*/ 2173536 w 2178174"/>
                <a:gd name="T19" fmla="*/ 7969 h 1593786"/>
                <a:gd name="T20" fmla="*/ 231247 w 2178174"/>
                <a:gd name="T21" fmla="*/ 950438 h 1593786"/>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2178174"/>
                <a:gd name="T34" fmla="*/ 0 h 1593786"/>
                <a:gd name="T35" fmla="*/ 2178174 w 2178174"/>
                <a:gd name="T36" fmla="*/ 1593786 h 15937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2" name="Freeform: Shape 43">
              <a:extLst>
                <a:ext uri="{FF2B5EF4-FFF2-40B4-BE49-F238E27FC236}">
                  <a16:creationId xmlns:a16="http://schemas.microsoft.com/office/drawing/2014/main" id="{A881D4A1-D84F-4E92-89B9-B6337EE246F2}"/>
                </a:ext>
              </a:extLst>
            </p:cNvPr>
            <p:cNvSpPr>
              <a:spLocks/>
            </p:cNvSpPr>
            <p:nvPr/>
          </p:nvSpPr>
          <p:spPr bwMode="auto">
            <a:xfrm>
              <a:off x="10737168" y="-7973"/>
              <a:ext cx="1455660" cy="839391"/>
            </a:xfrm>
            <a:custGeom>
              <a:avLst/>
              <a:gdLst>
                <a:gd name="T0" fmla="*/ 727834 w 1455658"/>
                <a:gd name="T1" fmla="*/ 0 h 839394"/>
                <a:gd name="T2" fmla="*/ 1455668 w 1455658"/>
                <a:gd name="T3" fmla="*/ 419692 h 839394"/>
                <a:gd name="T4" fmla="*/ 727834 w 1455658"/>
                <a:gd name="T5" fmla="*/ 839379 h 839394"/>
                <a:gd name="T6" fmla="*/ 0 w 1455658"/>
                <a:gd name="T7" fmla="*/ 419692 h 839394"/>
                <a:gd name="T8" fmla="*/ 123329 w 1455658"/>
                <a:gd name="T9" fmla="*/ 521158 h 839394"/>
                <a:gd name="T10" fmla="*/ 390027 w 1455658"/>
                <a:gd name="T11" fmla="*/ 834598 h 839394"/>
                <a:gd name="T12" fmla="*/ 1455744 w 1455658"/>
                <a:gd name="T13" fmla="*/ 317158 h 839394"/>
                <a:gd name="T14" fmla="*/ 1456807 w 1455658"/>
                <a:gd name="T15" fmla="*/ 7969 h 839394"/>
                <a:gd name="T16" fmla="*/ 14951 w 1455658"/>
                <a:gd name="T17" fmla="*/ 7969 h 839394"/>
                <a:gd name="T18" fmla="*/ 109516 w 1455658"/>
                <a:gd name="T19" fmla="*/ 493533 h 839394"/>
                <a:gd name="T20" fmla="*/ 123329 w 1455658"/>
                <a:gd name="T21" fmla="*/ 521158 h 839394"/>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455658"/>
                <a:gd name="T34" fmla="*/ 0 h 839394"/>
                <a:gd name="T35" fmla="*/ 1455658 w 1455658"/>
                <a:gd name="T36" fmla="*/ 839394 h 8393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3" name="Freeform: Shape 44">
              <a:extLst>
                <a:ext uri="{FF2B5EF4-FFF2-40B4-BE49-F238E27FC236}">
                  <a16:creationId xmlns:a16="http://schemas.microsoft.com/office/drawing/2014/main" id="{61D3DF81-CFF7-4B54-9130-29DA1AC6241A}"/>
                </a:ext>
              </a:extLst>
            </p:cNvPr>
            <p:cNvSpPr>
              <a:spLocks/>
            </p:cNvSpPr>
            <p:nvPr/>
          </p:nvSpPr>
          <p:spPr bwMode="auto">
            <a:xfrm>
              <a:off x="11129784" y="1146995"/>
              <a:ext cx="1062523" cy="743763"/>
            </a:xfrm>
            <a:custGeom>
              <a:avLst/>
              <a:gdLst>
                <a:gd name="T0" fmla="*/ 531262 w 1062524"/>
                <a:gd name="T1" fmla="*/ 0 h 743766"/>
                <a:gd name="T2" fmla="*/ 1062519 w 1062524"/>
                <a:gd name="T3" fmla="*/ 371878 h 743766"/>
                <a:gd name="T4" fmla="*/ 531262 w 1062524"/>
                <a:gd name="T5" fmla="*/ 743751 h 743766"/>
                <a:gd name="T6" fmla="*/ 0 w 1062524"/>
                <a:gd name="T7" fmla="*/ 371878 h 743766"/>
                <a:gd name="T8" fmla="*/ 1064173 w 1062524"/>
                <a:gd name="T9" fmla="*/ 7969 h 743766"/>
                <a:gd name="T10" fmla="*/ 91968 w 1062524"/>
                <a:gd name="T11" fmla="*/ 480782 h 743766"/>
                <a:gd name="T12" fmla="*/ 22904 w 1062524"/>
                <a:gd name="T13" fmla="*/ 658219 h 743766"/>
                <a:gd name="T14" fmla="*/ 25029 w 1062524"/>
                <a:gd name="T15" fmla="*/ 663531 h 743766"/>
                <a:gd name="T16" fmla="*/ 209908 w 1062524"/>
                <a:gd name="T17" fmla="*/ 718783 h 743766"/>
                <a:gd name="T18" fmla="*/ 1064173 w 1062524"/>
                <a:gd name="T19" fmla="*/ 302283 h 743766"/>
                <a:gd name="T20" fmla="*/ 1064173 w 1062524"/>
                <a:gd name="T21" fmla="*/ 7969 h 743766"/>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062524"/>
                <a:gd name="T34" fmla="*/ 0 h 743766"/>
                <a:gd name="T35" fmla="*/ 1062524 w 1062524"/>
                <a:gd name="T36" fmla="*/ 743766 h 7437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5" name="Freeform: Shape 45">
              <a:extLst>
                <a:ext uri="{FF2B5EF4-FFF2-40B4-BE49-F238E27FC236}">
                  <a16:creationId xmlns:a16="http://schemas.microsoft.com/office/drawing/2014/main" id="{9B346244-9A1D-48BC-9012-902FA954216A}"/>
                </a:ext>
              </a:extLst>
            </p:cNvPr>
            <p:cNvSpPr>
              <a:spLocks/>
            </p:cNvSpPr>
            <p:nvPr/>
          </p:nvSpPr>
          <p:spPr bwMode="auto">
            <a:xfrm>
              <a:off x="11110206" y="1128936"/>
              <a:ext cx="1083774" cy="775639"/>
            </a:xfrm>
            <a:custGeom>
              <a:avLst/>
              <a:gdLst>
                <a:gd name="T0" fmla="*/ 541887 w 1083774"/>
                <a:gd name="T1" fmla="*/ 0 h 775642"/>
                <a:gd name="T2" fmla="*/ 1083774 w 1083774"/>
                <a:gd name="T3" fmla="*/ 387816 h 775642"/>
                <a:gd name="T4" fmla="*/ 541887 w 1083774"/>
                <a:gd name="T5" fmla="*/ 775627 h 775642"/>
                <a:gd name="T6" fmla="*/ 0 w 1083774"/>
                <a:gd name="T7" fmla="*/ 387816 h 775642"/>
                <a:gd name="T8" fmla="*/ 219924 w 1083774"/>
                <a:gd name="T9" fmla="*/ 719845 h 775642"/>
                <a:gd name="T10" fmla="*/ 60545 w 1083774"/>
                <a:gd name="T11" fmla="*/ 674157 h 775642"/>
                <a:gd name="T12" fmla="*/ 58420 w 1083774"/>
                <a:gd name="T13" fmla="*/ 668844 h 775642"/>
                <a:gd name="T14" fmla="*/ 118984 w 1083774"/>
                <a:gd name="T15" fmla="*/ 515846 h 775642"/>
                <a:gd name="T16" fmla="*/ 1083756 w 1083774"/>
                <a:gd name="T17" fmla="*/ 48345 h 775642"/>
                <a:gd name="T18" fmla="*/ 1083756 w 1083774"/>
                <a:gd name="T19" fmla="*/ 7969 h 775642"/>
                <a:gd name="T20" fmla="*/ 103046 w 1083774"/>
                <a:gd name="T21" fmla="*/ 482907 h 775642"/>
                <a:gd name="T22" fmla="*/ 14856 w 1083774"/>
                <a:gd name="T23" fmla="*/ 578534 h 775642"/>
                <a:gd name="T24" fmla="*/ 24419 w 1083774"/>
                <a:gd name="T25" fmla="*/ 686907 h 775642"/>
                <a:gd name="T26" fmla="*/ 26544 w 1083774"/>
                <a:gd name="T27" fmla="*/ 692219 h 775642"/>
                <a:gd name="T28" fmla="*/ 157235 w 1083774"/>
                <a:gd name="T29" fmla="*/ 775096 h 775642"/>
                <a:gd name="T30" fmla="*/ 236924 w 1083774"/>
                <a:gd name="T31" fmla="*/ 754908 h 775642"/>
                <a:gd name="T32" fmla="*/ 1083756 w 1083774"/>
                <a:gd name="T33" fmla="*/ 344784 h 775642"/>
                <a:gd name="T34" fmla="*/ 1083756 w 1083774"/>
                <a:gd name="T35" fmla="*/ 301221 h 775642"/>
                <a:gd name="T36" fmla="*/ 219924 w 1083774"/>
                <a:gd name="T37" fmla="*/ 719845 h 775642"/>
                <a:gd name="T38" fmla="*/ 17694720 60000 65536"/>
                <a:gd name="T39" fmla="*/ 0 60000 65536"/>
                <a:gd name="T40" fmla="*/ 5898240 60000 65536"/>
                <a:gd name="T41" fmla="*/ 1179648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83774"/>
                <a:gd name="T58" fmla="*/ 0 h 775642"/>
                <a:gd name="T59" fmla="*/ 1083774 w 1083774"/>
                <a:gd name="T60" fmla="*/ 775642 h 7756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20" name="Freeform: Shape 46">
              <a:extLst>
                <a:ext uri="{FF2B5EF4-FFF2-40B4-BE49-F238E27FC236}">
                  <a16:creationId xmlns:a16="http://schemas.microsoft.com/office/drawing/2014/main" id="{DA7AC195-F755-4D45-99C2-6553161A4DE5}"/>
                </a:ext>
              </a:extLst>
            </p:cNvPr>
            <p:cNvSpPr>
              <a:spLocks/>
            </p:cNvSpPr>
            <p:nvPr/>
          </p:nvSpPr>
          <p:spPr bwMode="auto">
            <a:xfrm>
              <a:off x="9999814" y="301221"/>
              <a:ext cx="2199424" cy="1636291"/>
            </a:xfrm>
            <a:custGeom>
              <a:avLst/>
              <a:gdLst>
                <a:gd name="T0" fmla="*/ 1099712 w 2199425"/>
                <a:gd name="T1" fmla="*/ 0 h 1636287"/>
                <a:gd name="T2" fmla="*/ 2199420 w 2199425"/>
                <a:gd name="T3" fmla="*/ 818154 h 1636287"/>
                <a:gd name="T4" fmla="*/ 1099712 w 2199425"/>
                <a:gd name="T5" fmla="*/ 1636307 h 1636287"/>
                <a:gd name="T6" fmla="*/ 0 w 2199425"/>
                <a:gd name="T7" fmla="*/ 818154 h 1636287"/>
                <a:gd name="T8" fmla="*/ 538733 w 2199425"/>
                <a:gd name="T9" fmla="*/ 1550774 h 1636287"/>
                <a:gd name="T10" fmla="*/ 86098 w 2199425"/>
                <a:gd name="T11" fmla="*/ 1428579 h 1636287"/>
                <a:gd name="T12" fmla="*/ 80785 w 2199425"/>
                <a:gd name="T13" fmla="*/ 1416891 h 1636287"/>
                <a:gd name="T14" fmla="*/ 115848 w 2199425"/>
                <a:gd name="T15" fmla="*/ 1102384 h 1636287"/>
                <a:gd name="T16" fmla="*/ 257164 w 2199425"/>
                <a:gd name="T17" fmla="*/ 988689 h 1636287"/>
                <a:gd name="T18" fmla="*/ 2193079 w 2199425"/>
                <a:gd name="T19" fmla="*/ 49407 h 1636287"/>
                <a:gd name="T20" fmla="*/ 2193079 w 2199425"/>
                <a:gd name="T21" fmla="*/ 7969 h 1636287"/>
                <a:gd name="T22" fmla="*/ 241226 w 2199425"/>
                <a:gd name="T23" fmla="*/ 954688 h 1636287"/>
                <a:gd name="T24" fmla="*/ 23409 w 2199425"/>
                <a:gd name="T25" fmla="*/ 1187386 h 1636287"/>
                <a:gd name="T26" fmla="*/ 47847 w 2199425"/>
                <a:gd name="T27" fmla="*/ 1433896 h 1636287"/>
                <a:gd name="T28" fmla="*/ 53160 w 2199425"/>
                <a:gd name="T29" fmla="*/ 1445584 h 1636287"/>
                <a:gd name="T30" fmla="*/ 358104 w 2199425"/>
                <a:gd name="T31" fmla="*/ 1635776 h 1636287"/>
                <a:gd name="T32" fmla="*/ 555734 w 2199425"/>
                <a:gd name="T33" fmla="*/ 1585837 h 1636287"/>
                <a:gd name="T34" fmla="*/ 2193079 w 2199425"/>
                <a:gd name="T35" fmla="*/ 789997 h 1636287"/>
                <a:gd name="T36" fmla="*/ 2193079 w 2199425"/>
                <a:gd name="T37" fmla="*/ 748558 h 1636287"/>
                <a:gd name="T38" fmla="*/ 538733 w 2199425"/>
                <a:gd name="T39" fmla="*/ 1550774 h 1636287"/>
                <a:gd name="T40" fmla="*/ 17694720 60000 65536"/>
                <a:gd name="T41" fmla="*/ 0 60000 65536"/>
                <a:gd name="T42" fmla="*/ 5898240 60000 65536"/>
                <a:gd name="T43" fmla="*/ 1179648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99425"/>
                <a:gd name="T61" fmla="*/ 0 h 1636287"/>
                <a:gd name="T62" fmla="*/ 2199425 w 2199425"/>
                <a:gd name="T63" fmla="*/ 1636287 h 163628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grpSp>
      <p:sp>
        <p:nvSpPr>
          <p:cNvPr id="21" name="Graphic 19">
            <a:extLst>
              <a:ext uri="{FF2B5EF4-FFF2-40B4-BE49-F238E27FC236}">
                <a16:creationId xmlns:a16="http://schemas.microsoft.com/office/drawing/2014/main" id="{CA1B1BFD-5397-42AC-8194-F8C613587FF5}"/>
              </a:ext>
            </a:extLst>
          </p:cNvPr>
          <p:cNvSpPr>
            <a:spLocks/>
          </p:cNvSpPr>
          <p:nvPr/>
        </p:nvSpPr>
        <p:spPr bwMode="auto">
          <a:xfrm>
            <a:off x="838200" y="1492250"/>
            <a:ext cx="6153150" cy="150813"/>
          </a:xfrm>
          <a:custGeom>
            <a:avLst/>
            <a:gdLst>
              <a:gd name="T0" fmla="*/ 9605197 w 4629150"/>
              <a:gd name="T1" fmla="*/ 0 h 123825"/>
              <a:gd name="T2" fmla="*/ 19210393 w 4629150"/>
              <a:gd name="T3" fmla="*/ 166354 h 123825"/>
              <a:gd name="T4" fmla="*/ 9605197 w 4629150"/>
              <a:gd name="T5" fmla="*/ 332708 h 123825"/>
              <a:gd name="T6" fmla="*/ 0 w 4629150"/>
              <a:gd name="T7" fmla="*/ 166354 h 123825"/>
              <a:gd name="T8" fmla="*/ 18959393 w 4629150"/>
              <a:gd name="T9" fmla="*/ 318630 h 123825"/>
              <a:gd name="T10" fmla="*/ 258906 w 4629150"/>
              <a:gd name="T11" fmla="*/ 318630 h 123825"/>
              <a:gd name="T12" fmla="*/ 29647 w 4629150"/>
              <a:gd name="T13" fmla="*/ 167635 h 123825"/>
              <a:gd name="T14" fmla="*/ 29647 w 4629150"/>
              <a:gd name="T15" fmla="*/ 167635 h 123825"/>
              <a:gd name="T16" fmla="*/ 258906 w 4629150"/>
              <a:gd name="T17" fmla="*/ 19195 h 123825"/>
              <a:gd name="T18" fmla="*/ 18959393 w 4629150"/>
              <a:gd name="T19" fmla="*/ 19195 h 123825"/>
              <a:gd name="T20" fmla="*/ 19188658 w 4629150"/>
              <a:gd name="T21" fmla="*/ 167635 h 123825"/>
              <a:gd name="T22" fmla="*/ 19188658 w 4629150"/>
              <a:gd name="T23" fmla="*/ 167635 h 123825"/>
              <a:gd name="T24" fmla="*/ 18959393 w 4629150"/>
              <a:gd name="T25" fmla="*/ 318630 h 123825"/>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29150"/>
              <a:gd name="T40" fmla="*/ 0 h 123825"/>
              <a:gd name="T41" fmla="*/ 4629150 w 4629150"/>
              <a:gd name="T42" fmla="*/ 123825 h 1238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29150" h="123825">
                <a:moveTo>
                  <a:pt x="4568666" y="118586"/>
                </a:moveTo>
                <a:lnTo>
                  <a:pt x="62389" y="118586"/>
                </a:lnTo>
                <a:cubicBezTo>
                  <a:pt x="31909" y="118586"/>
                  <a:pt x="7144" y="92869"/>
                  <a:pt x="7144" y="62389"/>
                </a:cubicBezTo>
                <a:cubicBezTo>
                  <a:pt x="7144" y="31909"/>
                  <a:pt x="31909" y="7144"/>
                  <a:pt x="62389" y="7144"/>
                </a:cubicBezTo>
                <a:lnTo>
                  <a:pt x="4568666" y="7144"/>
                </a:lnTo>
                <a:cubicBezTo>
                  <a:pt x="4599147" y="7144"/>
                  <a:pt x="4623912" y="31909"/>
                  <a:pt x="4623912" y="62389"/>
                </a:cubicBezTo>
                <a:cubicBezTo>
                  <a:pt x="4623912" y="92869"/>
                  <a:pt x="4599147" y="118586"/>
                  <a:pt x="4568666" y="118586"/>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4" name="Title 6"/>
          <p:cNvSpPr txBox="1">
            <a:spLocks noGrp="1"/>
          </p:cNvSpPr>
          <p:nvPr>
            <p:ph type="title"/>
          </p:nvPr>
        </p:nvSpPr>
        <p:spPr>
          <a:xfrm>
            <a:off x="838203" y="365129"/>
            <a:ext cx="9050520" cy="945498"/>
          </a:xfrm>
        </p:spPr>
        <p:txBody>
          <a:bodyPr/>
          <a:lstStyle>
            <a:lvl1pPr>
              <a:defRPr/>
            </a:lvl1pPr>
          </a:lstStyle>
          <a:p>
            <a:pPr lvl="0"/>
            <a:r>
              <a:rPr lang="en-US"/>
              <a:t>Click to edit Master title style</a:t>
            </a:r>
          </a:p>
        </p:txBody>
      </p:sp>
      <p:sp>
        <p:nvSpPr>
          <p:cNvPr id="16" name="Text Placeholder 2"/>
          <p:cNvSpPr txBox="1">
            <a:spLocks noGrp="1"/>
          </p:cNvSpPr>
          <p:nvPr>
            <p:ph type="body" idx="4294967295"/>
          </p:nvPr>
        </p:nvSpPr>
        <p:spPr>
          <a:xfrm>
            <a:off x="839784" y="1825627"/>
            <a:ext cx="5157782" cy="421081"/>
          </a:xfrm>
        </p:spPr>
        <p:txBody>
          <a:bodyPr anchor="b"/>
          <a:lstStyle>
            <a:lvl1pPr marL="0" indent="0">
              <a:buNone/>
              <a:defRPr sz="1800" b="1"/>
            </a:lvl1pPr>
          </a:lstStyle>
          <a:p>
            <a:pPr lvl="0"/>
            <a:r>
              <a:rPr lang="en-US"/>
              <a:t>Click to edit Master text styles</a:t>
            </a:r>
          </a:p>
        </p:txBody>
      </p:sp>
      <p:sp>
        <p:nvSpPr>
          <p:cNvPr id="17" name="Content Placeholder 3"/>
          <p:cNvSpPr txBox="1">
            <a:spLocks noGrp="1"/>
          </p:cNvSpPr>
          <p:nvPr>
            <p:ph idx="4294967295"/>
          </p:nvPr>
        </p:nvSpPr>
        <p:spPr>
          <a:xfrm>
            <a:off x="839784" y="2323453"/>
            <a:ext cx="5157782" cy="3387550"/>
          </a:xfrm>
        </p:spPr>
        <p:txBody>
          <a:bodyPr/>
          <a:lstStyle>
            <a:lvl1pPr>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p:cNvSpPr txBox="1">
            <a:spLocks noGrp="1"/>
          </p:cNvSpPr>
          <p:nvPr>
            <p:ph type="body" idx="4294967295"/>
          </p:nvPr>
        </p:nvSpPr>
        <p:spPr>
          <a:xfrm>
            <a:off x="6172200" y="1828800"/>
            <a:ext cx="5183184" cy="417908"/>
          </a:xfrm>
        </p:spPr>
        <p:txBody>
          <a:bodyPr anchor="b"/>
          <a:lstStyle>
            <a:lvl1pPr marL="0" indent="0">
              <a:buNone/>
              <a:defRPr sz="1800" b="1"/>
            </a:lvl1pPr>
          </a:lstStyle>
          <a:p>
            <a:pPr lvl="0"/>
            <a:r>
              <a:rPr lang="en-US"/>
              <a:t>Click to edit Master text styles</a:t>
            </a:r>
          </a:p>
        </p:txBody>
      </p:sp>
      <p:sp>
        <p:nvSpPr>
          <p:cNvPr id="19" name="Content Placeholder 5"/>
          <p:cNvSpPr txBox="1">
            <a:spLocks noGrp="1"/>
          </p:cNvSpPr>
          <p:nvPr>
            <p:ph idx="4294967295"/>
          </p:nvPr>
        </p:nvSpPr>
        <p:spPr>
          <a:xfrm>
            <a:off x="6172200" y="2323453"/>
            <a:ext cx="5183184" cy="3387550"/>
          </a:xfrm>
        </p:spPr>
        <p:txBody>
          <a:bodyPr/>
          <a:lstStyle>
            <a:lvl1pPr>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Date Placeholder 3">
            <a:extLst>
              <a:ext uri="{FF2B5EF4-FFF2-40B4-BE49-F238E27FC236}">
                <a16:creationId xmlns:a16="http://schemas.microsoft.com/office/drawing/2014/main" id="{C1CD6A8E-498C-4622-91E1-D16C6760C063}"/>
              </a:ext>
            </a:extLst>
          </p:cNvPr>
          <p:cNvSpPr txBox="1">
            <a:spLocks noGrp="1"/>
          </p:cNvSpPr>
          <p:nvPr>
            <p:ph type="dt" sz="half" idx="10"/>
          </p:nvPr>
        </p:nvSpPr>
        <p:spPr/>
        <p:txBody>
          <a:bodyPr/>
          <a:lstStyle>
            <a:lvl1pPr>
              <a:defRPr/>
            </a:lvl1pPr>
          </a:lstStyle>
          <a:p>
            <a:pPr>
              <a:defRPr/>
            </a:pPr>
            <a:r>
              <a:t>MM.DD.20XX</a:t>
            </a:r>
          </a:p>
        </p:txBody>
      </p:sp>
      <p:sp>
        <p:nvSpPr>
          <p:cNvPr id="23" name="Footer Placeholder 4">
            <a:extLst>
              <a:ext uri="{FF2B5EF4-FFF2-40B4-BE49-F238E27FC236}">
                <a16:creationId xmlns:a16="http://schemas.microsoft.com/office/drawing/2014/main" id="{6CA12A1F-9293-402D-8D51-31E94046A7C8}"/>
              </a:ext>
            </a:extLst>
          </p:cNvPr>
          <p:cNvSpPr txBox="1">
            <a:spLocks noGrp="1"/>
          </p:cNvSpPr>
          <p:nvPr>
            <p:ph type="ftr" sz="quarter" idx="11"/>
          </p:nvPr>
        </p:nvSpPr>
        <p:spPr>
          <a:xfrm>
            <a:off x="812800" y="5797550"/>
            <a:ext cx="4114800" cy="365125"/>
          </a:xfrm>
        </p:spPr>
        <p:txBody>
          <a:bodyPr/>
          <a:lstStyle>
            <a:lvl1pPr>
              <a:defRPr/>
            </a:lvl1pPr>
          </a:lstStyle>
          <a:p>
            <a:pPr>
              <a:defRPr/>
            </a:pPr>
            <a:r>
              <a:t>ADD A FOOTER</a:t>
            </a:r>
            <a:endParaRPr lang="ru-RU"/>
          </a:p>
        </p:txBody>
      </p:sp>
      <p:sp>
        <p:nvSpPr>
          <p:cNvPr id="24" name="Slide Number Placeholder 5">
            <a:extLst>
              <a:ext uri="{FF2B5EF4-FFF2-40B4-BE49-F238E27FC236}">
                <a16:creationId xmlns:a16="http://schemas.microsoft.com/office/drawing/2014/main" id="{5A4665AB-1E5C-4E92-B22B-5F9020E2EE01}"/>
              </a:ext>
            </a:extLst>
          </p:cNvPr>
          <p:cNvSpPr txBox="1">
            <a:spLocks noGrp="1"/>
          </p:cNvSpPr>
          <p:nvPr>
            <p:ph type="sldNum" sz="quarter" idx="12"/>
          </p:nvPr>
        </p:nvSpPr>
        <p:spPr/>
        <p:txBody>
          <a:bodyPr/>
          <a:lstStyle>
            <a:lvl1pPr>
              <a:defRPr/>
            </a:lvl1pPr>
          </a:lstStyle>
          <a:p>
            <a:pPr>
              <a:defRPr/>
            </a:pPr>
            <a:fld id="{3F255487-8956-43F6-A354-6A549C6E01DD}" type="slidenum">
              <a:rPr lang="ru-RU" altLang="en-US"/>
              <a:pPr>
                <a:defRPr/>
              </a:pPr>
              <a:t>‹#›</a:t>
            </a:fld>
            <a:endParaRPr lang="ru-RU" altLang="en-US"/>
          </a:p>
        </p:txBody>
      </p:sp>
    </p:spTree>
    <p:extLst>
      <p:ext uri="{BB962C8B-B14F-4D97-AF65-F5344CB8AC3E}">
        <p14:creationId xmlns:p14="http://schemas.microsoft.com/office/powerpoint/2010/main" val="1772823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Oval 47">
            <a:extLst>
              <a:ext uri="{FF2B5EF4-FFF2-40B4-BE49-F238E27FC236}">
                <a16:creationId xmlns:a16="http://schemas.microsoft.com/office/drawing/2014/main" id="{5410EAAA-5B13-4D34-84EB-80BED09B8AC4}"/>
              </a:ext>
            </a:extLst>
          </p:cNvPr>
          <p:cNvSpPr>
            <a:spLocks/>
          </p:cNvSpPr>
          <p:nvPr/>
        </p:nvSpPr>
        <p:spPr bwMode="auto">
          <a:xfrm>
            <a:off x="10893425" y="5802313"/>
            <a:ext cx="385763" cy="385762"/>
          </a:xfrm>
          <a:custGeom>
            <a:avLst/>
            <a:gdLst>
              <a:gd name="T0" fmla="*/ 193729 w 385200"/>
              <a:gd name="T1" fmla="*/ 0 h 385200"/>
              <a:gd name="T2" fmla="*/ 387457 w 385200"/>
              <a:gd name="T3" fmla="*/ 193726 h 385200"/>
              <a:gd name="T4" fmla="*/ 193729 w 385200"/>
              <a:gd name="T5" fmla="*/ 387453 h 385200"/>
              <a:gd name="T6" fmla="*/ 0 w 385200"/>
              <a:gd name="T7" fmla="*/ 193726 h 385200"/>
              <a:gd name="T8" fmla="*/ 56742 w 385200"/>
              <a:gd name="T9" fmla="*/ 56741 h 385200"/>
              <a:gd name="T10" fmla="*/ 56742 w 385200"/>
              <a:gd name="T11" fmla="*/ 330712 h 385200"/>
              <a:gd name="T12" fmla="*/ 330716 w 385200"/>
              <a:gd name="T13" fmla="*/ 330712 h 385200"/>
              <a:gd name="T14" fmla="*/ 330716 w 385200"/>
              <a:gd name="T15" fmla="*/ 56741 h 385200"/>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6411 w 385200"/>
              <a:gd name="T25" fmla="*/ 56411 h 385200"/>
              <a:gd name="T26" fmla="*/ 328789 w 385200"/>
              <a:gd name="T27" fmla="*/ 328789 h 385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5200" h="385200">
                <a:moveTo>
                  <a:pt x="0" y="192600"/>
                </a:moveTo>
                <a:lnTo>
                  <a:pt x="0" y="192599"/>
                </a:lnTo>
                <a:cubicBezTo>
                  <a:pt x="0" y="298970"/>
                  <a:pt x="86229" y="385200"/>
                  <a:pt x="192600" y="385200"/>
                </a:cubicBezTo>
                <a:cubicBezTo>
                  <a:pt x="298970" y="385200"/>
                  <a:pt x="385200" y="298970"/>
                  <a:pt x="385200" y="192600"/>
                </a:cubicBezTo>
                <a:cubicBezTo>
                  <a:pt x="385200" y="86229"/>
                  <a:pt x="298970" y="0"/>
                  <a:pt x="192600" y="0"/>
                </a:cubicBezTo>
                <a:cubicBezTo>
                  <a:pt x="86229" y="-1"/>
                  <a:pt x="0" y="86229"/>
                  <a:pt x="0" y="192599"/>
                </a:cubicBezTo>
                <a:lnTo>
                  <a:pt x="0" y="192600"/>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GB"/>
          </a:p>
        </p:txBody>
      </p:sp>
      <p:sp>
        <p:nvSpPr>
          <p:cNvPr id="6" name="Graphic 12">
            <a:extLst>
              <a:ext uri="{FF2B5EF4-FFF2-40B4-BE49-F238E27FC236}">
                <a16:creationId xmlns:a16="http://schemas.microsoft.com/office/drawing/2014/main" id="{2B72CF58-068C-483C-89E7-57C8884DCA81}"/>
              </a:ext>
            </a:extLst>
          </p:cNvPr>
          <p:cNvSpPr>
            <a:spLocks/>
          </p:cNvSpPr>
          <p:nvPr/>
        </p:nvSpPr>
        <p:spPr bwMode="auto">
          <a:xfrm>
            <a:off x="11334750" y="5788025"/>
            <a:ext cx="869950" cy="409575"/>
          </a:xfrm>
          <a:custGeom>
            <a:avLst/>
            <a:gdLst>
              <a:gd name="T0" fmla="*/ 434138 w 870509"/>
              <a:gd name="T1" fmla="*/ 0 h 409651"/>
              <a:gd name="T2" fmla="*/ 868274 w 870509"/>
              <a:gd name="T3" fmla="*/ 204674 h 409651"/>
              <a:gd name="T4" fmla="*/ 434138 w 870509"/>
              <a:gd name="T5" fmla="*/ 409347 h 409651"/>
              <a:gd name="T6" fmla="*/ 0 w 870509"/>
              <a:gd name="T7" fmla="*/ 204674 h 409651"/>
              <a:gd name="T8" fmla="*/ 203023 w 870509"/>
              <a:gd name="T9" fmla="*/ 400394 h 409651"/>
              <a:gd name="T10" fmla="*/ 858060 w 870509"/>
              <a:gd name="T11" fmla="*/ 400394 h 409651"/>
              <a:gd name="T12" fmla="*/ 858060 w 870509"/>
              <a:gd name="T13" fmla="*/ 12794 h 409651"/>
              <a:gd name="T14" fmla="*/ 203023 w 870509"/>
              <a:gd name="T15" fmla="*/ 12794 h 409651"/>
              <a:gd name="T16" fmla="*/ 12770 w 870509"/>
              <a:gd name="T17" fmla="*/ 203393 h 409651"/>
              <a:gd name="T18" fmla="*/ 12770 w 870509"/>
              <a:gd name="T19" fmla="*/ 211070 h 409651"/>
              <a:gd name="T20" fmla="*/ 203023 w 870509"/>
              <a:gd name="T21" fmla="*/ 400394 h 409651"/>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870509"/>
              <a:gd name="T34" fmla="*/ 0 h 409651"/>
              <a:gd name="T35" fmla="*/ 870509 w 870509"/>
              <a:gd name="T36" fmla="*/ 409651 h 4096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grpSp>
        <p:nvGrpSpPr>
          <p:cNvPr id="7" name="Graphic 39">
            <a:extLst>
              <a:ext uri="{FF2B5EF4-FFF2-40B4-BE49-F238E27FC236}">
                <a16:creationId xmlns:a16="http://schemas.microsoft.com/office/drawing/2014/main" id="{2A0BD249-D7E8-4BA1-A9CC-B516E052E5AE}"/>
              </a:ext>
            </a:extLst>
          </p:cNvPr>
          <p:cNvGrpSpPr>
            <a:grpSpLocks/>
          </p:cNvGrpSpPr>
          <p:nvPr/>
        </p:nvGrpSpPr>
        <p:grpSpPr bwMode="auto">
          <a:xfrm>
            <a:off x="9999663" y="-7938"/>
            <a:ext cx="2200275" cy="1944688"/>
            <a:chOff x="9999814" y="-7973"/>
            <a:chExt cx="2199424" cy="1945485"/>
          </a:xfrm>
        </p:grpSpPr>
        <p:sp>
          <p:nvSpPr>
            <p:cNvPr id="8" name="Freeform: Shape 41">
              <a:extLst>
                <a:ext uri="{FF2B5EF4-FFF2-40B4-BE49-F238E27FC236}">
                  <a16:creationId xmlns:a16="http://schemas.microsoft.com/office/drawing/2014/main" id="{5AE853F3-A8FE-45BE-B39C-84BFA9CD9C8A}"/>
                </a:ext>
              </a:extLst>
            </p:cNvPr>
            <p:cNvSpPr>
              <a:spLocks/>
            </p:cNvSpPr>
            <p:nvPr/>
          </p:nvSpPr>
          <p:spPr bwMode="auto">
            <a:xfrm>
              <a:off x="10717490" y="-7973"/>
              <a:ext cx="1466286" cy="1009397"/>
            </a:xfrm>
            <a:custGeom>
              <a:avLst/>
              <a:gdLst>
                <a:gd name="T0" fmla="*/ 733151 w 1466283"/>
                <a:gd name="T1" fmla="*/ 0 h 1009397"/>
                <a:gd name="T2" fmla="*/ 1466298 w 1466283"/>
                <a:gd name="T3" fmla="*/ 504699 h 1009397"/>
                <a:gd name="T4" fmla="*/ 733151 w 1466283"/>
                <a:gd name="T5" fmla="*/ 1009397 h 1009397"/>
                <a:gd name="T6" fmla="*/ 0 w 1466283"/>
                <a:gd name="T7" fmla="*/ 504699 h 1009397"/>
                <a:gd name="T8" fmla="*/ 1467987 w 1466283"/>
                <a:gd name="T9" fmla="*/ 752798 h 1009397"/>
                <a:gd name="T10" fmla="*/ 1221476 w 1466283"/>
                <a:gd name="T11" fmla="*/ 871801 h 1009397"/>
                <a:gd name="T12" fmla="*/ 425640 w 1466283"/>
                <a:gd name="T13" fmla="*/ 821862 h 1009397"/>
                <a:gd name="T14" fmla="*/ 158942 w 1466283"/>
                <a:gd name="T15" fmla="*/ 510543 h 1009397"/>
                <a:gd name="T16" fmla="*/ 145129 w 1466283"/>
                <a:gd name="T17" fmla="*/ 482917 h 1009397"/>
                <a:gd name="T18" fmla="*/ 52689 w 1466283"/>
                <a:gd name="T19" fmla="*/ 7969 h 1009397"/>
                <a:gd name="T20" fmla="*/ 14439 w 1466283"/>
                <a:gd name="T21" fmla="*/ 7969 h 1009397"/>
                <a:gd name="T22" fmla="*/ 111128 w 1466283"/>
                <a:gd name="T23" fmla="*/ 499918 h 1009397"/>
                <a:gd name="T24" fmla="*/ 124941 w 1466283"/>
                <a:gd name="T25" fmla="*/ 527543 h 1009397"/>
                <a:gd name="T26" fmla="*/ 402265 w 1466283"/>
                <a:gd name="T27" fmla="*/ 851613 h 1009397"/>
                <a:gd name="T28" fmla="*/ 845343 w 1466283"/>
                <a:gd name="T29" fmla="*/ 1004617 h 1009397"/>
                <a:gd name="T30" fmla="*/ 1238482 w 1466283"/>
                <a:gd name="T31" fmla="*/ 906864 h 1009397"/>
                <a:gd name="T32" fmla="*/ 1467987 w 1466283"/>
                <a:gd name="T33" fmla="*/ 795299 h 1009397"/>
                <a:gd name="T34" fmla="*/ 1467987 w 1466283"/>
                <a:gd name="T35" fmla="*/ 752798 h 1009397"/>
                <a:gd name="T36" fmla="*/ 1467987 w 1466283"/>
                <a:gd name="T37" fmla="*/ 752798 h 1009397"/>
                <a:gd name="T38" fmla="*/ 1467987 w 1466283"/>
                <a:gd name="T39" fmla="*/ 752798 h 1009397"/>
                <a:gd name="T40" fmla="*/ 17694720 60000 65536"/>
                <a:gd name="T41" fmla="*/ 0 60000 65536"/>
                <a:gd name="T42" fmla="*/ 5898240 60000 65536"/>
                <a:gd name="T43" fmla="*/ 1179648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6283"/>
                <a:gd name="T61" fmla="*/ 0 h 1009397"/>
                <a:gd name="T62" fmla="*/ 1466283 w 1466283"/>
                <a:gd name="T63" fmla="*/ 1009397 h 100939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9" name="Freeform: Shape 42">
              <a:extLst>
                <a:ext uri="{FF2B5EF4-FFF2-40B4-BE49-F238E27FC236}">
                  <a16:creationId xmlns:a16="http://schemas.microsoft.com/office/drawing/2014/main" id="{9D21337C-3BD7-4AB9-9678-D18B3CD29B3F}"/>
                </a:ext>
              </a:extLst>
            </p:cNvPr>
            <p:cNvSpPr>
              <a:spLocks/>
            </p:cNvSpPr>
            <p:nvPr/>
          </p:nvSpPr>
          <p:spPr bwMode="auto">
            <a:xfrm>
              <a:off x="10019364" y="321411"/>
              <a:ext cx="2178173" cy="1593790"/>
            </a:xfrm>
            <a:custGeom>
              <a:avLst/>
              <a:gdLst>
                <a:gd name="T0" fmla="*/ 1089087 w 2178174"/>
                <a:gd name="T1" fmla="*/ 0 h 1593786"/>
                <a:gd name="T2" fmla="*/ 2178169 w 2178174"/>
                <a:gd name="T3" fmla="*/ 796903 h 1593786"/>
                <a:gd name="T4" fmla="*/ 1089087 w 2178174"/>
                <a:gd name="T5" fmla="*/ 1593806 h 1593786"/>
                <a:gd name="T6" fmla="*/ 0 w 2178174"/>
                <a:gd name="T7" fmla="*/ 796903 h 1593786"/>
                <a:gd name="T8" fmla="*/ 231247 w 2178174"/>
                <a:gd name="T9" fmla="*/ 950438 h 1593786"/>
                <a:gd name="T10" fmla="*/ 45305 w 2178174"/>
                <a:gd name="T11" fmla="*/ 1404146 h 1593786"/>
                <a:gd name="T12" fmla="*/ 50617 w 2178174"/>
                <a:gd name="T13" fmla="*/ 1415834 h 1593786"/>
                <a:gd name="T14" fmla="*/ 529816 w 2178174"/>
                <a:gd name="T15" fmla="*/ 1547586 h 1593786"/>
                <a:gd name="T16" fmla="*/ 2173536 w 2178174"/>
                <a:gd name="T17" fmla="*/ 749621 h 1593786"/>
                <a:gd name="T18" fmla="*/ 2173536 w 2178174"/>
                <a:gd name="T19" fmla="*/ 7969 h 1593786"/>
                <a:gd name="T20" fmla="*/ 231247 w 2178174"/>
                <a:gd name="T21" fmla="*/ 950438 h 1593786"/>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2178174"/>
                <a:gd name="T34" fmla="*/ 0 h 1593786"/>
                <a:gd name="T35" fmla="*/ 2178174 w 2178174"/>
                <a:gd name="T36" fmla="*/ 1593786 h 15937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0" name="Freeform: Shape 43">
              <a:extLst>
                <a:ext uri="{FF2B5EF4-FFF2-40B4-BE49-F238E27FC236}">
                  <a16:creationId xmlns:a16="http://schemas.microsoft.com/office/drawing/2014/main" id="{85736AAA-BB87-4982-8FA4-85C6DE77984E}"/>
                </a:ext>
              </a:extLst>
            </p:cNvPr>
            <p:cNvSpPr>
              <a:spLocks/>
            </p:cNvSpPr>
            <p:nvPr/>
          </p:nvSpPr>
          <p:spPr bwMode="auto">
            <a:xfrm>
              <a:off x="10737168" y="-7973"/>
              <a:ext cx="1455660" cy="839391"/>
            </a:xfrm>
            <a:custGeom>
              <a:avLst/>
              <a:gdLst>
                <a:gd name="T0" fmla="*/ 727834 w 1455658"/>
                <a:gd name="T1" fmla="*/ 0 h 839394"/>
                <a:gd name="T2" fmla="*/ 1455668 w 1455658"/>
                <a:gd name="T3" fmla="*/ 419692 h 839394"/>
                <a:gd name="T4" fmla="*/ 727834 w 1455658"/>
                <a:gd name="T5" fmla="*/ 839379 h 839394"/>
                <a:gd name="T6" fmla="*/ 0 w 1455658"/>
                <a:gd name="T7" fmla="*/ 419692 h 839394"/>
                <a:gd name="T8" fmla="*/ 123329 w 1455658"/>
                <a:gd name="T9" fmla="*/ 521158 h 839394"/>
                <a:gd name="T10" fmla="*/ 390027 w 1455658"/>
                <a:gd name="T11" fmla="*/ 834598 h 839394"/>
                <a:gd name="T12" fmla="*/ 1455744 w 1455658"/>
                <a:gd name="T13" fmla="*/ 317158 h 839394"/>
                <a:gd name="T14" fmla="*/ 1456807 w 1455658"/>
                <a:gd name="T15" fmla="*/ 7969 h 839394"/>
                <a:gd name="T16" fmla="*/ 14951 w 1455658"/>
                <a:gd name="T17" fmla="*/ 7969 h 839394"/>
                <a:gd name="T18" fmla="*/ 109516 w 1455658"/>
                <a:gd name="T19" fmla="*/ 493533 h 839394"/>
                <a:gd name="T20" fmla="*/ 123329 w 1455658"/>
                <a:gd name="T21" fmla="*/ 521158 h 839394"/>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455658"/>
                <a:gd name="T34" fmla="*/ 0 h 839394"/>
                <a:gd name="T35" fmla="*/ 1455658 w 1455658"/>
                <a:gd name="T36" fmla="*/ 839394 h 8393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1" name="Freeform: Shape 44">
              <a:extLst>
                <a:ext uri="{FF2B5EF4-FFF2-40B4-BE49-F238E27FC236}">
                  <a16:creationId xmlns:a16="http://schemas.microsoft.com/office/drawing/2014/main" id="{FC740486-0311-4768-9812-5664DB9C8692}"/>
                </a:ext>
              </a:extLst>
            </p:cNvPr>
            <p:cNvSpPr>
              <a:spLocks/>
            </p:cNvSpPr>
            <p:nvPr/>
          </p:nvSpPr>
          <p:spPr bwMode="auto">
            <a:xfrm>
              <a:off x="11129784" y="1146995"/>
              <a:ext cx="1062523" cy="743763"/>
            </a:xfrm>
            <a:custGeom>
              <a:avLst/>
              <a:gdLst>
                <a:gd name="T0" fmla="*/ 531262 w 1062524"/>
                <a:gd name="T1" fmla="*/ 0 h 743766"/>
                <a:gd name="T2" fmla="*/ 1062519 w 1062524"/>
                <a:gd name="T3" fmla="*/ 371878 h 743766"/>
                <a:gd name="T4" fmla="*/ 531262 w 1062524"/>
                <a:gd name="T5" fmla="*/ 743751 h 743766"/>
                <a:gd name="T6" fmla="*/ 0 w 1062524"/>
                <a:gd name="T7" fmla="*/ 371878 h 743766"/>
                <a:gd name="T8" fmla="*/ 1064173 w 1062524"/>
                <a:gd name="T9" fmla="*/ 7969 h 743766"/>
                <a:gd name="T10" fmla="*/ 91968 w 1062524"/>
                <a:gd name="T11" fmla="*/ 480782 h 743766"/>
                <a:gd name="T12" fmla="*/ 22904 w 1062524"/>
                <a:gd name="T13" fmla="*/ 658219 h 743766"/>
                <a:gd name="T14" fmla="*/ 25029 w 1062524"/>
                <a:gd name="T15" fmla="*/ 663531 h 743766"/>
                <a:gd name="T16" fmla="*/ 209908 w 1062524"/>
                <a:gd name="T17" fmla="*/ 718783 h 743766"/>
                <a:gd name="T18" fmla="*/ 1064173 w 1062524"/>
                <a:gd name="T19" fmla="*/ 302283 h 743766"/>
                <a:gd name="T20" fmla="*/ 1064173 w 1062524"/>
                <a:gd name="T21" fmla="*/ 7969 h 743766"/>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062524"/>
                <a:gd name="T34" fmla="*/ 0 h 743766"/>
                <a:gd name="T35" fmla="*/ 1062524 w 1062524"/>
                <a:gd name="T36" fmla="*/ 743766 h 7437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2" name="Freeform: Shape 45">
              <a:extLst>
                <a:ext uri="{FF2B5EF4-FFF2-40B4-BE49-F238E27FC236}">
                  <a16:creationId xmlns:a16="http://schemas.microsoft.com/office/drawing/2014/main" id="{7CB4CA00-E822-4781-AB7B-C0955F6A063A}"/>
                </a:ext>
              </a:extLst>
            </p:cNvPr>
            <p:cNvSpPr>
              <a:spLocks/>
            </p:cNvSpPr>
            <p:nvPr/>
          </p:nvSpPr>
          <p:spPr bwMode="auto">
            <a:xfrm>
              <a:off x="11110206" y="1128936"/>
              <a:ext cx="1083774" cy="775639"/>
            </a:xfrm>
            <a:custGeom>
              <a:avLst/>
              <a:gdLst>
                <a:gd name="T0" fmla="*/ 541887 w 1083774"/>
                <a:gd name="T1" fmla="*/ 0 h 775642"/>
                <a:gd name="T2" fmla="*/ 1083774 w 1083774"/>
                <a:gd name="T3" fmla="*/ 387816 h 775642"/>
                <a:gd name="T4" fmla="*/ 541887 w 1083774"/>
                <a:gd name="T5" fmla="*/ 775627 h 775642"/>
                <a:gd name="T6" fmla="*/ 0 w 1083774"/>
                <a:gd name="T7" fmla="*/ 387816 h 775642"/>
                <a:gd name="T8" fmla="*/ 219924 w 1083774"/>
                <a:gd name="T9" fmla="*/ 719845 h 775642"/>
                <a:gd name="T10" fmla="*/ 60545 w 1083774"/>
                <a:gd name="T11" fmla="*/ 674157 h 775642"/>
                <a:gd name="T12" fmla="*/ 58420 w 1083774"/>
                <a:gd name="T13" fmla="*/ 668844 h 775642"/>
                <a:gd name="T14" fmla="*/ 118984 w 1083774"/>
                <a:gd name="T15" fmla="*/ 515846 h 775642"/>
                <a:gd name="T16" fmla="*/ 1083756 w 1083774"/>
                <a:gd name="T17" fmla="*/ 48345 h 775642"/>
                <a:gd name="T18" fmla="*/ 1083756 w 1083774"/>
                <a:gd name="T19" fmla="*/ 7969 h 775642"/>
                <a:gd name="T20" fmla="*/ 103046 w 1083774"/>
                <a:gd name="T21" fmla="*/ 482907 h 775642"/>
                <a:gd name="T22" fmla="*/ 14856 w 1083774"/>
                <a:gd name="T23" fmla="*/ 578534 h 775642"/>
                <a:gd name="T24" fmla="*/ 24419 w 1083774"/>
                <a:gd name="T25" fmla="*/ 686907 h 775642"/>
                <a:gd name="T26" fmla="*/ 26544 w 1083774"/>
                <a:gd name="T27" fmla="*/ 692219 h 775642"/>
                <a:gd name="T28" fmla="*/ 157235 w 1083774"/>
                <a:gd name="T29" fmla="*/ 775096 h 775642"/>
                <a:gd name="T30" fmla="*/ 236924 w 1083774"/>
                <a:gd name="T31" fmla="*/ 754908 h 775642"/>
                <a:gd name="T32" fmla="*/ 1083756 w 1083774"/>
                <a:gd name="T33" fmla="*/ 344784 h 775642"/>
                <a:gd name="T34" fmla="*/ 1083756 w 1083774"/>
                <a:gd name="T35" fmla="*/ 301221 h 775642"/>
                <a:gd name="T36" fmla="*/ 219924 w 1083774"/>
                <a:gd name="T37" fmla="*/ 719845 h 775642"/>
                <a:gd name="T38" fmla="*/ 17694720 60000 65536"/>
                <a:gd name="T39" fmla="*/ 0 60000 65536"/>
                <a:gd name="T40" fmla="*/ 5898240 60000 65536"/>
                <a:gd name="T41" fmla="*/ 1179648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83774"/>
                <a:gd name="T58" fmla="*/ 0 h 775642"/>
                <a:gd name="T59" fmla="*/ 1083774 w 1083774"/>
                <a:gd name="T60" fmla="*/ 775642 h 7756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3" name="Freeform: Shape 46">
              <a:extLst>
                <a:ext uri="{FF2B5EF4-FFF2-40B4-BE49-F238E27FC236}">
                  <a16:creationId xmlns:a16="http://schemas.microsoft.com/office/drawing/2014/main" id="{5A68EA35-CDD3-4A6D-92C3-10EF958AD112}"/>
                </a:ext>
              </a:extLst>
            </p:cNvPr>
            <p:cNvSpPr>
              <a:spLocks/>
            </p:cNvSpPr>
            <p:nvPr/>
          </p:nvSpPr>
          <p:spPr bwMode="auto">
            <a:xfrm>
              <a:off x="9999814" y="301221"/>
              <a:ext cx="2199424" cy="1636291"/>
            </a:xfrm>
            <a:custGeom>
              <a:avLst/>
              <a:gdLst>
                <a:gd name="T0" fmla="*/ 1099712 w 2199425"/>
                <a:gd name="T1" fmla="*/ 0 h 1636287"/>
                <a:gd name="T2" fmla="*/ 2199420 w 2199425"/>
                <a:gd name="T3" fmla="*/ 818154 h 1636287"/>
                <a:gd name="T4" fmla="*/ 1099712 w 2199425"/>
                <a:gd name="T5" fmla="*/ 1636307 h 1636287"/>
                <a:gd name="T6" fmla="*/ 0 w 2199425"/>
                <a:gd name="T7" fmla="*/ 818154 h 1636287"/>
                <a:gd name="T8" fmla="*/ 538733 w 2199425"/>
                <a:gd name="T9" fmla="*/ 1550774 h 1636287"/>
                <a:gd name="T10" fmla="*/ 86098 w 2199425"/>
                <a:gd name="T11" fmla="*/ 1428579 h 1636287"/>
                <a:gd name="T12" fmla="*/ 80785 w 2199425"/>
                <a:gd name="T13" fmla="*/ 1416891 h 1636287"/>
                <a:gd name="T14" fmla="*/ 115848 w 2199425"/>
                <a:gd name="T15" fmla="*/ 1102384 h 1636287"/>
                <a:gd name="T16" fmla="*/ 257164 w 2199425"/>
                <a:gd name="T17" fmla="*/ 988689 h 1636287"/>
                <a:gd name="T18" fmla="*/ 2193079 w 2199425"/>
                <a:gd name="T19" fmla="*/ 49407 h 1636287"/>
                <a:gd name="T20" fmla="*/ 2193079 w 2199425"/>
                <a:gd name="T21" fmla="*/ 7969 h 1636287"/>
                <a:gd name="T22" fmla="*/ 241226 w 2199425"/>
                <a:gd name="T23" fmla="*/ 954688 h 1636287"/>
                <a:gd name="T24" fmla="*/ 23409 w 2199425"/>
                <a:gd name="T25" fmla="*/ 1187386 h 1636287"/>
                <a:gd name="T26" fmla="*/ 47847 w 2199425"/>
                <a:gd name="T27" fmla="*/ 1433896 h 1636287"/>
                <a:gd name="T28" fmla="*/ 53160 w 2199425"/>
                <a:gd name="T29" fmla="*/ 1445584 h 1636287"/>
                <a:gd name="T30" fmla="*/ 358104 w 2199425"/>
                <a:gd name="T31" fmla="*/ 1635776 h 1636287"/>
                <a:gd name="T32" fmla="*/ 555734 w 2199425"/>
                <a:gd name="T33" fmla="*/ 1585837 h 1636287"/>
                <a:gd name="T34" fmla="*/ 2193079 w 2199425"/>
                <a:gd name="T35" fmla="*/ 789997 h 1636287"/>
                <a:gd name="T36" fmla="*/ 2193079 w 2199425"/>
                <a:gd name="T37" fmla="*/ 748558 h 1636287"/>
                <a:gd name="T38" fmla="*/ 538733 w 2199425"/>
                <a:gd name="T39" fmla="*/ 1550774 h 1636287"/>
                <a:gd name="T40" fmla="*/ 17694720 60000 65536"/>
                <a:gd name="T41" fmla="*/ 0 60000 65536"/>
                <a:gd name="T42" fmla="*/ 5898240 60000 65536"/>
                <a:gd name="T43" fmla="*/ 1179648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99425"/>
                <a:gd name="T61" fmla="*/ 0 h 1636287"/>
                <a:gd name="T62" fmla="*/ 2199425 w 2199425"/>
                <a:gd name="T63" fmla="*/ 1636287 h 163628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grpSp>
      <p:sp>
        <p:nvSpPr>
          <p:cNvPr id="15" name="Graphic 19">
            <a:extLst>
              <a:ext uri="{FF2B5EF4-FFF2-40B4-BE49-F238E27FC236}">
                <a16:creationId xmlns:a16="http://schemas.microsoft.com/office/drawing/2014/main" id="{F69CF06C-D2F4-48E5-AC81-3A779AD9E466}"/>
              </a:ext>
            </a:extLst>
          </p:cNvPr>
          <p:cNvSpPr>
            <a:spLocks/>
          </p:cNvSpPr>
          <p:nvPr/>
        </p:nvSpPr>
        <p:spPr bwMode="auto">
          <a:xfrm>
            <a:off x="838200" y="1492250"/>
            <a:ext cx="6153150" cy="150813"/>
          </a:xfrm>
          <a:custGeom>
            <a:avLst/>
            <a:gdLst>
              <a:gd name="T0" fmla="*/ 9605197 w 4629150"/>
              <a:gd name="T1" fmla="*/ 0 h 123825"/>
              <a:gd name="T2" fmla="*/ 19210393 w 4629150"/>
              <a:gd name="T3" fmla="*/ 166354 h 123825"/>
              <a:gd name="T4" fmla="*/ 9605197 w 4629150"/>
              <a:gd name="T5" fmla="*/ 332708 h 123825"/>
              <a:gd name="T6" fmla="*/ 0 w 4629150"/>
              <a:gd name="T7" fmla="*/ 166354 h 123825"/>
              <a:gd name="T8" fmla="*/ 18959393 w 4629150"/>
              <a:gd name="T9" fmla="*/ 318630 h 123825"/>
              <a:gd name="T10" fmla="*/ 258906 w 4629150"/>
              <a:gd name="T11" fmla="*/ 318630 h 123825"/>
              <a:gd name="T12" fmla="*/ 29647 w 4629150"/>
              <a:gd name="T13" fmla="*/ 167635 h 123825"/>
              <a:gd name="T14" fmla="*/ 29647 w 4629150"/>
              <a:gd name="T15" fmla="*/ 167635 h 123825"/>
              <a:gd name="T16" fmla="*/ 258906 w 4629150"/>
              <a:gd name="T17" fmla="*/ 19195 h 123825"/>
              <a:gd name="T18" fmla="*/ 18959393 w 4629150"/>
              <a:gd name="T19" fmla="*/ 19195 h 123825"/>
              <a:gd name="T20" fmla="*/ 19188658 w 4629150"/>
              <a:gd name="T21" fmla="*/ 167635 h 123825"/>
              <a:gd name="T22" fmla="*/ 19188658 w 4629150"/>
              <a:gd name="T23" fmla="*/ 167635 h 123825"/>
              <a:gd name="T24" fmla="*/ 18959393 w 4629150"/>
              <a:gd name="T25" fmla="*/ 318630 h 123825"/>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29150"/>
              <a:gd name="T40" fmla="*/ 0 h 123825"/>
              <a:gd name="T41" fmla="*/ 4629150 w 4629150"/>
              <a:gd name="T42" fmla="*/ 123825 h 1238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29150" h="123825">
                <a:moveTo>
                  <a:pt x="4568666" y="118586"/>
                </a:moveTo>
                <a:lnTo>
                  <a:pt x="62389" y="118586"/>
                </a:lnTo>
                <a:cubicBezTo>
                  <a:pt x="31909" y="118586"/>
                  <a:pt x="7144" y="92869"/>
                  <a:pt x="7144" y="62389"/>
                </a:cubicBezTo>
                <a:cubicBezTo>
                  <a:pt x="7144" y="31909"/>
                  <a:pt x="31909" y="7144"/>
                  <a:pt x="62389" y="7144"/>
                </a:cubicBezTo>
                <a:lnTo>
                  <a:pt x="4568666" y="7144"/>
                </a:lnTo>
                <a:cubicBezTo>
                  <a:pt x="4599147" y="7144"/>
                  <a:pt x="4623912" y="31909"/>
                  <a:pt x="4623912" y="62389"/>
                </a:cubicBezTo>
                <a:cubicBezTo>
                  <a:pt x="4623912" y="92869"/>
                  <a:pt x="4599147" y="118586"/>
                  <a:pt x="4568666" y="118586"/>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4" name="Title 6"/>
          <p:cNvSpPr txBox="1">
            <a:spLocks noGrp="1"/>
          </p:cNvSpPr>
          <p:nvPr>
            <p:ph type="title"/>
          </p:nvPr>
        </p:nvSpPr>
        <p:spPr>
          <a:xfrm>
            <a:off x="838203" y="365129"/>
            <a:ext cx="9050520" cy="945498"/>
          </a:xfrm>
        </p:spPr>
        <p:txBody>
          <a:bodyPr/>
          <a:lstStyle>
            <a:lvl1pPr>
              <a:defRPr/>
            </a:lvl1pPr>
          </a:lstStyle>
          <a:p>
            <a:pPr lvl="0"/>
            <a:r>
              <a:rPr lang="en-US"/>
              <a:t>Click to edit Master title style</a:t>
            </a:r>
          </a:p>
        </p:txBody>
      </p:sp>
      <p:sp>
        <p:nvSpPr>
          <p:cNvPr id="16" name="Content Placeholder 2"/>
          <p:cNvSpPr txBox="1">
            <a:spLocks noGrp="1"/>
          </p:cNvSpPr>
          <p:nvPr>
            <p:ph idx="4294967295"/>
          </p:nvPr>
        </p:nvSpPr>
        <p:spPr>
          <a:xfrm>
            <a:off x="838203" y="1825627"/>
            <a:ext cx="5181603" cy="3885377"/>
          </a:xfrm>
        </p:spPr>
        <p:txBody>
          <a:bodyPr/>
          <a:lstStyle>
            <a:lvl1pPr>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3"/>
          <p:cNvSpPr txBox="1">
            <a:spLocks noGrp="1"/>
          </p:cNvSpPr>
          <p:nvPr>
            <p:ph idx="4294967295"/>
          </p:nvPr>
        </p:nvSpPr>
        <p:spPr>
          <a:xfrm>
            <a:off x="6198114" y="1825627"/>
            <a:ext cx="5181603" cy="3929249"/>
          </a:xfrm>
        </p:spPr>
        <p:txBody>
          <a:bodyPr/>
          <a:lstStyle>
            <a:lvl1pPr>
              <a:defRPr sz="1600">
                <a:solidFill>
                  <a:srgbClr val="000000"/>
                </a:solidFill>
              </a:defRPr>
            </a:lvl1pPr>
            <a:lvl2pPr>
              <a:defRPr sz="1400">
                <a:solidFill>
                  <a:srgbClr val="000000"/>
                </a:solidFill>
              </a:defRPr>
            </a:lvl2pPr>
            <a:lvl3pPr>
              <a:defRPr sz="1200">
                <a:solidFill>
                  <a:srgbClr val="000000"/>
                </a:solidFill>
              </a:defRPr>
            </a:lvl3pPr>
            <a:lvl4pPr>
              <a:defRPr sz="1100">
                <a:solidFill>
                  <a:srgbClr val="000000"/>
                </a:solidFill>
              </a:defRPr>
            </a:lvl4pPr>
            <a:lvl5pPr>
              <a:defRPr sz="11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Date Placeholder 3">
            <a:extLst>
              <a:ext uri="{FF2B5EF4-FFF2-40B4-BE49-F238E27FC236}">
                <a16:creationId xmlns:a16="http://schemas.microsoft.com/office/drawing/2014/main" id="{1F32CC5B-FB87-4AED-AD86-D66B00019649}"/>
              </a:ext>
            </a:extLst>
          </p:cNvPr>
          <p:cNvSpPr txBox="1">
            <a:spLocks noGrp="1"/>
          </p:cNvSpPr>
          <p:nvPr>
            <p:ph type="dt" sz="half" idx="10"/>
          </p:nvPr>
        </p:nvSpPr>
        <p:spPr/>
        <p:txBody>
          <a:bodyPr/>
          <a:lstStyle>
            <a:lvl1pPr>
              <a:defRPr/>
            </a:lvl1pPr>
          </a:lstStyle>
          <a:p>
            <a:pPr>
              <a:defRPr/>
            </a:pPr>
            <a:r>
              <a:t>MM.DD.20XX</a:t>
            </a:r>
          </a:p>
        </p:txBody>
      </p:sp>
      <p:sp>
        <p:nvSpPr>
          <p:cNvPr id="19" name="Footer Placeholder 4">
            <a:extLst>
              <a:ext uri="{FF2B5EF4-FFF2-40B4-BE49-F238E27FC236}">
                <a16:creationId xmlns:a16="http://schemas.microsoft.com/office/drawing/2014/main" id="{9F093E80-1B05-4F3B-B42D-7ECBADBFDFA4}"/>
              </a:ext>
            </a:extLst>
          </p:cNvPr>
          <p:cNvSpPr txBox="1">
            <a:spLocks noGrp="1"/>
          </p:cNvSpPr>
          <p:nvPr>
            <p:ph type="ftr" sz="quarter" idx="11"/>
          </p:nvPr>
        </p:nvSpPr>
        <p:spPr>
          <a:xfrm>
            <a:off x="812800" y="5797550"/>
            <a:ext cx="4114800" cy="365125"/>
          </a:xfrm>
        </p:spPr>
        <p:txBody>
          <a:bodyPr/>
          <a:lstStyle>
            <a:lvl1pPr>
              <a:defRPr/>
            </a:lvl1pPr>
          </a:lstStyle>
          <a:p>
            <a:pPr>
              <a:defRPr/>
            </a:pPr>
            <a:r>
              <a:t>ADD A FOOTER</a:t>
            </a:r>
            <a:endParaRPr lang="ru-RU"/>
          </a:p>
        </p:txBody>
      </p:sp>
      <p:sp>
        <p:nvSpPr>
          <p:cNvPr id="20" name="Slide Number Placeholder 5">
            <a:extLst>
              <a:ext uri="{FF2B5EF4-FFF2-40B4-BE49-F238E27FC236}">
                <a16:creationId xmlns:a16="http://schemas.microsoft.com/office/drawing/2014/main" id="{24A969F6-0FF7-471A-A247-2D4659F068CE}"/>
              </a:ext>
            </a:extLst>
          </p:cNvPr>
          <p:cNvSpPr txBox="1">
            <a:spLocks noGrp="1"/>
          </p:cNvSpPr>
          <p:nvPr>
            <p:ph type="sldNum" sz="quarter" idx="12"/>
          </p:nvPr>
        </p:nvSpPr>
        <p:spPr/>
        <p:txBody>
          <a:bodyPr/>
          <a:lstStyle>
            <a:lvl1pPr>
              <a:defRPr/>
            </a:lvl1pPr>
          </a:lstStyle>
          <a:p>
            <a:pPr>
              <a:defRPr/>
            </a:pPr>
            <a:fld id="{F8E3C338-B1CA-49A0-AE6A-E605BD24218A}" type="slidenum">
              <a:rPr lang="ru-RU" altLang="en-US"/>
              <a:pPr>
                <a:defRPr/>
              </a:pPr>
              <a:t>‹#›</a:t>
            </a:fld>
            <a:endParaRPr lang="ru-RU" altLang="en-US"/>
          </a:p>
        </p:txBody>
      </p:sp>
    </p:spTree>
    <p:extLst>
      <p:ext uri="{BB962C8B-B14F-4D97-AF65-F5344CB8AC3E}">
        <p14:creationId xmlns:p14="http://schemas.microsoft.com/office/powerpoint/2010/main" val="3371605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Oval 34">
            <a:extLst>
              <a:ext uri="{FF2B5EF4-FFF2-40B4-BE49-F238E27FC236}">
                <a16:creationId xmlns:a16="http://schemas.microsoft.com/office/drawing/2014/main" id="{76530C07-BEBF-4187-9F38-807F6551606D}"/>
              </a:ext>
            </a:extLst>
          </p:cNvPr>
          <p:cNvSpPr>
            <a:spLocks/>
          </p:cNvSpPr>
          <p:nvPr/>
        </p:nvSpPr>
        <p:spPr bwMode="auto">
          <a:xfrm>
            <a:off x="10893425" y="5802313"/>
            <a:ext cx="385763" cy="385762"/>
          </a:xfrm>
          <a:custGeom>
            <a:avLst/>
            <a:gdLst>
              <a:gd name="T0" fmla="*/ 193729 w 385200"/>
              <a:gd name="T1" fmla="*/ 0 h 385200"/>
              <a:gd name="T2" fmla="*/ 387457 w 385200"/>
              <a:gd name="T3" fmla="*/ 193726 h 385200"/>
              <a:gd name="T4" fmla="*/ 193729 w 385200"/>
              <a:gd name="T5" fmla="*/ 387453 h 385200"/>
              <a:gd name="T6" fmla="*/ 0 w 385200"/>
              <a:gd name="T7" fmla="*/ 193726 h 385200"/>
              <a:gd name="T8" fmla="*/ 56742 w 385200"/>
              <a:gd name="T9" fmla="*/ 56741 h 385200"/>
              <a:gd name="T10" fmla="*/ 56742 w 385200"/>
              <a:gd name="T11" fmla="*/ 330712 h 385200"/>
              <a:gd name="T12" fmla="*/ 330716 w 385200"/>
              <a:gd name="T13" fmla="*/ 330712 h 385200"/>
              <a:gd name="T14" fmla="*/ 330716 w 385200"/>
              <a:gd name="T15" fmla="*/ 56741 h 385200"/>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6411 w 385200"/>
              <a:gd name="T25" fmla="*/ 56411 h 385200"/>
              <a:gd name="T26" fmla="*/ 328789 w 385200"/>
              <a:gd name="T27" fmla="*/ 328789 h 385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5200" h="385200">
                <a:moveTo>
                  <a:pt x="0" y="192600"/>
                </a:moveTo>
                <a:lnTo>
                  <a:pt x="0" y="192599"/>
                </a:lnTo>
                <a:cubicBezTo>
                  <a:pt x="0" y="298970"/>
                  <a:pt x="86229" y="385200"/>
                  <a:pt x="192600" y="385200"/>
                </a:cubicBezTo>
                <a:cubicBezTo>
                  <a:pt x="298970" y="385200"/>
                  <a:pt x="385200" y="298970"/>
                  <a:pt x="385200" y="192600"/>
                </a:cubicBezTo>
                <a:cubicBezTo>
                  <a:pt x="385200" y="86229"/>
                  <a:pt x="298970" y="0"/>
                  <a:pt x="192600" y="0"/>
                </a:cubicBezTo>
                <a:cubicBezTo>
                  <a:pt x="86229" y="-1"/>
                  <a:pt x="0" y="86229"/>
                  <a:pt x="0" y="192599"/>
                </a:cubicBezTo>
                <a:lnTo>
                  <a:pt x="0" y="192600"/>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GB"/>
          </a:p>
        </p:txBody>
      </p:sp>
      <p:sp>
        <p:nvSpPr>
          <p:cNvPr id="6" name="Graphic 12">
            <a:extLst>
              <a:ext uri="{FF2B5EF4-FFF2-40B4-BE49-F238E27FC236}">
                <a16:creationId xmlns:a16="http://schemas.microsoft.com/office/drawing/2014/main" id="{74049973-2598-46AF-89FE-4D9FC88DE3B2}"/>
              </a:ext>
            </a:extLst>
          </p:cNvPr>
          <p:cNvSpPr>
            <a:spLocks/>
          </p:cNvSpPr>
          <p:nvPr/>
        </p:nvSpPr>
        <p:spPr bwMode="auto">
          <a:xfrm>
            <a:off x="11334750" y="5788025"/>
            <a:ext cx="869950" cy="409575"/>
          </a:xfrm>
          <a:custGeom>
            <a:avLst/>
            <a:gdLst>
              <a:gd name="T0" fmla="*/ 434138 w 870509"/>
              <a:gd name="T1" fmla="*/ 0 h 409651"/>
              <a:gd name="T2" fmla="*/ 868274 w 870509"/>
              <a:gd name="T3" fmla="*/ 204674 h 409651"/>
              <a:gd name="T4" fmla="*/ 434138 w 870509"/>
              <a:gd name="T5" fmla="*/ 409347 h 409651"/>
              <a:gd name="T6" fmla="*/ 0 w 870509"/>
              <a:gd name="T7" fmla="*/ 204674 h 409651"/>
              <a:gd name="T8" fmla="*/ 203023 w 870509"/>
              <a:gd name="T9" fmla="*/ 400394 h 409651"/>
              <a:gd name="T10" fmla="*/ 858060 w 870509"/>
              <a:gd name="T11" fmla="*/ 400394 h 409651"/>
              <a:gd name="T12" fmla="*/ 858060 w 870509"/>
              <a:gd name="T13" fmla="*/ 12794 h 409651"/>
              <a:gd name="T14" fmla="*/ 203023 w 870509"/>
              <a:gd name="T15" fmla="*/ 12794 h 409651"/>
              <a:gd name="T16" fmla="*/ 12770 w 870509"/>
              <a:gd name="T17" fmla="*/ 203393 h 409651"/>
              <a:gd name="T18" fmla="*/ 12770 w 870509"/>
              <a:gd name="T19" fmla="*/ 211070 h 409651"/>
              <a:gd name="T20" fmla="*/ 203023 w 870509"/>
              <a:gd name="T21" fmla="*/ 400394 h 409651"/>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870509"/>
              <a:gd name="T34" fmla="*/ 0 h 409651"/>
              <a:gd name="T35" fmla="*/ 870509 w 870509"/>
              <a:gd name="T36" fmla="*/ 409651 h 4096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7" name="Freeform: Shape 37">
            <a:extLst>
              <a:ext uri="{FF2B5EF4-FFF2-40B4-BE49-F238E27FC236}">
                <a16:creationId xmlns:a16="http://schemas.microsoft.com/office/drawing/2014/main" id="{66CFE898-0F96-47BB-9D22-3320CB0CB4E3}"/>
              </a:ext>
            </a:extLst>
          </p:cNvPr>
          <p:cNvSpPr>
            <a:spLocks/>
          </p:cNvSpPr>
          <p:nvPr/>
        </p:nvSpPr>
        <p:spPr bwMode="auto">
          <a:xfrm>
            <a:off x="10414000" y="4433888"/>
            <a:ext cx="1782763" cy="30162"/>
          </a:xfrm>
          <a:custGeom>
            <a:avLst/>
            <a:gdLst>
              <a:gd name="T0" fmla="*/ 891626 w 1782599"/>
              <a:gd name="T1" fmla="*/ 0 h 30316"/>
              <a:gd name="T2" fmla="*/ 1783251 w 1782599"/>
              <a:gd name="T3" fmla="*/ 14850 h 30316"/>
              <a:gd name="T4" fmla="*/ 891626 w 1782599"/>
              <a:gd name="T5" fmla="*/ 29701 h 30316"/>
              <a:gd name="T6" fmla="*/ 0 w 1782599"/>
              <a:gd name="T7" fmla="*/ 14850 h 30316"/>
              <a:gd name="T8" fmla="*/ 0 w 1782599"/>
              <a:gd name="T9" fmla="*/ 0 h 30316"/>
              <a:gd name="T10" fmla="*/ 1783251 w 1782599"/>
              <a:gd name="T11" fmla="*/ 0 h 30316"/>
              <a:gd name="T12" fmla="*/ 1783251 w 1782599"/>
              <a:gd name="T13" fmla="*/ 29701 h 30316"/>
              <a:gd name="T14" fmla="*/ 2488 w 1782599"/>
              <a:gd name="T15" fmla="*/ 29701 h 30316"/>
              <a:gd name="T16" fmla="*/ 643 w 1782599"/>
              <a:gd name="T17" fmla="*/ 15801 h 30316"/>
              <a:gd name="T18" fmla="*/ 0 w 1782599"/>
              <a:gd name="T19" fmla="*/ 3712 h 30316"/>
              <a:gd name="T20" fmla="*/ 0 w 1782599"/>
              <a:gd name="T21" fmla="*/ 0 h 30316"/>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782599"/>
              <a:gd name="T34" fmla="*/ 0 h 30316"/>
              <a:gd name="T35" fmla="*/ 1782599 w 1782599"/>
              <a:gd name="T36" fmla="*/ 30316 h 303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rgbClr val="7C77B9"/>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8" name="Graphic 33">
            <a:extLst>
              <a:ext uri="{FF2B5EF4-FFF2-40B4-BE49-F238E27FC236}">
                <a16:creationId xmlns:a16="http://schemas.microsoft.com/office/drawing/2014/main" id="{04EE1F5F-2992-4855-83B6-DD75DABCA738}"/>
              </a:ext>
            </a:extLst>
          </p:cNvPr>
          <p:cNvSpPr>
            <a:spLocks/>
          </p:cNvSpPr>
          <p:nvPr/>
        </p:nvSpPr>
        <p:spPr bwMode="auto">
          <a:xfrm>
            <a:off x="887413" y="2046288"/>
            <a:ext cx="3786187" cy="165100"/>
          </a:xfrm>
          <a:custGeom>
            <a:avLst/>
            <a:gdLst>
              <a:gd name="T0" fmla="*/ 1894405 w 3785313"/>
              <a:gd name="T1" fmla="*/ 0 h 165304"/>
              <a:gd name="T2" fmla="*/ 3788811 w 3785313"/>
              <a:gd name="T3" fmla="*/ 82245 h 165304"/>
              <a:gd name="T4" fmla="*/ 1894405 w 3785313"/>
              <a:gd name="T5" fmla="*/ 164491 h 165304"/>
              <a:gd name="T6" fmla="*/ 0 w 3785313"/>
              <a:gd name="T7" fmla="*/ 82245 h 165304"/>
              <a:gd name="T8" fmla="*/ 3703569 w 3785313"/>
              <a:gd name="T9" fmla="*/ 161396 h 165304"/>
              <a:gd name="T10" fmla="*/ 92104 w 3785313"/>
              <a:gd name="T11" fmla="*/ 161396 h 165304"/>
              <a:gd name="T12" fmla="*/ 14178 w 3785313"/>
              <a:gd name="T13" fmla="*/ 86743 h 165304"/>
              <a:gd name="T14" fmla="*/ 14178 w 3785313"/>
              <a:gd name="T15" fmla="*/ 86743 h 165304"/>
              <a:gd name="T16" fmla="*/ 92104 w 3785313"/>
              <a:gd name="T17" fmla="*/ 13353 h 165304"/>
              <a:gd name="T18" fmla="*/ 3702224 w 3785313"/>
              <a:gd name="T19" fmla="*/ 13353 h 165304"/>
              <a:gd name="T20" fmla="*/ 3780150 w 3785313"/>
              <a:gd name="T21" fmla="*/ 86743 h 165304"/>
              <a:gd name="T22" fmla="*/ 3780150 w 3785313"/>
              <a:gd name="T23" fmla="*/ 86743 h 165304"/>
              <a:gd name="T24" fmla="*/ 3703569 w 3785313"/>
              <a:gd name="T25" fmla="*/ 161396 h 165304"/>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85313"/>
              <a:gd name="T40" fmla="*/ 0 h 165304"/>
              <a:gd name="T41" fmla="*/ 3785313 w 3785313"/>
              <a:gd name="T42" fmla="*/ 165304 h 1653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85313" h="165304">
                <a:moveTo>
                  <a:pt x="3700149" y="162194"/>
                </a:moveTo>
                <a:lnTo>
                  <a:pt x="92020" y="162194"/>
                </a:lnTo>
                <a:cubicBezTo>
                  <a:pt x="49066" y="162194"/>
                  <a:pt x="14166" y="127861"/>
                  <a:pt x="14166" y="87171"/>
                </a:cubicBezTo>
                <a:cubicBezTo>
                  <a:pt x="14166" y="46481"/>
                  <a:pt x="49066" y="13420"/>
                  <a:pt x="92020" y="13420"/>
                </a:cubicBezTo>
                <a:lnTo>
                  <a:pt x="3698806" y="13420"/>
                </a:lnTo>
                <a:cubicBezTo>
                  <a:pt x="3741760" y="13420"/>
                  <a:pt x="3776660" y="46481"/>
                  <a:pt x="3776660" y="87171"/>
                </a:cubicBezTo>
                <a:cubicBezTo>
                  <a:pt x="3778002" y="127861"/>
                  <a:pt x="3743102" y="162194"/>
                  <a:pt x="3700149" y="162194"/>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9" name="Freeform: Shape 32">
            <a:extLst>
              <a:ext uri="{FF2B5EF4-FFF2-40B4-BE49-F238E27FC236}">
                <a16:creationId xmlns:a16="http://schemas.microsoft.com/office/drawing/2014/main" id="{6A9FADD3-45E5-42C0-9513-7FA9BD1F0F90}"/>
              </a:ext>
            </a:extLst>
          </p:cNvPr>
          <p:cNvSpPr>
            <a:spLocks/>
          </p:cNvSpPr>
          <p:nvPr/>
        </p:nvSpPr>
        <p:spPr bwMode="auto">
          <a:xfrm>
            <a:off x="10417175" y="4160838"/>
            <a:ext cx="1784350" cy="542925"/>
          </a:xfrm>
          <a:custGeom>
            <a:avLst/>
            <a:gdLst>
              <a:gd name="T0" fmla="*/ 2781141 w 1343025"/>
              <a:gd name="T1" fmla="*/ 0 h 409575"/>
              <a:gd name="T2" fmla="*/ 5562284 w 1343025"/>
              <a:gd name="T3" fmla="*/ 838556 h 409575"/>
              <a:gd name="T4" fmla="*/ 2781141 w 1343025"/>
              <a:gd name="T5" fmla="*/ 1677111 h 409575"/>
              <a:gd name="T6" fmla="*/ 0 w 1343025"/>
              <a:gd name="T7" fmla="*/ 838556 h 409575"/>
              <a:gd name="T8" fmla="*/ 5544533 w 1343025"/>
              <a:gd name="T9" fmla="*/ 29253 h 409575"/>
              <a:gd name="T10" fmla="*/ 850125 w 1343025"/>
              <a:gd name="T11" fmla="*/ 29253 h 409575"/>
              <a:gd name="T12" fmla="*/ 29588 w 1343025"/>
              <a:gd name="T13" fmla="*/ 824907 h 409575"/>
              <a:gd name="T14" fmla="*/ 29588 w 1343025"/>
              <a:gd name="T15" fmla="*/ 856107 h 409575"/>
              <a:gd name="T16" fmla="*/ 850125 w 1343025"/>
              <a:gd name="T17" fmla="*/ 1651762 h 409575"/>
              <a:gd name="T18" fmla="*/ 5544533 w 1343025"/>
              <a:gd name="T19" fmla="*/ 1651762 h 409575"/>
              <a:gd name="T20" fmla="*/ 5544533 w 1343025"/>
              <a:gd name="T21" fmla="*/ 29253 h 409575"/>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343025"/>
              <a:gd name="T34" fmla="*/ 0 h 409575"/>
              <a:gd name="T35" fmla="*/ 1343025 w 1343025"/>
              <a:gd name="T36" fmla="*/ 409575 h 40957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0" name="Freeform: Shape 40">
            <a:extLst>
              <a:ext uri="{FF2B5EF4-FFF2-40B4-BE49-F238E27FC236}">
                <a16:creationId xmlns:a16="http://schemas.microsoft.com/office/drawing/2014/main" id="{D27100CE-9141-47DD-815E-8B8CF86EFA8C}"/>
              </a:ext>
            </a:extLst>
          </p:cNvPr>
          <p:cNvSpPr>
            <a:spLocks/>
          </p:cNvSpPr>
          <p:nvPr/>
        </p:nvSpPr>
        <p:spPr bwMode="auto">
          <a:xfrm>
            <a:off x="8607425" y="4437063"/>
            <a:ext cx="3595688" cy="922337"/>
          </a:xfrm>
          <a:custGeom>
            <a:avLst/>
            <a:gdLst>
              <a:gd name="T0" fmla="*/ 5612215 w 2705100"/>
              <a:gd name="T1" fmla="*/ 0 h 695325"/>
              <a:gd name="T2" fmla="*/ 11224428 w 2705100"/>
              <a:gd name="T3" fmla="*/ 1427487 h 695325"/>
              <a:gd name="T4" fmla="*/ 5612215 w 2705100"/>
              <a:gd name="T5" fmla="*/ 2854970 h 695325"/>
              <a:gd name="T6" fmla="*/ 0 w 2705100"/>
              <a:gd name="T7" fmla="*/ 1427487 h 695325"/>
              <a:gd name="T8" fmla="*/ 11194792 w 2705100"/>
              <a:gd name="T9" fmla="*/ 29331 h 695325"/>
              <a:gd name="T10" fmla="*/ 1432694 w 2705100"/>
              <a:gd name="T11" fmla="*/ 29331 h 695325"/>
              <a:gd name="T12" fmla="*/ 29642 w 2705100"/>
              <a:gd name="T13" fmla="*/ 1413799 h 695325"/>
              <a:gd name="T14" fmla="*/ 29642 w 2705100"/>
              <a:gd name="T15" fmla="*/ 1464641 h 695325"/>
              <a:gd name="T16" fmla="*/ 1432694 w 2705100"/>
              <a:gd name="T17" fmla="*/ 2849104 h 695325"/>
              <a:gd name="T18" fmla="*/ 11194792 w 2705100"/>
              <a:gd name="T19" fmla="*/ 2849104 h 695325"/>
              <a:gd name="T20" fmla="*/ 11194792 w 2705100"/>
              <a:gd name="T21" fmla="*/ 29331 h 695325"/>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2705100"/>
              <a:gd name="T34" fmla="*/ 0 h 695325"/>
              <a:gd name="T35" fmla="*/ 2705100 w 2705100"/>
              <a:gd name="T36" fmla="*/ 695325 h 6953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2" name="Picture Placeholder 56"/>
          <p:cNvSpPr txBox="1">
            <a:spLocks noGrp="1"/>
          </p:cNvSpPr>
          <p:nvPr>
            <p:ph type="pic" idx="4294967295"/>
          </p:nvPr>
        </p:nvSpPr>
        <p:spPr>
          <a:xfrm>
            <a:off x="5775853" y="532519"/>
            <a:ext cx="6416143" cy="4534820"/>
          </a:xfrm>
        </p:spPr>
        <p:txBody>
          <a:bodyPr anchor="ctr" anchorCtr="1">
            <a:noAutofit/>
          </a:bodyPr>
          <a:lstStyle>
            <a:lvl1pPr marL="0" indent="0" algn="ctr">
              <a:buNone/>
              <a:defRPr sz="3200"/>
            </a:lvl1pPr>
          </a:lstStyle>
          <a:p>
            <a:pPr lvl="0"/>
            <a:r>
              <a:rPr lang="en-US" noProof="0"/>
              <a:t>Click icon to add picture</a:t>
            </a:r>
          </a:p>
        </p:txBody>
      </p:sp>
      <p:sp>
        <p:nvSpPr>
          <p:cNvPr id="12" name="Title 1"/>
          <p:cNvSpPr txBox="1">
            <a:spLocks noGrp="1"/>
          </p:cNvSpPr>
          <p:nvPr>
            <p:ph type="title"/>
          </p:nvPr>
        </p:nvSpPr>
        <p:spPr>
          <a:xfrm>
            <a:off x="839784" y="457200"/>
            <a:ext cx="3932240" cy="1442731"/>
          </a:xfrm>
        </p:spPr>
        <p:txBody>
          <a:bodyPr anchor="b"/>
          <a:lstStyle>
            <a:lvl1pPr>
              <a:defRPr sz="3200"/>
            </a:lvl1pPr>
          </a:lstStyle>
          <a:p>
            <a:pPr lvl="0"/>
            <a:r>
              <a:rPr lang="en-US"/>
              <a:t>Click to edit Master title style</a:t>
            </a:r>
          </a:p>
        </p:txBody>
      </p:sp>
      <p:sp>
        <p:nvSpPr>
          <p:cNvPr id="13" name="Text Placeholder 3"/>
          <p:cNvSpPr txBox="1">
            <a:spLocks noGrp="1"/>
          </p:cNvSpPr>
          <p:nvPr>
            <p:ph type="body" idx="4294967295"/>
          </p:nvPr>
        </p:nvSpPr>
        <p:spPr>
          <a:xfrm>
            <a:off x="839784" y="2356701"/>
            <a:ext cx="3932240" cy="3512283"/>
          </a:xfrm>
        </p:spPr>
        <p:txBody>
          <a:bodyPr/>
          <a:lstStyle>
            <a:lvl1pPr marL="0" indent="0">
              <a:buNone/>
              <a:defRPr sz="1600"/>
            </a:lvl1pPr>
          </a:lstStyle>
          <a:p>
            <a:pPr lvl="0"/>
            <a:r>
              <a:rPr lang="en-US"/>
              <a:t>Click to edit Master text styles</a:t>
            </a:r>
          </a:p>
        </p:txBody>
      </p:sp>
      <p:sp>
        <p:nvSpPr>
          <p:cNvPr id="11" name="Date Placeholder 3">
            <a:extLst>
              <a:ext uri="{FF2B5EF4-FFF2-40B4-BE49-F238E27FC236}">
                <a16:creationId xmlns:a16="http://schemas.microsoft.com/office/drawing/2014/main" id="{2E680AA1-481D-4753-9714-64980120868D}"/>
              </a:ext>
            </a:extLst>
          </p:cNvPr>
          <p:cNvSpPr txBox="1">
            <a:spLocks noGrp="1"/>
          </p:cNvSpPr>
          <p:nvPr>
            <p:ph type="dt" sz="half" idx="10"/>
          </p:nvPr>
        </p:nvSpPr>
        <p:spPr/>
        <p:txBody>
          <a:bodyPr/>
          <a:lstStyle>
            <a:lvl1pPr>
              <a:defRPr/>
            </a:lvl1pPr>
          </a:lstStyle>
          <a:p>
            <a:pPr>
              <a:defRPr/>
            </a:pPr>
            <a:r>
              <a:t>MM.DD.20XX</a:t>
            </a:r>
          </a:p>
        </p:txBody>
      </p:sp>
      <p:sp>
        <p:nvSpPr>
          <p:cNvPr id="14" name="Footer Placeholder 4">
            <a:extLst>
              <a:ext uri="{FF2B5EF4-FFF2-40B4-BE49-F238E27FC236}">
                <a16:creationId xmlns:a16="http://schemas.microsoft.com/office/drawing/2014/main" id="{FAA439D4-ACE7-43EB-8128-04A87BABAADD}"/>
              </a:ext>
            </a:extLst>
          </p:cNvPr>
          <p:cNvSpPr txBox="1">
            <a:spLocks noGrp="1"/>
          </p:cNvSpPr>
          <p:nvPr>
            <p:ph type="ftr" sz="quarter" idx="11"/>
          </p:nvPr>
        </p:nvSpPr>
        <p:spPr>
          <a:xfrm>
            <a:off x="812800" y="5797550"/>
            <a:ext cx="3908425" cy="365125"/>
          </a:xfrm>
        </p:spPr>
        <p:txBody>
          <a:bodyPr/>
          <a:lstStyle>
            <a:lvl1pPr>
              <a:defRPr/>
            </a:lvl1pPr>
          </a:lstStyle>
          <a:p>
            <a:pPr>
              <a:defRPr/>
            </a:pPr>
            <a:r>
              <a:t>ADD A FOOTER</a:t>
            </a:r>
            <a:endParaRPr lang="ru-RU"/>
          </a:p>
        </p:txBody>
      </p:sp>
      <p:sp>
        <p:nvSpPr>
          <p:cNvPr id="15" name="Slide Number Placeholder 5">
            <a:extLst>
              <a:ext uri="{FF2B5EF4-FFF2-40B4-BE49-F238E27FC236}">
                <a16:creationId xmlns:a16="http://schemas.microsoft.com/office/drawing/2014/main" id="{838CD030-C8BD-4C40-BD6B-1560F6EC2BB0}"/>
              </a:ext>
            </a:extLst>
          </p:cNvPr>
          <p:cNvSpPr txBox="1">
            <a:spLocks noGrp="1"/>
          </p:cNvSpPr>
          <p:nvPr>
            <p:ph type="sldNum" sz="quarter" idx="12"/>
          </p:nvPr>
        </p:nvSpPr>
        <p:spPr/>
        <p:txBody>
          <a:bodyPr/>
          <a:lstStyle>
            <a:lvl1pPr>
              <a:defRPr/>
            </a:lvl1pPr>
          </a:lstStyle>
          <a:p>
            <a:pPr>
              <a:defRPr/>
            </a:pPr>
            <a:fld id="{8AE0E275-C1C4-43AE-A25A-97C30B7B2256}" type="slidenum">
              <a:rPr lang="ru-RU" altLang="en-US"/>
              <a:pPr>
                <a:defRPr/>
              </a:pPr>
              <a:t>‹#›</a:t>
            </a:fld>
            <a:endParaRPr lang="ru-RU" altLang="en-US"/>
          </a:p>
        </p:txBody>
      </p:sp>
    </p:spTree>
    <p:extLst>
      <p:ext uri="{BB962C8B-B14F-4D97-AF65-F5344CB8AC3E}">
        <p14:creationId xmlns:p14="http://schemas.microsoft.com/office/powerpoint/2010/main" val="1317137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5" name="Oval 34">
            <a:extLst>
              <a:ext uri="{FF2B5EF4-FFF2-40B4-BE49-F238E27FC236}">
                <a16:creationId xmlns:a16="http://schemas.microsoft.com/office/drawing/2014/main" id="{90431EF1-EB1B-45E8-9222-0C5806B97627}"/>
              </a:ext>
            </a:extLst>
          </p:cNvPr>
          <p:cNvSpPr>
            <a:spLocks/>
          </p:cNvSpPr>
          <p:nvPr/>
        </p:nvSpPr>
        <p:spPr bwMode="auto">
          <a:xfrm>
            <a:off x="10893425" y="5802313"/>
            <a:ext cx="385763" cy="385762"/>
          </a:xfrm>
          <a:custGeom>
            <a:avLst/>
            <a:gdLst>
              <a:gd name="T0" fmla="*/ 193729 w 385200"/>
              <a:gd name="T1" fmla="*/ 0 h 385200"/>
              <a:gd name="T2" fmla="*/ 387457 w 385200"/>
              <a:gd name="T3" fmla="*/ 193726 h 385200"/>
              <a:gd name="T4" fmla="*/ 193729 w 385200"/>
              <a:gd name="T5" fmla="*/ 387453 h 385200"/>
              <a:gd name="T6" fmla="*/ 0 w 385200"/>
              <a:gd name="T7" fmla="*/ 193726 h 385200"/>
              <a:gd name="T8" fmla="*/ 56742 w 385200"/>
              <a:gd name="T9" fmla="*/ 56741 h 385200"/>
              <a:gd name="T10" fmla="*/ 56742 w 385200"/>
              <a:gd name="T11" fmla="*/ 330712 h 385200"/>
              <a:gd name="T12" fmla="*/ 330716 w 385200"/>
              <a:gd name="T13" fmla="*/ 330712 h 385200"/>
              <a:gd name="T14" fmla="*/ 330716 w 385200"/>
              <a:gd name="T15" fmla="*/ 56741 h 385200"/>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6411 w 385200"/>
              <a:gd name="T25" fmla="*/ 56411 h 385200"/>
              <a:gd name="T26" fmla="*/ 328789 w 385200"/>
              <a:gd name="T27" fmla="*/ 328789 h 385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5200" h="385200">
                <a:moveTo>
                  <a:pt x="0" y="192600"/>
                </a:moveTo>
                <a:lnTo>
                  <a:pt x="0" y="192599"/>
                </a:lnTo>
                <a:cubicBezTo>
                  <a:pt x="0" y="298970"/>
                  <a:pt x="86229" y="385200"/>
                  <a:pt x="192600" y="385200"/>
                </a:cubicBezTo>
                <a:cubicBezTo>
                  <a:pt x="298970" y="385200"/>
                  <a:pt x="385200" y="298970"/>
                  <a:pt x="385200" y="192600"/>
                </a:cubicBezTo>
                <a:cubicBezTo>
                  <a:pt x="385200" y="86229"/>
                  <a:pt x="298970" y="0"/>
                  <a:pt x="192600" y="0"/>
                </a:cubicBezTo>
                <a:cubicBezTo>
                  <a:pt x="86229" y="-1"/>
                  <a:pt x="0" y="86229"/>
                  <a:pt x="0" y="192599"/>
                </a:cubicBezTo>
                <a:lnTo>
                  <a:pt x="0" y="192600"/>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GB"/>
          </a:p>
        </p:txBody>
      </p:sp>
      <p:sp>
        <p:nvSpPr>
          <p:cNvPr id="6" name="Graphic 12">
            <a:extLst>
              <a:ext uri="{FF2B5EF4-FFF2-40B4-BE49-F238E27FC236}">
                <a16:creationId xmlns:a16="http://schemas.microsoft.com/office/drawing/2014/main" id="{89DAE48B-3701-4ECB-8297-A5C48E7A009A}"/>
              </a:ext>
            </a:extLst>
          </p:cNvPr>
          <p:cNvSpPr>
            <a:spLocks/>
          </p:cNvSpPr>
          <p:nvPr/>
        </p:nvSpPr>
        <p:spPr bwMode="auto">
          <a:xfrm>
            <a:off x="11334750" y="5788025"/>
            <a:ext cx="869950" cy="409575"/>
          </a:xfrm>
          <a:custGeom>
            <a:avLst/>
            <a:gdLst>
              <a:gd name="T0" fmla="*/ 434138 w 870509"/>
              <a:gd name="T1" fmla="*/ 0 h 409651"/>
              <a:gd name="T2" fmla="*/ 868274 w 870509"/>
              <a:gd name="T3" fmla="*/ 204674 h 409651"/>
              <a:gd name="T4" fmla="*/ 434138 w 870509"/>
              <a:gd name="T5" fmla="*/ 409347 h 409651"/>
              <a:gd name="T6" fmla="*/ 0 w 870509"/>
              <a:gd name="T7" fmla="*/ 204674 h 409651"/>
              <a:gd name="T8" fmla="*/ 203023 w 870509"/>
              <a:gd name="T9" fmla="*/ 400394 h 409651"/>
              <a:gd name="T10" fmla="*/ 858060 w 870509"/>
              <a:gd name="T11" fmla="*/ 400394 h 409651"/>
              <a:gd name="T12" fmla="*/ 858060 w 870509"/>
              <a:gd name="T13" fmla="*/ 12794 h 409651"/>
              <a:gd name="T14" fmla="*/ 203023 w 870509"/>
              <a:gd name="T15" fmla="*/ 12794 h 409651"/>
              <a:gd name="T16" fmla="*/ 12770 w 870509"/>
              <a:gd name="T17" fmla="*/ 203393 h 409651"/>
              <a:gd name="T18" fmla="*/ 12770 w 870509"/>
              <a:gd name="T19" fmla="*/ 211070 h 409651"/>
              <a:gd name="T20" fmla="*/ 203023 w 870509"/>
              <a:gd name="T21" fmla="*/ 400394 h 409651"/>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870509"/>
              <a:gd name="T34" fmla="*/ 0 h 409651"/>
              <a:gd name="T35" fmla="*/ 870509 w 870509"/>
              <a:gd name="T36" fmla="*/ 409651 h 4096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7" name="Freeform: Shape 37">
            <a:extLst>
              <a:ext uri="{FF2B5EF4-FFF2-40B4-BE49-F238E27FC236}">
                <a16:creationId xmlns:a16="http://schemas.microsoft.com/office/drawing/2014/main" id="{20853438-293F-4DA6-B107-52AC98355B1F}"/>
              </a:ext>
            </a:extLst>
          </p:cNvPr>
          <p:cNvSpPr>
            <a:spLocks/>
          </p:cNvSpPr>
          <p:nvPr/>
        </p:nvSpPr>
        <p:spPr bwMode="auto">
          <a:xfrm>
            <a:off x="10414000" y="4433888"/>
            <a:ext cx="1782763" cy="30162"/>
          </a:xfrm>
          <a:custGeom>
            <a:avLst/>
            <a:gdLst>
              <a:gd name="T0" fmla="*/ 891626 w 1782599"/>
              <a:gd name="T1" fmla="*/ 0 h 30316"/>
              <a:gd name="T2" fmla="*/ 1783251 w 1782599"/>
              <a:gd name="T3" fmla="*/ 14850 h 30316"/>
              <a:gd name="T4" fmla="*/ 891626 w 1782599"/>
              <a:gd name="T5" fmla="*/ 29701 h 30316"/>
              <a:gd name="T6" fmla="*/ 0 w 1782599"/>
              <a:gd name="T7" fmla="*/ 14850 h 30316"/>
              <a:gd name="T8" fmla="*/ 0 w 1782599"/>
              <a:gd name="T9" fmla="*/ 0 h 30316"/>
              <a:gd name="T10" fmla="*/ 1783251 w 1782599"/>
              <a:gd name="T11" fmla="*/ 0 h 30316"/>
              <a:gd name="T12" fmla="*/ 1783251 w 1782599"/>
              <a:gd name="T13" fmla="*/ 29701 h 30316"/>
              <a:gd name="T14" fmla="*/ 2488 w 1782599"/>
              <a:gd name="T15" fmla="*/ 29701 h 30316"/>
              <a:gd name="T16" fmla="*/ 643 w 1782599"/>
              <a:gd name="T17" fmla="*/ 15801 h 30316"/>
              <a:gd name="T18" fmla="*/ 0 w 1782599"/>
              <a:gd name="T19" fmla="*/ 3712 h 30316"/>
              <a:gd name="T20" fmla="*/ 0 w 1782599"/>
              <a:gd name="T21" fmla="*/ 0 h 30316"/>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782599"/>
              <a:gd name="T34" fmla="*/ 0 h 30316"/>
              <a:gd name="T35" fmla="*/ 1782599 w 1782599"/>
              <a:gd name="T36" fmla="*/ 30316 h 303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rgbClr val="7C77B9"/>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8" name="Graphic 33">
            <a:extLst>
              <a:ext uri="{FF2B5EF4-FFF2-40B4-BE49-F238E27FC236}">
                <a16:creationId xmlns:a16="http://schemas.microsoft.com/office/drawing/2014/main" id="{1A55F8BD-DA85-4C00-819C-35D2F87B0591}"/>
              </a:ext>
            </a:extLst>
          </p:cNvPr>
          <p:cNvSpPr>
            <a:spLocks/>
          </p:cNvSpPr>
          <p:nvPr/>
        </p:nvSpPr>
        <p:spPr bwMode="auto">
          <a:xfrm>
            <a:off x="887413" y="2046288"/>
            <a:ext cx="3786187" cy="165100"/>
          </a:xfrm>
          <a:custGeom>
            <a:avLst/>
            <a:gdLst>
              <a:gd name="T0" fmla="*/ 1894405 w 3785313"/>
              <a:gd name="T1" fmla="*/ 0 h 165304"/>
              <a:gd name="T2" fmla="*/ 3788811 w 3785313"/>
              <a:gd name="T3" fmla="*/ 82245 h 165304"/>
              <a:gd name="T4" fmla="*/ 1894405 w 3785313"/>
              <a:gd name="T5" fmla="*/ 164491 h 165304"/>
              <a:gd name="T6" fmla="*/ 0 w 3785313"/>
              <a:gd name="T7" fmla="*/ 82245 h 165304"/>
              <a:gd name="T8" fmla="*/ 3703569 w 3785313"/>
              <a:gd name="T9" fmla="*/ 161396 h 165304"/>
              <a:gd name="T10" fmla="*/ 92104 w 3785313"/>
              <a:gd name="T11" fmla="*/ 161396 h 165304"/>
              <a:gd name="T12" fmla="*/ 14178 w 3785313"/>
              <a:gd name="T13" fmla="*/ 86743 h 165304"/>
              <a:gd name="T14" fmla="*/ 14178 w 3785313"/>
              <a:gd name="T15" fmla="*/ 86743 h 165304"/>
              <a:gd name="T16" fmla="*/ 92104 w 3785313"/>
              <a:gd name="T17" fmla="*/ 13353 h 165304"/>
              <a:gd name="T18" fmla="*/ 3702224 w 3785313"/>
              <a:gd name="T19" fmla="*/ 13353 h 165304"/>
              <a:gd name="T20" fmla="*/ 3780150 w 3785313"/>
              <a:gd name="T21" fmla="*/ 86743 h 165304"/>
              <a:gd name="T22" fmla="*/ 3780150 w 3785313"/>
              <a:gd name="T23" fmla="*/ 86743 h 165304"/>
              <a:gd name="T24" fmla="*/ 3703569 w 3785313"/>
              <a:gd name="T25" fmla="*/ 161396 h 165304"/>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85313"/>
              <a:gd name="T40" fmla="*/ 0 h 165304"/>
              <a:gd name="T41" fmla="*/ 3785313 w 3785313"/>
              <a:gd name="T42" fmla="*/ 165304 h 1653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85313" h="165304">
                <a:moveTo>
                  <a:pt x="3700149" y="162194"/>
                </a:moveTo>
                <a:lnTo>
                  <a:pt x="92020" y="162194"/>
                </a:lnTo>
                <a:cubicBezTo>
                  <a:pt x="49066" y="162194"/>
                  <a:pt x="14166" y="127861"/>
                  <a:pt x="14166" y="87171"/>
                </a:cubicBezTo>
                <a:cubicBezTo>
                  <a:pt x="14166" y="46481"/>
                  <a:pt x="49066" y="13420"/>
                  <a:pt x="92020" y="13420"/>
                </a:cubicBezTo>
                <a:lnTo>
                  <a:pt x="3698806" y="13420"/>
                </a:lnTo>
                <a:cubicBezTo>
                  <a:pt x="3741760" y="13420"/>
                  <a:pt x="3776660" y="46481"/>
                  <a:pt x="3776660" y="87171"/>
                </a:cubicBezTo>
                <a:cubicBezTo>
                  <a:pt x="3778002" y="127861"/>
                  <a:pt x="3743102" y="162194"/>
                  <a:pt x="3700149" y="162194"/>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9" name="Freeform: Shape 32">
            <a:extLst>
              <a:ext uri="{FF2B5EF4-FFF2-40B4-BE49-F238E27FC236}">
                <a16:creationId xmlns:a16="http://schemas.microsoft.com/office/drawing/2014/main" id="{62047F1F-4098-4D4A-9EBD-172D864104D4}"/>
              </a:ext>
            </a:extLst>
          </p:cNvPr>
          <p:cNvSpPr>
            <a:spLocks/>
          </p:cNvSpPr>
          <p:nvPr/>
        </p:nvSpPr>
        <p:spPr bwMode="auto">
          <a:xfrm>
            <a:off x="10417175" y="4160838"/>
            <a:ext cx="1784350" cy="542925"/>
          </a:xfrm>
          <a:custGeom>
            <a:avLst/>
            <a:gdLst>
              <a:gd name="T0" fmla="*/ 2781141 w 1343025"/>
              <a:gd name="T1" fmla="*/ 0 h 409575"/>
              <a:gd name="T2" fmla="*/ 5562284 w 1343025"/>
              <a:gd name="T3" fmla="*/ 838556 h 409575"/>
              <a:gd name="T4" fmla="*/ 2781141 w 1343025"/>
              <a:gd name="T5" fmla="*/ 1677111 h 409575"/>
              <a:gd name="T6" fmla="*/ 0 w 1343025"/>
              <a:gd name="T7" fmla="*/ 838556 h 409575"/>
              <a:gd name="T8" fmla="*/ 5544533 w 1343025"/>
              <a:gd name="T9" fmla="*/ 29253 h 409575"/>
              <a:gd name="T10" fmla="*/ 850125 w 1343025"/>
              <a:gd name="T11" fmla="*/ 29253 h 409575"/>
              <a:gd name="T12" fmla="*/ 29588 w 1343025"/>
              <a:gd name="T13" fmla="*/ 824907 h 409575"/>
              <a:gd name="T14" fmla="*/ 29588 w 1343025"/>
              <a:gd name="T15" fmla="*/ 856107 h 409575"/>
              <a:gd name="T16" fmla="*/ 850125 w 1343025"/>
              <a:gd name="T17" fmla="*/ 1651762 h 409575"/>
              <a:gd name="T18" fmla="*/ 5544533 w 1343025"/>
              <a:gd name="T19" fmla="*/ 1651762 h 409575"/>
              <a:gd name="T20" fmla="*/ 5544533 w 1343025"/>
              <a:gd name="T21" fmla="*/ 29253 h 409575"/>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343025"/>
              <a:gd name="T34" fmla="*/ 0 h 409575"/>
              <a:gd name="T35" fmla="*/ 1343025 w 1343025"/>
              <a:gd name="T36" fmla="*/ 409575 h 40957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0" name="Freeform: Shape 40">
            <a:extLst>
              <a:ext uri="{FF2B5EF4-FFF2-40B4-BE49-F238E27FC236}">
                <a16:creationId xmlns:a16="http://schemas.microsoft.com/office/drawing/2014/main" id="{6ABE5643-105E-4E7B-AAF0-D737A1BF606F}"/>
              </a:ext>
            </a:extLst>
          </p:cNvPr>
          <p:cNvSpPr>
            <a:spLocks/>
          </p:cNvSpPr>
          <p:nvPr/>
        </p:nvSpPr>
        <p:spPr bwMode="auto">
          <a:xfrm>
            <a:off x="8607425" y="4437063"/>
            <a:ext cx="3595688" cy="922337"/>
          </a:xfrm>
          <a:custGeom>
            <a:avLst/>
            <a:gdLst>
              <a:gd name="T0" fmla="*/ 5612215 w 2705100"/>
              <a:gd name="T1" fmla="*/ 0 h 695325"/>
              <a:gd name="T2" fmla="*/ 11224428 w 2705100"/>
              <a:gd name="T3" fmla="*/ 1427487 h 695325"/>
              <a:gd name="T4" fmla="*/ 5612215 w 2705100"/>
              <a:gd name="T5" fmla="*/ 2854970 h 695325"/>
              <a:gd name="T6" fmla="*/ 0 w 2705100"/>
              <a:gd name="T7" fmla="*/ 1427487 h 695325"/>
              <a:gd name="T8" fmla="*/ 11194792 w 2705100"/>
              <a:gd name="T9" fmla="*/ 29331 h 695325"/>
              <a:gd name="T10" fmla="*/ 1432694 w 2705100"/>
              <a:gd name="T11" fmla="*/ 29331 h 695325"/>
              <a:gd name="T12" fmla="*/ 29642 w 2705100"/>
              <a:gd name="T13" fmla="*/ 1413799 h 695325"/>
              <a:gd name="T14" fmla="*/ 29642 w 2705100"/>
              <a:gd name="T15" fmla="*/ 1464641 h 695325"/>
              <a:gd name="T16" fmla="*/ 1432694 w 2705100"/>
              <a:gd name="T17" fmla="*/ 2849104 h 695325"/>
              <a:gd name="T18" fmla="*/ 11194792 w 2705100"/>
              <a:gd name="T19" fmla="*/ 2849104 h 695325"/>
              <a:gd name="T20" fmla="*/ 11194792 w 2705100"/>
              <a:gd name="T21" fmla="*/ 29331 h 695325"/>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2705100"/>
              <a:gd name="T34" fmla="*/ 0 h 695325"/>
              <a:gd name="T35" fmla="*/ 2705100 w 2705100"/>
              <a:gd name="T36" fmla="*/ 695325 h 6953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1" name="Title 1"/>
          <p:cNvSpPr txBox="1">
            <a:spLocks noGrp="1"/>
          </p:cNvSpPr>
          <p:nvPr>
            <p:ph type="title"/>
          </p:nvPr>
        </p:nvSpPr>
        <p:spPr>
          <a:xfrm>
            <a:off x="839784" y="457200"/>
            <a:ext cx="3932240" cy="1442731"/>
          </a:xfrm>
        </p:spPr>
        <p:txBody>
          <a:bodyPr anchor="b"/>
          <a:lstStyle>
            <a:lvl1pPr>
              <a:defRPr sz="3200"/>
            </a:lvl1pPr>
          </a:lstStyle>
          <a:p>
            <a:pPr lvl="0"/>
            <a:r>
              <a:rPr lang="en-US"/>
              <a:t>Click to edit Master title style</a:t>
            </a:r>
          </a:p>
        </p:txBody>
      </p:sp>
      <p:sp>
        <p:nvSpPr>
          <p:cNvPr id="12" name="Text Placeholder 3"/>
          <p:cNvSpPr txBox="1">
            <a:spLocks noGrp="1"/>
          </p:cNvSpPr>
          <p:nvPr>
            <p:ph type="body" idx="4294967295"/>
          </p:nvPr>
        </p:nvSpPr>
        <p:spPr>
          <a:xfrm>
            <a:off x="839784" y="2356701"/>
            <a:ext cx="3932240" cy="3512283"/>
          </a:xfrm>
        </p:spPr>
        <p:txBody>
          <a:bodyPr/>
          <a:lstStyle>
            <a:lvl1pPr marL="0" indent="0">
              <a:buNone/>
              <a:defRPr sz="1600"/>
            </a:lvl1pPr>
          </a:lstStyle>
          <a:p>
            <a:pPr lvl="0"/>
            <a:r>
              <a:rPr lang="en-US"/>
              <a:t>Click to edit Master text styles</a:t>
            </a:r>
          </a:p>
        </p:txBody>
      </p:sp>
      <p:sp>
        <p:nvSpPr>
          <p:cNvPr id="13" name="Content Placeholder 2"/>
          <p:cNvSpPr txBox="1">
            <a:spLocks noGrp="1"/>
          </p:cNvSpPr>
          <p:nvPr>
            <p:ph idx="4294967295"/>
          </p:nvPr>
        </p:nvSpPr>
        <p:spPr>
          <a:xfrm>
            <a:off x="5183184" y="457200"/>
            <a:ext cx="6653210" cy="540384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3">
            <a:extLst>
              <a:ext uri="{FF2B5EF4-FFF2-40B4-BE49-F238E27FC236}">
                <a16:creationId xmlns:a16="http://schemas.microsoft.com/office/drawing/2014/main" id="{4353DF11-D674-40E7-BA21-8B4E7C763566}"/>
              </a:ext>
            </a:extLst>
          </p:cNvPr>
          <p:cNvSpPr txBox="1">
            <a:spLocks noGrp="1"/>
          </p:cNvSpPr>
          <p:nvPr>
            <p:ph type="dt" sz="half" idx="10"/>
          </p:nvPr>
        </p:nvSpPr>
        <p:spPr/>
        <p:txBody>
          <a:bodyPr/>
          <a:lstStyle>
            <a:lvl1pPr>
              <a:defRPr/>
            </a:lvl1pPr>
          </a:lstStyle>
          <a:p>
            <a:pPr>
              <a:defRPr/>
            </a:pPr>
            <a:r>
              <a:t>MM.DD.20XX</a:t>
            </a:r>
          </a:p>
        </p:txBody>
      </p:sp>
      <p:sp>
        <p:nvSpPr>
          <p:cNvPr id="15" name="Footer Placeholder 4">
            <a:extLst>
              <a:ext uri="{FF2B5EF4-FFF2-40B4-BE49-F238E27FC236}">
                <a16:creationId xmlns:a16="http://schemas.microsoft.com/office/drawing/2014/main" id="{A0D67034-6F9E-401C-B9B0-8CD7FFC188A7}"/>
              </a:ext>
            </a:extLst>
          </p:cNvPr>
          <p:cNvSpPr txBox="1">
            <a:spLocks noGrp="1"/>
          </p:cNvSpPr>
          <p:nvPr>
            <p:ph type="ftr" sz="quarter" idx="11"/>
          </p:nvPr>
        </p:nvSpPr>
        <p:spPr>
          <a:xfrm>
            <a:off x="812800" y="5797550"/>
            <a:ext cx="3908425" cy="365125"/>
          </a:xfrm>
        </p:spPr>
        <p:txBody>
          <a:bodyPr/>
          <a:lstStyle>
            <a:lvl1pPr>
              <a:defRPr/>
            </a:lvl1pPr>
          </a:lstStyle>
          <a:p>
            <a:pPr>
              <a:defRPr/>
            </a:pPr>
            <a:r>
              <a:t>ADD A FOOTER</a:t>
            </a:r>
            <a:endParaRPr lang="ru-RU"/>
          </a:p>
        </p:txBody>
      </p:sp>
      <p:sp>
        <p:nvSpPr>
          <p:cNvPr id="16" name="Slide Number Placeholder 5">
            <a:extLst>
              <a:ext uri="{FF2B5EF4-FFF2-40B4-BE49-F238E27FC236}">
                <a16:creationId xmlns:a16="http://schemas.microsoft.com/office/drawing/2014/main" id="{94C2F551-4F09-44BB-88D5-7DC1B7493FDD}"/>
              </a:ext>
            </a:extLst>
          </p:cNvPr>
          <p:cNvSpPr txBox="1">
            <a:spLocks noGrp="1"/>
          </p:cNvSpPr>
          <p:nvPr>
            <p:ph type="sldNum" sz="quarter" idx="12"/>
          </p:nvPr>
        </p:nvSpPr>
        <p:spPr/>
        <p:txBody>
          <a:bodyPr/>
          <a:lstStyle>
            <a:lvl1pPr>
              <a:defRPr/>
            </a:lvl1pPr>
          </a:lstStyle>
          <a:p>
            <a:pPr>
              <a:defRPr/>
            </a:pPr>
            <a:fld id="{F269107B-0304-469A-A9CC-9458D645ADDF}" type="slidenum">
              <a:rPr lang="ru-RU" altLang="en-US"/>
              <a:pPr>
                <a:defRPr/>
              </a:pPr>
              <a:t>‹#›</a:t>
            </a:fld>
            <a:endParaRPr lang="ru-RU" altLang="en-US"/>
          </a:p>
        </p:txBody>
      </p:sp>
    </p:spTree>
    <p:extLst>
      <p:ext uri="{BB962C8B-B14F-4D97-AF65-F5344CB8AC3E}">
        <p14:creationId xmlns:p14="http://schemas.microsoft.com/office/powerpoint/2010/main" val="441607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Oval 47">
            <a:extLst>
              <a:ext uri="{FF2B5EF4-FFF2-40B4-BE49-F238E27FC236}">
                <a16:creationId xmlns:a16="http://schemas.microsoft.com/office/drawing/2014/main" id="{9ED69CBC-5FDD-4C6E-B954-11CE5C1570E7}"/>
              </a:ext>
            </a:extLst>
          </p:cNvPr>
          <p:cNvSpPr>
            <a:spLocks/>
          </p:cNvSpPr>
          <p:nvPr/>
        </p:nvSpPr>
        <p:spPr bwMode="auto">
          <a:xfrm>
            <a:off x="10893425" y="5802313"/>
            <a:ext cx="385763" cy="385762"/>
          </a:xfrm>
          <a:custGeom>
            <a:avLst/>
            <a:gdLst>
              <a:gd name="T0" fmla="*/ 193729 w 385200"/>
              <a:gd name="T1" fmla="*/ 0 h 385200"/>
              <a:gd name="T2" fmla="*/ 387457 w 385200"/>
              <a:gd name="T3" fmla="*/ 193726 h 385200"/>
              <a:gd name="T4" fmla="*/ 193729 w 385200"/>
              <a:gd name="T5" fmla="*/ 387453 h 385200"/>
              <a:gd name="T6" fmla="*/ 0 w 385200"/>
              <a:gd name="T7" fmla="*/ 193726 h 385200"/>
              <a:gd name="T8" fmla="*/ 56742 w 385200"/>
              <a:gd name="T9" fmla="*/ 56741 h 385200"/>
              <a:gd name="T10" fmla="*/ 56742 w 385200"/>
              <a:gd name="T11" fmla="*/ 330712 h 385200"/>
              <a:gd name="T12" fmla="*/ 330716 w 385200"/>
              <a:gd name="T13" fmla="*/ 330712 h 385200"/>
              <a:gd name="T14" fmla="*/ 330716 w 385200"/>
              <a:gd name="T15" fmla="*/ 56741 h 385200"/>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6411 w 385200"/>
              <a:gd name="T25" fmla="*/ 56411 h 385200"/>
              <a:gd name="T26" fmla="*/ 328789 w 385200"/>
              <a:gd name="T27" fmla="*/ 328789 h 385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5200" h="385200">
                <a:moveTo>
                  <a:pt x="0" y="192600"/>
                </a:moveTo>
                <a:lnTo>
                  <a:pt x="0" y="192599"/>
                </a:lnTo>
                <a:cubicBezTo>
                  <a:pt x="0" y="298970"/>
                  <a:pt x="86229" y="385200"/>
                  <a:pt x="192600" y="385200"/>
                </a:cubicBezTo>
                <a:cubicBezTo>
                  <a:pt x="298970" y="385200"/>
                  <a:pt x="385200" y="298970"/>
                  <a:pt x="385200" y="192600"/>
                </a:cubicBezTo>
                <a:cubicBezTo>
                  <a:pt x="385200" y="86229"/>
                  <a:pt x="298970" y="0"/>
                  <a:pt x="192600" y="0"/>
                </a:cubicBezTo>
                <a:cubicBezTo>
                  <a:pt x="86229" y="-1"/>
                  <a:pt x="0" y="86229"/>
                  <a:pt x="0" y="192599"/>
                </a:cubicBezTo>
                <a:lnTo>
                  <a:pt x="0" y="192600"/>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GB"/>
          </a:p>
        </p:txBody>
      </p:sp>
      <p:sp>
        <p:nvSpPr>
          <p:cNvPr id="4" name="Graphic 12">
            <a:extLst>
              <a:ext uri="{FF2B5EF4-FFF2-40B4-BE49-F238E27FC236}">
                <a16:creationId xmlns:a16="http://schemas.microsoft.com/office/drawing/2014/main" id="{0F2D4E06-CF1B-4270-BF49-C707D104E57C}"/>
              </a:ext>
            </a:extLst>
          </p:cNvPr>
          <p:cNvSpPr>
            <a:spLocks/>
          </p:cNvSpPr>
          <p:nvPr/>
        </p:nvSpPr>
        <p:spPr bwMode="auto">
          <a:xfrm>
            <a:off x="11334750" y="5788025"/>
            <a:ext cx="869950" cy="409575"/>
          </a:xfrm>
          <a:custGeom>
            <a:avLst/>
            <a:gdLst>
              <a:gd name="T0" fmla="*/ 434138 w 870509"/>
              <a:gd name="T1" fmla="*/ 0 h 409651"/>
              <a:gd name="T2" fmla="*/ 868274 w 870509"/>
              <a:gd name="T3" fmla="*/ 204674 h 409651"/>
              <a:gd name="T4" fmla="*/ 434138 w 870509"/>
              <a:gd name="T5" fmla="*/ 409347 h 409651"/>
              <a:gd name="T6" fmla="*/ 0 w 870509"/>
              <a:gd name="T7" fmla="*/ 204674 h 409651"/>
              <a:gd name="T8" fmla="*/ 203023 w 870509"/>
              <a:gd name="T9" fmla="*/ 400394 h 409651"/>
              <a:gd name="T10" fmla="*/ 858060 w 870509"/>
              <a:gd name="T11" fmla="*/ 400394 h 409651"/>
              <a:gd name="T12" fmla="*/ 858060 w 870509"/>
              <a:gd name="T13" fmla="*/ 12794 h 409651"/>
              <a:gd name="T14" fmla="*/ 203023 w 870509"/>
              <a:gd name="T15" fmla="*/ 12794 h 409651"/>
              <a:gd name="T16" fmla="*/ 12770 w 870509"/>
              <a:gd name="T17" fmla="*/ 203393 h 409651"/>
              <a:gd name="T18" fmla="*/ 12770 w 870509"/>
              <a:gd name="T19" fmla="*/ 211070 h 409651"/>
              <a:gd name="T20" fmla="*/ 203023 w 870509"/>
              <a:gd name="T21" fmla="*/ 400394 h 409651"/>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870509"/>
              <a:gd name="T34" fmla="*/ 0 h 409651"/>
              <a:gd name="T35" fmla="*/ 870509 w 870509"/>
              <a:gd name="T36" fmla="*/ 409651 h 4096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grpSp>
        <p:nvGrpSpPr>
          <p:cNvPr id="5" name="Graphic 39">
            <a:extLst>
              <a:ext uri="{FF2B5EF4-FFF2-40B4-BE49-F238E27FC236}">
                <a16:creationId xmlns:a16="http://schemas.microsoft.com/office/drawing/2014/main" id="{F3260CB9-8E40-42DF-ACB6-7E9DB524456F}"/>
              </a:ext>
            </a:extLst>
          </p:cNvPr>
          <p:cNvGrpSpPr>
            <a:grpSpLocks/>
          </p:cNvGrpSpPr>
          <p:nvPr/>
        </p:nvGrpSpPr>
        <p:grpSpPr bwMode="auto">
          <a:xfrm>
            <a:off x="9999663" y="-7938"/>
            <a:ext cx="2200275" cy="1944688"/>
            <a:chOff x="9999814" y="-7973"/>
            <a:chExt cx="2199424" cy="1945485"/>
          </a:xfrm>
        </p:grpSpPr>
        <p:sp>
          <p:nvSpPr>
            <p:cNvPr id="6" name="Freeform: Shape 41">
              <a:extLst>
                <a:ext uri="{FF2B5EF4-FFF2-40B4-BE49-F238E27FC236}">
                  <a16:creationId xmlns:a16="http://schemas.microsoft.com/office/drawing/2014/main" id="{309637DC-F1B7-4C4C-B615-0B78AEE541F8}"/>
                </a:ext>
              </a:extLst>
            </p:cNvPr>
            <p:cNvSpPr>
              <a:spLocks/>
            </p:cNvSpPr>
            <p:nvPr/>
          </p:nvSpPr>
          <p:spPr bwMode="auto">
            <a:xfrm>
              <a:off x="10717490" y="-7973"/>
              <a:ext cx="1466286" cy="1009397"/>
            </a:xfrm>
            <a:custGeom>
              <a:avLst/>
              <a:gdLst>
                <a:gd name="T0" fmla="*/ 733151 w 1466283"/>
                <a:gd name="T1" fmla="*/ 0 h 1009397"/>
                <a:gd name="T2" fmla="*/ 1466298 w 1466283"/>
                <a:gd name="T3" fmla="*/ 504699 h 1009397"/>
                <a:gd name="T4" fmla="*/ 733151 w 1466283"/>
                <a:gd name="T5" fmla="*/ 1009397 h 1009397"/>
                <a:gd name="T6" fmla="*/ 0 w 1466283"/>
                <a:gd name="T7" fmla="*/ 504699 h 1009397"/>
                <a:gd name="T8" fmla="*/ 1467987 w 1466283"/>
                <a:gd name="T9" fmla="*/ 752798 h 1009397"/>
                <a:gd name="T10" fmla="*/ 1221476 w 1466283"/>
                <a:gd name="T11" fmla="*/ 871801 h 1009397"/>
                <a:gd name="T12" fmla="*/ 425640 w 1466283"/>
                <a:gd name="T13" fmla="*/ 821862 h 1009397"/>
                <a:gd name="T14" fmla="*/ 158942 w 1466283"/>
                <a:gd name="T15" fmla="*/ 510543 h 1009397"/>
                <a:gd name="T16" fmla="*/ 145129 w 1466283"/>
                <a:gd name="T17" fmla="*/ 482917 h 1009397"/>
                <a:gd name="T18" fmla="*/ 52689 w 1466283"/>
                <a:gd name="T19" fmla="*/ 7969 h 1009397"/>
                <a:gd name="T20" fmla="*/ 14439 w 1466283"/>
                <a:gd name="T21" fmla="*/ 7969 h 1009397"/>
                <a:gd name="T22" fmla="*/ 111128 w 1466283"/>
                <a:gd name="T23" fmla="*/ 499918 h 1009397"/>
                <a:gd name="T24" fmla="*/ 124941 w 1466283"/>
                <a:gd name="T25" fmla="*/ 527543 h 1009397"/>
                <a:gd name="T26" fmla="*/ 402265 w 1466283"/>
                <a:gd name="T27" fmla="*/ 851613 h 1009397"/>
                <a:gd name="T28" fmla="*/ 845343 w 1466283"/>
                <a:gd name="T29" fmla="*/ 1004617 h 1009397"/>
                <a:gd name="T30" fmla="*/ 1238482 w 1466283"/>
                <a:gd name="T31" fmla="*/ 906864 h 1009397"/>
                <a:gd name="T32" fmla="*/ 1467987 w 1466283"/>
                <a:gd name="T33" fmla="*/ 795299 h 1009397"/>
                <a:gd name="T34" fmla="*/ 1467987 w 1466283"/>
                <a:gd name="T35" fmla="*/ 752798 h 1009397"/>
                <a:gd name="T36" fmla="*/ 1467987 w 1466283"/>
                <a:gd name="T37" fmla="*/ 752798 h 1009397"/>
                <a:gd name="T38" fmla="*/ 1467987 w 1466283"/>
                <a:gd name="T39" fmla="*/ 752798 h 1009397"/>
                <a:gd name="T40" fmla="*/ 17694720 60000 65536"/>
                <a:gd name="T41" fmla="*/ 0 60000 65536"/>
                <a:gd name="T42" fmla="*/ 5898240 60000 65536"/>
                <a:gd name="T43" fmla="*/ 1179648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6283"/>
                <a:gd name="T61" fmla="*/ 0 h 1009397"/>
                <a:gd name="T62" fmla="*/ 1466283 w 1466283"/>
                <a:gd name="T63" fmla="*/ 1009397 h 100939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7" name="Freeform: Shape 42">
              <a:extLst>
                <a:ext uri="{FF2B5EF4-FFF2-40B4-BE49-F238E27FC236}">
                  <a16:creationId xmlns:a16="http://schemas.microsoft.com/office/drawing/2014/main" id="{3A05A5F6-B077-4A76-B20F-2DF52C63A2BA}"/>
                </a:ext>
              </a:extLst>
            </p:cNvPr>
            <p:cNvSpPr>
              <a:spLocks/>
            </p:cNvSpPr>
            <p:nvPr/>
          </p:nvSpPr>
          <p:spPr bwMode="auto">
            <a:xfrm>
              <a:off x="10019364" y="321411"/>
              <a:ext cx="2178173" cy="1593790"/>
            </a:xfrm>
            <a:custGeom>
              <a:avLst/>
              <a:gdLst>
                <a:gd name="T0" fmla="*/ 1089087 w 2178174"/>
                <a:gd name="T1" fmla="*/ 0 h 1593786"/>
                <a:gd name="T2" fmla="*/ 2178169 w 2178174"/>
                <a:gd name="T3" fmla="*/ 796903 h 1593786"/>
                <a:gd name="T4" fmla="*/ 1089087 w 2178174"/>
                <a:gd name="T5" fmla="*/ 1593806 h 1593786"/>
                <a:gd name="T6" fmla="*/ 0 w 2178174"/>
                <a:gd name="T7" fmla="*/ 796903 h 1593786"/>
                <a:gd name="T8" fmla="*/ 231247 w 2178174"/>
                <a:gd name="T9" fmla="*/ 950438 h 1593786"/>
                <a:gd name="T10" fmla="*/ 45305 w 2178174"/>
                <a:gd name="T11" fmla="*/ 1404146 h 1593786"/>
                <a:gd name="T12" fmla="*/ 50617 w 2178174"/>
                <a:gd name="T13" fmla="*/ 1415834 h 1593786"/>
                <a:gd name="T14" fmla="*/ 529816 w 2178174"/>
                <a:gd name="T15" fmla="*/ 1547586 h 1593786"/>
                <a:gd name="T16" fmla="*/ 2173536 w 2178174"/>
                <a:gd name="T17" fmla="*/ 749621 h 1593786"/>
                <a:gd name="T18" fmla="*/ 2173536 w 2178174"/>
                <a:gd name="T19" fmla="*/ 7969 h 1593786"/>
                <a:gd name="T20" fmla="*/ 231247 w 2178174"/>
                <a:gd name="T21" fmla="*/ 950438 h 1593786"/>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2178174"/>
                <a:gd name="T34" fmla="*/ 0 h 1593786"/>
                <a:gd name="T35" fmla="*/ 2178174 w 2178174"/>
                <a:gd name="T36" fmla="*/ 1593786 h 15937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8" name="Freeform: Shape 43">
              <a:extLst>
                <a:ext uri="{FF2B5EF4-FFF2-40B4-BE49-F238E27FC236}">
                  <a16:creationId xmlns:a16="http://schemas.microsoft.com/office/drawing/2014/main" id="{ADD1F360-CC7A-4B2F-847D-223412B40D02}"/>
                </a:ext>
              </a:extLst>
            </p:cNvPr>
            <p:cNvSpPr>
              <a:spLocks/>
            </p:cNvSpPr>
            <p:nvPr/>
          </p:nvSpPr>
          <p:spPr bwMode="auto">
            <a:xfrm>
              <a:off x="10737168" y="-7973"/>
              <a:ext cx="1455660" cy="839391"/>
            </a:xfrm>
            <a:custGeom>
              <a:avLst/>
              <a:gdLst>
                <a:gd name="T0" fmla="*/ 727834 w 1455658"/>
                <a:gd name="T1" fmla="*/ 0 h 839394"/>
                <a:gd name="T2" fmla="*/ 1455668 w 1455658"/>
                <a:gd name="T3" fmla="*/ 419692 h 839394"/>
                <a:gd name="T4" fmla="*/ 727834 w 1455658"/>
                <a:gd name="T5" fmla="*/ 839379 h 839394"/>
                <a:gd name="T6" fmla="*/ 0 w 1455658"/>
                <a:gd name="T7" fmla="*/ 419692 h 839394"/>
                <a:gd name="T8" fmla="*/ 123329 w 1455658"/>
                <a:gd name="T9" fmla="*/ 521158 h 839394"/>
                <a:gd name="T10" fmla="*/ 390027 w 1455658"/>
                <a:gd name="T11" fmla="*/ 834598 h 839394"/>
                <a:gd name="T12" fmla="*/ 1455744 w 1455658"/>
                <a:gd name="T13" fmla="*/ 317158 h 839394"/>
                <a:gd name="T14" fmla="*/ 1456807 w 1455658"/>
                <a:gd name="T15" fmla="*/ 7969 h 839394"/>
                <a:gd name="T16" fmla="*/ 14951 w 1455658"/>
                <a:gd name="T17" fmla="*/ 7969 h 839394"/>
                <a:gd name="T18" fmla="*/ 109516 w 1455658"/>
                <a:gd name="T19" fmla="*/ 493533 h 839394"/>
                <a:gd name="T20" fmla="*/ 123329 w 1455658"/>
                <a:gd name="T21" fmla="*/ 521158 h 839394"/>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455658"/>
                <a:gd name="T34" fmla="*/ 0 h 839394"/>
                <a:gd name="T35" fmla="*/ 1455658 w 1455658"/>
                <a:gd name="T36" fmla="*/ 839394 h 8393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9" name="Freeform: Shape 44">
              <a:extLst>
                <a:ext uri="{FF2B5EF4-FFF2-40B4-BE49-F238E27FC236}">
                  <a16:creationId xmlns:a16="http://schemas.microsoft.com/office/drawing/2014/main" id="{5E50E51D-F402-43C3-B316-BA68BF551777}"/>
                </a:ext>
              </a:extLst>
            </p:cNvPr>
            <p:cNvSpPr>
              <a:spLocks/>
            </p:cNvSpPr>
            <p:nvPr/>
          </p:nvSpPr>
          <p:spPr bwMode="auto">
            <a:xfrm>
              <a:off x="11129784" y="1146995"/>
              <a:ext cx="1062523" cy="743763"/>
            </a:xfrm>
            <a:custGeom>
              <a:avLst/>
              <a:gdLst>
                <a:gd name="T0" fmla="*/ 531262 w 1062524"/>
                <a:gd name="T1" fmla="*/ 0 h 743766"/>
                <a:gd name="T2" fmla="*/ 1062519 w 1062524"/>
                <a:gd name="T3" fmla="*/ 371878 h 743766"/>
                <a:gd name="T4" fmla="*/ 531262 w 1062524"/>
                <a:gd name="T5" fmla="*/ 743751 h 743766"/>
                <a:gd name="T6" fmla="*/ 0 w 1062524"/>
                <a:gd name="T7" fmla="*/ 371878 h 743766"/>
                <a:gd name="T8" fmla="*/ 1064173 w 1062524"/>
                <a:gd name="T9" fmla="*/ 7969 h 743766"/>
                <a:gd name="T10" fmla="*/ 91968 w 1062524"/>
                <a:gd name="T11" fmla="*/ 480782 h 743766"/>
                <a:gd name="T12" fmla="*/ 22904 w 1062524"/>
                <a:gd name="T13" fmla="*/ 658219 h 743766"/>
                <a:gd name="T14" fmla="*/ 25029 w 1062524"/>
                <a:gd name="T15" fmla="*/ 663531 h 743766"/>
                <a:gd name="T16" fmla="*/ 209908 w 1062524"/>
                <a:gd name="T17" fmla="*/ 718783 h 743766"/>
                <a:gd name="T18" fmla="*/ 1064173 w 1062524"/>
                <a:gd name="T19" fmla="*/ 302283 h 743766"/>
                <a:gd name="T20" fmla="*/ 1064173 w 1062524"/>
                <a:gd name="T21" fmla="*/ 7969 h 743766"/>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062524"/>
                <a:gd name="T34" fmla="*/ 0 h 743766"/>
                <a:gd name="T35" fmla="*/ 1062524 w 1062524"/>
                <a:gd name="T36" fmla="*/ 743766 h 7437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0" name="Freeform: Shape 45">
              <a:extLst>
                <a:ext uri="{FF2B5EF4-FFF2-40B4-BE49-F238E27FC236}">
                  <a16:creationId xmlns:a16="http://schemas.microsoft.com/office/drawing/2014/main" id="{50E57805-AFFE-4670-AB3B-4F16F915103B}"/>
                </a:ext>
              </a:extLst>
            </p:cNvPr>
            <p:cNvSpPr>
              <a:spLocks/>
            </p:cNvSpPr>
            <p:nvPr/>
          </p:nvSpPr>
          <p:spPr bwMode="auto">
            <a:xfrm>
              <a:off x="11110206" y="1128936"/>
              <a:ext cx="1083774" cy="775639"/>
            </a:xfrm>
            <a:custGeom>
              <a:avLst/>
              <a:gdLst>
                <a:gd name="T0" fmla="*/ 541887 w 1083774"/>
                <a:gd name="T1" fmla="*/ 0 h 775642"/>
                <a:gd name="T2" fmla="*/ 1083774 w 1083774"/>
                <a:gd name="T3" fmla="*/ 387816 h 775642"/>
                <a:gd name="T4" fmla="*/ 541887 w 1083774"/>
                <a:gd name="T5" fmla="*/ 775627 h 775642"/>
                <a:gd name="T6" fmla="*/ 0 w 1083774"/>
                <a:gd name="T7" fmla="*/ 387816 h 775642"/>
                <a:gd name="T8" fmla="*/ 219924 w 1083774"/>
                <a:gd name="T9" fmla="*/ 719845 h 775642"/>
                <a:gd name="T10" fmla="*/ 60545 w 1083774"/>
                <a:gd name="T11" fmla="*/ 674157 h 775642"/>
                <a:gd name="T12" fmla="*/ 58420 w 1083774"/>
                <a:gd name="T13" fmla="*/ 668844 h 775642"/>
                <a:gd name="T14" fmla="*/ 118984 w 1083774"/>
                <a:gd name="T15" fmla="*/ 515846 h 775642"/>
                <a:gd name="T16" fmla="*/ 1083756 w 1083774"/>
                <a:gd name="T17" fmla="*/ 48345 h 775642"/>
                <a:gd name="T18" fmla="*/ 1083756 w 1083774"/>
                <a:gd name="T19" fmla="*/ 7969 h 775642"/>
                <a:gd name="T20" fmla="*/ 103046 w 1083774"/>
                <a:gd name="T21" fmla="*/ 482907 h 775642"/>
                <a:gd name="T22" fmla="*/ 14856 w 1083774"/>
                <a:gd name="T23" fmla="*/ 578534 h 775642"/>
                <a:gd name="T24" fmla="*/ 24419 w 1083774"/>
                <a:gd name="T25" fmla="*/ 686907 h 775642"/>
                <a:gd name="T26" fmla="*/ 26544 w 1083774"/>
                <a:gd name="T27" fmla="*/ 692219 h 775642"/>
                <a:gd name="T28" fmla="*/ 157235 w 1083774"/>
                <a:gd name="T29" fmla="*/ 775096 h 775642"/>
                <a:gd name="T30" fmla="*/ 236924 w 1083774"/>
                <a:gd name="T31" fmla="*/ 754908 h 775642"/>
                <a:gd name="T32" fmla="*/ 1083756 w 1083774"/>
                <a:gd name="T33" fmla="*/ 344784 h 775642"/>
                <a:gd name="T34" fmla="*/ 1083756 w 1083774"/>
                <a:gd name="T35" fmla="*/ 301221 h 775642"/>
                <a:gd name="T36" fmla="*/ 219924 w 1083774"/>
                <a:gd name="T37" fmla="*/ 719845 h 775642"/>
                <a:gd name="T38" fmla="*/ 17694720 60000 65536"/>
                <a:gd name="T39" fmla="*/ 0 60000 65536"/>
                <a:gd name="T40" fmla="*/ 5898240 60000 65536"/>
                <a:gd name="T41" fmla="*/ 1179648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83774"/>
                <a:gd name="T58" fmla="*/ 0 h 775642"/>
                <a:gd name="T59" fmla="*/ 1083774 w 1083774"/>
                <a:gd name="T60" fmla="*/ 775642 h 7756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1" name="Freeform: Shape 46">
              <a:extLst>
                <a:ext uri="{FF2B5EF4-FFF2-40B4-BE49-F238E27FC236}">
                  <a16:creationId xmlns:a16="http://schemas.microsoft.com/office/drawing/2014/main" id="{CF735B08-9C2A-4713-AAA5-DA085DF41FDC}"/>
                </a:ext>
              </a:extLst>
            </p:cNvPr>
            <p:cNvSpPr>
              <a:spLocks/>
            </p:cNvSpPr>
            <p:nvPr/>
          </p:nvSpPr>
          <p:spPr bwMode="auto">
            <a:xfrm>
              <a:off x="9999814" y="301221"/>
              <a:ext cx="2199424" cy="1636291"/>
            </a:xfrm>
            <a:custGeom>
              <a:avLst/>
              <a:gdLst>
                <a:gd name="T0" fmla="*/ 1099712 w 2199425"/>
                <a:gd name="T1" fmla="*/ 0 h 1636287"/>
                <a:gd name="T2" fmla="*/ 2199420 w 2199425"/>
                <a:gd name="T3" fmla="*/ 818154 h 1636287"/>
                <a:gd name="T4" fmla="*/ 1099712 w 2199425"/>
                <a:gd name="T5" fmla="*/ 1636307 h 1636287"/>
                <a:gd name="T6" fmla="*/ 0 w 2199425"/>
                <a:gd name="T7" fmla="*/ 818154 h 1636287"/>
                <a:gd name="T8" fmla="*/ 538733 w 2199425"/>
                <a:gd name="T9" fmla="*/ 1550774 h 1636287"/>
                <a:gd name="T10" fmla="*/ 86098 w 2199425"/>
                <a:gd name="T11" fmla="*/ 1428579 h 1636287"/>
                <a:gd name="T12" fmla="*/ 80785 w 2199425"/>
                <a:gd name="T13" fmla="*/ 1416891 h 1636287"/>
                <a:gd name="T14" fmla="*/ 115848 w 2199425"/>
                <a:gd name="T15" fmla="*/ 1102384 h 1636287"/>
                <a:gd name="T16" fmla="*/ 257164 w 2199425"/>
                <a:gd name="T17" fmla="*/ 988689 h 1636287"/>
                <a:gd name="T18" fmla="*/ 2193079 w 2199425"/>
                <a:gd name="T19" fmla="*/ 49407 h 1636287"/>
                <a:gd name="T20" fmla="*/ 2193079 w 2199425"/>
                <a:gd name="T21" fmla="*/ 7969 h 1636287"/>
                <a:gd name="T22" fmla="*/ 241226 w 2199425"/>
                <a:gd name="T23" fmla="*/ 954688 h 1636287"/>
                <a:gd name="T24" fmla="*/ 23409 w 2199425"/>
                <a:gd name="T25" fmla="*/ 1187386 h 1636287"/>
                <a:gd name="T26" fmla="*/ 47847 w 2199425"/>
                <a:gd name="T27" fmla="*/ 1433896 h 1636287"/>
                <a:gd name="T28" fmla="*/ 53160 w 2199425"/>
                <a:gd name="T29" fmla="*/ 1445584 h 1636287"/>
                <a:gd name="T30" fmla="*/ 358104 w 2199425"/>
                <a:gd name="T31" fmla="*/ 1635776 h 1636287"/>
                <a:gd name="T32" fmla="*/ 555734 w 2199425"/>
                <a:gd name="T33" fmla="*/ 1585837 h 1636287"/>
                <a:gd name="T34" fmla="*/ 2193079 w 2199425"/>
                <a:gd name="T35" fmla="*/ 789997 h 1636287"/>
                <a:gd name="T36" fmla="*/ 2193079 w 2199425"/>
                <a:gd name="T37" fmla="*/ 748558 h 1636287"/>
                <a:gd name="T38" fmla="*/ 538733 w 2199425"/>
                <a:gd name="T39" fmla="*/ 1550774 h 1636287"/>
                <a:gd name="T40" fmla="*/ 17694720 60000 65536"/>
                <a:gd name="T41" fmla="*/ 0 60000 65536"/>
                <a:gd name="T42" fmla="*/ 5898240 60000 65536"/>
                <a:gd name="T43" fmla="*/ 1179648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99425"/>
                <a:gd name="T61" fmla="*/ 0 h 1636287"/>
                <a:gd name="T62" fmla="*/ 2199425 w 2199425"/>
                <a:gd name="T63" fmla="*/ 1636287 h 163628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grpSp>
      <p:sp>
        <p:nvSpPr>
          <p:cNvPr id="12" name="Graphic 19">
            <a:extLst>
              <a:ext uri="{FF2B5EF4-FFF2-40B4-BE49-F238E27FC236}">
                <a16:creationId xmlns:a16="http://schemas.microsoft.com/office/drawing/2014/main" id="{08425E79-E20E-4E87-9E4A-D1D3C16D4FAC}"/>
              </a:ext>
            </a:extLst>
          </p:cNvPr>
          <p:cNvSpPr>
            <a:spLocks/>
          </p:cNvSpPr>
          <p:nvPr/>
        </p:nvSpPr>
        <p:spPr bwMode="auto">
          <a:xfrm>
            <a:off x="838200" y="1492250"/>
            <a:ext cx="6153150" cy="150813"/>
          </a:xfrm>
          <a:custGeom>
            <a:avLst/>
            <a:gdLst>
              <a:gd name="T0" fmla="*/ 9605197 w 4629150"/>
              <a:gd name="T1" fmla="*/ 0 h 123825"/>
              <a:gd name="T2" fmla="*/ 19210393 w 4629150"/>
              <a:gd name="T3" fmla="*/ 166354 h 123825"/>
              <a:gd name="T4" fmla="*/ 9605197 w 4629150"/>
              <a:gd name="T5" fmla="*/ 332708 h 123825"/>
              <a:gd name="T6" fmla="*/ 0 w 4629150"/>
              <a:gd name="T7" fmla="*/ 166354 h 123825"/>
              <a:gd name="T8" fmla="*/ 18959393 w 4629150"/>
              <a:gd name="T9" fmla="*/ 318630 h 123825"/>
              <a:gd name="T10" fmla="*/ 258906 w 4629150"/>
              <a:gd name="T11" fmla="*/ 318630 h 123825"/>
              <a:gd name="T12" fmla="*/ 29647 w 4629150"/>
              <a:gd name="T13" fmla="*/ 167635 h 123825"/>
              <a:gd name="T14" fmla="*/ 29647 w 4629150"/>
              <a:gd name="T15" fmla="*/ 167635 h 123825"/>
              <a:gd name="T16" fmla="*/ 258906 w 4629150"/>
              <a:gd name="T17" fmla="*/ 19195 h 123825"/>
              <a:gd name="T18" fmla="*/ 18959393 w 4629150"/>
              <a:gd name="T19" fmla="*/ 19195 h 123825"/>
              <a:gd name="T20" fmla="*/ 19188658 w 4629150"/>
              <a:gd name="T21" fmla="*/ 167635 h 123825"/>
              <a:gd name="T22" fmla="*/ 19188658 w 4629150"/>
              <a:gd name="T23" fmla="*/ 167635 h 123825"/>
              <a:gd name="T24" fmla="*/ 18959393 w 4629150"/>
              <a:gd name="T25" fmla="*/ 318630 h 123825"/>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29150"/>
              <a:gd name="T40" fmla="*/ 0 h 123825"/>
              <a:gd name="T41" fmla="*/ 4629150 w 4629150"/>
              <a:gd name="T42" fmla="*/ 123825 h 1238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29150" h="123825">
                <a:moveTo>
                  <a:pt x="4568666" y="118586"/>
                </a:moveTo>
                <a:lnTo>
                  <a:pt x="62389" y="118586"/>
                </a:lnTo>
                <a:cubicBezTo>
                  <a:pt x="31909" y="118586"/>
                  <a:pt x="7144" y="92869"/>
                  <a:pt x="7144" y="62389"/>
                </a:cubicBezTo>
                <a:cubicBezTo>
                  <a:pt x="7144" y="31909"/>
                  <a:pt x="31909" y="7144"/>
                  <a:pt x="62389" y="7144"/>
                </a:cubicBezTo>
                <a:lnTo>
                  <a:pt x="4568666" y="7144"/>
                </a:lnTo>
                <a:cubicBezTo>
                  <a:pt x="4599147" y="7144"/>
                  <a:pt x="4623912" y="31909"/>
                  <a:pt x="4623912" y="62389"/>
                </a:cubicBezTo>
                <a:cubicBezTo>
                  <a:pt x="4623912" y="92869"/>
                  <a:pt x="4599147" y="118586"/>
                  <a:pt x="4568666" y="118586"/>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5" name="Title 6"/>
          <p:cNvSpPr txBox="1">
            <a:spLocks noGrp="1"/>
          </p:cNvSpPr>
          <p:nvPr>
            <p:ph type="title"/>
          </p:nvPr>
        </p:nvSpPr>
        <p:spPr>
          <a:xfrm>
            <a:off x="838203" y="365129"/>
            <a:ext cx="9050520" cy="945498"/>
          </a:xfrm>
        </p:spPr>
        <p:txBody>
          <a:bodyPr/>
          <a:lstStyle>
            <a:lvl1pPr>
              <a:defRPr/>
            </a:lvl1pPr>
          </a:lstStyle>
          <a:p>
            <a:pPr lvl="0"/>
            <a:r>
              <a:rPr lang="en-US"/>
              <a:t>Click to edit Master title style</a:t>
            </a:r>
          </a:p>
        </p:txBody>
      </p:sp>
      <p:sp>
        <p:nvSpPr>
          <p:cNvPr id="13" name="Date Placeholder 3">
            <a:extLst>
              <a:ext uri="{FF2B5EF4-FFF2-40B4-BE49-F238E27FC236}">
                <a16:creationId xmlns:a16="http://schemas.microsoft.com/office/drawing/2014/main" id="{A7CE809C-3742-43C8-BC1B-61B56C9C0B05}"/>
              </a:ext>
            </a:extLst>
          </p:cNvPr>
          <p:cNvSpPr txBox="1">
            <a:spLocks noGrp="1"/>
          </p:cNvSpPr>
          <p:nvPr>
            <p:ph type="dt" sz="half" idx="10"/>
          </p:nvPr>
        </p:nvSpPr>
        <p:spPr/>
        <p:txBody>
          <a:bodyPr/>
          <a:lstStyle>
            <a:lvl1pPr>
              <a:defRPr/>
            </a:lvl1pPr>
          </a:lstStyle>
          <a:p>
            <a:pPr>
              <a:defRPr/>
            </a:pPr>
            <a:r>
              <a:t>MM.DD.20XX</a:t>
            </a:r>
          </a:p>
        </p:txBody>
      </p:sp>
      <p:sp>
        <p:nvSpPr>
          <p:cNvPr id="14" name="Footer Placeholder 4">
            <a:extLst>
              <a:ext uri="{FF2B5EF4-FFF2-40B4-BE49-F238E27FC236}">
                <a16:creationId xmlns:a16="http://schemas.microsoft.com/office/drawing/2014/main" id="{E0FAA338-CC5E-42A5-8E3A-D3CF11BE8B16}"/>
              </a:ext>
            </a:extLst>
          </p:cNvPr>
          <p:cNvSpPr txBox="1">
            <a:spLocks noGrp="1"/>
          </p:cNvSpPr>
          <p:nvPr>
            <p:ph type="ftr" sz="quarter" idx="11"/>
          </p:nvPr>
        </p:nvSpPr>
        <p:spPr>
          <a:xfrm>
            <a:off x="812800" y="5797550"/>
            <a:ext cx="4114800" cy="365125"/>
          </a:xfrm>
        </p:spPr>
        <p:txBody>
          <a:bodyPr/>
          <a:lstStyle>
            <a:lvl1pPr>
              <a:defRPr/>
            </a:lvl1pPr>
          </a:lstStyle>
          <a:p>
            <a:pPr>
              <a:defRPr/>
            </a:pPr>
            <a:r>
              <a:t>ADD A FOOTER</a:t>
            </a:r>
            <a:endParaRPr lang="ru-RU"/>
          </a:p>
        </p:txBody>
      </p:sp>
      <p:sp>
        <p:nvSpPr>
          <p:cNvPr id="16" name="Slide Number Placeholder 5">
            <a:extLst>
              <a:ext uri="{FF2B5EF4-FFF2-40B4-BE49-F238E27FC236}">
                <a16:creationId xmlns:a16="http://schemas.microsoft.com/office/drawing/2014/main" id="{20446320-5EC5-44CE-B069-E6ADE7730C88}"/>
              </a:ext>
            </a:extLst>
          </p:cNvPr>
          <p:cNvSpPr txBox="1">
            <a:spLocks noGrp="1"/>
          </p:cNvSpPr>
          <p:nvPr>
            <p:ph type="sldNum" sz="quarter" idx="12"/>
          </p:nvPr>
        </p:nvSpPr>
        <p:spPr/>
        <p:txBody>
          <a:bodyPr/>
          <a:lstStyle>
            <a:lvl1pPr>
              <a:defRPr/>
            </a:lvl1pPr>
          </a:lstStyle>
          <a:p>
            <a:pPr>
              <a:defRPr/>
            </a:pPr>
            <a:fld id="{5A20DD06-E311-42CF-AE4A-185EB7A5ABDC}" type="slidenum">
              <a:rPr lang="ru-RU" altLang="en-US"/>
              <a:pPr>
                <a:defRPr/>
              </a:pPr>
              <a:t>‹#›</a:t>
            </a:fld>
            <a:endParaRPr lang="ru-RU" altLang="en-US"/>
          </a:p>
        </p:txBody>
      </p:sp>
    </p:spTree>
    <p:extLst>
      <p:ext uri="{BB962C8B-B14F-4D97-AF65-F5344CB8AC3E}">
        <p14:creationId xmlns:p14="http://schemas.microsoft.com/office/powerpoint/2010/main" val="46536985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Oval 47">
            <a:extLst>
              <a:ext uri="{FF2B5EF4-FFF2-40B4-BE49-F238E27FC236}">
                <a16:creationId xmlns:a16="http://schemas.microsoft.com/office/drawing/2014/main" id="{5A3D9B74-B9BE-4279-B8C0-3D914DA6F01A}"/>
              </a:ext>
            </a:extLst>
          </p:cNvPr>
          <p:cNvSpPr>
            <a:spLocks/>
          </p:cNvSpPr>
          <p:nvPr/>
        </p:nvSpPr>
        <p:spPr bwMode="auto">
          <a:xfrm>
            <a:off x="10893425" y="5802313"/>
            <a:ext cx="385763" cy="385762"/>
          </a:xfrm>
          <a:custGeom>
            <a:avLst/>
            <a:gdLst>
              <a:gd name="T0" fmla="*/ 193729 w 385200"/>
              <a:gd name="T1" fmla="*/ 0 h 385200"/>
              <a:gd name="T2" fmla="*/ 387457 w 385200"/>
              <a:gd name="T3" fmla="*/ 193726 h 385200"/>
              <a:gd name="T4" fmla="*/ 193729 w 385200"/>
              <a:gd name="T5" fmla="*/ 387453 h 385200"/>
              <a:gd name="T6" fmla="*/ 0 w 385200"/>
              <a:gd name="T7" fmla="*/ 193726 h 385200"/>
              <a:gd name="T8" fmla="*/ 56742 w 385200"/>
              <a:gd name="T9" fmla="*/ 56741 h 385200"/>
              <a:gd name="T10" fmla="*/ 56742 w 385200"/>
              <a:gd name="T11" fmla="*/ 330712 h 385200"/>
              <a:gd name="T12" fmla="*/ 330716 w 385200"/>
              <a:gd name="T13" fmla="*/ 330712 h 385200"/>
              <a:gd name="T14" fmla="*/ 330716 w 385200"/>
              <a:gd name="T15" fmla="*/ 56741 h 385200"/>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6411 w 385200"/>
              <a:gd name="T25" fmla="*/ 56411 h 385200"/>
              <a:gd name="T26" fmla="*/ 328789 w 385200"/>
              <a:gd name="T27" fmla="*/ 328789 h 385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5200" h="385200">
                <a:moveTo>
                  <a:pt x="0" y="192600"/>
                </a:moveTo>
                <a:lnTo>
                  <a:pt x="0" y="192599"/>
                </a:lnTo>
                <a:cubicBezTo>
                  <a:pt x="0" y="298970"/>
                  <a:pt x="86229" y="385200"/>
                  <a:pt x="192600" y="385200"/>
                </a:cubicBezTo>
                <a:cubicBezTo>
                  <a:pt x="298970" y="385200"/>
                  <a:pt x="385200" y="298970"/>
                  <a:pt x="385200" y="192600"/>
                </a:cubicBezTo>
                <a:cubicBezTo>
                  <a:pt x="385200" y="86229"/>
                  <a:pt x="298970" y="0"/>
                  <a:pt x="192600" y="0"/>
                </a:cubicBezTo>
                <a:cubicBezTo>
                  <a:pt x="86229" y="-1"/>
                  <a:pt x="0" y="86229"/>
                  <a:pt x="0" y="192599"/>
                </a:cubicBezTo>
                <a:lnTo>
                  <a:pt x="0" y="192600"/>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GB"/>
          </a:p>
        </p:txBody>
      </p:sp>
      <p:sp>
        <p:nvSpPr>
          <p:cNvPr id="3" name="Graphic 12">
            <a:extLst>
              <a:ext uri="{FF2B5EF4-FFF2-40B4-BE49-F238E27FC236}">
                <a16:creationId xmlns:a16="http://schemas.microsoft.com/office/drawing/2014/main" id="{2AFE5271-F38A-4F0C-AC00-8E5F4A5F4424}"/>
              </a:ext>
            </a:extLst>
          </p:cNvPr>
          <p:cNvSpPr>
            <a:spLocks/>
          </p:cNvSpPr>
          <p:nvPr/>
        </p:nvSpPr>
        <p:spPr bwMode="auto">
          <a:xfrm>
            <a:off x="11334750" y="5788025"/>
            <a:ext cx="869950" cy="409575"/>
          </a:xfrm>
          <a:custGeom>
            <a:avLst/>
            <a:gdLst>
              <a:gd name="T0" fmla="*/ 434138 w 870509"/>
              <a:gd name="T1" fmla="*/ 0 h 409651"/>
              <a:gd name="T2" fmla="*/ 868274 w 870509"/>
              <a:gd name="T3" fmla="*/ 204674 h 409651"/>
              <a:gd name="T4" fmla="*/ 434138 w 870509"/>
              <a:gd name="T5" fmla="*/ 409347 h 409651"/>
              <a:gd name="T6" fmla="*/ 0 w 870509"/>
              <a:gd name="T7" fmla="*/ 204674 h 409651"/>
              <a:gd name="T8" fmla="*/ 203023 w 870509"/>
              <a:gd name="T9" fmla="*/ 400394 h 409651"/>
              <a:gd name="T10" fmla="*/ 858060 w 870509"/>
              <a:gd name="T11" fmla="*/ 400394 h 409651"/>
              <a:gd name="T12" fmla="*/ 858060 w 870509"/>
              <a:gd name="T13" fmla="*/ 12794 h 409651"/>
              <a:gd name="T14" fmla="*/ 203023 w 870509"/>
              <a:gd name="T15" fmla="*/ 12794 h 409651"/>
              <a:gd name="T16" fmla="*/ 12770 w 870509"/>
              <a:gd name="T17" fmla="*/ 203393 h 409651"/>
              <a:gd name="T18" fmla="*/ 12770 w 870509"/>
              <a:gd name="T19" fmla="*/ 211070 h 409651"/>
              <a:gd name="T20" fmla="*/ 203023 w 870509"/>
              <a:gd name="T21" fmla="*/ 400394 h 409651"/>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870509"/>
              <a:gd name="T34" fmla="*/ 0 h 409651"/>
              <a:gd name="T35" fmla="*/ 870509 w 870509"/>
              <a:gd name="T36" fmla="*/ 409651 h 4096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grpSp>
        <p:nvGrpSpPr>
          <p:cNvPr id="4" name="Graphic 39">
            <a:extLst>
              <a:ext uri="{FF2B5EF4-FFF2-40B4-BE49-F238E27FC236}">
                <a16:creationId xmlns:a16="http://schemas.microsoft.com/office/drawing/2014/main" id="{844437AB-A42A-485D-A48C-9BB4376D302E}"/>
              </a:ext>
            </a:extLst>
          </p:cNvPr>
          <p:cNvGrpSpPr>
            <a:grpSpLocks/>
          </p:cNvGrpSpPr>
          <p:nvPr/>
        </p:nvGrpSpPr>
        <p:grpSpPr bwMode="auto">
          <a:xfrm>
            <a:off x="9999663" y="-7938"/>
            <a:ext cx="2200275" cy="1944688"/>
            <a:chOff x="9999814" y="-7973"/>
            <a:chExt cx="2199424" cy="1945485"/>
          </a:xfrm>
        </p:grpSpPr>
        <p:sp>
          <p:nvSpPr>
            <p:cNvPr id="5" name="Freeform: Shape 41">
              <a:extLst>
                <a:ext uri="{FF2B5EF4-FFF2-40B4-BE49-F238E27FC236}">
                  <a16:creationId xmlns:a16="http://schemas.microsoft.com/office/drawing/2014/main" id="{C5A67D9F-5595-4569-BEB7-B0C7BA85D7DF}"/>
                </a:ext>
              </a:extLst>
            </p:cNvPr>
            <p:cNvSpPr>
              <a:spLocks/>
            </p:cNvSpPr>
            <p:nvPr/>
          </p:nvSpPr>
          <p:spPr bwMode="auto">
            <a:xfrm>
              <a:off x="10717490" y="-7973"/>
              <a:ext cx="1466286" cy="1009397"/>
            </a:xfrm>
            <a:custGeom>
              <a:avLst/>
              <a:gdLst>
                <a:gd name="T0" fmla="*/ 733151 w 1466283"/>
                <a:gd name="T1" fmla="*/ 0 h 1009397"/>
                <a:gd name="T2" fmla="*/ 1466298 w 1466283"/>
                <a:gd name="T3" fmla="*/ 504699 h 1009397"/>
                <a:gd name="T4" fmla="*/ 733151 w 1466283"/>
                <a:gd name="T5" fmla="*/ 1009397 h 1009397"/>
                <a:gd name="T6" fmla="*/ 0 w 1466283"/>
                <a:gd name="T7" fmla="*/ 504699 h 1009397"/>
                <a:gd name="T8" fmla="*/ 1467987 w 1466283"/>
                <a:gd name="T9" fmla="*/ 752798 h 1009397"/>
                <a:gd name="T10" fmla="*/ 1221476 w 1466283"/>
                <a:gd name="T11" fmla="*/ 871801 h 1009397"/>
                <a:gd name="T12" fmla="*/ 425640 w 1466283"/>
                <a:gd name="T13" fmla="*/ 821862 h 1009397"/>
                <a:gd name="T14" fmla="*/ 158942 w 1466283"/>
                <a:gd name="T15" fmla="*/ 510543 h 1009397"/>
                <a:gd name="T16" fmla="*/ 145129 w 1466283"/>
                <a:gd name="T17" fmla="*/ 482917 h 1009397"/>
                <a:gd name="T18" fmla="*/ 52689 w 1466283"/>
                <a:gd name="T19" fmla="*/ 7969 h 1009397"/>
                <a:gd name="T20" fmla="*/ 14439 w 1466283"/>
                <a:gd name="T21" fmla="*/ 7969 h 1009397"/>
                <a:gd name="T22" fmla="*/ 111128 w 1466283"/>
                <a:gd name="T23" fmla="*/ 499918 h 1009397"/>
                <a:gd name="T24" fmla="*/ 124941 w 1466283"/>
                <a:gd name="T25" fmla="*/ 527543 h 1009397"/>
                <a:gd name="T26" fmla="*/ 402265 w 1466283"/>
                <a:gd name="T27" fmla="*/ 851613 h 1009397"/>
                <a:gd name="T28" fmla="*/ 845343 w 1466283"/>
                <a:gd name="T29" fmla="*/ 1004617 h 1009397"/>
                <a:gd name="T30" fmla="*/ 1238482 w 1466283"/>
                <a:gd name="T31" fmla="*/ 906864 h 1009397"/>
                <a:gd name="T32" fmla="*/ 1467987 w 1466283"/>
                <a:gd name="T33" fmla="*/ 795299 h 1009397"/>
                <a:gd name="T34" fmla="*/ 1467987 w 1466283"/>
                <a:gd name="T35" fmla="*/ 752798 h 1009397"/>
                <a:gd name="T36" fmla="*/ 1467987 w 1466283"/>
                <a:gd name="T37" fmla="*/ 752798 h 1009397"/>
                <a:gd name="T38" fmla="*/ 1467987 w 1466283"/>
                <a:gd name="T39" fmla="*/ 752798 h 1009397"/>
                <a:gd name="T40" fmla="*/ 17694720 60000 65536"/>
                <a:gd name="T41" fmla="*/ 0 60000 65536"/>
                <a:gd name="T42" fmla="*/ 5898240 60000 65536"/>
                <a:gd name="T43" fmla="*/ 1179648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6283"/>
                <a:gd name="T61" fmla="*/ 0 h 1009397"/>
                <a:gd name="T62" fmla="*/ 1466283 w 1466283"/>
                <a:gd name="T63" fmla="*/ 1009397 h 100939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6" name="Freeform: Shape 42">
              <a:extLst>
                <a:ext uri="{FF2B5EF4-FFF2-40B4-BE49-F238E27FC236}">
                  <a16:creationId xmlns:a16="http://schemas.microsoft.com/office/drawing/2014/main" id="{3B452F39-8407-4945-AF77-5859952C1BFA}"/>
                </a:ext>
              </a:extLst>
            </p:cNvPr>
            <p:cNvSpPr>
              <a:spLocks/>
            </p:cNvSpPr>
            <p:nvPr/>
          </p:nvSpPr>
          <p:spPr bwMode="auto">
            <a:xfrm>
              <a:off x="10019364" y="321411"/>
              <a:ext cx="2178173" cy="1593790"/>
            </a:xfrm>
            <a:custGeom>
              <a:avLst/>
              <a:gdLst>
                <a:gd name="T0" fmla="*/ 1089087 w 2178174"/>
                <a:gd name="T1" fmla="*/ 0 h 1593786"/>
                <a:gd name="T2" fmla="*/ 2178169 w 2178174"/>
                <a:gd name="T3" fmla="*/ 796903 h 1593786"/>
                <a:gd name="T4" fmla="*/ 1089087 w 2178174"/>
                <a:gd name="T5" fmla="*/ 1593806 h 1593786"/>
                <a:gd name="T6" fmla="*/ 0 w 2178174"/>
                <a:gd name="T7" fmla="*/ 796903 h 1593786"/>
                <a:gd name="T8" fmla="*/ 231247 w 2178174"/>
                <a:gd name="T9" fmla="*/ 950438 h 1593786"/>
                <a:gd name="T10" fmla="*/ 45305 w 2178174"/>
                <a:gd name="T11" fmla="*/ 1404146 h 1593786"/>
                <a:gd name="T12" fmla="*/ 50617 w 2178174"/>
                <a:gd name="T13" fmla="*/ 1415834 h 1593786"/>
                <a:gd name="T14" fmla="*/ 529816 w 2178174"/>
                <a:gd name="T15" fmla="*/ 1547586 h 1593786"/>
                <a:gd name="T16" fmla="*/ 2173536 w 2178174"/>
                <a:gd name="T17" fmla="*/ 749621 h 1593786"/>
                <a:gd name="T18" fmla="*/ 2173536 w 2178174"/>
                <a:gd name="T19" fmla="*/ 7969 h 1593786"/>
                <a:gd name="T20" fmla="*/ 231247 w 2178174"/>
                <a:gd name="T21" fmla="*/ 950438 h 1593786"/>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2178174"/>
                <a:gd name="T34" fmla="*/ 0 h 1593786"/>
                <a:gd name="T35" fmla="*/ 2178174 w 2178174"/>
                <a:gd name="T36" fmla="*/ 1593786 h 15937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7" name="Freeform: Shape 43">
              <a:extLst>
                <a:ext uri="{FF2B5EF4-FFF2-40B4-BE49-F238E27FC236}">
                  <a16:creationId xmlns:a16="http://schemas.microsoft.com/office/drawing/2014/main" id="{502AD522-312B-43A2-8D41-6A9EAF9F0554}"/>
                </a:ext>
              </a:extLst>
            </p:cNvPr>
            <p:cNvSpPr>
              <a:spLocks/>
            </p:cNvSpPr>
            <p:nvPr/>
          </p:nvSpPr>
          <p:spPr bwMode="auto">
            <a:xfrm>
              <a:off x="10737168" y="-7973"/>
              <a:ext cx="1455660" cy="839391"/>
            </a:xfrm>
            <a:custGeom>
              <a:avLst/>
              <a:gdLst>
                <a:gd name="T0" fmla="*/ 727834 w 1455658"/>
                <a:gd name="T1" fmla="*/ 0 h 839394"/>
                <a:gd name="T2" fmla="*/ 1455668 w 1455658"/>
                <a:gd name="T3" fmla="*/ 419692 h 839394"/>
                <a:gd name="T4" fmla="*/ 727834 w 1455658"/>
                <a:gd name="T5" fmla="*/ 839379 h 839394"/>
                <a:gd name="T6" fmla="*/ 0 w 1455658"/>
                <a:gd name="T7" fmla="*/ 419692 h 839394"/>
                <a:gd name="T8" fmla="*/ 123329 w 1455658"/>
                <a:gd name="T9" fmla="*/ 521158 h 839394"/>
                <a:gd name="T10" fmla="*/ 390027 w 1455658"/>
                <a:gd name="T11" fmla="*/ 834598 h 839394"/>
                <a:gd name="T12" fmla="*/ 1455744 w 1455658"/>
                <a:gd name="T13" fmla="*/ 317158 h 839394"/>
                <a:gd name="T14" fmla="*/ 1456807 w 1455658"/>
                <a:gd name="T15" fmla="*/ 7969 h 839394"/>
                <a:gd name="T16" fmla="*/ 14951 w 1455658"/>
                <a:gd name="T17" fmla="*/ 7969 h 839394"/>
                <a:gd name="T18" fmla="*/ 109516 w 1455658"/>
                <a:gd name="T19" fmla="*/ 493533 h 839394"/>
                <a:gd name="T20" fmla="*/ 123329 w 1455658"/>
                <a:gd name="T21" fmla="*/ 521158 h 839394"/>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455658"/>
                <a:gd name="T34" fmla="*/ 0 h 839394"/>
                <a:gd name="T35" fmla="*/ 1455658 w 1455658"/>
                <a:gd name="T36" fmla="*/ 839394 h 8393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8" name="Freeform: Shape 44">
              <a:extLst>
                <a:ext uri="{FF2B5EF4-FFF2-40B4-BE49-F238E27FC236}">
                  <a16:creationId xmlns:a16="http://schemas.microsoft.com/office/drawing/2014/main" id="{189ACFC4-F219-475C-978D-4C10D36D2C07}"/>
                </a:ext>
              </a:extLst>
            </p:cNvPr>
            <p:cNvSpPr>
              <a:spLocks/>
            </p:cNvSpPr>
            <p:nvPr/>
          </p:nvSpPr>
          <p:spPr bwMode="auto">
            <a:xfrm>
              <a:off x="11129784" y="1146995"/>
              <a:ext cx="1062523" cy="743763"/>
            </a:xfrm>
            <a:custGeom>
              <a:avLst/>
              <a:gdLst>
                <a:gd name="T0" fmla="*/ 531262 w 1062524"/>
                <a:gd name="T1" fmla="*/ 0 h 743766"/>
                <a:gd name="T2" fmla="*/ 1062519 w 1062524"/>
                <a:gd name="T3" fmla="*/ 371878 h 743766"/>
                <a:gd name="T4" fmla="*/ 531262 w 1062524"/>
                <a:gd name="T5" fmla="*/ 743751 h 743766"/>
                <a:gd name="T6" fmla="*/ 0 w 1062524"/>
                <a:gd name="T7" fmla="*/ 371878 h 743766"/>
                <a:gd name="T8" fmla="*/ 1064173 w 1062524"/>
                <a:gd name="T9" fmla="*/ 7969 h 743766"/>
                <a:gd name="T10" fmla="*/ 91968 w 1062524"/>
                <a:gd name="T11" fmla="*/ 480782 h 743766"/>
                <a:gd name="T12" fmla="*/ 22904 w 1062524"/>
                <a:gd name="T13" fmla="*/ 658219 h 743766"/>
                <a:gd name="T14" fmla="*/ 25029 w 1062524"/>
                <a:gd name="T15" fmla="*/ 663531 h 743766"/>
                <a:gd name="T16" fmla="*/ 209908 w 1062524"/>
                <a:gd name="T17" fmla="*/ 718783 h 743766"/>
                <a:gd name="T18" fmla="*/ 1064173 w 1062524"/>
                <a:gd name="T19" fmla="*/ 302283 h 743766"/>
                <a:gd name="T20" fmla="*/ 1064173 w 1062524"/>
                <a:gd name="T21" fmla="*/ 7969 h 743766"/>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062524"/>
                <a:gd name="T34" fmla="*/ 0 h 743766"/>
                <a:gd name="T35" fmla="*/ 1062524 w 1062524"/>
                <a:gd name="T36" fmla="*/ 743766 h 7437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9" name="Freeform: Shape 45">
              <a:extLst>
                <a:ext uri="{FF2B5EF4-FFF2-40B4-BE49-F238E27FC236}">
                  <a16:creationId xmlns:a16="http://schemas.microsoft.com/office/drawing/2014/main" id="{788048A8-281B-45D7-B315-85DDA739F2CC}"/>
                </a:ext>
              </a:extLst>
            </p:cNvPr>
            <p:cNvSpPr>
              <a:spLocks/>
            </p:cNvSpPr>
            <p:nvPr/>
          </p:nvSpPr>
          <p:spPr bwMode="auto">
            <a:xfrm>
              <a:off x="11110206" y="1128936"/>
              <a:ext cx="1083774" cy="775639"/>
            </a:xfrm>
            <a:custGeom>
              <a:avLst/>
              <a:gdLst>
                <a:gd name="T0" fmla="*/ 541887 w 1083774"/>
                <a:gd name="T1" fmla="*/ 0 h 775642"/>
                <a:gd name="T2" fmla="*/ 1083774 w 1083774"/>
                <a:gd name="T3" fmla="*/ 387816 h 775642"/>
                <a:gd name="T4" fmla="*/ 541887 w 1083774"/>
                <a:gd name="T5" fmla="*/ 775627 h 775642"/>
                <a:gd name="T6" fmla="*/ 0 w 1083774"/>
                <a:gd name="T7" fmla="*/ 387816 h 775642"/>
                <a:gd name="T8" fmla="*/ 219924 w 1083774"/>
                <a:gd name="T9" fmla="*/ 719845 h 775642"/>
                <a:gd name="T10" fmla="*/ 60545 w 1083774"/>
                <a:gd name="T11" fmla="*/ 674157 h 775642"/>
                <a:gd name="T12" fmla="*/ 58420 w 1083774"/>
                <a:gd name="T13" fmla="*/ 668844 h 775642"/>
                <a:gd name="T14" fmla="*/ 118984 w 1083774"/>
                <a:gd name="T15" fmla="*/ 515846 h 775642"/>
                <a:gd name="T16" fmla="*/ 1083756 w 1083774"/>
                <a:gd name="T17" fmla="*/ 48345 h 775642"/>
                <a:gd name="T18" fmla="*/ 1083756 w 1083774"/>
                <a:gd name="T19" fmla="*/ 7969 h 775642"/>
                <a:gd name="T20" fmla="*/ 103046 w 1083774"/>
                <a:gd name="T21" fmla="*/ 482907 h 775642"/>
                <a:gd name="T22" fmla="*/ 14856 w 1083774"/>
                <a:gd name="T23" fmla="*/ 578534 h 775642"/>
                <a:gd name="T24" fmla="*/ 24419 w 1083774"/>
                <a:gd name="T25" fmla="*/ 686907 h 775642"/>
                <a:gd name="T26" fmla="*/ 26544 w 1083774"/>
                <a:gd name="T27" fmla="*/ 692219 h 775642"/>
                <a:gd name="T28" fmla="*/ 157235 w 1083774"/>
                <a:gd name="T29" fmla="*/ 775096 h 775642"/>
                <a:gd name="T30" fmla="*/ 236924 w 1083774"/>
                <a:gd name="T31" fmla="*/ 754908 h 775642"/>
                <a:gd name="T32" fmla="*/ 1083756 w 1083774"/>
                <a:gd name="T33" fmla="*/ 344784 h 775642"/>
                <a:gd name="T34" fmla="*/ 1083756 w 1083774"/>
                <a:gd name="T35" fmla="*/ 301221 h 775642"/>
                <a:gd name="T36" fmla="*/ 219924 w 1083774"/>
                <a:gd name="T37" fmla="*/ 719845 h 775642"/>
                <a:gd name="T38" fmla="*/ 17694720 60000 65536"/>
                <a:gd name="T39" fmla="*/ 0 60000 65536"/>
                <a:gd name="T40" fmla="*/ 5898240 60000 65536"/>
                <a:gd name="T41" fmla="*/ 1179648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83774"/>
                <a:gd name="T58" fmla="*/ 0 h 775642"/>
                <a:gd name="T59" fmla="*/ 1083774 w 1083774"/>
                <a:gd name="T60" fmla="*/ 775642 h 7756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0" name="Freeform: Shape 46">
              <a:extLst>
                <a:ext uri="{FF2B5EF4-FFF2-40B4-BE49-F238E27FC236}">
                  <a16:creationId xmlns:a16="http://schemas.microsoft.com/office/drawing/2014/main" id="{3392880A-FB16-4835-AC70-AA27CA95C2EC}"/>
                </a:ext>
              </a:extLst>
            </p:cNvPr>
            <p:cNvSpPr>
              <a:spLocks/>
            </p:cNvSpPr>
            <p:nvPr/>
          </p:nvSpPr>
          <p:spPr bwMode="auto">
            <a:xfrm>
              <a:off x="9999814" y="301221"/>
              <a:ext cx="2199424" cy="1636291"/>
            </a:xfrm>
            <a:custGeom>
              <a:avLst/>
              <a:gdLst>
                <a:gd name="T0" fmla="*/ 1099712 w 2199425"/>
                <a:gd name="T1" fmla="*/ 0 h 1636287"/>
                <a:gd name="T2" fmla="*/ 2199420 w 2199425"/>
                <a:gd name="T3" fmla="*/ 818154 h 1636287"/>
                <a:gd name="T4" fmla="*/ 1099712 w 2199425"/>
                <a:gd name="T5" fmla="*/ 1636307 h 1636287"/>
                <a:gd name="T6" fmla="*/ 0 w 2199425"/>
                <a:gd name="T7" fmla="*/ 818154 h 1636287"/>
                <a:gd name="T8" fmla="*/ 538733 w 2199425"/>
                <a:gd name="T9" fmla="*/ 1550774 h 1636287"/>
                <a:gd name="T10" fmla="*/ 86098 w 2199425"/>
                <a:gd name="T11" fmla="*/ 1428579 h 1636287"/>
                <a:gd name="T12" fmla="*/ 80785 w 2199425"/>
                <a:gd name="T13" fmla="*/ 1416891 h 1636287"/>
                <a:gd name="T14" fmla="*/ 115848 w 2199425"/>
                <a:gd name="T15" fmla="*/ 1102384 h 1636287"/>
                <a:gd name="T16" fmla="*/ 257164 w 2199425"/>
                <a:gd name="T17" fmla="*/ 988689 h 1636287"/>
                <a:gd name="T18" fmla="*/ 2193079 w 2199425"/>
                <a:gd name="T19" fmla="*/ 49407 h 1636287"/>
                <a:gd name="T20" fmla="*/ 2193079 w 2199425"/>
                <a:gd name="T21" fmla="*/ 7969 h 1636287"/>
                <a:gd name="T22" fmla="*/ 241226 w 2199425"/>
                <a:gd name="T23" fmla="*/ 954688 h 1636287"/>
                <a:gd name="T24" fmla="*/ 23409 w 2199425"/>
                <a:gd name="T25" fmla="*/ 1187386 h 1636287"/>
                <a:gd name="T26" fmla="*/ 47847 w 2199425"/>
                <a:gd name="T27" fmla="*/ 1433896 h 1636287"/>
                <a:gd name="T28" fmla="*/ 53160 w 2199425"/>
                <a:gd name="T29" fmla="*/ 1445584 h 1636287"/>
                <a:gd name="T30" fmla="*/ 358104 w 2199425"/>
                <a:gd name="T31" fmla="*/ 1635776 h 1636287"/>
                <a:gd name="T32" fmla="*/ 555734 w 2199425"/>
                <a:gd name="T33" fmla="*/ 1585837 h 1636287"/>
                <a:gd name="T34" fmla="*/ 2193079 w 2199425"/>
                <a:gd name="T35" fmla="*/ 789997 h 1636287"/>
                <a:gd name="T36" fmla="*/ 2193079 w 2199425"/>
                <a:gd name="T37" fmla="*/ 748558 h 1636287"/>
                <a:gd name="T38" fmla="*/ 538733 w 2199425"/>
                <a:gd name="T39" fmla="*/ 1550774 h 1636287"/>
                <a:gd name="T40" fmla="*/ 17694720 60000 65536"/>
                <a:gd name="T41" fmla="*/ 0 60000 65536"/>
                <a:gd name="T42" fmla="*/ 5898240 60000 65536"/>
                <a:gd name="T43" fmla="*/ 1179648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99425"/>
                <a:gd name="T61" fmla="*/ 0 h 1636287"/>
                <a:gd name="T62" fmla="*/ 2199425 w 2199425"/>
                <a:gd name="T63" fmla="*/ 1636287 h 163628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grpSp>
      <p:sp>
        <p:nvSpPr>
          <p:cNvPr id="11" name="Date Placeholder 3">
            <a:extLst>
              <a:ext uri="{FF2B5EF4-FFF2-40B4-BE49-F238E27FC236}">
                <a16:creationId xmlns:a16="http://schemas.microsoft.com/office/drawing/2014/main" id="{AA24DEAB-A668-4FCF-AED8-4003B8484A41}"/>
              </a:ext>
            </a:extLst>
          </p:cNvPr>
          <p:cNvSpPr txBox="1">
            <a:spLocks noGrp="1"/>
          </p:cNvSpPr>
          <p:nvPr>
            <p:ph type="dt" sz="half" idx="10"/>
          </p:nvPr>
        </p:nvSpPr>
        <p:spPr/>
        <p:txBody>
          <a:bodyPr/>
          <a:lstStyle>
            <a:lvl1pPr>
              <a:defRPr/>
            </a:lvl1pPr>
          </a:lstStyle>
          <a:p>
            <a:pPr>
              <a:defRPr/>
            </a:pPr>
            <a:r>
              <a:t>MM.DD.20XX</a:t>
            </a:r>
          </a:p>
        </p:txBody>
      </p:sp>
      <p:sp>
        <p:nvSpPr>
          <p:cNvPr id="12" name="Footer Placeholder 4">
            <a:extLst>
              <a:ext uri="{FF2B5EF4-FFF2-40B4-BE49-F238E27FC236}">
                <a16:creationId xmlns:a16="http://schemas.microsoft.com/office/drawing/2014/main" id="{3265F781-4C53-4101-A7B5-DF36E67AD97C}"/>
              </a:ext>
            </a:extLst>
          </p:cNvPr>
          <p:cNvSpPr txBox="1">
            <a:spLocks noGrp="1"/>
          </p:cNvSpPr>
          <p:nvPr>
            <p:ph type="ftr" sz="quarter" idx="11"/>
          </p:nvPr>
        </p:nvSpPr>
        <p:spPr>
          <a:xfrm>
            <a:off x="812800" y="5797550"/>
            <a:ext cx="4114800" cy="365125"/>
          </a:xfrm>
        </p:spPr>
        <p:txBody>
          <a:bodyPr/>
          <a:lstStyle>
            <a:lvl1pPr>
              <a:defRPr/>
            </a:lvl1pPr>
          </a:lstStyle>
          <a:p>
            <a:pPr>
              <a:defRPr/>
            </a:pPr>
            <a:r>
              <a:t>ADD A FOOTER</a:t>
            </a:r>
            <a:endParaRPr lang="ru-RU"/>
          </a:p>
        </p:txBody>
      </p:sp>
      <p:sp>
        <p:nvSpPr>
          <p:cNvPr id="13" name="Slide Number Placeholder 5">
            <a:extLst>
              <a:ext uri="{FF2B5EF4-FFF2-40B4-BE49-F238E27FC236}">
                <a16:creationId xmlns:a16="http://schemas.microsoft.com/office/drawing/2014/main" id="{48AE0C26-1741-46BD-8094-26B17181EEAB}"/>
              </a:ext>
            </a:extLst>
          </p:cNvPr>
          <p:cNvSpPr txBox="1">
            <a:spLocks noGrp="1"/>
          </p:cNvSpPr>
          <p:nvPr>
            <p:ph type="sldNum" sz="quarter" idx="12"/>
          </p:nvPr>
        </p:nvSpPr>
        <p:spPr/>
        <p:txBody>
          <a:bodyPr/>
          <a:lstStyle>
            <a:lvl1pPr>
              <a:defRPr/>
            </a:lvl1pPr>
          </a:lstStyle>
          <a:p>
            <a:pPr>
              <a:defRPr/>
            </a:pPr>
            <a:fld id="{42D988E1-7F49-4E75-8886-D92A9440A60A}" type="slidenum">
              <a:rPr lang="ru-RU" altLang="en-US"/>
              <a:pPr>
                <a:defRPr/>
              </a:pPr>
              <a:t>‹#›</a:t>
            </a:fld>
            <a:endParaRPr lang="ru-RU" altLang="en-US"/>
          </a:p>
        </p:txBody>
      </p:sp>
    </p:spTree>
    <p:extLst>
      <p:ext uri="{BB962C8B-B14F-4D97-AF65-F5344CB8AC3E}">
        <p14:creationId xmlns:p14="http://schemas.microsoft.com/office/powerpoint/2010/main" val="350049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sp>
        <p:nvSpPr>
          <p:cNvPr id="5" name="Oval 33">
            <a:extLst>
              <a:ext uri="{FF2B5EF4-FFF2-40B4-BE49-F238E27FC236}">
                <a16:creationId xmlns:a16="http://schemas.microsoft.com/office/drawing/2014/main" id="{B2BBE037-4D65-45EF-9E76-5FDFE1A64769}"/>
              </a:ext>
            </a:extLst>
          </p:cNvPr>
          <p:cNvSpPr>
            <a:spLocks/>
          </p:cNvSpPr>
          <p:nvPr/>
        </p:nvSpPr>
        <p:spPr bwMode="auto">
          <a:xfrm>
            <a:off x="10893425" y="5802313"/>
            <a:ext cx="385763" cy="385762"/>
          </a:xfrm>
          <a:custGeom>
            <a:avLst/>
            <a:gdLst>
              <a:gd name="T0" fmla="*/ 193729 w 385200"/>
              <a:gd name="T1" fmla="*/ 0 h 385200"/>
              <a:gd name="T2" fmla="*/ 387457 w 385200"/>
              <a:gd name="T3" fmla="*/ 193726 h 385200"/>
              <a:gd name="T4" fmla="*/ 193729 w 385200"/>
              <a:gd name="T5" fmla="*/ 387453 h 385200"/>
              <a:gd name="T6" fmla="*/ 0 w 385200"/>
              <a:gd name="T7" fmla="*/ 193726 h 385200"/>
              <a:gd name="T8" fmla="*/ 56742 w 385200"/>
              <a:gd name="T9" fmla="*/ 56741 h 385200"/>
              <a:gd name="T10" fmla="*/ 56742 w 385200"/>
              <a:gd name="T11" fmla="*/ 330712 h 385200"/>
              <a:gd name="T12" fmla="*/ 330716 w 385200"/>
              <a:gd name="T13" fmla="*/ 330712 h 385200"/>
              <a:gd name="T14" fmla="*/ 330716 w 385200"/>
              <a:gd name="T15" fmla="*/ 56741 h 385200"/>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6411 w 385200"/>
              <a:gd name="T25" fmla="*/ 56411 h 385200"/>
              <a:gd name="T26" fmla="*/ 328789 w 385200"/>
              <a:gd name="T27" fmla="*/ 328789 h 385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5200" h="385200">
                <a:moveTo>
                  <a:pt x="0" y="192600"/>
                </a:moveTo>
                <a:lnTo>
                  <a:pt x="0" y="192599"/>
                </a:lnTo>
                <a:cubicBezTo>
                  <a:pt x="0" y="298970"/>
                  <a:pt x="86229" y="385200"/>
                  <a:pt x="192600" y="385200"/>
                </a:cubicBezTo>
                <a:cubicBezTo>
                  <a:pt x="298970" y="385200"/>
                  <a:pt x="385200" y="298970"/>
                  <a:pt x="385200" y="192600"/>
                </a:cubicBezTo>
                <a:cubicBezTo>
                  <a:pt x="385200" y="86229"/>
                  <a:pt x="298970" y="0"/>
                  <a:pt x="192600" y="0"/>
                </a:cubicBezTo>
                <a:cubicBezTo>
                  <a:pt x="86229" y="-1"/>
                  <a:pt x="0" y="86229"/>
                  <a:pt x="0" y="192599"/>
                </a:cubicBezTo>
                <a:lnTo>
                  <a:pt x="0" y="192600"/>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GB"/>
          </a:p>
        </p:txBody>
      </p:sp>
      <p:sp>
        <p:nvSpPr>
          <p:cNvPr id="6" name="Graphic 12">
            <a:extLst>
              <a:ext uri="{FF2B5EF4-FFF2-40B4-BE49-F238E27FC236}">
                <a16:creationId xmlns:a16="http://schemas.microsoft.com/office/drawing/2014/main" id="{CB700C1A-68F7-47CA-883E-0939927FFBEA}"/>
              </a:ext>
            </a:extLst>
          </p:cNvPr>
          <p:cNvSpPr>
            <a:spLocks/>
          </p:cNvSpPr>
          <p:nvPr/>
        </p:nvSpPr>
        <p:spPr bwMode="auto">
          <a:xfrm>
            <a:off x="11334750" y="5788025"/>
            <a:ext cx="869950" cy="409575"/>
          </a:xfrm>
          <a:custGeom>
            <a:avLst/>
            <a:gdLst>
              <a:gd name="T0" fmla="*/ 434138 w 870509"/>
              <a:gd name="T1" fmla="*/ 0 h 409651"/>
              <a:gd name="T2" fmla="*/ 868274 w 870509"/>
              <a:gd name="T3" fmla="*/ 204674 h 409651"/>
              <a:gd name="T4" fmla="*/ 434138 w 870509"/>
              <a:gd name="T5" fmla="*/ 409347 h 409651"/>
              <a:gd name="T6" fmla="*/ 0 w 870509"/>
              <a:gd name="T7" fmla="*/ 204674 h 409651"/>
              <a:gd name="T8" fmla="*/ 203023 w 870509"/>
              <a:gd name="T9" fmla="*/ 400394 h 409651"/>
              <a:gd name="T10" fmla="*/ 858060 w 870509"/>
              <a:gd name="T11" fmla="*/ 400394 h 409651"/>
              <a:gd name="T12" fmla="*/ 858060 w 870509"/>
              <a:gd name="T13" fmla="*/ 12794 h 409651"/>
              <a:gd name="T14" fmla="*/ 203023 w 870509"/>
              <a:gd name="T15" fmla="*/ 12794 h 409651"/>
              <a:gd name="T16" fmla="*/ 12770 w 870509"/>
              <a:gd name="T17" fmla="*/ 203393 h 409651"/>
              <a:gd name="T18" fmla="*/ 12770 w 870509"/>
              <a:gd name="T19" fmla="*/ 211070 h 409651"/>
              <a:gd name="T20" fmla="*/ 203023 w 870509"/>
              <a:gd name="T21" fmla="*/ 400394 h 409651"/>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870509"/>
              <a:gd name="T34" fmla="*/ 0 h 409651"/>
              <a:gd name="T35" fmla="*/ 870509 w 870509"/>
              <a:gd name="T36" fmla="*/ 409651 h 4096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9" name="Freeform: Shape 9">
            <a:extLst>
              <a:ext uri="{FF2B5EF4-FFF2-40B4-BE49-F238E27FC236}">
                <a16:creationId xmlns:a16="http://schemas.microsoft.com/office/drawing/2014/main" id="{53A735B5-825A-4A26-906E-9A91E3656751}"/>
              </a:ext>
            </a:extLst>
          </p:cNvPr>
          <p:cNvSpPr>
            <a:spLocks/>
          </p:cNvSpPr>
          <p:nvPr/>
        </p:nvSpPr>
        <p:spPr bwMode="auto">
          <a:xfrm>
            <a:off x="7999413" y="1644650"/>
            <a:ext cx="4195762" cy="1001713"/>
          </a:xfrm>
          <a:custGeom>
            <a:avLst/>
            <a:gdLst>
              <a:gd name="T0" fmla="*/ 6581934 w 3152775"/>
              <a:gd name="T1" fmla="*/ 0 h 752475"/>
              <a:gd name="T2" fmla="*/ 13163866 w 3152775"/>
              <a:gd name="T3" fmla="*/ 1572839 h 752475"/>
              <a:gd name="T4" fmla="*/ 6581934 w 3152775"/>
              <a:gd name="T5" fmla="*/ 3145672 h 752475"/>
              <a:gd name="T6" fmla="*/ 0 w 3152775"/>
              <a:gd name="T7" fmla="*/ 1572839 h 752475"/>
              <a:gd name="T8" fmla="*/ 13153925 w 3152775"/>
              <a:gd name="T9" fmla="*/ 29866 h 752475"/>
              <a:gd name="T10" fmla="*/ 1553023 w 3152775"/>
              <a:gd name="T11" fmla="*/ 29866 h 752475"/>
              <a:gd name="T12" fmla="*/ 29830 w 3152775"/>
              <a:gd name="T13" fmla="*/ 1550936 h 752475"/>
              <a:gd name="T14" fmla="*/ 29830 w 3152775"/>
              <a:gd name="T15" fmla="*/ 1606683 h 752475"/>
              <a:gd name="T16" fmla="*/ 1553023 w 3152775"/>
              <a:gd name="T17" fmla="*/ 3127757 h 752475"/>
              <a:gd name="T18" fmla="*/ 13153925 w 3152775"/>
              <a:gd name="T19" fmla="*/ 3127757 h 752475"/>
              <a:gd name="T20" fmla="*/ 13153925 w 3152775"/>
              <a:gd name="T21" fmla="*/ 29866 h 752475"/>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3152775"/>
              <a:gd name="T34" fmla="*/ 0 h 752475"/>
              <a:gd name="T35" fmla="*/ 3152775 w 3152775"/>
              <a:gd name="T36" fmla="*/ 752475 h 75247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0" name="Freeform: Shape 24">
            <a:extLst>
              <a:ext uri="{FF2B5EF4-FFF2-40B4-BE49-F238E27FC236}">
                <a16:creationId xmlns:a16="http://schemas.microsoft.com/office/drawing/2014/main" id="{2A4D72C8-F0B8-42CA-B857-6C756129CB49}"/>
              </a:ext>
            </a:extLst>
          </p:cNvPr>
          <p:cNvSpPr>
            <a:spLocks/>
          </p:cNvSpPr>
          <p:nvPr/>
        </p:nvSpPr>
        <p:spPr bwMode="auto">
          <a:xfrm>
            <a:off x="12187238" y="2632075"/>
            <a:ext cx="4762" cy="25400"/>
          </a:xfrm>
          <a:custGeom>
            <a:avLst/>
            <a:gdLst>
              <a:gd name="T0" fmla="*/ 1961 w 5081"/>
              <a:gd name="T1" fmla="*/ 0 h 25381"/>
              <a:gd name="T2" fmla="*/ 3923 w 5081"/>
              <a:gd name="T3" fmla="*/ 12732 h 25381"/>
              <a:gd name="T4" fmla="*/ 1961 w 5081"/>
              <a:gd name="T5" fmla="*/ 25459 h 25381"/>
              <a:gd name="T6" fmla="*/ 0 w 5081"/>
              <a:gd name="T7" fmla="*/ 12732 h 25381"/>
              <a:gd name="T8" fmla="*/ 0 w 5081"/>
              <a:gd name="T9" fmla="*/ 0 h 25381"/>
              <a:gd name="T10" fmla="*/ 3923 w 5081"/>
              <a:gd name="T11" fmla="*/ 0 h 25381"/>
              <a:gd name="T12" fmla="*/ 3923 w 5081"/>
              <a:gd name="T13" fmla="*/ 25459 h 25381"/>
              <a:gd name="T14" fmla="*/ 0 w 5081"/>
              <a:gd name="T15" fmla="*/ 25459 h 25381"/>
              <a:gd name="T16" fmla="*/ 0 w 5081"/>
              <a:gd name="T17" fmla="*/ 0 h 25381"/>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5081"/>
              <a:gd name="T28" fmla="*/ 0 h 25381"/>
              <a:gd name="T29" fmla="*/ 5081 w 5081"/>
              <a:gd name="T30" fmla="*/ 25381 h 253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81" h="25381">
                <a:moveTo>
                  <a:pt x="0" y="0"/>
                </a:moveTo>
                <a:lnTo>
                  <a:pt x="5081" y="0"/>
                </a:lnTo>
                <a:lnTo>
                  <a:pt x="5081" y="25381"/>
                </a:lnTo>
                <a:lnTo>
                  <a:pt x="0" y="25381"/>
                </a:lnTo>
                <a:lnTo>
                  <a:pt x="0" y="0"/>
                </a:lnTo>
                <a:close/>
              </a:path>
            </a:pathLst>
          </a:custGeom>
          <a:solidFill>
            <a:srgbClr val="0048B3"/>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1" name="Graphic 22">
            <a:extLst>
              <a:ext uri="{FF2B5EF4-FFF2-40B4-BE49-F238E27FC236}">
                <a16:creationId xmlns:a16="http://schemas.microsoft.com/office/drawing/2014/main" id="{A106D7B7-35D6-485B-A3DC-D70B30788ED9}"/>
              </a:ext>
            </a:extLst>
          </p:cNvPr>
          <p:cNvSpPr>
            <a:spLocks/>
          </p:cNvSpPr>
          <p:nvPr/>
        </p:nvSpPr>
        <p:spPr bwMode="auto">
          <a:xfrm>
            <a:off x="903288" y="1550988"/>
            <a:ext cx="3273425" cy="150812"/>
          </a:xfrm>
          <a:custGeom>
            <a:avLst/>
            <a:gdLst>
              <a:gd name="T0" fmla="*/ 5233670 w 2447925"/>
              <a:gd name="T1" fmla="*/ 0 h 114300"/>
              <a:gd name="T2" fmla="*/ 10467343 w 2447925"/>
              <a:gd name="T3" fmla="*/ 229123 h 114300"/>
              <a:gd name="T4" fmla="*/ 5233670 w 2447925"/>
              <a:gd name="T5" fmla="*/ 458245 h 114300"/>
              <a:gd name="T6" fmla="*/ 0 w 2447925"/>
              <a:gd name="T7" fmla="*/ 229123 h 114300"/>
              <a:gd name="T8" fmla="*/ 10229079 w 2447925"/>
              <a:gd name="T9" fmla="*/ 460155 h 114300"/>
              <a:gd name="T10" fmla="*/ 258630 w 2447925"/>
              <a:gd name="T11" fmla="*/ 460155 h 114300"/>
              <a:gd name="T12" fmla="*/ 30549 w 2447925"/>
              <a:gd name="T13" fmla="*/ 242489 h 114300"/>
              <a:gd name="T14" fmla="*/ 30549 w 2447925"/>
              <a:gd name="T15" fmla="*/ 242489 h 114300"/>
              <a:gd name="T16" fmla="*/ 258630 w 2447925"/>
              <a:gd name="T17" fmla="*/ 28641 h 114300"/>
              <a:gd name="T18" fmla="*/ 10229079 w 2447925"/>
              <a:gd name="T19" fmla="*/ 28641 h 114300"/>
              <a:gd name="T20" fmla="*/ 10457160 w 2447925"/>
              <a:gd name="T21" fmla="*/ 242489 h 114300"/>
              <a:gd name="T22" fmla="*/ 10457160 w 2447925"/>
              <a:gd name="T23" fmla="*/ 242489 h 114300"/>
              <a:gd name="T24" fmla="*/ 10229079 w 2447925"/>
              <a:gd name="T25" fmla="*/ 460155 h 114300"/>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47925"/>
              <a:gd name="T40" fmla="*/ 0 h 114300"/>
              <a:gd name="T41" fmla="*/ 2447925 w 2447925"/>
              <a:gd name="T42" fmla="*/ 114300 h 1143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47925" h="114300">
                <a:moveTo>
                  <a:pt x="2392204" y="114776"/>
                </a:moveTo>
                <a:lnTo>
                  <a:pt x="60484" y="114776"/>
                </a:lnTo>
                <a:cubicBezTo>
                  <a:pt x="30956" y="114776"/>
                  <a:pt x="7144" y="90011"/>
                  <a:pt x="7144" y="60484"/>
                </a:cubicBezTo>
                <a:cubicBezTo>
                  <a:pt x="7144" y="30956"/>
                  <a:pt x="30956" y="7144"/>
                  <a:pt x="60484" y="7144"/>
                </a:cubicBezTo>
                <a:lnTo>
                  <a:pt x="2392204" y="7144"/>
                </a:lnTo>
                <a:cubicBezTo>
                  <a:pt x="2421731" y="7144"/>
                  <a:pt x="2445544" y="30956"/>
                  <a:pt x="2445544" y="60484"/>
                </a:cubicBezTo>
                <a:cubicBezTo>
                  <a:pt x="2445544" y="90011"/>
                  <a:pt x="2421731" y="114776"/>
                  <a:pt x="2392204" y="114776"/>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2" name="Freeform: Shape 8">
            <a:extLst>
              <a:ext uri="{FF2B5EF4-FFF2-40B4-BE49-F238E27FC236}">
                <a16:creationId xmlns:a16="http://schemas.microsoft.com/office/drawing/2014/main" id="{AF4EA09E-2F12-48D0-82E1-648597B2FD46}"/>
              </a:ext>
            </a:extLst>
          </p:cNvPr>
          <p:cNvSpPr>
            <a:spLocks/>
          </p:cNvSpPr>
          <p:nvPr/>
        </p:nvSpPr>
        <p:spPr bwMode="auto">
          <a:xfrm>
            <a:off x="3900488" y="4662488"/>
            <a:ext cx="8291512" cy="760412"/>
          </a:xfrm>
          <a:custGeom>
            <a:avLst/>
            <a:gdLst>
              <a:gd name="T0" fmla="*/ 13013546 w 6229350"/>
              <a:gd name="T1" fmla="*/ 0 h 571500"/>
              <a:gd name="T2" fmla="*/ 26027090 w 6229350"/>
              <a:gd name="T3" fmla="*/ 1192161 h 571500"/>
              <a:gd name="T4" fmla="*/ 13013546 w 6229350"/>
              <a:gd name="T5" fmla="*/ 2384319 h 571500"/>
              <a:gd name="T6" fmla="*/ 0 w 6229350"/>
              <a:gd name="T7" fmla="*/ 1192161 h 571500"/>
              <a:gd name="T8" fmla="*/ 26025100 w 6229350"/>
              <a:gd name="T9" fmla="*/ 29808 h 571500"/>
              <a:gd name="T10" fmla="*/ 1187934 w 6229350"/>
              <a:gd name="T11" fmla="*/ 29808 h 571500"/>
              <a:gd name="T12" fmla="*/ 29849 w 6229350"/>
              <a:gd name="T13" fmla="*/ 1178250 h 571500"/>
              <a:gd name="T14" fmla="*/ 29849 w 6229350"/>
              <a:gd name="T15" fmla="*/ 1221964 h 571500"/>
              <a:gd name="T16" fmla="*/ 1187934 w 6229350"/>
              <a:gd name="T17" fmla="*/ 2370411 h 571500"/>
              <a:gd name="T18" fmla="*/ 26025100 w 6229350"/>
              <a:gd name="T19" fmla="*/ 2370411 h 571500"/>
              <a:gd name="T20" fmla="*/ 26025100 w 6229350"/>
              <a:gd name="T21" fmla="*/ 29808 h 571500"/>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6229350"/>
              <a:gd name="T34" fmla="*/ 0 h 571500"/>
              <a:gd name="T35" fmla="*/ 6229350 w 6229350"/>
              <a:gd name="T36" fmla="*/ 571500 h 5715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3" name="Freeform: Shape 37">
            <a:extLst>
              <a:ext uri="{FF2B5EF4-FFF2-40B4-BE49-F238E27FC236}">
                <a16:creationId xmlns:a16="http://schemas.microsoft.com/office/drawing/2014/main" id="{801D2115-B54B-41F4-AF6D-070E1D442F92}"/>
              </a:ext>
            </a:extLst>
          </p:cNvPr>
          <p:cNvSpPr>
            <a:spLocks/>
          </p:cNvSpPr>
          <p:nvPr/>
        </p:nvSpPr>
        <p:spPr bwMode="auto">
          <a:xfrm>
            <a:off x="3910013" y="4665663"/>
            <a:ext cx="8277225" cy="257175"/>
          </a:xfrm>
          <a:custGeom>
            <a:avLst/>
            <a:gdLst>
              <a:gd name="T0" fmla="*/ 4138841 w 8277071"/>
              <a:gd name="T1" fmla="*/ 0 h 257213"/>
              <a:gd name="T2" fmla="*/ 8277682 w 8277071"/>
              <a:gd name="T3" fmla="*/ 128530 h 257213"/>
              <a:gd name="T4" fmla="*/ 4138841 w 8277071"/>
              <a:gd name="T5" fmla="*/ 257059 h 257213"/>
              <a:gd name="T6" fmla="*/ 0 w 8277071"/>
              <a:gd name="T7" fmla="*/ 128530 h 257213"/>
              <a:gd name="T8" fmla="*/ 363431 w 8277071"/>
              <a:gd name="T9" fmla="*/ 0 h 257213"/>
              <a:gd name="T10" fmla="*/ 8277682 w 8277071"/>
              <a:gd name="T11" fmla="*/ 0 h 257213"/>
              <a:gd name="T12" fmla="*/ 8277682 w 8277071"/>
              <a:gd name="T13" fmla="*/ 25364 h 257213"/>
              <a:gd name="T14" fmla="*/ 363431 w 8277071"/>
              <a:gd name="T15" fmla="*/ 25364 h 257213"/>
              <a:gd name="T16" fmla="*/ 61636 w 8277071"/>
              <a:gd name="T17" fmla="*/ 176250 h 257213"/>
              <a:gd name="T18" fmla="*/ 25441 w 8277071"/>
              <a:gd name="T19" fmla="*/ 257059 h 257213"/>
              <a:gd name="T20" fmla="*/ 0 w 8277071"/>
              <a:gd name="T21" fmla="*/ 257059 h 257213"/>
              <a:gd name="T22" fmla="*/ 29628 w 8277071"/>
              <a:gd name="T23" fmla="*/ 181216 h 257213"/>
              <a:gd name="T24" fmla="*/ 363431 w 8277071"/>
              <a:gd name="T25" fmla="*/ 0 h 257213"/>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277071"/>
              <a:gd name="T40" fmla="*/ 0 h 257213"/>
              <a:gd name="T41" fmla="*/ 8277071 w 8277071"/>
              <a:gd name="T42" fmla="*/ 257213 h 25721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4" name="Freeform: Shape 35">
            <a:extLst>
              <a:ext uri="{FF2B5EF4-FFF2-40B4-BE49-F238E27FC236}">
                <a16:creationId xmlns:a16="http://schemas.microsoft.com/office/drawing/2014/main" id="{7BA24176-09E1-4D42-BEF8-511E5DF24D5B}"/>
              </a:ext>
            </a:extLst>
          </p:cNvPr>
          <p:cNvSpPr>
            <a:spLocks/>
          </p:cNvSpPr>
          <p:nvPr/>
        </p:nvSpPr>
        <p:spPr bwMode="auto">
          <a:xfrm>
            <a:off x="12187238" y="4665663"/>
            <a:ext cx="4762" cy="25400"/>
          </a:xfrm>
          <a:custGeom>
            <a:avLst/>
            <a:gdLst>
              <a:gd name="T0" fmla="*/ 1961 w 5081"/>
              <a:gd name="T1" fmla="*/ 0 h 25380"/>
              <a:gd name="T2" fmla="*/ 3923 w 5081"/>
              <a:gd name="T3" fmla="*/ 12732 h 25380"/>
              <a:gd name="T4" fmla="*/ 1961 w 5081"/>
              <a:gd name="T5" fmla="*/ 25463 h 25380"/>
              <a:gd name="T6" fmla="*/ 0 w 5081"/>
              <a:gd name="T7" fmla="*/ 12732 h 25380"/>
              <a:gd name="T8" fmla="*/ 0 w 5081"/>
              <a:gd name="T9" fmla="*/ 0 h 25380"/>
              <a:gd name="T10" fmla="*/ 3923 w 5081"/>
              <a:gd name="T11" fmla="*/ 0 h 25380"/>
              <a:gd name="T12" fmla="*/ 3923 w 5081"/>
              <a:gd name="T13" fmla="*/ 25463 h 25380"/>
              <a:gd name="T14" fmla="*/ 0 w 5081"/>
              <a:gd name="T15" fmla="*/ 25463 h 25380"/>
              <a:gd name="T16" fmla="*/ 0 w 5081"/>
              <a:gd name="T17" fmla="*/ 0 h 25380"/>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5081"/>
              <a:gd name="T28" fmla="*/ 0 h 25380"/>
              <a:gd name="T29" fmla="*/ 5081 w 5081"/>
              <a:gd name="T30" fmla="*/ 25380 h 253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81" h="25380">
                <a:moveTo>
                  <a:pt x="0" y="0"/>
                </a:moveTo>
                <a:lnTo>
                  <a:pt x="5081" y="0"/>
                </a:lnTo>
                <a:lnTo>
                  <a:pt x="5081" y="25380"/>
                </a:lnTo>
                <a:lnTo>
                  <a:pt x="0" y="25380"/>
                </a:lnTo>
                <a:lnTo>
                  <a:pt x="0" y="0"/>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5" name="Freeform: Shape 29">
            <a:extLst>
              <a:ext uri="{FF2B5EF4-FFF2-40B4-BE49-F238E27FC236}">
                <a16:creationId xmlns:a16="http://schemas.microsoft.com/office/drawing/2014/main" id="{E3A42A17-63CB-46AF-AEAA-412AF4800705}"/>
              </a:ext>
            </a:extLst>
          </p:cNvPr>
          <p:cNvSpPr>
            <a:spLocks/>
          </p:cNvSpPr>
          <p:nvPr/>
        </p:nvSpPr>
        <p:spPr bwMode="auto">
          <a:xfrm>
            <a:off x="3905250" y="4922838"/>
            <a:ext cx="8286750" cy="512762"/>
          </a:xfrm>
          <a:custGeom>
            <a:avLst/>
            <a:gdLst>
              <a:gd name="T0" fmla="*/ 4143351 w 8286767"/>
              <a:gd name="T1" fmla="*/ 0 h 513089"/>
              <a:gd name="T2" fmla="*/ 8286700 w 8286767"/>
              <a:gd name="T3" fmla="*/ 255892 h 513089"/>
              <a:gd name="T4" fmla="*/ 4143351 w 8286767"/>
              <a:gd name="T5" fmla="*/ 511781 h 513089"/>
              <a:gd name="T6" fmla="*/ 0 w 8286767"/>
              <a:gd name="T7" fmla="*/ 255892 h 513089"/>
              <a:gd name="T8" fmla="*/ 4615 w 8286767"/>
              <a:gd name="T9" fmla="*/ 0 h 513089"/>
              <a:gd name="T10" fmla="*/ 30056 w 8286767"/>
              <a:gd name="T11" fmla="*/ 0 h 513089"/>
              <a:gd name="T12" fmla="*/ 27385 w 8286767"/>
              <a:gd name="T13" fmla="*/ 5951 h 513089"/>
              <a:gd name="T14" fmla="*/ 12690 w 8286767"/>
              <a:gd name="T15" fmla="*/ 120650 h 513089"/>
              <a:gd name="T16" fmla="*/ 12690 w 8286767"/>
              <a:gd name="T17" fmla="*/ 134574 h 513089"/>
              <a:gd name="T18" fmla="*/ 368014 w 8286767"/>
              <a:gd name="T19" fmla="*/ 487731 h 513089"/>
              <a:gd name="T20" fmla="*/ 8286700 w 8286767"/>
              <a:gd name="T21" fmla="*/ 487731 h 513089"/>
              <a:gd name="T22" fmla="*/ 8286700 w 8286767"/>
              <a:gd name="T23" fmla="*/ 511781 h 513089"/>
              <a:gd name="T24" fmla="*/ 368014 w 8286767"/>
              <a:gd name="T25" fmla="*/ 511781 h 513089"/>
              <a:gd name="T26" fmla="*/ 0 w 8286767"/>
              <a:gd name="T27" fmla="*/ 224447 h 513089"/>
              <a:gd name="T28" fmla="*/ 0 w 8286767"/>
              <a:gd name="T29" fmla="*/ 11790 h 513089"/>
              <a:gd name="T30" fmla="*/ 4615 w 8286767"/>
              <a:gd name="T31" fmla="*/ 0 h 513089"/>
              <a:gd name="T32" fmla="*/ 17694720 60000 65536"/>
              <a:gd name="T33" fmla="*/ 0 60000 65536"/>
              <a:gd name="T34" fmla="*/ 5898240 60000 65536"/>
              <a:gd name="T35" fmla="*/ 1179648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286767"/>
              <a:gd name="T49" fmla="*/ 0 h 513089"/>
              <a:gd name="T50" fmla="*/ 8286767 w 8286767"/>
              <a:gd name="T51" fmla="*/ 513089 h 51308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2" name="Picture Placeholder 38"/>
          <p:cNvSpPr txBox="1">
            <a:spLocks noGrp="1"/>
          </p:cNvSpPr>
          <p:nvPr>
            <p:ph type="pic" idx="4294967295"/>
          </p:nvPr>
        </p:nvSpPr>
        <p:spPr>
          <a:xfrm>
            <a:off x="912415" y="2373270"/>
            <a:ext cx="11271653" cy="2549575"/>
          </a:xfrm>
        </p:spPr>
        <p:txBody>
          <a:bodyPr anchor="ctr" anchorCtr="1">
            <a:noAutofit/>
          </a:bodyPr>
          <a:lstStyle>
            <a:lvl1pPr marL="0" indent="0" algn="ctr">
              <a:buNone/>
              <a:defRPr sz="1400"/>
            </a:lvl1pPr>
          </a:lstStyle>
          <a:p>
            <a:pPr lvl="0"/>
            <a:r>
              <a:rPr lang="en-US" noProof="0"/>
              <a:t>Click icon to add picture</a:t>
            </a:r>
            <a:endParaRPr lang="ru-RU" noProof="0"/>
          </a:p>
        </p:txBody>
      </p:sp>
      <p:sp>
        <p:nvSpPr>
          <p:cNvPr id="7" name="Title 1"/>
          <p:cNvSpPr txBox="1">
            <a:spLocks noGrp="1"/>
          </p:cNvSpPr>
          <p:nvPr>
            <p:ph type="title"/>
          </p:nvPr>
        </p:nvSpPr>
        <p:spPr>
          <a:xfrm>
            <a:off x="781985" y="793168"/>
            <a:ext cx="9144000" cy="655624"/>
          </a:xfrm>
        </p:spPr>
        <p:txBody>
          <a:bodyPr anchor="b"/>
          <a:lstStyle>
            <a:lvl1pPr>
              <a:defRPr/>
            </a:lvl1pPr>
          </a:lstStyle>
          <a:p>
            <a:pPr lvl="0"/>
            <a:r>
              <a:rPr lang="en-US"/>
              <a:t>DIVIDER SLIDE</a:t>
            </a:r>
            <a:endParaRPr lang="ru-RU"/>
          </a:p>
        </p:txBody>
      </p:sp>
      <p:sp>
        <p:nvSpPr>
          <p:cNvPr id="8" name="Subtitle 2"/>
          <p:cNvSpPr txBox="1">
            <a:spLocks noGrp="1"/>
          </p:cNvSpPr>
          <p:nvPr>
            <p:ph type="subTitle" idx="4294967295"/>
          </p:nvPr>
        </p:nvSpPr>
        <p:spPr>
          <a:xfrm>
            <a:off x="795774" y="1877052"/>
            <a:ext cx="6843278" cy="496226"/>
          </a:xfrm>
        </p:spPr>
        <p:txBody>
          <a:bodyPr/>
          <a:lstStyle>
            <a:lvl1pPr marL="0" indent="0">
              <a:buNone/>
              <a:defRPr sz="1800" b="1"/>
            </a:lvl1pPr>
          </a:lstStyle>
          <a:p>
            <a:pPr lvl="0"/>
            <a:r>
              <a:rPr lang="en-US"/>
              <a:t>Click to edit Master subtitle style</a:t>
            </a:r>
            <a:endParaRPr lang="ru-RU"/>
          </a:p>
        </p:txBody>
      </p:sp>
      <p:sp>
        <p:nvSpPr>
          <p:cNvPr id="16" name="Date Placeholder 3">
            <a:extLst>
              <a:ext uri="{FF2B5EF4-FFF2-40B4-BE49-F238E27FC236}">
                <a16:creationId xmlns:a16="http://schemas.microsoft.com/office/drawing/2014/main" id="{8FB76830-9B9E-4486-8C10-981DFF06B868}"/>
              </a:ext>
            </a:extLst>
          </p:cNvPr>
          <p:cNvSpPr txBox="1">
            <a:spLocks noGrp="1"/>
          </p:cNvSpPr>
          <p:nvPr>
            <p:ph type="dt" sz="half" idx="10"/>
          </p:nvPr>
        </p:nvSpPr>
        <p:spPr/>
        <p:txBody>
          <a:bodyPr/>
          <a:lstStyle>
            <a:lvl1pPr>
              <a:defRPr/>
            </a:lvl1pPr>
          </a:lstStyle>
          <a:p>
            <a:pPr>
              <a:defRPr/>
            </a:pPr>
            <a:r>
              <a:t>MM.DD.20XX</a:t>
            </a:r>
          </a:p>
        </p:txBody>
      </p:sp>
      <p:sp>
        <p:nvSpPr>
          <p:cNvPr id="17" name="Footer Placeholder 4">
            <a:extLst>
              <a:ext uri="{FF2B5EF4-FFF2-40B4-BE49-F238E27FC236}">
                <a16:creationId xmlns:a16="http://schemas.microsoft.com/office/drawing/2014/main" id="{863C42B7-ED17-49C9-BE89-2EABE1E6FDFB}"/>
              </a:ext>
            </a:extLst>
          </p:cNvPr>
          <p:cNvSpPr txBox="1">
            <a:spLocks noGrp="1"/>
          </p:cNvSpPr>
          <p:nvPr>
            <p:ph type="ftr" sz="quarter" idx="11"/>
          </p:nvPr>
        </p:nvSpPr>
        <p:spPr>
          <a:xfrm>
            <a:off x="812800" y="5797550"/>
            <a:ext cx="3808413" cy="365125"/>
          </a:xfrm>
        </p:spPr>
        <p:txBody>
          <a:bodyPr/>
          <a:lstStyle>
            <a:lvl1pPr>
              <a:defRPr/>
            </a:lvl1pPr>
          </a:lstStyle>
          <a:p>
            <a:pPr>
              <a:defRPr/>
            </a:pPr>
            <a:r>
              <a:t>ADD A FOOTER</a:t>
            </a:r>
            <a:endParaRPr lang="ru-RU"/>
          </a:p>
        </p:txBody>
      </p:sp>
      <p:sp>
        <p:nvSpPr>
          <p:cNvPr id="18" name="Slide Number Placeholder 5">
            <a:extLst>
              <a:ext uri="{FF2B5EF4-FFF2-40B4-BE49-F238E27FC236}">
                <a16:creationId xmlns:a16="http://schemas.microsoft.com/office/drawing/2014/main" id="{2595EE11-6056-42BB-8543-B3FB1959A0BD}"/>
              </a:ext>
            </a:extLst>
          </p:cNvPr>
          <p:cNvSpPr txBox="1">
            <a:spLocks noGrp="1"/>
          </p:cNvSpPr>
          <p:nvPr>
            <p:ph type="sldNum" sz="quarter" idx="12"/>
          </p:nvPr>
        </p:nvSpPr>
        <p:spPr/>
        <p:txBody>
          <a:bodyPr/>
          <a:lstStyle>
            <a:lvl1pPr>
              <a:defRPr/>
            </a:lvl1pPr>
          </a:lstStyle>
          <a:p>
            <a:pPr>
              <a:defRPr/>
            </a:pPr>
            <a:fld id="{B29DF481-513E-4949-9902-398972AD9950}" type="slidenum">
              <a:rPr lang="ru-RU" altLang="en-US"/>
              <a:pPr>
                <a:defRPr/>
              </a:pPr>
              <a:t>‹#›</a:t>
            </a:fld>
            <a:endParaRPr lang="ru-RU" altLang="en-US"/>
          </a:p>
        </p:txBody>
      </p:sp>
    </p:spTree>
    <p:extLst>
      <p:ext uri="{BB962C8B-B14F-4D97-AF65-F5344CB8AC3E}">
        <p14:creationId xmlns:p14="http://schemas.microsoft.com/office/powerpoint/2010/main" val="115566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Content and Image">
    <p:spTree>
      <p:nvGrpSpPr>
        <p:cNvPr id="1" name=""/>
        <p:cNvGrpSpPr/>
        <p:nvPr/>
      </p:nvGrpSpPr>
      <p:grpSpPr>
        <a:xfrm>
          <a:off x="0" y="0"/>
          <a:ext cx="0" cy="0"/>
          <a:chOff x="0" y="0"/>
          <a:chExt cx="0" cy="0"/>
        </a:xfrm>
      </p:grpSpPr>
      <p:sp>
        <p:nvSpPr>
          <p:cNvPr id="6" name="Oval 23">
            <a:extLst>
              <a:ext uri="{FF2B5EF4-FFF2-40B4-BE49-F238E27FC236}">
                <a16:creationId xmlns:a16="http://schemas.microsoft.com/office/drawing/2014/main" id="{ACA463EA-7239-435B-B6CB-E0A50EC2E35D}"/>
              </a:ext>
            </a:extLst>
          </p:cNvPr>
          <p:cNvSpPr>
            <a:spLocks/>
          </p:cNvSpPr>
          <p:nvPr/>
        </p:nvSpPr>
        <p:spPr bwMode="auto">
          <a:xfrm>
            <a:off x="10893425" y="5802313"/>
            <a:ext cx="385763" cy="385762"/>
          </a:xfrm>
          <a:custGeom>
            <a:avLst/>
            <a:gdLst>
              <a:gd name="T0" fmla="*/ 193729 w 385200"/>
              <a:gd name="T1" fmla="*/ 0 h 385200"/>
              <a:gd name="T2" fmla="*/ 387457 w 385200"/>
              <a:gd name="T3" fmla="*/ 193726 h 385200"/>
              <a:gd name="T4" fmla="*/ 193729 w 385200"/>
              <a:gd name="T5" fmla="*/ 387453 h 385200"/>
              <a:gd name="T6" fmla="*/ 0 w 385200"/>
              <a:gd name="T7" fmla="*/ 193726 h 385200"/>
              <a:gd name="T8" fmla="*/ 56742 w 385200"/>
              <a:gd name="T9" fmla="*/ 56741 h 385200"/>
              <a:gd name="T10" fmla="*/ 56742 w 385200"/>
              <a:gd name="T11" fmla="*/ 330712 h 385200"/>
              <a:gd name="T12" fmla="*/ 330716 w 385200"/>
              <a:gd name="T13" fmla="*/ 330712 h 385200"/>
              <a:gd name="T14" fmla="*/ 330716 w 385200"/>
              <a:gd name="T15" fmla="*/ 56741 h 385200"/>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6411 w 385200"/>
              <a:gd name="T25" fmla="*/ 56411 h 385200"/>
              <a:gd name="T26" fmla="*/ 328789 w 385200"/>
              <a:gd name="T27" fmla="*/ 328789 h 385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5200" h="385200">
                <a:moveTo>
                  <a:pt x="0" y="192600"/>
                </a:moveTo>
                <a:lnTo>
                  <a:pt x="0" y="192599"/>
                </a:lnTo>
                <a:cubicBezTo>
                  <a:pt x="0" y="298970"/>
                  <a:pt x="86229" y="385200"/>
                  <a:pt x="192600" y="385200"/>
                </a:cubicBezTo>
                <a:cubicBezTo>
                  <a:pt x="298970" y="385200"/>
                  <a:pt x="385200" y="298970"/>
                  <a:pt x="385200" y="192600"/>
                </a:cubicBezTo>
                <a:cubicBezTo>
                  <a:pt x="385200" y="86229"/>
                  <a:pt x="298970" y="0"/>
                  <a:pt x="192600" y="0"/>
                </a:cubicBezTo>
                <a:cubicBezTo>
                  <a:pt x="86229" y="-1"/>
                  <a:pt x="0" y="86229"/>
                  <a:pt x="0" y="192599"/>
                </a:cubicBezTo>
                <a:lnTo>
                  <a:pt x="0" y="192600"/>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GB"/>
          </a:p>
        </p:txBody>
      </p:sp>
      <p:sp>
        <p:nvSpPr>
          <p:cNvPr id="7" name="Graphic 12">
            <a:extLst>
              <a:ext uri="{FF2B5EF4-FFF2-40B4-BE49-F238E27FC236}">
                <a16:creationId xmlns:a16="http://schemas.microsoft.com/office/drawing/2014/main" id="{16E9B50E-A1B9-49A4-95D2-803E995DCCC4}"/>
              </a:ext>
            </a:extLst>
          </p:cNvPr>
          <p:cNvSpPr>
            <a:spLocks/>
          </p:cNvSpPr>
          <p:nvPr/>
        </p:nvSpPr>
        <p:spPr bwMode="auto">
          <a:xfrm>
            <a:off x="11334750" y="5788025"/>
            <a:ext cx="869950" cy="409575"/>
          </a:xfrm>
          <a:custGeom>
            <a:avLst/>
            <a:gdLst>
              <a:gd name="T0" fmla="*/ 434138 w 870509"/>
              <a:gd name="T1" fmla="*/ 0 h 409651"/>
              <a:gd name="T2" fmla="*/ 868274 w 870509"/>
              <a:gd name="T3" fmla="*/ 204674 h 409651"/>
              <a:gd name="T4" fmla="*/ 434138 w 870509"/>
              <a:gd name="T5" fmla="*/ 409347 h 409651"/>
              <a:gd name="T6" fmla="*/ 0 w 870509"/>
              <a:gd name="T7" fmla="*/ 204674 h 409651"/>
              <a:gd name="T8" fmla="*/ 203023 w 870509"/>
              <a:gd name="T9" fmla="*/ 400394 h 409651"/>
              <a:gd name="T10" fmla="*/ 858060 w 870509"/>
              <a:gd name="T11" fmla="*/ 400394 h 409651"/>
              <a:gd name="T12" fmla="*/ 858060 w 870509"/>
              <a:gd name="T13" fmla="*/ 12794 h 409651"/>
              <a:gd name="T14" fmla="*/ 203023 w 870509"/>
              <a:gd name="T15" fmla="*/ 12794 h 409651"/>
              <a:gd name="T16" fmla="*/ 12770 w 870509"/>
              <a:gd name="T17" fmla="*/ 203393 h 409651"/>
              <a:gd name="T18" fmla="*/ 12770 w 870509"/>
              <a:gd name="T19" fmla="*/ 211070 h 409651"/>
              <a:gd name="T20" fmla="*/ 203023 w 870509"/>
              <a:gd name="T21" fmla="*/ 400394 h 409651"/>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870509"/>
              <a:gd name="T34" fmla="*/ 0 h 409651"/>
              <a:gd name="T35" fmla="*/ 870509 w 870509"/>
              <a:gd name="T36" fmla="*/ 409651 h 4096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8" name="Freeform: Shape 9">
            <a:extLst>
              <a:ext uri="{FF2B5EF4-FFF2-40B4-BE49-F238E27FC236}">
                <a16:creationId xmlns:a16="http://schemas.microsoft.com/office/drawing/2014/main" id="{D9FD85ED-7EA0-4A07-A2DA-76453D6EEB5F}"/>
              </a:ext>
            </a:extLst>
          </p:cNvPr>
          <p:cNvSpPr>
            <a:spLocks/>
          </p:cNvSpPr>
          <p:nvPr/>
        </p:nvSpPr>
        <p:spPr bwMode="auto">
          <a:xfrm>
            <a:off x="5492750" y="-12700"/>
            <a:ext cx="544513" cy="3819525"/>
          </a:xfrm>
          <a:custGeom>
            <a:avLst/>
            <a:gdLst>
              <a:gd name="T0" fmla="*/ 270470 w 545708"/>
              <a:gd name="T1" fmla="*/ 0 h 3819957"/>
              <a:gd name="T2" fmla="*/ 540940 w 545708"/>
              <a:gd name="T3" fmla="*/ 1909116 h 3819957"/>
              <a:gd name="T4" fmla="*/ 270470 w 545708"/>
              <a:gd name="T5" fmla="*/ 3818232 h 3819957"/>
              <a:gd name="T6" fmla="*/ 0 w 545708"/>
              <a:gd name="T7" fmla="*/ 1909116 h 3819957"/>
              <a:gd name="T8" fmla="*/ 12563 w 545708"/>
              <a:gd name="T9" fmla="*/ 12671 h 3819957"/>
              <a:gd name="T10" fmla="*/ 12563 w 545708"/>
              <a:gd name="T11" fmla="*/ 3549291 h 3819957"/>
              <a:gd name="T12" fmla="*/ 269196 w 545708"/>
              <a:gd name="T13" fmla="*/ 3813144 h 3819957"/>
              <a:gd name="T14" fmla="*/ 279260 w 545708"/>
              <a:gd name="T15" fmla="*/ 3813144 h 3819957"/>
              <a:gd name="T16" fmla="*/ 535892 w 545708"/>
              <a:gd name="T17" fmla="*/ 3549291 h 3819957"/>
              <a:gd name="T18" fmla="*/ 535892 w 545708"/>
              <a:gd name="T19" fmla="*/ 12671 h 3819957"/>
              <a:gd name="T20" fmla="*/ 12563 w 545708"/>
              <a:gd name="T21" fmla="*/ 12671 h 3819957"/>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545708"/>
              <a:gd name="T34" fmla="*/ 0 h 3819957"/>
              <a:gd name="T35" fmla="*/ 545708 w 545708"/>
              <a:gd name="T36" fmla="*/ 3819957 h 38199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9" name="Freeform: Shape 12">
            <a:extLst>
              <a:ext uri="{FF2B5EF4-FFF2-40B4-BE49-F238E27FC236}">
                <a16:creationId xmlns:a16="http://schemas.microsoft.com/office/drawing/2014/main" id="{A9443DB1-ED55-462D-8810-E3EBB8545D21}"/>
              </a:ext>
            </a:extLst>
          </p:cNvPr>
          <p:cNvSpPr>
            <a:spLocks/>
          </p:cNvSpPr>
          <p:nvPr/>
        </p:nvSpPr>
        <p:spPr bwMode="auto">
          <a:xfrm>
            <a:off x="5480050" y="-12700"/>
            <a:ext cx="569913" cy="3832225"/>
          </a:xfrm>
          <a:custGeom>
            <a:avLst/>
            <a:gdLst>
              <a:gd name="T0" fmla="*/ 283199 w 571089"/>
              <a:gd name="T1" fmla="*/ 0 h 3832648"/>
              <a:gd name="T2" fmla="*/ 566398 w 571089"/>
              <a:gd name="T3" fmla="*/ 1915478 h 3832648"/>
              <a:gd name="T4" fmla="*/ 283199 w 571089"/>
              <a:gd name="T5" fmla="*/ 3830951 h 3832648"/>
              <a:gd name="T6" fmla="*/ 0 w 571089"/>
              <a:gd name="T7" fmla="*/ 1915478 h 3832648"/>
              <a:gd name="T8" fmla="*/ 536176 w 571089"/>
              <a:gd name="T9" fmla="*/ 12671 h 3832648"/>
              <a:gd name="T10" fmla="*/ 536176 w 571089"/>
              <a:gd name="T11" fmla="*/ 3549321 h 3832648"/>
              <a:gd name="T12" fmla="*/ 291994 w 571089"/>
              <a:gd name="T13" fmla="*/ 3800490 h 3832648"/>
              <a:gd name="T14" fmla="*/ 281926 w 571089"/>
              <a:gd name="T15" fmla="*/ 3800490 h 3832648"/>
              <a:gd name="T16" fmla="*/ 37744 w 571089"/>
              <a:gd name="T17" fmla="*/ 3549321 h 3832648"/>
              <a:gd name="T18" fmla="*/ 37744 w 571089"/>
              <a:gd name="T19" fmla="*/ 12671 h 3832648"/>
              <a:gd name="T20" fmla="*/ 12571 w 571089"/>
              <a:gd name="T21" fmla="*/ 12671 h 3832648"/>
              <a:gd name="T22" fmla="*/ 12571 w 571089"/>
              <a:gd name="T23" fmla="*/ 3549321 h 3832648"/>
              <a:gd name="T24" fmla="*/ 281926 w 571089"/>
              <a:gd name="T25" fmla="*/ 3825863 h 3832648"/>
              <a:gd name="T26" fmla="*/ 291994 w 571089"/>
              <a:gd name="T27" fmla="*/ 3825863 h 3832648"/>
              <a:gd name="T28" fmla="*/ 561349 w 571089"/>
              <a:gd name="T29" fmla="*/ 3549321 h 3832648"/>
              <a:gd name="T30" fmla="*/ 561349 w 571089"/>
              <a:gd name="T31" fmla="*/ 12671 h 3832648"/>
              <a:gd name="T32" fmla="*/ 536176 w 571089"/>
              <a:gd name="T33" fmla="*/ 12671 h 383264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71089"/>
              <a:gd name="T52" fmla="*/ 0 h 3832648"/>
              <a:gd name="T53" fmla="*/ 571089 w 571089"/>
              <a:gd name="T54" fmla="*/ 3832648 h 38326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0" name="Graphic 22">
            <a:extLst>
              <a:ext uri="{FF2B5EF4-FFF2-40B4-BE49-F238E27FC236}">
                <a16:creationId xmlns:a16="http://schemas.microsoft.com/office/drawing/2014/main" id="{F7D78771-A7CC-439A-9961-67834D28357F}"/>
              </a:ext>
            </a:extLst>
          </p:cNvPr>
          <p:cNvSpPr>
            <a:spLocks/>
          </p:cNvSpPr>
          <p:nvPr/>
        </p:nvSpPr>
        <p:spPr bwMode="auto">
          <a:xfrm>
            <a:off x="6981825" y="1727200"/>
            <a:ext cx="3786188" cy="165100"/>
          </a:xfrm>
          <a:custGeom>
            <a:avLst/>
            <a:gdLst>
              <a:gd name="T0" fmla="*/ 1894409 w 3785313"/>
              <a:gd name="T1" fmla="*/ 0 h 165304"/>
              <a:gd name="T2" fmla="*/ 3788815 w 3785313"/>
              <a:gd name="T3" fmla="*/ 82245 h 165304"/>
              <a:gd name="T4" fmla="*/ 1894409 w 3785313"/>
              <a:gd name="T5" fmla="*/ 164491 h 165304"/>
              <a:gd name="T6" fmla="*/ 0 w 3785313"/>
              <a:gd name="T7" fmla="*/ 82245 h 165304"/>
              <a:gd name="T8" fmla="*/ 3703573 w 3785313"/>
              <a:gd name="T9" fmla="*/ 161396 h 165304"/>
              <a:gd name="T10" fmla="*/ 92104 w 3785313"/>
              <a:gd name="T11" fmla="*/ 161396 h 165304"/>
              <a:gd name="T12" fmla="*/ 14178 w 3785313"/>
              <a:gd name="T13" fmla="*/ 86743 h 165304"/>
              <a:gd name="T14" fmla="*/ 14178 w 3785313"/>
              <a:gd name="T15" fmla="*/ 86743 h 165304"/>
              <a:gd name="T16" fmla="*/ 92104 w 3785313"/>
              <a:gd name="T17" fmla="*/ 13353 h 165304"/>
              <a:gd name="T18" fmla="*/ 3702228 w 3785313"/>
              <a:gd name="T19" fmla="*/ 13353 h 165304"/>
              <a:gd name="T20" fmla="*/ 3780154 w 3785313"/>
              <a:gd name="T21" fmla="*/ 86743 h 165304"/>
              <a:gd name="T22" fmla="*/ 3780154 w 3785313"/>
              <a:gd name="T23" fmla="*/ 86743 h 165304"/>
              <a:gd name="T24" fmla="*/ 3703573 w 3785313"/>
              <a:gd name="T25" fmla="*/ 161396 h 165304"/>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85313"/>
              <a:gd name="T40" fmla="*/ 0 h 165304"/>
              <a:gd name="T41" fmla="*/ 3785313 w 3785313"/>
              <a:gd name="T42" fmla="*/ 165304 h 1653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85313" h="165304">
                <a:moveTo>
                  <a:pt x="3700149" y="162194"/>
                </a:moveTo>
                <a:lnTo>
                  <a:pt x="92020" y="162194"/>
                </a:lnTo>
                <a:cubicBezTo>
                  <a:pt x="49066" y="162194"/>
                  <a:pt x="14166" y="127861"/>
                  <a:pt x="14166" y="87171"/>
                </a:cubicBezTo>
                <a:cubicBezTo>
                  <a:pt x="14166" y="46481"/>
                  <a:pt x="49066" y="13420"/>
                  <a:pt x="92020" y="13420"/>
                </a:cubicBezTo>
                <a:lnTo>
                  <a:pt x="3698806" y="13420"/>
                </a:lnTo>
                <a:cubicBezTo>
                  <a:pt x="3741760" y="13420"/>
                  <a:pt x="3776660" y="46481"/>
                  <a:pt x="3776660" y="87171"/>
                </a:cubicBezTo>
                <a:cubicBezTo>
                  <a:pt x="3778002" y="127861"/>
                  <a:pt x="3743102" y="162194"/>
                  <a:pt x="3700149" y="162194"/>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3" name="Freeform: Shape 21">
            <a:extLst>
              <a:ext uri="{FF2B5EF4-FFF2-40B4-BE49-F238E27FC236}">
                <a16:creationId xmlns:a16="http://schemas.microsoft.com/office/drawing/2014/main" id="{B56931AF-1622-4710-97E1-DD6E13C24291}"/>
              </a:ext>
            </a:extLst>
          </p:cNvPr>
          <p:cNvSpPr>
            <a:spLocks/>
          </p:cNvSpPr>
          <p:nvPr/>
        </p:nvSpPr>
        <p:spPr bwMode="auto">
          <a:xfrm>
            <a:off x="1069975" y="-12700"/>
            <a:ext cx="1001713" cy="2144713"/>
          </a:xfrm>
          <a:custGeom>
            <a:avLst/>
            <a:gdLst>
              <a:gd name="T0" fmla="*/ 499557 w 1002580"/>
              <a:gd name="T1" fmla="*/ 0 h 2144760"/>
              <a:gd name="T2" fmla="*/ 999112 w 1002580"/>
              <a:gd name="T3" fmla="*/ 1072288 h 2144760"/>
              <a:gd name="T4" fmla="*/ 499557 w 1002580"/>
              <a:gd name="T5" fmla="*/ 2144573 h 2144760"/>
              <a:gd name="T6" fmla="*/ 0 w 1002580"/>
              <a:gd name="T7" fmla="*/ 1072288 h 2144760"/>
              <a:gd name="T8" fmla="*/ 12631 w 1002580"/>
              <a:gd name="T9" fmla="*/ 12675 h 2144760"/>
              <a:gd name="T10" fmla="*/ 12631 w 1002580"/>
              <a:gd name="T11" fmla="*/ 1652194 h 2144760"/>
              <a:gd name="T12" fmla="*/ 497011 w 1002580"/>
              <a:gd name="T13" fmla="*/ 2139481 h 2144760"/>
              <a:gd name="T14" fmla="*/ 514716 w 1002580"/>
              <a:gd name="T15" fmla="*/ 2139481 h 2144760"/>
              <a:gd name="T16" fmla="*/ 999096 w 1002580"/>
              <a:gd name="T17" fmla="*/ 1652194 h 2144760"/>
              <a:gd name="T18" fmla="*/ 999096 w 1002580"/>
              <a:gd name="T19" fmla="*/ 12675 h 2144760"/>
              <a:gd name="T20" fmla="*/ 12631 w 1002580"/>
              <a:gd name="T21" fmla="*/ 12675 h 2144760"/>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002580"/>
              <a:gd name="T34" fmla="*/ 0 h 2144760"/>
              <a:gd name="T35" fmla="*/ 1002580 w 1002580"/>
              <a:gd name="T36" fmla="*/ 2144760 h 21447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2" name="Picture Placeholder 25"/>
          <p:cNvSpPr txBox="1">
            <a:spLocks noGrp="1"/>
          </p:cNvSpPr>
          <p:nvPr>
            <p:ph type="pic" idx="4294967295"/>
          </p:nvPr>
        </p:nvSpPr>
        <p:spPr>
          <a:xfrm>
            <a:off x="1396782" y="0"/>
            <a:ext cx="3894831" cy="5656332"/>
          </a:xfrm>
        </p:spPr>
        <p:txBody>
          <a:bodyPr anchor="ctr" anchorCtr="1">
            <a:noAutofit/>
          </a:bodyPr>
          <a:lstStyle>
            <a:lvl1pPr marL="0" indent="0" algn="ctr">
              <a:buNone/>
              <a:defRPr sz="1400"/>
            </a:lvl1pPr>
          </a:lstStyle>
          <a:p>
            <a:pPr lvl="0"/>
            <a:r>
              <a:rPr lang="en-US" noProof="0"/>
              <a:t>Click icon to add picture</a:t>
            </a:r>
            <a:endParaRPr lang="ru-RU" noProof="0"/>
          </a:p>
        </p:txBody>
      </p:sp>
      <p:sp>
        <p:nvSpPr>
          <p:cNvPr id="5" name="Title 1"/>
          <p:cNvSpPr txBox="1">
            <a:spLocks noGrp="1"/>
          </p:cNvSpPr>
          <p:nvPr>
            <p:ph type="title"/>
          </p:nvPr>
        </p:nvSpPr>
        <p:spPr>
          <a:xfrm>
            <a:off x="6910020" y="908054"/>
            <a:ext cx="4503291" cy="782634"/>
          </a:xfrm>
        </p:spPr>
        <p:txBody>
          <a:bodyPr/>
          <a:lstStyle>
            <a:lvl1pPr>
              <a:defRPr/>
            </a:lvl1pPr>
          </a:lstStyle>
          <a:p>
            <a:pPr lvl="0"/>
            <a:r>
              <a:rPr lang="en-US"/>
              <a:t>TEXT LAYOUT 02</a:t>
            </a:r>
            <a:endParaRPr lang="ru-RU"/>
          </a:p>
        </p:txBody>
      </p:sp>
      <p:sp>
        <p:nvSpPr>
          <p:cNvPr id="11" name="Text Placeholder 14"/>
          <p:cNvSpPr txBox="1">
            <a:spLocks noGrp="1"/>
          </p:cNvSpPr>
          <p:nvPr>
            <p:ph type="body" idx="4294967295"/>
          </p:nvPr>
        </p:nvSpPr>
        <p:spPr>
          <a:xfrm>
            <a:off x="6910020" y="2050477"/>
            <a:ext cx="4548189" cy="639686"/>
          </a:xfrm>
        </p:spPr>
        <p:txBody>
          <a:bodyPr/>
          <a:lstStyle>
            <a:lvl1pPr marL="0" indent="0">
              <a:buNone/>
              <a:defRPr sz="1800" b="1"/>
            </a:lvl1pPr>
          </a:lstStyle>
          <a:p>
            <a:pPr lvl="0"/>
            <a:r>
              <a:rPr lang="en-US"/>
              <a:t>Click to edit Master text styles</a:t>
            </a:r>
          </a:p>
        </p:txBody>
      </p:sp>
      <p:sp>
        <p:nvSpPr>
          <p:cNvPr id="12" name="Text Placeholder 14"/>
          <p:cNvSpPr txBox="1">
            <a:spLocks noGrp="1"/>
          </p:cNvSpPr>
          <p:nvPr>
            <p:ph type="body" idx="4294967295"/>
          </p:nvPr>
        </p:nvSpPr>
        <p:spPr>
          <a:xfrm>
            <a:off x="6910020" y="2839714"/>
            <a:ext cx="4548189" cy="2916954"/>
          </a:xfrm>
        </p:spPr>
        <p:txBody>
          <a:bodyPr/>
          <a:lstStyle>
            <a:lvl1pPr marL="179999" indent="-179999">
              <a:spcBef>
                <a:spcPts val="600"/>
              </a:spcBef>
              <a:buClr>
                <a:srgbClr val="D30F64"/>
              </a:buClr>
              <a:defRPr sz="1400">
                <a:solidFill>
                  <a:srgbClr val="595959"/>
                </a:solidFill>
              </a:defRPr>
            </a:lvl1pPr>
          </a:lstStyle>
          <a:p>
            <a:pPr lvl="0"/>
            <a:r>
              <a:rPr lang="en-US"/>
              <a:t>Click to edit Master text styles</a:t>
            </a:r>
          </a:p>
        </p:txBody>
      </p:sp>
      <p:sp>
        <p:nvSpPr>
          <p:cNvPr id="14" name="Date Placeholder 3">
            <a:extLst>
              <a:ext uri="{FF2B5EF4-FFF2-40B4-BE49-F238E27FC236}">
                <a16:creationId xmlns:a16="http://schemas.microsoft.com/office/drawing/2014/main" id="{5CF363C2-BFAC-4540-AB4C-F90C296158BD}"/>
              </a:ext>
            </a:extLst>
          </p:cNvPr>
          <p:cNvSpPr txBox="1">
            <a:spLocks noGrp="1"/>
          </p:cNvSpPr>
          <p:nvPr>
            <p:ph type="dt" sz="half" idx="10"/>
          </p:nvPr>
        </p:nvSpPr>
        <p:spPr/>
        <p:txBody>
          <a:bodyPr/>
          <a:lstStyle>
            <a:lvl1pPr>
              <a:defRPr/>
            </a:lvl1pPr>
          </a:lstStyle>
          <a:p>
            <a:pPr>
              <a:defRPr/>
            </a:pPr>
            <a:r>
              <a:t>MM.DD.20XX</a:t>
            </a:r>
          </a:p>
        </p:txBody>
      </p:sp>
      <p:sp>
        <p:nvSpPr>
          <p:cNvPr id="15" name="Footer Placeholder 4">
            <a:extLst>
              <a:ext uri="{FF2B5EF4-FFF2-40B4-BE49-F238E27FC236}">
                <a16:creationId xmlns:a16="http://schemas.microsoft.com/office/drawing/2014/main" id="{D80DD4A0-DA90-4833-8D85-45B1928DCCB6}"/>
              </a:ext>
            </a:extLst>
          </p:cNvPr>
          <p:cNvSpPr txBox="1">
            <a:spLocks noGrp="1"/>
          </p:cNvSpPr>
          <p:nvPr>
            <p:ph type="ftr" sz="quarter" idx="11"/>
          </p:nvPr>
        </p:nvSpPr>
        <p:spPr>
          <a:xfrm>
            <a:off x="812800" y="5797550"/>
            <a:ext cx="3908425" cy="365125"/>
          </a:xfrm>
        </p:spPr>
        <p:txBody>
          <a:bodyPr/>
          <a:lstStyle>
            <a:lvl1pPr>
              <a:defRPr/>
            </a:lvl1pPr>
          </a:lstStyle>
          <a:p>
            <a:pPr>
              <a:defRPr/>
            </a:pPr>
            <a:r>
              <a:t>ADD A FOOTER</a:t>
            </a:r>
            <a:endParaRPr lang="ru-RU"/>
          </a:p>
        </p:txBody>
      </p:sp>
      <p:sp>
        <p:nvSpPr>
          <p:cNvPr id="16" name="Slide Number Placeholder 5">
            <a:extLst>
              <a:ext uri="{FF2B5EF4-FFF2-40B4-BE49-F238E27FC236}">
                <a16:creationId xmlns:a16="http://schemas.microsoft.com/office/drawing/2014/main" id="{E8F6B8AB-C030-40C9-9EDC-8ABDE97F682D}"/>
              </a:ext>
            </a:extLst>
          </p:cNvPr>
          <p:cNvSpPr txBox="1">
            <a:spLocks noGrp="1"/>
          </p:cNvSpPr>
          <p:nvPr>
            <p:ph type="sldNum" sz="quarter" idx="12"/>
          </p:nvPr>
        </p:nvSpPr>
        <p:spPr/>
        <p:txBody>
          <a:bodyPr/>
          <a:lstStyle>
            <a:lvl1pPr>
              <a:defRPr/>
            </a:lvl1pPr>
          </a:lstStyle>
          <a:p>
            <a:pPr>
              <a:defRPr/>
            </a:pPr>
            <a:fld id="{4334F3D3-6290-494F-9523-66890C2A2358}" type="slidenum">
              <a:rPr lang="ru-RU" altLang="en-US"/>
              <a:pPr>
                <a:defRPr/>
              </a:pPr>
              <a:t>‹#›</a:t>
            </a:fld>
            <a:endParaRPr lang="ru-RU" altLang="en-US"/>
          </a:p>
        </p:txBody>
      </p:sp>
    </p:spTree>
    <p:extLst>
      <p:ext uri="{BB962C8B-B14F-4D97-AF65-F5344CB8AC3E}">
        <p14:creationId xmlns:p14="http://schemas.microsoft.com/office/powerpoint/2010/main" val="14182583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7" name="Oval 34">
            <a:extLst>
              <a:ext uri="{FF2B5EF4-FFF2-40B4-BE49-F238E27FC236}">
                <a16:creationId xmlns:a16="http://schemas.microsoft.com/office/drawing/2014/main" id="{566CB7F1-6769-48E6-A3F0-3E5402817140}"/>
              </a:ext>
            </a:extLst>
          </p:cNvPr>
          <p:cNvSpPr>
            <a:spLocks/>
          </p:cNvSpPr>
          <p:nvPr/>
        </p:nvSpPr>
        <p:spPr bwMode="auto">
          <a:xfrm>
            <a:off x="10893425" y="5802313"/>
            <a:ext cx="385763" cy="385762"/>
          </a:xfrm>
          <a:custGeom>
            <a:avLst/>
            <a:gdLst>
              <a:gd name="T0" fmla="*/ 193729 w 385200"/>
              <a:gd name="T1" fmla="*/ 0 h 385200"/>
              <a:gd name="T2" fmla="*/ 387457 w 385200"/>
              <a:gd name="T3" fmla="*/ 193726 h 385200"/>
              <a:gd name="T4" fmla="*/ 193729 w 385200"/>
              <a:gd name="T5" fmla="*/ 387453 h 385200"/>
              <a:gd name="T6" fmla="*/ 0 w 385200"/>
              <a:gd name="T7" fmla="*/ 193726 h 385200"/>
              <a:gd name="T8" fmla="*/ 56742 w 385200"/>
              <a:gd name="T9" fmla="*/ 56741 h 385200"/>
              <a:gd name="T10" fmla="*/ 56742 w 385200"/>
              <a:gd name="T11" fmla="*/ 330712 h 385200"/>
              <a:gd name="T12" fmla="*/ 330716 w 385200"/>
              <a:gd name="T13" fmla="*/ 330712 h 385200"/>
              <a:gd name="T14" fmla="*/ 330716 w 385200"/>
              <a:gd name="T15" fmla="*/ 56741 h 385200"/>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6411 w 385200"/>
              <a:gd name="T25" fmla="*/ 56411 h 385200"/>
              <a:gd name="T26" fmla="*/ 328789 w 385200"/>
              <a:gd name="T27" fmla="*/ 328789 h 385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5200" h="385200">
                <a:moveTo>
                  <a:pt x="0" y="192600"/>
                </a:moveTo>
                <a:lnTo>
                  <a:pt x="0" y="192599"/>
                </a:lnTo>
                <a:cubicBezTo>
                  <a:pt x="0" y="298970"/>
                  <a:pt x="86229" y="385200"/>
                  <a:pt x="192600" y="385200"/>
                </a:cubicBezTo>
                <a:cubicBezTo>
                  <a:pt x="298970" y="385200"/>
                  <a:pt x="385200" y="298970"/>
                  <a:pt x="385200" y="192600"/>
                </a:cubicBezTo>
                <a:cubicBezTo>
                  <a:pt x="385200" y="86229"/>
                  <a:pt x="298970" y="0"/>
                  <a:pt x="192600" y="0"/>
                </a:cubicBezTo>
                <a:cubicBezTo>
                  <a:pt x="86229" y="-1"/>
                  <a:pt x="0" y="86229"/>
                  <a:pt x="0" y="192599"/>
                </a:cubicBezTo>
                <a:lnTo>
                  <a:pt x="0" y="192600"/>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GB"/>
          </a:p>
        </p:txBody>
      </p:sp>
      <p:sp>
        <p:nvSpPr>
          <p:cNvPr id="8" name="Graphic 12">
            <a:extLst>
              <a:ext uri="{FF2B5EF4-FFF2-40B4-BE49-F238E27FC236}">
                <a16:creationId xmlns:a16="http://schemas.microsoft.com/office/drawing/2014/main" id="{BA92CBAA-AB4C-425C-AF96-B49EC8A16466}"/>
              </a:ext>
            </a:extLst>
          </p:cNvPr>
          <p:cNvSpPr>
            <a:spLocks/>
          </p:cNvSpPr>
          <p:nvPr/>
        </p:nvSpPr>
        <p:spPr bwMode="auto">
          <a:xfrm>
            <a:off x="11334750" y="5788025"/>
            <a:ext cx="869950" cy="409575"/>
          </a:xfrm>
          <a:custGeom>
            <a:avLst/>
            <a:gdLst>
              <a:gd name="T0" fmla="*/ 434138 w 870509"/>
              <a:gd name="T1" fmla="*/ 0 h 409651"/>
              <a:gd name="T2" fmla="*/ 868274 w 870509"/>
              <a:gd name="T3" fmla="*/ 204674 h 409651"/>
              <a:gd name="T4" fmla="*/ 434138 w 870509"/>
              <a:gd name="T5" fmla="*/ 409347 h 409651"/>
              <a:gd name="T6" fmla="*/ 0 w 870509"/>
              <a:gd name="T7" fmla="*/ 204674 h 409651"/>
              <a:gd name="T8" fmla="*/ 203023 w 870509"/>
              <a:gd name="T9" fmla="*/ 400394 h 409651"/>
              <a:gd name="T10" fmla="*/ 858060 w 870509"/>
              <a:gd name="T11" fmla="*/ 400394 h 409651"/>
              <a:gd name="T12" fmla="*/ 858060 w 870509"/>
              <a:gd name="T13" fmla="*/ 12794 h 409651"/>
              <a:gd name="T14" fmla="*/ 203023 w 870509"/>
              <a:gd name="T15" fmla="*/ 12794 h 409651"/>
              <a:gd name="T16" fmla="*/ 12770 w 870509"/>
              <a:gd name="T17" fmla="*/ 203393 h 409651"/>
              <a:gd name="T18" fmla="*/ 12770 w 870509"/>
              <a:gd name="T19" fmla="*/ 211070 h 409651"/>
              <a:gd name="T20" fmla="*/ 203023 w 870509"/>
              <a:gd name="T21" fmla="*/ 400394 h 409651"/>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870509"/>
              <a:gd name="T34" fmla="*/ 0 h 409651"/>
              <a:gd name="T35" fmla="*/ 870509 w 870509"/>
              <a:gd name="T36" fmla="*/ 409651 h 4096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0" name="Freeform: Shape 37">
            <a:extLst>
              <a:ext uri="{FF2B5EF4-FFF2-40B4-BE49-F238E27FC236}">
                <a16:creationId xmlns:a16="http://schemas.microsoft.com/office/drawing/2014/main" id="{A0DC02F7-ED77-44E1-A769-A902447F8F30}"/>
              </a:ext>
            </a:extLst>
          </p:cNvPr>
          <p:cNvSpPr>
            <a:spLocks/>
          </p:cNvSpPr>
          <p:nvPr/>
        </p:nvSpPr>
        <p:spPr bwMode="auto">
          <a:xfrm>
            <a:off x="10414000" y="4433888"/>
            <a:ext cx="1782763" cy="30162"/>
          </a:xfrm>
          <a:custGeom>
            <a:avLst/>
            <a:gdLst>
              <a:gd name="T0" fmla="*/ 891626 w 1782599"/>
              <a:gd name="T1" fmla="*/ 0 h 30316"/>
              <a:gd name="T2" fmla="*/ 1783251 w 1782599"/>
              <a:gd name="T3" fmla="*/ 14850 h 30316"/>
              <a:gd name="T4" fmla="*/ 891626 w 1782599"/>
              <a:gd name="T5" fmla="*/ 29701 h 30316"/>
              <a:gd name="T6" fmla="*/ 0 w 1782599"/>
              <a:gd name="T7" fmla="*/ 14850 h 30316"/>
              <a:gd name="T8" fmla="*/ 0 w 1782599"/>
              <a:gd name="T9" fmla="*/ 0 h 30316"/>
              <a:gd name="T10" fmla="*/ 1783251 w 1782599"/>
              <a:gd name="T11" fmla="*/ 0 h 30316"/>
              <a:gd name="T12" fmla="*/ 1783251 w 1782599"/>
              <a:gd name="T13" fmla="*/ 29701 h 30316"/>
              <a:gd name="T14" fmla="*/ 2488 w 1782599"/>
              <a:gd name="T15" fmla="*/ 29701 h 30316"/>
              <a:gd name="T16" fmla="*/ 643 w 1782599"/>
              <a:gd name="T17" fmla="*/ 15801 h 30316"/>
              <a:gd name="T18" fmla="*/ 0 w 1782599"/>
              <a:gd name="T19" fmla="*/ 3712 h 30316"/>
              <a:gd name="T20" fmla="*/ 0 w 1782599"/>
              <a:gd name="T21" fmla="*/ 0 h 30316"/>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782599"/>
              <a:gd name="T34" fmla="*/ 0 h 30316"/>
              <a:gd name="T35" fmla="*/ 1782599 w 1782599"/>
              <a:gd name="T36" fmla="*/ 30316 h 303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rgbClr val="7C77B9"/>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1" name="Freeform: Shape 28">
            <a:extLst>
              <a:ext uri="{FF2B5EF4-FFF2-40B4-BE49-F238E27FC236}">
                <a16:creationId xmlns:a16="http://schemas.microsoft.com/office/drawing/2014/main" id="{8EE35B0E-55AD-4645-B556-560FCCE2A4DA}"/>
              </a:ext>
            </a:extLst>
          </p:cNvPr>
          <p:cNvSpPr>
            <a:spLocks/>
          </p:cNvSpPr>
          <p:nvPr/>
        </p:nvSpPr>
        <p:spPr bwMode="auto">
          <a:xfrm>
            <a:off x="12193588" y="4156075"/>
            <a:ext cx="3175" cy="25400"/>
          </a:xfrm>
          <a:custGeom>
            <a:avLst/>
            <a:gdLst>
              <a:gd name="T0" fmla="*/ 1556 w 3197"/>
              <a:gd name="T1" fmla="*/ 0 h 25264"/>
              <a:gd name="T2" fmla="*/ 3112 w 3197"/>
              <a:gd name="T3" fmla="*/ 12906 h 25264"/>
              <a:gd name="T4" fmla="*/ 1556 w 3197"/>
              <a:gd name="T5" fmla="*/ 25812 h 25264"/>
              <a:gd name="T6" fmla="*/ 0 w 3197"/>
              <a:gd name="T7" fmla="*/ 12906 h 25264"/>
              <a:gd name="T8" fmla="*/ 0 w 3197"/>
              <a:gd name="T9" fmla="*/ 0 h 25264"/>
              <a:gd name="T10" fmla="*/ 3112 w 3197"/>
              <a:gd name="T11" fmla="*/ 0 h 25264"/>
              <a:gd name="T12" fmla="*/ 3112 w 3197"/>
              <a:gd name="T13" fmla="*/ 25812 h 25264"/>
              <a:gd name="T14" fmla="*/ 0 w 3197"/>
              <a:gd name="T15" fmla="*/ 25812 h 25264"/>
              <a:gd name="T16" fmla="*/ 0 w 3197"/>
              <a:gd name="T17" fmla="*/ 0 h 25264"/>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3197"/>
              <a:gd name="T28" fmla="*/ 0 h 25264"/>
              <a:gd name="T29" fmla="*/ 3197 w 3197"/>
              <a:gd name="T30" fmla="*/ 25264 h 252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97" h="25264">
                <a:moveTo>
                  <a:pt x="0" y="0"/>
                </a:moveTo>
                <a:lnTo>
                  <a:pt x="3197" y="0"/>
                </a:lnTo>
                <a:lnTo>
                  <a:pt x="3197" y="25264"/>
                </a:lnTo>
                <a:lnTo>
                  <a:pt x="0" y="25264"/>
                </a:lnTo>
                <a:lnTo>
                  <a:pt x="0" y="0"/>
                </a:lnTo>
                <a:close/>
              </a:path>
            </a:pathLst>
          </a:custGeom>
          <a:solidFill>
            <a:srgbClr val="7C77B9"/>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2" name="Freeform: Shape 25">
            <a:extLst>
              <a:ext uri="{FF2B5EF4-FFF2-40B4-BE49-F238E27FC236}">
                <a16:creationId xmlns:a16="http://schemas.microsoft.com/office/drawing/2014/main" id="{A5439019-127F-4007-96D4-B4CAA6F6A127}"/>
              </a:ext>
            </a:extLst>
          </p:cNvPr>
          <p:cNvSpPr>
            <a:spLocks/>
          </p:cNvSpPr>
          <p:nvPr/>
        </p:nvSpPr>
        <p:spPr bwMode="auto">
          <a:xfrm>
            <a:off x="12193588" y="4681538"/>
            <a:ext cx="3175" cy="25400"/>
          </a:xfrm>
          <a:custGeom>
            <a:avLst/>
            <a:gdLst>
              <a:gd name="T0" fmla="*/ 1556 w 3197"/>
              <a:gd name="T1" fmla="*/ 0 h 25264"/>
              <a:gd name="T2" fmla="*/ 3112 w 3197"/>
              <a:gd name="T3" fmla="*/ 12906 h 25264"/>
              <a:gd name="T4" fmla="*/ 1556 w 3197"/>
              <a:gd name="T5" fmla="*/ 25812 h 25264"/>
              <a:gd name="T6" fmla="*/ 0 w 3197"/>
              <a:gd name="T7" fmla="*/ 12906 h 25264"/>
              <a:gd name="T8" fmla="*/ 0 w 3197"/>
              <a:gd name="T9" fmla="*/ 0 h 25264"/>
              <a:gd name="T10" fmla="*/ 3112 w 3197"/>
              <a:gd name="T11" fmla="*/ 0 h 25264"/>
              <a:gd name="T12" fmla="*/ 3112 w 3197"/>
              <a:gd name="T13" fmla="*/ 25812 h 25264"/>
              <a:gd name="T14" fmla="*/ 0 w 3197"/>
              <a:gd name="T15" fmla="*/ 25812 h 25264"/>
              <a:gd name="T16" fmla="*/ 0 w 3197"/>
              <a:gd name="T17" fmla="*/ 0 h 25264"/>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3197"/>
              <a:gd name="T28" fmla="*/ 0 h 25264"/>
              <a:gd name="T29" fmla="*/ 3197 w 3197"/>
              <a:gd name="T30" fmla="*/ 25264 h 252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97" h="25264">
                <a:moveTo>
                  <a:pt x="0" y="0"/>
                </a:moveTo>
                <a:lnTo>
                  <a:pt x="3197" y="0"/>
                </a:lnTo>
                <a:lnTo>
                  <a:pt x="3197" y="25264"/>
                </a:lnTo>
                <a:lnTo>
                  <a:pt x="0" y="25264"/>
                </a:lnTo>
                <a:lnTo>
                  <a:pt x="0" y="0"/>
                </a:lnTo>
                <a:close/>
              </a:path>
            </a:pathLst>
          </a:custGeom>
          <a:solidFill>
            <a:srgbClr val="7C77B9"/>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5" name="Graphic 33">
            <a:extLst>
              <a:ext uri="{FF2B5EF4-FFF2-40B4-BE49-F238E27FC236}">
                <a16:creationId xmlns:a16="http://schemas.microsoft.com/office/drawing/2014/main" id="{0CD0C995-8471-40F1-BEFA-6977B494BB21}"/>
              </a:ext>
            </a:extLst>
          </p:cNvPr>
          <p:cNvSpPr>
            <a:spLocks/>
          </p:cNvSpPr>
          <p:nvPr/>
        </p:nvSpPr>
        <p:spPr bwMode="auto">
          <a:xfrm>
            <a:off x="887413" y="2046288"/>
            <a:ext cx="3786187" cy="165100"/>
          </a:xfrm>
          <a:custGeom>
            <a:avLst/>
            <a:gdLst>
              <a:gd name="T0" fmla="*/ 1894405 w 3785313"/>
              <a:gd name="T1" fmla="*/ 0 h 165304"/>
              <a:gd name="T2" fmla="*/ 3788811 w 3785313"/>
              <a:gd name="T3" fmla="*/ 82245 h 165304"/>
              <a:gd name="T4" fmla="*/ 1894405 w 3785313"/>
              <a:gd name="T5" fmla="*/ 164491 h 165304"/>
              <a:gd name="T6" fmla="*/ 0 w 3785313"/>
              <a:gd name="T7" fmla="*/ 82245 h 165304"/>
              <a:gd name="T8" fmla="*/ 3703569 w 3785313"/>
              <a:gd name="T9" fmla="*/ 161396 h 165304"/>
              <a:gd name="T10" fmla="*/ 92104 w 3785313"/>
              <a:gd name="T11" fmla="*/ 161396 h 165304"/>
              <a:gd name="T12" fmla="*/ 14178 w 3785313"/>
              <a:gd name="T13" fmla="*/ 86743 h 165304"/>
              <a:gd name="T14" fmla="*/ 14178 w 3785313"/>
              <a:gd name="T15" fmla="*/ 86743 h 165304"/>
              <a:gd name="T16" fmla="*/ 92104 w 3785313"/>
              <a:gd name="T17" fmla="*/ 13353 h 165304"/>
              <a:gd name="T18" fmla="*/ 3702224 w 3785313"/>
              <a:gd name="T19" fmla="*/ 13353 h 165304"/>
              <a:gd name="T20" fmla="*/ 3780150 w 3785313"/>
              <a:gd name="T21" fmla="*/ 86743 h 165304"/>
              <a:gd name="T22" fmla="*/ 3780150 w 3785313"/>
              <a:gd name="T23" fmla="*/ 86743 h 165304"/>
              <a:gd name="T24" fmla="*/ 3703569 w 3785313"/>
              <a:gd name="T25" fmla="*/ 161396 h 165304"/>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85313"/>
              <a:gd name="T40" fmla="*/ 0 h 165304"/>
              <a:gd name="T41" fmla="*/ 3785313 w 3785313"/>
              <a:gd name="T42" fmla="*/ 165304 h 1653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85313" h="165304">
                <a:moveTo>
                  <a:pt x="3700149" y="162194"/>
                </a:moveTo>
                <a:lnTo>
                  <a:pt x="92020" y="162194"/>
                </a:lnTo>
                <a:cubicBezTo>
                  <a:pt x="49066" y="162194"/>
                  <a:pt x="14166" y="127861"/>
                  <a:pt x="14166" y="87171"/>
                </a:cubicBezTo>
                <a:cubicBezTo>
                  <a:pt x="14166" y="46481"/>
                  <a:pt x="49066" y="13420"/>
                  <a:pt x="92020" y="13420"/>
                </a:cubicBezTo>
                <a:lnTo>
                  <a:pt x="3698806" y="13420"/>
                </a:lnTo>
                <a:cubicBezTo>
                  <a:pt x="3741760" y="13420"/>
                  <a:pt x="3776660" y="46481"/>
                  <a:pt x="3776660" y="87171"/>
                </a:cubicBezTo>
                <a:cubicBezTo>
                  <a:pt x="3778002" y="127861"/>
                  <a:pt x="3743102" y="162194"/>
                  <a:pt x="3700149" y="162194"/>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6" name="Freeform: Shape 32">
            <a:extLst>
              <a:ext uri="{FF2B5EF4-FFF2-40B4-BE49-F238E27FC236}">
                <a16:creationId xmlns:a16="http://schemas.microsoft.com/office/drawing/2014/main" id="{08C7A895-20F9-40DE-9ECC-E2F466EB9A1A}"/>
              </a:ext>
            </a:extLst>
          </p:cNvPr>
          <p:cNvSpPr>
            <a:spLocks/>
          </p:cNvSpPr>
          <p:nvPr/>
        </p:nvSpPr>
        <p:spPr bwMode="auto">
          <a:xfrm>
            <a:off x="10417175" y="4160838"/>
            <a:ext cx="1784350" cy="542925"/>
          </a:xfrm>
          <a:custGeom>
            <a:avLst/>
            <a:gdLst>
              <a:gd name="T0" fmla="*/ 2781141 w 1343025"/>
              <a:gd name="T1" fmla="*/ 0 h 409575"/>
              <a:gd name="T2" fmla="*/ 5562284 w 1343025"/>
              <a:gd name="T3" fmla="*/ 838556 h 409575"/>
              <a:gd name="T4" fmla="*/ 2781141 w 1343025"/>
              <a:gd name="T5" fmla="*/ 1677111 h 409575"/>
              <a:gd name="T6" fmla="*/ 0 w 1343025"/>
              <a:gd name="T7" fmla="*/ 838556 h 409575"/>
              <a:gd name="T8" fmla="*/ 5544533 w 1343025"/>
              <a:gd name="T9" fmla="*/ 29253 h 409575"/>
              <a:gd name="T10" fmla="*/ 850125 w 1343025"/>
              <a:gd name="T11" fmla="*/ 29253 h 409575"/>
              <a:gd name="T12" fmla="*/ 29588 w 1343025"/>
              <a:gd name="T13" fmla="*/ 824907 h 409575"/>
              <a:gd name="T14" fmla="*/ 29588 w 1343025"/>
              <a:gd name="T15" fmla="*/ 856107 h 409575"/>
              <a:gd name="T16" fmla="*/ 850125 w 1343025"/>
              <a:gd name="T17" fmla="*/ 1651762 h 409575"/>
              <a:gd name="T18" fmla="*/ 5544533 w 1343025"/>
              <a:gd name="T19" fmla="*/ 1651762 h 409575"/>
              <a:gd name="T20" fmla="*/ 5544533 w 1343025"/>
              <a:gd name="T21" fmla="*/ 29253 h 409575"/>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343025"/>
              <a:gd name="T34" fmla="*/ 0 h 409575"/>
              <a:gd name="T35" fmla="*/ 1343025 w 1343025"/>
              <a:gd name="T36" fmla="*/ 409575 h 40957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7" name="Freeform: Shape 40">
            <a:extLst>
              <a:ext uri="{FF2B5EF4-FFF2-40B4-BE49-F238E27FC236}">
                <a16:creationId xmlns:a16="http://schemas.microsoft.com/office/drawing/2014/main" id="{7FB24677-816E-4791-942F-0496650C03B3}"/>
              </a:ext>
            </a:extLst>
          </p:cNvPr>
          <p:cNvSpPr>
            <a:spLocks/>
          </p:cNvSpPr>
          <p:nvPr/>
        </p:nvSpPr>
        <p:spPr bwMode="auto">
          <a:xfrm>
            <a:off x="8607425" y="4437063"/>
            <a:ext cx="3595688" cy="922337"/>
          </a:xfrm>
          <a:custGeom>
            <a:avLst/>
            <a:gdLst>
              <a:gd name="T0" fmla="*/ 5612215 w 2705100"/>
              <a:gd name="T1" fmla="*/ 0 h 695325"/>
              <a:gd name="T2" fmla="*/ 11224428 w 2705100"/>
              <a:gd name="T3" fmla="*/ 1427487 h 695325"/>
              <a:gd name="T4" fmla="*/ 5612215 w 2705100"/>
              <a:gd name="T5" fmla="*/ 2854970 h 695325"/>
              <a:gd name="T6" fmla="*/ 0 w 2705100"/>
              <a:gd name="T7" fmla="*/ 1427487 h 695325"/>
              <a:gd name="T8" fmla="*/ 11194792 w 2705100"/>
              <a:gd name="T9" fmla="*/ 29331 h 695325"/>
              <a:gd name="T10" fmla="*/ 1432694 w 2705100"/>
              <a:gd name="T11" fmla="*/ 29331 h 695325"/>
              <a:gd name="T12" fmla="*/ 29642 w 2705100"/>
              <a:gd name="T13" fmla="*/ 1413799 h 695325"/>
              <a:gd name="T14" fmla="*/ 29642 w 2705100"/>
              <a:gd name="T15" fmla="*/ 1464641 h 695325"/>
              <a:gd name="T16" fmla="*/ 1432694 w 2705100"/>
              <a:gd name="T17" fmla="*/ 2849104 h 695325"/>
              <a:gd name="T18" fmla="*/ 11194792 w 2705100"/>
              <a:gd name="T19" fmla="*/ 2849104 h 695325"/>
              <a:gd name="T20" fmla="*/ 11194792 w 2705100"/>
              <a:gd name="T21" fmla="*/ 29331 h 695325"/>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2705100"/>
              <a:gd name="T34" fmla="*/ 0 h 695325"/>
              <a:gd name="T35" fmla="*/ 2705100 w 2705100"/>
              <a:gd name="T36" fmla="*/ 695325 h 6953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2" name="Picture Placeholder 41"/>
          <p:cNvSpPr txBox="1">
            <a:spLocks noGrp="1"/>
          </p:cNvSpPr>
          <p:nvPr>
            <p:ph type="pic" idx="4294967295"/>
          </p:nvPr>
        </p:nvSpPr>
        <p:spPr>
          <a:xfrm>
            <a:off x="5771765" y="1483678"/>
            <a:ext cx="6421410" cy="3438427"/>
          </a:xfrm>
        </p:spPr>
        <p:txBody>
          <a:bodyPr anchor="ctr" anchorCtr="1">
            <a:noAutofit/>
          </a:bodyPr>
          <a:lstStyle>
            <a:lvl1pPr marL="0" indent="0" algn="ctr">
              <a:buNone/>
              <a:defRPr sz="1400"/>
            </a:lvl1pPr>
          </a:lstStyle>
          <a:p>
            <a:pPr lvl="0"/>
            <a:r>
              <a:rPr lang="en-US" noProof="0"/>
              <a:t>Click icon to add picture</a:t>
            </a:r>
            <a:endParaRPr lang="ru-RU" noProof="0"/>
          </a:p>
        </p:txBody>
      </p:sp>
      <p:sp>
        <p:nvSpPr>
          <p:cNvPr id="5" name="Title 1"/>
          <p:cNvSpPr txBox="1">
            <a:spLocks noGrp="1"/>
          </p:cNvSpPr>
          <p:nvPr>
            <p:ph type="title"/>
          </p:nvPr>
        </p:nvSpPr>
        <p:spPr>
          <a:xfrm>
            <a:off x="815855" y="1231897"/>
            <a:ext cx="4503291" cy="782634"/>
          </a:xfrm>
        </p:spPr>
        <p:txBody>
          <a:bodyPr/>
          <a:lstStyle>
            <a:lvl1pPr>
              <a:defRPr/>
            </a:lvl1pPr>
          </a:lstStyle>
          <a:p>
            <a:pPr lvl="0"/>
            <a:r>
              <a:rPr lang="en-US"/>
              <a:t>TEXT LAYOUT 02</a:t>
            </a:r>
            <a:endParaRPr lang="ru-RU"/>
          </a:p>
        </p:txBody>
      </p:sp>
      <p:sp>
        <p:nvSpPr>
          <p:cNvPr id="9" name="Text Placeholder 14"/>
          <p:cNvSpPr txBox="1">
            <a:spLocks noGrp="1"/>
          </p:cNvSpPr>
          <p:nvPr>
            <p:ph type="body" idx="4294967295"/>
          </p:nvPr>
        </p:nvSpPr>
        <p:spPr>
          <a:xfrm>
            <a:off x="830064" y="3889180"/>
            <a:ext cx="4548189" cy="1708227"/>
          </a:xfrm>
        </p:spPr>
        <p:txBody>
          <a:bodyPr/>
          <a:lstStyle>
            <a:lvl1pPr marL="179999" indent="-179999">
              <a:spcBef>
                <a:spcPts val="600"/>
              </a:spcBef>
              <a:buClr>
                <a:srgbClr val="D30F64"/>
              </a:buClr>
              <a:defRPr sz="1400">
                <a:solidFill>
                  <a:srgbClr val="595959"/>
                </a:solidFill>
              </a:defRPr>
            </a:lvl1pPr>
          </a:lstStyle>
          <a:p>
            <a:pPr lvl="0"/>
            <a:r>
              <a:rPr lang="en-US"/>
              <a:t>Click to edit Master text styles</a:t>
            </a:r>
          </a:p>
        </p:txBody>
      </p:sp>
      <p:sp>
        <p:nvSpPr>
          <p:cNvPr id="13" name="Text Placeholder 26"/>
          <p:cNvSpPr txBox="1">
            <a:spLocks noGrp="1"/>
          </p:cNvSpPr>
          <p:nvPr>
            <p:ph type="body" idx="4294967295"/>
          </p:nvPr>
        </p:nvSpPr>
        <p:spPr>
          <a:xfrm>
            <a:off x="811118" y="2374897"/>
            <a:ext cx="4565654" cy="701673"/>
          </a:xfrm>
        </p:spPr>
        <p:txBody>
          <a:bodyPr>
            <a:noAutofit/>
          </a:bodyPr>
          <a:lstStyle>
            <a:lvl1pPr marL="0" indent="0">
              <a:buNone/>
              <a:defRPr sz="1800" b="1"/>
            </a:lvl1pPr>
          </a:lstStyle>
          <a:p>
            <a:pPr lvl="0"/>
            <a:r>
              <a:rPr lang="en-US"/>
              <a:t>Click to edit Master text styles</a:t>
            </a:r>
          </a:p>
        </p:txBody>
      </p:sp>
      <p:sp>
        <p:nvSpPr>
          <p:cNvPr id="14" name="Text Placeholder 29"/>
          <p:cNvSpPr txBox="1">
            <a:spLocks noGrp="1"/>
          </p:cNvSpPr>
          <p:nvPr>
            <p:ph type="body" idx="4294967295"/>
          </p:nvPr>
        </p:nvSpPr>
        <p:spPr>
          <a:xfrm>
            <a:off x="811118" y="3165305"/>
            <a:ext cx="4583109" cy="689521"/>
          </a:xfrm>
        </p:spPr>
        <p:txBody>
          <a:bodyPr/>
          <a:lstStyle>
            <a:lvl1pPr marL="0" indent="0">
              <a:buNone/>
              <a:defRPr sz="1400">
                <a:solidFill>
                  <a:srgbClr val="595959"/>
                </a:solidFill>
              </a:defRPr>
            </a:lvl1pPr>
          </a:lstStyle>
          <a:p>
            <a:pPr lvl="0"/>
            <a:r>
              <a:rPr lang="en-US"/>
              <a:t>Click to edit Master text styles</a:t>
            </a:r>
          </a:p>
        </p:txBody>
      </p:sp>
      <p:sp>
        <p:nvSpPr>
          <p:cNvPr id="18" name="Date Placeholder 3">
            <a:extLst>
              <a:ext uri="{FF2B5EF4-FFF2-40B4-BE49-F238E27FC236}">
                <a16:creationId xmlns:a16="http://schemas.microsoft.com/office/drawing/2014/main" id="{FD78A149-B677-472D-B815-E6F6D0BAC360}"/>
              </a:ext>
            </a:extLst>
          </p:cNvPr>
          <p:cNvSpPr txBox="1">
            <a:spLocks noGrp="1"/>
          </p:cNvSpPr>
          <p:nvPr>
            <p:ph type="dt" sz="half" idx="10"/>
          </p:nvPr>
        </p:nvSpPr>
        <p:spPr/>
        <p:txBody>
          <a:bodyPr/>
          <a:lstStyle>
            <a:lvl1pPr>
              <a:defRPr/>
            </a:lvl1pPr>
          </a:lstStyle>
          <a:p>
            <a:pPr>
              <a:defRPr/>
            </a:pPr>
            <a:r>
              <a:t>MM.DD.20XX</a:t>
            </a:r>
          </a:p>
        </p:txBody>
      </p:sp>
      <p:sp>
        <p:nvSpPr>
          <p:cNvPr id="19" name="Footer Placeholder 4">
            <a:extLst>
              <a:ext uri="{FF2B5EF4-FFF2-40B4-BE49-F238E27FC236}">
                <a16:creationId xmlns:a16="http://schemas.microsoft.com/office/drawing/2014/main" id="{5B471146-EEFD-4AD8-A97F-84B8C4AC8638}"/>
              </a:ext>
            </a:extLst>
          </p:cNvPr>
          <p:cNvSpPr txBox="1">
            <a:spLocks noGrp="1"/>
          </p:cNvSpPr>
          <p:nvPr>
            <p:ph type="ftr" sz="quarter" idx="11"/>
          </p:nvPr>
        </p:nvSpPr>
        <p:spPr>
          <a:xfrm>
            <a:off x="812800" y="5797550"/>
            <a:ext cx="3908425" cy="365125"/>
          </a:xfrm>
        </p:spPr>
        <p:txBody>
          <a:bodyPr/>
          <a:lstStyle>
            <a:lvl1pPr>
              <a:defRPr/>
            </a:lvl1pPr>
          </a:lstStyle>
          <a:p>
            <a:pPr>
              <a:defRPr/>
            </a:pPr>
            <a:r>
              <a:t>ADD A FOOTER</a:t>
            </a:r>
            <a:endParaRPr lang="ru-RU"/>
          </a:p>
        </p:txBody>
      </p:sp>
      <p:sp>
        <p:nvSpPr>
          <p:cNvPr id="20" name="Slide Number Placeholder 5">
            <a:extLst>
              <a:ext uri="{FF2B5EF4-FFF2-40B4-BE49-F238E27FC236}">
                <a16:creationId xmlns:a16="http://schemas.microsoft.com/office/drawing/2014/main" id="{208CE7F0-4167-45C3-8526-D5DC74E5E429}"/>
              </a:ext>
            </a:extLst>
          </p:cNvPr>
          <p:cNvSpPr txBox="1">
            <a:spLocks noGrp="1"/>
          </p:cNvSpPr>
          <p:nvPr>
            <p:ph type="sldNum" sz="quarter" idx="12"/>
          </p:nvPr>
        </p:nvSpPr>
        <p:spPr/>
        <p:txBody>
          <a:bodyPr/>
          <a:lstStyle>
            <a:lvl1pPr>
              <a:defRPr/>
            </a:lvl1pPr>
          </a:lstStyle>
          <a:p>
            <a:pPr>
              <a:defRPr/>
            </a:pPr>
            <a:fld id="{6B0C064D-66FE-49BF-9B3D-5F8E259F340A}" type="slidenum">
              <a:rPr lang="ru-RU" altLang="en-US"/>
              <a:pPr>
                <a:defRPr/>
              </a:pPr>
              <a:t>‹#›</a:t>
            </a:fld>
            <a:endParaRPr lang="ru-RU" altLang="en-US"/>
          </a:p>
        </p:txBody>
      </p:sp>
    </p:spTree>
    <p:extLst>
      <p:ext uri="{BB962C8B-B14F-4D97-AF65-F5344CB8AC3E}">
        <p14:creationId xmlns:p14="http://schemas.microsoft.com/office/powerpoint/2010/main" val="163082324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with Subtitle">
    <p:spTree>
      <p:nvGrpSpPr>
        <p:cNvPr id="1" name=""/>
        <p:cNvGrpSpPr/>
        <p:nvPr/>
      </p:nvGrpSpPr>
      <p:grpSpPr>
        <a:xfrm>
          <a:off x="0" y="0"/>
          <a:ext cx="0" cy="0"/>
          <a:chOff x="0" y="0"/>
          <a:chExt cx="0" cy="0"/>
        </a:xfrm>
      </p:grpSpPr>
      <p:sp>
        <p:nvSpPr>
          <p:cNvPr id="8" name="Oval 47">
            <a:extLst>
              <a:ext uri="{FF2B5EF4-FFF2-40B4-BE49-F238E27FC236}">
                <a16:creationId xmlns:a16="http://schemas.microsoft.com/office/drawing/2014/main" id="{9D0204C8-3DED-4265-B81F-AD8D529C02B5}"/>
              </a:ext>
            </a:extLst>
          </p:cNvPr>
          <p:cNvSpPr>
            <a:spLocks/>
          </p:cNvSpPr>
          <p:nvPr/>
        </p:nvSpPr>
        <p:spPr bwMode="auto">
          <a:xfrm>
            <a:off x="10893425" y="5802313"/>
            <a:ext cx="385763" cy="385762"/>
          </a:xfrm>
          <a:custGeom>
            <a:avLst/>
            <a:gdLst>
              <a:gd name="T0" fmla="*/ 193729 w 385200"/>
              <a:gd name="T1" fmla="*/ 0 h 385200"/>
              <a:gd name="T2" fmla="*/ 387457 w 385200"/>
              <a:gd name="T3" fmla="*/ 193726 h 385200"/>
              <a:gd name="T4" fmla="*/ 193729 w 385200"/>
              <a:gd name="T5" fmla="*/ 387453 h 385200"/>
              <a:gd name="T6" fmla="*/ 0 w 385200"/>
              <a:gd name="T7" fmla="*/ 193726 h 385200"/>
              <a:gd name="T8" fmla="*/ 56742 w 385200"/>
              <a:gd name="T9" fmla="*/ 56741 h 385200"/>
              <a:gd name="T10" fmla="*/ 56742 w 385200"/>
              <a:gd name="T11" fmla="*/ 330712 h 385200"/>
              <a:gd name="T12" fmla="*/ 330716 w 385200"/>
              <a:gd name="T13" fmla="*/ 330712 h 385200"/>
              <a:gd name="T14" fmla="*/ 330716 w 385200"/>
              <a:gd name="T15" fmla="*/ 56741 h 385200"/>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6411 w 385200"/>
              <a:gd name="T25" fmla="*/ 56411 h 385200"/>
              <a:gd name="T26" fmla="*/ 328789 w 385200"/>
              <a:gd name="T27" fmla="*/ 328789 h 385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5200" h="385200">
                <a:moveTo>
                  <a:pt x="0" y="192600"/>
                </a:moveTo>
                <a:lnTo>
                  <a:pt x="0" y="192599"/>
                </a:lnTo>
                <a:cubicBezTo>
                  <a:pt x="0" y="298970"/>
                  <a:pt x="86229" y="385200"/>
                  <a:pt x="192600" y="385200"/>
                </a:cubicBezTo>
                <a:cubicBezTo>
                  <a:pt x="298970" y="385200"/>
                  <a:pt x="385200" y="298970"/>
                  <a:pt x="385200" y="192600"/>
                </a:cubicBezTo>
                <a:cubicBezTo>
                  <a:pt x="385200" y="86229"/>
                  <a:pt x="298970" y="0"/>
                  <a:pt x="192600" y="0"/>
                </a:cubicBezTo>
                <a:cubicBezTo>
                  <a:pt x="86229" y="-1"/>
                  <a:pt x="0" y="86229"/>
                  <a:pt x="0" y="192599"/>
                </a:cubicBezTo>
                <a:lnTo>
                  <a:pt x="0" y="192600"/>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GB"/>
          </a:p>
        </p:txBody>
      </p:sp>
      <p:sp>
        <p:nvSpPr>
          <p:cNvPr id="10" name="Graphic 12">
            <a:extLst>
              <a:ext uri="{FF2B5EF4-FFF2-40B4-BE49-F238E27FC236}">
                <a16:creationId xmlns:a16="http://schemas.microsoft.com/office/drawing/2014/main" id="{8DD88213-3291-4730-A8EF-6AD19EA8AF61}"/>
              </a:ext>
            </a:extLst>
          </p:cNvPr>
          <p:cNvSpPr>
            <a:spLocks/>
          </p:cNvSpPr>
          <p:nvPr/>
        </p:nvSpPr>
        <p:spPr bwMode="auto">
          <a:xfrm>
            <a:off x="11334750" y="5788025"/>
            <a:ext cx="869950" cy="409575"/>
          </a:xfrm>
          <a:custGeom>
            <a:avLst/>
            <a:gdLst>
              <a:gd name="T0" fmla="*/ 434138 w 870509"/>
              <a:gd name="T1" fmla="*/ 0 h 409651"/>
              <a:gd name="T2" fmla="*/ 868274 w 870509"/>
              <a:gd name="T3" fmla="*/ 204674 h 409651"/>
              <a:gd name="T4" fmla="*/ 434138 w 870509"/>
              <a:gd name="T5" fmla="*/ 409347 h 409651"/>
              <a:gd name="T6" fmla="*/ 0 w 870509"/>
              <a:gd name="T7" fmla="*/ 204674 h 409651"/>
              <a:gd name="T8" fmla="*/ 203023 w 870509"/>
              <a:gd name="T9" fmla="*/ 400394 h 409651"/>
              <a:gd name="T10" fmla="*/ 858060 w 870509"/>
              <a:gd name="T11" fmla="*/ 400394 h 409651"/>
              <a:gd name="T12" fmla="*/ 858060 w 870509"/>
              <a:gd name="T13" fmla="*/ 12794 h 409651"/>
              <a:gd name="T14" fmla="*/ 203023 w 870509"/>
              <a:gd name="T15" fmla="*/ 12794 h 409651"/>
              <a:gd name="T16" fmla="*/ 12770 w 870509"/>
              <a:gd name="T17" fmla="*/ 203393 h 409651"/>
              <a:gd name="T18" fmla="*/ 12770 w 870509"/>
              <a:gd name="T19" fmla="*/ 211070 h 409651"/>
              <a:gd name="T20" fmla="*/ 203023 w 870509"/>
              <a:gd name="T21" fmla="*/ 400394 h 409651"/>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870509"/>
              <a:gd name="T34" fmla="*/ 0 h 409651"/>
              <a:gd name="T35" fmla="*/ 870509 w 870509"/>
              <a:gd name="T36" fmla="*/ 409651 h 4096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4" name="Graphic 19">
            <a:extLst>
              <a:ext uri="{FF2B5EF4-FFF2-40B4-BE49-F238E27FC236}">
                <a16:creationId xmlns:a16="http://schemas.microsoft.com/office/drawing/2014/main" id="{F073CF29-6AEE-47FC-986E-D9C7AA06E573}"/>
              </a:ext>
            </a:extLst>
          </p:cNvPr>
          <p:cNvSpPr>
            <a:spLocks/>
          </p:cNvSpPr>
          <p:nvPr/>
        </p:nvSpPr>
        <p:spPr bwMode="auto">
          <a:xfrm>
            <a:off x="3019425" y="1582738"/>
            <a:ext cx="6153150" cy="150812"/>
          </a:xfrm>
          <a:custGeom>
            <a:avLst/>
            <a:gdLst>
              <a:gd name="T0" fmla="*/ 9605197 w 4629150"/>
              <a:gd name="T1" fmla="*/ 0 h 123825"/>
              <a:gd name="T2" fmla="*/ 19210393 w 4629150"/>
              <a:gd name="T3" fmla="*/ 166349 h 123825"/>
              <a:gd name="T4" fmla="*/ 9605197 w 4629150"/>
              <a:gd name="T5" fmla="*/ 332697 h 123825"/>
              <a:gd name="T6" fmla="*/ 0 w 4629150"/>
              <a:gd name="T7" fmla="*/ 166349 h 123825"/>
              <a:gd name="T8" fmla="*/ 18959393 w 4629150"/>
              <a:gd name="T9" fmla="*/ 318622 h 123825"/>
              <a:gd name="T10" fmla="*/ 258906 w 4629150"/>
              <a:gd name="T11" fmla="*/ 318622 h 123825"/>
              <a:gd name="T12" fmla="*/ 29647 w 4629150"/>
              <a:gd name="T13" fmla="*/ 167631 h 123825"/>
              <a:gd name="T14" fmla="*/ 29647 w 4629150"/>
              <a:gd name="T15" fmla="*/ 167631 h 123825"/>
              <a:gd name="T16" fmla="*/ 258906 w 4629150"/>
              <a:gd name="T17" fmla="*/ 19194 h 123825"/>
              <a:gd name="T18" fmla="*/ 18959393 w 4629150"/>
              <a:gd name="T19" fmla="*/ 19194 h 123825"/>
              <a:gd name="T20" fmla="*/ 19188658 w 4629150"/>
              <a:gd name="T21" fmla="*/ 167631 h 123825"/>
              <a:gd name="T22" fmla="*/ 19188658 w 4629150"/>
              <a:gd name="T23" fmla="*/ 167631 h 123825"/>
              <a:gd name="T24" fmla="*/ 18959393 w 4629150"/>
              <a:gd name="T25" fmla="*/ 318622 h 123825"/>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29150"/>
              <a:gd name="T40" fmla="*/ 0 h 123825"/>
              <a:gd name="T41" fmla="*/ 4629150 w 4629150"/>
              <a:gd name="T42" fmla="*/ 123825 h 1238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29150" h="123825">
                <a:moveTo>
                  <a:pt x="4568666" y="118586"/>
                </a:moveTo>
                <a:lnTo>
                  <a:pt x="62389" y="118586"/>
                </a:lnTo>
                <a:cubicBezTo>
                  <a:pt x="31909" y="118586"/>
                  <a:pt x="7144" y="92869"/>
                  <a:pt x="7144" y="62389"/>
                </a:cubicBezTo>
                <a:cubicBezTo>
                  <a:pt x="7144" y="31909"/>
                  <a:pt x="31909" y="7144"/>
                  <a:pt x="62389" y="7144"/>
                </a:cubicBezTo>
                <a:lnTo>
                  <a:pt x="4568666" y="7144"/>
                </a:lnTo>
                <a:cubicBezTo>
                  <a:pt x="4599147" y="7144"/>
                  <a:pt x="4623912" y="31909"/>
                  <a:pt x="4623912" y="62389"/>
                </a:cubicBezTo>
                <a:cubicBezTo>
                  <a:pt x="4623912" y="92869"/>
                  <a:pt x="4599147" y="118586"/>
                  <a:pt x="4568666" y="118586"/>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grpSp>
        <p:nvGrpSpPr>
          <p:cNvPr id="15" name="Graphic 39">
            <a:extLst>
              <a:ext uri="{FF2B5EF4-FFF2-40B4-BE49-F238E27FC236}">
                <a16:creationId xmlns:a16="http://schemas.microsoft.com/office/drawing/2014/main" id="{643A92E1-EE13-40CA-AFC0-F309F888AFAE}"/>
              </a:ext>
            </a:extLst>
          </p:cNvPr>
          <p:cNvGrpSpPr>
            <a:grpSpLocks/>
          </p:cNvGrpSpPr>
          <p:nvPr/>
        </p:nvGrpSpPr>
        <p:grpSpPr bwMode="auto">
          <a:xfrm>
            <a:off x="9999663" y="-7938"/>
            <a:ext cx="2200275" cy="1944688"/>
            <a:chOff x="9999814" y="-7973"/>
            <a:chExt cx="2199424" cy="1945485"/>
          </a:xfrm>
        </p:grpSpPr>
        <p:sp>
          <p:nvSpPr>
            <p:cNvPr id="16" name="Freeform: Shape 41">
              <a:extLst>
                <a:ext uri="{FF2B5EF4-FFF2-40B4-BE49-F238E27FC236}">
                  <a16:creationId xmlns:a16="http://schemas.microsoft.com/office/drawing/2014/main" id="{C2C72D1F-3121-448C-A6D6-1A280E051F1F}"/>
                </a:ext>
              </a:extLst>
            </p:cNvPr>
            <p:cNvSpPr>
              <a:spLocks/>
            </p:cNvSpPr>
            <p:nvPr/>
          </p:nvSpPr>
          <p:spPr bwMode="auto">
            <a:xfrm>
              <a:off x="10717490" y="-7973"/>
              <a:ext cx="1466286" cy="1009397"/>
            </a:xfrm>
            <a:custGeom>
              <a:avLst/>
              <a:gdLst>
                <a:gd name="T0" fmla="*/ 733151 w 1466283"/>
                <a:gd name="T1" fmla="*/ 0 h 1009397"/>
                <a:gd name="T2" fmla="*/ 1466298 w 1466283"/>
                <a:gd name="T3" fmla="*/ 504699 h 1009397"/>
                <a:gd name="T4" fmla="*/ 733151 w 1466283"/>
                <a:gd name="T5" fmla="*/ 1009397 h 1009397"/>
                <a:gd name="T6" fmla="*/ 0 w 1466283"/>
                <a:gd name="T7" fmla="*/ 504699 h 1009397"/>
                <a:gd name="T8" fmla="*/ 1467987 w 1466283"/>
                <a:gd name="T9" fmla="*/ 752798 h 1009397"/>
                <a:gd name="T10" fmla="*/ 1221476 w 1466283"/>
                <a:gd name="T11" fmla="*/ 871801 h 1009397"/>
                <a:gd name="T12" fmla="*/ 425640 w 1466283"/>
                <a:gd name="T13" fmla="*/ 821862 h 1009397"/>
                <a:gd name="T14" fmla="*/ 158942 w 1466283"/>
                <a:gd name="T15" fmla="*/ 510543 h 1009397"/>
                <a:gd name="T16" fmla="*/ 145129 w 1466283"/>
                <a:gd name="T17" fmla="*/ 482917 h 1009397"/>
                <a:gd name="T18" fmla="*/ 52689 w 1466283"/>
                <a:gd name="T19" fmla="*/ 7969 h 1009397"/>
                <a:gd name="T20" fmla="*/ 14439 w 1466283"/>
                <a:gd name="T21" fmla="*/ 7969 h 1009397"/>
                <a:gd name="T22" fmla="*/ 111128 w 1466283"/>
                <a:gd name="T23" fmla="*/ 499918 h 1009397"/>
                <a:gd name="T24" fmla="*/ 124941 w 1466283"/>
                <a:gd name="T25" fmla="*/ 527543 h 1009397"/>
                <a:gd name="T26" fmla="*/ 402265 w 1466283"/>
                <a:gd name="T27" fmla="*/ 851613 h 1009397"/>
                <a:gd name="T28" fmla="*/ 845343 w 1466283"/>
                <a:gd name="T29" fmla="*/ 1004617 h 1009397"/>
                <a:gd name="T30" fmla="*/ 1238482 w 1466283"/>
                <a:gd name="T31" fmla="*/ 906864 h 1009397"/>
                <a:gd name="T32" fmla="*/ 1467987 w 1466283"/>
                <a:gd name="T33" fmla="*/ 795299 h 1009397"/>
                <a:gd name="T34" fmla="*/ 1467987 w 1466283"/>
                <a:gd name="T35" fmla="*/ 752798 h 1009397"/>
                <a:gd name="T36" fmla="*/ 1467987 w 1466283"/>
                <a:gd name="T37" fmla="*/ 752798 h 1009397"/>
                <a:gd name="T38" fmla="*/ 1467987 w 1466283"/>
                <a:gd name="T39" fmla="*/ 752798 h 1009397"/>
                <a:gd name="T40" fmla="*/ 17694720 60000 65536"/>
                <a:gd name="T41" fmla="*/ 0 60000 65536"/>
                <a:gd name="T42" fmla="*/ 5898240 60000 65536"/>
                <a:gd name="T43" fmla="*/ 1179648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6283"/>
                <a:gd name="T61" fmla="*/ 0 h 1009397"/>
                <a:gd name="T62" fmla="*/ 1466283 w 1466283"/>
                <a:gd name="T63" fmla="*/ 1009397 h 100939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7" name="Freeform: Shape 42">
              <a:extLst>
                <a:ext uri="{FF2B5EF4-FFF2-40B4-BE49-F238E27FC236}">
                  <a16:creationId xmlns:a16="http://schemas.microsoft.com/office/drawing/2014/main" id="{E7D7E9FE-8A90-4E96-8BAA-B4FE9DBAD4F8}"/>
                </a:ext>
              </a:extLst>
            </p:cNvPr>
            <p:cNvSpPr>
              <a:spLocks/>
            </p:cNvSpPr>
            <p:nvPr/>
          </p:nvSpPr>
          <p:spPr bwMode="auto">
            <a:xfrm>
              <a:off x="10019364" y="321411"/>
              <a:ext cx="2178173" cy="1593790"/>
            </a:xfrm>
            <a:custGeom>
              <a:avLst/>
              <a:gdLst>
                <a:gd name="T0" fmla="*/ 1089087 w 2178174"/>
                <a:gd name="T1" fmla="*/ 0 h 1593786"/>
                <a:gd name="T2" fmla="*/ 2178169 w 2178174"/>
                <a:gd name="T3" fmla="*/ 796903 h 1593786"/>
                <a:gd name="T4" fmla="*/ 1089087 w 2178174"/>
                <a:gd name="T5" fmla="*/ 1593806 h 1593786"/>
                <a:gd name="T6" fmla="*/ 0 w 2178174"/>
                <a:gd name="T7" fmla="*/ 796903 h 1593786"/>
                <a:gd name="T8" fmla="*/ 231247 w 2178174"/>
                <a:gd name="T9" fmla="*/ 950438 h 1593786"/>
                <a:gd name="T10" fmla="*/ 45305 w 2178174"/>
                <a:gd name="T11" fmla="*/ 1404146 h 1593786"/>
                <a:gd name="T12" fmla="*/ 50617 w 2178174"/>
                <a:gd name="T13" fmla="*/ 1415834 h 1593786"/>
                <a:gd name="T14" fmla="*/ 529816 w 2178174"/>
                <a:gd name="T15" fmla="*/ 1547586 h 1593786"/>
                <a:gd name="T16" fmla="*/ 2173536 w 2178174"/>
                <a:gd name="T17" fmla="*/ 749621 h 1593786"/>
                <a:gd name="T18" fmla="*/ 2173536 w 2178174"/>
                <a:gd name="T19" fmla="*/ 7969 h 1593786"/>
                <a:gd name="T20" fmla="*/ 231247 w 2178174"/>
                <a:gd name="T21" fmla="*/ 950438 h 1593786"/>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2178174"/>
                <a:gd name="T34" fmla="*/ 0 h 1593786"/>
                <a:gd name="T35" fmla="*/ 2178174 w 2178174"/>
                <a:gd name="T36" fmla="*/ 1593786 h 15937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8" name="Freeform: Shape 43">
              <a:extLst>
                <a:ext uri="{FF2B5EF4-FFF2-40B4-BE49-F238E27FC236}">
                  <a16:creationId xmlns:a16="http://schemas.microsoft.com/office/drawing/2014/main" id="{BAD67A9C-2BE2-434A-A84E-6AEFD17C05B6}"/>
                </a:ext>
              </a:extLst>
            </p:cNvPr>
            <p:cNvSpPr>
              <a:spLocks/>
            </p:cNvSpPr>
            <p:nvPr/>
          </p:nvSpPr>
          <p:spPr bwMode="auto">
            <a:xfrm>
              <a:off x="10737168" y="-7973"/>
              <a:ext cx="1455660" cy="839391"/>
            </a:xfrm>
            <a:custGeom>
              <a:avLst/>
              <a:gdLst>
                <a:gd name="T0" fmla="*/ 727834 w 1455658"/>
                <a:gd name="T1" fmla="*/ 0 h 839394"/>
                <a:gd name="T2" fmla="*/ 1455668 w 1455658"/>
                <a:gd name="T3" fmla="*/ 419692 h 839394"/>
                <a:gd name="T4" fmla="*/ 727834 w 1455658"/>
                <a:gd name="T5" fmla="*/ 839379 h 839394"/>
                <a:gd name="T6" fmla="*/ 0 w 1455658"/>
                <a:gd name="T7" fmla="*/ 419692 h 839394"/>
                <a:gd name="T8" fmla="*/ 123329 w 1455658"/>
                <a:gd name="T9" fmla="*/ 521158 h 839394"/>
                <a:gd name="T10" fmla="*/ 390027 w 1455658"/>
                <a:gd name="T11" fmla="*/ 834598 h 839394"/>
                <a:gd name="T12" fmla="*/ 1455744 w 1455658"/>
                <a:gd name="T13" fmla="*/ 317158 h 839394"/>
                <a:gd name="T14" fmla="*/ 1456807 w 1455658"/>
                <a:gd name="T15" fmla="*/ 7969 h 839394"/>
                <a:gd name="T16" fmla="*/ 14951 w 1455658"/>
                <a:gd name="T17" fmla="*/ 7969 h 839394"/>
                <a:gd name="T18" fmla="*/ 109516 w 1455658"/>
                <a:gd name="T19" fmla="*/ 493533 h 839394"/>
                <a:gd name="T20" fmla="*/ 123329 w 1455658"/>
                <a:gd name="T21" fmla="*/ 521158 h 839394"/>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455658"/>
                <a:gd name="T34" fmla="*/ 0 h 839394"/>
                <a:gd name="T35" fmla="*/ 1455658 w 1455658"/>
                <a:gd name="T36" fmla="*/ 839394 h 8393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9" name="Freeform: Shape 44">
              <a:extLst>
                <a:ext uri="{FF2B5EF4-FFF2-40B4-BE49-F238E27FC236}">
                  <a16:creationId xmlns:a16="http://schemas.microsoft.com/office/drawing/2014/main" id="{670CE44D-E798-4910-B8A3-120B44E3EC0C}"/>
                </a:ext>
              </a:extLst>
            </p:cNvPr>
            <p:cNvSpPr>
              <a:spLocks/>
            </p:cNvSpPr>
            <p:nvPr/>
          </p:nvSpPr>
          <p:spPr bwMode="auto">
            <a:xfrm>
              <a:off x="11129784" y="1146995"/>
              <a:ext cx="1062523" cy="743763"/>
            </a:xfrm>
            <a:custGeom>
              <a:avLst/>
              <a:gdLst>
                <a:gd name="T0" fmla="*/ 531262 w 1062524"/>
                <a:gd name="T1" fmla="*/ 0 h 743766"/>
                <a:gd name="T2" fmla="*/ 1062519 w 1062524"/>
                <a:gd name="T3" fmla="*/ 371878 h 743766"/>
                <a:gd name="T4" fmla="*/ 531262 w 1062524"/>
                <a:gd name="T5" fmla="*/ 743751 h 743766"/>
                <a:gd name="T6" fmla="*/ 0 w 1062524"/>
                <a:gd name="T7" fmla="*/ 371878 h 743766"/>
                <a:gd name="T8" fmla="*/ 1064173 w 1062524"/>
                <a:gd name="T9" fmla="*/ 7969 h 743766"/>
                <a:gd name="T10" fmla="*/ 91968 w 1062524"/>
                <a:gd name="T11" fmla="*/ 480782 h 743766"/>
                <a:gd name="T12" fmla="*/ 22904 w 1062524"/>
                <a:gd name="T13" fmla="*/ 658219 h 743766"/>
                <a:gd name="T14" fmla="*/ 25029 w 1062524"/>
                <a:gd name="T15" fmla="*/ 663531 h 743766"/>
                <a:gd name="T16" fmla="*/ 209908 w 1062524"/>
                <a:gd name="T17" fmla="*/ 718783 h 743766"/>
                <a:gd name="T18" fmla="*/ 1064173 w 1062524"/>
                <a:gd name="T19" fmla="*/ 302283 h 743766"/>
                <a:gd name="T20" fmla="*/ 1064173 w 1062524"/>
                <a:gd name="T21" fmla="*/ 7969 h 743766"/>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062524"/>
                <a:gd name="T34" fmla="*/ 0 h 743766"/>
                <a:gd name="T35" fmla="*/ 1062524 w 1062524"/>
                <a:gd name="T36" fmla="*/ 743766 h 7437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20" name="Freeform: Shape 45">
              <a:extLst>
                <a:ext uri="{FF2B5EF4-FFF2-40B4-BE49-F238E27FC236}">
                  <a16:creationId xmlns:a16="http://schemas.microsoft.com/office/drawing/2014/main" id="{C990E2EE-5CA2-41F1-906E-A604F6B67BB6}"/>
                </a:ext>
              </a:extLst>
            </p:cNvPr>
            <p:cNvSpPr>
              <a:spLocks/>
            </p:cNvSpPr>
            <p:nvPr/>
          </p:nvSpPr>
          <p:spPr bwMode="auto">
            <a:xfrm>
              <a:off x="11110206" y="1128936"/>
              <a:ext cx="1083774" cy="775639"/>
            </a:xfrm>
            <a:custGeom>
              <a:avLst/>
              <a:gdLst>
                <a:gd name="T0" fmla="*/ 541887 w 1083774"/>
                <a:gd name="T1" fmla="*/ 0 h 775642"/>
                <a:gd name="T2" fmla="*/ 1083774 w 1083774"/>
                <a:gd name="T3" fmla="*/ 387816 h 775642"/>
                <a:gd name="T4" fmla="*/ 541887 w 1083774"/>
                <a:gd name="T5" fmla="*/ 775627 h 775642"/>
                <a:gd name="T6" fmla="*/ 0 w 1083774"/>
                <a:gd name="T7" fmla="*/ 387816 h 775642"/>
                <a:gd name="T8" fmla="*/ 219924 w 1083774"/>
                <a:gd name="T9" fmla="*/ 719845 h 775642"/>
                <a:gd name="T10" fmla="*/ 60545 w 1083774"/>
                <a:gd name="T11" fmla="*/ 674157 h 775642"/>
                <a:gd name="T12" fmla="*/ 58420 w 1083774"/>
                <a:gd name="T13" fmla="*/ 668844 h 775642"/>
                <a:gd name="T14" fmla="*/ 118984 w 1083774"/>
                <a:gd name="T15" fmla="*/ 515846 h 775642"/>
                <a:gd name="T16" fmla="*/ 1083756 w 1083774"/>
                <a:gd name="T17" fmla="*/ 48345 h 775642"/>
                <a:gd name="T18" fmla="*/ 1083756 w 1083774"/>
                <a:gd name="T19" fmla="*/ 7969 h 775642"/>
                <a:gd name="T20" fmla="*/ 103046 w 1083774"/>
                <a:gd name="T21" fmla="*/ 482907 h 775642"/>
                <a:gd name="T22" fmla="*/ 14856 w 1083774"/>
                <a:gd name="T23" fmla="*/ 578534 h 775642"/>
                <a:gd name="T24" fmla="*/ 24419 w 1083774"/>
                <a:gd name="T25" fmla="*/ 686907 h 775642"/>
                <a:gd name="T26" fmla="*/ 26544 w 1083774"/>
                <a:gd name="T27" fmla="*/ 692219 h 775642"/>
                <a:gd name="T28" fmla="*/ 157235 w 1083774"/>
                <a:gd name="T29" fmla="*/ 775096 h 775642"/>
                <a:gd name="T30" fmla="*/ 236924 w 1083774"/>
                <a:gd name="T31" fmla="*/ 754908 h 775642"/>
                <a:gd name="T32" fmla="*/ 1083756 w 1083774"/>
                <a:gd name="T33" fmla="*/ 344784 h 775642"/>
                <a:gd name="T34" fmla="*/ 1083756 w 1083774"/>
                <a:gd name="T35" fmla="*/ 301221 h 775642"/>
                <a:gd name="T36" fmla="*/ 219924 w 1083774"/>
                <a:gd name="T37" fmla="*/ 719845 h 775642"/>
                <a:gd name="T38" fmla="*/ 17694720 60000 65536"/>
                <a:gd name="T39" fmla="*/ 0 60000 65536"/>
                <a:gd name="T40" fmla="*/ 5898240 60000 65536"/>
                <a:gd name="T41" fmla="*/ 1179648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83774"/>
                <a:gd name="T58" fmla="*/ 0 h 775642"/>
                <a:gd name="T59" fmla="*/ 1083774 w 1083774"/>
                <a:gd name="T60" fmla="*/ 775642 h 7756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21" name="Freeform: Shape 46">
              <a:extLst>
                <a:ext uri="{FF2B5EF4-FFF2-40B4-BE49-F238E27FC236}">
                  <a16:creationId xmlns:a16="http://schemas.microsoft.com/office/drawing/2014/main" id="{72830A57-5E78-4F28-B5A6-5793F319E1FA}"/>
                </a:ext>
              </a:extLst>
            </p:cNvPr>
            <p:cNvSpPr>
              <a:spLocks/>
            </p:cNvSpPr>
            <p:nvPr/>
          </p:nvSpPr>
          <p:spPr bwMode="auto">
            <a:xfrm>
              <a:off x="9999814" y="301221"/>
              <a:ext cx="2199424" cy="1636291"/>
            </a:xfrm>
            <a:custGeom>
              <a:avLst/>
              <a:gdLst>
                <a:gd name="T0" fmla="*/ 1099712 w 2199425"/>
                <a:gd name="T1" fmla="*/ 0 h 1636287"/>
                <a:gd name="T2" fmla="*/ 2199420 w 2199425"/>
                <a:gd name="T3" fmla="*/ 818154 h 1636287"/>
                <a:gd name="T4" fmla="*/ 1099712 w 2199425"/>
                <a:gd name="T5" fmla="*/ 1636307 h 1636287"/>
                <a:gd name="T6" fmla="*/ 0 w 2199425"/>
                <a:gd name="T7" fmla="*/ 818154 h 1636287"/>
                <a:gd name="T8" fmla="*/ 538733 w 2199425"/>
                <a:gd name="T9" fmla="*/ 1550774 h 1636287"/>
                <a:gd name="T10" fmla="*/ 86098 w 2199425"/>
                <a:gd name="T11" fmla="*/ 1428579 h 1636287"/>
                <a:gd name="T12" fmla="*/ 80785 w 2199425"/>
                <a:gd name="T13" fmla="*/ 1416891 h 1636287"/>
                <a:gd name="T14" fmla="*/ 115848 w 2199425"/>
                <a:gd name="T15" fmla="*/ 1102384 h 1636287"/>
                <a:gd name="T16" fmla="*/ 257164 w 2199425"/>
                <a:gd name="T17" fmla="*/ 988689 h 1636287"/>
                <a:gd name="T18" fmla="*/ 2193079 w 2199425"/>
                <a:gd name="T19" fmla="*/ 49407 h 1636287"/>
                <a:gd name="T20" fmla="*/ 2193079 w 2199425"/>
                <a:gd name="T21" fmla="*/ 7969 h 1636287"/>
                <a:gd name="T22" fmla="*/ 241226 w 2199425"/>
                <a:gd name="T23" fmla="*/ 954688 h 1636287"/>
                <a:gd name="T24" fmla="*/ 23409 w 2199425"/>
                <a:gd name="T25" fmla="*/ 1187386 h 1636287"/>
                <a:gd name="T26" fmla="*/ 47847 w 2199425"/>
                <a:gd name="T27" fmla="*/ 1433896 h 1636287"/>
                <a:gd name="T28" fmla="*/ 53160 w 2199425"/>
                <a:gd name="T29" fmla="*/ 1445584 h 1636287"/>
                <a:gd name="T30" fmla="*/ 358104 w 2199425"/>
                <a:gd name="T31" fmla="*/ 1635776 h 1636287"/>
                <a:gd name="T32" fmla="*/ 555734 w 2199425"/>
                <a:gd name="T33" fmla="*/ 1585837 h 1636287"/>
                <a:gd name="T34" fmla="*/ 2193079 w 2199425"/>
                <a:gd name="T35" fmla="*/ 789997 h 1636287"/>
                <a:gd name="T36" fmla="*/ 2193079 w 2199425"/>
                <a:gd name="T37" fmla="*/ 748558 h 1636287"/>
                <a:gd name="T38" fmla="*/ 538733 w 2199425"/>
                <a:gd name="T39" fmla="*/ 1550774 h 1636287"/>
                <a:gd name="T40" fmla="*/ 17694720 60000 65536"/>
                <a:gd name="T41" fmla="*/ 0 60000 65536"/>
                <a:gd name="T42" fmla="*/ 5898240 60000 65536"/>
                <a:gd name="T43" fmla="*/ 1179648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99425"/>
                <a:gd name="T61" fmla="*/ 0 h 1636287"/>
                <a:gd name="T62" fmla="*/ 2199425 w 2199425"/>
                <a:gd name="T63" fmla="*/ 1636287 h 163628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grpSp>
      <p:sp>
        <p:nvSpPr>
          <p:cNvPr id="4" name="Title 1"/>
          <p:cNvSpPr txBox="1">
            <a:spLocks noGrp="1"/>
          </p:cNvSpPr>
          <p:nvPr>
            <p:ph type="title"/>
          </p:nvPr>
        </p:nvSpPr>
        <p:spPr>
          <a:xfrm>
            <a:off x="831847" y="781053"/>
            <a:ext cx="10515600" cy="676271"/>
          </a:xfrm>
        </p:spPr>
        <p:txBody>
          <a:bodyPr anchor="b" anchorCtr="1"/>
          <a:lstStyle>
            <a:lvl1pPr algn="ctr">
              <a:defRPr/>
            </a:lvl1pPr>
          </a:lstStyle>
          <a:p>
            <a:pPr lvl="0"/>
            <a:r>
              <a:rPr lang="en-US"/>
              <a:t>COMPARISON</a:t>
            </a:r>
            <a:endParaRPr lang="ru-RU"/>
          </a:p>
        </p:txBody>
      </p:sp>
      <p:sp>
        <p:nvSpPr>
          <p:cNvPr id="5" name="Text Placeholder 2"/>
          <p:cNvSpPr txBox="1">
            <a:spLocks noGrp="1"/>
          </p:cNvSpPr>
          <p:nvPr>
            <p:ph type="body" idx="4294967295"/>
          </p:nvPr>
        </p:nvSpPr>
        <p:spPr>
          <a:xfrm>
            <a:off x="993285" y="2959592"/>
            <a:ext cx="4183654" cy="365129"/>
          </a:xfrm>
        </p:spPr>
        <p:txBody>
          <a:bodyPr/>
          <a:lstStyle>
            <a:lvl1pPr marL="0" indent="0">
              <a:buNone/>
              <a:defRPr sz="2500" b="1">
                <a:solidFill>
                  <a:srgbClr val="D30F64"/>
                </a:solidFill>
                <a:latin typeface="Century Gothic"/>
              </a:defRPr>
            </a:lvl1pPr>
          </a:lstStyle>
          <a:p>
            <a:pPr lvl="0"/>
            <a:r>
              <a:rPr lang="en-US"/>
              <a:t>SECTION 1 TITLE</a:t>
            </a:r>
          </a:p>
        </p:txBody>
      </p:sp>
      <p:sp>
        <p:nvSpPr>
          <p:cNvPr id="9" name="Text Placeholder 26"/>
          <p:cNvSpPr txBox="1">
            <a:spLocks noGrp="1"/>
          </p:cNvSpPr>
          <p:nvPr>
            <p:ph type="body" idx="4294967295"/>
          </p:nvPr>
        </p:nvSpPr>
        <p:spPr>
          <a:xfrm>
            <a:off x="830064" y="1898651"/>
            <a:ext cx="10515600" cy="701673"/>
          </a:xfrm>
        </p:spPr>
        <p:txBody>
          <a:bodyPr anchorCtr="1">
            <a:noAutofit/>
          </a:bodyPr>
          <a:lstStyle>
            <a:lvl1pPr marL="0" indent="0" algn="ctr">
              <a:buNone/>
              <a:defRPr sz="1800" b="1"/>
            </a:lvl1pPr>
          </a:lstStyle>
          <a:p>
            <a:pPr lvl="0"/>
            <a:r>
              <a:rPr lang="en-US"/>
              <a:t>Click to edit Master text styles</a:t>
            </a:r>
          </a:p>
        </p:txBody>
      </p:sp>
      <p:sp>
        <p:nvSpPr>
          <p:cNvPr id="11" name="Text Placeholder 2"/>
          <p:cNvSpPr txBox="1">
            <a:spLocks noGrp="1"/>
          </p:cNvSpPr>
          <p:nvPr>
            <p:ph type="body" idx="4294967295"/>
          </p:nvPr>
        </p:nvSpPr>
        <p:spPr>
          <a:xfrm>
            <a:off x="6155960" y="2959592"/>
            <a:ext cx="4183654" cy="365129"/>
          </a:xfrm>
        </p:spPr>
        <p:txBody>
          <a:bodyPr/>
          <a:lstStyle>
            <a:lvl1pPr marL="0" indent="0">
              <a:buNone/>
              <a:defRPr sz="2500" b="1">
                <a:solidFill>
                  <a:srgbClr val="D30F64"/>
                </a:solidFill>
                <a:latin typeface="Century Gothic"/>
              </a:defRPr>
            </a:lvl1pPr>
          </a:lstStyle>
          <a:p>
            <a:pPr lvl="0"/>
            <a:r>
              <a:rPr lang="en-US"/>
              <a:t>SECTION 2 TITLE</a:t>
            </a:r>
          </a:p>
        </p:txBody>
      </p:sp>
      <p:sp>
        <p:nvSpPr>
          <p:cNvPr id="12" name="Text Placeholder 26"/>
          <p:cNvSpPr txBox="1">
            <a:spLocks noGrp="1"/>
          </p:cNvSpPr>
          <p:nvPr>
            <p:ph type="body" idx="4294967295"/>
          </p:nvPr>
        </p:nvSpPr>
        <p:spPr>
          <a:xfrm>
            <a:off x="811310" y="3294244"/>
            <a:ext cx="4365629" cy="2333621"/>
          </a:xfrm>
        </p:spPr>
        <p:txBody>
          <a:bodyPr/>
          <a:lstStyle>
            <a:lvl1pPr marL="179999" indent="-179999">
              <a:spcBef>
                <a:spcPts val="600"/>
              </a:spcBef>
              <a:buClr>
                <a:srgbClr val="D30F64"/>
              </a:buClr>
              <a:defRPr sz="1400">
                <a:solidFill>
                  <a:srgbClr val="595959"/>
                </a:solidFill>
              </a:defRPr>
            </a:lvl1pPr>
          </a:lstStyle>
          <a:p>
            <a:pPr lvl="0"/>
            <a:r>
              <a:rPr lang="en-US"/>
              <a:t>Click to edit Master text styles</a:t>
            </a:r>
          </a:p>
        </p:txBody>
      </p:sp>
      <p:sp>
        <p:nvSpPr>
          <p:cNvPr id="13" name="Text Placeholder 26"/>
          <p:cNvSpPr txBox="1">
            <a:spLocks noGrp="1"/>
          </p:cNvSpPr>
          <p:nvPr>
            <p:ph type="body" idx="4294967295"/>
          </p:nvPr>
        </p:nvSpPr>
        <p:spPr>
          <a:xfrm>
            <a:off x="5973985" y="3294244"/>
            <a:ext cx="4365629" cy="2333621"/>
          </a:xfrm>
        </p:spPr>
        <p:txBody>
          <a:bodyPr/>
          <a:lstStyle>
            <a:lvl1pPr marL="179999" indent="-179999">
              <a:spcBef>
                <a:spcPts val="600"/>
              </a:spcBef>
              <a:buClr>
                <a:srgbClr val="D30F64"/>
              </a:buClr>
              <a:defRPr sz="1400">
                <a:solidFill>
                  <a:srgbClr val="595959"/>
                </a:solidFill>
              </a:defRPr>
            </a:lvl1pPr>
          </a:lstStyle>
          <a:p>
            <a:pPr lvl="0"/>
            <a:r>
              <a:rPr lang="en-US"/>
              <a:t>Click to edit Master text styles</a:t>
            </a:r>
          </a:p>
        </p:txBody>
      </p:sp>
      <p:sp>
        <p:nvSpPr>
          <p:cNvPr id="22" name="Date Placeholder 3">
            <a:extLst>
              <a:ext uri="{FF2B5EF4-FFF2-40B4-BE49-F238E27FC236}">
                <a16:creationId xmlns:a16="http://schemas.microsoft.com/office/drawing/2014/main" id="{8CE070FC-C99E-4CBD-8133-2B7A59CF892C}"/>
              </a:ext>
            </a:extLst>
          </p:cNvPr>
          <p:cNvSpPr txBox="1">
            <a:spLocks noGrp="1"/>
          </p:cNvSpPr>
          <p:nvPr>
            <p:ph type="dt" sz="half" idx="10"/>
          </p:nvPr>
        </p:nvSpPr>
        <p:spPr/>
        <p:txBody>
          <a:bodyPr/>
          <a:lstStyle>
            <a:lvl1pPr>
              <a:defRPr/>
            </a:lvl1pPr>
          </a:lstStyle>
          <a:p>
            <a:pPr>
              <a:defRPr/>
            </a:pPr>
            <a:r>
              <a:t>MM.DD.20XX</a:t>
            </a:r>
          </a:p>
        </p:txBody>
      </p:sp>
      <p:sp>
        <p:nvSpPr>
          <p:cNvPr id="23" name="Footer Placeholder 4">
            <a:extLst>
              <a:ext uri="{FF2B5EF4-FFF2-40B4-BE49-F238E27FC236}">
                <a16:creationId xmlns:a16="http://schemas.microsoft.com/office/drawing/2014/main" id="{BD288626-770B-4205-BD59-025B1FFC282F}"/>
              </a:ext>
            </a:extLst>
          </p:cNvPr>
          <p:cNvSpPr txBox="1">
            <a:spLocks noGrp="1"/>
          </p:cNvSpPr>
          <p:nvPr>
            <p:ph type="ftr" sz="quarter" idx="11"/>
          </p:nvPr>
        </p:nvSpPr>
        <p:spPr>
          <a:xfrm>
            <a:off x="812800" y="5797550"/>
            <a:ext cx="4114800" cy="365125"/>
          </a:xfrm>
        </p:spPr>
        <p:txBody>
          <a:bodyPr/>
          <a:lstStyle>
            <a:lvl1pPr>
              <a:defRPr/>
            </a:lvl1pPr>
          </a:lstStyle>
          <a:p>
            <a:pPr>
              <a:defRPr/>
            </a:pPr>
            <a:r>
              <a:t>ADD A FOOTER</a:t>
            </a:r>
            <a:endParaRPr lang="ru-RU"/>
          </a:p>
        </p:txBody>
      </p:sp>
      <p:sp>
        <p:nvSpPr>
          <p:cNvPr id="24" name="Slide Number Placeholder 5">
            <a:extLst>
              <a:ext uri="{FF2B5EF4-FFF2-40B4-BE49-F238E27FC236}">
                <a16:creationId xmlns:a16="http://schemas.microsoft.com/office/drawing/2014/main" id="{5F420F73-4512-4D0D-AED0-2BA80B9353FC}"/>
              </a:ext>
            </a:extLst>
          </p:cNvPr>
          <p:cNvSpPr txBox="1">
            <a:spLocks noGrp="1"/>
          </p:cNvSpPr>
          <p:nvPr>
            <p:ph type="sldNum" sz="quarter" idx="12"/>
          </p:nvPr>
        </p:nvSpPr>
        <p:spPr/>
        <p:txBody>
          <a:bodyPr/>
          <a:lstStyle>
            <a:lvl1pPr>
              <a:defRPr/>
            </a:lvl1pPr>
          </a:lstStyle>
          <a:p>
            <a:pPr>
              <a:defRPr/>
            </a:pPr>
            <a:fld id="{CC982AC6-0A7F-412C-9F27-0942E9EF3FB9}" type="slidenum">
              <a:rPr lang="ru-RU" altLang="en-US"/>
              <a:pPr>
                <a:defRPr/>
              </a:pPr>
              <a:t>‹#›</a:t>
            </a:fld>
            <a:endParaRPr lang="ru-RU" altLang="en-US"/>
          </a:p>
        </p:txBody>
      </p:sp>
    </p:spTree>
    <p:extLst>
      <p:ext uri="{BB962C8B-B14F-4D97-AF65-F5344CB8AC3E}">
        <p14:creationId xmlns:p14="http://schemas.microsoft.com/office/powerpoint/2010/main" val="41303507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rt Slide">
    <p:spTree>
      <p:nvGrpSpPr>
        <p:cNvPr id="1" name=""/>
        <p:cNvGrpSpPr/>
        <p:nvPr/>
      </p:nvGrpSpPr>
      <p:grpSpPr>
        <a:xfrm>
          <a:off x="0" y="0"/>
          <a:ext cx="0" cy="0"/>
          <a:chOff x="0" y="0"/>
          <a:chExt cx="0" cy="0"/>
        </a:xfrm>
      </p:grpSpPr>
      <p:sp>
        <p:nvSpPr>
          <p:cNvPr id="22" name="Oval 47">
            <a:extLst>
              <a:ext uri="{FF2B5EF4-FFF2-40B4-BE49-F238E27FC236}">
                <a16:creationId xmlns:a16="http://schemas.microsoft.com/office/drawing/2014/main" id="{1E8DD9CE-B299-4D24-813E-43DCA6EC840C}"/>
              </a:ext>
            </a:extLst>
          </p:cNvPr>
          <p:cNvSpPr>
            <a:spLocks/>
          </p:cNvSpPr>
          <p:nvPr/>
        </p:nvSpPr>
        <p:spPr bwMode="auto">
          <a:xfrm>
            <a:off x="10893425" y="5802313"/>
            <a:ext cx="385763" cy="385762"/>
          </a:xfrm>
          <a:custGeom>
            <a:avLst/>
            <a:gdLst>
              <a:gd name="T0" fmla="*/ 193729 w 385200"/>
              <a:gd name="T1" fmla="*/ 0 h 385200"/>
              <a:gd name="T2" fmla="*/ 387457 w 385200"/>
              <a:gd name="T3" fmla="*/ 193726 h 385200"/>
              <a:gd name="T4" fmla="*/ 193729 w 385200"/>
              <a:gd name="T5" fmla="*/ 387453 h 385200"/>
              <a:gd name="T6" fmla="*/ 0 w 385200"/>
              <a:gd name="T7" fmla="*/ 193726 h 385200"/>
              <a:gd name="T8" fmla="*/ 56742 w 385200"/>
              <a:gd name="T9" fmla="*/ 56741 h 385200"/>
              <a:gd name="T10" fmla="*/ 56742 w 385200"/>
              <a:gd name="T11" fmla="*/ 330712 h 385200"/>
              <a:gd name="T12" fmla="*/ 330716 w 385200"/>
              <a:gd name="T13" fmla="*/ 330712 h 385200"/>
              <a:gd name="T14" fmla="*/ 330716 w 385200"/>
              <a:gd name="T15" fmla="*/ 56741 h 385200"/>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6411 w 385200"/>
              <a:gd name="T25" fmla="*/ 56411 h 385200"/>
              <a:gd name="T26" fmla="*/ 328789 w 385200"/>
              <a:gd name="T27" fmla="*/ 328789 h 385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5200" h="385200">
                <a:moveTo>
                  <a:pt x="0" y="192600"/>
                </a:moveTo>
                <a:lnTo>
                  <a:pt x="0" y="192599"/>
                </a:lnTo>
                <a:cubicBezTo>
                  <a:pt x="0" y="298970"/>
                  <a:pt x="86229" y="385200"/>
                  <a:pt x="192600" y="385200"/>
                </a:cubicBezTo>
                <a:cubicBezTo>
                  <a:pt x="298970" y="385200"/>
                  <a:pt x="385200" y="298970"/>
                  <a:pt x="385200" y="192600"/>
                </a:cubicBezTo>
                <a:cubicBezTo>
                  <a:pt x="385200" y="86229"/>
                  <a:pt x="298970" y="0"/>
                  <a:pt x="192600" y="0"/>
                </a:cubicBezTo>
                <a:cubicBezTo>
                  <a:pt x="86229" y="-1"/>
                  <a:pt x="0" y="86229"/>
                  <a:pt x="0" y="192599"/>
                </a:cubicBezTo>
                <a:lnTo>
                  <a:pt x="0" y="192600"/>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GB"/>
          </a:p>
        </p:txBody>
      </p:sp>
      <p:sp>
        <p:nvSpPr>
          <p:cNvPr id="23" name="Graphic 12">
            <a:extLst>
              <a:ext uri="{FF2B5EF4-FFF2-40B4-BE49-F238E27FC236}">
                <a16:creationId xmlns:a16="http://schemas.microsoft.com/office/drawing/2014/main" id="{44D9EB58-BD1A-4989-819E-9C9C8754E46E}"/>
              </a:ext>
            </a:extLst>
          </p:cNvPr>
          <p:cNvSpPr>
            <a:spLocks/>
          </p:cNvSpPr>
          <p:nvPr/>
        </p:nvSpPr>
        <p:spPr bwMode="auto">
          <a:xfrm>
            <a:off x="11334750" y="5788025"/>
            <a:ext cx="869950" cy="409575"/>
          </a:xfrm>
          <a:custGeom>
            <a:avLst/>
            <a:gdLst>
              <a:gd name="T0" fmla="*/ 434138 w 870509"/>
              <a:gd name="T1" fmla="*/ 0 h 409651"/>
              <a:gd name="T2" fmla="*/ 868274 w 870509"/>
              <a:gd name="T3" fmla="*/ 204674 h 409651"/>
              <a:gd name="T4" fmla="*/ 434138 w 870509"/>
              <a:gd name="T5" fmla="*/ 409347 h 409651"/>
              <a:gd name="T6" fmla="*/ 0 w 870509"/>
              <a:gd name="T7" fmla="*/ 204674 h 409651"/>
              <a:gd name="T8" fmla="*/ 203023 w 870509"/>
              <a:gd name="T9" fmla="*/ 400394 h 409651"/>
              <a:gd name="T10" fmla="*/ 858060 w 870509"/>
              <a:gd name="T11" fmla="*/ 400394 h 409651"/>
              <a:gd name="T12" fmla="*/ 858060 w 870509"/>
              <a:gd name="T13" fmla="*/ 12794 h 409651"/>
              <a:gd name="T14" fmla="*/ 203023 w 870509"/>
              <a:gd name="T15" fmla="*/ 12794 h 409651"/>
              <a:gd name="T16" fmla="*/ 12770 w 870509"/>
              <a:gd name="T17" fmla="*/ 203393 h 409651"/>
              <a:gd name="T18" fmla="*/ 12770 w 870509"/>
              <a:gd name="T19" fmla="*/ 211070 h 409651"/>
              <a:gd name="T20" fmla="*/ 203023 w 870509"/>
              <a:gd name="T21" fmla="*/ 400394 h 409651"/>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870509"/>
              <a:gd name="T34" fmla="*/ 0 h 409651"/>
              <a:gd name="T35" fmla="*/ 870509 w 870509"/>
              <a:gd name="T36" fmla="*/ 409651 h 4096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grpSp>
        <p:nvGrpSpPr>
          <p:cNvPr id="24" name="Graphic 39">
            <a:extLst>
              <a:ext uri="{FF2B5EF4-FFF2-40B4-BE49-F238E27FC236}">
                <a16:creationId xmlns:a16="http://schemas.microsoft.com/office/drawing/2014/main" id="{8D623F0D-9CE7-460D-9500-B910429521E6}"/>
              </a:ext>
            </a:extLst>
          </p:cNvPr>
          <p:cNvGrpSpPr>
            <a:grpSpLocks/>
          </p:cNvGrpSpPr>
          <p:nvPr/>
        </p:nvGrpSpPr>
        <p:grpSpPr bwMode="auto">
          <a:xfrm>
            <a:off x="9999663" y="-7938"/>
            <a:ext cx="2200275" cy="1944688"/>
            <a:chOff x="9999814" y="-7973"/>
            <a:chExt cx="2199424" cy="1945485"/>
          </a:xfrm>
        </p:grpSpPr>
        <p:sp>
          <p:nvSpPr>
            <p:cNvPr id="25" name="Freeform: Shape 41">
              <a:extLst>
                <a:ext uri="{FF2B5EF4-FFF2-40B4-BE49-F238E27FC236}">
                  <a16:creationId xmlns:a16="http://schemas.microsoft.com/office/drawing/2014/main" id="{A949750B-DBF2-4981-8AB3-26A79212DF55}"/>
                </a:ext>
              </a:extLst>
            </p:cNvPr>
            <p:cNvSpPr>
              <a:spLocks/>
            </p:cNvSpPr>
            <p:nvPr/>
          </p:nvSpPr>
          <p:spPr bwMode="auto">
            <a:xfrm>
              <a:off x="10717490" y="-7973"/>
              <a:ext cx="1466286" cy="1009397"/>
            </a:xfrm>
            <a:custGeom>
              <a:avLst/>
              <a:gdLst>
                <a:gd name="T0" fmla="*/ 733151 w 1466283"/>
                <a:gd name="T1" fmla="*/ 0 h 1009397"/>
                <a:gd name="T2" fmla="*/ 1466298 w 1466283"/>
                <a:gd name="T3" fmla="*/ 504699 h 1009397"/>
                <a:gd name="T4" fmla="*/ 733151 w 1466283"/>
                <a:gd name="T5" fmla="*/ 1009397 h 1009397"/>
                <a:gd name="T6" fmla="*/ 0 w 1466283"/>
                <a:gd name="T7" fmla="*/ 504699 h 1009397"/>
                <a:gd name="T8" fmla="*/ 1467987 w 1466283"/>
                <a:gd name="T9" fmla="*/ 752798 h 1009397"/>
                <a:gd name="T10" fmla="*/ 1221476 w 1466283"/>
                <a:gd name="T11" fmla="*/ 871801 h 1009397"/>
                <a:gd name="T12" fmla="*/ 425640 w 1466283"/>
                <a:gd name="T13" fmla="*/ 821862 h 1009397"/>
                <a:gd name="T14" fmla="*/ 158942 w 1466283"/>
                <a:gd name="T15" fmla="*/ 510543 h 1009397"/>
                <a:gd name="T16" fmla="*/ 145129 w 1466283"/>
                <a:gd name="T17" fmla="*/ 482917 h 1009397"/>
                <a:gd name="T18" fmla="*/ 52689 w 1466283"/>
                <a:gd name="T19" fmla="*/ 7969 h 1009397"/>
                <a:gd name="T20" fmla="*/ 14439 w 1466283"/>
                <a:gd name="T21" fmla="*/ 7969 h 1009397"/>
                <a:gd name="T22" fmla="*/ 111128 w 1466283"/>
                <a:gd name="T23" fmla="*/ 499918 h 1009397"/>
                <a:gd name="T24" fmla="*/ 124941 w 1466283"/>
                <a:gd name="T25" fmla="*/ 527543 h 1009397"/>
                <a:gd name="T26" fmla="*/ 402265 w 1466283"/>
                <a:gd name="T27" fmla="*/ 851613 h 1009397"/>
                <a:gd name="T28" fmla="*/ 845343 w 1466283"/>
                <a:gd name="T29" fmla="*/ 1004617 h 1009397"/>
                <a:gd name="T30" fmla="*/ 1238482 w 1466283"/>
                <a:gd name="T31" fmla="*/ 906864 h 1009397"/>
                <a:gd name="T32" fmla="*/ 1467987 w 1466283"/>
                <a:gd name="T33" fmla="*/ 795299 h 1009397"/>
                <a:gd name="T34" fmla="*/ 1467987 w 1466283"/>
                <a:gd name="T35" fmla="*/ 752798 h 1009397"/>
                <a:gd name="T36" fmla="*/ 1467987 w 1466283"/>
                <a:gd name="T37" fmla="*/ 752798 h 1009397"/>
                <a:gd name="T38" fmla="*/ 1467987 w 1466283"/>
                <a:gd name="T39" fmla="*/ 752798 h 1009397"/>
                <a:gd name="T40" fmla="*/ 17694720 60000 65536"/>
                <a:gd name="T41" fmla="*/ 0 60000 65536"/>
                <a:gd name="T42" fmla="*/ 5898240 60000 65536"/>
                <a:gd name="T43" fmla="*/ 1179648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6283"/>
                <a:gd name="T61" fmla="*/ 0 h 1009397"/>
                <a:gd name="T62" fmla="*/ 1466283 w 1466283"/>
                <a:gd name="T63" fmla="*/ 1009397 h 100939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26" name="Freeform: Shape 42">
              <a:extLst>
                <a:ext uri="{FF2B5EF4-FFF2-40B4-BE49-F238E27FC236}">
                  <a16:creationId xmlns:a16="http://schemas.microsoft.com/office/drawing/2014/main" id="{C7355726-0331-41D7-956A-0D29A82F0C18}"/>
                </a:ext>
              </a:extLst>
            </p:cNvPr>
            <p:cNvSpPr>
              <a:spLocks/>
            </p:cNvSpPr>
            <p:nvPr/>
          </p:nvSpPr>
          <p:spPr bwMode="auto">
            <a:xfrm>
              <a:off x="10019364" y="321411"/>
              <a:ext cx="2178173" cy="1593790"/>
            </a:xfrm>
            <a:custGeom>
              <a:avLst/>
              <a:gdLst>
                <a:gd name="T0" fmla="*/ 1089087 w 2178174"/>
                <a:gd name="T1" fmla="*/ 0 h 1593786"/>
                <a:gd name="T2" fmla="*/ 2178169 w 2178174"/>
                <a:gd name="T3" fmla="*/ 796903 h 1593786"/>
                <a:gd name="T4" fmla="*/ 1089087 w 2178174"/>
                <a:gd name="T5" fmla="*/ 1593806 h 1593786"/>
                <a:gd name="T6" fmla="*/ 0 w 2178174"/>
                <a:gd name="T7" fmla="*/ 796903 h 1593786"/>
                <a:gd name="T8" fmla="*/ 231247 w 2178174"/>
                <a:gd name="T9" fmla="*/ 950438 h 1593786"/>
                <a:gd name="T10" fmla="*/ 45305 w 2178174"/>
                <a:gd name="T11" fmla="*/ 1404146 h 1593786"/>
                <a:gd name="T12" fmla="*/ 50617 w 2178174"/>
                <a:gd name="T13" fmla="*/ 1415834 h 1593786"/>
                <a:gd name="T14" fmla="*/ 529816 w 2178174"/>
                <a:gd name="T15" fmla="*/ 1547586 h 1593786"/>
                <a:gd name="T16" fmla="*/ 2173536 w 2178174"/>
                <a:gd name="T17" fmla="*/ 749621 h 1593786"/>
                <a:gd name="T18" fmla="*/ 2173536 w 2178174"/>
                <a:gd name="T19" fmla="*/ 7969 h 1593786"/>
                <a:gd name="T20" fmla="*/ 231247 w 2178174"/>
                <a:gd name="T21" fmla="*/ 950438 h 1593786"/>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2178174"/>
                <a:gd name="T34" fmla="*/ 0 h 1593786"/>
                <a:gd name="T35" fmla="*/ 2178174 w 2178174"/>
                <a:gd name="T36" fmla="*/ 1593786 h 15937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27" name="Freeform: Shape 43">
              <a:extLst>
                <a:ext uri="{FF2B5EF4-FFF2-40B4-BE49-F238E27FC236}">
                  <a16:creationId xmlns:a16="http://schemas.microsoft.com/office/drawing/2014/main" id="{422C8CDF-3064-4A77-8ADE-3874896539A9}"/>
                </a:ext>
              </a:extLst>
            </p:cNvPr>
            <p:cNvSpPr>
              <a:spLocks/>
            </p:cNvSpPr>
            <p:nvPr/>
          </p:nvSpPr>
          <p:spPr bwMode="auto">
            <a:xfrm>
              <a:off x="10737168" y="-7973"/>
              <a:ext cx="1455660" cy="839391"/>
            </a:xfrm>
            <a:custGeom>
              <a:avLst/>
              <a:gdLst>
                <a:gd name="T0" fmla="*/ 727834 w 1455658"/>
                <a:gd name="T1" fmla="*/ 0 h 839394"/>
                <a:gd name="T2" fmla="*/ 1455668 w 1455658"/>
                <a:gd name="T3" fmla="*/ 419692 h 839394"/>
                <a:gd name="T4" fmla="*/ 727834 w 1455658"/>
                <a:gd name="T5" fmla="*/ 839379 h 839394"/>
                <a:gd name="T6" fmla="*/ 0 w 1455658"/>
                <a:gd name="T7" fmla="*/ 419692 h 839394"/>
                <a:gd name="T8" fmla="*/ 123329 w 1455658"/>
                <a:gd name="T9" fmla="*/ 521158 h 839394"/>
                <a:gd name="T10" fmla="*/ 390027 w 1455658"/>
                <a:gd name="T11" fmla="*/ 834598 h 839394"/>
                <a:gd name="T12" fmla="*/ 1455744 w 1455658"/>
                <a:gd name="T13" fmla="*/ 317158 h 839394"/>
                <a:gd name="T14" fmla="*/ 1456807 w 1455658"/>
                <a:gd name="T15" fmla="*/ 7969 h 839394"/>
                <a:gd name="T16" fmla="*/ 14951 w 1455658"/>
                <a:gd name="T17" fmla="*/ 7969 h 839394"/>
                <a:gd name="T18" fmla="*/ 109516 w 1455658"/>
                <a:gd name="T19" fmla="*/ 493533 h 839394"/>
                <a:gd name="T20" fmla="*/ 123329 w 1455658"/>
                <a:gd name="T21" fmla="*/ 521158 h 839394"/>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455658"/>
                <a:gd name="T34" fmla="*/ 0 h 839394"/>
                <a:gd name="T35" fmla="*/ 1455658 w 1455658"/>
                <a:gd name="T36" fmla="*/ 839394 h 8393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28" name="Freeform: Shape 44">
              <a:extLst>
                <a:ext uri="{FF2B5EF4-FFF2-40B4-BE49-F238E27FC236}">
                  <a16:creationId xmlns:a16="http://schemas.microsoft.com/office/drawing/2014/main" id="{F5624ACE-84F9-46BA-8DFC-6045EA7CB1A5}"/>
                </a:ext>
              </a:extLst>
            </p:cNvPr>
            <p:cNvSpPr>
              <a:spLocks/>
            </p:cNvSpPr>
            <p:nvPr/>
          </p:nvSpPr>
          <p:spPr bwMode="auto">
            <a:xfrm>
              <a:off x="11129784" y="1146995"/>
              <a:ext cx="1062523" cy="743763"/>
            </a:xfrm>
            <a:custGeom>
              <a:avLst/>
              <a:gdLst>
                <a:gd name="T0" fmla="*/ 531262 w 1062524"/>
                <a:gd name="T1" fmla="*/ 0 h 743766"/>
                <a:gd name="T2" fmla="*/ 1062519 w 1062524"/>
                <a:gd name="T3" fmla="*/ 371878 h 743766"/>
                <a:gd name="T4" fmla="*/ 531262 w 1062524"/>
                <a:gd name="T5" fmla="*/ 743751 h 743766"/>
                <a:gd name="T6" fmla="*/ 0 w 1062524"/>
                <a:gd name="T7" fmla="*/ 371878 h 743766"/>
                <a:gd name="T8" fmla="*/ 1064173 w 1062524"/>
                <a:gd name="T9" fmla="*/ 7969 h 743766"/>
                <a:gd name="T10" fmla="*/ 91968 w 1062524"/>
                <a:gd name="T11" fmla="*/ 480782 h 743766"/>
                <a:gd name="T12" fmla="*/ 22904 w 1062524"/>
                <a:gd name="T13" fmla="*/ 658219 h 743766"/>
                <a:gd name="T14" fmla="*/ 25029 w 1062524"/>
                <a:gd name="T15" fmla="*/ 663531 h 743766"/>
                <a:gd name="T16" fmla="*/ 209908 w 1062524"/>
                <a:gd name="T17" fmla="*/ 718783 h 743766"/>
                <a:gd name="T18" fmla="*/ 1064173 w 1062524"/>
                <a:gd name="T19" fmla="*/ 302283 h 743766"/>
                <a:gd name="T20" fmla="*/ 1064173 w 1062524"/>
                <a:gd name="T21" fmla="*/ 7969 h 743766"/>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062524"/>
                <a:gd name="T34" fmla="*/ 0 h 743766"/>
                <a:gd name="T35" fmla="*/ 1062524 w 1062524"/>
                <a:gd name="T36" fmla="*/ 743766 h 7437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29" name="Freeform: Shape 45">
              <a:extLst>
                <a:ext uri="{FF2B5EF4-FFF2-40B4-BE49-F238E27FC236}">
                  <a16:creationId xmlns:a16="http://schemas.microsoft.com/office/drawing/2014/main" id="{A34D4F94-6252-4335-9356-A8E39B0D689C}"/>
                </a:ext>
              </a:extLst>
            </p:cNvPr>
            <p:cNvSpPr>
              <a:spLocks/>
            </p:cNvSpPr>
            <p:nvPr/>
          </p:nvSpPr>
          <p:spPr bwMode="auto">
            <a:xfrm>
              <a:off x="11110206" y="1128936"/>
              <a:ext cx="1083774" cy="775639"/>
            </a:xfrm>
            <a:custGeom>
              <a:avLst/>
              <a:gdLst>
                <a:gd name="T0" fmla="*/ 541887 w 1083774"/>
                <a:gd name="T1" fmla="*/ 0 h 775642"/>
                <a:gd name="T2" fmla="*/ 1083774 w 1083774"/>
                <a:gd name="T3" fmla="*/ 387816 h 775642"/>
                <a:gd name="T4" fmla="*/ 541887 w 1083774"/>
                <a:gd name="T5" fmla="*/ 775627 h 775642"/>
                <a:gd name="T6" fmla="*/ 0 w 1083774"/>
                <a:gd name="T7" fmla="*/ 387816 h 775642"/>
                <a:gd name="T8" fmla="*/ 219924 w 1083774"/>
                <a:gd name="T9" fmla="*/ 719845 h 775642"/>
                <a:gd name="T10" fmla="*/ 60545 w 1083774"/>
                <a:gd name="T11" fmla="*/ 674157 h 775642"/>
                <a:gd name="T12" fmla="*/ 58420 w 1083774"/>
                <a:gd name="T13" fmla="*/ 668844 h 775642"/>
                <a:gd name="T14" fmla="*/ 118984 w 1083774"/>
                <a:gd name="T15" fmla="*/ 515846 h 775642"/>
                <a:gd name="T16" fmla="*/ 1083756 w 1083774"/>
                <a:gd name="T17" fmla="*/ 48345 h 775642"/>
                <a:gd name="T18" fmla="*/ 1083756 w 1083774"/>
                <a:gd name="T19" fmla="*/ 7969 h 775642"/>
                <a:gd name="T20" fmla="*/ 103046 w 1083774"/>
                <a:gd name="T21" fmla="*/ 482907 h 775642"/>
                <a:gd name="T22" fmla="*/ 14856 w 1083774"/>
                <a:gd name="T23" fmla="*/ 578534 h 775642"/>
                <a:gd name="T24" fmla="*/ 24419 w 1083774"/>
                <a:gd name="T25" fmla="*/ 686907 h 775642"/>
                <a:gd name="T26" fmla="*/ 26544 w 1083774"/>
                <a:gd name="T27" fmla="*/ 692219 h 775642"/>
                <a:gd name="T28" fmla="*/ 157235 w 1083774"/>
                <a:gd name="T29" fmla="*/ 775096 h 775642"/>
                <a:gd name="T30" fmla="*/ 236924 w 1083774"/>
                <a:gd name="T31" fmla="*/ 754908 h 775642"/>
                <a:gd name="T32" fmla="*/ 1083756 w 1083774"/>
                <a:gd name="T33" fmla="*/ 344784 h 775642"/>
                <a:gd name="T34" fmla="*/ 1083756 w 1083774"/>
                <a:gd name="T35" fmla="*/ 301221 h 775642"/>
                <a:gd name="T36" fmla="*/ 219924 w 1083774"/>
                <a:gd name="T37" fmla="*/ 719845 h 775642"/>
                <a:gd name="T38" fmla="*/ 17694720 60000 65536"/>
                <a:gd name="T39" fmla="*/ 0 60000 65536"/>
                <a:gd name="T40" fmla="*/ 5898240 60000 65536"/>
                <a:gd name="T41" fmla="*/ 1179648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83774"/>
                <a:gd name="T58" fmla="*/ 0 h 775642"/>
                <a:gd name="T59" fmla="*/ 1083774 w 1083774"/>
                <a:gd name="T60" fmla="*/ 775642 h 7756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30" name="Freeform: Shape 46">
              <a:extLst>
                <a:ext uri="{FF2B5EF4-FFF2-40B4-BE49-F238E27FC236}">
                  <a16:creationId xmlns:a16="http://schemas.microsoft.com/office/drawing/2014/main" id="{40F8E79C-3A00-47B2-AAAD-06FC8B92A3AE}"/>
                </a:ext>
              </a:extLst>
            </p:cNvPr>
            <p:cNvSpPr>
              <a:spLocks/>
            </p:cNvSpPr>
            <p:nvPr/>
          </p:nvSpPr>
          <p:spPr bwMode="auto">
            <a:xfrm>
              <a:off x="9999814" y="301221"/>
              <a:ext cx="2199424" cy="1636291"/>
            </a:xfrm>
            <a:custGeom>
              <a:avLst/>
              <a:gdLst>
                <a:gd name="T0" fmla="*/ 1099712 w 2199425"/>
                <a:gd name="T1" fmla="*/ 0 h 1636287"/>
                <a:gd name="T2" fmla="*/ 2199420 w 2199425"/>
                <a:gd name="T3" fmla="*/ 818154 h 1636287"/>
                <a:gd name="T4" fmla="*/ 1099712 w 2199425"/>
                <a:gd name="T5" fmla="*/ 1636307 h 1636287"/>
                <a:gd name="T6" fmla="*/ 0 w 2199425"/>
                <a:gd name="T7" fmla="*/ 818154 h 1636287"/>
                <a:gd name="T8" fmla="*/ 538733 w 2199425"/>
                <a:gd name="T9" fmla="*/ 1550774 h 1636287"/>
                <a:gd name="T10" fmla="*/ 86098 w 2199425"/>
                <a:gd name="T11" fmla="*/ 1428579 h 1636287"/>
                <a:gd name="T12" fmla="*/ 80785 w 2199425"/>
                <a:gd name="T13" fmla="*/ 1416891 h 1636287"/>
                <a:gd name="T14" fmla="*/ 115848 w 2199425"/>
                <a:gd name="T15" fmla="*/ 1102384 h 1636287"/>
                <a:gd name="T16" fmla="*/ 257164 w 2199425"/>
                <a:gd name="T17" fmla="*/ 988689 h 1636287"/>
                <a:gd name="T18" fmla="*/ 2193079 w 2199425"/>
                <a:gd name="T19" fmla="*/ 49407 h 1636287"/>
                <a:gd name="T20" fmla="*/ 2193079 w 2199425"/>
                <a:gd name="T21" fmla="*/ 7969 h 1636287"/>
                <a:gd name="T22" fmla="*/ 241226 w 2199425"/>
                <a:gd name="T23" fmla="*/ 954688 h 1636287"/>
                <a:gd name="T24" fmla="*/ 23409 w 2199425"/>
                <a:gd name="T25" fmla="*/ 1187386 h 1636287"/>
                <a:gd name="T26" fmla="*/ 47847 w 2199425"/>
                <a:gd name="T27" fmla="*/ 1433896 h 1636287"/>
                <a:gd name="T28" fmla="*/ 53160 w 2199425"/>
                <a:gd name="T29" fmla="*/ 1445584 h 1636287"/>
                <a:gd name="T30" fmla="*/ 358104 w 2199425"/>
                <a:gd name="T31" fmla="*/ 1635776 h 1636287"/>
                <a:gd name="T32" fmla="*/ 555734 w 2199425"/>
                <a:gd name="T33" fmla="*/ 1585837 h 1636287"/>
                <a:gd name="T34" fmla="*/ 2193079 w 2199425"/>
                <a:gd name="T35" fmla="*/ 789997 h 1636287"/>
                <a:gd name="T36" fmla="*/ 2193079 w 2199425"/>
                <a:gd name="T37" fmla="*/ 748558 h 1636287"/>
                <a:gd name="T38" fmla="*/ 538733 w 2199425"/>
                <a:gd name="T39" fmla="*/ 1550774 h 1636287"/>
                <a:gd name="T40" fmla="*/ 17694720 60000 65536"/>
                <a:gd name="T41" fmla="*/ 0 60000 65536"/>
                <a:gd name="T42" fmla="*/ 5898240 60000 65536"/>
                <a:gd name="T43" fmla="*/ 1179648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99425"/>
                <a:gd name="T61" fmla="*/ 0 h 1636287"/>
                <a:gd name="T62" fmla="*/ 2199425 w 2199425"/>
                <a:gd name="T63" fmla="*/ 1636287 h 163628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grpSp>
      <p:sp>
        <p:nvSpPr>
          <p:cNvPr id="31" name="Graphic 50">
            <a:extLst>
              <a:ext uri="{FF2B5EF4-FFF2-40B4-BE49-F238E27FC236}">
                <a16:creationId xmlns:a16="http://schemas.microsoft.com/office/drawing/2014/main" id="{E0E8530C-37A3-4135-B79E-61354F1DB1FD}"/>
              </a:ext>
            </a:extLst>
          </p:cNvPr>
          <p:cNvSpPr>
            <a:spLocks/>
          </p:cNvSpPr>
          <p:nvPr/>
        </p:nvSpPr>
        <p:spPr bwMode="auto">
          <a:xfrm>
            <a:off x="5732463" y="2268538"/>
            <a:ext cx="3016250" cy="165100"/>
          </a:xfrm>
          <a:custGeom>
            <a:avLst/>
            <a:gdLst>
              <a:gd name="T0" fmla="*/ 1507187 w 3016875"/>
              <a:gd name="T1" fmla="*/ 0 h 165304"/>
              <a:gd name="T2" fmla="*/ 3014370 w 3016875"/>
              <a:gd name="T3" fmla="*/ 82245 h 165304"/>
              <a:gd name="T4" fmla="*/ 1507187 w 3016875"/>
              <a:gd name="T5" fmla="*/ 164491 h 165304"/>
              <a:gd name="T6" fmla="*/ 0 w 3016875"/>
              <a:gd name="T7" fmla="*/ 82245 h 165304"/>
              <a:gd name="T8" fmla="*/ 2954767 w 3016875"/>
              <a:gd name="T9" fmla="*/ 158718 h 165304"/>
              <a:gd name="T10" fmla="*/ 71269 w 3016875"/>
              <a:gd name="T11" fmla="*/ 158718 h 165304"/>
              <a:gd name="T12" fmla="*/ 9051 w 3016875"/>
              <a:gd name="T13" fmla="*/ 84065 h 165304"/>
              <a:gd name="T14" fmla="*/ 9051 w 3016875"/>
              <a:gd name="T15" fmla="*/ 84065 h 165304"/>
              <a:gd name="T16" fmla="*/ 71269 w 3016875"/>
              <a:gd name="T17" fmla="*/ 10677 h 165304"/>
              <a:gd name="T18" fmla="*/ 2953696 w 3016875"/>
              <a:gd name="T19" fmla="*/ 10677 h 165304"/>
              <a:gd name="T20" fmla="*/ 3015914 w 3016875"/>
              <a:gd name="T21" fmla="*/ 84065 h 165304"/>
              <a:gd name="T22" fmla="*/ 3015914 w 3016875"/>
              <a:gd name="T23" fmla="*/ 84065 h 165304"/>
              <a:gd name="T24" fmla="*/ 2954767 w 3016875"/>
              <a:gd name="T25" fmla="*/ 158718 h 165304"/>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16875"/>
              <a:gd name="T40" fmla="*/ 0 h 165304"/>
              <a:gd name="T41" fmla="*/ 3016875 w 3016875"/>
              <a:gd name="T42" fmla="*/ 165304 h 1653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16875" h="165304">
                <a:moveTo>
                  <a:pt x="2957222" y="159503"/>
                </a:moveTo>
                <a:lnTo>
                  <a:pt x="71329" y="159503"/>
                </a:lnTo>
                <a:cubicBezTo>
                  <a:pt x="36973" y="159503"/>
                  <a:pt x="9059" y="125171"/>
                  <a:pt x="9059" y="84480"/>
                </a:cubicBezTo>
                <a:cubicBezTo>
                  <a:pt x="9059" y="43790"/>
                  <a:pt x="36973" y="10729"/>
                  <a:pt x="71329" y="10729"/>
                </a:cubicBezTo>
                <a:lnTo>
                  <a:pt x="2956149" y="10729"/>
                </a:lnTo>
                <a:cubicBezTo>
                  <a:pt x="2990505" y="10729"/>
                  <a:pt x="3018419" y="43790"/>
                  <a:pt x="3018419" y="84480"/>
                </a:cubicBezTo>
                <a:cubicBezTo>
                  <a:pt x="3019492" y="125171"/>
                  <a:pt x="2991578" y="159503"/>
                  <a:pt x="2957222" y="159503"/>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4" name="Title 1"/>
          <p:cNvSpPr txBox="1">
            <a:spLocks noGrp="1"/>
          </p:cNvSpPr>
          <p:nvPr>
            <p:ph type="title"/>
          </p:nvPr>
        </p:nvSpPr>
        <p:spPr>
          <a:xfrm>
            <a:off x="5642753" y="1474972"/>
            <a:ext cx="4395255" cy="676271"/>
          </a:xfrm>
        </p:spPr>
        <p:txBody>
          <a:bodyPr anchor="b"/>
          <a:lstStyle>
            <a:lvl1pPr>
              <a:defRPr/>
            </a:lvl1pPr>
          </a:lstStyle>
          <a:p>
            <a:pPr lvl="0"/>
            <a:r>
              <a:rPr lang="en-US"/>
              <a:t>CHART SLIDE</a:t>
            </a:r>
            <a:endParaRPr lang="ru-RU"/>
          </a:p>
        </p:txBody>
      </p:sp>
      <p:sp>
        <p:nvSpPr>
          <p:cNvPr id="8" name="Text Placeholder 26"/>
          <p:cNvSpPr txBox="1">
            <a:spLocks noGrp="1"/>
          </p:cNvSpPr>
          <p:nvPr>
            <p:ph type="body" idx="4294967295"/>
          </p:nvPr>
        </p:nvSpPr>
        <p:spPr>
          <a:xfrm>
            <a:off x="5649885" y="2592570"/>
            <a:ext cx="5630884" cy="701673"/>
          </a:xfrm>
        </p:spPr>
        <p:txBody>
          <a:bodyPr>
            <a:noAutofit/>
          </a:bodyPr>
          <a:lstStyle>
            <a:lvl1pPr marL="0" indent="0">
              <a:buNone/>
              <a:defRPr sz="1800" b="1"/>
            </a:lvl1pPr>
          </a:lstStyle>
          <a:p>
            <a:pPr lvl="0"/>
            <a:r>
              <a:rPr lang="en-US"/>
              <a:t>Click to edit Master text styles</a:t>
            </a:r>
          </a:p>
        </p:txBody>
      </p:sp>
      <p:sp>
        <p:nvSpPr>
          <p:cNvPr id="9" name="Text Placeholder 2"/>
          <p:cNvSpPr txBox="1">
            <a:spLocks noGrp="1"/>
          </p:cNvSpPr>
          <p:nvPr>
            <p:ph type="body" idx="4294967295"/>
          </p:nvPr>
        </p:nvSpPr>
        <p:spPr>
          <a:xfrm>
            <a:off x="6126388" y="3719422"/>
            <a:ext cx="1597886" cy="365129"/>
          </a:xfrm>
        </p:spPr>
        <p:txBody>
          <a:bodyPr anchor="b"/>
          <a:lstStyle>
            <a:lvl1pPr marL="0" indent="0">
              <a:buNone/>
              <a:defRPr sz="1800" b="1">
                <a:solidFill>
                  <a:srgbClr val="D30F64"/>
                </a:solidFill>
                <a:latin typeface="Century Gothic"/>
              </a:defRPr>
            </a:lvl1pPr>
          </a:lstStyle>
          <a:p>
            <a:pPr lvl="0"/>
            <a:r>
              <a:rPr lang="en-US"/>
              <a:t>30%</a:t>
            </a:r>
          </a:p>
        </p:txBody>
      </p:sp>
      <p:sp>
        <p:nvSpPr>
          <p:cNvPr id="10" name="Text Placeholder 26"/>
          <p:cNvSpPr txBox="1">
            <a:spLocks noGrp="1"/>
          </p:cNvSpPr>
          <p:nvPr>
            <p:ph type="body" idx="4294967295"/>
          </p:nvPr>
        </p:nvSpPr>
        <p:spPr>
          <a:xfrm>
            <a:off x="6126388" y="3990706"/>
            <a:ext cx="1597886" cy="365129"/>
          </a:xfrm>
        </p:spPr>
        <p:txBody>
          <a:bodyPr/>
          <a:lstStyle>
            <a:lvl1pPr marL="0" indent="0">
              <a:spcBef>
                <a:spcPts val="600"/>
              </a:spcBef>
              <a:buNone/>
              <a:defRPr sz="1400" b="1">
                <a:solidFill>
                  <a:srgbClr val="595959"/>
                </a:solidFill>
              </a:defRPr>
            </a:lvl1pPr>
          </a:lstStyle>
          <a:p>
            <a:pPr lvl="0"/>
            <a:r>
              <a:rPr lang="en-US"/>
              <a:t>Category Title</a:t>
            </a:r>
          </a:p>
        </p:txBody>
      </p:sp>
      <p:sp>
        <p:nvSpPr>
          <p:cNvPr id="11" name="Text Placeholder 2"/>
          <p:cNvSpPr txBox="1">
            <a:spLocks noGrp="1"/>
          </p:cNvSpPr>
          <p:nvPr>
            <p:ph type="body" idx="4294967295"/>
          </p:nvPr>
        </p:nvSpPr>
        <p:spPr>
          <a:xfrm>
            <a:off x="6126406" y="4451491"/>
            <a:ext cx="1597886" cy="365129"/>
          </a:xfrm>
        </p:spPr>
        <p:txBody>
          <a:bodyPr anchor="b"/>
          <a:lstStyle>
            <a:lvl1pPr marL="0" indent="0">
              <a:buNone/>
              <a:defRPr sz="1800" b="1">
                <a:solidFill>
                  <a:srgbClr val="D30F64"/>
                </a:solidFill>
                <a:latin typeface="Century Gothic"/>
              </a:defRPr>
            </a:lvl1pPr>
          </a:lstStyle>
          <a:p>
            <a:pPr lvl="0"/>
            <a:r>
              <a:rPr lang="en-US"/>
              <a:t>10%</a:t>
            </a:r>
          </a:p>
        </p:txBody>
      </p:sp>
      <p:sp>
        <p:nvSpPr>
          <p:cNvPr id="12" name="Text Placeholder 26"/>
          <p:cNvSpPr txBox="1">
            <a:spLocks noGrp="1"/>
          </p:cNvSpPr>
          <p:nvPr>
            <p:ph type="body" idx="4294967295"/>
          </p:nvPr>
        </p:nvSpPr>
        <p:spPr>
          <a:xfrm>
            <a:off x="6126406" y="4722775"/>
            <a:ext cx="1597886" cy="365129"/>
          </a:xfrm>
        </p:spPr>
        <p:txBody>
          <a:bodyPr/>
          <a:lstStyle>
            <a:lvl1pPr marL="0" indent="0">
              <a:spcBef>
                <a:spcPts val="600"/>
              </a:spcBef>
              <a:buNone/>
              <a:defRPr sz="1400" b="1">
                <a:solidFill>
                  <a:srgbClr val="595959"/>
                </a:solidFill>
              </a:defRPr>
            </a:lvl1pPr>
          </a:lstStyle>
          <a:p>
            <a:pPr lvl="0"/>
            <a:r>
              <a:rPr lang="en-US"/>
              <a:t>Category Title</a:t>
            </a:r>
          </a:p>
        </p:txBody>
      </p:sp>
      <p:sp>
        <p:nvSpPr>
          <p:cNvPr id="13" name="Text Placeholder 2"/>
          <p:cNvSpPr txBox="1">
            <a:spLocks noGrp="1"/>
          </p:cNvSpPr>
          <p:nvPr>
            <p:ph type="body" idx="4294967295"/>
          </p:nvPr>
        </p:nvSpPr>
        <p:spPr>
          <a:xfrm>
            <a:off x="8065894" y="3719422"/>
            <a:ext cx="1597886" cy="365129"/>
          </a:xfrm>
        </p:spPr>
        <p:txBody>
          <a:bodyPr anchor="b"/>
          <a:lstStyle>
            <a:lvl1pPr marL="0" indent="0">
              <a:buNone/>
              <a:defRPr sz="1800" b="1">
                <a:solidFill>
                  <a:srgbClr val="D30F64"/>
                </a:solidFill>
                <a:latin typeface="Century Gothic"/>
              </a:defRPr>
            </a:lvl1pPr>
          </a:lstStyle>
          <a:p>
            <a:pPr lvl="0"/>
            <a:r>
              <a:rPr lang="en-US"/>
              <a:t>25%</a:t>
            </a:r>
          </a:p>
        </p:txBody>
      </p:sp>
      <p:sp>
        <p:nvSpPr>
          <p:cNvPr id="14" name="Text Placeholder 26"/>
          <p:cNvSpPr txBox="1">
            <a:spLocks noGrp="1"/>
          </p:cNvSpPr>
          <p:nvPr>
            <p:ph type="body" idx="4294967295"/>
          </p:nvPr>
        </p:nvSpPr>
        <p:spPr>
          <a:xfrm>
            <a:off x="8065904" y="3990706"/>
            <a:ext cx="1597886" cy="365129"/>
          </a:xfrm>
        </p:spPr>
        <p:txBody>
          <a:bodyPr/>
          <a:lstStyle>
            <a:lvl1pPr marL="0" indent="0">
              <a:spcBef>
                <a:spcPts val="600"/>
              </a:spcBef>
              <a:buNone/>
              <a:defRPr sz="1400" b="1">
                <a:solidFill>
                  <a:srgbClr val="595959"/>
                </a:solidFill>
              </a:defRPr>
            </a:lvl1pPr>
          </a:lstStyle>
          <a:p>
            <a:pPr lvl="0"/>
            <a:r>
              <a:rPr lang="en-US"/>
              <a:t>Category Title</a:t>
            </a:r>
          </a:p>
        </p:txBody>
      </p:sp>
      <p:sp>
        <p:nvSpPr>
          <p:cNvPr id="15" name="Text Placeholder 2"/>
          <p:cNvSpPr txBox="1">
            <a:spLocks noGrp="1"/>
          </p:cNvSpPr>
          <p:nvPr>
            <p:ph type="body" idx="4294967295"/>
          </p:nvPr>
        </p:nvSpPr>
        <p:spPr>
          <a:xfrm>
            <a:off x="8065922" y="4451491"/>
            <a:ext cx="1597886" cy="365129"/>
          </a:xfrm>
        </p:spPr>
        <p:txBody>
          <a:bodyPr anchor="b"/>
          <a:lstStyle>
            <a:lvl1pPr marL="0" indent="0">
              <a:buNone/>
              <a:defRPr sz="1800" b="1">
                <a:solidFill>
                  <a:srgbClr val="D30F64"/>
                </a:solidFill>
                <a:latin typeface="Century Gothic"/>
              </a:defRPr>
            </a:lvl1pPr>
          </a:lstStyle>
          <a:p>
            <a:pPr lvl="0"/>
            <a:r>
              <a:rPr lang="en-US"/>
              <a:t>10%</a:t>
            </a:r>
          </a:p>
        </p:txBody>
      </p:sp>
      <p:sp>
        <p:nvSpPr>
          <p:cNvPr id="16" name="Text Placeholder 26"/>
          <p:cNvSpPr txBox="1">
            <a:spLocks noGrp="1"/>
          </p:cNvSpPr>
          <p:nvPr>
            <p:ph type="body" idx="4294967295"/>
          </p:nvPr>
        </p:nvSpPr>
        <p:spPr>
          <a:xfrm>
            <a:off x="8065922" y="4722775"/>
            <a:ext cx="1597886" cy="365129"/>
          </a:xfrm>
        </p:spPr>
        <p:txBody>
          <a:bodyPr/>
          <a:lstStyle>
            <a:lvl1pPr marL="0" indent="0">
              <a:spcBef>
                <a:spcPts val="600"/>
              </a:spcBef>
              <a:buNone/>
              <a:defRPr sz="1400" b="1">
                <a:solidFill>
                  <a:srgbClr val="595959"/>
                </a:solidFill>
              </a:defRPr>
            </a:lvl1pPr>
          </a:lstStyle>
          <a:p>
            <a:pPr lvl="0"/>
            <a:r>
              <a:rPr lang="en-US"/>
              <a:t>Category Title</a:t>
            </a:r>
          </a:p>
        </p:txBody>
      </p:sp>
      <p:sp>
        <p:nvSpPr>
          <p:cNvPr id="17" name="Text Placeholder 2"/>
          <p:cNvSpPr txBox="1">
            <a:spLocks noGrp="1"/>
          </p:cNvSpPr>
          <p:nvPr>
            <p:ph type="body" idx="4294967295"/>
          </p:nvPr>
        </p:nvSpPr>
        <p:spPr>
          <a:xfrm>
            <a:off x="10005410" y="3719422"/>
            <a:ext cx="1597886" cy="365129"/>
          </a:xfrm>
        </p:spPr>
        <p:txBody>
          <a:bodyPr anchor="b"/>
          <a:lstStyle>
            <a:lvl1pPr marL="0" indent="0">
              <a:buNone/>
              <a:defRPr sz="1800" b="1">
                <a:solidFill>
                  <a:srgbClr val="D30F64"/>
                </a:solidFill>
                <a:latin typeface="Century Gothic"/>
              </a:defRPr>
            </a:lvl1pPr>
          </a:lstStyle>
          <a:p>
            <a:pPr lvl="0"/>
            <a:r>
              <a:rPr lang="en-US"/>
              <a:t>20%</a:t>
            </a:r>
          </a:p>
        </p:txBody>
      </p:sp>
      <p:sp>
        <p:nvSpPr>
          <p:cNvPr id="18" name="Text Placeholder 26"/>
          <p:cNvSpPr txBox="1">
            <a:spLocks noGrp="1"/>
          </p:cNvSpPr>
          <p:nvPr>
            <p:ph type="body" idx="4294967295"/>
          </p:nvPr>
        </p:nvSpPr>
        <p:spPr>
          <a:xfrm>
            <a:off x="10005410" y="3990706"/>
            <a:ext cx="1597886" cy="365129"/>
          </a:xfrm>
        </p:spPr>
        <p:txBody>
          <a:bodyPr/>
          <a:lstStyle>
            <a:lvl1pPr marL="0" indent="0">
              <a:spcBef>
                <a:spcPts val="600"/>
              </a:spcBef>
              <a:buNone/>
              <a:defRPr sz="1400" b="1">
                <a:solidFill>
                  <a:srgbClr val="595959"/>
                </a:solidFill>
              </a:defRPr>
            </a:lvl1pPr>
          </a:lstStyle>
          <a:p>
            <a:pPr lvl="0"/>
            <a:r>
              <a:rPr lang="en-US"/>
              <a:t>Category Title</a:t>
            </a:r>
          </a:p>
        </p:txBody>
      </p:sp>
      <p:sp>
        <p:nvSpPr>
          <p:cNvPr id="19" name="Text Placeholder 2"/>
          <p:cNvSpPr txBox="1">
            <a:spLocks noGrp="1"/>
          </p:cNvSpPr>
          <p:nvPr>
            <p:ph type="body" idx="4294967295"/>
          </p:nvPr>
        </p:nvSpPr>
        <p:spPr>
          <a:xfrm>
            <a:off x="10005437" y="4451491"/>
            <a:ext cx="1597886" cy="365129"/>
          </a:xfrm>
        </p:spPr>
        <p:txBody>
          <a:bodyPr anchor="b"/>
          <a:lstStyle>
            <a:lvl1pPr marL="0" indent="0">
              <a:buNone/>
              <a:defRPr sz="1800" b="1">
                <a:solidFill>
                  <a:srgbClr val="D30F64"/>
                </a:solidFill>
                <a:latin typeface="Century Gothic"/>
              </a:defRPr>
            </a:lvl1pPr>
          </a:lstStyle>
          <a:p>
            <a:pPr lvl="0"/>
            <a:r>
              <a:rPr lang="en-US"/>
              <a:t>5%</a:t>
            </a:r>
          </a:p>
        </p:txBody>
      </p:sp>
      <p:sp>
        <p:nvSpPr>
          <p:cNvPr id="20" name="Text Placeholder 26"/>
          <p:cNvSpPr txBox="1">
            <a:spLocks noGrp="1"/>
          </p:cNvSpPr>
          <p:nvPr>
            <p:ph type="body" idx="4294967295"/>
          </p:nvPr>
        </p:nvSpPr>
        <p:spPr>
          <a:xfrm>
            <a:off x="10005437" y="4722775"/>
            <a:ext cx="1597886" cy="365129"/>
          </a:xfrm>
        </p:spPr>
        <p:txBody>
          <a:bodyPr/>
          <a:lstStyle>
            <a:lvl1pPr marL="0" indent="0">
              <a:spcBef>
                <a:spcPts val="600"/>
              </a:spcBef>
              <a:buNone/>
              <a:defRPr sz="1400" b="1">
                <a:solidFill>
                  <a:srgbClr val="595959"/>
                </a:solidFill>
              </a:defRPr>
            </a:lvl1pPr>
          </a:lstStyle>
          <a:p>
            <a:pPr lvl="0"/>
            <a:r>
              <a:rPr lang="en-US"/>
              <a:t>Category Title</a:t>
            </a:r>
          </a:p>
        </p:txBody>
      </p:sp>
      <p:sp>
        <p:nvSpPr>
          <p:cNvPr id="21" name="Chart Placeholder 18"/>
          <p:cNvSpPr txBox="1">
            <a:spLocks noGrp="1"/>
          </p:cNvSpPr>
          <p:nvPr>
            <p:ph type="chart" idx="4294967295"/>
          </p:nvPr>
        </p:nvSpPr>
        <p:spPr>
          <a:xfrm>
            <a:off x="911227" y="908054"/>
            <a:ext cx="4284658" cy="4365629"/>
          </a:xfrm>
        </p:spPr>
        <p:txBody>
          <a:bodyPr anchor="ctr" anchorCtr="1">
            <a:normAutofit/>
          </a:bodyPr>
          <a:lstStyle>
            <a:lvl1pPr marL="0" indent="0" algn="ctr">
              <a:buNone/>
              <a:defRPr sz="1600">
                <a:solidFill>
                  <a:srgbClr val="7F7F7F"/>
                </a:solidFill>
              </a:defRPr>
            </a:lvl1pPr>
          </a:lstStyle>
          <a:p>
            <a:pPr lvl="0"/>
            <a:r>
              <a:rPr lang="en-US" noProof="0"/>
              <a:t>Click icon to add chart</a:t>
            </a:r>
            <a:endParaRPr lang="ru-RU" noProof="0"/>
          </a:p>
        </p:txBody>
      </p:sp>
      <p:sp>
        <p:nvSpPr>
          <p:cNvPr id="32" name="Date Placeholder 3">
            <a:extLst>
              <a:ext uri="{FF2B5EF4-FFF2-40B4-BE49-F238E27FC236}">
                <a16:creationId xmlns:a16="http://schemas.microsoft.com/office/drawing/2014/main" id="{9573CC03-8C93-4ED4-A44B-2CE00E7E701D}"/>
              </a:ext>
            </a:extLst>
          </p:cNvPr>
          <p:cNvSpPr txBox="1">
            <a:spLocks noGrp="1"/>
          </p:cNvSpPr>
          <p:nvPr>
            <p:ph type="dt" sz="half" idx="10"/>
          </p:nvPr>
        </p:nvSpPr>
        <p:spPr/>
        <p:txBody>
          <a:bodyPr/>
          <a:lstStyle>
            <a:lvl1pPr>
              <a:defRPr/>
            </a:lvl1pPr>
          </a:lstStyle>
          <a:p>
            <a:pPr>
              <a:defRPr/>
            </a:pPr>
            <a:r>
              <a:t>MM.DD.20XX</a:t>
            </a:r>
          </a:p>
        </p:txBody>
      </p:sp>
      <p:sp>
        <p:nvSpPr>
          <p:cNvPr id="33" name="Footer Placeholder 4">
            <a:extLst>
              <a:ext uri="{FF2B5EF4-FFF2-40B4-BE49-F238E27FC236}">
                <a16:creationId xmlns:a16="http://schemas.microsoft.com/office/drawing/2014/main" id="{85F44035-7135-4888-9127-2AE8977D6D77}"/>
              </a:ext>
            </a:extLst>
          </p:cNvPr>
          <p:cNvSpPr txBox="1">
            <a:spLocks noGrp="1"/>
          </p:cNvSpPr>
          <p:nvPr>
            <p:ph type="ftr" sz="quarter" idx="11"/>
          </p:nvPr>
        </p:nvSpPr>
        <p:spPr>
          <a:xfrm>
            <a:off x="812800" y="5797550"/>
            <a:ext cx="4114800" cy="365125"/>
          </a:xfrm>
        </p:spPr>
        <p:txBody>
          <a:bodyPr/>
          <a:lstStyle>
            <a:lvl1pPr>
              <a:defRPr/>
            </a:lvl1pPr>
          </a:lstStyle>
          <a:p>
            <a:pPr>
              <a:defRPr/>
            </a:pPr>
            <a:r>
              <a:t>ADD A FOOTER</a:t>
            </a:r>
            <a:endParaRPr lang="ru-RU"/>
          </a:p>
        </p:txBody>
      </p:sp>
      <p:sp>
        <p:nvSpPr>
          <p:cNvPr id="34" name="Slide Number Placeholder 5">
            <a:extLst>
              <a:ext uri="{FF2B5EF4-FFF2-40B4-BE49-F238E27FC236}">
                <a16:creationId xmlns:a16="http://schemas.microsoft.com/office/drawing/2014/main" id="{A647D4C7-BD0B-4798-B8C4-B040B215A9A3}"/>
              </a:ext>
            </a:extLst>
          </p:cNvPr>
          <p:cNvSpPr txBox="1">
            <a:spLocks noGrp="1"/>
          </p:cNvSpPr>
          <p:nvPr>
            <p:ph type="sldNum" sz="quarter" idx="12"/>
          </p:nvPr>
        </p:nvSpPr>
        <p:spPr/>
        <p:txBody>
          <a:bodyPr/>
          <a:lstStyle>
            <a:lvl1pPr>
              <a:defRPr/>
            </a:lvl1pPr>
          </a:lstStyle>
          <a:p>
            <a:pPr>
              <a:defRPr/>
            </a:pPr>
            <a:fld id="{3A5B3637-AD12-46C8-8085-9D7BD0060011}" type="slidenum">
              <a:rPr lang="ru-RU" altLang="en-US"/>
              <a:pPr>
                <a:defRPr/>
              </a:pPr>
              <a:t>‹#›</a:t>
            </a:fld>
            <a:endParaRPr lang="ru-RU" altLang="en-US"/>
          </a:p>
        </p:txBody>
      </p:sp>
    </p:spTree>
    <p:extLst>
      <p:ext uri="{BB962C8B-B14F-4D97-AF65-F5344CB8AC3E}">
        <p14:creationId xmlns:p14="http://schemas.microsoft.com/office/powerpoint/2010/main" val="2686501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5" name="Oval 51">
            <a:extLst>
              <a:ext uri="{FF2B5EF4-FFF2-40B4-BE49-F238E27FC236}">
                <a16:creationId xmlns:a16="http://schemas.microsoft.com/office/drawing/2014/main" id="{05A868C2-6685-405E-9F6C-EBD2D6C3FC92}"/>
              </a:ext>
            </a:extLst>
          </p:cNvPr>
          <p:cNvSpPr>
            <a:spLocks/>
          </p:cNvSpPr>
          <p:nvPr/>
        </p:nvSpPr>
        <p:spPr bwMode="auto">
          <a:xfrm>
            <a:off x="10893425" y="5802313"/>
            <a:ext cx="385763" cy="385762"/>
          </a:xfrm>
          <a:custGeom>
            <a:avLst/>
            <a:gdLst>
              <a:gd name="T0" fmla="*/ 193729 w 385200"/>
              <a:gd name="T1" fmla="*/ 0 h 385200"/>
              <a:gd name="T2" fmla="*/ 387457 w 385200"/>
              <a:gd name="T3" fmla="*/ 193726 h 385200"/>
              <a:gd name="T4" fmla="*/ 193729 w 385200"/>
              <a:gd name="T5" fmla="*/ 387453 h 385200"/>
              <a:gd name="T6" fmla="*/ 0 w 385200"/>
              <a:gd name="T7" fmla="*/ 193726 h 385200"/>
              <a:gd name="T8" fmla="*/ 56742 w 385200"/>
              <a:gd name="T9" fmla="*/ 56741 h 385200"/>
              <a:gd name="T10" fmla="*/ 56742 w 385200"/>
              <a:gd name="T11" fmla="*/ 330712 h 385200"/>
              <a:gd name="T12" fmla="*/ 330716 w 385200"/>
              <a:gd name="T13" fmla="*/ 330712 h 385200"/>
              <a:gd name="T14" fmla="*/ 330716 w 385200"/>
              <a:gd name="T15" fmla="*/ 56741 h 385200"/>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6411 w 385200"/>
              <a:gd name="T25" fmla="*/ 56411 h 385200"/>
              <a:gd name="T26" fmla="*/ 328789 w 385200"/>
              <a:gd name="T27" fmla="*/ 328789 h 385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5200" h="385200">
                <a:moveTo>
                  <a:pt x="0" y="192600"/>
                </a:moveTo>
                <a:lnTo>
                  <a:pt x="0" y="192599"/>
                </a:lnTo>
                <a:cubicBezTo>
                  <a:pt x="0" y="298970"/>
                  <a:pt x="86229" y="385200"/>
                  <a:pt x="192600" y="385200"/>
                </a:cubicBezTo>
                <a:cubicBezTo>
                  <a:pt x="298970" y="385200"/>
                  <a:pt x="385200" y="298970"/>
                  <a:pt x="385200" y="192600"/>
                </a:cubicBezTo>
                <a:cubicBezTo>
                  <a:pt x="385200" y="86229"/>
                  <a:pt x="298970" y="0"/>
                  <a:pt x="192600" y="0"/>
                </a:cubicBezTo>
                <a:cubicBezTo>
                  <a:pt x="86229" y="-1"/>
                  <a:pt x="0" y="86229"/>
                  <a:pt x="0" y="192599"/>
                </a:cubicBezTo>
                <a:lnTo>
                  <a:pt x="0" y="192600"/>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GB"/>
          </a:p>
        </p:txBody>
      </p:sp>
      <p:sp>
        <p:nvSpPr>
          <p:cNvPr id="6" name="Graphic 12">
            <a:extLst>
              <a:ext uri="{FF2B5EF4-FFF2-40B4-BE49-F238E27FC236}">
                <a16:creationId xmlns:a16="http://schemas.microsoft.com/office/drawing/2014/main" id="{DC84CA72-63B7-4D4C-A84A-E248F6485AA9}"/>
              </a:ext>
            </a:extLst>
          </p:cNvPr>
          <p:cNvSpPr>
            <a:spLocks/>
          </p:cNvSpPr>
          <p:nvPr/>
        </p:nvSpPr>
        <p:spPr bwMode="auto">
          <a:xfrm>
            <a:off x="11334750" y="5788025"/>
            <a:ext cx="869950" cy="409575"/>
          </a:xfrm>
          <a:custGeom>
            <a:avLst/>
            <a:gdLst>
              <a:gd name="T0" fmla="*/ 434138 w 870509"/>
              <a:gd name="T1" fmla="*/ 0 h 409651"/>
              <a:gd name="T2" fmla="*/ 868274 w 870509"/>
              <a:gd name="T3" fmla="*/ 204674 h 409651"/>
              <a:gd name="T4" fmla="*/ 434138 w 870509"/>
              <a:gd name="T5" fmla="*/ 409347 h 409651"/>
              <a:gd name="T6" fmla="*/ 0 w 870509"/>
              <a:gd name="T7" fmla="*/ 204674 h 409651"/>
              <a:gd name="T8" fmla="*/ 203023 w 870509"/>
              <a:gd name="T9" fmla="*/ 400394 h 409651"/>
              <a:gd name="T10" fmla="*/ 858060 w 870509"/>
              <a:gd name="T11" fmla="*/ 400394 h 409651"/>
              <a:gd name="T12" fmla="*/ 858060 w 870509"/>
              <a:gd name="T13" fmla="*/ 12794 h 409651"/>
              <a:gd name="T14" fmla="*/ 203023 w 870509"/>
              <a:gd name="T15" fmla="*/ 12794 h 409651"/>
              <a:gd name="T16" fmla="*/ 12770 w 870509"/>
              <a:gd name="T17" fmla="*/ 203393 h 409651"/>
              <a:gd name="T18" fmla="*/ 12770 w 870509"/>
              <a:gd name="T19" fmla="*/ 211070 h 409651"/>
              <a:gd name="T20" fmla="*/ 203023 w 870509"/>
              <a:gd name="T21" fmla="*/ 400394 h 409651"/>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870509"/>
              <a:gd name="T34" fmla="*/ 0 h 409651"/>
              <a:gd name="T35" fmla="*/ 870509 w 870509"/>
              <a:gd name="T36" fmla="*/ 409651 h 4096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grpSp>
        <p:nvGrpSpPr>
          <p:cNvPr id="7" name="Graphic 39">
            <a:extLst>
              <a:ext uri="{FF2B5EF4-FFF2-40B4-BE49-F238E27FC236}">
                <a16:creationId xmlns:a16="http://schemas.microsoft.com/office/drawing/2014/main" id="{FB6B69C4-A8B0-4E78-9E20-A8701EFF4685}"/>
              </a:ext>
            </a:extLst>
          </p:cNvPr>
          <p:cNvGrpSpPr>
            <a:grpSpLocks/>
          </p:cNvGrpSpPr>
          <p:nvPr/>
        </p:nvGrpSpPr>
        <p:grpSpPr bwMode="auto">
          <a:xfrm>
            <a:off x="-6350" y="-7938"/>
            <a:ext cx="2200275" cy="1944688"/>
            <a:chOff x="-5568" y="-7973"/>
            <a:chExt cx="2199424" cy="1945485"/>
          </a:xfrm>
        </p:grpSpPr>
        <p:sp>
          <p:nvSpPr>
            <p:cNvPr id="10" name="Freeform: Shape 45">
              <a:extLst>
                <a:ext uri="{FF2B5EF4-FFF2-40B4-BE49-F238E27FC236}">
                  <a16:creationId xmlns:a16="http://schemas.microsoft.com/office/drawing/2014/main" id="{2AC3EFD7-43BB-4A5A-AA01-F207E9AA1887}"/>
                </a:ext>
              </a:extLst>
            </p:cNvPr>
            <p:cNvSpPr>
              <a:spLocks/>
            </p:cNvSpPr>
            <p:nvPr/>
          </p:nvSpPr>
          <p:spPr bwMode="auto">
            <a:xfrm flipH="1">
              <a:off x="9902" y="-7973"/>
              <a:ext cx="1466286" cy="1009397"/>
            </a:xfrm>
            <a:custGeom>
              <a:avLst/>
              <a:gdLst>
                <a:gd name="T0" fmla="*/ 733151 w 1466283"/>
                <a:gd name="T1" fmla="*/ 0 h 1009397"/>
                <a:gd name="T2" fmla="*/ 1466298 w 1466283"/>
                <a:gd name="T3" fmla="*/ 504699 h 1009397"/>
                <a:gd name="T4" fmla="*/ 733151 w 1466283"/>
                <a:gd name="T5" fmla="*/ 1009397 h 1009397"/>
                <a:gd name="T6" fmla="*/ 0 w 1466283"/>
                <a:gd name="T7" fmla="*/ 504699 h 1009397"/>
                <a:gd name="T8" fmla="*/ 1467987 w 1466283"/>
                <a:gd name="T9" fmla="*/ 752798 h 1009397"/>
                <a:gd name="T10" fmla="*/ 1221476 w 1466283"/>
                <a:gd name="T11" fmla="*/ 871801 h 1009397"/>
                <a:gd name="T12" fmla="*/ 425640 w 1466283"/>
                <a:gd name="T13" fmla="*/ 821862 h 1009397"/>
                <a:gd name="T14" fmla="*/ 158942 w 1466283"/>
                <a:gd name="T15" fmla="*/ 510543 h 1009397"/>
                <a:gd name="T16" fmla="*/ 145129 w 1466283"/>
                <a:gd name="T17" fmla="*/ 482917 h 1009397"/>
                <a:gd name="T18" fmla="*/ 52689 w 1466283"/>
                <a:gd name="T19" fmla="*/ 7969 h 1009397"/>
                <a:gd name="T20" fmla="*/ 14439 w 1466283"/>
                <a:gd name="T21" fmla="*/ 7969 h 1009397"/>
                <a:gd name="T22" fmla="*/ 111128 w 1466283"/>
                <a:gd name="T23" fmla="*/ 499918 h 1009397"/>
                <a:gd name="T24" fmla="*/ 124941 w 1466283"/>
                <a:gd name="T25" fmla="*/ 527543 h 1009397"/>
                <a:gd name="T26" fmla="*/ 402265 w 1466283"/>
                <a:gd name="T27" fmla="*/ 851613 h 1009397"/>
                <a:gd name="T28" fmla="*/ 845343 w 1466283"/>
                <a:gd name="T29" fmla="*/ 1004617 h 1009397"/>
                <a:gd name="T30" fmla="*/ 1238482 w 1466283"/>
                <a:gd name="T31" fmla="*/ 906864 h 1009397"/>
                <a:gd name="T32" fmla="*/ 1467987 w 1466283"/>
                <a:gd name="T33" fmla="*/ 795299 h 1009397"/>
                <a:gd name="T34" fmla="*/ 1467987 w 1466283"/>
                <a:gd name="T35" fmla="*/ 752798 h 1009397"/>
                <a:gd name="T36" fmla="*/ 1467987 w 1466283"/>
                <a:gd name="T37" fmla="*/ 752798 h 1009397"/>
                <a:gd name="T38" fmla="*/ 1467987 w 1466283"/>
                <a:gd name="T39" fmla="*/ 752798 h 1009397"/>
                <a:gd name="T40" fmla="*/ 17694720 60000 65536"/>
                <a:gd name="T41" fmla="*/ 0 60000 65536"/>
                <a:gd name="T42" fmla="*/ 5898240 60000 65536"/>
                <a:gd name="T43" fmla="*/ 1179648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6283"/>
                <a:gd name="T61" fmla="*/ 0 h 1009397"/>
                <a:gd name="T62" fmla="*/ 1466283 w 1466283"/>
                <a:gd name="T63" fmla="*/ 1009397 h 100939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1" name="Freeform: Shape 46">
              <a:extLst>
                <a:ext uri="{FF2B5EF4-FFF2-40B4-BE49-F238E27FC236}">
                  <a16:creationId xmlns:a16="http://schemas.microsoft.com/office/drawing/2014/main" id="{DA92EC5E-622C-4354-B879-C7F78E8C5F8E}"/>
                </a:ext>
              </a:extLst>
            </p:cNvPr>
            <p:cNvSpPr>
              <a:spLocks/>
            </p:cNvSpPr>
            <p:nvPr/>
          </p:nvSpPr>
          <p:spPr bwMode="auto">
            <a:xfrm flipH="1">
              <a:off x="-3858" y="321411"/>
              <a:ext cx="2178173" cy="1593790"/>
            </a:xfrm>
            <a:custGeom>
              <a:avLst/>
              <a:gdLst>
                <a:gd name="T0" fmla="*/ 1089087 w 2178174"/>
                <a:gd name="T1" fmla="*/ 0 h 1593786"/>
                <a:gd name="T2" fmla="*/ 2178169 w 2178174"/>
                <a:gd name="T3" fmla="*/ 796903 h 1593786"/>
                <a:gd name="T4" fmla="*/ 1089087 w 2178174"/>
                <a:gd name="T5" fmla="*/ 1593806 h 1593786"/>
                <a:gd name="T6" fmla="*/ 0 w 2178174"/>
                <a:gd name="T7" fmla="*/ 796903 h 1593786"/>
                <a:gd name="T8" fmla="*/ 231247 w 2178174"/>
                <a:gd name="T9" fmla="*/ 950438 h 1593786"/>
                <a:gd name="T10" fmla="*/ 45305 w 2178174"/>
                <a:gd name="T11" fmla="*/ 1404146 h 1593786"/>
                <a:gd name="T12" fmla="*/ 50617 w 2178174"/>
                <a:gd name="T13" fmla="*/ 1415834 h 1593786"/>
                <a:gd name="T14" fmla="*/ 529816 w 2178174"/>
                <a:gd name="T15" fmla="*/ 1547586 h 1593786"/>
                <a:gd name="T16" fmla="*/ 2173536 w 2178174"/>
                <a:gd name="T17" fmla="*/ 749621 h 1593786"/>
                <a:gd name="T18" fmla="*/ 2173536 w 2178174"/>
                <a:gd name="T19" fmla="*/ 7969 h 1593786"/>
                <a:gd name="T20" fmla="*/ 231247 w 2178174"/>
                <a:gd name="T21" fmla="*/ 950438 h 1593786"/>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2178174"/>
                <a:gd name="T34" fmla="*/ 0 h 1593786"/>
                <a:gd name="T35" fmla="*/ 2178174 w 2178174"/>
                <a:gd name="T36" fmla="*/ 1593786 h 15937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2" name="Freeform: Shape 47">
              <a:extLst>
                <a:ext uri="{FF2B5EF4-FFF2-40B4-BE49-F238E27FC236}">
                  <a16:creationId xmlns:a16="http://schemas.microsoft.com/office/drawing/2014/main" id="{A5FAB012-9051-450E-9F87-DE94005C5140}"/>
                </a:ext>
              </a:extLst>
            </p:cNvPr>
            <p:cNvSpPr>
              <a:spLocks/>
            </p:cNvSpPr>
            <p:nvPr/>
          </p:nvSpPr>
          <p:spPr bwMode="auto">
            <a:xfrm flipH="1">
              <a:off x="850" y="-7973"/>
              <a:ext cx="1455660" cy="839391"/>
            </a:xfrm>
            <a:custGeom>
              <a:avLst/>
              <a:gdLst>
                <a:gd name="T0" fmla="*/ 727834 w 1455658"/>
                <a:gd name="T1" fmla="*/ 0 h 839394"/>
                <a:gd name="T2" fmla="*/ 1455668 w 1455658"/>
                <a:gd name="T3" fmla="*/ 419692 h 839394"/>
                <a:gd name="T4" fmla="*/ 727834 w 1455658"/>
                <a:gd name="T5" fmla="*/ 839379 h 839394"/>
                <a:gd name="T6" fmla="*/ 0 w 1455658"/>
                <a:gd name="T7" fmla="*/ 419692 h 839394"/>
                <a:gd name="T8" fmla="*/ 123329 w 1455658"/>
                <a:gd name="T9" fmla="*/ 521158 h 839394"/>
                <a:gd name="T10" fmla="*/ 390027 w 1455658"/>
                <a:gd name="T11" fmla="*/ 834598 h 839394"/>
                <a:gd name="T12" fmla="*/ 1455744 w 1455658"/>
                <a:gd name="T13" fmla="*/ 317158 h 839394"/>
                <a:gd name="T14" fmla="*/ 1456807 w 1455658"/>
                <a:gd name="T15" fmla="*/ 7969 h 839394"/>
                <a:gd name="T16" fmla="*/ 14951 w 1455658"/>
                <a:gd name="T17" fmla="*/ 7969 h 839394"/>
                <a:gd name="T18" fmla="*/ 109516 w 1455658"/>
                <a:gd name="T19" fmla="*/ 493533 h 839394"/>
                <a:gd name="T20" fmla="*/ 123329 w 1455658"/>
                <a:gd name="T21" fmla="*/ 521158 h 839394"/>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455658"/>
                <a:gd name="T34" fmla="*/ 0 h 839394"/>
                <a:gd name="T35" fmla="*/ 1455658 w 1455658"/>
                <a:gd name="T36" fmla="*/ 839394 h 8393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3" name="Freeform: Shape 48">
              <a:extLst>
                <a:ext uri="{FF2B5EF4-FFF2-40B4-BE49-F238E27FC236}">
                  <a16:creationId xmlns:a16="http://schemas.microsoft.com/office/drawing/2014/main" id="{ED97F3FD-967B-4477-BC84-4FB69ABE9DCE}"/>
                </a:ext>
              </a:extLst>
            </p:cNvPr>
            <p:cNvSpPr>
              <a:spLocks/>
            </p:cNvSpPr>
            <p:nvPr/>
          </p:nvSpPr>
          <p:spPr bwMode="auto">
            <a:xfrm flipH="1">
              <a:off x="1362" y="1146995"/>
              <a:ext cx="1062523" cy="743763"/>
            </a:xfrm>
            <a:custGeom>
              <a:avLst/>
              <a:gdLst>
                <a:gd name="T0" fmla="*/ 531262 w 1062524"/>
                <a:gd name="T1" fmla="*/ 0 h 743766"/>
                <a:gd name="T2" fmla="*/ 1062519 w 1062524"/>
                <a:gd name="T3" fmla="*/ 371878 h 743766"/>
                <a:gd name="T4" fmla="*/ 531262 w 1062524"/>
                <a:gd name="T5" fmla="*/ 743751 h 743766"/>
                <a:gd name="T6" fmla="*/ 0 w 1062524"/>
                <a:gd name="T7" fmla="*/ 371878 h 743766"/>
                <a:gd name="T8" fmla="*/ 1064173 w 1062524"/>
                <a:gd name="T9" fmla="*/ 7969 h 743766"/>
                <a:gd name="T10" fmla="*/ 91968 w 1062524"/>
                <a:gd name="T11" fmla="*/ 480782 h 743766"/>
                <a:gd name="T12" fmla="*/ 22904 w 1062524"/>
                <a:gd name="T13" fmla="*/ 658219 h 743766"/>
                <a:gd name="T14" fmla="*/ 25029 w 1062524"/>
                <a:gd name="T15" fmla="*/ 663531 h 743766"/>
                <a:gd name="T16" fmla="*/ 209908 w 1062524"/>
                <a:gd name="T17" fmla="*/ 718783 h 743766"/>
                <a:gd name="T18" fmla="*/ 1064173 w 1062524"/>
                <a:gd name="T19" fmla="*/ 302283 h 743766"/>
                <a:gd name="T20" fmla="*/ 1064173 w 1062524"/>
                <a:gd name="T21" fmla="*/ 7969 h 743766"/>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062524"/>
                <a:gd name="T34" fmla="*/ 0 h 743766"/>
                <a:gd name="T35" fmla="*/ 1062524 w 1062524"/>
                <a:gd name="T36" fmla="*/ 743766 h 7437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4" name="Freeform: Shape 49">
              <a:extLst>
                <a:ext uri="{FF2B5EF4-FFF2-40B4-BE49-F238E27FC236}">
                  <a16:creationId xmlns:a16="http://schemas.microsoft.com/office/drawing/2014/main" id="{376B3B47-A96F-4B77-9B1B-B0F5F85F4A40}"/>
                </a:ext>
              </a:extLst>
            </p:cNvPr>
            <p:cNvSpPr>
              <a:spLocks/>
            </p:cNvSpPr>
            <p:nvPr/>
          </p:nvSpPr>
          <p:spPr bwMode="auto">
            <a:xfrm flipH="1">
              <a:off x="-310" y="1128936"/>
              <a:ext cx="1083774" cy="775639"/>
            </a:xfrm>
            <a:custGeom>
              <a:avLst/>
              <a:gdLst>
                <a:gd name="T0" fmla="*/ 541887 w 1083774"/>
                <a:gd name="T1" fmla="*/ 0 h 775642"/>
                <a:gd name="T2" fmla="*/ 1083774 w 1083774"/>
                <a:gd name="T3" fmla="*/ 387816 h 775642"/>
                <a:gd name="T4" fmla="*/ 541887 w 1083774"/>
                <a:gd name="T5" fmla="*/ 775627 h 775642"/>
                <a:gd name="T6" fmla="*/ 0 w 1083774"/>
                <a:gd name="T7" fmla="*/ 387816 h 775642"/>
                <a:gd name="T8" fmla="*/ 219924 w 1083774"/>
                <a:gd name="T9" fmla="*/ 719845 h 775642"/>
                <a:gd name="T10" fmla="*/ 60545 w 1083774"/>
                <a:gd name="T11" fmla="*/ 674157 h 775642"/>
                <a:gd name="T12" fmla="*/ 58420 w 1083774"/>
                <a:gd name="T13" fmla="*/ 668844 h 775642"/>
                <a:gd name="T14" fmla="*/ 118984 w 1083774"/>
                <a:gd name="T15" fmla="*/ 515846 h 775642"/>
                <a:gd name="T16" fmla="*/ 1083756 w 1083774"/>
                <a:gd name="T17" fmla="*/ 48345 h 775642"/>
                <a:gd name="T18" fmla="*/ 1083756 w 1083774"/>
                <a:gd name="T19" fmla="*/ 7969 h 775642"/>
                <a:gd name="T20" fmla="*/ 103046 w 1083774"/>
                <a:gd name="T21" fmla="*/ 482907 h 775642"/>
                <a:gd name="T22" fmla="*/ 14856 w 1083774"/>
                <a:gd name="T23" fmla="*/ 578534 h 775642"/>
                <a:gd name="T24" fmla="*/ 24419 w 1083774"/>
                <a:gd name="T25" fmla="*/ 686907 h 775642"/>
                <a:gd name="T26" fmla="*/ 26544 w 1083774"/>
                <a:gd name="T27" fmla="*/ 692219 h 775642"/>
                <a:gd name="T28" fmla="*/ 157235 w 1083774"/>
                <a:gd name="T29" fmla="*/ 775096 h 775642"/>
                <a:gd name="T30" fmla="*/ 236924 w 1083774"/>
                <a:gd name="T31" fmla="*/ 754908 h 775642"/>
                <a:gd name="T32" fmla="*/ 1083756 w 1083774"/>
                <a:gd name="T33" fmla="*/ 344784 h 775642"/>
                <a:gd name="T34" fmla="*/ 1083756 w 1083774"/>
                <a:gd name="T35" fmla="*/ 301221 h 775642"/>
                <a:gd name="T36" fmla="*/ 219924 w 1083774"/>
                <a:gd name="T37" fmla="*/ 719845 h 775642"/>
                <a:gd name="T38" fmla="*/ 17694720 60000 65536"/>
                <a:gd name="T39" fmla="*/ 0 60000 65536"/>
                <a:gd name="T40" fmla="*/ 5898240 60000 65536"/>
                <a:gd name="T41" fmla="*/ 1179648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83774"/>
                <a:gd name="T58" fmla="*/ 0 h 775642"/>
                <a:gd name="T59" fmla="*/ 1083774 w 1083774"/>
                <a:gd name="T60" fmla="*/ 775642 h 7756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5" name="Freeform: Shape 50">
              <a:extLst>
                <a:ext uri="{FF2B5EF4-FFF2-40B4-BE49-F238E27FC236}">
                  <a16:creationId xmlns:a16="http://schemas.microsoft.com/office/drawing/2014/main" id="{30250686-93B4-468E-80E6-44BC81FCA814}"/>
                </a:ext>
              </a:extLst>
            </p:cNvPr>
            <p:cNvSpPr>
              <a:spLocks/>
            </p:cNvSpPr>
            <p:nvPr/>
          </p:nvSpPr>
          <p:spPr bwMode="auto">
            <a:xfrm flipH="1">
              <a:off x="-5568" y="301221"/>
              <a:ext cx="2199424" cy="1636291"/>
            </a:xfrm>
            <a:custGeom>
              <a:avLst/>
              <a:gdLst>
                <a:gd name="T0" fmla="*/ 1099712 w 2199425"/>
                <a:gd name="T1" fmla="*/ 0 h 1636287"/>
                <a:gd name="T2" fmla="*/ 2199420 w 2199425"/>
                <a:gd name="T3" fmla="*/ 818154 h 1636287"/>
                <a:gd name="T4" fmla="*/ 1099712 w 2199425"/>
                <a:gd name="T5" fmla="*/ 1636307 h 1636287"/>
                <a:gd name="T6" fmla="*/ 0 w 2199425"/>
                <a:gd name="T7" fmla="*/ 818154 h 1636287"/>
                <a:gd name="T8" fmla="*/ 538733 w 2199425"/>
                <a:gd name="T9" fmla="*/ 1550774 h 1636287"/>
                <a:gd name="T10" fmla="*/ 86098 w 2199425"/>
                <a:gd name="T11" fmla="*/ 1428579 h 1636287"/>
                <a:gd name="T12" fmla="*/ 80785 w 2199425"/>
                <a:gd name="T13" fmla="*/ 1416891 h 1636287"/>
                <a:gd name="T14" fmla="*/ 115848 w 2199425"/>
                <a:gd name="T15" fmla="*/ 1102384 h 1636287"/>
                <a:gd name="T16" fmla="*/ 257164 w 2199425"/>
                <a:gd name="T17" fmla="*/ 988689 h 1636287"/>
                <a:gd name="T18" fmla="*/ 2193079 w 2199425"/>
                <a:gd name="T19" fmla="*/ 49407 h 1636287"/>
                <a:gd name="T20" fmla="*/ 2193079 w 2199425"/>
                <a:gd name="T21" fmla="*/ 7969 h 1636287"/>
                <a:gd name="T22" fmla="*/ 241226 w 2199425"/>
                <a:gd name="T23" fmla="*/ 954688 h 1636287"/>
                <a:gd name="T24" fmla="*/ 23409 w 2199425"/>
                <a:gd name="T25" fmla="*/ 1187386 h 1636287"/>
                <a:gd name="T26" fmla="*/ 47847 w 2199425"/>
                <a:gd name="T27" fmla="*/ 1433896 h 1636287"/>
                <a:gd name="T28" fmla="*/ 53160 w 2199425"/>
                <a:gd name="T29" fmla="*/ 1445584 h 1636287"/>
                <a:gd name="T30" fmla="*/ 358104 w 2199425"/>
                <a:gd name="T31" fmla="*/ 1635776 h 1636287"/>
                <a:gd name="T32" fmla="*/ 555734 w 2199425"/>
                <a:gd name="T33" fmla="*/ 1585837 h 1636287"/>
                <a:gd name="T34" fmla="*/ 2193079 w 2199425"/>
                <a:gd name="T35" fmla="*/ 789997 h 1636287"/>
                <a:gd name="T36" fmla="*/ 2193079 w 2199425"/>
                <a:gd name="T37" fmla="*/ 748558 h 1636287"/>
                <a:gd name="T38" fmla="*/ 538733 w 2199425"/>
                <a:gd name="T39" fmla="*/ 1550774 h 1636287"/>
                <a:gd name="T40" fmla="*/ 17694720 60000 65536"/>
                <a:gd name="T41" fmla="*/ 0 60000 65536"/>
                <a:gd name="T42" fmla="*/ 5898240 60000 65536"/>
                <a:gd name="T43" fmla="*/ 1179648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99425"/>
                <a:gd name="T61" fmla="*/ 0 h 1636287"/>
                <a:gd name="T62" fmla="*/ 2199425 w 2199425"/>
                <a:gd name="T63" fmla="*/ 1636287 h 163628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grpSp>
      <p:sp>
        <p:nvSpPr>
          <p:cNvPr id="16" name="Graphic 54">
            <a:extLst>
              <a:ext uri="{FF2B5EF4-FFF2-40B4-BE49-F238E27FC236}">
                <a16:creationId xmlns:a16="http://schemas.microsoft.com/office/drawing/2014/main" id="{14D70C7D-D258-4B3B-8D9B-25189C21EF6C}"/>
              </a:ext>
            </a:extLst>
          </p:cNvPr>
          <p:cNvSpPr>
            <a:spLocks/>
          </p:cNvSpPr>
          <p:nvPr/>
        </p:nvSpPr>
        <p:spPr bwMode="auto">
          <a:xfrm>
            <a:off x="895350" y="2911475"/>
            <a:ext cx="2782888" cy="166688"/>
          </a:xfrm>
          <a:custGeom>
            <a:avLst/>
            <a:gdLst>
              <a:gd name="T0" fmla="*/ 1392926 w 2781900"/>
              <a:gd name="T1" fmla="*/ 0 h 165304"/>
              <a:gd name="T2" fmla="*/ 2785851 w 2781900"/>
              <a:gd name="T3" fmla="*/ 85457 h 165304"/>
              <a:gd name="T4" fmla="*/ 1392926 w 2781900"/>
              <a:gd name="T5" fmla="*/ 170911 h 165304"/>
              <a:gd name="T6" fmla="*/ 0 w 2781900"/>
              <a:gd name="T7" fmla="*/ 85457 h 165304"/>
              <a:gd name="T8" fmla="*/ 2730129 w 2781900"/>
              <a:gd name="T9" fmla="*/ 164069 h 165304"/>
              <a:gd name="T10" fmla="*/ 65229 w 2781900"/>
              <a:gd name="T11" fmla="*/ 164069 h 165304"/>
              <a:gd name="T12" fmla="*/ 7729 w 2781900"/>
              <a:gd name="T13" fmla="*/ 86500 h 165304"/>
              <a:gd name="T14" fmla="*/ 7729 w 2781900"/>
              <a:gd name="T15" fmla="*/ 86500 h 165304"/>
              <a:gd name="T16" fmla="*/ 65229 w 2781900"/>
              <a:gd name="T17" fmla="*/ 10247 h 165304"/>
              <a:gd name="T18" fmla="*/ 2729138 w 2781900"/>
              <a:gd name="T19" fmla="*/ 10247 h 165304"/>
              <a:gd name="T20" fmla="*/ 2786639 w 2781900"/>
              <a:gd name="T21" fmla="*/ 86500 h 165304"/>
              <a:gd name="T22" fmla="*/ 2786639 w 2781900"/>
              <a:gd name="T23" fmla="*/ 86500 h 165304"/>
              <a:gd name="T24" fmla="*/ 2730129 w 2781900"/>
              <a:gd name="T25" fmla="*/ 164069 h 165304"/>
              <a:gd name="T26" fmla="*/ 17694720 60000 65536"/>
              <a:gd name="T27" fmla="*/ 0 60000 65536"/>
              <a:gd name="T28" fmla="*/ 5898240 60000 65536"/>
              <a:gd name="T29" fmla="*/ 1179648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81900"/>
              <a:gd name="T40" fmla="*/ 0 h 165304"/>
              <a:gd name="T41" fmla="*/ 2781900 w 2781900"/>
              <a:gd name="T42" fmla="*/ 165304 h 1653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81900" h="165304">
                <a:moveTo>
                  <a:pt x="2726257" y="158686"/>
                </a:moveTo>
                <a:lnTo>
                  <a:pt x="65137" y="158686"/>
                </a:lnTo>
                <a:cubicBezTo>
                  <a:pt x="33457" y="158686"/>
                  <a:pt x="7717" y="124353"/>
                  <a:pt x="7717" y="83663"/>
                </a:cubicBezTo>
                <a:cubicBezTo>
                  <a:pt x="7717" y="42972"/>
                  <a:pt x="33457" y="9911"/>
                  <a:pt x="65137" y="9911"/>
                </a:cubicBezTo>
                <a:lnTo>
                  <a:pt x="2725267" y="9911"/>
                </a:lnTo>
                <a:cubicBezTo>
                  <a:pt x="2756947" y="9911"/>
                  <a:pt x="2782687" y="42972"/>
                  <a:pt x="2782687" y="83663"/>
                </a:cubicBezTo>
                <a:cubicBezTo>
                  <a:pt x="2783677" y="124353"/>
                  <a:pt x="2757937" y="158686"/>
                  <a:pt x="2726257" y="158686"/>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4" name="Title 1"/>
          <p:cNvSpPr txBox="1">
            <a:spLocks noGrp="1"/>
          </p:cNvSpPr>
          <p:nvPr>
            <p:ph type="title"/>
          </p:nvPr>
        </p:nvSpPr>
        <p:spPr>
          <a:xfrm>
            <a:off x="811740" y="2134675"/>
            <a:ext cx="3403305" cy="676271"/>
          </a:xfrm>
        </p:spPr>
        <p:txBody>
          <a:bodyPr anchor="b"/>
          <a:lstStyle>
            <a:lvl1pPr>
              <a:defRPr/>
            </a:lvl1pPr>
          </a:lstStyle>
          <a:p>
            <a:pPr lvl="0"/>
            <a:r>
              <a:rPr lang="en-US"/>
              <a:t>TABLE SLIDE</a:t>
            </a:r>
            <a:endParaRPr lang="ru-RU"/>
          </a:p>
        </p:txBody>
      </p:sp>
      <p:sp>
        <p:nvSpPr>
          <p:cNvPr id="8" name="Text Placeholder 26"/>
          <p:cNvSpPr txBox="1">
            <a:spLocks noGrp="1"/>
          </p:cNvSpPr>
          <p:nvPr>
            <p:ph type="body" idx="4294967295"/>
          </p:nvPr>
        </p:nvSpPr>
        <p:spPr>
          <a:xfrm>
            <a:off x="809408" y="3252273"/>
            <a:ext cx="3396173" cy="1846731"/>
          </a:xfrm>
        </p:spPr>
        <p:txBody>
          <a:bodyPr>
            <a:noAutofit/>
          </a:bodyPr>
          <a:lstStyle>
            <a:lvl1pPr marL="0" indent="0">
              <a:buNone/>
              <a:defRPr sz="1800" b="1"/>
            </a:lvl1pPr>
          </a:lstStyle>
          <a:p>
            <a:pPr lvl="0"/>
            <a:r>
              <a:rPr lang="en-US"/>
              <a:t>Click to edit Master text styles</a:t>
            </a:r>
          </a:p>
        </p:txBody>
      </p:sp>
      <p:sp>
        <p:nvSpPr>
          <p:cNvPr id="9" name="Table Placeholder 17"/>
          <p:cNvSpPr txBox="1">
            <a:spLocks noGrp="1"/>
          </p:cNvSpPr>
          <p:nvPr>
            <p:ph type="tbl" idx="4294967295"/>
          </p:nvPr>
        </p:nvSpPr>
        <p:spPr>
          <a:xfrm>
            <a:off x="4724403" y="1493215"/>
            <a:ext cx="6561140" cy="3847136"/>
          </a:xfrm>
        </p:spPr>
        <p:txBody>
          <a:bodyPr anchor="ctr" anchorCtr="1">
            <a:normAutofit/>
          </a:bodyPr>
          <a:lstStyle>
            <a:lvl1pPr marL="0" indent="0" algn="ctr">
              <a:buNone/>
              <a:defRPr sz="1600">
                <a:solidFill>
                  <a:srgbClr val="7F7F7F"/>
                </a:solidFill>
              </a:defRPr>
            </a:lvl1pPr>
          </a:lstStyle>
          <a:p>
            <a:pPr lvl="0"/>
            <a:r>
              <a:rPr lang="en-US" noProof="0"/>
              <a:t>Click icon to add table</a:t>
            </a:r>
            <a:endParaRPr lang="ru-RU" noProof="0"/>
          </a:p>
        </p:txBody>
      </p:sp>
      <p:sp>
        <p:nvSpPr>
          <p:cNvPr id="17" name="Date Placeholder 3">
            <a:extLst>
              <a:ext uri="{FF2B5EF4-FFF2-40B4-BE49-F238E27FC236}">
                <a16:creationId xmlns:a16="http://schemas.microsoft.com/office/drawing/2014/main" id="{09F90AD4-FB6A-453C-BD01-B5FE2E8EEC48}"/>
              </a:ext>
            </a:extLst>
          </p:cNvPr>
          <p:cNvSpPr txBox="1">
            <a:spLocks noGrp="1"/>
          </p:cNvSpPr>
          <p:nvPr>
            <p:ph type="dt" sz="half" idx="10"/>
          </p:nvPr>
        </p:nvSpPr>
        <p:spPr/>
        <p:txBody>
          <a:bodyPr/>
          <a:lstStyle>
            <a:lvl1pPr>
              <a:defRPr/>
            </a:lvl1pPr>
          </a:lstStyle>
          <a:p>
            <a:pPr>
              <a:defRPr/>
            </a:pPr>
            <a:r>
              <a:t>MM.DD.20XX</a:t>
            </a:r>
          </a:p>
        </p:txBody>
      </p:sp>
      <p:sp>
        <p:nvSpPr>
          <p:cNvPr id="18" name="Footer Placeholder 4">
            <a:extLst>
              <a:ext uri="{FF2B5EF4-FFF2-40B4-BE49-F238E27FC236}">
                <a16:creationId xmlns:a16="http://schemas.microsoft.com/office/drawing/2014/main" id="{84790BB2-D5AA-480D-A67D-CF192E2CFFFA}"/>
              </a:ext>
            </a:extLst>
          </p:cNvPr>
          <p:cNvSpPr txBox="1">
            <a:spLocks noGrp="1"/>
          </p:cNvSpPr>
          <p:nvPr>
            <p:ph type="ftr" sz="quarter" idx="11"/>
          </p:nvPr>
        </p:nvSpPr>
        <p:spPr>
          <a:xfrm>
            <a:off x="812800" y="5797550"/>
            <a:ext cx="4114800" cy="365125"/>
          </a:xfrm>
        </p:spPr>
        <p:txBody>
          <a:bodyPr/>
          <a:lstStyle>
            <a:lvl1pPr>
              <a:defRPr/>
            </a:lvl1pPr>
          </a:lstStyle>
          <a:p>
            <a:pPr>
              <a:defRPr/>
            </a:pPr>
            <a:r>
              <a:t>ADD A FOOTER</a:t>
            </a:r>
            <a:endParaRPr lang="ru-RU"/>
          </a:p>
        </p:txBody>
      </p:sp>
      <p:sp>
        <p:nvSpPr>
          <p:cNvPr id="19" name="Slide Number Placeholder 5">
            <a:extLst>
              <a:ext uri="{FF2B5EF4-FFF2-40B4-BE49-F238E27FC236}">
                <a16:creationId xmlns:a16="http://schemas.microsoft.com/office/drawing/2014/main" id="{47AB4BB2-B99D-4F31-B343-3DB4FBA441B7}"/>
              </a:ext>
            </a:extLst>
          </p:cNvPr>
          <p:cNvSpPr txBox="1">
            <a:spLocks noGrp="1"/>
          </p:cNvSpPr>
          <p:nvPr>
            <p:ph type="sldNum" sz="quarter" idx="12"/>
          </p:nvPr>
        </p:nvSpPr>
        <p:spPr/>
        <p:txBody>
          <a:bodyPr/>
          <a:lstStyle>
            <a:lvl1pPr>
              <a:defRPr/>
            </a:lvl1pPr>
          </a:lstStyle>
          <a:p>
            <a:pPr>
              <a:defRPr/>
            </a:pPr>
            <a:fld id="{6CE6F4D8-5C8D-4B4E-956C-9D61D817E325}" type="slidenum">
              <a:rPr lang="ru-RU" altLang="en-US"/>
              <a:pPr>
                <a:defRPr/>
              </a:pPr>
              <a:t>‹#›</a:t>
            </a:fld>
            <a:endParaRPr lang="ru-RU" altLang="en-US"/>
          </a:p>
        </p:txBody>
      </p:sp>
    </p:spTree>
    <p:extLst>
      <p:ext uri="{BB962C8B-B14F-4D97-AF65-F5344CB8AC3E}">
        <p14:creationId xmlns:p14="http://schemas.microsoft.com/office/powerpoint/2010/main" val="3568344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 and Title Slide">
    <p:spTree>
      <p:nvGrpSpPr>
        <p:cNvPr id="1" name=""/>
        <p:cNvGrpSpPr/>
        <p:nvPr/>
      </p:nvGrpSpPr>
      <p:grpSpPr>
        <a:xfrm>
          <a:off x="0" y="0"/>
          <a:ext cx="0" cy="0"/>
          <a:chOff x="0" y="0"/>
          <a:chExt cx="0" cy="0"/>
        </a:xfrm>
      </p:grpSpPr>
      <p:sp>
        <p:nvSpPr>
          <p:cNvPr id="5" name="Freeform: Shape 45">
            <a:extLst>
              <a:ext uri="{FF2B5EF4-FFF2-40B4-BE49-F238E27FC236}">
                <a16:creationId xmlns:a16="http://schemas.microsoft.com/office/drawing/2014/main" id="{87A2FA73-42E7-48C8-829F-E73A92D7B468}"/>
              </a:ext>
            </a:extLst>
          </p:cNvPr>
          <p:cNvSpPr>
            <a:spLocks/>
          </p:cNvSpPr>
          <p:nvPr/>
        </p:nvSpPr>
        <p:spPr bwMode="auto">
          <a:xfrm>
            <a:off x="7345363" y="-12700"/>
            <a:ext cx="4852987" cy="2298700"/>
          </a:xfrm>
          <a:custGeom>
            <a:avLst/>
            <a:gdLst>
              <a:gd name="T0" fmla="*/ 2428160 w 4851877"/>
              <a:gd name="T1" fmla="*/ 0 h 2298926"/>
              <a:gd name="T2" fmla="*/ 4856321 w 4851877"/>
              <a:gd name="T3" fmla="*/ 1149013 h 2298926"/>
              <a:gd name="T4" fmla="*/ 2428160 w 4851877"/>
              <a:gd name="T5" fmla="*/ 2298025 h 2298926"/>
              <a:gd name="T6" fmla="*/ 0 w 4851877"/>
              <a:gd name="T7" fmla="*/ 1149013 h 2298926"/>
              <a:gd name="T8" fmla="*/ 4849248 w 4851877"/>
              <a:gd name="T9" fmla="*/ 12697 h 2298926"/>
              <a:gd name="T10" fmla="*/ 2854597 w 4851877"/>
              <a:gd name="T11" fmla="*/ 12697 h 2298926"/>
              <a:gd name="T12" fmla="*/ 371770 w 4851877"/>
              <a:gd name="T13" fmla="*/ 1235350 h 2298926"/>
              <a:gd name="T14" fmla="*/ 73019 w 4851877"/>
              <a:gd name="T15" fmla="*/ 1976812 h 2298926"/>
              <a:gd name="T16" fmla="*/ 81918 w 4851877"/>
              <a:gd name="T17" fmla="*/ 1994586 h 2298926"/>
              <a:gd name="T18" fmla="*/ 852318 w 4851877"/>
              <a:gd name="T19" fmla="*/ 2209153 h 2298926"/>
              <a:gd name="T20" fmla="*/ 4849248 w 4851877"/>
              <a:gd name="T21" fmla="*/ 239958 h 2298926"/>
              <a:gd name="T22" fmla="*/ 4849248 w 4851877"/>
              <a:gd name="T23" fmla="*/ 12697 h 2298926"/>
              <a:gd name="T24" fmla="*/ 17694720 60000 65536"/>
              <a:gd name="T25" fmla="*/ 0 60000 65536"/>
              <a:gd name="T26" fmla="*/ 5898240 60000 65536"/>
              <a:gd name="T27" fmla="*/ 1179648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51877"/>
              <a:gd name="T37" fmla="*/ 0 h 2298926"/>
              <a:gd name="T38" fmla="*/ 4851877 w 4851877"/>
              <a:gd name="T39" fmla="*/ 2298926 h 22989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6" name="Freeform: Shape 46">
            <a:extLst>
              <a:ext uri="{FF2B5EF4-FFF2-40B4-BE49-F238E27FC236}">
                <a16:creationId xmlns:a16="http://schemas.microsoft.com/office/drawing/2014/main" id="{FDE9D920-0E93-46DC-AADD-90D8D7EF6FB7}"/>
              </a:ext>
            </a:extLst>
          </p:cNvPr>
          <p:cNvSpPr>
            <a:spLocks/>
          </p:cNvSpPr>
          <p:nvPr/>
        </p:nvSpPr>
        <p:spPr bwMode="auto">
          <a:xfrm>
            <a:off x="9782175" y="458788"/>
            <a:ext cx="2413000" cy="2578100"/>
          </a:xfrm>
          <a:custGeom>
            <a:avLst/>
            <a:gdLst>
              <a:gd name="T0" fmla="*/ 1206146 w 2413237"/>
              <a:gd name="T1" fmla="*/ 0 h 2578353"/>
              <a:gd name="T2" fmla="*/ 2412290 w 2413237"/>
              <a:gd name="T3" fmla="*/ 1288672 h 2578353"/>
              <a:gd name="T4" fmla="*/ 1206146 w 2413237"/>
              <a:gd name="T5" fmla="*/ 2577339 h 2578353"/>
              <a:gd name="T6" fmla="*/ 0 w 2413237"/>
              <a:gd name="T7" fmla="*/ 1288672 h 2578353"/>
              <a:gd name="T8" fmla="*/ 2407410 w 2413237"/>
              <a:gd name="T9" fmla="*/ 12697 h 2578353"/>
              <a:gd name="T10" fmla="*/ 487732 w 2413237"/>
              <a:gd name="T11" fmla="*/ 959838 h 2578353"/>
              <a:gd name="T12" fmla="*/ 113194 w 2413237"/>
              <a:gd name="T13" fmla="*/ 2061873 h 2578353"/>
              <a:gd name="T14" fmla="*/ 127161 w 2413237"/>
              <a:gd name="T15" fmla="*/ 2089804 h 2578353"/>
              <a:gd name="T16" fmla="*/ 1229195 w 2413237"/>
              <a:gd name="T17" fmla="*/ 2464343 h 2578353"/>
              <a:gd name="T18" fmla="*/ 2407410 w 2413237"/>
              <a:gd name="T19" fmla="*/ 1882854 h 2578353"/>
              <a:gd name="T20" fmla="*/ 2407410 w 2413237"/>
              <a:gd name="T21" fmla="*/ 12697 h 2578353"/>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2413237"/>
              <a:gd name="T34" fmla="*/ 0 h 2578353"/>
              <a:gd name="T35" fmla="*/ 2413237 w 2413237"/>
              <a:gd name="T36" fmla="*/ 2578353 h 25783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7" name="Freeform: Shape 44">
            <a:extLst>
              <a:ext uri="{FF2B5EF4-FFF2-40B4-BE49-F238E27FC236}">
                <a16:creationId xmlns:a16="http://schemas.microsoft.com/office/drawing/2014/main" id="{E6005C77-E9DD-4C5D-AAA2-7D34C06D70BD}"/>
              </a:ext>
            </a:extLst>
          </p:cNvPr>
          <p:cNvSpPr>
            <a:spLocks/>
          </p:cNvSpPr>
          <p:nvPr/>
        </p:nvSpPr>
        <p:spPr bwMode="auto">
          <a:xfrm>
            <a:off x="-12700" y="2355850"/>
            <a:ext cx="2857500" cy="2298700"/>
          </a:xfrm>
          <a:custGeom>
            <a:avLst/>
            <a:gdLst>
              <a:gd name="T0" fmla="*/ 1428331 w 2857781"/>
              <a:gd name="T1" fmla="*/ 0 h 2298926"/>
              <a:gd name="T2" fmla="*/ 2856659 w 2857781"/>
              <a:gd name="T3" fmla="*/ 1149013 h 2298926"/>
              <a:gd name="T4" fmla="*/ 1428331 w 2857781"/>
              <a:gd name="T5" fmla="*/ 2298025 h 2298926"/>
              <a:gd name="T6" fmla="*/ 0 w 2857781"/>
              <a:gd name="T7" fmla="*/ 1149013 h 2298926"/>
              <a:gd name="T8" fmla="*/ 2781750 w 2857781"/>
              <a:gd name="T9" fmla="*/ 306233 h 2298926"/>
              <a:gd name="T10" fmla="*/ 2012357 w 2857781"/>
              <a:gd name="T11" fmla="*/ 91666 h 2298926"/>
              <a:gd name="T12" fmla="*/ 12697 w 2857781"/>
              <a:gd name="T13" fmla="*/ 1078166 h 2298926"/>
              <a:gd name="T14" fmla="*/ 12697 w 2857781"/>
              <a:gd name="T15" fmla="*/ 2288122 h 2298926"/>
              <a:gd name="T16" fmla="*/ 2491007 w 2857781"/>
              <a:gd name="T17" fmla="*/ 1065469 h 2298926"/>
              <a:gd name="T18" fmla="*/ 2789371 w 2857781"/>
              <a:gd name="T19" fmla="*/ 324007 h 2298926"/>
              <a:gd name="T20" fmla="*/ 2781750 w 2857781"/>
              <a:gd name="T21" fmla="*/ 306233 h 2298926"/>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2857781"/>
              <a:gd name="T34" fmla="*/ 0 h 2298926"/>
              <a:gd name="T35" fmla="*/ 2857781 w 2857781"/>
              <a:gd name="T36" fmla="*/ 2298926 h 22989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9" name="Oval 23">
            <a:extLst>
              <a:ext uri="{FF2B5EF4-FFF2-40B4-BE49-F238E27FC236}">
                <a16:creationId xmlns:a16="http://schemas.microsoft.com/office/drawing/2014/main" id="{262603B2-32A8-4A8B-A051-8A75A08465CB}"/>
              </a:ext>
            </a:extLst>
          </p:cNvPr>
          <p:cNvSpPr>
            <a:spLocks/>
          </p:cNvSpPr>
          <p:nvPr/>
        </p:nvSpPr>
        <p:spPr bwMode="auto">
          <a:xfrm>
            <a:off x="10893425" y="5802313"/>
            <a:ext cx="385763" cy="385762"/>
          </a:xfrm>
          <a:custGeom>
            <a:avLst/>
            <a:gdLst>
              <a:gd name="T0" fmla="*/ 193729 w 385200"/>
              <a:gd name="T1" fmla="*/ 0 h 385200"/>
              <a:gd name="T2" fmla="*/ 387457 w 385200"/>
              <a:gd name="T3" fmla="*/ 193726 h 385200"/>
              <a:gd name="T4" fmla="*/ 193729 w 385200"/>
              <a:gd name="T5" fmla="*/ 387453 h 385200"/>
              <a:gd name="T6" fmla="*/ 0 w 385200"/>
              <a:gd name="T7" fmla="*/ 193726 h 385200"/>
              <a:gd name="T8" fmla="*/ 56742 w 385200"/>
              <a:gd name="T9" fmla="*/ 56741 h 385200"/>
              <a:gd name="T10" fmla="*/ 56742 w 385200"/>
              <a:gd name="T11" fmla="*/ 330712 h 385200"/>
              <a:gd name="T12" fmla="*/ 330716 w 385200"/>
              <a:gd name="T13" fmla="*/ 330712 h 385200"/>
              <a:gd name="T14" fmla="*/ 330716 w 385200"/>
              <a:gd name="T15" fmla="*/ 56741 h 385200"/>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6411 w 385200"/>
              <a:gd name="T25" fmla="*/ 56411 h 385200"/>
              <a:gd name="T26" fmla="*/ 328789 w 385200"/>
              <a:gd name="T27" fmla="*/ 328789 h 385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5200" h="385200">
                <a:moveTo>
                  <a:pt x="0" y="192600"/>
                </a:moveTo>
                <a:lnTo>
                  <a:pt x="0" y="192599"/>
                </a:lnTo>
                <a:cubicBezTo>
                  <a:pt x="0" y="298970"/>
                  <a:pt x="86229" y="385200"/>
                  <a:pt x="192600" y="385200"/>
                </a:cubicBezTo>
                <a:cubicBezTo>
                  <a:pt x="298970" y="385200"/>
                  <a:pt x="385200" y="298970"/>
                  <a:pt x="385200" y="192600"/>
                </a:cubicBezTo>
                <a:cubicBezTo>
                  <a:pt x="385200" y="86229"/>
                  <a:pt x="298970" y="0"/>
                  <a:pt x="192600" y="0"/>
                </a:cubicBezTo>
                <a:cubicBezTo>
                  <a:pt x="86229" y="-1"/>
                  <a:pt x="0" y="86229"/>
                  <a:pt x="0" y="192599"/>
                </a:cubicBezTo>
                <a:lnTo>
                  <a:pt x="0" y="192600"/>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GB"/>
          </a:p>
        </p:txBody>
      </p:sp>
      <p:sp>
        <p:nvSpPr>
          <p:cNvPr id="10" name="Graphic 12">
            <a:extLst>
              <a:ext uri="{FF2B5EF4-FFF2-40B4-BE49-F238E27FC236}">
                <a16:creationId xmlns:a16="http://schemas.microsoft.com/office/drawing/2014/main" id="{74BE79EB-1AF1-44BC-8115-5727A4BF9DB0}"/>
              </a:ext>
            </a:extLst>
          </p:cNvPr>
          <p:cNvSpPr>
            <a:spLocks/>
          </p:cNvSpPr>
          <p:nvPr/>
        </p:nvSpPr>
        <p:spPr bwMode="auto">
          <a:xfrm>
            <a:off x="11334750" y="5788025"/>
            <a:ext cx="869950" cy="409575"/>
          </a:xfrm>
          <a:custGeom>
            <a:avLst/>
            <a:gdLst>
              <a:gd name="T0" fmla="*/ 434138 w 870509"/>
              <a:gd name="T1" fmla="*/ 0 h 409651"/>
              <a:gd name="T2" fmla="*/ 868274 w 870509"/>
              <a:gd name="T3" fmla="*/ 204674 h 409651"/>
              <a:gd name="T4" fmla="*/ 434138 w 870509"/>
              <a:gd name="T5" fmla="*/ 409347 h 409651"/>
              <a:gd name="T6" fmla="*/ 0 w 870509"/>
              <a:gd name="T7" fmla="*/ 204674 h 409651"/>
              <a:gd name="T8" fmla="*/ 203023 w 870509"/>
              <a:gd name="T9" fmla="*/ 400394 h 409651"/>
              <a:gd name="T10" fmla="*/ 858060 w 870509"/>
              <a:gd name="T11" fmla="*/ 400394 h 409651"/>
              <a:gd name="T12" fmla="*/ 858060 w 870509"/>
              <a:gd name="T13" fmla="*/ 12794 h 409651"/>
              <a:gd name="T14" fmla="*/ 203023 w 870509"/>
              <a:gd name="T15" fmla="*/ 12794 h 409651"/>
              <a:gd name="T16" fmla="*/ 12770 w 870509"/>
              <a:gd name="T17" fmla="*/ 203393 h 409651"/>
              <a:gd name="T18" fmla="*/ 12770 w 870509"/>
              <a:gd name="T19" fmla="*/ 211070 h 409651"/>
              <a:gd name="T20" fmla="*/ 203023 w 870509"/>
              <a:gd name="T21" fmla="*/ 400394 h 409651"/>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870509"/>
              <a:gd name="T34" fmla="*/ 0 h 409651"/>
              <a:gd name="T35" fmla="*/ 870509 w 870509"/>
              <a:gd name="T36" fmla="*/ 409651 h 4096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pic>
        <p:nvPicPr>
          <p:cNvPr id="12" name="Graphic 21">
            <a:extLst>
              <a:ext uri="{FF2B5EF4-FFF2-40B4-BE49-F238E27FC236}">
                <a16:creationId xmlns:a16="http://schemas.microsoft.com/office/drawing/2014/main" id="{0D1B2E3B-834F-4AB8-83F7-69F90FF6FC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0" y="5156200"/>
            <a:ext cx="26670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Shape 39">
            <a:extLst>
              <a:ext uri="{FF2B5EF4-FFF2-40B4-BE49-F238E27FC236}">
                <a16:creationId xmlns:a16="http://schemas.microsoft.com/office/drawing/2014/main" id="{DDC94025-3CCC-402A-ACB4-A66B3FEA3A57}"/>
              </a:ext>
            </a:extLst>
          </p:cNvPr>
          <p:cNvSpPr>
            <a:spLocks/>
          </p:cNvSpPr>
          <p:nvPr/>
        </p:nvSpPr>
        <p:spPr bwMode="auto">
          <a:xfrm>
            <a:off x="8826500" y="2044700"/>
            <a:ext cx="736600" cy="736600"/>
          </a:xfrm>
          <a:custGeom>
            <a:avLst/>
            <a:gdLst>
              <a:gd name="T0" fmla="*/ 368195 w 736672"/>
              <a:gd name="T1" fmla="*/ 0 h 736672"/>
              <a:gd name="T2" fmla="*/ 736389 w 736672"/>
              <a:gd name="T3" fmla="*/ 368195 h 736672"/>
              <a:gd name="T4" fmla="*/ 368195 w 736672"/>
              <a:gd name="T5" fmla="*/ 736389 h 736672"/>
              <a:gd name="T6" fmla="*/ 0 w 736672"/>
              <a:gd name="T7" fmla="*/ 368195 h 736672"/>
              <a:gd name="T8" fmla="*/ 372005 w 736672"/>
              <a:gd name="T9" fmla="*/ 731312 h 736672"/>
              <a:gd name="T10" fmla="*/ 731312 w 736672"/>
              <a:gd name="T11" fmla="*/ 372006 h 736672"/>
              <a:gd name="T12" fmla="*/ 372005 w 736672"/>
              <a:gd name="T13" fmla="*/ 12697 h 736672"/>
              <a:gd name="T14" fmla="*/ 12697 w 736672"/>
              <a:gd name="T15" fmla="*/ 372006 h 736672"/>
              <a:gd name="T16" fmla="*/ 372005 w 736672"/>
              <a:gd name="T17" fmla="*/ 731312 h 736672"/>
              <a:gd name="T18" fmla="*/ 17694720 60000 65536"/>
              <a:gd name="T19" fmla="*/ 0 60000 65536"/>
              <a:gd name="T20" fmla="*/ 5898240 60000 65536"/>
              <a:gd name="T21" fmla="*/ 11796480 60000 65536"/>
              <a:gd name="T22" fmla="*/ 0 60000 65536"/>
              <a:gd name="T23" fmla="*/ 0 60000 65536"/>
              <a:gd name="T24" fmla="*/ 0 60000 65536"/>
              <a:gd name="T25" fmla="*/ 0 60000 65536"/>
              <a:gd name="T26" fmla="*/ 0 60000 65536"/>
              <a:gd name="T27" fmla="*/ 0 w 736672"/>
              <a:gd name="T28" fmla="*/ 0 h 736672"/>
              <a:gd name="T29" fmla="*/ 736672 w 736672"/>
              <a:gd name="T30" fmla="*/ 736672 h 7366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4" name="Freeform: Shape 40">
            <a:extLst>
              <a:ext uri="{FF2B5EF4-FFF2-40B4-BE49-F238E27FC236}">
                <a16:creationId xmlns:a16="http://schemas.microsoft.com/office/drawing/2014/main" id="{28460E1D-84A8-44D0-B88F-F703017BC7A7}"/>
              </a:ext>
            </a:extLst>
          </p:cNvPr>
          <p:cNvSpPr>
            <a:spLocks/>
          </p:cNvSpPr>
          <p:nvPr/>
        </p:nvSpPr>
        <p:spPr bwMode="auto">
          <a:xfrm>
            <a:off x="8810625" y="2028825"/>
            <a:ext cx="774700" cy="774700"/>
          </a:xfrm>
          <a:custGeom>
            <a:avLst/>
            <a:gdLst>
              <a:gd name="T0" fmla="*/ 387238 w 774776"/>
              <a:gd name="T1" fmla="*/ 0 h 774776"/>
              <a:gd name="T2" fmla="*/ 774476 w 774776"/>
              <a:gd name="T3" fmla="*/ 387238 h 774776"/>
              <a:gd name="T4" fmla="*/ 387238 w 774776"/>
              <a:gd name="T5" fmla="*/ 774476 h 774776"/>
              <a:gd name="T6" fmla="*/ 0 w 774776"/>
              <a:gd name="T7" fmla="*/ 387238 h 774776"/>
              <a:gd name="T8" fmla="*/ 387873 w 774776"/>
              <a:gd name="T9" fmla="*/ 766225 h 774776"/>
              <a:gd name="T10" fmla="*/ 9522 w 774776"/>
              <a:gd name="T11" fmla="*/ 387873 h 774776"/>
              <a:gd name="T12" fmla="*/ 387873 w 774776"/>
              <a:gd name="T13" fmla="*/ 9522 h 774776"/>
              <a:gd name="T14" fmla="*/ 766224 w 774776"/>
              <a:gd name="T15" fmla="*/ 387873 h 774776"/>
              <a:gd name="T16" fmla="*/ 387873 w 774776"/>
              <a:gd name="T17" fmla="*/ 766225 h 774776"/>
              <a:gd name="T18" fmla="*/ 387873 w 774776"/>
              <a:gd name="T19" fmla="*/ 48880 h 774776"/>
              <a:gd name="T20" fmla="*/ 47610 w 774776"/>
              <a:gd name="T21" fmla="*/ 389143 h 774776"/>
              <a:gd name="T22" fmla="*/ 387873 w 774776"/>
              <a:gd name="T23" fmla="*/ 729403 h 774776"/>
              <a:gd name="T24" fmla="*/ 728136 w 774776"/>
              <a:gd name="T25" fmla="*/ 389143 h 774776"/>
              <a:gd name="T26" fmla="*/ 387873 w 774776"/>
              <a:gd name="T27" fmla="*/ 48880 h 774776"/>
              <a:gd name="T28" fmla="*/ 17694720 60000 65536"/>
              <a:gd name="T29" fmla="*/ 0 60000 65536"/>
              <a:gd name="T30" fmla="*/ 5898240 60000 65536"/>
              <a:gd name="T31" fmla="*/ 1179648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4776"/>
              <a:gd name="T43" fmla="*/ 0 h 774776"/>
              <a:gd name="T44" fmla="*/ 774776 w 774776"/>
              <a:gd name="T45" fmla="*/ 774776 h 77477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5" name="Freeform: Shape 41">
            <a:extLst>
              <a:ext uri="{FF2B5EF4-FFF2-40B4-BE49-F238E27FC236}">
                <a16:creationId xmlns:a16="http://schemas.microsoft.com/office/drawing/2014/main" id="{C5822DB3-E1EF-48C1-B313-F571CBCB1A80}"/>
              </a:ext>
            </a:extLst>
          </p:cNvPr>
          <p:cNvSpPr>
            <a:spLocks/>
          </p:cNvSpPr>
          <p:nvPr/>
        </p:nvSpPr>
        <p:spPr bwMode="auto">
          <a:xfrm>
            <a:off x="7329488" y="-9525"/>
            <a:ext cx="4865687" cy="2311400"/>
          </a:xfrm>
          <a:custGeom>
            <a:avLst/>
            <a:gdLst>
              <a:gd name="T0" fmla="*/ 2434510 w 4864578"/>
              <a:gd name="T1" fmla="*/ 0 h 2311627"/>
              <a:gd name="T2" fmla="*/ 4869018 w 4864578"/>
              <a:gd name="T3" fmla="*/ 1155362 h 2311627"/>
              <a:gd name="T4" fmla="*/ 2434510 w 4864578"/>
              <a:gd name="T5" fmla="*/ 2310722 h 2311627"/>
              <a:gd name="T6" fmla="*/ 0 w 4864578"/>
              <a:gd name="T7" fmla="*/ 1155362 h 2311627"/>
              <a:gd name="T8" fmla="*/ 2913737 w 4864578"/>
              <a:gd name="T9" fmla="*/ 9522 h 2311627"/>
              <a:gd name="T10" fmla="*/ 2827289 w 4864578"/>
              <a:gd name="T11" fmla="*/ 9522 h 2311627"/>
              <a:gd name="T12" fmla="*/ 378795 w 4864578"/>
              <a:gd name="T13" fmla="*/ 1215671 h 2311627"/>
              <a:gd name="T14" fmla="*/ 134711 w 4864578"/>
              <a:gd name="T15" fmla="*/ 1412460 h 2311627"/>
              <a:gd name="T16" fmla="*/ 71145 w 4864578"/>
              <a:gd name="T17" fmla="*/ 1982523 h 2311627"/>
              <a:gd name="T18" fmla="*/ 80044 w 4864578"/>
              <a:gd name="T19" fmla="*/ 2000300 h 2311627"/>
              <a:gd name="T20" fmla="*/ 270739 w 4864578"/>
              <a:gd name="T21" fmla="*/ 2213598 h 2311627"/>
              <a:gd name="T22" fmla="*/ 561861 w 4864578"/>
              <a:gd name="T23" fmla="*/ 2303741 h 2311627"/>
              <a:gd name="T24" fmla="*/ 875869 w 4864578"/>
              <a:gd name="T25" fmla="*/ 2222485 h 2311627"/>
              <a:gd name="T26" fmla="*/ 4865158 w 4864578"/>
              <a:gd name="T27" fmla="*/ 258370 h 2311627"/>
              <a:gd name="T28" fmla="*/ 4865158 w 4864578"/>
              <a:gd name="T29" fmla="*/ 216472 h 2311627"/>
              <a:gd name="T30" fmla="*/ 859342 w 4864578"/>
              <a:gd name="T31" fmla="*/ 2188204 h 2311627"/>
              <a:gd name="T32" fmla="*/ 293621 w 4864578"/>
              <a:gd name="T33" fmla="*/ 2181857 h 2311627"/>
              <a:gd name="T34" fmla="*/ 114369 w 4864578"/>
              <a:gd name="T35" fmla="*/ 1982523 h 2311627"/>
              <a:gd name="T36" fmla="*/ 105470 w 4864578"/>
              <a:gd name="T37" fmla="*/ 1964750 h 2311627"/>
              <a:gd name="T38" fmla="*/ 163948 w 4864578"/>
              <a:gd name="T39" fmla="*/ 1436585 h 2311627"/>
              <a:gd name="T40" fmla="*/ 396593 w 4864578"/>
              <a:gd name="T41" fmla="*/ 1248678 h 2311627"/>
              <a:gd name="T42" fmla="*/ 396593 w 4864578"/>
              <a:gd name="T43" fmla="*/ 1248678 h 2311627"/>
              <a:gd name="T44" fmla="*/ 2913737 w 4864578"/>
              <a:gd name="T45" fmla="*/ 9522 h 2311627"/>
              <a:gd name="T46" fmla="*/ 17694720 60000 65536"/>
              <a:gd name="T47" fmla="*/ 0 60000 65536"/>
              <a:gd name="T48" fmla="*/ 5898240 60000 65536"/>
              <a:gd name="T49" fmla="*/ 1179648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864578"/>
              <a:gd name="T70" fmla="*/ 0 h 2311627"/>
              <a:gd name="T71" fmla="*/ 4864578 w 4864578"/>
              <a:gd name="T72" fmla="*/ 2311627 h 23116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2911080" y="9526"/>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6" name="Freeform: Shape 43">
            <a:extLst>
              <a:ext uri="{FF2B5EF4-FFF2-40B4-BE49-F238E27FC236}">
                <a16:creationId xmlns:a16="http://schemas.microsoft.com/office/drawing/2014/main" id="{3FB66526-0A3E-4ECE-98F0-7ABBFFB5D344}"/>
              </a:ext>
            </a:extLst>
          </p:cNvPr>
          <p:cNvSpPr>
            <a:spLocks/>
          </p:cNvSpPr>
          <p:nvPr/>
        </p:nvSpPr>
        <p:spPr bwMode="auto">
          <a:xfrm>
            <a:off x="9766300" y="442913"/>
            <a:ext cx="2427288" cy="2603500"/>
          </a:xfrm>
          <a:custGeom>
            <a:avLst/>
            <a:gdLst>
              <a:gd name="T0" fmla="*/ 1215672 w 2425938"/>
              <a:gd name="T1" fmla="*/ 0 h 2603756"/>
              <a:gd name="T2" fmla="*/ 2431344 w 2425938"/>
              <a:gd name="T3" fmla="*/ 1301365 h 2603756"/>
              <a:gd name="T4" fmla="*/ 1215672 w 2425938"/>
              <a:gd name="T5" fmla="*/ 2602730 h 2603756"/>
              <a:gd name="T6" fmla="*/ 0 w 2425938"/>
              <a:gd name="T7" fmla="*/ 1301365 h 2603756"/>
              <a:gd name="T8" fmla="*/ 2429112 w 2425938"/>
              <a:gd name="T9" fmla="*/ 1877139 h 2603756"/>
              <a:gd name="T10" fmla="*/ 1238899 w 2425938"/>
              <a:gd name="T11" fmla="*/ 2462438 h 2603756"/>
              <a:gd name="T12" fmla="*/ 430571 w 2425938"/>
              <a:gd name="T13" fmla="*/ 2414193 h 2603756"/>
              <a:gd name="T14" fmla="*/ 160704 w 2425938"/>
              <a:gd name="T15" fmla="*/ 2096786 h 2603756"/>
              <a:gd name="T16" fmla="*/ 146704 w 2425938"/>
              <a:gd name="T17" fmla="*/ 2068855 h 2603756"/>
              <a:gd name="T18" fmla="*/ 195074 w 2425938"/>
              <a:gd name="T19" fmla="*/ 1262642 h 2603756"/>
              <a:gd name="T20" fmla="*/ 513313 w 2425938"/>
              <a:gd name="T21" fmla="*/ 993480 h 2603756"/>
              <a:gd name="T22" fmla="*/ 2429112 w 2425938"/>
              <a:gd name="T23" fmla="*/ 51420 h 2603756"/>
              <a:gd name="T24" fmla="*/ 2429112 w 2425938"/>
              <a:gd name="T25" fmla="*/ 9522 h 2603756"/>
              <a:gd name="T26" fmla="*/ 495492 w 2425938"/>
              <a:gd name="T27" fmla="*/ 960473 h 2603756"/>
              <a:gd name="T28" fmla="*/ 164524 w 2425938"/>
              <a:gd name="T29" fmla="*/ 1239788 h 2603756"/>
              <a:gd name="T30" fmla="*/ 112331 w 2425938"/>
              <a:gd name="T31" fmla="*/ 2087899 h 2603756"/>
              <a:gd name="T32" fmla="*/ 126335 w 2425938"/>
              <a:gd name="T33" fmla="*/ 2115830 h 2603756"/>
              <a:gd name="T34" fmla="*/ 406387 w 2425938"/>
              <a:gd name="T35" fmla="*/ 2445930 h 2603756"/>
              <a:gd name="T36" fmla="*/ 853193 w 2425938"/>
              <a:gd name="T37" fmla="*/ 2600825 h 2603756"/>
              <a:gd name="T38" fmla="*/ 1255447 w 2425938"/>
              <a:gd name="T39" fmla="*/ 2497985 h 2603756"/>
              <a:gd name="T40" fmla="*/ 2427839 w 2425938"/>
              <a:gd name="T41" fmla="*/ 1921577 h 2603756"/>
              <a:gd name="T42" fmla="*/ 2427839 w 2425938"/>
              <a:gd name="T43" fmla="*/ 1877139 h 2603756"/>
              <a:gd name="T44" fmla="*/ 17694720 60000 65536"/>
              <a:gd name="T45" fmla="*/ 0 60000 65536"/>
              <a:gd name="T46" fmla="*/ 5898240 60000 65536"/>
              <a:gd name="T47" fmla="*/ 1179648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425938"/>
              <a:gd name="T67" fmla="*/ 0 h 2603756"/>
              <a:gd name="T68" fmla="*/ 2425938 w 2425938"/>
              <a:gd name="T69" fmla="*/ 2603756 h 26037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lnTo>
                  <a:pt x="2423711" y="1877880"/>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7" name="Freeform: Shape 47">
            <a:extLst>
              <a:ext uri="{FF2B5EF4-FFF2-40B4-BE49-F238E27FC236}">
                <a16:creationId xmlns:a16="http://schemas.microsoft.com/office/drawing/2014/main" id="{1CEA1C57-21A5-44E2-BCF7-EAFD1B43E029}"/>
              </a:ext>
            </a:extLst>
          </p:cNvPr>
          <p:cNvSpPr>
            <a:spLocks/>
          </p:cNvSpPr>
          <p:nvPr/>
        </p:nvSpPr>
        <p:spPr bwMode="auto">
          <a:xfrm>
            <a:off x="-9525" y="2339975"/>
            <a:ext cx="2870200" cy="2540000"/>
          </a:xfrm>
          <a:custGeom>
            <a:avLst/>
            <a:gdLst>
              <a:gd name="T0" fmla="*/ 1434678 w 2870482"/>
              <a:gd name="T1" fmla="*/ 0 h 2540250"/>
              <a:gd name="T2" fmla="*/ 2869356 w 2870482"/>
              <a:gd name="T3" fmla="*/ 1269624 h 2540250"/>
              <a:gd name="T4" fmla="*/ 1434678 w 2870482"/>
              <a:gd name="T5" fmla="*/ 2539248 h 2540250"/>
              <a:gd name="T6" fmla="*/ 0 w 2870482"/>
              <a:gd name="T7" fmla="*/ 1269624 h 2540250"/>
              <a:gd name="T8" fmla="*/ 2480215 w 2870482"/>
              <a:gd name="T9" fmla="*/ 1064466 h 2540250"/>
              <a:gd name="T10" fmla="*/ 1677811 w 2870482"/>
              <a:gd name="T11" fmla="*/ 1460589 h 2540250"/>
              <a:gd name="T12" fmla="*/ 1406113 w 2870482"/>
              <a:gd name="T13" fmla="*/ 1447892 h 2540250"/>
              <a:gd name="T14" fmla="*/ 9522 w 2870482"/>
              <a:gd name="T15" fmla="*/ 2136031 h 2540250"/>
              <a:gd name="T16" fmla="*/ 9522 w 2870482"/>
              <a:gd name="T17" fmla="*/ 2530884 h 2540250"/>
              <a:gd name="T18" fmla="*/ 1563544 w 2870482"/>
              <a:gd name="T19" fmla="*/ 1765299 h 2540250"/>
              <a:gd name="T20" fmla="*/ 1708282 w 2870482"/>
              <a:gd name="T21" fmla="*/ 1499947 h 2540250"/>
              <a:gd name="T22" fmla="*/ 1705742 w 2870482"/>
              <a:gd name="T23" fmla="*/ 1493600 h 2540250"/>
              <a:gd name="T24" fmla="*/ 1703206 w 2870482"/>
              <a:gd name="T25" fmla="*/ 1489790 h 2540250"/>
              <a:gd name="T26" fmla="*/ 2497992 w 2870482"/>
              <a:gd name="T27" fmla="*/ 1097477 h 2540250"/>
              <a:gd name="T28" fmla="*/ 2805239 w 2870482"/>
              <a:gd name="T29" fmla="*/ 330623 h 2540250"/>
              <a:gd name="T30" fmla="*/ 2796352 w 2870482"/>
              <a:gd name="T31" fmla="*/ 312849 h 2540250"/>
              <a:gd name="T32" fmla="*/ 2001565 w 2870482"/>
              <a:gd name="T33" fmla="*/ 90665 h 2540250"/>
              <a:gd name="T34" fmla="*/ 9522 w 2870482"/>
              <a:gd name="T35" fmla="*/ 1073353 h 2540250"/>
              <a:gd name="T36" fmla="*/ 9522 w 2870482"/>
              <a:gd name="T37" fmla="*/ 1115251 h 2540250"/>
              <a:gd name="T38" fmla="*/ 2016803 w 2870482"/>
              <a:gd name="T39" fmla="*/ 124946 h 2540250"/>
              <a:gd name="T40" fmla="*/ 2581785 w 2870482"/>
              <a:gd name="T41" fmla="*/ 131293 h 2540250"/>
              <a:gd name="T42" fmla="*/ 2760805 w 2870482"/>
              <a:gd name="T43" fmla="*/ 330623 h 2540250"/>
              <a:gd name="T44" fmla="*/ 2769692 w 2870482"/>
              <a:gd name="T45" fmla="*/ 348400 h 2540250"/>
              <a:gd name="T46" fmla="*/ 2711290 w 2870482"/>
              <a:gd name="T47" fmla="*/ 876563 h 2540250"/>
              <a:gd name="T48" fmla="*/ 2480215 w 2870482"/>
              <a:gd name="T49" fmla="*/ 1064466 h 2540250"/>
              <a:gd name="T50" fmla="*/ 17694720 60000 65536"/>
              <a:gd name="T51" fmla="*/ 0 60000 65536"/>
              <a:gd name="T52" fmla="*/ 5898240 60000 65536"/>
              <a:gd name="T53" fmla="*/ 1179648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70482"/>
              <a:gd name="T76" fmla="*/ 0 h 2540250"/>
              <a:gd name="T77" fmla="*/ 2870482 w 2870482"/>
              <a:gd name="T78" fmla="*/ 2540250 h 25402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2" name="Picture Placeholder 50"/>
          <p:cNvSpPr txBox="1">
            <a:spLocks noGrp="1"/>
          </p:cNvSpPr>
          <p:nvPr>
            <p:ph type="pic" idx="4294967295"/>
          </p:nvPr>
        </p:nvSpPr>
        <p:spPr>
          <a:xfrm>
            <a:off x="0" y="0"/>
            <a:ext cx="12190661" cy="5569500"/>
          </a:xfrm>
        </p:spPr>
        <p:txBody>
          <a:bodyPr anchor="ctr" anchorCtr="1">
            <a:noAutofit/>
          </a:bodyPr>
          <a:lstStyle>
            <a:lvl1pPr marL="0" indent="0" algn="ctr">
              <a:buNone/>
              <a:defRPr sz="1400"/>
            </a:lvl1pPr>
          </a:lstStyle>
          <a:p>
            <a:pPr lvl="0"/>
            <a:r>
              <a:rPr lang="en-US" noProof="0"/>
              <a:t>Click icon to add picture</a:t>
            </a:r>
            <a:endParaRPr lang="ru-RU" noProof="0"/>
          </a:p>
        </p:txBody>
      </p:sp>
      <p:sp>
        <p:nvSpPr>
          <p:cNvPr id="8" name="Title 1"/>
          <p:cNvSpPr txBox="1">
            <a:spLocks noGrp="1"/>
          </p:cNvSpPr>
          <p:nvPr>
            <p:ph type="title"/>
          </p:nvPr>
        </p:nvSpPr>
        <p:spPr>
          <a:xfrm>
            <a:off x="838203" y="4349864"/>
            <a:ext cx="10515600" cy="782634"/>
          </a:xfrm>
        </p:spPr>
        <p:txBody>
          <a:bodyPr anchorCtr="1"/>
          <a:lstStyle>
            <a:lvl1pPr algn="ctr">
              <a:defRPr>
                <a:solidFill>
                  <a:srgbClr val="FFFFFF"/>
                </a:solidFill>
              </a:defRPr>
            </a:lvl1pPr>
          </a:lstStyle>
          <a:p>
            <a:pPr lvl="0"/>
            <a:r>
              <a:rPr lang="en-US"/>
              <a:t>BIG IMAGE</a:t>
            </a:r>
            <a:endParaRPr lang="ru-RU"/>
          </a:p>
        </p:txBody>
      </p:sp>
      <p:sp>
        <p:nvSpPr>
          <p:cNvPr id="11" name="Text Placeholder 26"/>
          <p:cNvSpPr txBox="1">
            <a:spLocks noGrp="1"/>
          </p:cNvSpPr>
          <p:nvPr>
            <p:ph type="body" idx="4294967295"/>
          </p:nvPr>
        </p:nvSpPr>
        <p:spPr>
          <a:xfrm>
            <a:off x="2412982" y="5718813"/>
            <a:ext cx="7366022" cy="946532"/>
          </a:xfrm>
        </p:spPr>
        <p:txBody>
          <a:bodyPr anchorCtr="1">
            <a:noAutofit/>
          </a:bodyPr>
          <a:lstStyle>
            <a:lvl1pPr marL="0" indent="0" algn="ctr">
              <a:buNone/>
              <a:defRPr sz="1800" b="1"/>
            </a:lvl1pPr>
          </a:lstStyle>
          <a:p>
            <a:pPr lvl="0"/>
            <a:r>
              <a:rPr lang="en-US"/>
              <a:t>Click to edit Master text styles</a:t>
            </a:r>
          </a:p>
        </p:txBody>
      </p:sp>
      <p:sp>
        <p:nvSpPr>
          <p:cNvPr id="18" name="Footer Placeholder 5">
            <a:extLst>
              <a:ext uri="{FF2B5EF4-FFF2-40B4-BE49-F238E27FC236}">
                <a16:creationId xmlns:a16="http://schemas.microsoft.com/office/drawing/2014/main" id="{59D01EA5-DF0E-4EF6-B079-1FB3135D011B}"/>
              </a:ext>
            </a:extLst>
          </p:cNvPr>
          <p:cNvSpPr txBox="1">
            <a:spLocks noGrp="1"/>
          </p:cNvSpPr>
          <p:nvPr>
            <p:ph type="ftr" sz="quarter" idx="10"/>
          </p:nvPr>
        </p:nvSpPr>
        <p:spPr>
          <a:xfrm>
            <a:off x="812800" y="5797550"/>
            <a:ext cx="2387600" cy="365125"/>
          </a:xfrm>
        </p:spPr>
        <p:txBody>
          <a:bodyPr/>
          <a:lstStyle>
            <a:lvl1pPr>
              <a:defRPr/>
            </a:lvl1pPr>
          </a:lstStyle>
          <a:p>
            <a:pPr>
              <a:defRPr/>
            </a:pPr>
            <a:r>
              <a:t>ADD A FOOTER</a:t>
            </a:r>
            <a:endParaRPr lang="ru-RU"/>
          </a:p>
        </p:txBody>
      </p:sp>
      <p:sp>
        <p:nvSpPr>
          <p:cNvPr id="19" name="Slide Number Placeholder 6">
            <a:extLst>
              <a:ext uri="{FF2B5EF4-FFF2-40B4-BE49-F238E27FC236}">
                <a16:creationId xmlns:a16="http://schemas.microsoft.com/office/drawing/2014/main" id="{A6547C16-4AC1-437C-B9B5-85C34292BFF4}"/>
              </a:ext>
            </a:extLst>
          </p:cNvPr>
          <p:cNvSpPr txBox="1">
            <a:spLocks noGrp="1"/>
          </p:cNvSpPr>
          <p:nvPr>
            <p:ph type="sldNum" sz="quarter" idx="11"/>
          </p:nvPr>
        </p:nvSpPr>
        <p:spPr/>
        <p:txBody>
          <a:bodyPr/>
          <a:lstStyle>
            <a:lvl1pPr>
              <a:defRPr/>
            </a:lvl1pPr>
          </a:lstStyle>
          <a:p>
            <a:pPr>
              <a:defRPr/>
            </a:pPr>
            <a:fld id="{BD6F221F-F743-4042-BA5E-DF006D32C932}" type="slidenum">
              <a:rPr lang="ru-RU" altLang="en-US"/>
              <a:pPr>
                <a:defRPr/>
              </a:pPr>
              <a:t>‹#›</a:t>
            </a:fld>
            <a:endParaRPr lang="ru-RU" altLang="en-US"/>
          </a:p>
        </p:txBody>
      </p:sp>
    </p:spTree>
    <p:extLst>
      <p:ext uri="{BB962C8B-B14F-4D97-AF65-F5344CB8AC3E}">
        <p14:creationId xmlns:p14="http://schemas.microsoft.com/office/powerpoint/2010/main" val="487591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o Content">
    <p:spTree>
      <p:nvGrpSpPr>
        <p:cNvPr id="1" name=""/>
        <p:cNvGrpSpPr/>
        <p:nvPr/>
      </p:nvGrpSpPr>
      <p:grpSpPr>
        <a:xfrm>
          <a:off x="0" y="0"/>
          <a:ext cx="0" cy="0"/>
          <a:chOff x="0" y="0"/>
          <a:chExt cx="0" cy="0"/>
        </a:xfrm>
      </p:grpSpPr>
      <p:sp>
        <p:nvSpPr>
          <p:cNvPr id="5" name="Oval 24">
            <a:extLst>
              <a:ext uri="{FF2B5EF4-FFF2-40B4-BE49-F238E27FC236}">
                <a16:creationId xmlns:a16="http://schemas.microsoft.com/office/drawing/2014/main" id="{5B225702-B462-4C5E-BF68-B4E9B26D8B57}"/>
              </a:ext>
            </a:extLst>
          </p:cNvPr>
          <p:cNvSpPr>
            <a:spLocks/>
          </p:cNvSpPr>
          <p:nvPr/>
        </p:nvSpPr>
        <p:spPr bwMode="auto">
          <a:xfrm>
            <a:off x="10893425" y="5802313"/>
            <a:ext cx="385763" cy="385762"/>
          </a:xfrm>
          <a:custGeom>
            <a:avLst/>
            <a:gdLst>
              <a:gd name="T0" fmla="*/ 193729 w 385200"/>
              <a:gd name="T1" fmla="*/ 0 h 385200"/>
              <a:gd name="T2" fmla="*/ 387457 w 385200"/>
              <a:gd name="T3" fmla="*/ 193726 h 385200"/>
              <a:gd name="T4" fmla="*/ 193729 w 385200"/>
              <a:gd name="T5" fmla="*/ 387453 h 385200"/>
              <a:gd name="T6" fmla="*/ 0 w 385200"/>
              <a:gd name="T7" fmla="*/ 193726 h 385200"/>
              <a:gd name="T8" fmla="*/ 56742 w 385200"/>
              <a:gd name="T9" fmla="*/ 56741 h 385200"/>
              <a:gd name="T10" fmla="*/ 56742 w 385200"/>
              <a:gd name="T11" fmla="*/ 330712 h 385200"/>
              <a:gd name="T12" fmla="*/ 330716 w 385200"/>
              <a:gd name="T13" fmla="*/ 330712 h 385200"/>
              <a:gd name="T14" fmla="*/ 330716 w 385200"/>
              <a:gd name="T15" fmla="*/ 56741 h 385200"/>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6411 w 385200"/>
              <a:gd name="T25" fmla="*/ 56411 h 385200"/>
              <a:gd name="T26" fmla="*/ 328789 w 385200"/>
              <a:gd name="T27" fmla="*/ 328789 h 385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5200" h="385200">
                <a:moveTo>
                  <a:pt x="0" y="192600"/>
                </a:moveTo>
                <a:lnTo>
                  <a:pt x="0" y="192599"/>
                </a:lnTo>
                <a:cubicBezTo>
                  <a:pt x="0" y="298970"/>
                  <a:pt x="86229" y="385200"/>
                  <a:pt x="192600" y="385200"/>
                </a:cubicBezTo>
                <a:cubicBezTo>
                  <a:pt x="298970" y="385200"/>
                  <a:pt x="385200" y="298970"/>
                  <a:pt x="385200" y="192600"/>
                </a:cubicBezTo>
                <a:cubicBezTo>
                  <a:pt x="385200" y="86229"/>
                  <a:pt x="298970" y="0"/>
                  <a:pt x="192600" y="0"/>
                </a:cubicBezTo>
                <a:cubicBezTo>
                  <a:pt x="86229" y="-1"/>
                  <a:pt x="0" y="86229"/>
                  <a:pt x="0" y="192599"/>
                </a:cubicBezTo>
                <a:lnTo>
                  <a:pt x="0" y="192600"/>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nchorCtr="1"/>
          <a:lstStyle/>
          <a:p>
            <a:endParaRPr lang="en-GB"/>
          </a:p>
        </p:txBody>
      </p:sp>
      <p:sp>
        <p:nvSpPr>
          <p:cNvPr id="6" name="Graphic 12">
            <a:extLst>
              <a:ext uri="{FF2B5EF4-FFF2-40B4-BE49-F238E27FC236}">
                <a16:creationId xmlns:a16="http://schemas.microsoft.com/office/drawing/2014/main" id="{525758CC-8240-48B4-961D-F1D29623874E}"/>
              </a:ext>
            </a:extLst>
          </p:cNvPr>
          <p:cNvSpPr>
            <a:spLocks/>
          </p:cNvSpPr>
          <p:nvPr/>
        </p:nvSpPr>
        <p:spPr bwMode="auto">
          <a:xfrm>
            <a:off x="11334750" y="5788025"/>
            <a:ext cx="869950" cy="409575"/>
          </a:xfrm>
          <a:custGeom>
            <a:avLst/>
            <a:gdLst>
              <a:gd name="T0" fmla="*/ 434138 w 870509"/>
              <a:gd name="T1" fmla="*/ 0 h 409651"/>
              <a:gd name="T2" fmla="*/ 868274 w 870509"/>
              <a:gd name="T3" fmla="*/ 204674 h 409651"/>
              <a:gd name="T4" fmla="*/ 434138 w 870509"/>
              <a:gd name="T5" fmla="*/ 409347 h 409651"/>
              <a:gd name="T6" fmla="*/ 0 w 870509"/>
              <a:gd name="T7" fmla="*/ 204674 h 409651"/>
              <a:gd name="T8" fmla="*/ 203023 w 870509"/>
              <a:gd name="T9" fmla="*/ 400394 h 409651"/>
              <a:gd name="T10" fmla="*/ 858060 w 870509"/>
              <a:gd name="T11" fmla="*/ 400394 h 409651"/>
              <a:gd name="T12" fmla="*/ 858060 w 870509"/>
              <a:gd name="T13" fmla="*/ 12794 h 409651"/>
              <a:gd name="T14" fmla="*/ 203023 w 870509"/>
              <a:gd name="T15" fmla="*/ 12794 h 409651"/>
              <a:gd name="T16" fmla="*/ 12770 w 870509"/>
              <a:gd name="T17" fmla="*/ 203393 h 409651"/>
              <a:gd name="T18" fmla="*/ 12770 w 870509"/>
              <a:gd name="T19" fmla="*/ 211070 h 409651"/>
              <a:gd name="T20" fmla="*/ 203023 w 870509"/>
              <a:gd name="T21" fmla="*/ 400394 h 409651"/>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870509"/>
              <a:gd name="T34" fmla="*/ 0 h 409651"/>
              <a:gd name="T35" fmla="*/ 870509 w 870509"/>
              <a:gd name="T36" fmla="*/ 409651 h 4096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rotWithShape="0">
            <a:gsLst>
              <a:gs pos="0">
                <a:srgbClr val="008EDC"/>
              </a:gs>
              <a:gs pos="100000">
                <a:srgbClr val="D30F64"/>
              </a:gs>
            </a:gsLst>
            <a:lin ang="0"/>
          </a:gra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7" name="Freeform: Shape 10">
            <a:extLst>
              <a:ext uri="{FF2B5EF4-FFF2-40B4-BE49-F238E27FC236}">
                <a16:creationId xmlns:a16="http://schemas.microsoft.com/office/drawing/2014/main" id="{599AEA1C-4CEA-48FD-9DBD-3D2F97FBD0EF}"/>
              </a:ext>
            </a:extLst>
          </p:cNvPr>
          <p:cNvSpPr>
            <a:spLocks/>
          </p:cNvSpPr>
          <p:nvPr/>
        </p:nvSpPr>
        <p:spPr bwMode="auto">
          <a:xfrm>
            <a:off x="8807450" y="2003425"/>
            <a:ext cx="774700" cy="774700"/>
          </a:xfrm>
          <a:custGeom>
            <a:avLst/>
            <a:gdLst>
              <a:gd name="T0" fmla="*/ 387448 w 774776"/>
              <a:gd name="T1" fmla="*/ 0 h 774776"/>
              <a:gd name="T2" fmla="*/ 774896 w 774776"/>
              <a:gd name="T3" fmla="*/ 387238 h 774776"/>
              <a:gd name="T4" fmla="*/ 387448 w 774776"/>
              <a:gd name="T5" fmla="*/ 774476 h 774776"/>
              <a:gd name="T6" fmla="*/ 0 w 774776"/>
              <a:gd name="T7" fmla="*/ 387238 h 774776"/>
              <a:gd name="T8" fmla="*/ 388083 w 774776"/>
              <a:gd name="T9" fmla="*/ 766224 h 774776"/>
              <a:gd name="T10" fmla="*/ 9527 w 774776"/>
              <a:gd name="T11" fmla="*/ 387873 h 774776"/>
              <a:gd name="T12" fmla="*/ 388083 w 774776"/>
              <a:gd name="T13" fmla="*/ 9522 h 774776"/>
              <a:gd name="T14" fmla="*/ 766640 w 774776"/>
              <a:gd name="T15" fmla="*/ 387873 h 774776"/>
              <a:gd name="T16" fmla="*/ 388083 w 774776"/>
              <a:gd name="T17" fmla="*/ 766224 h 774776"/>
              <a:gd name="T18" fmla="*/ 388083 w 774776"/>
              <a:gd name="T19" fmla="*/ 48880 h 774776"/>
              <a:gd name="T20" fmla="*/ 47636 w 774776"/>
              <a:gd name="T21" fmla="*/ 389143 h 774776"/>
              <a:gd name="T22" fmla="*/ 388083 w 774776"/>
              <a:gd name="T23" fmla="*/ 729403 h 774776"/>
              <a:gd name="T24" fmla="*/ 728532 w 774776"/>
              <a:gd name="T25" fmla="*/ 389143 h 774776"/>
              <a:gd name="T26" fmla="*/ 388083 w 774776"/>
              <a:gd name="T27" fmla="*/ 48880 h 774776"/>
              <a:gd name="T28" fmla="*/ 17694720 60000 65536"/>
              <a:gd name="T29" fmla="*/ 0 60000 65536"/>
              <a:gd name="T30" fmla="*/ 5898240 60000 65536"/>
              <a:gd name="T31" fmla="*/ 1179648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4776"/>
              <a:gd name="T43" fmla="*/ 0 h 774776"/>
              <a:gd name="T44" fmla="*/ 774776 w 774776"/>
              <a:gd name="T45" fmla="*/ 774776 h 77477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8" name="Freeform: Shape 14">
            <a:extLst>
              <a:ext uri="{FF2B5EF4-FFF2-40B4-BE49-F238E27FC236}">
                <a16:creationId xmlns:a16="http://schemas.microsoft.com/office/drawing/2014/main" id="{DB3C12C9-4D85-48F3-B1A4-639F6E450944}"/>
              </a:ext>
            </a:extLst>
          </p:cNvPr>
          <p:cNvSpPr>
            <a:spLocks/>
          </p:cNvSpPr>
          <p:nvPr/>
        </p:nvSpPr>
        <p:spPr bwMode="auto">
          <a:xfrm>
            <a:off x="9780588" y="430213"/>
            <a:ext cx="2414587" cy="2578100"/>
          </a:xfrm>
          <a:custGeom>
            <a:avLst/>
            <a:gdLst>
              <a:gd name="T0" fmla="*/ 1209986 w 2413237"/>
              <a:gd name="T1" fmla="*/ 0 h 2578354"/>
              <a:gd name="T2" fmla="*/ 2419971 w 2413237"/>
              <a:gd name="T3" fmla="*/ 1288668 h 2578354"/>
              <a:gd name="T4" fmla="*/ 1209986 w 2413237"/>
              <a:gd name="T5" fmla="*/ 2577335 h 2578354"/>
              <a:gd name="T6" fmla="*/ 0 w 2413237"/>
              <a:gd name="T7" fmla="*/ 1288668 h 2578354"/>
              <a:gd name="T8" fmla="*/ 2418895 w 2413237"/>
              <a:gd name="T9" fmla="*/ 12697 h 2578354"/>
              <a:gd name="T10" fmla="*/ 489285 w 2413237"/>
              <a:gd name="T11" fmla="*/ 962374 h 2578354"/>
              <a:gd name="T12" fmla="*/ 113552 w 2413237"/>
              <a:gd name="T13" fmla="*/ 2064410 h 2578354"/>
              <a:gd name="T14" fmla="*/ 127563 w 2413237"/>
              <a:gd name="T15" fmla="*/ 2092340 h 2578354"/>
              <a:gd name="T16" fmla="*/ 1233109 w 2413237"/>
              <a:gd name="T17" fmla="*/ 2466878 h 2578354"/>
              <a:gd name="T18" fmla="*/ 2418895 w 2413237"/>
              <a:gd name="T19" fmla="*/ 1884120 h 2578354"/>
              <a:gd name="T20" fmla="*/ 2418895 w 2413237"/>
              <a:gd name="T21" fmla="*/ 12697 h 2578354"/>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2413237"/>
              <a:gd name="T34" fmla="*/ 0 h 2578354"/>
              <a:gd name="T35" fmla="*/ 2413237 w 2413237"/>
              <a:gd name="T36" fmla="*/ 2578354 h 25783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9" name="Freeform: Shape 15">
            <a:extLst>
              <a:ext uri="{FF2B5EF4-FFF2-40B4-BE49-F238E27FC236}">
                <a16:creationId xmlns:a16="http://schemas.microsoft.com/office/drawing/2014/main" id="{E9430D3C-DD17-4A59-9967-4964FC23CB9D}"/>
              </a:ext>
            </a:extLst>
          </p:cNvPr>
          <p:cNvSpPr>
            <a:spLocks/>
          </p:cNvSpPr>
          <p:nvPr/>
        </p:nvSpPr>
        <p:spPr bwMode="auto">
          <a:xfrm>
            <a:off x="9763125" y="411163"/>
            <a:ext cx="2439988" cy="2616200"/>
          </a:xfrm>
          <a:custGeom>
            <a:avLst/>
            <a:gdLst>
              <a:gd name="T0" fmla="*/ 1222687 w 2438640"/>
              <a:gd name="T1" fmla="*/ 0 h 2616457"/>
              <a:gd name="T2" fmla="*/ 2445374 w 2438640"/>
              <a:gd name="T3" fmla="*/ 1307716 h 2616457"/>
              <a:gd name="T4" fmla="*/ 1222687 w 2438640"/>
              <a:gd name="T5" fmla="*/ 2615427 h 2616457"/>
              <a:gd name="T6" fmla="*/ 0 w 2438640"/>
              <a:gd name="T7" fmla="*/ 1307716 h 2616457"/>
              <a:gd name="T8" fmla="*/ 2436136 w 2438640"/>
              <a:gd name="T9" fmla="*/ 1881585 h 2616457"/>
              <a:gd name="T10" fmla="*/ 1241469 w 2438640"/>
              <a:gd name="T11" fmla="*/ 2468151 h 2616457"/>
              <a:gd name="T12" fmla="*/ 432712 w 2438640"/>
              <a:gd name="T13" fmla="*/ 2419905 h 2616457"/>
              <a:gd name="T14" fmla="*/ 162702 w 2438640"/>
              <a:gd name="T15" fmla="*/ 2102497 h 2616457"/>
              <a:gd name="T16" fmla="*/ 148691 w 2438640"/>
              <a:gd name="T17" fmla="*/ 2074567 h 2616457"/>
              <a:gd name="T18" fmla="*/ 197091 w 2438640"/>
              <a:gd name="T19" fmla="*/ 1268354 h 2616457"/>
              <a:gd name="T20" fmla="*/ 515497 w 2438640"/>
              <a:gd name="T21" fmla="*/ 999196 h 2616457"/>
              <a:gd name="T22" fmla="*/ 2437410 w 2438640"/>
              <a:gd name="T23" fmla="*/ 54595 h 2616457"/>
              <a:gd name="T24" fmla="*/ 2437410 w 2438640"/>
              <a:gd name="T25" fmla="*/ 12697 h 2616457"/>
              <a:gd name="T26" fmla="*/ 498940 w 2438640"/>
              <a:gd name="T27" fmla="*/ 964914 h 2616457"/>
              <a:gd name="T28" fmla="*/ 167798 w 2438640"/>
              <a:gd name="T29" fmla="*/ 1244234 h 2616457"/>
              <a:gd name="T30" fmla="*/ 115578 w 2438640"/>
              <a:gd name="T31" fmla="*/ 2092340 h 2616457"/>
              <a:gd name="T32" fmla="*/ 129589 w 2438640"/>
              <a:gd name="T33" fmla="*/ 2120275 h 2616457"/>
              <a:gd name="T34" fmla="*/ 409786 w 2438640"/>
              <a:gd name="T35" fmla="*/ 2450376 h 2616457"/>
              <a:gd name="T36" fmla="*/ 856832 w 2438640"/>
              <a:gd name="T37" fmla="*/ 2605271 h 2616457"/>
              <a:gd name="T38" fmla="*/ 1259299 w 2438640"/>
              <a:gd name="T39" fmla="*/ 2502431 h 2616457"/>
              <a:gd name="T40" fmla="*/ 2436136 w 2438640"/>
              <a:gd name="T41" fmla="*/ 1923483 h 2616457"/>
              <a:gd name="T42" fmla="*/ 2436136 w 2438640"/>
              <a:gd name="T43" fmla="*/ 1881585 h 2616457"/>
              <a:gd name="T44" fmla="*/ 17694720 60000 65536"/>
              <a:gd name="T45" fmla="*/ 0 60000 65536"/>
              <a:gd name="T46" fmla="*/ 5898240 60000 65536"/>
              <a:gd name="T47" fmla="*/ 1179648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438640"/>
              <a:gd name="T67" fmla="*/ 0 h 2616457"/>
              <a:gd name="T68" fmla="*/ 2438640 w 2438640"/>
              <a:gd name="T69" fmla="*/ 2616457 h 261645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0" name="Freeform: Shape 16">
            <a:extLst>
              <a:ext uri="{FF2B5EF4-FFF2-40B4-BE49-F238E27FC236}">
                <a16:creationId xmlns:a16="http://schemas.microsoft.com/office/drawing/2014/main" id="{145B6557-B4BD-4842-8FFB-D74136A28224}"/>
              </a:ext>
            </a:extLst>
          </p:cNvPr>
          <p:cNvSpPr>
            <a:spLocks/>
          </p:cNvSpPr>
          <p:nvPr/>
        </p:nvSpPr>
        <p:spPr bwMode="auto">
          <a:xfrm>
            <a:off x="7340600" y="-15875"/>
            <a:ext cx="4854575" cy="2273300"/>
          </a:xfrm>
          <a:custGeom>
            <a:avLst/>
            <a:gdLst>
              <a:gd name="T0" fmla="*/ 2432673 w 4851877"/>
              <a:gd name="T1" fmla="*/ 0 h 2273523"/>
              <a:gd name="T2" fmla="*/ 4865346 w 4851877"/>
              <a:gd name="T3" fmla="*/ 1136319 h 2273523"/>
              <a:gd name="T4" fmla="*/ 2432673 w 4851877"/>
              <a:gd name="T5" fmla="*/ 2272635 h 2273523"/>
              <a:gd name="T6" fmla="*/ 0 w 4851877"/>
              <a:gd name="T7" fmla="*/ 1136319 h 2273523"/>
              <a:gd name="T8" fmla="*/ 4863355 w 4851877"/>
              <a:gd name="T9" fmla="*/ 12697 h 2273523"/>
              <a:gd name="T10" fmla="*/ 2816598 w 4851877"/>
              <a:gd name="T11" fmla="*/ 12697 h 2273523"/>
              <a:gd name="T12" fmla="*/ 372462 w 4851877"/>
              <a:gd name="T13" fmla="*/ 1213766 h 2273523"/>
              <a:gd name="T14" fmla="*/ 73155 w 4851877"/>
              <a:gd name="T15" fmla="*/ 1955228 h 2273523"/>
              <a:gd name="T16" fmla="*/ 82070 w 4851877"/>
              <a:gd name="T17" fmla="*/ 1973001 h 2273523"/>
              <a:gd name="T18" fmla="*/ 853902 w 4851877"/>
              <a:gd name="T19" fmla="*/ 2187570 h 2273523"/>
              <a:gd name="T20" fmla="*/ 4863355 w 4851877"/>
              <a:gd name="T21" fmla="*/ 217107 h 2273523"/>
              <a:gd name="T22" fmla="*/ 4863355 w 4851877"/>
              <a:gd name="T23" fmla="*/ 12697 h 2273523"/>
              <a:gd name="T24" fmla="*/ 17694720 60000 65536"/>
              <a:gd name="T25" fmla="*/ 0 60000 65536"/>
              <a:gd name="T26" fmla="*/ 5898240 60000 65536"/>
              <a:gd name="T27" fmla="*/ 1179648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51877"/>
              <a:gd name="T37" fmla="*/ 0 h 2273523"/>
              <a:gd name="T38" fmla="*/ 4851877 w 4851877"/>
              <a:gd name="T39" fmla="*/ 2273523 h 22735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1" name="Freeform: Shape 17">
            <a:extLst>
              <a:ext uri="{FF2B5EF4-FFF2-40B4-BE49-F238E27FC236}">
                <a16:creationId xmlns:a16="http://schemas.microsoft.com/office/drawing/2014/main" id="{8F9C2AE3-DDE4-4F8A-8A60-ADD39988E971}"/>
              </a:ext>
            </a:extLst>
          </p:cNvPr>
          <p:cNvSpPr>
            <a:spLocks/>
          </p:cNvSpPr>
          <p:nvPr/>
        </p:nvSpPr>
        <p:spPr bwMode="auto">
          <a:xfrm>
            <a:off x="7327900" y="-15875"/>
            <a:ext cx="4867275" cy="2298700"/>
          </a:xfrm>
          <a:custGeom>
            <a:avLst/>
            <a:gdLst>
              <a:gd name="T0" fmla="*/ 2439026 w 4864578"/>
              <a:gd name="T1" fmla="*/ 0 h 2298926"/>
              <a:gd name="T2" fmla="*/ 4878052 w 4864578"/>
              <a:gd name="T3" fmla="*/ 1149013 h 2298926"/>
              <a:gd name="T4" fmla="*/ 2439026 w 4864578"/>
              <a:gd name="T5" fmla="*/ 2298025 h 2298926"/>
              <a:gd name="T6" fmla="*/ 0 w 4864578"/>
              <a:gd name="T7" fmla="*/ 1149013 h 2298926"/>
              <a:gd name="T8" fmla="*/ 4876780 w 4864578"/>
              <a:gd name="T9" fmla="*/ 195523 h 2298926"/>
              <a:gd name="T10" fmla="*/ 859709 w 4864578"/>
              <a:gd name="T11" fmla="*/ 2169795 h 2298926"/>
              <a:gd name="T12" fmla="*/ 292937 w 4864578"/>
              <a:gd name="T13" fmla="*/ 2163444 h 2298926"/>
              <a:gd name="T14" fmla="*/ 113355 w 4864578"/>
              <a:gd name="T15" fmla="*/ 1964115 h 2298926"/>
              <a:gd name="T16" fmla="*/ 104439 w 4864578"/>
              <a:gd name="T17" fmla="*/ 1946341 h 2298926"/>
              <a:gd name="T18" fmla="*/ 163026 w 4864578"/>
              <a:gd name="T19" fmla="*/ 1418176 h 2298926"/>
              <a:gd name="T20" fmla="*/ 396102 w 4864578"/>
              <a:gd name="T21" fmla="*/ 1230269 h 2298926"/>
              <a:gd name="T22" fmla="*/ 396102 w 4864578"/>
              <a:gd name="T23" fmla="*/ 1230269 h 2298926"/>
              <a:gd name="T24" fmla="*/ 2873339 w 4864578"/>
              <a:gd name="T25" fmla="*/ 12697 h 2298926"/>
              <a:gd name="T26" fmla="*/ 2786731 w 4864578"/>
              <a:gd name="T27" fmla="*/ 12697 h 2298926"/>
              <a:gd name="T28" fmla="*/ 378271 w 4864578"/>
              <a:gd name="T29" fmla="*/ 1197258 h 2298926"/>
              <a:gd name="T30" fmla="*/ 133732 w 4864578"/>
              <a:gd name="T31" fmla="*/ 1394051 h 2298926"/>
              <a:gd name="T32" fmla="*/ 12736 w 4864578"/>
              <a:gd name="T33" fmla="*/ 1659404 h 2298926"/>
              <a:gd name="T34" fmla="*/ 12736 w 4864578"/>
              <a:gd name="T35" fmla="*/ 1780017 h 2298926"/>
              <a:gd name="T36" fmla="*/ 70051 w 4864578"/>
              <a:gd name="T37" fmla="*/ 1964115 h 2298926"/>
              <a:gd name="T38" fmla="*/ 78967 w 4864578"/>
              <a:gd name="T39" fmla="*/ 1981888 h 2298926"/>
              <a:gd name="T40" fmla="*/ 270013 w 4864578"/>
              <a:gd name="T41" fmla="*/ 2195185 h 2298926"/>
              <a:gd name="T42" fmla="*/ 561678 w 4864578"/>
              <a:gd name="T43" fmla="*/ 2285328 h 2298926"/>
              <a:gd name="T44" fmla="*/ 876268 w 4864578"/>
              <a:gd name="T45" fmla="*/ 2204072 h 2298926"/>
              <a:gd name="T46" fmla="*/ 4876780 w 4864578"/>
              <a:gd name="T47" fmla="*/ 237421 h 2298926"/>
              <a:gd name="T48" fmla="*/ 4876780 w 4864578"/>
              <a:gd name="T49" fmla="*/ 195523 h 2298926"/>
              <a:gd name="T50" fmla="*/ 17694720 60000 65536"/>
              <a:gd name="T51" fmla="*/ 0 60000 65536"/>
              <a:gd name="T52" fmla="*/ 5898240 60000 65536"/>
              <a:gd name="T53" fmla="*/ 1179648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64578"/>
              <a:gd name="T76" fmla="*/ 0 h 2298926"/>
              <a:gd name="T77" fmla="*/ 4864578 w 4864578"/>
              <a:gd name="T78" fmla="*/ 2298926 h 22989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grpSp>
        <p:nvGrpSpPr>
          <p:cNvPr id="13" name="Group 9">
            <a:extLst>
              <a:ext uri="{FF2B5EF4-FFF2-40B4-BE49-F238E27FC236}">
                <a16:creationId xmlns:a16="http://schemas.microsoft.com/office/drawing/2014/main" id="{00BDBE28-ABAE-4C44-AC89-7A7737529555}"/>
              </a:ext>
            </a:extLst>
          </p:cNvPr>
          <p:cNvGrpSpPr>
            <a:grpSpLocks/>
          </p:cNvGrpSpPr>
          <p:nvPr/>
        </p:nvGrpSpPr>
        <p:grpSpPr bwMode="auto">
          <a:xfrm>
            <a:off x="-19050" y="2319338"/>
            <a:ext cx="2884488" cy="2824162"/>
            <a:chOff x="-18800" y="2319275"/>
            <a:chExt cx="2884237" cy="2824827"/>
          </a:xfrm>
        </p:grpSpPr>
        <p:sp>
          <p:nvSpPr>
            <p:cNvPr id="14" name="Freeform: Shape 2">
              <a:extLst>
                <a:ext uri="{FF2B5EF4-FFF2-40B4-BE49-F238E27FC236}">
                  <a16:creationId xmlns:a16="http://schemas.microsoft.com/office/drawing/2014/main" id="{ACFA9836-376C-44EF-8671-4E2099129295}"/>
                </a:ext>
              </a:extLst>
            </p:cNvPr>
            <p:cNvSpPr>
              <a:spLocks/>
            </p:cNvSpPr>
            <p:nvPr/>
          </p:nvSpPr>
          <p:spPr bwMode="auto">
            <a:xfrm>
              <a:off x="-18800" y="2336694"/>
              <a:ext cx="2871526" cy="2299761"/>
            </a:xfrm>
            <a:custGeom>
              <a:avLst/>
              <a:gdLst>
                <a:gd name="T0" fmla="*/ 1435759 w 2871529"/>
                <a:gd name="T1" fmla="*/ 0 h 2299764"/>
                <a:gd name="T2" fmla="*/ 2871514 w 2871529"/>
                <a:gd name="T3" fmla="*/ 1149877 h 2299764"/>
                <a:gd name="T4" fmla="*/ 1435759 w 2871529"/>
                <a:gd name="T5" fmla="*/ 2299749 h 2299764"/>
                <a:gd name="T6" fmla="*/ 0 w 2871529"/>
                <a:gd name="T7" fmla="*/ 1149877 h 2299764"/>
                <a:gd name="T8" fmla="*/ 2796550 w 2871529"/>
                <a:gd name="T9" fmla="*/ 306465 h 2299764"/>
                <a:gd name="T10" fmla="*/ 2026579 w 2871529"/>
                <a:gd name="T11" fmla="*/ 91735 h 2299764"/>
                <a:gd name="T12" fmla="*/ 12706 w 2871529"/>
                <a:gd name="T13" fmla="*/ 1085331 h 2299764"/>
                <a:gd name="T14" fmla="*/ 12706 w 2871529"/>
                <a:gd name="T15" fmla="*/ 2296191 h 2299764"/>
                <a:gd name="T16" fmla="*/ 2506856 w 2871529"/>
                <a:gd name="T17" fmla="*/ 1066272 h 2299764"/>
                <a:gd name="T18" fmla="*/ 2805444 w 2871529"/>
                <a:gd name="T19" fmla="*/ 324253 h 2299764"/>
                <a:gd name="T20" fmla="*/ 2796550 w 2871529"/>
                <a:gd name="T21" fmla="*/ 306465 h 2299764"/>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2871529"/>
                <a:gd name="T34" fmla="*/ 0 h 2299764"/>
                <a:gd name="T35" fmla="*/ 2871529 w 2871529"/>
                <a:gd name="T36" fmla="*/ 2299764 h 22997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rgbClr val="D30F64"/>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5" name="Freeform: Shape 3">
              <a:extLst>
                <a:ext uri="{FF2B5EF4-FFF2-40B4-BE49-F238E27FC236}">
                  <a16:creationId xmlns:a16="http://schemas.microsoft.com/office/drawing/2014/main" id="{D7DBF977-64D9-4734-9B13-ED1049680DC9}"/>
                </a:ext>
              </a:extLst>
            </p:cNvPr>
            <p:cNvSpPr>
              <a:spLocks/>
            </p:cNvSpPr>
            <p:nvPr/>
          </p:nvSpPr>
          <p:spPr bwMode="auto">
            <a:xfrm>
              <a:off x="-18800" y="2319275"/>
              <a:ext cx="2884237" cy="2337883"/>
            </a:xfrm>
            <a:custGeom>
              <a:avLst/>
              <a:gdLst>
                <a:gd name="T0" fmla="*/ 1442123 w 2884235"/>
                <a:gd name="T1" fmla="*/ 0 h 2337882"/>
                <a:gd name="T2" fmla="*/ 2884245 w 2884235"/>
                <a:gd name="T3" fmla="*/ 1168946 h 2337882"/>
                <a:gd name="T4" fmla="*/ 1442123 w 2884235"/>
                <a:gd name="T5" fmla="*/ 2337887 h 2337882"/>
                <a:gd name="T6" fmla="*/ 0 w 2884235"/>
                <a:gd name="T7" fmla="*/ 1168946 h 2337882"/>
                <a:gd name="T8" fmla="*/ 2871540 w 2884235"/>
                <a:gd name="T9" fmla="*/ 466193 h 2337882"/>
                <a:gd name="T10" fmla="*/ 2823258 w 2884235"/>
                <a:gd name="T11" fmla="*/ 334052 h 2337882"/>
                <a:gd name="T12" fmla="*/ 2814364 w 2884235"/>
                <a:gd name="T13" fmla="*/ 316263 h 2337882"/>
                <a:gd name="T14" fmla="*/ 2018970 w 2884235"/>
                <a:gd name="T15" fmla="*/ 93910 h 2337882"/>
                <a:gd name="T16" fmla="*/ 12706 w 2884235"/>
                <a:gd name="T17" fmla="*/ 1081158 h 2337882"/>
                <a:gd name="T18" fmla="*/ 12706 w 2884235"/>
                <a:gd name="T19" fmla="*/ 1123087 h 2337882"/>
                <a:gd name="T20" fmla="*/ 2035488 w 2884235"/>
                <a:gd name="T21" fmla="*/ 126946 h 2337882"/>
                <a:gd name="T22" fmla="*/ 2600905 w 2884235"/>
                <a:gd name="T23" fmla="*/ 133299 h 2337882"/>
                <a:gd name="T24" fmla="*/ 2780058 w 2884235"/>
                <a:gd name="T25" fmla="*/ 332781 h 2337882"/>
                <a:gd name="T26" fmla="*/ 2788952 w 2884235"/>
                <a:gd name="T27" fmla="*/ 350569 h 2337882"/>
                <a:gd name="T28" fmla="*/ 2730505 w 2884235"/>
                <a:gd name="T29" fmla="*/ 879134 h 2337882"/>
                <a:gd name="T30" fmla="*/ 2497987 w 2884235"/>
                <a:gd name="T31" fmla="*/ 1065911 h 2337882"/>
                <a:gd name="T32" fmla="*/ 12706 w 2884235"/>
                <a:gd name="T33" fmla="*/ 2292033 h 2337882"/>
                <a:gd name="T34" fmla="*/ 12706 w 2884235"/>
                <a:gd name="T35" fmla="*/ 2333963 h 2337882"/>
                <a:gd name="T36" fmla="*/ 2515775 w 2884235"/>
                <a:gd name="T37" fmla="*/ 1100216 h 2337882"/>
                <a:gd name="T38" fmla="*/ 2871540 w 2884235"/>
                <a:gd name="T39" fmla="*/ 687275 h 2337882"/>
                <a:gd name="T40" fmla="*/ 2871540 w 2884235"/>
                <a:gd name="T41" fmla="*/ 466193 h 2337882"/>
                <a:gd name="T42" fmla="*/ 17694720 60000 65536"/>
                <a:gd name="T43" fmla="*/ 0 60000 65536"/>
                <a:gd name="T44" fmla="*/ 5898240 60000 65536"/>
                <a:gd name="T45" fmla="*/ 1179648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884235"/>
                <a:gd name="T64" fmla="*/ 0 h 2337882"/>
                <a:gd name="T65" fmla="*/ 2884235 w 2884235"/>
                <a:gd name="T66" fmla="*/ 2337882 h 23378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6" name="Freeform: Shape 4">
              <a:extLst>
                <a:ext uri="{FF2B5EF4-FFF2-40B4-BE49-F238E27FC236}">
                  <a16:creationId xmlns:a16="http://schemas.microsoft.com/office/drawing/2014/main" id="{903F709A-41BD-4938-B88E-9E0CF315E916}"/>
                </a:ext>
              </a:extLst>
            </p:cNvPr>
            <p:cNvSpPr>
              <a:spLocks/>
            </p:cNvSpPr>
            <p:nvPr/>
          </p:nvSpPr>
          <p:spPr bwMode="auto">
            <a:xfrm>
              <a:off x="-18800" y="3968980"/>
              <a:ext cx="1766117" cy="1156231"/>
            </a:xfrm>
            <a:custGeom>
              <a:avLst/>
              <a:gdLst>
                <a:gd name="T0" fmla="*/ 883059 w 1766117"/>
                <a:gd name="T1" fmla="*/ 0 h 1156235"/>
                <a:gd name="T2" fmla="*/ 1766117 w 1766117"/>
                <a:gd name="T3" fmla="*/ 578108 h 1156235"/>
                <a:gd name="T4" fmla="*/ 883059 w 1766117"/>
                <a:gd name="T5" fmla="*/ 1156215 h 1156235"/>
                <a:gd name="T6" fmla="*/ 0 w 1766117"/>
                <a:gd name="T7" fmla="*/ 578108 h 1156235"/>
                <a:gd name="T8" fmla="*/ 1735624 w 1766117"/>
                <a:gd name="T9" fmla="*/ 98509 h 1156235"/>
                <a:gd name="T10" fmla="*/ 1437036 w 1766117"/>
                <a:gd name="T11" fmla="*/ 51497 h 1156235"/>
                <a:gd name="T12" fmla="*/ 12706 w 1766117"/>
                <a:gd name="T13" fmla="*/ 754118 h 1156235"/>
                <a:gd name="T14" fmla="*/ 12706 w 1766117"/>
                <a:gd name="T15" fmla="*/ 1149266 h 1156235"/>
                <a:gd name="T16" fmla="*/ 1594589 w 1766117"/>
                <a:gd name="T17" fmla="*/ 369139 h 1156235"/>
                <a:gd name="T18" fmla="*/ 1739436 w 1766117"/>
                <a:gd name="T19" fmla="*/ 103592 h 1156235"/>
                <a:gd name="T20" fmla="*/ 1735624 w 1766117"/>
                <a:gd name="T21" fmla="*/ 98509 h 1156235"/>
                <a:gd name="T22" fmla="*/ 17694720 60000 65536"/>
                <a:gd name="T23" fmla="*/ 0 60000 65536"/>
                <a:gd name="T24" fmla="*/ 5898240 60000 65536"/>
                <a:gd name="T25" fmla="*/ 11796480 60000 65536"/>
                <a:gd name="T26" fmla="*/ 0 60000 65536"/>
                <a:gd name="T27" fmla="*/ 0 60000 65536"/>
                <a:gd name="T28" fmla="*/ 0 60000 65536"/>
                <a:gd name="T29" fmla="*/ 0 60000 65536"/>
                <a:gd name="T30" fmla="*/ 0 60000 65536"/>
                <a:gd name="T31" fmla="*/ 0 60000 65536"/>
                <a:gd name="T32" fmla="*/ 0 60000 65536"/>
                <a:gd name="T33" fmla="*/ 0 w 1766117"/>
                <a:gd name="T34" fmla="*/ 0 h 1156235"/>
                <a:gd name="T35" fmla="*/ 1766117 w 1766117"/>
                <a:gd name="T36" fmla="*/ 1156235 h 11562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rgbClr val="008EDC"/>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sp>
          <p:nvSpPr>
            <p:cNvPr id="17" name="Freeform: Shape 8">
              <a:extLst>
                <a:ext uri="{FF2B5EF4-FFF2-40B4-BE49-F238E27FC236}">
                  <a16:creationId xmlns:a16="http://schemas.microsoft.com/office/drawing/2014/main" id="{5876729F-EF43-4EFB-AE3A-2A3D37FE49C1}"/>
                </a:ext>
              </a:extLst>
            </p:cNvPr>
            <p:cNvSpPr>
              <a:spLocks/>
            </p:cNvSpPr>
            <p:nvPr/>
          </p:nvSpPr>
          <p:spPr bwMode="auto">
            <a:xfrm>
              <a:off x="-18800" y="3949750"/>
              <a:ext cx="1778828" cy="1194352"/>
            </a:xfrm>
            <a:custGeom>
              <a:avLst/>
              <a:gdLst>
                <a:gd name="T0" fmla="*/ 889426 w 1778823"/>
                <a:gd name="T1" fmla="*/ 0 h 1194352"/>
                <a:gd name="T2" fmla="*/ 1778848 w 1778823"/>
                <a:gd name="T3" fmla="*/ 597176 h 1194352"/>
                <a:gd name="T4" fmla="*/ 889426 w 1778823"/>
                <a:gd name="T5" fmla="*/ 1194352 h 1194352"/>
                <a:gd name="T6" fmla="*/ 0 w 1778823"/>
                <a:gd name="T7" fmla="*/ 597176 h 1194352"/>
                <a:gd name="T8" fmla="*/ 1753437 w 1778823"/>
                <a:gd name="T9" fmla="*/ 108839 h 1194352"/>
                <a:gd name="T10" fmla="*/ 1429432 w 1778823"/>
                <a:gd name="T11" fmla="*/ 52933 h 1194352"/>
                <a:gd name="T12" fmla="*/ 12706 w 1778823"/>
                <a:gd name="T13" fmla="*/ 751757 h 1194352"/>
                <a:gd name="T14" fmla="*/ 12706 w 1778823"/>
                <a:gd name="T15" fmla="*/ 793686 h 1194352"/>
                <a:gd name="T16" fmla="*/ 1445950 w 1778823"/>
                <a:gd name="T17" fmla="*/ 87239 h 1194352"/>
                <a:gd name="T18" fmla="*/ 1719131 w 1778823"/>
                <a:gd name="T19" fmla="*/ 125357 h 1194352"/>
                <a:gd name="T20" fmla="*/ 1721672 w 1778823"/>
                <a:gd name="T21" fmla="*/ 131710 h 1194352"/>
                <a:gd name="T22" fmla="*/ 1585714 w 1778823"/>
                <a:gd name="T23" fmla="*/ 371851 h 1194352"/>
                <a:gd name="T24" fmla="*/ 12706 w 1778823"/>
                <a:gd name="T25" fmla="*/ 1146910 h 1194352"/>
                <a:gd name="T26" fmla="*/ 12706 w 1778823"/>
                <a:gd name="T27" fmla="*/ 1188839 h 1194352"/>
                <a:gd name="T28" fmla="*/ 1603508 w 1778823"/>
                <a:gd name="T29" fmla="*/ 404886 h 1194352"/>
                <a:gd name="T30" fmla="*/ 1755978 w 1778823"/>
                <a:gd name="T31" fmla="*/ 113921 h 1194352"/>
                <a:gd name="T32" fmla="*/ 1753437 w 1778823"/>
                <a:gd name="T33" fmla="*/ 108839 h 1194352"/>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78823"/>
                <a:gd name="T52" fmla="*/ 0 h 1194352"/>
                <a:gd name="T53" fmla="*/ 1778823 w 1778823"/>
                <a:gd name="T54" fmla="*/ 1194352 h 119435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round/>
                  <a:headEnd/>
                  <a:tailEnd/>
                </a14:hiddenLine>
              </a:ext>
            </a:extLst>
          </p:spPr>
          <p:txBody>
            <a:bodyPr anchor="ctr"/>
            <a:lstStyle/>
            <a:p>
              <a:endParaRPr lang="en-GB"/>
            </a:p>
          </p:txBody>
        </p:sp>
      </p:grpSp>
      <p:sp>
        <p:nvSpPr>
          <p:cNvPr id="4" name="Media Placeholder 7"/>
          <p:cNvSpPr txBox="1">
            <a:spLocks noGrp="1"/>
          </p:cNvSpPr>
          <p:nvPr>
            <p:ph idx="4294967295"/>
          </p:nvPr>
        </p:nvSpPr>
        <p:spPr>
          <a:xfrm>
            <a:off x="911227" y="908054"/>
            <a:ext cx="10369552" cy="4660897"/>
          </a:xfrm>
        </p:spPr>
        <p:txBody>
          <a:bodyPr anchor="ctr" anchorCtr="1"/>
          <a:lstStyle>
            <a:lvl1pPr marL="0" indent="0" algn="ctr">
              <a:buNone/>
              <a:defRPr sz="1600">
                <a:solidFill>
                  <a:srgbClr val="7F7F7F"/>
                </a:solidFill>
              </a:defRPr>
            </a:lvl1pPr>
          </a:lstStyle>
          <a:p>
            <a:pPr lvl="0"/>
            <a:r>
              <a:rPr lang="en-US"/>
              <a:t>Click icon to add media</a:t>
            </a:r>
            <a:endParaRPr lang="ru-RU"/>
          </a:p>
        </p:txBody>
      </p:sp>
      <p:sp>
        <p:nvSpPr>
          <p:cNvPr id="12" name="Title 2"/>
          <p:cNvSpPr txBox="1">
            <a:spLocks noGrp="1"/>
          </p:cNvSpPr>
          <p:nvPr>
            <p:ph type="title"/>
          </p:nvPr>
        </p:nvSpPr>
        <p:spPr>
          <a:xfrm>
            <a:off x="2412982" y="5707145"/>
            <a:ext cx="7366031" cy="853994"/>
          </a:xfrm>
        </p:spPr>
        <p:txBody>
          <a:bodyPr anchor="t" anchorCtr="1"/>
          <a:lstStyle>
            <a:lvl1pPr algn="ctr">
              <a:defRPr sz="1800">
                <a:solidFill>
                  <a:srgbClr val="008EDC"/>
                </a:solidFill>
                <a:latin typeface="Arial"/>
              </a:defRPr>
            </a:lvl1pPr>
          </a:lstStyle>
          <a:p>
            <a:pPr lvl="0"/>
            <a:r>
              <a:rPr lang="en-US"/>
              <a:t>Click to edit Master title style</a:t>
            </a:r>
            <a:endParaRPr lang="ru-RU"/>
          </a:p>
        </p:txBody>
      </p:sp>
      <p:sp>
        <p:nvSpPr>
          <p:cNvPr id="18" name="Footer Placeholder 5">
            <a:extLst>
              <a:ext uri="{FF2B5EF4-FFF2-40B4-BE49-F238E27FC236}">
                <a16:creationId xmlns:a16="http://schemas.microsoft.com/office/drawing/2014/main" id="{C884EB0E-58BE-4090-934D-AFAB1B9C1271}"/>
              </a:ext>
            </a:extLst>
          </p:cNvPr>
          <p:cNvSpPr txBox="1">
            <a:spLocks noGrp="1"/>
          </p:cNvSpPr>
          <p:nvPr>
            <p:ph type="ftr" sz="quarter" idx="10"/>
          </p:nvPr>
        </p:nvSpPr>
        <p:spPr>
          <a:xfrm>
            <a:off x="812800" y="5797550"/>
            <a:ext cx="2387600" cy="365125"/>
          </a:xfrm>
        </p:spPr>
        <p:txBody>
          <a:bodyPr/>
          <a:lstStyle>
            <a:lvl1pPr>
              <a:defRPr/>
            </a:lvl1pPr>
          </a:lstStyle>
          <a:p>
            <a:pPr>
              <a:defRPr/>
            </a:pPr>
            <a:r>
              <a:t>ADD A FOOTER</a:t>
            </a:r>
            <a:endParaRPr lang="ru-RU"/>
          </a:p>
        </p:txBody>
      </p:sp>
      <p:sp>
        <p:nvSpPr>
          <p:cNvPr id="19" name="Slide Number Placeholder 6">
            <a:extLst>
              <a:ext uri="{FF2B5EF4-FFF2-40B4-BE49-F238E27FC236}">
                <a16:creationId xmlns:a16="http://schemas.microsoft.com/office/drawing/2014/main" id="{2C36FA04-2ED7-4A1D-B837-AAB62A114DAE}"/>
              </a:ext>
            </a:extLst>
          </p:cNvPr>
          <p:cNvSpPr txBox="1">
            <a:spLocks noGrp="1"/>
          </p:cNvSpPr>
          <p:nvPr>
            <p:ph type="sldNum" sz="quarter" idx="11"/>
          </p:nvPr>
        </p:nvSpPr>
        <p:spPr/>
        <p:txBody>
          <a:bodyPr/>
          <a:lstStyle>
            <a:lvl1pPr>
              <a:defRPr/>
            </a:lvl1pPr>
          </a:lstStyle>
          <a:p>
            <a:pPr>
              <a:defRPr/>
            </a:pPr>
            <a:fld id="{C8B38EB6-674F-416C-8882-2ECBA5319C29}" type="slidenum">
              <a:rPr lang="ru-RU" altLang="en-US"/>
              <a:pPr>
                <a:defRPr/>
              </a:pPr>
              <a:t>‹#›</a:t>
            </a:fld>
            <a:endParaRPr lang="ru-RU" altLang="en-US"/>
          </a:p>
        </p:txBody>
      </p:sp>
    </p:spTree>
    <p:extLst>
      <p:ext uri="{BB962C8B-B14F-4D97-AF65-F5344CB8AC3E}">
        <p14:creationId xmlns:p14="http://schemas.microsoft.com/office/powerpoint/2010/main" val="101916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3962633-6663-4A80-9E47-F3F19968CDF5}"/>
              </a:ext>
            </a:extLst>
          </p:cNvPr>
          <p:cNvSpPr txBox="1">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Text Placeholder 2">
            <a:extLst>
              <a:ext uri="{FF2B5EF4-FFF2-40B4-BE49-F238E27FC236}">
                <a16:creationId xmlns:a16="http://schemas.microsoft.com/office/drawing/2014/main" id="{6C7606F9-4CAF-4AC6-BCBB-C80A15F69C7A}"/>
              </a:ext>
            </a:extLst>
          </p:cNvPr>
          <p:cNvSpPr txBox="1">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
        <p:nvSpPr>
          <p:cNvPr id="4" name="Date Placeholder 3">
            <a:extLst>
              <a:ext uri="{FF2B5EF4-FFF2-40B4-BE49-F238E27FC236}">
                <a16:creationId xmlns:a16="http://schemas.microsoft.com/office/drawing/2014/main" id="{6FBFC490-5E91-4732-8BD5-960A14C631C2}"/>
              </a:ext>
            </a:extLst>
          </p:cNvPr>
          <p:cNvSpPr txBox="1">
            <a:spLocks noGrp="1"/>
          </p:cNvSpPr>
          <p:nvPr>
            <p:ph type="dt" sz="half" idx="2"/>
          </p:nvPr>
        </p:nvSpPr>
        <p:spPr>
          <a:xfrm>
            <a:off x="4724400" y="5816600"/>
            <a:ext cx="2743200" cy="365125"/>
          </a:xfrm>
          <a:prstGeom prst="rect">
            <a:avLst/>
          </a:prstGeom>
          <a:noFill/>
          <a:ln>
            <a:noFill/>
          </a:ln>
        </p:spPr>
        <p:txBody>
          <a:bodyPr vert="horz" wrap="square" lIns="91440" tIns="45720" rIns="91440" bIns="45720" anchor="ctr" anchorCtr="1" compatLnSpc="1">
            <a:noAutofit/>
          </a:bodyPr>
          <a:lstStyle>
            <a:lvl1pPr marL="0" marR="0" lvl="0" indent="0" algn="ctr" defTabSz="914400" rtl="0" eaLnBrk="1" fontAlgn="auto" hangingPunct="1">
              <a:lnSpc>
                <a:spcPct val="100000"/>
              </a:lnSpc>
              <a:spcBef>
                <a:spcPts val="0"/>
              </a:spcBef>
              <a:spcAft>
                <a:spcPts val="0"/>
              </a:spcAft>
              <a:buNone/>
              <a:tabLst/>
              <a:defRPr lang="ru-RU" sz="1000" b="0" i="0" u="none" strike="noStrike" kern="1200" cap="none" spc="0" baseline="0">
                <a:solidFill>
                  <a:srgbClr val="898989"/>
                </a:solidFill>
                <a:uFillTx/>
                <a:latin typeface="Arial"/>
              </a:defRPr>
            </a:lvl1pPr>
          </a:lstStyle>
          <a:p>
            <a:pPr>
              <a:defRPr/>
            </a:pPr>
            <a:r>
              <a:t>MM.DD.20XX</a:t>
            </a:r>
          </a:p>
        </p:txBody>
      </p:sp>
      <p:sp>
        <p:nvSpPr>
          <p:cNvPr id="5" name="Slide Number Placeholder 5">
            <a:extLst>
              <a:ext uri="{FF2B5EF4-FFF2-40B4-BE49-F238E27FC236}">
                <a16:creationId xmlns:a16="http://schemas.microsoft.com/office/drawing/2014/main" id="{76FC7E43-11F4-4EC6-8CF5-C094723A4AA2}"/>
              </a:ext>
            </a:extLst>
          </p:cNvPr>
          <p:cNvSpPr txBox="1">
            <a:spLocks noGrp="1"/>
          </p:cNvSpPr>
          <p:nvPr>
            <p:ph type="sldNum" sz="quarter" idx="4"/>
          </p:nvPr>
        </p:nvSpPr>
        <p:spPr>
          <a:xfrm>
            <a:off x="10804525" y="5816600"/>
            <a:ext cx="549275" cy="365125"/>
          </a:xfrm>
          <a:prstGeom prst="rect">
            <a:avLst/>
          </a:prstGeom>
          <a:noFill/>
          <a:ln>
            <a:noFill/>
          </a:ln>
        </p:spPr>
        <p:txBody>
          <a:bodyPr vert="horz" wrap="square" lIns="91440" tIns="45720" rIns="91440" bIns="45720" numCol="1" anchor="ctr" anchorCtr="1" compatLnSpc="1">
            <a:prstTxWarp prst="textNoShape">
              <a:avLst/>
            </a:prstTxWarp>
            <a:noAutofit/>
          </a:bodyPr>
          <a:lstStyle>
            <a:lvl1pPr algn="ctr" eaLnBrk="1" hangingPunct="1">
              <a:defRPr sz="1000">
                <a:solidFill>
                  <a:srgbClr val="FFFFFF"/>
                </a:solidFill>
                <a:latin typeface="Arial" panose="020B0604020202020204" pitchFamily="34" charset="0"/>
              </a:defRPr>
            </a:lvl1pPr>
          </a:lstStyle>
          <a:p>
            <a:pPr>
              <a:defRPr/>
            </a:pPr>
            <a:fld id="{7BE3BFA5-A950-4B1A-883D-692E934F4AE9}" type="slidenum">
              <a:rPr lang="ru-RU" altLang="en-US"/>
              <a:pPr>
                <a:defRPr/>
              </a:pPr>
              <a:t>‹#›</a:t>
            </a:fld>
            <a:endParaRPr lang="ru-RU" altLang="en-US"/>
          </a:p>
        </p:txBody>
      </p:sp>
      <p:sp>
        <p:nvSpPr>
          <p:cNvPr id="6" name="Footer Placeholder 4">
            <a:extLst>
              <a:ext uri="{FF2B5EF4-FFF2-40B4-BE49-F238E27FC236}">
                <a16:creationId xmlns:a16="http://schemas.microsoft.com/office/drawing/2014/main" id="{3A699177-8F3C-4F1A-AFAE-37C86D63F6D9}"/>
              </a:ext>
            </a:extLst>
          </p:cNvPr>
          <p:cNvSpPr txBox="1">
            <a:spLocks noGrp="1"/>
          </p:cNvSpPr>
          <p:nvPr>
            <p:ph type="ftr" sz="quarter" idx="3"/>
          </p:nvPr>
        </p:nvSpPr>
        <p:spPr>
          <a:xfrm>
            <a:off x="812800" y="5816600"/>
            <a:ext cx="3398838" cy="365125"/>
          </a:xfrm>
          <a:prstGeom prst="rect">
            <a:avLst/>
          </a:prstGeom>
          <a:noFill/>
          <a:ln>
            <a:noFill/>
          </a:ln>
        </p:spPr>
        <p:txBody>
          <a:bodyPr vert="horz" wrap="square" lIns="91440" tIns="45720" rIns="91440" bIns="45720" anchor="ctr" anchorCtr="0" compatLnSpc="1">
            <a:noAutofit/>
          </a:bodyPr>
          <a:lstStyle>
            <a:lvl1pPr marL="0" marR="0" lvl="0" indent="0" algn="l" defTabSz="914400" rtl="0" eaLnBrk="1" fontAlgn="auto" hangingPunct="1">
              <a:lnSpc>
                <a:spcPct val="100000"/>
              </a:lnSpc>
              <a:spcBef>
                <a:spcPts val="0"/>
              </a:spcBef>
              <a:spcAft>
                <a:spcPts val="0"/>
              </a:spcAft>
              <a:buNone/>
              <a:tabLst/>
              <a:defRPr lang="en-US" sz="1000" b="0" i="0" u="none" strike="noStrike" kern="1200" cap="none" spc="0" baseline="0">
                <a:solidFill>
                  <a:srgbClr val="008EDC"/>
                </a:solidFill>
                <a:uFillTx/>
                <a:latin typeface="Arial"/>
              </a:defRPr>
            </a:lvl1pPr>
          </a:lstStyle>
          <a:p>
            <a:pPr>
              <a:defRPr/>
            </a:pPr>
            <a:r>
              <a:t>ADD A FOOTER</a:t>
            </a:r>
            <a:endParaRPr lang="ru-RU"/>
          </a:p>
        </p:txBody>
      </p:sp>
    </p:spTree>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Lst>
  <p:transition spd="slow"/>
  <p:txStyles>
    <p:titleStyle>
      <a:lvl1pPr algn="l" rtl="0" eaLnBrk="0" fontAlgn="base" hangingPunct="0">
        <a:lnSpc>
          <a:spcPct val="90000"/>
        </a:lnSpc>
        <a:spcBef>
          <a:spcPct val="0"/>
        </a:spcBef>
        <a:spcAft>
          <a:spcPct val="0"/>
        </a:spcAft>
        <a:defRPr lang="en-US" sz="4000" b="1" kern="1200">
          <a:solidFill>
            <a:srgbClr val="000000"/>
          </a:solidFill>
          <a:latin typeface="Century Gothic"/>
        </a:defRPr>
      </a:lvl1pPr>
      <a:lvl2pPr algn="l" rtl="0" eaLnBrk="0" fontAlgn="base" hangingPunct="0">
        <a:lnSpc>
          <a:spcPct val="90000"/>
        </a:lnSpc>
        <a:spcBef>
          <a:spcPct val="0"/>
        </a:spcBef>
        <a:spcAft>
          <a:spcPct val="0"/>
        </a:spcAft>
        <a:defRPr sz="4000" b="1">
          <a:solidFill>
            <a:srgbClr val="000000"/>
          </a:solidFill>
          <a:latin typeface="Century Gothic" panose="020B0502020202020204" pitchFamily="34" charset="0"/>
        </a:defRPr>
      </a:lvl2pPr>
      <a:lvl3pPr algn="l" rtl="0" eaLnBrk="0" fontAlgn="base" hangingPunct="0">
        <a:lnSpc>
          <a:spcPct val="90000"/>
        </a:lnSpc>
        <a:spcBef>
          <a:spcPct val="0"/>
        </a:spcBef>
        <a:spcAft>
          <a:spcPct val="0"/>
        </a:spcAft>
        <a:defRPr sz="4000" b="1">
          <a:solidFill>
            <a:srgbClr val="000000"/>
          </a:solidFill>
          <a:latin typeface="Century Gothic" panose="020B0502020202020204" pitchFamily="34" charset="0"/>
        </a:defRPr>
      </a:lvl3pPr>
      <a:lvl4pPr algn="l" rtl="0" eaLnBrk="0" fontAlgn="base" hangingPunct="0">
        <a:lnSpc>
          <a:spcPct val="90000"/>
        </a:lnSpc>
        <a:spcBef>
          <a:spcPct val="0"/>
        </a:spcBef>
        <a:spcAft>
          <a:spcPct val="0"/>
        </a:spcAft>
        <a:defRPr sz="4000" b="1">
          <a:solidFill>
            <a:srgbClr val="000000"/>
          </a:solidFill>
          <a:latin typeface="Century Gothic" panose="020B0502020202020204" pitchFamily="34" charset="0"/>
        </a:defRPr>
      </a:lvl4pPr>
      <a:lvl5pPr algn="l" rtl="0" eaLnBrk="0" fontAlgn="base" hangingPunct="0">
        <a:lnSpc>
          <a:spcPct val="90000"/>
        </a:lnSpc>
        <a:spcBef>
          <a:spcPct val="0"/>
        </a:spcBef>
        <a:spcAft>
          <a:spcPct val="0"/>
        </a:spcAft>
        <a:defRPr sz="4000" b="1">
          <a:solidFill>
            <a:srgbClr val="000000"/>
          </a:solidFill>
          <a:latin typeface="Century Gothic" panose="020B0502020202020204" pitchFamily="34" charset="0"/>
        </a:defRPr>
      </a:lvl5pPr>
      <a:lvl6pPr marL="457200" algn="l" rtl="0" eaLnBrk="0" fontAlgn="base">
        <a:lnSpc>
          <a:spcPct val="90000"/>
        </a:lnSpc>
        <a:spcBef>
          <a:spcPct val="0"/>
        </a:spcBef>
        <a:spcAft>
          <a:spcPct val="0"/>
        </a:spcAft>
        <a:defRPr sz="4000" b="1">
          <a:solidFill>
            <a:srgbClr val="000000"/>
          </a:solidFill>
          <a:latin typeface="Century Gothic" panose="020B0502020202020204" pitchFamily="34" charset="0"/>
        </a:defRPr>
      </a:lvl6pPr>
      <a:lvl7pPr marL="914400" algn="l" rtl="0" eaLnBrk="0" fontAlgn="base">
        <a:lnSpc>
          <a:spcPct val="90000"/>
        </a:lnSpc>
        <a:spcBef>
          <a:spcPct val="0"/>
        </a:spcBef>
        <a:spcAft>
          <a:spcPct val="0"/>
        </a:spcAft>
        <a:defRPr sz="4000" b="1">
          <a:solidFill>
            <a:srgbClr val="000000"/>
          </a:solidFill>
          <a:latin typeface="Century Gothic" panose="020B0502020202020204" pitchFamily="34" charset="0"/>
        </a:defRPr>
      </a:lvl7pPr>
      <a:lvl8pPr marL="1371600" algn="l" rtl="0" eaLnBrk="0" fontAlgn="base">
        <a:lnSpc>
          <a:spcPct val="90000"/>
        </a:lnSpc>
        <a:spcBef>
          <a:spcPct val="0"/>
        </a:spcBef>
        <a:spcAft>
          <a:spcPct val="0"/>
        </a:spcAft>
        <a:defRPr sz="4000" b="1">
          <a:solidFill>
            <a:srgbClr val="000000"/>
          </a:solidFill>
          <a:latin typeface="Century Gothic" panose="020B0502020202020204" pitchFamily="34" charset="0"/>
        </a:defRPr>
      </a:lvl8pPr>
      <a:lvl9pPr marL="1828800" algn="l" rtl="0" eaLnBrk="0" fontAlgn="base">
        <a:lnSpc>
          <a:spcPct val="90000"/>
        </a:lnSpc>
        <a:spcBef>
          <a:spcPct val="0"/>
        </a:spcBef>
        <a:spcAft>
          <a:spcPct val="0"/>
        </a:spcAft>
        <a:defRPr sz="4000" b="1">
          <a:solidFill>
            <a:srgbClr val="000000"/>
          </a:solidFill>
          <a:latin typeface="Century Gothic" panose="020B0502020202020204" pitchFamily="34" charset="0"/>
        </a:defRPr>
      </a:lvl9pPr>
    </p:titleStyle>
    <p:bodyStyle>
      <a:lvl1pPr marL="228600" indent="-228600" algn="l" rtl="0" eaLnBrk="0" fontAlgn="base" hangingPunct="0">
        <a:lnSpc>
          <a:spcPct val="90000"/>
        </a:lnSpc>
        <a:spcBef>
          <a:spcPts val="1000"/>
        </a:spcBef>
        <a:spcAft>
          <a:spcPct val="0"/>
        </a:spcAft>
        <a:buSzPct val="100000"/>
        <a:buFont typeface="Arial" panose="020B0604020202020204" pitchFamily="34" charset="0"/>
        <a:buChar char="•"/>
        <a:defRPr lang="en-US" sz="2800" kern="1200">
          <a:solidFill>
            <a:srgbClr val="008EDC"/>
          </a:solidFill>
          <a:latin typeface="Arial"/>
        </a:defRPr>
      </a:lvl1pPr>
      <a:lvl2pPr marL="685800" lvl="1" indent="-228600" algn="l" rtl="0" eaLnBrk="0" fontAlgn="base" hangingPunct="0">
        <a:lnSpc>
          <a:spcPct val="90000"/>
        </a:lnSpc>
        <a:spcBef>
          <a:spcPts val="500"/>
        </a:spcBef>
        <a:spcAft>
          <a:spcPct val="0"/>
        </a:spcAft>
        <a:buSzPct val="100000"/>
        <a:buFont typeface="Arial" panose="020B0604020202020204" pitchFamily="34" charset="0"/>
        <a:buChar char="•"/>
        <a:defRPr lang="en-US" sz="2400" kern="1200">
          <a:solidFill>
            <a:srgbClr val="008EDC"/>
          </a:solidFill>
          <a:latin typeface="Arial"/>
        </a:defRPr>
      </a:lvl2pPr>
      <a:lvl3pPr marL="1143000" lvl="2" indent="-228600" algn="l" rtl="0" eaLnBrk="0" fontAlgn="base" hangingPunct="0">
        <a:lnSpc>
          <a:spcPct val="90000"/>
        </a:lnSpc>
        <a:spcBef>
          <a:spcPts val="500"/>
        </a:spcBef>
        <a:spcAft>
          <a:spcPct val="0"/>
        </a:spcAft>
        <a:buSzPct val="100000"/>
        <a:buFont typeface="Arial" panose="020B0604020202020204" pitchFamily="34" charset="0"/>
        <a:buChar char="•"/>
        <a:defRPr lang="en-US" sz="2000" kern="1200">
          <a:solidFill>
            <a:srgbClr val="008EDC"/>
          </a:solidFill>
          <a:latin typeface="Arial"/>
        </a:defRPr>
      </a:lvl3pPr>
      <a:lvl4pPr marL="1600200" lvl="3" indent="-228600" algn="l" rtl="0" eaLnBrk="0" fontAlgn="base" hangingPunct="0">
        <a:lnSpc>
          <a:spcPct val="90000"/>
        </a:lnSpc>
        <a:spcBef>
          <a:spcPts val="500"/>
        </a:spcBef>
        <a:spcAft>
          <a:spcPct val="0"/>
        </a:spcAft>
        <a:buSzPct val="100000"/>
        <a:buFont typeface="Arial" panose="020B0604020202020204" pitchFamily="34" charset="0"/>
        <a:buChar char="•"/>
        <a:defRPr lang="en-US" kern="1200">
          <a:solidFill>
            <a:srgbClr val="008EDC"/>
          </a:solidFill>
          <a:latin typeface="Arial"/>
        </a:defRPr>
      </a:lvl4pPr>
      <a:lvl5pPr marL="2057400" lvl="4" indent="-228600" algn="l" rtl="0" eaLnBrk="0" fontAlgn="base" hangingPunct="0">
        <a:lnSpc>
          <a:spcPct val="90000"/>
        </a:lnSpc>
        <a:spcBef>
          <a:spcPts val="500"/>
        </a:spcBef>
        <a:spcAft>
          <a:spcPct val="0"/>
        </a:spcAft>
        <a:buSzPct val="100000"/>
        <a:buFont typeface="Arial" panose="020B0604020202020204" pitchFamily="34" charset="0"/>
        <a:buChar char="•"/>
        <a:defRPr lang="en-US" kern="1200">
          <a:solidFill>
            <a:srgbClr val="008EDC"/>
          </a:solidFill>
          <a:latin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https://www.ed.ac.uk/reflection/reflectors-toolkit/reflecting-on-experience/gibbs-reflective-cycle"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C52C7B50-66B3-4E5A-AE60-72AE31364C30}"/>
              </a:ext>
            </a:extLst>
          </p:cNvPr>
          <p:cNvSpPr txBox="1">
            <a:spLocks noGrp="1" noChangeArrowheads="1"/>
          </p:cNvSpPr>
          <p:nvPr>
            <p:ph type="title"/>
          </p:nvPr>
        </p:nvSpPr>
        <p:spPr>
          <a:xfrm>
            <a:off x="758825" y="811213"/>
            <a:ext cx="5691188" cy="2143125"/>
          </a:xfrm>
        </p:spPr>
        <p:txBody>
          <a:bodyPr/>
          <a:lstStyle/>
          <a:p>
            <a:pPr eaLnBrk="1" hangingPunct="1"/>
            <a:r>
              <a:rPr altLang="en-US" sz="4400" dirty="0">
                <a:latin typeface="Century Gothic" panose="020B0502020202020204" pitchFamily="34" charset="0"/>
              </a:rPr>
              <a:t>Reflection and Learning </a:t>
            </a:r>
            <a:br>
              <a:rPr altLang="en-US" sz="4400" dirty="0">
                <a:latin typeface="Century Gothic" panose="020B0502020202020204" pitchFamily="34" charset="0"/>
              </a:rPr>
            </a:br>
            <a:r>
              <a:rPr altLang="en-US" sz="4400" dirty="0">
                <a:latin typeface="Century Gothic" panose="020B0502020202020204" pitchFamily="34" charset="0"/>
              </a:rPr>
              <a:t>Assignment 2</a:t>
            </a:r>
            <a:endParaRPr lang="ru-RU" altLang="en-US" sz="4400" dirty="0">
              <a:latin typeface="Century Gothic" panose="020B0502020202020204" pitchFamily="34" charset="0"/>
            </a:endParaRPr>
          </a:p>
        </p:txBody>
      </p:sp>
      <p:pic>
        <p:nvPicPr>
          <p:cNvPr id="23555" name="Picture Placeholder 11" descr="Beautiful cliff sea town on sunset">
            <a:extLst>
              <a:ext uri="{FF2B5EF4-FFF2-40B4-BE49-F238E27FC236}">
                <a16:creationId xmlns:a16="http://schemas.microsoft.com/office/drawing/2014/main" id="{DFDCD729-504B-4E12-B0C2-0CDEC6CB59FB}"/>
              </a:ext>
            </a:extLst>
          </p:cNvPr>
          <p:cNvPicPr>
            <a:picLocks noGrp="1" noChangeAspect="1" noChangeArrowheads="1"/>
          </p:cNvPicPr>
          <p:nvPr>
            <p:ph type="pic" idx="4294967295"/>
          </p:nvPr>
        </p:nvPicPr>
        <p:blipFill>
          <a:blip r:embed="rId2">
            <a:extLst>
              <a:ext uri="{28A0092B-C50C-407E-A947-70E740481C1C}">
                <a14:useLocalDpi xmlns:a14="http://schemas.microsoft.com/office/drawing/2010/main" val="0"/>
              </a:ext>
            </a:extLst>
          </a:blip>
          <a:srcRect l="14574" r="421"/>
          <a:stretch>
            <a:fillRect/>
          </a:stretch>
        </p:blipFill>
        <p:spPr>
          <a:xfrm>
            <a:off x="6510338" y="2187575"/>
            <a:ext cx="5691187" cy="4222750"/>
          </a:xfrm>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8F5CF12-BE73-41A6-9645-B2B5750CCC7D}"/>
              </a:ext>
            </a:extLst>
          </p:cNvPr>
          <p:cNvSpPr txBox="1">
            <a:spLocks noGrp="1" noChangeArrowheads="1"/>
          </p:cNvSpPr>
          <p:nvPr>
            <p:ph type="title"/>
          </p:nvPr>
        </p:nvSpPr>
        <p:spPr>
          <a:xfrm>
            <a:off x="838200" y="365125"/>
            <a:ext cx="9050338" cy="946150"/>
          </a:xfrm>
        </p:spPr>
        <p:txBody>
          <a:bodyPr/>
          <a:lstStyle/>
          <a:p>
            <a:pPr hangingPunct="1"/>
            <a:r>
              <a:rPr lang="en-GB" altLang="en-US">
                <a:latin typeface="Century Gothic" panose="020B0502020202020204" pitchFamily="34" charset="0"/>
              </a:rPr>
              <a:t>The basics:</a:t>
            </a:r>
          </a:p>
        </p:txBody>
      </p:sp>
      <p:graphicFrame>
        <p:nvGraphicFramePr>
          <p:cNvPr id="6" name="Content Placeholder 5">
            <a:extLst>
              <a:ext uri="{FF2B5EF4-FFF2-40B4-BE49-F238E27FC236}">
                <a16:creationId xmlns:a16="http://schemas.microsoft.com/office/drawing/2014/main" id="{B13EC9BE-0074-4DB6-963F-0312B562D592}"/>
              </a:ext>
            </a:extLst>
          </p:cNvPr>
          <p:cNvGraphicFramePr>
            <a:graphicFrameLocks noGrp="1"/>
          </p:cNvGraphicFramePr>
          <p:nvPr>
            <p:ph sz="quarter" idx="4294967295"/>
          </p:nvPr>
        </p:nvGraphicFramePr>
        <p:xfrm>
          <a:off x="2400693" y="1881433"/>
          <a:ext cx="6861956" cy="4357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B2864E78-F13C-4292-A88D-E590CC528E0F}"/>
              </a:ext>
            </a:extLst>
          </p:cNvPr>
          <p:cNvSpPr txBox="1">
            <a:spLocks noGrp="1" noChangeArrowheads="1"/>
          </p:cNvSpPr>
          <p:nvPr>
            <p:ph type="title"/>
          </p:nvPr>
        </p:nvSpPr>
        <p:spPr>
          <a:xfrm>
            <a:off x="838200" y="365125"/>
            <a:ext cx="9050338" cy="946150"/>
          </a:xfrm>
        </p:spPr>
        <p:txBody>
          <a:bodyPr/>
          <a:lstStyle/>
          <a:p>
            <a:pPr hangingPunct="1"/>
            <a:r>
              <a:rPr lang="en-GB" altLang="en-US">
                <a:latin typeface="Century Gothic" panose="020B0502020202020204" pitchFamily="34" charset="0"/>
              </a:rPr>
              <a:t>Borton’s (1970) cue questions:</a:t>
            </a:r>
          </a:p>
        </p:txBody>
      </p:sp>
      <p:graphicFrame>
        <p:nvGraphicFramePr>
          <p:cNvPr id="6" name="Content Placeholder 5">
            <a:extLst>
              <a:ext uri="{FF2B5EF4-FFF2-40B4-BE49-F238E27FC236}">
                <a16:creationId xmlns:a16="http://schemas.microsoft.com/office/drawing/2014/main" id="{9E2AD512-CC08-49F4-9D5F-67834B1FDD79}"/>
              </a:ext>
            </a:extLst>
          </p:cNvPr>
          <p:cNvGraphicFramePr>
            <a:graphicFrameLocks noGrp="1"/>
          </p:cNvGraphicFramePr>
          <p:nvPr>
            <p:ph sz="quarter" idx="4294967295"/>
          </p:nvPr>
        </p:nvGraphicFramePr>
        <p:xfrm>
          <a:off x="2419546" y="1919140"/>
          <a:ext cx="6861956" cy="4357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796" name="TextBox 6">
            <a:extLst>
              <a:ext uri="{FF2B5EF4-FFF2-40B4-BE49-F238E27FC236}">
                <a16:creationId xmlns:a16="http://schemas.microsoft.com/office/drawing/2014/main" id="{2AFFC80A-46FD-47A3-98FB-9635C2B3AB32}"/>
              </a:ext>
            </a:extLst>
          </p:cNvPr>
          <p:cNvSpPr txBox="1">
            <a:spLocks noChangeArrowheads="1"/>
          </p:cNvSpPr>
          <p:nvPr/>
        </p:nvSpPr>
        <p:spPr bwMode="auto">
          <a:xfrm>
            <a:off x="8112125" y="6276975"/>
            <a:ext cx="28813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SzPct val="100000"/>
              <a:buFont typeface="Arial" panose="020B0604020202020204" pitchFamily="34" charset="0"/>
              <a:buChar char="•"/>
              <a:defRPr sz="2800">
                <a:solidFill>
                  <a:srgbClr val="008EDC"/>
                </a:solidFill>
                <a:latin typeface="Arial" panose="020B0604020202020204" pitchFamily="34" charset="0"/>
              </a:defRPr>
            </a:lvl1pPr>
            <a:lvl2pPr marL="742950" indent="-285750">
              <a:lnSpc>
                <a:spcPct val="90000"/>
              </a:lnSpc>
              <a:spcBef>
                <a:spcPts val="500"/>
              </a:spcBef>
              <a:buSzPct val="100000"/>
              <a:buFont typeface="Arial" panose="020B0604020202020204" pitchFamily="34" charset="0"/>
              <a:buChar char="•"/>
              <a:defRPr sz="2400">
                <a:solidFill>
                  <a:srgbClr val="008EDC"/>
                </a:solidFill>
                <a:latin typeface="Arial" panose="020B0604020202020204" pitchFamily="34" charset="0"/>
              </a:defRPr>
            </a:lvl2pPr>
            <a:lvl3pPr marL="1143000" indent="-228600">
              <a:lnSpc>
                <a:spcPct val="90000"/>
              </a:lnSpc>
              <a:spcBef>
                <a:spcPts val="500"/>
              </a:spcBef>
              <a:buSzPct val="100000"/>
              <a:buFont typeface="Arial" panose="020B0604020202020204" pitchFamily="34" charset="0"/>
              <a:buChar char="•"/>
              <a:defRPr sz="2000">
                <a:solidFill>
                  <a:srgbClr val="008EDC"/>
                </a:solidFill>
                <a:latin typeface="Arial" panose="020B0604020202020204" pitchFamily="34" charset="0"/>
              </a:defRPr>
            </a:lvl3pPr>
            <a:lvl4pPr marL="1600200" indent="-228600">
              <a:lnSpc>
                <a:spcPct val="90000"/>
              </a:lnSpc>
              <a:spcBef>
                <a:spcPts val="500"/>
              </a:spcBef>
              <a:buSzPct val="100000"/>
              <a:buFont typeface="Arial" panose="020B0604020202020204" pitchFamily="34" charset="0"/>
              <a:buChar char="•"/>
              <a:defRPr>
                <a:solidFill>
                  <a:srgbClr val="008EDC"/>
                </a:solidFill>
                <a:latin typeface="Arial" panose="020B0604020202020204" pitchFamily="34" charset="0"/>
              </a:defRPr>
            </a:lvl4pPr>
            <a:lvl5pPr marL="2057400" indent="-228600">
              <a:lnSpc>
                <a:spcPct val="90000"/>
              </a:lnSpc>
              <a:spcBef>
                <a:spcPts val="500"/>
              </a:spcBef>
              <a:buSzPct val="100000"/>
              <a:buFont typeface="Arial" panose="020B0604020202020204" pitchFamily="34" charset="0"/>
              <a:buChar char="•"/>
              <a:defRPr>
                <a:solidFill>
                  <a:srgbClr val="008EDC"/>
                </a:solidFill>
                <a:latin typeface="Arial" panose="020B0604020202020204" pitchFamily="34" charset="0"/>
              </a:defRPr>
            </a:lvl5pPr>
            <a:lvl6pPr marL="25146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6pPr>
            <a:lvl7pPr marL="29718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7pPr>
            <a:lvl8pPr marL="34290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8pPr>
            <a:lvl9pPr marL="38862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9pPr>
          </a:lstStyle>
          <a:p>
            <a:pPr eaLnBrk="1" hangingPunct="1">
              <a:lnSpc>
                <a:spcPct val="100000"/>
              </a:lnSpc>
              <a:spcBef>
                <a:spcPct val="0"/>
              </a:spcBef>
              <a:buSzTx/>
              <a:buFontTx/>
              <a:buNone/>
            </a:pPr>
            <a:r>
              <a:rPr lang="en-GB" altLang="en-US" sz="1600">
                <a:solidFill>
                  <a:srgbClr val="002060"/>
                </a:solidFill>
                <a:latin typeface="Arial Narrow" panose="020B0606020202030204" pitchFamily="34" charset="0"/>
                <a:cs typeface="Arial" panose="020B0604020202020204" pitchFamily="34" charset="0"/>
              </a:rPr>
              <a:t>(Cited in Jasper, 2003, p.99)</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name="Slide51">
    <p:spTree>
      <p:nvGrpSpPr>
        <p:cNvPr id="1" name=""/>
        <p:cNvGrpSpPr/>
        <p:nvPr/>
      </p:nvGrpSpPr>
      <p:grpSpPr>
        <a:xfrm>
          <a:off x="0" y="0"/>
          <a:ext cx="0" cy="0"/>
          <a:chOff x="0" y="0"/>
          <a:chExt cx="0" cy="0"/>
        </a:xfrm>
      </p:grpSpPr>
      <p:pic>
        <p:nvPicPr>
          <p:cNvPr id="34818" name="Picture Placeholder 7">
            <a:extLst>
              <a:ext uri="{FF2B5EF4-FFF2-40B4-BE49-F238E27FC236}">
                <a16:creationId xmlns:a16="http://schemas.microsoft.com/office/drawing/2014/main" id="{3470946A-D5BE-4D96-877E-9D744350376C}"/>
              </a:ext>
            </a:extLst>
          </p:cNvPr>
          <p:cNvPicPr>
            <a:picLocks noGrp="1" noChangeAspect="1" noChangeArrowheads="1"/>
          </p:cNvPicPr>
          <p:nvPr>
            <p:ph type="pic" idx="4294967295"/>
          </p:nvPr>
        </p:nvPicPr>
        <p:blipFill>
          <a:blip r:embed="rId2">
            <a:extLst>
              <a:ext uri="{28A0092B-C50C-407E-A947-70E740481C1C}">
                <a14:useLocalDpi xmlns:a14="http://schemas.microsoft.com/office/drawing/2010/main" val="0"/>
              </a:ext>
            </a:extLst>
          </a:blip>
          <a:srcRect l="978" r="978"/>
          <a:stretch>
            <a:fillRect/>
          </a:stretch>
        </p:blipFill>
        <p:spPr>
          <a:xfrm>
            <a:off x="5772150" y="1231900"/>
            <a:ext cx="5907088" cy="3452813"/>
          </a:xfrm>
        </p:spPr>
      </p:pic>
      <p:sp>
        <p:nvSpPr>
          <p:cNvPr id="34819" name="Title 2">
            <a:extLst>
              <a:ext uri="{FF2B5EF4-FFF2-40B4-BE49-F238E27FC236}">
                <a16:creationId xmlns:a16="http://schemas.microsoft.com/office/drawing/2014/main" id="{E67C76F7-8460-4E21-BBDB-41E14485D1DB}"/>
              </a:ext>
            </a:extLst>
          </p:cNvPr>
          <p:cNvSpPr txBox="1">
            <a:spLocks noGrp="1" noChangeArrowheads="1"/>
          </p:cNvSpPr>
          <p:nvPr>
            <p:ph type="title"/>
          </p:nvPr>
        </p:nvSpPr>
        <p:spPr>
          <a:xfrm>
            <a:off x="815975" y="1231900"/>
            <a:ext cx="4503738" cy="782638"/>
          </a:xfrm>
        </p:spPr>
        <p:txBody>
          <a:bodyPr/>
          <a:lstStyle/>
          <a:p>
            <a:pPr eaLnBrk="1" hangingPunct="1"/>
            <a:r>
              <a:rPr lang="en-GB" altLang="en-US" sz="3200">
                <a:latin typeface="Century Gothic" panose="020B0502020202020204" pitchFamily="34" charset="0"/>
              </a:rPr>
              <a:t>Models of Reflection</a:t>
            </a:r>
          </a:p>
        </p:txBody>
      </p:sp>
      <p:sp>
        <p:nvSpPr>
          <p:cNvPr id="34820" name="Text Placeholder 3">
            <a:extLst>
              <a:ext uri="{FF2B5EF4-FFF2-40B4-BE49-F238E27FC236}">
                <a16:creationId xmlns:a16="http://schemas.microsoft.com/office/drawing/2014/main" id="{03115F71-1EA0-4B74-97D6-6B28AE832208}"/>
              </a:ext>
            </a:extLst>
          </p:cNvPr>
          <p:cNvSpPr txBox="1">
            <a:spLocks noGrp="1" noChangeArrowheads="1"/>
          </p:cNvSpPr>
          <p:nvPr>
            <p:ph type="body" idx="4294967295"/>
          </p:nvPr>
        </p:nvSpPr>
        <p:spPr>
          <a:xfrm>
            <a:off x="830263" y="2451100"/>
            <a:ext cx="4548187" cy="3146425"/>
          </a:xfrm>
        </p:spPr>
        <p:txBody>
          <a:bodyPr/>
          <a:lstStyle/>
          <a:p>
            <a:pPr eaLnBrk="1" hangingPunct="1"/>
            <a:r>
              <a:rPr lang="en-GB" altLang="en-US" sz="2400" dirty="0">
                <a:latin typeface="Century Gothic" panose="020B0502020202020204" pitchFamily="34" charset="0"/>
              </a:rPr>
              <a:t>Kolb's Experiential Learning Cycle (1984)</a:t>
            </a:r>
          </a:p>
          <a:p>
            <a:pPr eaLnBrk="1" hangingPunct="1"/>
            <a:endParaRPr lang="en-GB" altLang="en-US" sz="2400" dirty="0">
              <a:latin typeface="Century Gothic" panose="020B0502020202020204" pitchFamily="34" charset="0"/>
            </a:endParaRPr>
          </a:p>
          <a:p>
            <a:pPr eaLnBrk="1" hangingPunct="1"/>
            <a:r>
              <a:rPr lang="en-GB" altLang="en-US" sz="2400" dirty="0">
                <a:latin typeface="Century Gothic" panose="020B0502020202020204" pitchFamily="34" charset="0"/>
              </a:rPr>
              <a:t>Gibbs’s Reflective Cycle (1988) </a:t>
            </a:r>
          </a:p>
          <a:p>
            <a:pPr marL="0" indent="0" eaLnBrk="1" hangingPunct="1">
              <a:buNone/>
            </a:pPr>
            <a:endParaRPr lang="en-GB" altLang="en-US" sz="2400" dirty="0">
              <a:latin typeface="Century Gothic" panose="020B0502020202020204" pitchFamily="34" charset="0"/>
            </a:endParaRPr>
          </a:p>
          <a:p>
            <a:pPr eaLnBrk="1" hangingPunct="1"/>
            <a:endParaRPr lang="en-GB" altLang="en-US" dirty="0">
              <a:latin typeface="Arial" panose="020B0604020202020204" pitchFamily="34" charset="0"/>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a:extLst>
              <a:ext uri="{FF2B5EF4-FFF2-40B4-BE49-F238E27FC236}">
                <a16:creationId xmlns:a16="http://schemas.microsoft.com/office/drawing/2014/main" id="{89B090CE-C928-4F38-BD53-3B671EEDCC0B}"/>
              </a:ext>
            </a:extLst>
          </p:cNvPr>
          <p:cNvSpPr txBox="1">
            <a:spLocks noGrp="1" noChangeArrowheads="1"/>
          </p:cNvSpPr>
          <p:nvPr>
            <p:ph idx="4294967295"/>
          </p:nvPr>
        </p:nvSpPr>
        <p:spPr/>
        <p:txBody>
          <a:bodyPr/>
          <a:lstStyle/>
          <a:p>
            <a:r>
              <a:rPr lang="en-GB" altLang="en-US" sz="2400">
                <a:latin typeface="Arial" panose="020B0604020202020204" pitchFamily="34" charset="0"/>
              </a:rPr>
              <a:t>Employers are interested in your ability to use the knowledge that you possess rather than merely recite it</a:t>
            </a:r>
          </a:p>
          <a:p>
            <a:r>
              <a:rPr lang="en-GB" altLang="en-US" sz="2400">
                <a:latin typeface="Arial" panose="020B0604020202020204" pitchFamily="34" charset="0"/>
              </a:rPr>
              <a:t>Application – therefore, is using the knowledge to do something better</a:t>
            </a:r>
          </a:p>
          <a:p>
            <a:r>
              <a:rPr lang="en-GB" altLang="en-US" sz="2400">
                <a:latin typeface="Arial" panose="020B0604020202020204" pitchFamily="34" charset="0"/>
              </a:rPr>
              <a:t>Employers expect graduates to understand problematic situations and respond appropriately, understand the new ones and learn from the previous ones</a:t>
            </a:r>
          </a:p>
          <a:p>
            <a:r>
              <a:rPr lang="en-GB" altLang="en-US" sz="2400">
                <a:latin typeface="Arial" panose="020B0604020202020204" pitchFamily="34" charset="0"/>
              </a:rPr>
              <a:t>Kolb understood the importance of reflection in continuous development</a:t>
            </a:r>
          </a:p>
          <a:p>
            <a:r>
              <a:rPr lang="en-GB" altLang="en-US" sz="2400">
                <a:latin typeface="Arial" panose="020B0604020202020204" pitchFamily="34" charset="0"/>
              </a:rPr>
              <a:t>He argued learning is a circular process</a:t>
            </a:r>
          </a:p>
          <a:p>
            <a:r>
              <a:rPr lang="en-GB" altLang="en-US" sz="2400">
                <a:latin typeface="Arial" panose="020B0604020202020204" pitchFamily="34" charset="0"/>
              </a:rPr>
              <a:t>You do something, reflect on your experience, try to conceptualise it and then test these concepts through action, which generates more experience</a:t>
            </a:r>
          </a:p>
          <a:p>
            <a:endParaRPr lang="en-GB" altLang="en-US" sz="2400">
              <a:latin typeface="Arial" panose="020B0604020202020204" pitchFamily="34" charset="0"/>
            </a:endParaRPr>
          </a:p>
        </p:txBody>
      </p:sp>
      <p:sp>
        <p:nvSpPr>
          <p:cNvPr id="35843" name="Title 2">
            <a:extLst>
              <a:ext uri="{FF2B5EF4-FFF2-40B4-BE49-F238E27FC236}">
                <a16:creationId xmlns:a16="http://schemas.microsoft.com/office/drawing/2014/main" id="{7EB688CE-D938-4AEF-9695-6D8C41B67EDA}"/>
              </a:ext>
            </a:extLst>
          </p:cNvPr>
          <p:cNvSpPr txBox="1">
            <a:spLocks noGrp="1" noChangeArrowheads="1"/>
          </p:cNvSpPr>
          <p:nvPr>
            <p:ph type="title"/>
          </p:nvPr>
        </p:nvSpPr>
        <p:spPr>
          <a:xfrm>
            <a:off x="838200" y="365125"/>
            <a:ext cx="9050338" cy="946150"/>
          </a:xfrm>
        </p:spPr>
        <p:txBody>
          <a:bodyPr/>
          <a:lstStyle/>
          <a:p>
            <a:r>
              <a:rPr lang="en-GB" altLang="en-US">
                <a:latin typeface="Century Gothic" panose="020B0502020202020204" pitchFamily="34" charset="0"/>
              </a:rPr>
              <a:t>Kolb’s Theory</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name="Slide40">
    <p:spTree>
      <p:nvGrpSpPr>
        <p:cNvPr id="1" name=""/>
        <p:cNvGrpSpPr/>
        <p:nvPr/>
      </p:nvGrpSpPr>
      <p:grpSpPr>
        <a:xfrm>
          <a:off x="0" y="0"/>
          <a:ext cx="0" cy="0"/>
          <a:chOff x="0" y="0"/>
          <a:chExt cx="0" cy="0"/>
        </a:xfrm>
      </p:grpSpPr>
      <p:sp>
        <p:nvSpPr>
          <p:cNvPr id="36866" name="Title 2">
            <a:extLst>
              <a:ext uri="{FF2B5EF4-FFF2-40B4-BE49-F238E27FC236}">
                <a16:creationId xmlns:a16="http://schemas.microsoft.com/office/drawing/2014/main" id="{9FDFA1E0-F3DB-4401-8017-95828498EE13}"/>
              </a:ext>
            </a:extLst>
          </p:cNvPr>
          <p:cNvSpPr txBox="1">
            <a:spLocks noGrp="1" noChangeArrowheads="1"/>
          </p:cNvSpPr>
          <p:nvPr>
            <p:ph type="title"/>
          </p:nvPr>
        </p:nvSpPr>
        <p:spPr>
          <a:xfrm>
            <a:off x="838200" y="365125"/>
            <a:ext cx="9050338" cy="946150"/>
          </a:xfrm>
        </p:spPr>
        <p:txBody>
          <a:bodyPr/>
          <a:lstStyle/>
          <a:p>
            <a:pPr eaLnBrk="1" hangingPunct="1"/>
            <a:r>
              <a:rPr lang="en-GB" altLang="en-US">
                <a:latin typeface="Century Gothic" panose="020B0502020202020204" pitchFamily="34" charset="0"/>
              </a:rPr>
              <a:t>Kolb’s Experiential Learning Cycle (1984)</a:t>
            </a:r>
          </a:p>
        </p:txBody>
      </p:sp>
      <p:pic>
        <p:nvPicPr>
          <p:cNvPr id="36867" name="Content Placeholder 5">
            <a:extLst>
              <a:ext uri="{FF2B5EF4-FFF2-40B4-BE49-F238E27FC236}">
                <a16:creationId xmlns:a16="http://schemas.microsoft.com/office/drawing/2014/main" id="{219A14F7-A2D7-48CE-A8CC-10C2ED5A146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1858963"/>
            <a:ext cx="6048375" cy="463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Box 1">
            <a:extLst>
              <a:ext uri="{FF2B5EF4-FFF2-40B4-BE49-F238E27FC236}">
                <a16:creationId xmlns:a16="http://schemas.microsoft.com/office/drawing/2014/main" id="{FB914613-96F9-4734-A08A-F321407B968D}"/>
              </a:ext>
            </a:extLst>
          </p:cNvPr>
          <p:cNvSpPr txBox="1">
            <a:spLocks noChangeArrowheads="1"/>
          </p:cNvSpPr>
          <p:nvPr/>
        </p:nvSpPr>
        <p:spPr bwMode="auto">
          <a:xfrm>
            <a:off x="6721475" y="1922463"/>
            <a:ext cx="27146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GB" altLang="en-US">
                <a:latin typeface="Century Gothic" panose="020B0502020202020204" pitchFamily="34" charset="0"/>
              </a:rPr>
              <a:t>WHAT did I do ?</a:t>
            </a:r>
          </a:p>
          <a:p>
            <a:endParaRPr lang="en-GB" altLang="en-US"/>
          </a:p>
        </p:txBody>
      </p:sp>
      <p:sp>
        <p:nvSpPr>
          <p:cNvPr id="36869" name="TextBox 2">
            <a:extLst>
              <a:ext uri="{FF2B5EF4-FFF2-40B4-BE49-F238E27FC236}">
                <a16:creationId xmlns:a16="http://schemas.microsoft.com/office/drawing/2014/main" id="{12D1D4E3-A11F-47ED-B297-5F836CF33D6C}"/>
              </a:ext>
            </a:extLst>
          </p:cNvPr>
          <p:cNvSpPr txBox="1">
            <a:spLocks noChangeArrowheads="1"/>
          </p:cNvSpPr>
          <p:nvPr/>
        </p:nvSpPr>
        <p:spPr bwMode="auto">
          <a:xfrm>
            <a:off x="8474075" y="3429000"/>
            <a:ext cx="2432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GB" altLang="en-US">
                <a:latin typeface="Century Gothic" panose="020B0502020202020204" pitchFamily="34" charset="0"/>
              </a:rPr>
              <a:t>WHAT happened ?</a:t>
            </a:r>
          </a:p>
          <a:p>
            <a:endParaRPr lang="en-GB" altLang="en-US"/>
          </a:p>
        </p:txBody>
      </p:sp>
      <p:sp>
        <p:nvSpPr>
          <p:cNvPr id="36870" name="TextBox 5">
            <a:extLst>
              <a:ext uri="{FF2B5EF4-FFF2-40B4-BE49-F238E27FC236}">
                <a16:creationId xmlns:a16="http://schemas.microsoft.com/office/drawing/2014/main" id="{7A0EAB0F-312F-422E-9ABA-9F8C1CE1C834}"/>
              </a:ext>
            </a:extLst>
          </p:cNvPr>
          <p:cNvSpPr txBox="1">
            <a:spLocks noChangeArrowheads="1"/>
          </p:cNvSpPr>
          <p:nvPr/>
        </p:nvSpPr>
        <p:spPr bwMode="auto">
          <a:xfrm>
            <a:off x="7258050" y="5673725"/>
            <a:ext cx="2432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GB" altLang="en-US">
                <a:latin typeface="Century Gothic" panose="020B0502020202020204" pitchFamily="34" charset="0"/>
              </a:rPr>
              <a:t>WHAT did I learn?</a:t>
            </a:r>
            <a:endParaRPr lang="en-GB" altLang="en-US"/>
          </a:p>
        </p:txBody>
      </p:sp>
      <p:sp>
        <p:nvSpPr>
          <p:cNvPr id="36871" name="TextBox 3">
            <a:extLst>
              <a:ext uri="{FF2B5EF4-FFF2-40B4-BE49-F238E27FC236}">
                <a16:creationId xmlns:a16="http://schemas.microsoft.com/office/drawing/2014/main" id="{3C878A01-FE33-421B-A595-B2F11153439F}"/>
              </a:ext>
            </a:extLst>
          </p:cNvPr>
          <p:cNvSpPr txBox="1">
            <a:spLocks noChangeArrowheads="1"/>
          </p:cNvSpPr>
          <p:nvPr/>
        </p:nvSpPr>
        <p:spPr bwMode="auto">
          <a:xfrm>
            <a:off x="838200" y="3429000"/>
            <a:ext cx="192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GB" altLang="en-US">
                <a:latin typeface="Century Gothic" panose="020B0502020202020204" pitchFamily="34" charset="0"/>
              </a:rPr>
              <a:t>WHAT can I do to improve?</a:t>
            </a:r>
          </a:p>
          <a:p>
            <a:endParaRPr lang="en-GB" altLang="en-US"/>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name="Slide39">
    <p:spTree>
      <p:nvGrpSpPr>
        <p:cNvPr id="1" name=""/>
        <p:cNvGrpSpPr/>
        <p:nvPr/>
      </p:nvGrpSpPr>
      <p:grpSpPr>
        <a:xfrm>
          <a:off x="0" y="0"/>
          <a:ext cx="0" cy="0"/>
          <a:chOff x="0" y="0"/>
          <a:chExt cx="0" cy="0"/>
        </a:xfrm>
      </p:grpSpPr>
      <p:sp>
        <p:nvSpPr>
          <p:cNvPr id="37890" name="Title 2">
            <a:extLst>
              <a:ext uri="{FF2B5EF4-FFF2-40B4-BE49-F238E27FC236}">
                <a16:creationId xmlns:a16="http://schemas.microsoft.com/office/drawing/2014/main" id="{4344CC35-709B-4C36-A351-E0A00836B96B}"/>
              </a:ext>
            </a:extLst>
          </p:cNvPr>
          <p:cNvSpPr txBox="1">
            <a:spLocks noGrp="1" noChangeArrowheads="1"/>
          </p:cNvSpPr>
          <p:nvPr>
            <p:ph type="title"/>
          </p:nvPr>
        </p:nvSpPr>
        <p:spPr>
          <a:xfrm>
            <a:off x="838200" y="346075"/>
            <a:ext cx="9050338" cy="946150"/>
          </a:xfrm>
        </p:spPr>
        <p:txBody>
          <a:bodyPr/>
          <a:lstStyle/>
          <a:p>
            <a:pPr eaLnBrk="1" hangingPunct="1"/>
            <a:r>
              <a:rPr lang="en-GB" altLang="en-US" dirty="0">
                <a:latin typeface="Century Gothic" panose="020B0502020202020204" pitchFamily="34" charset="0"/>
              </a:rPr>
              <a:t>Gibbs Reflective Cycle (1988)</a:t>
            </a:r>
          </a:p>
        </p:txBody>
      </p:sp>
      <p:pic>
        <p:nvPicPr>
          <p:cNvPr id="37891" name="Content Placeholder 6">
            <a:extLst>
              <a:ext uri="{FF2B5EF4-FFF2-40B4-BE49-F238E27FC236}">
                <a16:creationId xmlns:a16="http://schemas.microsoft.com/office/drawing/2014/main" id="{96CB2312-8D8C-4737-A934-FB50DC01DB54}"/>
              </a:ext>
            </a:extLst>
          </p:cNvPr>
          <p:cNvPicPr>
            <a:picLocks noGrp="1" noChangeAspect="1" noChangeArrowheads="1"/>
          </p:cNvPicPr>
          <p:nvPr>
            <p:ph type="pic" idx="4294967295"/>
          </p:nvPr>
        </p:nvPicPr>
        <p:blipFill>
          <a:blip r:embed="rId2">
            <a:extLst>
              <a:ext uri="{28A0092B-C50C-407E-A947-70E740481C1C}">
                <a14:useLocalDpi xmlns:a14="http://schemas.microsoft.com/office/drawing/2010/main" val="0"/>
              </a:ext>
            </a:extLst>
          </a:blip>
          <a:srcRect/>
          <a:stretch>
            <a:fillRect/>
          </a:stretch>
        </p:blipFill>
        <p:spPr>
          <a:xfrm>
            <a:off x="1441450" y="1726027"/>
            <a:ext cx="8023225" cy="5113337"/>
          </a:xfrm>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F6DB79-19AD-4DCE-A1AB-DA01AA4D5F55}"/>
              </a:ext>
            </a:extLst>
          </p:cNvPr>
          <p:cNvSpPr>
            <a:spLocks noGrp="1"/>
          </p:cNvSpPr>
          <p:nvPr>
            <p:ph idx="4294967295"/>
          </p:nvPr>
        </p:nvSpPr>
        <p:spPr>
          <a:xfrm>
            <a:off x="838200" y="1825625"/>
            <a:ext cx="10515600" cy="4351338"/>
          </a:xfrm>
        </p:spPr>
        <p:txBody>
          <a:bodyPr/>
          <a:lstStyle/>
          <a:p>
            <a:pPr marL="0" indent="0">
              <a:buNone/>
            </a:pPr>
            <a:r>
              <a:rPr lang="en-GB" sz="1600" dirty="0"/>
              <a:t>DESCRIPTION</a:t>
            </a:r>
          </a:p>
          <a:p>
            <a:pPr lvl="1"/>
            <a:r>
              <a:rPr lang="en-GB" sz="1400" dirty="0"/>
              <a:t>What happened? Where? When? Who? </a:t>
            </a:r>
          </a:p>
          <a:p>
            <a:pPr marL="0" indent="0">
              <a:buNone/>
            </a:pPr>
            <a:r>
              <a:rPr lang="en-GB" sz="1600" dirty="0"/>
              <a:t>FEELINGS</a:t>
            </a:r>
          </a:p>
          <a:p>
            <a:pPr lvl="1"/>
            <a:r>
              <a:rPr lang="en-GB" sz="1400" dirty="0"/>
              <a:t>What were you feeling before, during and after the situation? </a:t>
            </a:r>
          </a:p>
          <a:p>
            <a:pPr lvl="1"/>
            <a:r>
              <a:rPr lang="en-GB" sz="1400" dirty="0"/>
              <a:t>What do you think others were feeling? </a:t>
            </a:r>
          </a:p>
          <a:p>
            <a:pPr marL="0" indent="0">
              <a:buNone/>
            </a:pPr>
            <a:r>
              <a:rPr lang="en-GB" sz="1600" dirty="0"/>
              <a:t>EVALUATION</a:t>
            </a:r>
          </a:p>
          <a:p>
            <a:pPr lvl="1"/>
            <a:r>
              <a:rPr lang="en-GB" sz="1400" dirty="0"/>
              <a:t>What was good or bad about the experience? </a:t>
            </a:r>
          </a:p>
          <a:p>
            <a:pPr lvl="1"/>
            <a:r>
              <a:rPr lang="en-GB" sz="1400" dirty="0"/>
              <a:t>What went well and what didn’t?</a:t>
            </a:r>
          </a:p>
          <a:p>
            <a:pPr marL="0" indent="0">
              <a:buNone/>
            </a:pPr>
            <a:r>
              <a:rPr lang="en-GB" sz="1600" dirty="0"/>
              <a:t>ANALYSIS</a:t>
            </a:r>
          </a:p>
          <a:p>
            <a:pPr lvl="1"/>
            <a:r>
              <a:rPr lang="en-GB" sz="1400" dirty="0"/>
              <a:t>Why did things go well or why they didn’t? </a:t>
            </a:r>
          </a:p>
          <a:p>
            <a:pPr marL="0" indent="0">
              <a:buNone/>
            </a:pPr>
            <a:r>
              <a:rPr lang="en-GB" sz="1600" dirty="0"/>
              <a:t>CONCLUSION</a:t>
            </a:r>
          </a:p>
          <a:p>
            <a:pPr lvl="1"/>
            <a:r>
              <a:rPr lang="en-GB" sz="1400" dirty="0"/>
              <a:t>What did I learn? </a:t>
            </a:r>
          </a:p>
          <a:p>
            <a:pPr lvl="1"/>
            <a:r>
              <a:rPr lang="en-GB" sz="1400" dirty="0"/>
              <a:t>What else could I have done? </a:t>
            </a:r>
          </a:p>
          <a:p>
            <a:pPr marL="0" indent="0">
              <a:buNone/>
            </a:pPr>
            <a:r>
              <a:rPr lang="en-GB" sz="1600" dirty="0"/>
              <a:t>ACTION PLAN</a:t>
            </a:r>
          </a:p>
          <a:p>
            <a:pPr lvl="1"/>
            <a:r>
              <a:rPr lang="en-GB" sz="1400" dirty="0"/>
              <a:t>How would I do things differently in the future? </a:t>
            </a:r>
          </a:p>
          <a:p>
            <a:pPr lvl="1"/>
            <a:r>
              <a:rPr lang="en-GB" sz="1400" dirty="0"/>
              <a:t>How would I develop the required skills (TUOE, 2020)</a:t>
            </a:r>
          </a:p>
        </p:txBody>
      </p:sp>
      <p:sp>
        <p:nvSpPr>
          <p:cNvPr id="3" name="Title 2">
            <a:extLst>
              <a:ext uri="{FF2B5EF4-FFF2-40B4-BE49-F238E27FC236}">
                <a16:creationId xmlns:a16="http://schemas.microsoft.com/office/drawing/2014/main" id="{0261E7B5-4113-43DD-8EC4-3D3CB0C82CCE}"/>
              </a:ext>
            </a:extLst>
          </p:cNvPr>
          <p:cNvSpPr>
            <a:spLocks noGrp="1"/>
          </p:cNvSpPr>
          <p:nvPr>
            <p:ph type="title"/>
          </p:nvPr>
        </p:nvSpPr>
        <p:spPr/>
        <p:txBody>
          <a:bodyPr/>
          <a:lstStyle/>
          <a:p>
            <a:r>
              <a:rPr lang="en-GB" altLang="en-US" dirty="0">
                <a:latin typeface="Century Gothic" panose="020B0502020202020204" pitchFamily="34" charset="0"/>
              </a:rPr>
              <a:t>Gibbs Reflective Cycle (1988)</a:t>
            </a:r>
            <a:endParaRPr lang="en-GB" dirty="0"/>
          </a:p>
        </p:txBody>
      </p:sp>
    </p:spTree>
    <p:extLst>
      <p:ext uri="{BB962C8B-B14F-4D97-AF65-F5344CB8AC3E}">
        <p14:creationId xmlns:p14="http://schemas.microsoft.com/office/powerpoint/2010/main" val="2132095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106D3E-39DB-426D-9E5A-0A616968BF7F}"/>
              </a:ext>
            </a:extLst>
          </p:cNvPr>
          <p:cNvSpPr>
            <a:spLocks noGrp="1"/>
          </p:cNvSpPr>
          <p:nvPr>
            <p:ph idx="4294967295"/>
          </p:nvPr>
        </p:nvSpPr>
        <p:spPr/>
        <p:txBody>
          <a:bodyPr/>
          <a:lstStyle/>
          <a:p>
            <a:pPr marL="0" indent="0" hangingPunct="1">
              <a:buFont typeface="Arial" panose="020B0604020202020204" pitchFamily="34" charset="0"/>
              <a:buNone/>
              <a:defRPr/>
            </a:pPr>
            <a:r>
              <a:rPr lang="en-GB" dirty="0"/>
              <a:t>Moon (2002) identifies four 'levels' of reflection as a general guide –</a:t>
            </a:r>
          </a:p>
          <a:p>
            <a:pPr marL="0" indent="0" hangingPunct="1">
              <a:buFont typeface="Arial" panose="020B0604020202020204" pitchFamily="34" charset="0"/>
              <a:buNone/>
              <a:defRPr/>
            </a:pPr>
            <a:endParaRPr lang="en-GB" dirty="0"/>
          </a:p>
          <a:p>
            <a:pPr hangingPunct="1">
              <a:defRPr/>
            </a:pPr>
            <a:r>
              <a:rPr lang="en-GB" dirty="0"/>
              <a:t>Descriptive writing</a:t>
            </a:r>
          </a:p>
          <a:p>
            <a:pPr hangingPunct="1">
              <a:defRPr/>
            </a:pPr>
            <a:r>
              <a:rPr lang="en-GB" dirty="0"/>
              <a:t>Descriptive account with some reflection</a:t>
            </a:r>
          </a:p>
          <a:p>
            <a:pPr hangingPunct="1">
              <a:defRPr/>
            </a:pPr>
            <a:r>
              <a:rPr lang="en-GB" dirty="0"/>
              <a:t>Reflective writing 1</a:t>
            </a:r>
          </a:p>
          <a:p>
            <a:pPr marL="0" indent="0" hangingPunct="1">
              <a:buFont typeface="Arial" panose="020B0604020202020204" pitchFamily="34" charset="0"/>
              <a:buNone/>
              <a:defRPr/>
            </a:pPr>
            <a:r>
              <a:rPr lang="en-GB" dirty="0"/>
              <a:t>    Rationalising and sense making </a:t>
            </a:r>
          </a:p>
          <a:p>
            <a:pPr hangingPunct="1">
              <a:defRPr/>
            </a:pPr>
            <a:r>
              <a:rPr lang="en-GB" dirty="0"/>
              <a:t>Reflective writing 2 </a:t>
            </a:r>
          </a:p>
          <a:p>
            <a:pPr marL="0" indent="0" hangingPunct="1">
              <a:buFont typeface="Arial" panose="020B0604020202020204" pitchFamily="34" charset="0"/>
              <a:buNone/>
              <a:defRPr/>
            </a:pPr>
            <a:r>
              <a:rPr lang="en-GB" dirty="0"/>
              <a:t>    Future oriented </a:t>
            </a:r>
          </a:p>
          <a:p>
            <a:pPr hangingPunct="1">
              <a:defRPr/>
            </a:pPr>
            <a:endParaRPr lang="en-GB" dirty="0"/>
          </a:p>
        </p:txBody>
      </p:sp>
      <p:sp>
        <p:nvSpPr>
          <p:cNvPr id="39939" name="Title 2">
            <a:extLst>
              <a:ext uri="{FF2B5EF4-FFF2-40B4-BE49-F238E27FC236}">
                <a16:creationId xmlns:a16="http://schemas.microsoft.com/office/drawing/2014/main" id="{2BE08AE5-A992-4A52-B85C-8489D012ECB8}"/>
              </a:ext>
            </a:extLst>
          </p:cNvPr>
          <p:cNvSpPr txBox="1">
            <a:spLocks noGrp="1" noChangeArrowheads="1"/>
          </p:cNvSpPr>
          <p:nvPr>
            <p:ph type="title"/>
          </p:nvPr>
        </p:nvSpPr>
        <p:spPr>
          <a:xfrm>
            <a:off x="838200" y="365125"/>
            <a:ext cx="9050338" cy="946150"/>
          </a:xfrm>
        </p:spPr>
        <p:txBody>
          <a:bodyPr/>
          <a:lstStyle/>
          <a:p>
            <a:pPr hangingPunct="1"/>
            <a:r>
              <a:rPr lang="en-GB" altLang="en-US">
                <a:latin typeface="Century Gothic" panose="020B0502020202020204" pitchFamily="34" charset="0"/>
              </a:rPr>
              <a:t>Moon’s reflective writing</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1AD0A2-F73C-4A7A-A844-6828E0559D0E}"/>
              </a:ext>
            </a:extLst>
          </p:cNvPr>
          <p:cNvSpPr>
            <a:spLocks noGrp="1"/>
          </p:cNvSpPr>
          <p:nvPr>
            <p:ph idx="4294967295"/>
          </p:nvPr>
        </p:nvSpPr>
        <p:spPr>
          <a:xfrm>
            <a:off x="838200" y="1892300"/>
            <a:ext cx="10515600" cy="4351338"/>
          </a:xfrm>
        </p:spPr>
        <p:txBody>
          <a:bodyPr/>
          <a:lstStyle/>
          <a:p>
            <a:pPr>
              <a:defRPr/>
            </a:pPr>
            <a:r>
              <a:rPr lang="en-GB" sz="2000" dirty="0"/>
              <a:t>Entwistle (1996) suggests that a </a:t>
            </a:r>
            <a:r>
              <a:rPr lang="en-GB" sz="2000" b="1" i="1" dirty="0"/>
              <a:t>surface approach </a:t>
            </a:r>
            <a:r>
              <a:rPr lang="en-GB" sz="2000" dirty="0"/>
              <a:t>is directed merely towards meeting course requirements and study is done without regard to its purpose beyond that of passing the course</a:t>
            </a:r>
          </a:p>
          <a:p>
            <a:pPr>
              <a:defRPr/>
            </a:pPr>
            <a:r>
              <a:rPr lang="en-GB" sz="2000" dirty="0"/>
              <a:t>A </a:t>
            </a:r>
            <a:r>
              <a:rPr lang="en-GB" sz="2000" b="1" i="1" dirty="0"/>
              <a:t>deep learning </a:t>
            </a:r>
            <a:r>
              <a:rPr lang="en-GB" sz="2000" dirty="0"/>
              <a:t>approach is driven by the desire to understand the ideas, and is associated with an active interest in the subject matter</a:t>
            </a:r>
          </a:p>
          <a:p>
            <a:pPr>
              <a:defRPr/>
            </a:pPr>
            <a:endParaRPr lang="en-GB" sz="2000" dirty="0"/>
          </a:p>
          <a:p>
            <a:pPr marL="0" indent="0">
              <a:buFont typeface="Arial" panose="020B0604020202020204" pitchFamily="34" charset="0"/>
              <a:buNone/>
              <a:defRPr/>
            </a:pPr>
            <a:r>
              <a:rPr lang="en-GB" sz="2000" dirty="0"/>
              <a:t>People learn in different ways and Drucker (1999) argues that some people learn best by listening, some by reading, some by writing and some by doing</a:t>
            </a:r>
          </a:p>
          <a:p>
            <a:pPr marL="0" indent="0">
              <a:buFont typeface="Arial" panose="020B0604020202020204" pitchFamily="34" charset="0"/>
              <a:buNone/>
              <a:defRPr/>
            </a:pPr>
            <a:endParaRPr lang="en-GB" sz="2000" dirty="0"/>
          </a:p>
          <a:p>
            <a:pPr marL="0" indent="0">
              <a:buFont typeface="Arial" panose="020B0604020202020204" pitchFamily="34" charset="0"/>
              <a:buNone/>
              <a:defRPr/>
            </a:pPr>
            <a:r>
              <a:rPr lang="en-GB" sz="2000" dirty="0"/>
              <a:t>VARK - visual, auditory, read/write and kinaesthetic</a:t>
            </a:r>
          </a:p>
          <a:p>
            <a:pPr>
              <a:defRPr/>
            </a:pPr>
            <a:endParaRPr lang="en-GB" sz="2000" dirty="0"/>
          </a:p>
          <a:p>
            <a:pPr marL="0" indent="0">
              <a:buFont typeface="Arial" panose="020B0604020202020204" pitchFamily="34" charset="0"/>
              <a:buNone/>
              <a:defRPr/>
            </a:pPr>
            <a:r>
              <a:rPr lang="en-GB" sz="2000" dirty="0"/>
              <a:t>ACTIVITY – the VARK questionnaire available on the portal</a:t>
            </a:r>
          </a:p>
        </p:txBody>
      </p:sp>
      <p:sp>
        <p:nvSpPr>
          <p:cNvPr id="38915" name="Title 2">
            <a:extLst>
              <a:ext uri="{FF2B5EF4-FFF2-40B4-BE49-F238E27FC236}">
                <a16:creationId xmlns:a16="http://schemas.microsoft.com/office/drawing/2014/main" id="{1D9E1821-35A5-4F39-8B91-62DD5E057119}"/>
              </a:ext>
            </a:extLst>
          </p:cNvPr>
          <p:cNvSpPr txBox="1">
            <a:spLocks noGrp="1" noChangeArrowheads="1"/>
          </p:cNvSpPr>
          <p:nvPr>
            <p:ph type="title"/>
          </p:nvPr>
        </p:nvSpPr>
        <p:spPr>
          <a:xfrm>
            <a:off x="838200" y="365125"/>
            <a:ext cx="9050338" cy="946150"/>
          </a:xfrm>
        </p:spPr>
        <p:txBody>
          <a:bodyPr/>
          <a:lstStyle/>
          <a:p>
            <a:r>
              <a:rPr lang="en-GB" altLang="en-US">
                <a:latin typeface="Century Gothic" panose="020B0502020202020204" pitchFamily="34" charset="0"/>
              </a:rPr>
              <a:t>Learning and learning styles	</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70D415-2139-4C5B-B41F-0D1F7B562722}"/>
              </a:ext>
            </a:extLst>
          </p:cNvPr>
          <p:cNvSpPr>
            <a:spLocks noGrp="1"/>
          </p:cNvSpPr>
          <p:nvPr>
            <p:ph idx="4294967295"/>
          </p:nvPr>
        </p:nvSpPr>
        <p:spPr>
          <a:xfrm>
            <a:off x="838200" y="1825625"/>
            <a:ext cx="10515600" cy="4667250"/>
          </a:xfrm>
        </p:spPr>
        <p:txBody>
          <a:bodyPr/>
          <a:lstStyle/>
          <a:p>
            <a:pPr marL="342900" indent="-342900" hangingPunct="1">
              <a:buFont typeface="Arial" panose="020B0604020202020204" pitchFamily="34" charset="0"/>
              <a:buAutoNum type="arabicPeriod"/>
              <a:defRPr/>
            </a:pPr>
            <a:r>
              <a:rPr sz="2200" b="1" dirty="0"/>
              <a:t>Strengthening Emotional Intelligence</a:t>
            </a:r>
          </a:p>
          <a:p>
            <a:pPr marL="0" indent="0" hangingPunct="1">
              <a:buFont typeface="Arial" panose="020B0604020202020204" pitchFamily="34" charset="0"/>
              <a:buNone/>
              <a:defRPr/>
            </a:pPr>
            <a:r>
              <a:rPr sz="2200" dirty="0"/>
              <a:t>When taking time to self-reflect you are looking </a:t>
            </a:r>
            <a:r>
              <a:rPr sz="2200" b="1" dirty="0"/>
              <a:t>inwards</a:t>
            </a:r>
            <a:r>
              <a:rPr sz="2200" dirty="0"/>
              <a:t>. This helps to build two components to </a:t>
            </a:r>
            <a:r>
              <a:rPr sz="2200" b="1" dirty="0"/>
              <a:t>emotional intelligence</a:t>
            </a:r>
            <a:r>
              <a:rPr sz="2200" dirty="0"/>
              <a:t>: </a:t>
            </a:r>
            <a:r>
              <a:rPr sz="2200" b="1" dirty="0">
                <a:solidFill>
                  <a:srgbClr val="FF0000"/>
                </a:solidFill>
              </a:rPr>
              <a:t>self-awareness </a:t>
            </a:r>
            <a:r>
              <a:rPr sz="2200" dirty="0"/>
              <a:t>and</a:t>
            </a:r>
            <a:r>
              <a:rPr sz="2200" b="1" dirty="0">
                <a:solidFill>
                  <a:srgbClr val="FF0000"/>
                </a:solidFill>
              </a:rPr>
              <a:t> self-regulation. </a:t>
            </a:r>
          </a:p>
          <a:p>
            <a:pPr hangingPunct="1">
              <a:defRPr/>
            </a:pPr>
            <a:endParaRPr sz="2200" dirty="0">
              <a:solidFill>
                <a:srgbClr val="FF0000"/>
              </a:solidFill>
            </a:endParaRPr>
          </a:p>
          <a:p>
            <a:pPr hangingPunct="1">
              <a:defRPr/>
            </a:pPr>
            <a:r>
              <a:rPr sz="2200" dirty="0"/>
              <a:t>Self awareness gives you the ability to understand your </a:t>
            </a:r>
            <a:r>
              <a:rPr sz="2200" dirty="0">
                <a:solidFill>
                  <a:srgbClr val="FF0000"/>
                </a:solidFill>
              </a:rPr>
              <a:t>emotions, strengths, weaknesses, drives, values and goals,</a:t>
            </a:r>
            <a:r>
              <a:rPr sz="2200" dirty="0"/>
              <a:t> and </a:t>
            </a:r>
            <a:r>
              <a:rPr sz="2200" dirty="0" err="1"/>
              <a:t>recognise</a:t>
            </a:r>
            <a:r>
              <a:rPr sz="2200" dirty="0"/>
              <a:t> </a:t>
            </a:r>
            <a:r>
              <a:rPr sz="2200" dirty="0">
                <a:solidFill>
                  <a:srgbClr val="FF0000"/>
                </a:solidFill>
              </a:rPr>
              <a:t>their impact on others.</a:t>
            </a:r>
          </a:p>
          <a:p>
            <a:pPr hangingPunct="1">
              <a:defRPr/>
            </a:pPr>
            <a:r>
              <a:rPr sz="2200" dirty="0"/>
              <a:t> Self-regulation involves the ability to </a:t>
            </a:r>
            <a:r>
              <a:rPr sz="2200" dirty="0">
                <a:solidFill>
                  <a:srgbClr val="FF0000"/>
                </a:solidFill>
              </a:rPr>
              <a:t>control or redirect your disruptive emotions</a:t>
            </a:r>
            <a:r>
              <a:rPr sz="2200" dirty="0"/>
              <a:t> and </a:t>
            </a:r>
            <a:r>
              <a:rPr sz="2200" dirty="0">
                <a:solidFill>
                  <a:srgbClr val="FF0000"/>
                </a:solidFill>
              </a:rPr>
              <a:t>impulses and adapt to changing circumstances</a:t>
            </a:r>
            <a:r>
              <a:rPr sz="2200" dirty="0"/>
              <a:t>. </a:t>
            </a:r>
          </a:p>
          <a:p>
            <a:pPr marL="0" indent="0" hangingPunct="1">
              <a:buFont typeface="Arial" panose="020B0604020202020204" pitchFamily="34" charset="0"/>
              <a:buNone/>
              <a:defRPr/>
            </a:pPr>
            <a:endParaRPr sz="2200" dirty="0"/>
          </a:p>
          <a:p>
            <a:pPr marL="0" indent="0" hangingPunct="1">
              <a:buFont typeface="Arial" panose="020B0604020202020204" pitchFamily="34" charset="0"/>
              <a:buNone/>
              <a:defRPr/>
            </a:pPr>
            <a:r>
              <a:rPr sz="2200" b="1" dirty="0"/>
              <a:t>Building these skills will improve both your personal life and professional role as a leader</a:t>
            </a:r>
          </a:p>
        </p:txBody>
      </p:sp>
      <p:sp>
        <p:nvSpPr>
          <p:cNvPr id="40963" name="Title 2">
            <a:extLst>
              <a:ext uri="{FF2B5EF4-FFF2-40B4-BE49-F238E27FC236}">
                <a16:creationId xmlns:a16="http://schemas.microsoft.com/office/drawing/2014/main" id="{31E59E19-5E16-4107-9470-B200C06A6C86}"/>
              </a:ext>
            </a:extLst>
          </p:cNvPr>
          <p:cNvSpPr txBox="1">
            <a:spLocks noGrp="1" noChangeArrowheads="1"/>
          </p:cNvSpPr>
          <p:nvPr>
            <p:ph type="title"/>
          </p:nvPr>
        </p:nvSpPr>
        <p:spPr>
          <a:xfrm>
            <a:off x="838200" y="365125"/>
            <a:ext cx="9050338" cy="946150"/>
          </a:xfrm>
        </p:spPr>
        <p:txBody>
          <a:bodyPr/>
          <a:lstStyle/>
          <a:p>
            <a:pPr hangingPunct="1"/>
            <a:r>
              <a:rPr lang="en-GB" altLang="en-US" dirty="0">
                <a:latin typeface="Century Gothic" panose="020B0502020202020204" pitchFamily="34" charset="0"/>
              </a:rPr>
              <a:t>Benefits of self reflection</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C86486E4-48A9-41E8-8344-51E1CD15C85A}"/>
              </a:ext>
            </a:extLst>
          </p:cNvPr>
          <p:cNvSpPr txBox="1">
            <a:spLocks noGrp="1" noChangeArrowheads="1"/>
          </p:cNvSpPr>
          <p:nvPr>
            <p:ph type="title"/>
          </p:nvPr>
        </p:nvSpPr>
        <p:spPr>
          <a:xfrm>
            <a:off x="815975" y="1231900"/>
            <a:ext cx="4503738" cy="782638"/>
          </a:xfrm>
        </p:spPr>
        <p:txBody>
          <a:bodyPr/>
          <a:lstStyle/>
          <a:p>
            <a:pPr eaLnBrk="1" hangingPunct="1"/>
            <a:r>
              <a:rPr altLang="en-US" sz="3200">
                <a:latin typeface="Century Gothic" panose="020B0502020202020204" pitchFamily="34" charset="0"/>
              </a:rPr>
              <a:t>Today’s session Learning  Objectives</a:t>
            </a:r>
            <a:endParaRPr lang="ru-RU" altLang="en-US" sz="3200">
              <a:latin typeface="Century Gothic" panose="020B0502020202020204" pitchFamily="34" charset="0"/>
            </a:endParaRPr>
          </a:p>
        </p:txBody>
      </p:sp>
      <p:sp>
        <p:nvSpPr>
          <p:cNvPr id="24579" name="Text Placeholder 23">
            <a:extLst>
              <a:ext uri="{FF2B5EF4-FFF2-40B4-BE49-F238E27FC236}">
                <a16:creationId xmlns:a16="http://schemas.microsoft.com/office/drawing/2014/main" id="{A46785C2-A41C-4379-81D0-BD82D79E2C8A}"/>
              </a:ext>
            </a:extLst>
          </p:cNvPr>
          <p:cNvSpPr txBox="1">
            <a:spLocks noGrp="1" noChangeArrowheads="1"/>
          </p:cNvSpPr>
          <p:nvPr>
            <p:ph type="body" idx="4294967295"/>
          </p:nvPr>
        </p:nvSpPr>
        <p:spPr>
          <a:xfrm>
            <a:off x="811213" y="2374900"/>
            <a:ext cx="4565650" cy="701675"/>
          </a:xfrm>
        </p:spPr>
        <p:txBody>
          <a:bodyPr/>
          <a:lstStyle/>
          <a:p>
            <a:pPr marL="0" indent="0" eaLnBrk="1" hangingPunct="1">
              <a:buFont typeface="Arial" panose="020B0604020202020204" pitchFamily="34" charset="0"/>
              <a:buNone/>
            </a:pPr>
            <a:r>
              <a:rPr lang="en-GB" altLang="en-US" sz="2400" b="1">
                <a:latin typeface="Arial" panose="020B0604020202020204" pitchFamily="34" charset="0"/>
              </a:rPr>
              <a:t>Reflective Writing and Assignment 2:</a:t>
            </a:r>
            <a:endParaRPr altLang="en-US" sz="2400" b="1">
              <a:latin typeface="Arial" panose="020B0604020202020204" pitchFamily="34" charset="0"/>
            </a:endParaRPr>
          </a:p>
        </p:txBody>
      </p:sp>
      <p:sp>
        <p:nvSpPr>
          <p:cNvPr id="24580" name="Text Placeholder 4">
            <a:extLst>
              <a:ext uri="{FF2B5EF4-FFF2-40B4-BE49-F238E27FC236}">
                <a16:creationId xmlns:a16="http://schemas.microsoft.com/office/drawing/2014/main" id="{3FE49C27-A846-4B7F-B0F8-DEAB095A5F94}"/>
              </a:ext>
            </a:extLst>
          </p:cNvPr>
          <p:cNvSpPr txBox="1">
            <a:spLocks noGrp="1" noChangeArrowheads="1"/>
          </p:cNvSpPr>
          <p:nvPr>
            <p:ph type="body" idx="4294967295"/>
          </p:nvPr>
        </p:nvSpPr>
        <p:spPr>
          <a:xfrm>
            <a:off x="830263" y="3076575"/>
            <a:ext cx="4548187" cy="3324225"/>
          </a:xfrm>
        </p:spPr>
        <p:txBody>
          <a:bodyPr/>
          <a:lstStyle/>
          <a:p>
            <a:pPr marL="179388" indent="-179388" eaLnBrk="1" hangingPunct="1">
              <a:lnSpc>
                <a:spcPct val="70000"/>
              </a:lnSpc>
              <a:spcBef>
                <a:spcPts val="600"/>
              </a:spcBef>
              <a:buClr>
                <a:srgbClr val="D30F64"/>
              </a:buClr>
            </a:pPr>
            <a:endParaRPr lang="en-GB" altLang="en-US" sz="1200" dirty="0">
              <a:solidFill>
                <a:srgbClr val="595959"/>
              </a:solidFill>
              <a:latin typeface="Arial" panose="020B0604020202020204" pitchFamily="34" charset="0"/>
            </a:endParaRPr>
          </a:p>
          <a:p>
            <a:pPr marL="179388" indent="-179388" eaLnBrk="1" hangingPunct="1">
              <a:lnSpc>
                <a:spcPct val="70000"/>
              </a:lnSpc>
              <a:spcBef>
                <a:spcPts val="600"/>
              </a:spcBef>
              <a:buClr>
                <a:srgbClr val="D30F64"/>
              </a:buClr>
            </a:pPr>
            <a:endParaRPr lang="en-GB" altLang="en-US" sz="1200" dirty="0">
              <a:solidFill>
                <a:srgbClr val="595959"/>
              </a:solidFill>
              <a:latin typeface="Arial" panose="020B0604020202020204" pitchFamily="34" charset="0"/>
            </a:endParaRPr>
          </a:p>
          <a:p>
            <a:pPr marL="179388" indent="-179388" eaLnBrk="1" hangingPunct="1">
              <a:lnSpc>
                <a:spcPct val="70000"/>
              </a:lnSpc>
              <a:spcBef>
                <a:spcPts val="600"/>
              </a:spcBef>
              <a:buClr>
                <a:srgbClr val="D30F64"/>
              </a:buClr>
            </a:pPr>
            <a:r>
              <a:rPr lang="en-GB" altLang="en-US" sz="2000" dirty="0">
                <a:solidFill>
                  <a:srgbClr val="595959"/>
                </a:solidFill>
                <a:latin typeface="Century Gothic" panose="020B0502020202020204" pitchFamily="34" charset="0"/>
              </a:rPr>
              <a:t>To understand the nature and importance of reflection</a:t>
            </a:r>
          </a:p>
          <a:p>
            <a:pPr marL="179388" indent="-179388" eaLnBrk="1" hangingPunct="1">
              <a:lnSpc>
                <a:spcPct val="70000"/>
              </a:lnSpc>
              <a:spcBef>
                <a:spcPts val="600"/>
              </a:spcBef>
              <a:buClr>
                <a:srgbClr val="D30F64"/>
              </a:buClr>
            </a:pPr>
            <a:r>
              <a:rPr lang="en-GB" altLang="en-US" sz="2000" dirty="0">
                <a:solidFill>
                  <a:srgbClr val="595959"/>
                </a:solidFill>
                <a:latin typeface="Century Gothic" panose="020B0502020202020204" pitchFamily="34" charset="0"/>
              </a:rPr>
              <a:t>To understand the models of reflection</a:t>
            </a:r>
          </a:p>
          <a:p>
            <a:pPr marL="179388" indent="-179388" eaLnBrk="1" hangingPunct="1">
              <a:lnSpc>
                <a:spcPct val="70000"/>
              </a:lnSpc>
              <a:spcBef>
                <a:spcPts val="600"/>
              </a:spcBef>
              <a:buClr>
                <a:srgbClr val="D30F64"/>
              </a:buClr>
            </a:pPr>
            <a:r>
              <a:rPr lang="en-GB" altLang="en-US" sz="2000" dirty="0">
                <a:solidFill>
                  <a:srgbClr val="595959"/>
                </a:solidFill>
                <a:latin typeface="Century Gothic" panose="020B0502020202020204" pitchFamily="34" charset="0"/>
              </a:rPr>
              <a:t>To apply reflective models in our own context</a:t>
            </a:r>
          </a:p>
          <a:p>
            <a:pPr marL="179388" indent="-179388" eaLnBrk="1" hangingPunct="1">
              <a:lnSpc>
                <a:spcPct val="70000"/>
              </a:lnSpc>
              <a:spcBef>
                <a:spcPts val="600"/>
              </a:spcBef>
              <a:buClr>
                <a:srgbClr val="D30F64"/>
              </a:buClr>
            </a:pPr>
            <a:r>
              <a:rPr lang="en-GB" altLang="en-US" sz="2000" dirty="0">
                <a:solidFill>
                  <a:srgbClr val="595959"/>
                </a:solidFill>
                <a:latin typeface="Century Gothic" panose="020B0502020202020204" pitchFamily="34" charset="0"/>
              </a:rPr>
              <a:t>Focus on Assignment 2- Reflective Journal!</a:t>
            </a:r>
          </a:p>
          <a:p>
            <a:pPr marL="179388" indent="-179388" eaLnBrk="1" hangingPunct="1">
              <a:lnSpc>
                <a:spcPct val="70000"/>
              </a:lnSpc>
              <a:spcBef>
                <a:spcPts val="600"/>
              </a:spcBef>
              <a:buClr>
                <a:srgbClr val="D30F64"/>
              </a:buClr>
            </a:pPr>
            <a:endParaRPr lang="ru-RU" altLang="en-US" sz="1200" dirty="0">
              <a:solidFill>
                <a:srgbClr val="595959"/>
              </a:solidFill>
              <a:latin typeface="Arial" panose="020B0604020202020204" pitchFamily="34" charset="0"/>
            </a:endParaRPr>
          </a:p>
        </p:txBody>
      </p:sp>
      <p:pic>
        <p:nvPicPr>
          <p:cNvPr id="24581" name="Picture Placeholder 13" descr="Boat on sunset sea">
            <a:extLst>
              <a:ext uri="{FF2B5EF4-FFF2-40B4-BE49-F238E27FC236}">
                <a16:creationId xmlns:a16="http://schemas.microsoft.com/office/drawing/2014/main" id="{B802F76A-927B-4E91-8672-A2C1F823951C}"/>
              </a:ext>
            </a:extLst>
          </p:cNvPr>
          <p:cNvPicPr>
            <a:picLocks noGrp="1" noChangeAspect="1" noChangeArrowheads="1"/>
          </p:cNvPicPr>
          <p:nvPr>
            <p:ph type="pic" idx="4294967295"/>
          </p:nvPr>
        </p:nvPicPr>
        <p:blipFill>
          <a:blip r:embed="rId2">
            <a:extLst>
              <a:ext uri="{28A0092B-C50C-407E-A947-70E740481C1C}">
                <a14:useLocalDpi xmlns:a14="http://schemas.microsoft.com/office/drawing/2010/main" val="0"/>
              </a:ext>
            </a:extLst>
          </a:blip>
          <a:srcRect l="18" t="19054" r="-18" b="-174"/>
          <a:stretch>
            <a:fillRect/>
          </a:stretch>
        </p:blipFill>
        <p:spPr>
          <a:xfrm>
            <a:off x="5772150" y="1484313"/>
            <a:ext cx="6421438" cy="3438525"/>
          </a:xfrm>
        </p:spPr>
      </p:pic>
      <p:sp>
        <p:nvSpPr>
          <p:cNvPr id="24582" name="Slide Number Placeholder 3">
            <a:extLst>
              <a:ext uri="{FF2B5EF4-FFF2-40B4-BE49-F238E27FC236}">
                <a16:creationId xmlns:a16="http://schemas.microsoft.com/office/drawing/2014/main" id="{CE51956E-3431-4BBC-8E25-FD733E0A62D9}"/>
              </a:ext>
            </a:extLst>
          </p:cNvPr>
          <p:cNvSpPr txBox="1">
            <a:spLocks noChangeArrowheads="1"/>
          </p:cNvSpPr>
          <p:nvPr/>
        </p:nvSpPr>
        <p:spPr bwMode="auto">
          <a:xfrm>
            <a:off x="10804525" y="5816600"/>
            <a:ext cx="549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90000"/>
              </a:lnSpc>
              <a:spcBef>
                <a:spcPts val="1000"/>
              </a:spcBef>
              <a:buSzPct val="100000"/>
              <a:buFont typeface="Arial" panose="020B0604020202020204" pitchFamily="34" charset="0"/>
              <a:buChar char="•"/>
              <a:defRPr sz="2800">
                <a:solidFill>
                  <a:srgbClr val="008EDC"/>
                </a:solidFill>
                <a:latin typeface="Arial" panose="020B0604020202020204" pitchFamily="34" charset="0"/>
              </a:defRPr>
            </a:lvl1pPr>
            <a:lvl2pPr marL="742950" indent="-285750">
              <a:lnSpc>
                <a:spcPct val="90000"/>
              </a:lnSpc>
              <a:spcBef>
                <a:spcPts val="500"/>
              </a:spcBef>
              <a:buSzPct val="100000"/>
              <a:buFont typeface="Arial" panose="020B0604020202020204" pitchFamily="34" charset="0"/>
              <a:buChar char="•"/>
              <a:defRPr sz="2400">
                <a:solidFill>
                  <a:srgbClr val="008EDC"/>
                </a:solidFill>
                <a:latin typeface="Arial" panose="020B0604020202020204" pitchFamily="34" charset="0"/>
              </a:defRPr>
            </a:lvl2pPr>
            <a:lvl3pPr marL="1143000" indent="-228600">
              <a:lnSpc>
                <a:spcPct val="90000"/>
              </a:lnSpc>
              <a:spcBef>
                <a:spcPts val="500"/>
              </a:spcBef>
              <a:buSzPct val="100000"/>
              <a:buFont typeface="Arial" panose="020B0604020202020204" pitchFamily="34" charset="0"/>
              <a:buChar char="•"/>
              <a:defRPr sz="2000">
                <a:solidFill>
                  <a:srgbClr val="008EDC"/>
                </a:solidFill>
                <a:latin typeface="Arial" panose="020B0604020202020204" pitchFamily="34" charset="0"/>
              </a:defRPr>
            </a:lvl3pPr>
            <a:lvl4pPr marL="1600200" indent="-228600">
              <a:lnSpc>
                <a:spcPct val="90000"/>
              </a:lnSpc>
              <a:spcBef>
                <a:spcPts val="500"/>
              </a:spcBef>
              <a:buSzPct val="100000"/>
              <a:buFont typeface="Arial" panose="020B0604020202020204" pitchFamily="34" charset="0"/>
              <a:buChar char="•"/>
              <a:defRPr>
                <a:solidFill>
                  <a:srgbClr val="008EDC"/>
                </a:solidFill>
                <a:latin typeface="Arial" panose="020B0604020202020204" pitchFamily="34" charset="0"/>
              </a:defRPr>
            </a:lvl4pPr>
            <a:lvl5pPr marL="2057400" indent="-228600">
              <a:lnSpc>
                <a:spcPct val="90000"/>
              </a:lnSpc>
              <a:spcBef>
                <a:spcPts val="500"/>
              </a:spcBef>
              <a:buSzPct val="100000"/>
              <a:buFont typeface="Arial" panose="020B0604020202020204" pitchFamily="34" charset="0"/>
              <a:buChar char="•"/>
              <a:defRPr>
                <a:solidFill>
                  <a:srgbClr val="008EDC"/>
                </a:solidFill>
                <a:latin typeface="Arial" panose="020B0604020202020204" pitchFamily="34" charset="0"/>
              </a:defRPr>
            </a:lvl5pPr>
            <a:lvl6pPr marL="25146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6pPr>
            <a:lvl7pPr marL="29718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7pPr>
            <a:lvl8pPr marL="34290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8pPr>
            <a:lvl9pPr marL="38862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9pPr>
          </a:lstStyle>
          <a:p>
            <a:pPr algn="ctr" eaLnBrk="1" hangingPunct="1">
              <a:lnSpc>
                <a:spcPct val="100000"/>
              </a:lnSpc>
              <a:spcBef>
                <a:spcPct val="0"/>
              </a:spcBef>
              <a:buSzTx/>
              <a:buFontTx/>
              <a:buNone/>
            </a:pPr>
            <a:fld id="{55978AE4-EDA8-4470-918F-2C721A1504A3}" type="slidenum">
              <a:rPr lang="ru-RU" altLang="en-US" sz="1000">
                <a:solidFill>
                  <a:srgbClr val="FFFFFF"/>
                </a:solidFill>
              </a:rPr>
              <a:pPr algn="ctr" eaLnBrk="1" hangingPunct="1">
                <a:lnSpc>
                  <a:spcPct val="100000"/>
                </a:lnSpc>
                <a:spcBef>
                  <a:spcPct val="0"/>
                </a:spcBef>
                <a:buSzTx/>
                <a:buFontTx/>
                <a:buNone/>
              </a:pPr>
              <a:t>2</a:t>
            </a:fld>
            <a:endParaRPr lang="ru-RU" altLang="en-US" sz="1000">
              <a:solidFill>
                <a:srgbClr val="FFFFFF"/>
              </a:solidFill>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98D3EA-7055-4134-B424-D400CC1960EF}"/>
              </a:ext>
            </a:extLst>
          </p:cNvPr>
          <p:cNvSpPr>
            <a:spLocks noGrp="1"/>
          </p:cNvSpPr>
          <p:nvPr>
            <p:ph idx="4294967295"/>
          </p:nvPr>
        </p:nvSpPr>
        <p:spPr/>
        <p:txBody>
          <a:bodyPr/>
          <a:lstStyle/>
          <a:p>
            <a:pPr marL="0" indent="0" hangingPunct="1">
              <a:buFont typeface="Arial" panose="020B0604020202020204" pitchFamily="34" charset="0"/>
              <a:buNone/>
              <a:defRPr/>
            </a:pPr>
            <a:r>
              <a:rPr sz="2400" dirty="0"/>
              <a:t>Becoming clear on your core values will help to strengthen your </a:t>
            </a:r>
            <a:r>
              <a:rPr sz="2400" b="1" dirty="0"/>
              <a:t>integrity</a:t>
            </a:r>
            <a:r>
              <a:rPr sz="2400" dirty="0"/>
              <a:t> and lead you to </a:t>
            </a:r>
            <a:r>
              <a:rPr sz="2400" b="1" dirty="0"/>
              <a:t>better decisions</a:t>
            </a:r>
            <a:r>
              <a:rPr sz="2400" dirty="0"/>
              <a:t>. </a:t>
            </a:r>
          </a:p>
          <a:p>
            <a:pPr marL="0" indent="0" hangingPunct="1">
              <a:buFont typeface="Arial" panose="020B0604020202020204" pitchFamily="34" charset="0"/>
              <a:buNone/>
              <a:defRPr/>
            </a:pPr>
            <a:endParaRPr sz="2400" dirty="0"/>
          </a:p>
          <a:p>
            <a:pPr marL="0" indent="0" hangingPunct="1">
              <a:buFont typeface="Arial" panose="020B0604020202020204" pitchFamily="34" charset="0"/>
              <a:buNone/>
              <a:defRPr/>
            </a:pPr>
            <a:r>
              <a:rPr sz="2400" dirty="0"/>
              <a:t>Our integrity is often put to the test during stressful times. </a:t>
            </a:r>
          </a:p>
          <a:p>
            <a:pPr marL="0" indent="0" hangingPunct="1">
              <a:buFont typeface="Arial" panose="020B0604020202020204" pitchFamily="34" charset="0"/>
              <a:buNone/>
              <a:defRPr/>
            </a:pPr>
            <a:endParaRPr sz="2400" dirty="0"/>
          </a:p>
          <a:p>
            <a:pPr marL="0" indent="0" hangingPunct="1">
              <a:buFont typeface="Arial" panose="020B0604020202020204" pitchFamily="34" charset="0"/>
              <a:buNone/>
              <a:defRPr/>
            </a:pPr>
            <a:r>
              <a:rPr sz="2400" dirty="0"/>
              <a:t>Taking time to review your </a:t>
            </a:r>
            <a:r>
              <a:rPr sz="2400" b="1" dirty="0"/>
              <a:t>key decisions and actions in the recent past </a:t>
            </a:r>
            <a:r>
              <a:rPr sz="2400" dirty="0"/>
              <a:t>and </a:t>
            </a:r>
            <a:r>
              <a:rPr sz="2400" b="1" dirty="0"/>
              <a:t>evaluating them against your core values </a:t>
            </a:r>
            <a:r>
              <a:rPr sz="2400" dirty="0"/>
              <a:t>is critical to acting with integrity. </a:t>
            </a:r>
          </a:p>
          <a:p>
            <a:pPr marL="0" indent="0" hangingPunct="1">
              <a:buFont typeface="Arial" panose="020B0604020202020204" pitchFamily="34" charset="0"/>
              <a:buNone/>
              <a:defRPr/>
            </a:pPr>
            <a:endParaRPr sz="2400" dirty="0"/>
          </a:p>
          <a:p>
            <a:pPr marL="0" indent="0" hangingPunct="1">
              <a:buFont typeface="Arial" panose="020B0604020202020204" pitchFamily="34" charset="0"/>
              <a:buNone/>
              <a:defRPr/>
            </a:pPr>
            <a:r>
              <a:rPr sz="2400" dirty="0"/>
              <a:t>Doing this consistently can </a:t>
            </a:r>
            <a:r>
              <a:rPr sz="2400" b="1" dirty="0"/>
              <a:t>solidify your values and make the decision making process easier in the future</a:t>
            </a:r>
            <a:r>
              <a:rPr sz="2400" dirty="0"/>
              <a:t>.</a:t>
            </a:r>
            <a:endParaRPr lang="en-GB" sz="2400" dirty="0"/>
          </a:p>
          <a:p>
            <a:pPr hangingPunct="1">
              <a:defRPr/>
            </a:pPr>
            <a:endParaRPr lang="en-GB" sz="2400" dirty="0"/>
          </a:p>
        </p:txBody>
      </p:sp>
      <p:sp>
        <p:nvSpPr>
          <p:cNvPr id="41987" name="Title 2">
            <a:extLst>
              <a:ext uri="{FF2B5EF4-FFF2-40B4-BE49-F238E27FC236}">
                <a16:creationId xmlns:a16="http://schemas.microsoft.com/office/drawing/2014/main" id="{F4477348-2032-4AFD-A2DA-E12590944916}"/>
              </a:ext>
            </a:extLst>
          </p:cNvPr>
          <p:cNvSpPr txBox="1">
            <a:spLocks noGrp="1" noChangeArrowheads="1"/>
          </p:cNvSpPr>
          <p:nvPr>
            <p:ph type="title"/>
          </p:nvPr>
        </p:nvSpPr>
        <p:spPr>
          <a:xfrm>
            <a:off x="838200" y="365125"/>
            <a:ext cx="9050338" cy="946150"/>
          </a:xfrm>
        </p:spPr>
        <p:txBody>
          <a:bodyPr/>
          <a:lstStyle/>
          <a:p>
            <a:pPr hangingPunct="1"/>
            <a:r>
              <a:rPr lang="en-GB" altLang="en-US">
                <a:latin typeface="Century Gothic" panose="020B0502020202020204" pitchFamily="34" charset="0"/>
              </a:rPr>
              <a:t>2. Acting With Integrity</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a:extLst>
              <a:ext uri="{FF2B5EF4-FFF2-40B4-BE49-F238E27FC236}">
                <a16:creationId xmlns:a16="http://schemas.microsoft.com/office/drawing/2014/main" id="{ED69891B-2E58-495C-A5C7-228C85A1EC2B}"/>
              </a:ext>
            </a:extLst>
          </p:cNvPr>
          <p:cNvSpPr txBox="1">
            <a:spLocks noGrp="1" noChangeArrowheads="1"/>
          </p:cNvSpPr>
          <p:nvPr>
            <p:ph idx="4294967295"/>
          </p:nvPr>
        </p:nvSpPr>
        <p:spPr>
          <a:xfrm>
            <a:off x="838200" y="2705100"/>
            <a:ext cx="10515600" cy="3471863"/>
          </a:xfrm>
        </p:spPr>
        <p:txBody>
          <a:bodyPr/>
          <a:lstStyle/>
          <a:p>
            <a:pPr hangingPunct="1"/>
            <a:r>
              <a:rPr altLang="en-US">
                <a:latin typeface="Arial" panose="020B0604020202020204" pitchFamily="34" charset="0"/>
              </a:rPr>
              <a:t>Confidence is crucial for managing a busy, complex life that includes </a:t>
            </a:r>
            <a:r>
              <a:rPr altLang="en-US">
                <a:solidFill>
                  <a:srgbClr val="FF0000"/>
                </a:solidFill>
                <a:latin typeface="Arial" panose="020B0604020202020204" pitchFamily="34" charset="0"/>
              </a:rPr>
              <a:t>meeting career, family, community and self needs</a:t>
            </a:r>
            <a:r>
              <a:rPr altLang="en-US">
                <a:latin typeface="Arial" panose="020B0604020202020204" pitchFamily="34" charset="0"/>
              </a:rPr>
              <a:t>. </a:t>
            </a:r>
          </a:p>
          <a:p>
            <a:pPr hangingPunct="1"/>
            <a:r>
              <a:rPr altLang="en-US">
                <a:latin typeface="Arial" panose="020B0604020202020204" pitchFamily="34" charset="0"/>
              </a:rPr>
              <a:t>It helps in effective </a:t>
            </a:r>
            <a:r>
              <a:rPr altLang="en-US">
                <a:solidFill>
                  <a:srgbClr val="FF0000"/>
                </a:solidFill>
                <a:latin typeface="Arial" panose="020B0604020202020204" pitchFamily="34" charset="0"/>
              </a:rPr>
              <a:t>communications</a:t>
            </a:r>
            <a:r>
              <a:rPr altLang="en-US">
                <a:latin typeface="Arial" panose="020B0604020202020204" pitchFamily="34" charset="0"/>
              </a:rPr>
              <a:t>, </a:t>
            </a:r>
            <a:r>
              <a:rPr altLang="en-US">
                <a:solidFill>
                  <a:srgbClr val="FF0000"/>
                </a:solidFill>
                <a:latin typeface="Arial" panose="020B0604020202020204" pitchFamily="34" charset="0"/>
              </a:rPr>
              <a:t>decision-making</a:t>
            </a:r>
            <a:r>
              <a:rPr altLang="en-US">
                <a:latin typeface="Arial" panose="020B0604020202020204" pitchFamily="34" charset="0"/>
              </a:rPr>
              <a:t>, and </a:t>
            </a:r>
            <a:r>
              <a:rPr altLang="en-US">
                <a:solidFill>
                  <a:srgbClr val="FF0000"/>
                </a:solidFill>
                <a:latin typeface="Arial" panose="020B0604020202020204" pitchFamily="34" charset="0"/>
              </a:rPr>
              <a:t>influence building </a:t>
            </a:r>
            <a:r>
              <a:rPr altLang="en-US">
                <a:latin typeface="Arial" panose="020B0604020202020204" pitchFamily="34" charset="0"/>
              </a:rPr>
              <a:t>(getting others to trust you). </a:t>
            </a:r>
          </a:p>
          <a:p>
            <a:pPr hangingPunct="1"/>
            <a:r>
              <a:rPr altLang="en-US">
                <a:latin typeface="Arial" panose="020B0604020202020204" pitchFamily="34" charset="0"/>
              </a:rPr>
              <a:t>The more your reflect on your strengths and how you can build upon them the more confident you will be in the future.  </a:t>
            </a:r>
          </a:p>
          <a:p>
            <a:pPr hangingPunct="1"/>
            <a:r>
              <a:rPr altLang="en-US">
                <a:latin typeface="Arial" panose="020B0604020202020204" pitchFamily="34" charset="0"/>
              </a:rPr>
              <a:t>We become more confident in where </a:t>
            </a:r>
            <a:r>
              <a:rPr altLang="en-US" b="1">
                <a:latin typeface="Arial" panose="020B0604020202020204" pitchFamily="34" charset="0"/>
              </a:rPr>
              <a:t>our strengths lie and how to close the gaps in our areas of weakness</a:t>
            </a:r>
            <a:r>
              <a:rPr altLang="en-US">
                <a:latin typeface="Arial" panose="020B0604020202020204" pitchFamily="34" charset="0"/>
              </a:rPr>
              <a:t>.</a:t>
            </a:r>
            <a:endParaRPr lang="en-GB" altLang="en-US">
              <a:latin typeface="Arial" panose="020B0604020202020204" pitchFamily="34" charset="0"/>
            </a:endParaRPr>
          </a:p>
          <a:p>
            <a:pPr hangingPunct="1"/>
            <a:endParaRPr lang="en-GB" altLang="en-US">
              <a:latin typeface="Arial" panose="020B0604020202020204" pitchFamily="34" charset="0"/>
            </a:endParaRPr>
          </a:p>
        </p:txBody>
      </p:sp>
      <p:sp>
        <p:nvSpPr>
          <p:cNvPr id="43011" name="Title 2">
            <a:extLst>
              <a:ext uri="{FF2B5EF4-FFF2-40B4-BE49-F238E27FC236}">
                <a16:creationId xmlns:a16="http://schemas.microsoft.com/office/drawing/2014/main" id="{BCB7362E-71AF-4753-BC3B-A18FF1659172}"/>
              </a:ext>
            </a:extLst>
          </p:cNvPr>
          <p:cNvSpPr txBox="1">
            <a:spLocks noGrp="1" noChangeArrowheads="1"/>
          </p:cNvSpPr>
          <p:nvPr>
            <p:ph type="title"/>
          </p:nvPr>
        </p:nvSpPr>
        <p:spPr>
          <a:xfrm>
            <a:off x="838200" y="365125"/>
            <a:ext cx="9050338" cy="946150"/>
          </a:xfrm>
        </p:spPr>
        <p:txBody>
          <a:bodyPr/>
          <a:lstStyle/>
          <a:p>
            <a:pPr hangingPunct="1"/>
            <a:r>
              <a:rPr lang="en-GB" altLang="en-US">
                <a:latin typeface="Century Gothic" panose="020B0502020202020204" pitchFamily="34" charset="0"/>
              </a:rPr>
              <a:t>3.  Being More Confident</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84F6A4-0E60-4D49-A082-5C181DECD449}"/>
              </a:ext>
            </a:extLst>
          </p:cNvPr>
          <p:cNvSpPr>
            <a:spLocks noGrp="1"/>
          </p:cNvSpPr>
          <p:nvPr>
            <p:ph idx="4294967295"/>
          </p:nvPr>
        </p:nvSpPr>
        <p:spPr>
          <a:xfrm>
            <a:off x="574675" y="1716088"/>
            <a:ext cx="10779125" cy="4460875"/>
          </a:xfrm>
        </p:spPr>
        <p:txBody>
          <a:bodyPr/>
          <a:lstStyle/>
          <a:p>
            <a:pPr>
              <a:defRPr/>
            </a:pPr>
            <a:r>
              <a:rPr lang="en-GB" sz="1800" dirty="0"/>
              <a:t>A good set of questions to ask yourself</a:t>
            </a:r>
          </a:p>
          <a:p>
            <a:pPr marL="457200" lvl="1" indent="0">
              <a:buFont typeface="Arial" panose="020B0604020202020204" pitchFamily="34" charset="0"/>
              <a:buNone/>
              <a:defRPr/>
            </a:pPr>
            <a:r>
              <a:rPr lang="en-GB" sz="1600" dirty="0"/>
              <a:t>●● How did that go?</a:t>
            </a:r>
          </a:p>
          <a:p>
            <a:pPr marL="457200" lvl="1" indent="0">
              <a:buFont typeface="Arial" panose="020B0604020202020204" pitchFamily="34" charset="0"/>
              <a:buNone/>
              <a:defRPr/>
            </a:pPr>
            <a:r>
              <a:rPr lang="en-GB" sz="1600" dirty="0"/>
              <a:t>●● How did I feel about the experience?</a:t>
            </a:r>
          </a:p>
          <a:p>
            <a:pPr marL="457200" lvl="1" indent="0">
              <a:buFont typeface="Arial" panose="020B0604020202020204" pitchFamily="34" charset="0"/>
              <a:buNone/>
              <a:defRPr/>
            </a:pPr>
            <a:r>
              <a:rPr lang="en-GB" sz="1600" dirty="0"/>
              <a:t>●● What did I learn from it? What did I fail to learn?</a:t>
            </a:r>
          </a:p>
          <a:p>
            <a:pPr marL="457200" lvl="1" indent="0">
              <a:buFont typeface="Arial" panose="020B0604020202020204" pitchFamily="34" charset="0"/>
              <a:buNone/>
              <a:defRPr/>
            </a:pPr>
            <a:r>
              <a:rPr lang="en-GB" sz="1600" dirty="0"/>
              <a:t>●● How might I have learned more effectively?</a:t>
            </a:r>
          </a:p>
          <a:p>
            <a:pPr marL="457200" lvl="1" indent="0">
              <a:buFont typeface="Arial" panose="020B0604020202020204" pitchFamily="34" charset="0"/>
              <a:buNone/>
              <a:defRPr/>
            </a:pPr>
            <a:r>
              <a:rPr lang="en-GB" sz="1600" dirty="0"/>
              <a:t>●● What will I do differently in future to help me learn better?</a:t>
            </a:r>
          </a:p>
          <a:p>
            <a:pPr marL="0" indent="0">
              <a:buFont typeface="Arial" panose="020B0604020202020204" pitchFamily="34" charset="0"/>
              <a:buNone/>
              <a:defRPr/>
            </a:pPr>
            <a:endParaRPr lang="en-GB" sz="1800" dirty="0"/>
          </a:p>
          <a:p>
            <a:pPr>
              <a:defRPr/>
            </a:pPr>
            <a:r>
              <a:rPr lang="en-GB" sz="1800" dirty="0"/>
              <a:t>Simple recording – e.g.</a:t>
            </a:r>
          </a:p>
          <a:p>
            <a:pPr>
              <a:defRPr/>
            </a:pPr>
            <a:endParaRPr lang="en-GB" dirty="0"/>
          </a:p>
        </p:txBody>
      </p:sp>
      <p:sp>
        <p:nvSpPr>
          <p:cNvPr id="44035" name="Title 2">
            <a:extLst>
              <a:ext uri="{FF2B5EF4-FFF2-40B4-BE49-F238E27FC236}">
                <a16:creationId xmlns:a16="http://schemas.microsoft.com/office/drawing/2014/main" id="{2C2D409E-3C8D-41C6-A5C9-B555A8F65E87}"/>
              </a:ext>
            </a:extLst>
          </p:cNvPr>
          <p:cNvSpPr txBox="1">
            <a:spLocks noGrp="1" noChangeArrowheads="1"/>
          </p:cNvSpPr>
          <p:nvPr>
            <p:ph type="title"/>
          </p:nvPr>
        </p:nvSpPr>
        <p:spPr>
          <a:xfrm>
            <a:off x="838200" y="365125"/>
            <a:ext cx="9050338" cy="946150"/>
          </a:xfrm>
        </p:spPr>
        <p:txBody>
          <a:bodyPr/>
          <a:lstStyle/>
          <a:p>
            <a:r>
              <a:rPr lang="en-GB" altLang="en-US">
                <a:latin typeface="Century Gothic" panose="020B0502020202020204" pitchFamily="34" charset="0"/>
              </a:rPr>
              <a:t>Tools for reflection	</a:t>
            </a:r>
          </a:p>
        </p:txBody>
      </p:sp>
      <p:pic>
        <p:nvPicPr>
          <p:cNvPr id="44036" name="Picture 4">
            <a:extLst>
              <a:ext uri="{FF2B5EF4-FFF2-40B4-BE49-F238E27FC236}">
                <a16:creationId xmlns:a16="http://schemas.microsoft.com/office/drawing/2014/main" id="{EDE65E65-B46F-4A75-9F00-CBFD306DBB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4262438"/>
            <a:ext cx="8716963"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Content Placeholder 4">
            <a:extLst>
              <a:ext uri="{FF2B5EF4-FFF2-40B4-BE49-F238E27FC236}">
                <a16:creationId xmlns:a16="http://schemas.microsoft.com/office/drawing/2014/main" id="{CA128A97-4F41-4363-8F42-A08B847985B0}"/>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838200" y="2038350"/>
            <a:ext cx="7558088" cy="3721100"/>
          </a:xfrm>
        </p:spPr>
      </p:pic>
      <p:sp>
        <p:nvSpPr>
          <p:cNvPr id="45059" name="Title 2">
            <a:extLst>
              <a:ext uri="{FF2B5EF4-FFF2-40B4-BE49-F238E27FC236}">
                <a16:creationId xmlns:a16="http://schemas.microsoft.com/office/drawing/2014/main" id="{A9CB3429-492B-49B5-B3A4-E81B9ED6188C}"/>
              </a:ext>
            </a:extLst>
          </p:cNvPr>
          <p:cNvSpPr txBox="1">
            <a:spLocks noGrp="1" noChangeArrowheads="1"/>
          </p:cNvSpPr>
          <p:nvPr>
            <p:ph type="title"/>
          </p:nvPr>
        </p:nvSpPr>
        <p:spPr>
          <a:xfrm>
            <a:off x="838200" y="365125"/>
            <a:ext cx="9050338" cy="946150"/>
          </a:xfrm>
        </p:spPr>
        <p:txBody>
          <a:bodyPr/>
          <a:lstStyle/>
          <a:p>
            <a:r>
              <a:rPr lang="en-GB" altLang="en-US">
                <a:latin typeface="Century Gothic" panose="020B0502020202020204" pitchFamily="34" charset="0"/>
              </a:rPr>
              <a:t>Action plan</a:t>
            </a:r>
          </a:p>
        </p:txBody>
      </p:sp>
      <p:graphicFrame>
        <p:nvGraphicFramePr>
          <p:cNvPr id="6" name="Table 6">
            <a:extLst>
              <a:ext uri="{FF2B5EF4-FFF2-40B4-BE49-F238E27FC236}">
                <a16:creationId xmlns:a16="http://schemas.microsoft.com/office/drawing/2014/main" id="{23825D56-D534-4DBF-AC7F-46E9BF0EBAB6}"/>
              </a:ext>
            </a:extLst>
          </p:cNvPr>
          <p:cNvGraphicFramePr>
            <a:graphicFrameLocks noGrp="1"/>
          </p:cNvGraphicFramePr>
          <p:nvPr/>
        </p:nvGraphicFramePr>
        <p:xfrm>
          <a:off x="8396288" y="2038350"/>
          <a:ext cx="1719262" cy="3721100"/>
        </p:xfrm>
        <a:graphic>
          <a:graphicData uri="http://schemas.openxmlformats.org/drawingml/2006/table">
            <a:tbl>
              <a:tblPr firstRow="1" bandRow="1">
                <a:tableStyleId>{2A488322-F2BA-4B5B-9748-0D474271808F}</a:tableStyleId>
              </a:tblPr>
              <a:tblGrid>
                <a:gridCol w="1719262">
                  <a:extLst>
                    <a:ext uri="{9D8B030D-6E8A-4147-A177-3AD203B41FA5}">
                      <a16:colId xmlns:a16="http://schemas.microsoft.com/office/drawing/2014/main" val="20000"/>
                    </a:ext>
                  </a:extLst>
                </a:gridCol>
              </a:tblGrid>
              <a:tr h="616888">
                <a:tc>
                  <a:txBody>
                    <a:bodyPr/>
                    <a:lstStyle/>
                    <a:p>
                      <a:r>
                        <a:rPr lang="en-GB" sz="1800" dirty="0"/>
                        <a:t>Deadline</a:t>
                      </a:r>
                    </a:p>
                  </a:txBody>
                  <a:tcPr marL="91486" marR="91486" marT="45724" marB="45724">
                    <a:solidFill>
                      <a:srgbClr val="95E3CF"/>
                    </a:solidFill>
                  </a:tcPr>
                </a:tc>
                <a:extLst>
                  <a:ext uri="{0D108BD9-81ED-4DB2-BD59-A6C34878D82A}">
                    <a16:rowId xmlns:a16="http://schemas.microsoft.com/office/drawing/2014/main" val="10000"/>
                  </a:ext>
                </a:extLst>
              </a:tr>
              <a:tr h="3104212">
                <a:tc>
                  <a:txBody>
                    <a:bodyPr/>
                    <a:lstStyle/>
                    <a:p>
                      <a:r>
                        <a:rPr lang="en-GB" sz="1800" dirty="0"/>
                        <a:t>30</a:t>
                      </a:r>
                      <a:r>
                        <a:rPr lang="en-GB" sz="1800" baseline="30000" dirty="0"/>
                        <a:t>th</a:t>
                      </a:r>
                      <a:r>
                        <a:rPr lang="en-GB" sz="1800" dirty="0"/>
                        <a:t> of March 2021</a:t>
                      </a:r>
                    </a:p>
                  </a:txBody>
                  <a:tcPr marL="91486" marR="91486" marT="45724" marB="45724"/>
                </a:tc>
                <a:extLst>
                  <a:ext uri="{0D108BD9-81ED-4DB2-BD59-A6C34878D82A}">
                    <a16:rowId xmlns:a16="http://schemas.microsoft.com/office/drawing/2014/main" val="10001"/>
                  </a:ext>
                </a:extLst>
              </a:tr>
            </a:tbl>
          </a:graphicData>
        </a:graphic>
      </p:graphicFrame>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a:extLst>
              <a:ext uri="{FF2B5EF4-FFF2-40B4-BE49-F238E27FC236}">
                <a16:creationId xmlns:a16="http://schemas.microsoft.com/office/drawing/2014/main" id="{977F17F0-8ADF-48E0-8729-67B810A2F849}"/>
              </a:ext>
            </a:extLst>
          </p:cNvPr>
          <p:cNvSpPr txBox="1">
            <a:spLocks noGrp="1" noChangeArrowheads="1"/>
          </p:cNvSpPr>
          <p:nvPr>
            <p:ph idx="4294967295"/>
          </p:nvPr>
        </p:nvSpPr>
        <p:spPr/>
        <p:txBody>
          <a:bodyPr/>
          <a:lstStyle/>
          <a:p>
            <a:r>
              <a:rPr lang="en-GB" altLang="en-US">
                <a:latin typeface="Arial" panose="020B0604020202020204" pitchFamily="34" charset="0"/>
              </a:rPr>
              <a:t>Learning and reflection is a continuous process</a:t>
            </a:r>
          </a:p>
          <a:p>
            <a:r>
              <a:rPr lang="en-GB" altLang="en-US">
                <a:latin typeface="Arial" panose="020B0604020202020204" pitchFamily="34" charset="0"/>
              </a:rPr>
              <a:t>People have various learning styles</a:t>
            </a:r>
          </a:p>
          <a:p>
            <a:r>
              <a:rPr lang="en-GB" altLang="en-US">
                <a:latin typeface="Arial" panose="020B0604020202020204" pitchFamily="34" charset="0"/>
              </a:rPr>
              <a:t>Reflection is a crucial element in learning and practice desired in every profession </a:t>
            </a:r>
          </a:p>
          <a:p>
            <a:r>
              <a:rPr lang="en-GB" altLang="en-US">
                <a:latin typeface="Arial" panose="020B0604020202020204" pitchFamily="34" charset="0"/>
              </a:rPr>
              <a:t>Learning needs should be identified and effective action plans should be drawn</a:t>
            </a:r>
          </a:p>
        </p:txBody>
      </p:sp>
      <p:sp>
        <p:nvSpPr>
          <p:cNvPr id="46083" name="Title 2">
            <a:extLst>
              <a:ext uri="{FF2B5EF4-FFF2-40B4-BE49-F238E27FC236}">
                <a16:creationId xmlns:a16="http://schemas.microsoft.com/office/drawing/2014/main" id="{4A5C0D93-7807-4888-83AF-CDB52784091D}"/>
              </a:ext>
            </a:extLst>
          </p:cNvPr>
          <p:cNvSpPr txBox="1">
            <a:spLocks noGrp="1" noChangeArrowheads="1"/>
          </p:cNvSpPr>
          <p:nvPr>
            <p:ph type="title"/>
          </p:nvPr>
        </p:nvSpPr>
        <p:spPr>
          <a:xfrm>
            <a:off x="838200" y="365125"/>
            <a:ext cx="9050338" cy="946150"/>
          </a:xfrm>
        </p:spPr>
        <p:txBody>
          <a:bodyPr/>
          <a:lstStyle/>
          <a:p>
            <a:r>
              <a:rPr lang="en-GB" altLang="en-US">
                <a:latin typeface="Century Gothic" panose="020B0502020202020204" pitchFamily="34" charset="0"/>
              </a:rPr>
              <a:t>Summary</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839907-8F26-4496-8800-868E2A8BA194}"/>
              </a:ext>
            </a:extLst>
          </p:cNvPr>
          <p:cNvSpPr>
            <a:spLocks noGrp="1"/>
          </p:cNvSpPr>
          <p:nvPr>
            <p:ph idx="4294967295"/>
          </p:nvPr>
        </p:nvSpPr>
        <p:spPr>
          <a:xfrm>
            <a:off x="838200" y="1825625"/>
            <a:ext cx="10515600" cy="4351338"/>
          </a:xfrm>
        </p:spPr>
        <p:txBody>
          <a:bodyPr/>
          <a:lstStyle/>
          <a:p>
            <a:r>
              <a:rPr lang="en-GB" altLang="en-US" dirty="0"/>
              <a:t>Cameron, S. (2016) </a:t>
            </a:r>
            <a:r>
              <a:rPr lang="en-GB" altLang="en-US" i="1" dirty="0"/>
              <a:t>The Business Student’s Handbook, </a:t>
            </a:r>
            <a:r>
              <a:rPr lang="en-GB" altLang="en-US" dirty="0"/>
              <a:t>6th </a:t>
            </a:r>
            <a:r>
              <a:rPr lang="en-GB" altLang="en-US" dirty="0" err="1"/>
              <a:t>edn</a:t>
            </a:r>
            <a:r>
              <a:rPr lang="en-GB" altLang="en-US" dirty="0"/>
              <a:t>. Harlow: Pearson Education Limited</a:t>
            </a:r>
          </a:p>
          <a:p>
            <a:r>
              <a:rPr lang="en-GB" altLang="en-US" dirty="0"/>
              <a:t>Cottrell, S. (2013) </a:t>
            </a:r>
            <a:r>
              <a:rPr lang="en-GB" altLang="en-US" i="1" dirty="0"/>
              <a:t>The Study Skills Handbook, </a:t>
            </a:r>
            <a:r>
              <a:rPr lang="en-GB" altLang="en-US" dirty="0"/>
              <a:t>4</a:t>
            </a:r>
            <a:r>
              <a:rPr lang="en-GB" altLang="en-US" baseline="30000" dirty="0"/>
              <a:t>th</a:t>
            </a:r>
            <a:r>
              <a:rPr lang="en-GB" altLang="en-US" dirty="0"/>
              <a:t> </a:t>
            </a:r>
            <a:r>
              <a:rPr lang="en-GB" altLang="en-US" dirty="0" err="1"/>
              <a:t>edn</a:t>
            </a:r>
            <a:r>
              <a:rPr lang="en-GB" altLang="en-US" dirty="0"/>
              <a:t>. London: Palgrave Macmillan Ltd. </a:t>
            </a:r>
          </a:p>
          <a:p>
            <a:r>
              <a:rPr lang="en-GB" dirty="0"/>
              <a:t>TUOF (2020) </a:t>
            </a:r>
            <a:r>
              <a:rPr lang="en-GB" i="1" dirty="0"/>
              <a:t>Gibbs' Reflective Cycle. </a:t>
            </a:r>
            <a:r>
              <a:rPr lang="en-GB" dirty="0"/>
              <a:t>Available at: </a:t>
            </a:r>
            <a:r>
              <a:rPr lang="en-GB" dirty="0">
                <a:hlinkClick r:id="rId2"/>
              </a:rPr>
              <a:t>https://www.ed.ac.uk/reflection/reflectors-toolkit/reflecting-on-experience/gibbs-reflective-cycle</a:t>
            </a:r>
            <a:r>
              <a:rPr lang="en-GB" dirty="0"/>
              <a:t> [Accessed: 9</a:t>
            </a:r>
            <a:r>
              <a:rPr lang="en-GB" baseline="30000" dirty="0"/>
              <a:t>th</a:t>
            </a:r>
            <a:r>
              <a:rPr lang="en-GB" dirty="0"/>
              <a:t> Feb 2021]. </a:t>
            </a:r>
            <a:endParaRPr lang="en-GB" i="1" dirty="0"/>
          </a:p>
        </p:txBody>
      </p:sp>
      <p:sp>
        <p:nvSpPr>
          <p:cNvPr id="3" name="Title 2">
            <a:extLst>
              <a:ext uri="{FF2B5EF4-FFF2-40B4-BE49-F238E27FC236}">
                <a16:creationId xmlns:a16="http://schemas.microsoft.com/office/drawing/2014/main" id="{2419834D-20CD-44AE-8A27-8C6FFADC8792}"/>
              </a:ext>
            </a:extLst>
          </p:cNvPr>
          <p:cNvSpPr>
            <a:spLocks noGrp="1"/>
          </p:cNvSpPr>
          <p:nvPr>
            <p:ph type="title"/>
          </p:nvPr>
        </p:nvSpPr>
        <p:spPr/>
        <p:txBody>
          <a:bodyPr/>
          <a:lstStyle/>
          <a:p>
            <a:r>
              <a:rPr lang="en-GB" dirty="0"/>
              <a:t>References</a:t>
            </a:r>
          </a:p>
        </p:txBody>
      </p:sp>
    </p:spTree>
    <p:extLst>
      <p:ext uri="{BB962C8B-B14F-4D97-AF65-F5344CB8AC3E}">
        <p14:creationId xmlns:p14="http://schemas.microsoft.com/office/powerpoint/2010/main" val="3658138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D1D4F30D-354C-4E53-9A0C-D8CA074654CC}"/>
              </a:ext>
            </a:extLst>
          </p:cNvPr>
          <p:cNvSpPr txBox="1">
            <a:spLocks noGrp="1" noChangeArrowheads="1"/>
          </p:cNvSpPr>
          <p:nvPr>
            <p:ph type="title"/>
          </p:nvPr>
        </p:nvSpPr>
        <p:spPr>
          <a:xfrm>
            <a:off x="831850" y="781050"/>
            <a:ext cx="10515600" cy="676275"/>
          </a:xfrm>
        </p:spPr>
        <p:txBody>
          <a:bodyPr/>
          <a:lstStyle/>
          <a:p>
            <a:pPr eaLnBrk="1" hangingPunct="1"/>
            <a:r>
              <a:rPr lang="en-GB" altLang="en-US">
                <a:latin typeface="Century Gothic" panose="020B0502020202020204" pitchFamily="34" charset="0"/>
              </a:rPr>
              <a:t>PPD Assignment 2</a:t>
            </a:r>
            <a:endParaRPr lang="ru-RU" altLang="en-US">
              <a:latin typeface="Century Gothic" panose="020B0502020202020204" pitchFamily="34" charset="0"/>
            </a:endParaRPr>
          </a:p>
        </p:txBody>
      </p:sp>
      <p:sp>
        <p:nvSpPr>
          <p:cNvPr id="47107" name="Text Placeholder 5">
            <a:extLst>
              <a:ext uri="{FF2B5EF4-FFF2-40B4-BE49-F238E27FC236}">
                <a16:creationId xmlns:a16="http://schemas.microsoft.com/office/drawing/2014/main" id="{ABBB4555-300A-467C-B109-0EC447C7A7EF}"/>
              </a:ext>
            </a:extLst>
          </p:cNvPr>
          <p:cNvSpPr txBox="1">
            <a:spLocks noGrp="1" noChangeArrowheads="1"/>
          </p:cNvSpPr>
          <p:nvPr>
            <p:ph type="body" idx="4294967295"/>
          </p:nvPr>
        </p:nvSpPr>
        <p:spPr>
          <a:xfrm>
            <a:off x="830263" y="1898650"/>
            <a:ext cx="10515600" cy="890588"/>
          </a:xfrm>
        </p:spPr>
        <p:txBody>
          <a:bodyPr anchorCtr="1"/>
          <a:lstStyle/>
          <a:p>
            <a:pPr marL="0" indent="0" algn="ctr" eaLnBrk="1" hangingPunct="1">
              <a:buFont typeface="Arial" panose="020B0604020202020204" pitchFamily="34" charset="0"/>
              <a:buNone/>
            </a:pPr>
            <a:r>
              <a:rPr altLang="en-US" sz="2400" b="1">
                <a:latin typeface="Arial" panose="020B0604020202020204" pitchFamily="34" charset="0"/>
              </a:rPr>
              <a:t>Assignments submitted online to Turnitin via the Student Portal</a:t>
            </a:r>
            <a:endParaRPr lang="ru-RU" altLang="en-US" sz="2400" b="1">
              <a:latin typeface="Arial" panose="020B0604020202020204" pitchFamily="34" charset="0"/>
            </a:endParaRPr>
          </a:p>
        </p:txBody>
      </p:sp>
      <p:sp>
        <p:nvSpPr>
          <p:cNvPr id="47108" name="Text Placeholder 7">
            <a:extLst>
              <a:ext uri="{FF2B5EF4-FFF2-40B4-BE49-F238E27FC236}">
                <a16:creationId xmlns:a16="http://schemas.microsoft.com/office/drawing/2014/main" id="{81741E91-79CB-430E-97DD-13140C038906}"/>
              </a:ext>
            </a:extLst>
          </p:cNvPr>
          <p:cNvSpPr txBox="1">
            <a:spLocks noGrp="1" noChangeArrowheads="1"/>
          </p:cNvSpPr>
          <p:nvPr>
            <p:ph type="body" idx="4294967295"/>
          </p:nvPr>
        </p:nvSpPr>
        <p:spPr>
          <a:xfrm>
            <a:off x="6156325" y="2959100"/>
            <a:ext cx="4183063" cy="365125"/>
          </a:xfrm>
        </p:spPr>
        <p:txBody>
          <a:bodyPr/>
          <a:lstStyle/>
          <a:p>
            <a:pPr marL="0" indent="0" eaLnBrk="1" hangingPunct="1">
              <a:lnSpc>
                <a:spcPct val="70000"/>
              </a:lnSpc>
              <a:buFont typeface="Arial" panose="020B0604020202020204" pitchFamily="34" charset="0"/>
              <a:buNone/>
            </a:pPr>
            <a:r>
              <a:rPr altLang="en-US" sz="2300" b="1">
                <a:solidFill>
                  <a:srgbClr val="D30F64"/>
                </a:solidFill>
                <a:latin typeface="Century Gothic" panose="020B0502020202020204" pitchFamily="34" charset="0"/>
              </a:rPr>
              <a:t>Assignment 2:</a:t>
            </a:r>
            <a:endParaRPr lang="ru-RU" altLang="en-US" sz="2300" b="1">
              <a:solidFill>
                <a:srgbClr val="D30F64"/>
              </a:solidFill>
              <a:latin typeface="Century Gothic" panose="020B0502020202020204" pitchFamily="34" charset="0"/>
            </a:endParaRPr>
          </a:p>
        </p:txBody>
      </p:sp>
      <p:sp>
        <p:nvSpPr>
          <p:cNvPr id="7" name="Text Placeholder 16">
            <a:extLst>
              <a:ext uri="{FF2B5EF4-FFF2-40B4-BE49-F238E27FC236}">
                <a16:creationId xmlns:a16="http://schemas.microsoft.com/office/drawing/2014/main" id="{8E3908C3-E5BC-40D8-BB1D-CAA9DA9670EC}"/>
              </a:ext>
            </a:extLst>
          </p:cNvPr>
          <p:cNvSpPr txBox="1">
            <a:spLocks noGrp="1"/>
          </p:cNvSpPr>
          <p:nvPr>
            <p:ph type="body" idx="4294967295"/>
          </p:nvPr>
        </p:nvSpPr>
        <p:spPr>
          <a:xfrm>
            <a:off x="5973763" y="3294063"/>
            <a:ext cx="4365625" cy="2333625"/>
          </a:xfrm>
        </p:spPr>
        <p:txBody>
          <a:bodyPr>
            <a:normAutofit/>
          </a:bodyPr>
          <a:lstStyle/>
          <a:p>
            <a:pPr eaLnBrk="1" fontAlgn="auto" hangingPunct="1">
              <a:lnSpc>
                <a:spcPct val="80000"/>
              </a:lnSpc>
              <a:spcBef>
                <a:spcPts val="600"/>
              </a:spcBef>
              <a:spcAft>
                <a:spcPts val="0"/>
              </a:spcAft>
              <a:buClr>
                <a:srgbClr val="D30F64"/>
              </a:buClr>
              <a:buFont typeface="Arial" pitchFamily="34"/>
              <a:buChar char="•"/>
              <a:defRPr/>
            </a:pPr>
            <a:r>
              <a:rPr lang="en-GB" sz="2000" dirty="0">
                <a:solidFill>
                  <a:srgbClr val="595959"/>
                </a:solidFill>
                <a:latin typeface="Century Gothic"/>
              </a:rPr>
              <a:t>Reflective Journal</a:t>
            </a:r>
          </a:p>
          <a:p>
            <a:pPr marL="179999" indent="-179999" eaLnBrk="1" fontAlgn="auto" hangingPunct="1">
              <a:lnSpc>
                <a:spcPct val="80000"/>
              </a:lnSpc>
              <a:spcBef>
                <a:spcPts val="600"/>
              </a:spcBef>
              <a:spcAft>
                <a:spcPts val="0"/>
              </a:spcAft>
              <a:buClr>
                <a:srgbClr val="D30F64"/>
              </a:buClr>
              <a:buFont typeface="Arial" pitchFamily="34"/>
              <a:buChar char="•"/>
              <a:defRPr/>
            </a:pPr>
            <a:r>
              <a:rPr lang="en-GB" sz="2000" dirty="0">
                <a:solidFill>
                  <a:srgbClr val="595959"/>
                </a:solidFill>
                <a:latin typeface="Century Gothic"/>
              </a:rPr>
              <a:t>1500 words</a:t>
            </a:r>
          </a:p>
          <a:p>
            <a:pPr marL="179999" indent="-179999" eaLnBrk="1" fontAlgn="auto" hangingPunct="1">
              <a:lnSpc>
                <a:spcPct val="80000"/>
              </a:lnSpc>
              <a:spcBef>
                <a:spcPts val="600"/>
              </a:spcBef>
              <a:spcAft>
                <a:spcPts val="0"/>
              </a:spcAft>
              <a:buClr>
                <a:srgbClr val="D30F64"/>
              </a:buClr>
              <a:buFont typeface="Arial" pitchFamily="34"/>
              <a:buChar char="•"/>
              <a:defRPr/>
            </a:pPr>
            <a:r>
              <a:rPr lang="en-GB" sz="1800" b="1" dirty="0">
                <a:solidFill>
                  <a:srgbClr val="FF0000"/>
                </a:solidFill>
                <a:latin typeface="Arial" panose="020B0604020202020204" pitchFamily="34" charset="0"/>
                <a:ea typeface="Times New Roman" panose="02020603050405020304" pitchFamily="18" charset="0"/>
              </a:rPr>
              <a:t>22</a:t>
            </a:r>
            <a:r>
              <a:rPr lang="en-GB" sz="1800" b="1" baseline="30000" dirty="0">
                <a:solidFill>
                  <a:srgbClr val="FF0000"/>
                </a:solidFill>
                <a:latin typeface="Arial" panose="020B0604020202020204" pitchFamily="34" charset="0"/>
                <a:ea typeface="Times New Roman" panose="02020603050405020304" pitchFamily="18" charset="0"/>
              </a:rPr>
              <a:t>nd</a:t>
            </a:r>
            <a:r>
              <a:rPr lang="en-GB" sz="1800" b="1" dirty="0">
                <a:solidFill>
                  <a:srgbClr val="FF0000"/>
                </a:solidFill>
                <a:latin typeface="Arial" panose="020B0604020202020204" pitchFamily="34" charset="0"/>
                <a:ea typeface="Times New Roman" panose="02020603050405020304" pitchFamily="18" charset="0"/>
              </a:rPr>
              <a:t> March 2021</a:t>
            </a:r>
          </a:p>
          <a:p>
            <a:pPr marL="179999" indent="-179999" eaLnBrk="1" fontAlgn="auto" hangingPunct="1">
              <a:lnSpc>
                <a:spcPct val="80000"/>
              </a:lnSpc>
              <a:spcBef>
                <a:spcPts val="600"/>
              </a:spcBef>
              <a:spcAft>
                <a:spcPts val="0"/>
              </a:spcAft>
              <a:buClr>
                <a:srgbClr val="D30F64"/>
              </a:buClr>
              <a:buFont typeface="Arial" pitchFamily="34"/>
              <a:buChar char="•"/>
              <a:defRPr/>
            </a:pPr>
            <a:r>
              <a:rPr lang="en-GB" sz="2000" dirty="0">
                <a:solidFill>
                  <a:srgbClr val="595959"/>
                </a:solidFill>
                <a:latin typeface="Century Gothic"/>
              </a:rPr>
              <a:t>50% weighting</a:t>
            </a:r>
          </a:p>
          <a:p>
            <a:pPr marL="179999" indent="-179999" eaLnBrk="1" fontAlgn="auto" hangingPunct="1">
              <a:lnSpc>
                <a:spcPct val="80000"/>
              </a:lnSpc>
              <a:spcBef>
                <a:spcPts val="600"/>
              </a:spcBef>
              <a:spcAft>
                <a:spcPts val="0"/>
              </a:spcAft>
              <a:buClr>
                <a:srgbClr val="D30F64"/>
              </a:buClr>
              <a:buFont typeface="Arial" pitchFamily="34"/>
              <a:buChar char="•"/>
              <a:defRPr/>
            </a:pPr>
            <a:r>
              <a:rPr lang="en-GB" sz="2000" dirty="0">
                <a:solidFill>
                  <a:srgbClr val="595959"/>
                </a:solidFill>
                <a:latin typeface="Century Gothic"/>
              </a:rPr>
              <a:t>Core</a:t>
            </a:r>
          </a:p>
          <a:p>
            <a:pPr marL="179999" indent="-179999" eaLnBrk="1" fontAlgn="auto" hangingPunct="1">
              <a:lnSpc>
                <a:spcPct val="80000"/>
              </a:lnSpc>
              <a:spcBef>
                <a:spcPts val="600"/>
              </a:spcBef>
              <a:spcAft>
                <a:spcPts val="0"/>
              </a:spcAft>
              <a:buClr>
                <a:srgbClr val="D30F64"/>
              </a:buClr>
              <a:buFont typeface="Arial" pitchFamily="34"/>
              <a:buChar char="•"/>
              <a:defRPr/>
            </a:pPr>
            <a:r>
              <a:rPr lang="en-GB" sz="2000" b="1" dirty="0">
                <a:solidFill>
                  <a:srgbClr val="595959"/>
                </a:solidFill>
                <a:latin typeface="Century Gothic"/>
              </a:rPr>
              <a:t>Submitted as a Word document!</a:t>
            </a:r>
          </a:p>
          <a:p>
            <a:pPr marL="179999" indent="-179999" eaLnBrk="1" fontAlgn="auto" hangingPunct="1">
              <a:lnSpc>
                <a:spcPct val="80000"/>
              </a:lnSpc>
              <a:spcBef>
                <a:spcPts val="600"/>
              </a:spcBef>
              <a:spcAft>
                <a:spcPts val="0"/>
              </a:spcAft>
              <a:buClr>
                <a:srgbClr val="D30F64"/>
              </a:buClr>
              <a:buFont typeface="Arial" pitchFamily="34"/>
              <a:buChar char="•"/>
              <a:defRPr/>
            </a:pPr>
            <a:endParaRPr lang="ru-RU" sz="2000" dirty="0">
              <a:solidFill>
                <a:srgbClr val="595959"/>
              </a:solidFill>
              <a:latin typeface="Century Gothic"/>
            </a:endParaRPr>
          </a:p>
        </p:txBody>
      </p:sp>
      <p:sp>
        <p:nvSpPr>
          <p:cNvPr id="47110" name="Slide Number Placeholder 4">
            <a:extLst>
              <a:ext uri="{FF2B5EF4-FFF2-40B4-BE49-F238E27FC236}">
                <a16:creationId xmlns:a16="http://schemas.microsoft.com/office/drawing/2014/main" id="{B0E81E4F-6DA8-465F-B1AC-69F7FC1D3F94}"/>
              </a:ext>
            </a:extLst>
          </p:cNvPr>
          <p:cNvSpPr txBox="1">
            <a:spLocks noChangeArrowheads="1"/>
          </p:cNvSpPr>
          <p:nvPr/>
        </p:nvSpPr>
        <p:spPr bwMode="auto">
          <a:xfrm>
            <a:off x="10804525" y="5816600"/>
            <a:ext cx="549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90000"/>
              </a:lnSpc>
              <a:spcBef>
                <a:spcPts val="1000"/>
              </a:spcBef>
              <a:buSzPct val="100000"/>
              <a:buFont typeface="Arial" panose="020B0604020202020204" pitchFamily="34" charset="0"/>
              <a:buChar char="•"/>
              <a:defRPr sz="2800">
                <a:solidFill>
                  <a:srgbClr val="008EDC"/>
                </a:solidFill>
                <a:latin typeface="Arial" panose="020B0604020202020204" pitchFamily="34" charset="0"/>
              </a:defRPr>
            </a:lvl1pPr>
            <a:lvl2pPr marL="742950" indent="-285750">
              <a:lnSpc>
                <a:spcPct val="90000"/>
              </a:lnSpc>
              <a:spcBef>
                <a:spcPts val="500"/>
              </a:spcBef>
              <a:buSzPct val="100000"/>
              <a:buFont typeface="Arial" panose="020B0604020202020204" pitchFamily="34" charset="0"/>
              <a:buChar char="•"/>
              <a:defRPr sz="2400">
                <a:solidFill>
                  <a:srgbClr val="008EDC"/>
                </a:solidFill>
                <a:latin typeface="Arial" panose="020B0604020202020204" pitchFamily="34" charset="0"/>
              </a:defRPr>
            </a:lvl2pPr>
            <a:lvl3pPr marL="1143000" indent="-228600">
              <a:lnSpc>
                <a:spcPct val="90000"/>
              </a:lnSpc>
              <a:spcBef>
                <a:spcPts val="500"/>
              </a:spcBef>
              <a:buSzPct val="100000"/>
              <a:buFont typeface="Arial" panose="020B0604020202020204" pitchFamily="34" charset="0"/>
              <a:buChar char="•"/>
              <a:defRPr sz="2000">
                <a:solidFill>
                  <a:srgbClr val="008EDC"/>
                </a:solidFill>
                <a:latin typeface="Arial" panose="020B0604020202020204" pitchFamily="34" charset="0"/>
              </a:defRPr>
            </a:lvl3pPr>
            <a:lvl4pPr marL="1600200" indent="-228600">
              <a:lnSpc>
                <a:spcPct val="90000"/>
              </a:lnSpc>
              <a:spcBef>
                <a:spcPts val="500"/>
              </a:spcBef>
              <a:buSzPct val="100000"/>
              <a:buFont typeface="Arial" panose="020B0604020202020204" pitchFamily="34" charset="0"/>
              <a:buChar char="•"/>
              <a:defRPr>
                <a:solidFill>
                  <a:srgbClr val="008EDC"/>
                </a:solidFill>
                <a:latin typeface="Arial" panose="020B0604020202020204" pitchFamily="34" charset="0"/>
              </a:defRPr>
            </a:lvl4pPr>
            <a:lvl5pPr marL="2057400" indent="-228600">
              <a:lnSpc>
                <a:spcPct val="90000"/>
              </a:lnSpc>
              <a:spcBef>
                <a:spcPts val="500"/>
              </a:spcBef>
              <a:buSzPct val="100000"/>
              <a:buFont typeface="Arial" panose="020B0604020202020204" pitchFamily="34" charset="0"/>
              <a:buChar char="•"/>
              <a:defRPr>
                <a:solidFill>
                  <a:srgbClr val="008EDC"/>
                </a:solidFill>
                <a:latin typeface="Arial" panose="020B0604020202020204" pitchFamily="34" charset="0"/>
              </a:defRPr>
            </a:lvl5pPr>
            <a:lvl6pPr marL="25146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6pPr>
            <a:lvl7pPr marL="29718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7pPr>
            <a:lvl8pPr marL="34290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8pPr>
            <a:lvl9pPr marL="38862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9pPr>
          </a:lstStyle>
          <a:p>
            <a:pPr algn="ctr" eaLnBrk="1" hangingPunct="1">
              <a:lnSpc>
                <a:spcPct val="100000"/>
              </a:lnSpc>
              <a:spcBef>
                <a:spcPct val="0"/>
              </a:spcBef>
              <a:buSzTx/>
              <a:buFontTx/>
              <a:buNone/>
            </a:pPr>
            <a:fld id="{9C8512A1-45D6-45D1-8405-77CF0375980F}" type="slidenum">
              <a:rPr lang="ru-RU" altLang="en-US" sz="1000">
                <a:solidFill>
                  <a:srgbClr val="FFFFFF"/>
                </a:solidFill>
              </a:rPr>
              <a:pPr algn="ctr" eaLnBrk="1" hangingPunct="1">
                <a:lnSpc>
                  <a:spcPct val="100000"/>
                </a:lnSpc>
                <a:spcBef>
                  <a:spcPct val="0"/>
                </a:spcBef>
                <a:buSzTx/>
                <a:buFontTx/>
                <a:buNone/>
              </a:pPr>
              <a:t>26</a:t>
            </a:fld>
            <a:endParaRPr lang="ru-RU" altLang="en-US" sz="1000">
              <a:solidFill>
                <a:srgbClr val="FFFFFF"/>
              </a:solidFill>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48130" name="Slide Number Placeholder 2">
            <a:extLst>
              <a:ext uri="{FF2B5EF4-FFF2-40B4-BE49-F238E27FC236}">
                <a16:creationId xmlns:a16="http://schemas.microsoft.com/office/drawing/2014/main" id="{517F70A5-F2F2-414E-8AD1-9E2785A5A296}"/>
              </a:ext>
            </a:extLst>
          </p:cNvPr>
          <p:cNvSpPr txBox="1">
            <a:spLocks noChangeArrowheads="1"/>
          </p:cNvSpPr>
          <p:nvPr/>
        </p:nvSpPr>
        <p:spPr bwMode="auto">
          <a:xfrm>
            <a:off x="10804525" y="5816600"/>
            <a:ext cx="549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90000"/>
              </a:lnSpc>
              <a:spcBef>
                <a:spcPts val="1000"/>
              </a:spcBef>
              <a:buSzPct val="100000"/>
              <a:buFont typeface="Arial" panose="020B0604020202020204" pitchFamily="34" charset="0"/>
              <a:buChar char="•"/>
              <a:defRPr sz="2800">
                <a:solidFill>
                  <a:srgbClr val="008EDC"/>
                </a:solidFill>
                <a:latin typeface="Arial" panose="020B0604020202020204" pitchFamily="34" charset="0"/>
              </a:defRPr>
            </a:lvl1pPr>
            <a:lvl2pPr marL="742950" indent="-285750">
              <a:lnSpc>
                <a:spcPct val="90000"/>
              </a:lnSpc>
              <a:spcBef>
                <a:spcPts val="500"/>
              </a:spcBef>
              <a:buSzPct val="100000"/>
              <a:buFont typeface="Arial" panose="020B0604020202020204" pitchFamily="34" charset="0"/>
              <a:buChar char="•"/>
              <a:defRPr sz="2400">
                <a:solidFill>
                  <a:srgbClr val="008EDC"/>
                </a:solidFill>
                <a:latin typeface="Arial" panose="020B0604020202020204" pitchFamily="34" charset="0"/>
              </a:defRPr>
            </a:lvl2pPr>
            <a:lvl3pPr marL="1143000" indent="-228600">
              <a:lnSpc>
                <a:spcPct val="90000"/>
              </a:lnSpc>
              <a:spcBef>
                <a:spcPts val="500"/>
              </a:spcBef>
              <a:buSzPct val="100000"/>
              <a:buFont typeface="Arial" panose="020B0604020202020204" pitchFamily="34" charset="0"/>
              <a:buChar char="•"/>
              <a:defRPr sz="2000">
                <a:solidFill>
                  <a:srgbClr val="008EDC"/>
                </a:solidFill>
                <a:latin typeface="Arial" panose="020B0604020202020204" pitchFamily="34" charset="0"/>
              </a:defRPr>
            </a:lvl3pPr>
            <a:lvl4pPr marL="1600200" indent="-228600">
              <a:lnSpc>
                <a:spcPct val="90000"/>
              </a:lnSpc>
              <a:spcBef>
                <a:spcPts val="500"/>
              </a:spcBef>
              <a:buSzPct val="100000"/>
              <a:buFont typeface="Arial" panose="020B0604020202020204" pitchFamily="34" charset="0"/>
              <a:buChar char="•"/>
              <a:defRPr>
                <a:solidFill>
                  <a:srgbClr val="008EDC"/>
                </a:solidFill>
                <a:latin typeface="Arial" panose="020B0604020202020204" pitchFamily="34" charset="0"/>
              </a:defRPr>
            </a:lvl4pPr>
            <a:lvl5pPr marL="2057400" indent="-228600">
              <a:lnSpc>
                <a:spcPct val="90000"/>
              </a:lnSpc>
              <a:spcBef>
                <a:spcPts val="500"/>
              </a:spcBef>
              <a:buSzPct val="100000"/>
              <a:buFont typeface="Arial" panose="020B0604020202020204" pitchFamily="34" charset="0"/>
              <a:buChar char="•"/>
              <a:defRPr>
                <a:solidFill>
                  <a:srgbClr val="008EDC"/>
                </a:solidFill>
                <a:latin typeface="Arial" panose="020B0604020202020204" pitchFamily="34" charset="0"/>
              </a:defRPr>
            </a:lvl5pPr>
            <a:lvl6pPr marL="25146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6pPr>
            <a:lvl7pPr marL="29718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7pPr>
            <a:lvl8pPr marL="34290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8pPr>
            <a:lvl9pPr marL="38862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9pPr>
          </a:lstStyle>
          <a:p>
            <a:pPr algn="ctr" eaLnBrk="1" hangingPunct="1">
              <a:lnSpc>
                <a:spcPct val="100000"/>
              </a:lnSpc>
              <a:spcBef>
                <a:spcPct val="0"/>
              </a:spcBef>
              <a:buSzTx/>
              <a:buFontTx/>
              <a:buNone/>
            </a:pPr>
            <a:fld id="{C41A8E44-DC84-499C-96AC-E43C8FEFB9FA}" type="slidenum">
              <a:rPr lang="ru-RU" altLang="en-US" sz="1000">
                <a:solidFill>
                  <a:srgbClr val="FFFFFF"/>
                </a:solidFill>
              </a:rPr>
              <a:pPr algn="ctr" eaLnBrk="1" hangingPunct="1">
                <a:lnSpc>
                  <a:spcPct val="100000"/>
                </a:lnSpc>
                <a:spcBef>
                  <a:spcPct val="0"/>
                </a:spcBef>
                <a:buSzTx/>
                <a:buFontTx/>
                <a:buNone/>
              </a:pPr>
              <a:t>27</a:t>
            </a:fld>
            <a:endParaRPr lang="ru-RU" altLang="en-US" sz="1000">
              <a:solidFill>
                <a:srgbClr val="FFFFFF"/>
              </a:solidFill>
            </a:endParaRPr>
          </a:p>
        </p:txBody>
      </p:sp>
      <p:sp>
        <p:nvSpPr>
          <p:cNvPr id="3" name="Content Placeholder 3">
            <a:extLst>
              <a:ext uri="{FF2B5EF4-FFF2-40B4-BE49-F238E27FC236}">
                <a16:creationId xmlns:a16="http://schemas.microsoft.com/office/drawing/2014/main" id="{2C9D1B3F-28E6-4295-8875-40FBF0E6EA49}"/>
              </a:ext>
            </a:extLst>
          </p:cNvPr>
          <p:cNvSpPr txBox="1">
            <a:spLocks noGrp="1"/>
          </p:cNvSpPr>
          <p:nvPr>
            <p:ph type="body" idx="4294967295"/>
          </p:nvPr>
        </p:nvSpPr>
        <p:spPr>
          <a:xfrm>
            <a:off x="838200" y="2064469"/>
            <a:ext cx="10515600" cy="4112493"/>
          </a:xfrm>
        </p:spPr>
        <p:txBody>
          <a:bodyPr>
            <a:normAutofit lnSpcReduction="10000"/>
          </a:bodyPr>
          <a:lstStyle/>
          <a:p>
            <a:pPr marL="0" indent="0" eaLnBrk="1" fontAlgn="auto" hangingPunct="1">
              <a:lnSpc>
                <a:spcPct val="80000"/>
              </a:lnSpc>
              <a:spcAft>
                <a:spcPts val="0"/>
              </a:spcAft>
              <a:buNone/>
              <a:defRPr/>
            </a:pPr>
            <a:r>
              <a:rPr lang="en-GB" sz="1800" dirty="0">
                <a:solidFill>
                  <a:schemeClr val="tx1"/>
                </a:solidFill>
                <a:effectLst/>
                <a:latin typeface="Arial" panose="020B0604020202020204" pitchFamily="34" charset="0"/>
                <a:ea typeface="Times New Roman" panose="02020603050405020304" pitchFamily="18" charset="0"/>
              </a:rPr>
              <a:t>Prepare a reflective journal that discusses how the module, or attending the university in general, has contributed to your achievement of the </a:t>
            </a:r>
            <a:r>
              <a:rPr lang="en-GB" sz="1800" b="1" dirty="0">
                <a:solidFill>
                  <a:schemeClr val="tx1"/>
                </a:solidFill>
                <a:effectLst/>
                <a:latin typeface="Arial" panose="020B0604020202020204" pitchFamily="34" charset="0"/>
                <a:ea typeface="Times New Roman" panose="02020603050405020304" pitchFamily="18" charset="0"/>
              </a:rPr>
              <a:t>employability and study skills</a:t>
            </a:r>
            <a:r>
              <a:rPr lang="en-GB" sz="1800" dirty="0">
                <a:solidFill>
                  <a:schemeClr val="tx1"/>
                </a:solidFill>
                <a:effectLst/>
                <a:latin typeface="Arial" panose="020B0604020202020204" pitchFamily="34" charset="0"/>
                <a:ea typeface="Times New Roman" panose="02020603050405020304" pitchFamily="18" charset="0"/>
              </a:rPr>
              <a:t> which relate to:</a:t>
            </a:r>
            <a:endParaRPr lang="en-GB" sz="1800" dirty="0">
              <a:solidFill>
                <a:schemeClr val="tx1"/>
              </a:solidFill>
              <a:effectLst/>
              <a:latin typeface="Times New Roman" panose="02020603050405020304" pitchFamily="18" charset="0"/>
              <a:ea typeface="Times New Roman" panose="02020603050405020304" pitchFamily="18" charset="0"/>
            </a:endParaRPr>
          </a:p>
          <a:p>
            <a:pPr marL="0" indent="0" eaLnBrk="1" fontAlgn="auto" hangingPunct="1">
              <a:lnSpc>
                <a:spcPct val="80000"/>
              </a:lnSpc>
              <a:spcAft>
                <a:spcPts val="0"/>
              </a:spcAft>
              <a:buNone/>
              <a:defRPr/>
            </a:pPr>
            <a:endParaRPr lang="en-GB" sz="1700" dirty="0">
              <a:solidFill>
                <a:schemeClr val="tx1"/>
              </a:solidFill>
            </a:endParaRPr>
          </a:p>
          <a:p>
            <a:pPr marL="0" indent="0" eaLnBrk="1" fontAlgn="auto" hangingPunct="1">
              <a:lnSpc>
                <a:spcPct val="80000"/>
              </a:lnSpc>
              <a:spcAft>
                <a:spcPts val="0"/>
              </a:spcAft>
              <a:buNone/>
              <a:defRPr/>
            </a:pPr>
            <a:r>
              <a:rPr lang="en-GB" sz="1700" dirty="0">
                <a:solidFill>
                  <a:schemeClr val="tx1"/>
                </a:solidFill>
              </a:rPr>
              <a:t>•	Communication skills-verbal and written</a:t>
            </a:r>
          </a:p>
          <a:p>
            <a:pPr marL="0" indent="0" eaLnBrk="1" fontAlgn="auto" hangingPunct="1">
              <a:lnSpc>
                <a:spcPct val="80000"/>
              </a:lnSpc>
              <a:spcAft>
                <a:spcPts val="0"/>
              </a:spcAft>
              <a:buNone/>
              <a:defRPr/>
            </a:pPr>
            <a:r>
              <a:rPr lang="en-GB" sz="1700" dirty="0">
                <a:solidFill>
                  <a:schemeClr val="tx1"/>
                </a:solidFill>
              </a:rPr>
              <a:t>•	Research skills</a:t>
            </a:r>
          </a:p>
          <a:p>
            <a:pPr marL="0" indent="0" eaLnBrk="1" fontAlgn="auto" hangingPunct="1">
              <a:lnSpc>
                <a:spcPct val="80000"/>
              </a:lnSpc>
              <a:spcAft>
                <a:spcPts val="0"/>
              </a:spcAft>
              <a:buNone/>
              <a:defRPr/>
            </a:pPr>
            <a:r>
              <a:rPr lang="en-GB" sz="1700" dirty="0">
                <a:solidFill>
                  <a:schemeClr val="tx1"/>
                </a:solidFill>
              </a:rPr>
              <a:t>•	The use of ICTs</a:t>
            </a:r>
          </a:p>
          <a:p>
            <a:pPr marL="0" indent="0" eaLnBrk="1" fontAlgn="auto" hangingPunct="1">
              <a:lnSpc>
                <a:spcPct val="80000"/>
              </a:lnSpc>
              <a:spcAft>
                <a:spcPts val="0"/>
              </a:spcAft>
              <a:buNone/>
              <a:defRPr/>
            </a:pPr>
            <a:r>
              <a:rPr lang="en-GB" sz="1700" dirty="0">
                <a:solidFill>
                  <a:schemeClr val="tx1"/>
                </a:solidFill>
              </a:rPr>
              <a:t>•	Team work</a:t>
            </a:r>
          </a:p>
          <a:p>
            <a:pPr marL="0" indent="0" eaLnBrk="1" fontAlgn="auto" hangingPunct="1">
              <a:lnSpc>
                <a:spcPct val="80000"/>
              </a:lnSpc>
              <a:spcAft>
                <a:spcPts val="0"/>
              </a:spcAft>
              <a:buNone/>
              <a:defRPr/>
            </a:pPr>
            <a:r>
              <a:rPr lang="en-GB" sz="1700" dirty="0">
                <a:solidFill>
                  <a:schemeClr val="tx1"/>
                </a:solidFill>
              </a:rPr>
              <a:t>•	Time and self-management</a:t>
            </a:r>
          </a:p>
          <a:p>
            <a:pPr marL="0" indent="0" eaLnBrk="1" fontAlgn="auto" hangingPunct="1">
              <a:lnSpc>
                <a:spcPct val="80000"/>
              </a:lnSpc>
              <a:spcAft>
                <a:spcPts val="0"/>
              </a:spcAft>
              <a:buNone/>
              <a:defRPr/>
            </a:pPr>
            <a:r>
              <a:rPr lang="en-GB" sz="1700" dirty="0">
                <a:solidFill>
                  <a:schemeClr val="tx1"/>
                </a:solidFill>
              </a:rPr>
              <a:t>•	Problem solving skills</a:t>
            </a:r>
          </a:p>
          <a:p>
            <a:pPr marL="0" indent="0" eaLnBrk="1" fontAlgn="auto" hangingPunct="1">
              <a:lnSpc>
                <a:spcPct val="80000"/>
              </a:lnSpc>
              <a:spcAft>
                <a:spcPts val="0"/>
              </a:spcAft>
              <a:buNone/>
              <a:defRPr/>
            </a:pPr>
            <a:endParaRPr lang="en-GB" sz="1700" dirty="0">
              <a:solidFill>
                <a:schemeClr val="tx1"/>
              </a:solidFill>
            </a:endParaRPr>
          </a:p>
          <a:p>
            <a:pPr eaLnBrk="1" fontAlgn="auto" hangingPunct="1">
              <a:lnSpc>
                <a:spcPct val="80000"/>
              </a:lnSpc>
              <a:spcAft>
                <a:spcPts val="0"/>
              </a:spcAft>
              <a:buFont typeface="Wingdings" pitchFamily="2"/>
              <a:buChar char="Ø"/>
              <a:defRPr/>
            </a:pPr>
            <a:r>
              <a:rPr lang="en-GB" sz="1700" dirty="0">
                <a:solidFill>
                  <a:schemeClr val="tx1"/>
                </a:solidFill>
              </a:rPr>
              <a:t>You should consider applying a relevant model in your personal reflection process such as; Kolb’s Reflective Cycle or Gibbs Reflective Cycle etc.</a:t>
            </a:r>
          </a:p>
          <a:p>
            <a:pPr eaLnBrk="1" fontAlgn="auto" hangingPunct="1">
              <a:lnSpc>
                <a:spcPct val="80000"/>
              </a:lnSpc>
              <a:spcAft>
                <a:spcPts val="0"/>
              </a:spcAft>
              <a:buFont typeface="Wingdings" pitchFamily="2"/>
              <a:buChar char="Ø"/>
              <a:defRPr/>
            </a:pPr>
            <a:r>
              <a:rPr lang="en-GB" sz="1700" dirty="0">
                <a:solidFill>
                  <a:schemeClr val="tx1"/>
                </a:solidFill>
              </a:rPr>
              <a:t>Include evidence with examples to support the achievement of these skills.</a:t>
            </a:r>
          </a:p>
          <a:p>
            <a:pPr eaLnBrk="1" fontAlgn="auto" hangingPunct="1">
              <a:lnSpc>
                <a:spcPct val="80000"/>
              </a:lnSpc>
              <a:spcAft>
                <a:spcPts val="0"/>
              </a:spcAft>
              <a:buFont typeface="Wingdings" pitchFamily="2"/>
              <a:buChar char="Ø"/>
              <a:defRPr/>
            </a:pPr>
            <a:r>
              <a:rPr lang="en-GB" sz="1700" dirty="0">
                <a:solidFill>
                  <a:schemeClr val="tx1"/>
                </a:solidFill>
              </a:rPr>
              <a:t>You can use the first person for this task.</a:t>
            </a:r>
          </a:p>
          <a:p>
            <a:pPr eaLnBrk="1" fontAlgn="auto" hangingPunct="1">
              <a:lnSpc>
                <a:spcPct val="80000"/>
              </a:lnSpc>
              <a:spcAft>
                <a:spcPts val="0"/>
              </a:spcAft>
              <a:buFont typeface="Arial" pitchFamily="34"/>
              <a:buChar char="•"/>
              <a:defRPr/>
            </a:pPr>
            <a:endParaRPr lang="en-GB" sz="1700" dirty="0">
              <a:solidFill>
                <a:schemeClr val="tx1"/>
              </a:solidFill>
            </a:endParaRPr>
          </a:p>
        </p:txBody>
      </p:sp>
      <p:sp>
        <p:nvSpPr>
          <p:cNvPr id="48132" name="Title 4">
            <a:extLst>
              <a:ext uri="{FF2B5EF4-FFF2-40B4-BE49-F238E27FC236}">
                <a16:creationId xmlns:a16="http://schemas.microsoft.com/office/drawing/2014/main" id="{1DFD33A4-C162-43CC-9927-A0DDD5E58E45}"/>
              </a:ext>
            </a:extLst>
          </p:cNvPr>
          <p:cNvSpPr txBox="1">
            <a:spLocks noGrp="1" noChangeArrowheads="1"/>
          </p:cNvSpPr>
          <p:nvPr>
            <p:ph type="title"/>
          </p:nvPr>
        </p:nvSpPr>
        <p:spPr>
          <a:xfrm>
            <a:off x="838200" y="365125"/>
            <a:ext cx="9050338" cy="946150"/>
          </a:xfrm>
        </p:spPr>
        <p:txBody>
          <a:bodyPr/>
          <a:lstStyle/>
          <a:p>
            <a:pPr eaLnBrk="1" hangingPunct="1"/>
            <a:r>
              <a:rPr lang="en-GB" altLang="en-US">
                <a:latin typeface="Century Gothic" panose="020B0502020202020204" pitchFamily="34" charset="0"/>
              </a:rPr>
              <a:t>Assignment 2 Task-Reflective Report</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name="Slide38">
    <p:spTree>
      <p:nvGrpSpPr>
        <p:cNvPr id="1" name=""/>
        <p:cNvGrpSpPr/>
        <p:nvPr/>
      </p:nvGrpSpPr>
      <p:grpSpPr>
        <a:xfrm>
          <a:off x="0" y="0"/>
          <a:ext cx="0" cy="0"/>
          <a:chOff x="0" y="0"/>
          <a:chExt cx="0" cy="0"/>
        </a:xfrm>
      </p:grpSpPr>
      <p:sp>
        <p:nvSpPr>
          <p:cNvPr id="49154" name="Slide Number Placeholder 2">
            <a:extLst>
              <a:ext uri="{FF2B5EF4-FFF2-40B4-BE49-F238E27FC236}">
                <a16:creationId xmlns:a16="http://schemas.microsoft.com/office/drawing/2014/main" id="{CB5EBFF2-DD05-4C22-AF45-A181044FA7B9}"/>
              </a:ext>
            </a:extLst>
          </p:cNvPr>
          <p:cNvSpPr txBox="1">
            <a:spLocks noChangeArrowheads="1"/>
          </p:cNvSpPr>
          <p:nvPr/>
        </p:nvSpPr>
        <p:spPr bwMode="auto">
          <a:xfrm>
            <a:off x="10804525" y="5816600"/>
            <a:ext cx="549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90000"/>
              </a:lnSpc>
              <a:spcBef>
                <a:spcPts val="1000"/>
              </a:spcBef>
              <a:buSzPct val="100000"/>
              <a:buFont typeface="Arial" panose="020B0604020202020204" pitchFamily="34" charset="0"/>
              <a:buChar char="•"/>
              <a:defRPr sz="2800">
                <a:solidFill>
                  <a:srgbClr val="008EDC"/>
                </a:solidFill>
                <a:latin typeface="Arial" panose="020B0604020202020204" pitchFamily="34" charset="0"/>
              </a:defRPr>
            </a:lvl1pPr>
            <a:lvl2pPr marL="742950" indent="-285750">
              <a:lnSpc>
                <a:spcPct val="90000"/>
              </a:lnSpc>
              <a:spcBef>
                <a:spcPts val="500"/>
              </a:spcBef>
              <a:buSzPct val="100000"/>
              <a:buFont typeface="Arial" panose="020B0604020202020204" pitchFamily="34" charset="0"/>
              <a:buChar char="•"/>
              <a:defRPr sz="2400">
                <a:solidFill>
                  <a:srgbClr val="008EDC"/>
                </a:solidFill>
                <a:latin typeface="Arial" panose="020B0604020202020204" pitchFamily="34" charset="0"/>
              </a:defRPr>
            </a:lvl2pPr>
            <a:lvl3pPr marL="1143000" indent="-228600">
              <a:lnSpc>
                <a:spcPct val="90000"/>
              </a:lnSpc>
              <a:spcBef>
                <a:spcPts val="500"/>
              </a:spcBef>
              <a:buSzPct val="100000"/>
              <a:buFont typeface="Arial" panose="020B0604020202020204" pitchFamily="34" charset="0"/>
              <a:buChar char="•"/>
              <a:defRPr sz="2000">
                <a:solidFill>
                  <a:srgbClr val="008EDC"/>
                </a:solidFill>
                <a:latin typeface="Arial" panose="020B0604020202020204" pitchFamily="34" charset="0"/>
              </a:defRPr>
            </a:lvl3pPr>
            <a:lvl4pPr marL="1600200" indent="-228600">
              <a:lnSpc>
                <a:spcPct val="90000"/>
              </a:lnSpc>
              <a:spcBef>
                <a:spcPts val="500"/>
              </a:spcBef>
              <a:buSzPct val="100000"/>
              <a:buFont typeface="Arial" panose="020B0604020202020204" pitchFamily="34" charset="0"/>
              <a:buChar char="•"/>
              <a:defRPr>
                <a:solidFill>
                  <a:srgbClr val="008EDC"/>
                </a:solidFill>
                <a:latin typeface="Arial" panose="020B0604020202020204" pitchFamily="34" charset="0"/>
              </a:defRPr>
            </a:lvl4pPr>
            <a:lvl5pPr marL="2057400" indent="-228600">
              <a:lnSpc>
                <a:spcPct val="90000"/>
              </a:lnSpc>
              <a:spcBef>
                <a:spcPts val="500"/>
              </a:spcBef>
              <a:buSzPct val="100000"/>
              <a:buFont typeface="Arial" panose="020B0604020202020204" pitchFamily="34" charset="0"/>
              <a:buChar char="•"/>
              <a:defRPr>
                <a:solidFill>
                  <a:srgbClr val="008EDC"/>
                </a:solidFill>
                <a:latin typeface="Arial" panose="020B0604020202020204" pitchFamily="34" charset="0"/>
              </a:defRPr>
            </a:lvl5pPr>
            <a:lvl6pPr marL="25146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6pPr>
            <a:lvl7pPr marL="29718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7pPr>
            <a:lvl8pPr marL="34290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8pPr>
            <a:lvl9pPr marL="38862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9pPr>
          </a:lstStyle>
          <a:p>
            <a:pPr algn="ctr" eaLnBrk="1" hangingPunct="1">
              <a:lnSpc>
                <a:spcPct val="100000"/>
              </a:lnSpc>
              <a:spcBef>
                <a:spcPct val="0"/>
              </a:spcBef>
              <a:buSzTx/>
              <a:buFontTx/>
              <a:buNone/>
            </a:pPr>
            <a:fld id="{41E808ED-6B38-4D22-8C3E-DE031307E76E}" type="slidenum">
              <a:rPr lang="ru-RU" altLang="en-US" sz="1000">
                <a:solidFill>
                  <a:srgbClr val="FFFFFF"/>
                </a:solidFill>
              </a:rPr>
              <a:pPr algn="ctr" eaLnBrk="1" hangingPunct="1">
                <a:lnSpc>
                  <a:spcPct val="100000"/>
                </a:lnSpc>
                <a:spcBef>
                  <a:spcPct val="0"/>
                </a:spcBef>
                <a:buSzTx/>
                <a:buFontTx/>
                <a:buNone/>
              </a:pPr>
              <a:t>28</a:t>
            </a:fld>
            <a:endParaRPr lang="ru-RU" altLang="en-US" sz="1000">
              <a:solidFill>
                <a:srgbClr val="FFFFFF"/>
              </a:solidFill>
            </a:endParaRPr>
          </a:p>
        </p:txBody>
      </p:sp>
      <p:sp>
        <p:nvSpPr>
          <p:cNvPr id="49155" name="Content Placeholder 3">
            <a:extLst>
              <a:ext uri="{FF2B5EF4-FFF2-40B4-BE49-F238E27FC236}">
                <a16:creationId xmlns:a16="http://schemas.microsoft.com/office/drawing/2014/main" id="{FB07F2F3-9E97-490A-97BB-F75505DE52C1}"/>
              </a:ext>
            </a:extLst>
          </p:cNvPr>
          <p:cNvSpPr txBox="1">
            <a:spLocks noGrp="1" noChangeArrowheads="1"/>
          </p:cNvSpPr>
          <p:nvPr>
            <p:ph type="body" idx="4294967295"/>
          </p:nvPr>
        </p:nvSpPr>
        <p:spPr>
          <a:xfrm>
            <a:off x="838200" y="1734532"/>
            <a:ext cx="10515600" cy="5123468"/>
          </a:xfrm>
        </p:spPr>
        <p:txBody>
          <a:bodyPr/>
          <a:lstStyle/>
          <a:p>
            <a:pPr eaLnBrk="1" hangingPunct="1">
              <a:lnSpc>
                <a:spcPct val="70000"/>
              </a:lnSpc>
            </a:pPr>
            <a:r>
              <a:rPr lang="en-GB" altLang="en-US" sz="1800" dirty="0">
                <a:solidFill>
                  <a:srgbClr val="000000"/>
                </a:solidFill>
                <a:latin typeface="Century Gothic" panose="020B0502020202020204" pitchFamily="34" charset="0"/>
              </a:rPr>
              <a:t>Title page-Module name; Assignment title; Student name and ID Number</a:t>
            </a:r>
          </a:p>
          <a:p>
            <a:pPr eaLnBrk="1" hangingPunct="1">
              <a:lnSpc>
                <a:spcPct val="70000"/>
              </a:lnSpc>
            </a:pPr>
            <a:r>
              <a:rPr lang="en-GB" altLang="en-US" sz="1800" dirty="0">
                <a:solidFill>
                  <a:srgbClr val="000000"/>
                </a:solidFill>
                <a:latin typeface="Century Gothic" panose="020B0502020202020204" pitchFamily="34" charset="0"/>
              </a:rPr>
              <a:t>A brief Introduction (150 words max)-the purpose of the report and key areas to be covered</a:t>
            </a:r>
          </a:p>
          <a:p>
            <a:pPr eaLnBrk="1" hangingPunct="1">
              <a:lnSpc>
                <a:spcPct val="70000"/>
              </a:lnSpc>
            </a:pPr>
            <a:r>
              <a:rPr lang="en-GB" altLang="en-US" sz="1800" dirty="0">
                <a:solidFill>
                  <a:srgbClr val="000000"/>
                </a:solidFill>
                <a:latin typeface="Century Gothic" panose="020B0502020202020204" pitchFamily="34" charset="0"/>
              </a:rPr>
              <a:t>Main body- reflect on employability skills, based on what you have covered in the PPD module;</a:t>
            </a:r>
          </a:p>
          <a:p>
            <a:pPr eaLnBrk="1" hangingPunct="1">
              <a:lnSpc>
                <a:spcPct val="70000"/>
              </a:lnSpc>
            </a:pPr>
            <a:r>
              <a:rPr lang="en-GB" altLang="en-US" sz="1800" dirty="0">
                <a:solidFill>
                  <a:srgbClr val="000000"/>
                </a:solidFill>
                <a:latin typeface="Century Gothic" panose="020B0502020202020204" pitchFamily="34" charset="0"/>
              </a:rPr>
              <a:t>Communication Skills-Verbal/oral/Presentation</a:t>
            </a:r>
          </a:p>
          <a:p>
            <a:pPr eaLnBrk="1" hangingPunct="1">
              <a:lnSpc>
                <a:spcPct val="70000"/>
              </a:lnSpc>
            </a:pPr>
            <a:r>
              <a:rPr lang="en-GB" altLang="en-US" sz="1800" dirty="0">
                <a:solidFill>
                  <a:srgbClr val="000000"/>
                </a:solidFill>
                <a:latin typeface="Century Gothic" panose="020B0502020202020204" pitchFamily="34" charset="0"/>
              </a:rPr>
              <a:t>ICT Skills</a:t>
            </a:r>
          </a:p>
          <a:p>
            <a:pPr eaLnBrk="1" hangingPunct="1">
              <a:lnSpc>
                <a:spcPct val="70000"/>
              </a:lnSpc>
            </a:pPr>
            <a:r>
              <a:rPr lang="en-GB" altLang="en-US" sz="1800" dirty="0">
                <a:solidFill>
                  <a:srgbClr val="000000"/>
                </a:solidFill>
                <a:latin typeface="Century Gothic" panose="020B0502020202020204" pitchFamily="34" charset="0"/>
              </a:rPr>
              <a:t>Research Skills</a:t>
            </a:r>
          </a:p>
          <a:p>
            <a:pPr eaLnBrk="1" hangingPunct="1">
              <a:lnSpc>
                <a:spcPct val="70000"/>
              </a:lnSpc>
            </a:pPr>
            <a:r>
              <a:rPr lang="en-GB" altLang="en-US" sz="1800" dirty="0">
                <a:solidFill>
                  <a:srgbClr val="000000"/>
                </a:solidFill>
                <a:latin typeface="Century Gothic" panose="020B0502020202020204" pitchFamily="34" charset="0"/>
              </a:rPr>
              <a:t>Numeracy</a:t>
            </a:r>
          </a:p>
          <a:p>
            <a:pPr eaLnBrk="1" hangingPunct="1">
              <a:lnSpc>
                <a:spcPct val="70000"/>
              </a:lnSpc>
            </a:pPr>
            <a:r>
              <a:rPr lang="en-GB" altLang="en-US" sz="1800" dirty="0">
                <a:solidFill>
                  <a:srgbClr val="000000"/>
                </a:solidFill>
                <a:latin typeface="Century Gothic" panose="020B0502020202020204" pitchFamily="34" charset="0"/>
              </a:rPr>
              <a:t>Team Work Skills</a:t>
            </a:r>
          </a:p>
          <a:p>
            <a:pPr eaLnBrk="1" hangingPunct="1">
              <a:lnSpc>
                <a:spcPct val="70000"/>
              </a:lnSpc>
            </a:pPr>
            <a:r>
              <a:rPr lang="en-GB" altLang="en-US" sz="1800" dirty="0">
                <a:solidFill>
                  <a:srgbClr val="000000"/>
                </a:solidFill>
                <a:latin typeface="Century Gothic" panose="020B0502020202020204" pitchFamily="34" charset="0"/>
              </a:rPr>
              <a:t>Organisation/ Time Management</a:t>
            </a:r>
          </a:p>
          <a:p>
            <a:pPr eaLnBrk="1" hangingPunct="1">
              <a:lnSpc>
                <a:spcPct val="70000"/>
              </a:lnSpc>
            </a:pPr>
            <a:r>
              <a:rPr lang="en-GB" altLang="en-US" sz="1800" dirty="0">
                <a:solidFill>
                  <a:srgbClr val="000000"/>
                </a:solidFill>
                <a:latin typeface="Century Gothic" panose="020B0502020202020204" pitchFamily="34" charset="0"/>
              </a:rPr>
              <a:t>Problem Solving Skills </a:t>
            </a:r>
          </a:p>
          <a:p>
            <a:pPr eaLnBrk="1" hangingPunct="1">
              <a:lnSpc>
                <a:spcPct val="70000"/>
              </a:lnSpc>
            </a:pPr>
            <a:r>
              <a:rPr lang="en-GB" altLang="en-US" sz="1800" dirty="0">
                <a:solidFill>
                  <a:srgbClr val="000000"/>
                </a:solidFill>
                <a:latin typeface="Century Gothic" panose="020B0502020202020204" pitchFamily="34" charset="0"/>
              </a:rPr>
              <a:t>Reference evidence from module content</a:t>
            </a:r>
          </a:p>
          <a:p>
            <a:pPr eaLnBrk="1" hangingPunct="1">
              <a:lnSpc>
                <a:spcPct val="70000"/>
              </a:lnSpc>
            </a:pPr>
            <a:r>
              <a:rPr lang="en-GB" altLang="en-US" sz="1800" dirty="0">
                <a:solidFill>
                  <a:srgbClr val="000000"/>
                </a:solidFill>
                <a:latin typeface="Century Gothic" panose="020B0502020202020204" pitchFamily="34" charset="0"/>
              </a:rPr>
              <a:t>The use of relevant reflective writing models will add value to your report </a:t>
            </a:r>
          </a:p>
          <a:p>
            <a:pPr eaLnBrk="1" hangingPunct="1">
              <a:lnSpc>
                <a:spcPct val="70000"/>
              </a:lnSpc>
            </a:pPr>
            <a:r>
              <a:rPr lang="en-GB" altLang="en-US" sz="1800" dirty="0">
                <a:solidFill>
                  <a:srgbClr val="000000"/>
                </a:solidFill>
                <a:latin typeface="Century Gothic" panose="020B0502020202020204" pitchFamily="34" charset="0"/>
              </a:rPr>
              <a:t>Include a plan with objectives to hone these skills in the future </a:t>
            </a:r>
          </a:p>
          <a:p>
            <a:pPr eaLnBrk="1" hangingPunct="1">
              <a:lnSpc>
                <a:spcPct val="70000"/>
              </a:lnSpc>
            </a:pPr>
            <a:r>
              <a:rPr lang="en-GB" altLang="en-US" sz="1800" dirty="0">
                <a:solidFill>
                  <a:srgbClr val="000000"/>
                </a:solidFill>
                <a:latin typeface="Century Gothic" panose="020B0502020202020204" pitchFamily="34" charset="0"/>
              </a:rPr>
              <a:t>A brief Conclusion (150 words max)- key personal strengths and areas for development</a:t>
            </a:r>
          </a:p>
          <a:p>
            <a:pPr eaLnBrk="1" hangingPunct="1">
              <a:lnSpc>
                <a:spcPct val="70000"/>
              </a:lnSpc>
            </a:pPr>
            <a:r>
              <a:rPr lang="en-GB" altLang="en-US" sz="1800" dirty="0">
                <a:solidFill>
                  <a:srgbClr val="000000"/>
                </a:solidFill>
                <a:latin typeface="Century Gothic" panose="020B0502020202020204" pitchFamily="34" charset="0"/>
              </a:rPr>
              <a:t>You can use the first person.</a:t>
            </a:r>
          </a:p>
          <a:p>
            <a:pPr eaLnBrk="1" hangingPunct="1">
              <a:lnSpc>
                <a:spcPct val="70000"/>
              </a:lnSpc>
            </a:pPr>
            <a:endParaRPr lang="en-GB" altLang="en-US" sz="1800" dirty="0">
              <a:solidFill>
                <a:srgbClr val="000000"/>
              </a:solidFill>
              <a:latin typeface="Arial" panose="020B0604020202020204" pitchFamily="34" charset="0"/>
            </a:endParaRPr>
          </a:p>
        </p:txBody>
      </p:sp>
      <p:sp>
        <p:nvSpPr>
          <p:cNvPr id="49156" name="Title 4">
            <a:extLst>
              <a:ext uri="{FF2B5EF4-FFF2-40B4-BE49-F238E27FC236}">
                <a16:creationId xmlns:a16="http://schemas.microsoft.com/office/drawing/2014/main" id="{AD8BFE56-0FC0-4F98-A316-6E7306DD9FCB}"/>
              </a:ext>
            </a:extLst>
          </p:cNvPr>
          <p:cNvSpPr txBox="1">
            <a:spLocks noGrp="1" noChangeArrowheads="1"/>
          </p:cNvSpPr>
          <p:nvPr>
            <p:ph type="title"/>
          </p:nvPr>
        </p:nvSpPr>
        <p:spPr>
          <a:xfrm>
            <a:off x="838200" y="365125"/>
            <a:ext cx="9050338" cy="946150"/>
          </a:xfrm>
        </p:spPr>
        <p:txBody>
          <a:bodyPr/>
          <a:lstStyle/>
          <a:p>
            <a:pPr eaLnBrk="1" hangingPunct="1"/>
            <a:r>
              <a:rPr lang="en-GB" altLang="en-US" sz="3600">
                <a:latin typeface="Century Gothic" panose="020B0502020202020204" pitchFamily="34" charset="0"/>
              </a:rPr>
              <a:t>Format of Reflection Report-1500 words</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5602" name="Slide Number Placeholder 2">
            <a:extLst>
              <a:ext uri="{FF2B5EF4-FFF2-40B4-BE49-F238E27FC236}">
                <a16:creationId xmlns:a16="http://schemas.microsoft.com/office/drawing/2014/main" id="{8DEF676D-44F8-487D-8AF8-88EB73EEC08F}"/>
              </a:ext>
            </a:extLst>
          </p:cNvPr>
          <p:cNvSpPr txBox="1">
            <a:spLocks noChangeArrowheads="1"/>
          </p:cNvSpPr>
          <p:nvPr/>
        </p:nvSpPr>
        <p:spPr bwMode="auto">
          <a:xfrm>
            <a:off x="10804525" y="5816600"/>
            <a:ext cx="549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90000"/>
              </a:lnSpc>
              <a:spcBef>
                <a:spcPts val="1000"/>
              </a:spcBef>
              <a:buSzPct val="100000"/>
              <a:buFont typeface="Arial" panose="020B0604020202020204" pitchFamily="34" charset="0"/>
              <a:buChar char="•"/>
              <a:defRPr sz="2800">
                <a:solidFill>
                  <a:srgbClr val="008EDC"/>
                </a:solidFill>
                <a:latin typeface="Arial" panose="020B0604020202020204" pitchFamily="34" charset="0"/>
              </a:defRPr>
            </a:lvl1pPr>
            <a:lvl2pPr marL="742950" indent="-285750">
              <a:lnSpc>
                <a:spcPct val="90000"/>
              </a:lnSpc>
              <a:spcBef>
                <a:spcPts val="500"/>
              </a:spcBef>
              <a:buSzPct val="100000"/>
              <a:buFont typeface="Arial" panose="020B0604020202020204" pitchFamily="34" charset="0"/>
              <a:buChar char="•"/>
              <a:defRPr sz="2400">
                <a:solidFill>
                  <a:srgbClr val="008EDC"/>
                </a:solidFill>
                <a:latin typeface="Arial" panose="020B0604020202020204" pitchFamily="34" charset="0"/>
              </a:defRPr>
            </a:lvl2pPr>
            <a:lvl3pPr marL="1143000" indent="-228600">
              <a:lnSpc>
                <a:spcPct val="90000"/>
              </a:lnSpc>
              <a:spcBef>
                <a:spcPts val="500"/>
              </a:spcBef>
              <a:buSzPct val="100000"/>
              <a:buFont typeface="Arial" panose="020B0604020202020204" pitchFamily="34" charset="0"/>
              <a:buChar char="•"/>
              <a:defRPr sz="2000">
                <a:solidFill>
                  <a:srgbClr val="008EDC"/>
                </a:solidFill>
                <a:latin typeface="Arial" panose="020B0604020202020204" pitchFamily="34" charset="0"/>
              </a:defRPr>
            </a:lvl3pPr>
            <a:lvl4pPr marL="1600200" indent="-228600">
              <a:lnSpc>
                <a:spcPct val="90000"/>
              </a:lnSpc>
              <a:spcBef>
                <a:spcPts val="500"/>
              </a:spcBef>
              <a:buSzPct val="100000"/>
              <a:buFont typeface="Arial" panose="020B0604020202020204" pitchFamily="34" charset="0"/>
              <a:buChar char="•"/>
              <a:defRPr>
                <a:solidFill>
                  <a:srgbClr val="008EDC"/>
                </a:solidFill>
                <a:latin typeface="Arial" panose="020B0604020202020204" pitchFamily="34" charset="0"/>
              </a:defRPr>
            </a:lvl4pPr>
            <a:lvl5pPr marL="2057400" indent="-228600">
              <a:lnSpc>
                <a:spcPct val="90000"/>
              </a:lnSpc>
              <a:spcBef>
                <a:spcPts val="500"/>
              </a:spcBef>
              <a:buSzPct val="100000"/>
              <a:buFont typeface="Arial" panose="020B0604020202020204" pitchFamily="34" charset="0"/>
              <a:buChar char="•"/>
              <a:defRPr>
                <a:solidFill>
                  <a:srgbClr val="008EDC"/>
                </a:solidFill>
                <a:latin typeface="Arial" panose="020B0604020202020204" pitchFamily="34" charset="0"/>
              </a:defRPr>
            </a:lvl5pPr>
            <a:lvl6pPr marL="25146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6pPr>
            <a:lvl7pPr marL="29718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7pPr>
            <a:lvl8pPr marL="34290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8pPr>
            <a:lvl9pPr marL="38862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9pPr>
          </a:lstStyle>
          <a:p>
            <a:pPr algn="ctr" eaLnBrk="1" hangingPunct="1">
              <a:lnSpc>
                <a:spcPct val="100000"/>
              </a:lnSpc>
              <a:spcBef>
                <a:spcPct val="0"/>
              </a:spcBef>
              <a:buSzTx/>
              <a:buFontTx/>
              <a:buNone/>
            </a:pPr>
            <a:fld id="{0FA175AA-41E6-4669-8B3E-946CCD0FDEB4}" type="slidenum">
              <a:rPr lang="ru-RU" altLang="en-US" sz="1000">
                <a:solidFill>
                  <a:srgbClr val="FFFFFF"/>
                </a:solidFill>
              </a:rPr>
              <a:pPr algn="ctr" eaLnBrk="1" hangingPunct="1">
                <a:lnSpc>
                  <a:spcPct val="100000"/>
                </a:lnSpc>
                <a:spcBef>
                  <a:spcPct val="0"/>
                </a:spcBef>
                <a:buSzTx/>
                <a:buFontTx/>
                <a:buNone/>
              </a:pPr>
              <a:t>3</a:t>
            </a:fld>
            <a:endParaRPr lang="ru-RU" altLang="en-US" sz="1000">
              <a:solidFill>
                <a:srgbClr val="FFFFFF"/>
              </a:solidFill>
            </a:endParaRPr>
          </a:p>
        </p:txBody>
      </p:sp>
      <p:sp>
        <p:nvSpPr>
          <p:cNvPr id="3" name="Content Placeholder 3">
            <a:extLst>
              <a:ext uri="{FF2B5EF4-FFF2-40B4-BE49-F238E27FC236}">
                <a16:creationId xmlns:a16="http://schemas.microsoft.com/office/drawing/2014/main" id="{01B520C8-884A-487A-852B-29441A8AB14A}"/>
              </a:ext>
            </a:extLst>
          </p:cNvPr>
          <p:cNvSpPr txBox="1">
            <a:spLocks noGrp="1"/>
          </p:cNvSpPr>
          <p:nvPr>
            <p:ph type="body" idx="4294967295"/>
          </p:nvPr>
        </p:nvSpPr>
        <p:spPr>
          <a:xfrm>
            <a:off x="838200" y="1825625"/>
            <a:ext cx="10515600" cy="3990975"/>
          </a:xfrm>
        </p:spPr>
        <p:txBody>
          <a:bodyPr>
            <a:normAutofit/>
          </a:bodyPr>
          <a:lstStyle/>
          <a:p>
            <a:pPr marL="0" indent="0" eaLnBrk="1" fontAlgn="auto" hangingPunct="1">
              <a:spcAft>
                <a:spcPts val="0"/>
              </a:spcAft>
              <a:buFont typeface="Arial" pitchFamily="34"/>
              <a:buNone/>
              <a:defRPr/>
            </a:pPr>
            <a:endParaRPr lang="en-GB" sz="1800" dirty="0">
              <a:solidFill>
                <a:srgbClr val="000000"/>
              </a:solidFill>
            </a:endParaRPr>
          </a:p>
          <a:p>
            <a:pPr eaLnBrk="1" fontAlgn="auto" hangingPunct="1">
              <a:spcAft>
                <a:spcPts val="0"/>
              </a:spcAft>
              <a:buFont typeface="Wingdings" pitchFamily="2"/>
              <a:buChar char="Ø"/>
              <a:defRPr/>
            </a:pPr>
            <a:r>
              <a:rPr lang="en-GB" sz="2000" dirty="0">
                <a:solidFill>
                  <a:srgbClr val="000000"/>
                </a:solidFill>
                <a:latin typeface="Century Gothic" pitchFamily="34"/>
              </a:rPr>
              <a:t>There is increasingly much academic writing about the benefits of reflective writing. </a:t>
            </a:r>
          </a:p>
          <a:p>
            <a:pPr marL="0" indent="0" eaLnBrk="1" fontAlgn="auto" hangingPunct="1">
              <a:spcAft>
                <a:spcPts val="0"/>
              </a:spcAft>
              <a:buFont typeface="Arial" pitchFamily="34"/>
              <a:buNone/>
              <a:defRPr/>
            </a:pPr>
            <a:endParaRPr lang="en-GB" sz="2000" dirty="0">
              <a:solidFill>
                <a:srgbClr val="000000"/>
              </a:solidFill>
              <a:latin typeface="Century Gothic" pitchFamily="34"/>
            </a:endParaRPr>
          </a:p>
          <a:p>
            <a:pPr eaLnBrk="1" fontAlgn="auto" hangingPunct="1">
              <a:spcAft>
                <a:spcPts val="0"/>
              </a:spcAft>
              <a:buFont typeface="Wingdings" pitchFamily="2"/>
              <a:buChar char="Ø"/>
              <a:defRPr/>
            </a:pPr>
            <a:r>
              <a:rPr lang="en-GB" sz="2000" dirty="0">
                <a:solidFill>
                  <a:srgbClr val="000000"/>
                </a:solidFill>
                <a:latin typeface="Century Gothic" pitchFamily="34"/>
              </a:rPr>
              <a:t>It is being utilised in Business Management studies</a:t>
            </a:r>
          </a:p>
          <a:p>
            <a:pPr marL="0" indent="0" eaLnBrk="1" fontAlgn="auto" hangingPunct="1">
              <a:spcAft>
                <a:spcPts val="0"/>
              </a:spcAft>
              <a:buFont typeface="Arial" pitchFamily="34"/>
              <a:buNone/>
              <a:defRPr/>
            </a:pPr>
            <a:endParaRPr lang="en-GB" sz="2000" dirty="0">
              <a:solidFill>
                <a:srgbClr val="000000"/>
              </a:solidFill>
              <a:latin typeface="Century Gothic" pitchFamily="34"/>
            </a:endParaRPr>
          </a:p>
          <a:p>
            <a:pPr eaLnBrk="1" fontAlgn="auto" hangingPunct="1">
              <a:spcAft>
                <a:spcPts val="0"/>
              </a:spcAft>
              <a:buFont typeface="Wingdings" pitchFamily="2"/>
              <a:buChar char="Ø"/>
              <a:defRPr/>
            </a:pPr>
            <a:r>
              <a:rPr lang="en-GB" sz="2000" dirty="0">
                <a:solidFill>
                  <a:srgbClr val="000000"/>
                </a:solidFill>
                <a:latin typeface="Century Gothic" pitchFamily="34"/>
              </a:rPr>
              <a:t>Provides an opportunity for you to gain further insights for your work through deeper reflection of your experiences. </a:t>
            </a:r>
          </a:p>
          <a:p>
            <a:pPr eaLnBrk="1" fontAlgn="auto" hangingPunct="1">
              <a:spcAft>
                <a:spcPts val="0"/>
              </a:spcAft>
              <a:buFont typeface="Wingdings" pitchFamily="2"/>
              <a:buChar char="Ø"/>
              <a:defRPr/>
            </a:pPr>
            <a:endParaRPr lang="en-GB" sz="2000" dirty="0">
              <a:solidFill>
                <a:srgbClr val="000000"/>
              </a:solidFill>
              <a:latin typeface="Century Gothic" pitchFamily="34"/>
            </a:endParaRPr>
          </a:p>
          <a:p>
            <a:pPr eaLnBrk="1" fontAlgn="auto" hangingPunct="1">
              <a:spcAft>
                <a:spcPts val="0"/>
              </a:spcAft>
              <a:buFont typeface="Wingdings" pitchFamily="2"/>
              <a:buChar char="Ø"/>
              <a:defRPr/>
            </a:pPr>
            <a:r>
              <a:rPr lang="en-GB" sz="2000" dirty="0">
                <a:solidFill>
                  <a:srgbClr val="000000"/>
                </a:solidFill>
                <a:latin typeface="Century Gothic" pitchFamily="34"/>
              </a:rPr>
              <a:t>At university you will be required to self-reflect continuously-not just for self-reflective assignments, but also to progress in the future.</a:t>
            </a:r>
          </a:p>
          <a:p>
            <a:pPr eaLnBrk="1" fontAlgn="auto" hangingPunct="1">
              <a:spcAft>
                <a:spcPts val="0"/>
              </a:spcAft>
              <a:buFont typeface="Wingdings" pitchFamily="2"/>
              <a:buChar char="Ø"/>
              <a:defRPr/>
            </a:pPr>
            <a:endParaRPr lang="en-GB" sz="2000" dirty="0">
              <a:solidFill>
                <a:srgbClr val="000000"/>
              </a:solidFill>
              <a:latin typeface="Century Gothic" pitchFamily="34"/>
            </a:endParaRPr>
          </a:p>
          <a:p>
            <a:pPr marL="0" indent="0" eaLnBrk="1" fontAlgn="auto" hangingPunct="1">
              <a:spcAft>
                <a:spcPts val="0"/>
              </a:spcAft>
              <a:buFont typeface="Arial" pitchFamily="34"/>
              <a:buNone/>
              <a:defRPr/>
            </a:pPr>
            <a:endParaRPr lang="en-GB" sz="1800" dirty="0">
              <a:solidFill>
                <a:srgbClr val="000000"/>
              </a:solidFill>
            </a:endParaRPr>
          </a:p>
          <a:p>
            <a:pPr marL="0" indent="0" eaLnBrk="1" fontAlgn="auto" hangingPunct="1">
              <a:spcAft>
                <a:spcPts val="0"/>
              </a:spcAft>
              <a:buFont typeface="Arial" pitchFamily="34"/>
              <a:buNone/>
              <a:defRPr/>
            </a:pPr>
            <a:endParaRPr lang="en-GB" sz="1800" dirty="0">
              <a:solidFill>
                <a:srgbClr val="000000"/>
              </a:solidFill>
            </a:endParaRPr>
          </a:p>
        </p:txBody>
      </p:sp>
      <p:sp>
        <p:nvSpPr>
          <p:cNvPr id="25604" name="Title 4">
            <a:extLst>
              <a:ext uri="{FF2B5EF4-FFF2-40B4-BE49-F238E27FC236}">
                <a16:creationId xmlns:a16="http://schemas.microsoft.com/office/drawing/2014/main" id="{A055DCA8-A709-4B3E-8B0D-7CE11AC24479}"/>
              </a:ext>
            </a:extLst>
          </p:cNvPr>
          <p:cNvSpPr txBox="1">
            <a:spLocks noGrp="1" noChangeArrowheads="1"/>
          </p:cNvSpPr>
          <p:nvPr>
            <p:ph type="title"/>
          </p:nvPr>
        </p:nvSpPr>
        <p:spPr>
          <a:xfrm>
            <a:off x="838200" y="365125"/>
            <a:ext cx="9050338" cy="946150"/>
          </a:xfrm>
        </p:spPr>
        <p:txBody>
          <a:bodyPr/>
          <a:lstStyle/>
          <a:p>
            <a:pPr eaLnBrk="1" hangingPunct="1"/>
            <a:r>
              <a:rPr lang="en-GB" altLang="en-US">
                <a:latin typeface="Century Gothic" panose="020B0502020202020204" pitchFamily="34" charset="0"/>
              </a:rPr>
              <a:t>Introduction to Reflective Writing</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pic>
        <p:nvPicPr>
          <p:cNvPr id="26626" name="Picture Placeholder 13" descr="Wooden view desk on ocean's shore">
            <a:extLst>
              <a:ext uri="{FF2B5EF4-FFF2-40B4-BE49-F238E27FC236}">
                <a16:creationId xmlns:a16="http://schemas.microsoft.com/office/drawing/2014/main" id="{F3642E12-4BFB-4C80-A4E9-B5836181E505}"/>
              </a:ext>
            </a:extLst>
          </p:cNvPr>
          <p:cNvPicPr>
            <a:picLocks noGrp="1" noChangeAspect="1" noChangeArrowheads="1"/>
          </p:cNvPicPr>
          <p:nvPr>
            <p:ph type="pic" idx="4294967295"/>
          </p:nvPr>
        </p:nvPicPr>
        <p:blipFill>
          <a:blip r:embed="rId2">
            <a:extLst>
              <a:ext uri="{28A0092B-C50C-407E-A947-70E740481C1C}">
                <a14:useLocalDpi xmlns:a14="http://schemas.microsoft.com/office/drawing/2010/main" val="0"/>
              </a:ext>
            </a:extLst>
          </a:blip>
          <a:srcRect l="21675" r="32054" b="10381"/>
          <a:stretch>
            <a:fillRect/>
          </a:stretch>
        </p:blipFill>
        <p:spPr>
          <a:xfrm>
            <a:off x="1397000" y="0"/>
            <a:ext cx="3894138" cy="5656263"/>
          </a:xfrm>
        </p:spPr>
      </p:pic>
      <p:sp>
        <p:nvSpPr>
          <p:cNvPr id="26627" name="Title 1">
            <a:extLst>
              <a:ext uri="{FF2B5EF4-FFF2-40B4-BE49-F238E27FC236}">
                <a16:creationId xmlns:a16="http://schemas.microsoft.com/office/drawing/2014/main" id="{349A0B7F-B2A8-44A0-B618-648E72B2FA98}"/>
              </a:ext>
            </a:extLst>
          </p:cNvPr>
          <p:cNvSpPr txBox="1">
            <a:spLocks noGrp="1" noChangeArrowheads="1"/>
          </p:cNvSpPr>
          <p:nvPr>
            <p:ph type="title"/>
          </p:nvPr>
        </p:nvSpPr>
        <p:spPr>
          <a:xfrm>
            <a:off x="6910388" y="908050"/>
            <a:ext cx="4502150" cy="782638"/>
          </a:xfrm>
        </p:spPr>
        <p:txBody>
          <a:bodyPr/>
          <a:lstStyle/>
          <a:p>
            <a:pPr eaLnBrk="1" hangingPunct="1"/>
            <a:r>
              <a:rPr altLang="en-US" sz="2600">
                <a:latin typeface="Century Gothic" panose="020B0502020202020204" pitchFamily="34" charset="0"/>
              </a:rPr>
              <a:t>Definition of Reflective Writing:</a:t>
            </a:r>
            <a:endParaRPr lang="ru-RU" altLang="en-US" sz="2600">
              <a:latin typeface="Century Gothic" panose="020B0502020202020204" pitchFamily="34" charset="0"/>
            </a:endParaRPr>
          </a:p>
        </p:txBody>
      </p:sp>
      <p:sp>
        <p:nvSpPr>
          <p:cNvPr id="26628" name="Text Placeholder 2">
            <a:extLst>
              <a:ext uri="{FF2B5EF4-FFF2-40B4-BE49-F238E27FC236}">
                <a16:creationId xmlns:a16="http://schemas.microsoft.com/office/drawing/2014/main" id="{25CCFC94-357A-4DE0-9037-B225DBA45588}"/>
              </a:ext>
            </a:extLst>
          </p:cNvPr>
          <p:cNvSpPr txBox="1">
            <a:spLocks noGrp="1" noChangeArrowheads="1"/>
          </p:cNvSpPr>
          <p:nvPr>
            <p:ph type="body" idx="4294967295"/>
          </p:nvPr>
        </p:nvSpPr>
        <p:spPr>
          <a:xfrm>
            <a:off x="6910388" y="2051050"/>
            <a:ext cx="4548187" cy="639763"/>
          </a:xfrm>
        </p:spPr>
        <p:txBody>
          <a:bodyPr/>
          <a:lstStyle/>
          <a:p>
            <a:pPr marL="0" indent="0" eaLnBrk="1" hangingPunct="1">
              <a:buFont typeface="Arial" panose="020B0604020202020204" pitchFamily="34" charset="0"/>
              <a:buNone/>
            </a:pPr>
            <a:r>
              <a:rPr lang="en-GB" altLang="en-US" sz="2400" b="1">
                <a:latin typeface="Century Gothic" panose="020B0502020202020204" pitchFamily="34" charset="0"/>
              </a:rPr>
              <a:t>What is Reflection?</a:t>
            </a:r>
            <a:endParaRPr altLang="en-US" sz="2400" b="1">
              <a:latin typeface="Arial" panose="020B0604020202020204" pitchFamily="34" charset="0"/>
            </a:endParaRPr>
          </a:p>
        </p:txBody>
      </p:sp>
      <p:sp>
        <p:nvSpPr>
          <p:cNvPr id="5" name="Text Placeholder 3">
            <a:extLst>
              <a:ext uri="{FF2B5EF4-FFF2-40B4-BE49-F238E27FC236}">
                <a16:creationId xmlns:a16="http://schemas.microsoft.com/office/drawing/2014/main" id="{BCE1116E-0198-4A7A-A87C-8998256D4E04}"/>
              </a:ext>
            </a:extLst>
          </p:cNvPr>
          <p:cNvSpPr txBox="1">
            <a:spLocks noGrp="1"/>
          </p:cNvSpPr>
          <p:nvPr>
            <p:ph type="body" idx="4294967295"/>
          </p:nvPr>
        </p:nvSpPr>
        <p:spPr>
          <a:xfrm>
            <a:off x="6910388" y="2840038"/>
            <a:ext cx="4548187" cy="2916237"/>
          </a:xfrm>
        </p:spPr>
        <p:txBody>
          <a:bodyPr>
            <a:normAutofit/>
          </a:bodyPr>
          <a:lstStyle/>
          <a:p>
            <a:pPr eaLnBrk="1" fontAlgn="auto" hangingPunct="1">
              <a:lnSpc>
                <a:spcPct val="80000"/>
              </a:lnSpc>
              <a:spcBef>
                <a:spcPts val="600"/>
              </a:spcBef>
              <a:spcAft>
                <a:spcPts val="0"/>
              </a:spcAft>
              <a:buClr>
                <a:srgbClr val="D30F64"/>
              </a:buClr>
              <a:buFont typeface="Wingdings" pitchFamily="2"/>
              <a:buChar char="Ø"/>
              <a:defRPr/>
            </a:pPr>
            <a:r>
              <a:rPr lang="en-GB" sz="2400" dirty="0">
                <a:solidFill>
                  <a:srgbClr val="595959"/>
                </a:solidFill>
                <a:latin typeface="Century Gothic" pitchFamily="34"/>
              </a:rPr>
              <a:t>Reflection “is a form of mental processing with a purpose or anticipated outcome that is applied to relatively complex or unstructured ideas for which there is not an obvious solution” (Moon, 1999, p23)</a:t>
            </a:r>
          </a:p>
          <a:p>
            <a:pPr eaLnBrk="1" fontAlgn="auto" hangingPunct="1">
              <a:lnSpc>
                <a:spcPct val="80000"/>
              </a:lnSpc>
              <a:spcBef>
                <a:spcPts val="600"/>
              </a:spcBef>
              <a:spcAft>
                <a:spcPts val="0"/>
              </a:spcAft>
              <a:buClr>
                <a:srgbClr val="D30F64"/>
              </a:buClr>
              <a:buFont typeface="Wingdings" pitchFamily="2"/>
              <a:buChar char="Ø"/>
              <a:defRPr/>
            </a:pPr>
            <a:endParaRPr lang="en-GB" sz="1400" dirty="0">
              <a:solidFill>
                <a:srgbClr val="595959"/>
              </a:solidFill>
            </a:endParaRPr>
          </a:p>
          <a:p>
            <a:pPr marL="179999" indent="-179999" eaLnBrk="1" fontAlgn="auto" hangingPunct="1">
              <a:lnSpc>
                <a:spcPct val="80000"/>
              </a:lnSpc>
              <a:spcBef>
                <a:spcPts val="600"/>
              </a:spcBef>
              <a:spcAft>
                <a:spcPts val="0"/>
              </a:spcAft>
              <a:buClr>
                <a:srgbClr val="D30F64"/>
              </a:buClr>
              <a:buFont typeface="Arial" pitchFamily="34"/>
              <a:buChar char="•"/>
              <a:defRPr/>
            </a:pPr>
            <a:endParaRPr lang="ru-RU" sz="1400" dirty="0">
              <a:solidFill>
                <a:srgbClr val="595959"/>
              </a:solidFill>
            </a:endParaRPr>
          </a:p>
        </p:txBody>
      </p:sp>
      <p:sp>
        <p:nvSpPr>
          <p:cNvPr id="26630" name="Slide Number Placeholder 6">
            <a:extLst>
              <a:ext uri="{FF2B5EF4-FFF2-40B4-BE49-F238E27FC236}">
                <a16:creationId xmlns:a16="http://schemas.microsoft.com/office/drawing/2014/main" id="{4A4BA440-C505-41E3-9DE1-FD77373E05D9}"/>
              </a:ext>
            </a:extLst>
          </p:cNvPr>
          <p:cNvSpPr txBox="1">
            <a:spLocks noChangeArrowheads="1"/>
          </p:cNvSpPr>
          <p:nvPr/>
        </p:nvSpPr>
        <p:spPr bwMode="auto">
          <a:xfrm>
            <a:off x="10804525" y="5816600"/>
            <a:ext cx="549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90000"/>
              </a:lnSpc>
              <a:spcBef>
                <a:spcPts val="1000"/>
              </a:spcBef>
              <a:buSzPct val="100000"/>
              <a:buFont typeface="Arial" panose="020B0604020202020204" pitchFamily="34" charset="0"/>
              <a:buChar char="•"/>
              <a:defRPr sz="2800">
                <a:solidFill>
                  <a:srgbClr val="008EDC"/>
                </a:solidFill>
                <a:latin typeface="Arial" panose="020B0604020202020204" pitchFamily="34" charset="0"/>
              </a:defRPr>
            </a:lvl1pPr>
            <a:lvl2pPr marL="742950" indent="-285750">
              <a:lnSpc>
                <a:spcPct val="90000"/>
              </a:lnSpc>
              <a:spcBef>
                <a:spcPts val="500"/>
              </a:spcBef>
              <a:buSzPct val="100000"/>
              <a:buFont typeface="Arial" panose="020B0604020202020204" pitchFamily="34" charset="0"/>
              <a:buChar char="•"/>
              <a:defRPr sz="2400">
                <a:solidFill>
                  <a:srgbClr val="008EDC"/>
                </a:solidFill>
                <a:latin typeface="Arial" panose="020B0604020202020204" pitchFamily="34" charset="0"/>
              </a:defRPr>
            </a:lvl2pPr>
            <a:lvl3pPr marL="1143000" indent="-228600">
              <a:lnSpc>
                <a:spcPct val="90000"/>
              </a:lnSpc>
              <a:spcBef>
                <a:spcPts val="500"/>
              </a:spcBef>
              <a:buSzPct val="100000"/>
              <a:buFont typeface="Arial" panose="020B0604020202020204" pitchFamily="34" charset="0"/>
              <a:buChar char="•"/>
              <a:defRPr sz="2000">
                <a:solidFill>
                  <a:srgbClr val="008EDC"/>
                </a:solidFill>
                <a:latin typeface="Arial" panose="020B0604020202020204" pitchFamily="34" charset="0"/>
              </a:defRPr>
            </a:lvl3pPr>
            <a:lvl4pPr marL="1600200" indent="-228600">
              <a:lnSpc>
                <a:spcPct val="90000"/>
              </a:lnSpc>
              <a:spcBef>
                <a:spcPts val="500"/>
              </a:spcBef>
              <a:buSzPct val="100000"/>
              <a:buFont typeface="Arial" panose="020B0604020202020204" pitchFamily="34" charset="0"/>
              <a:buChar char="•"/>
              <a:defRPr>
                <a:solidFill>
                  <a:srgbClr val="008EDC"/>
                </a:solidFill>
                <a:latin typeface="Arial" panose="020B0604020202020204" pitchFamily="34" charset="0"/>
              </a:defRPr>
            </a:lvl4pPr>
            <a:lvl5pPr marL="2057400" indent="-228600">
              <a:lnSpc>
                <a:spcPct val="90000"/>
              </a:lnSpc>
              <a:spcBef>
                <a:spcPts val="500"/>
              </a:spcBef>
              <a:buSzPct val="100000"/>
              <a:buFont typeface="Arial" panose="020B0604020202020204" pitchFamily="34" charset="0"/>
              <a:buChar char="•"/>
              <a:defRPr>
                <a:solidFill>
                  <a:srgbClr val="008EDC"/>
                </a:solidFill>
                <a:latin typeface="Arial" panose="020B0604020202020204" pitchFamily="34" charset="0"/>
              </a:defRPr>
            </a:lvl5pPr>
            <a:lvl6pPr marL="25146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6pPr>
            <a:lvl7pPr marL="29718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7pPr>
            <a:lvl8pPr marL="34290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8pPr>
            <a:lvl9pPr marL="3886200" indent="-228600" eaLnBrk="0" fontAlgn="base" hangingPunct="0">
              <a:lnSpc>
                <a:spcPct val="90000"/>
              </a:lnSpc>
              <a:spcBef>
                <a:spcPts val="500"/>
              </a:spcBef>
              <a:spcAft>
                <a:spcPct val="0"/>
              </a:spcAft>
              <a:buSzPct val="100000"/>
              <a:buFont typeface="Arial" panose="020B0604020202020204" pitchFamily="34" charset="0"/>
              <a:buChar char="•"/>
              <a:defRPr>
                <a:solidFill>
                  <a:srgbClr val="008EDC"/>
                </a:solidFill>
                <a:latin typeface="Arial" panose="020B0604020202020204" pitchFamily="34" charset="0"/>
              </a:defRPr>
            </a:lvl9pPr>
          </a:lstStyle>
          <a:p>
            <a:pPr algn="ctr" eaLnBrk="1" hangingPunct="1">
              <a:lnSpc>
                <a:spcPct val="100000"/>
              </a:lnSpc>
              <a:spcBef>
                <a:spcPct val="0"/>
              </a:spcBef>
              <a:buSzTx/>
              <a:buFontTx/>
              <a:buNone/>
            </a:pPr>
            <a:fld id="{F4F9C4D5-ED81-4214-B325-8A07C86A00DE}" type="slidenum">
              <a:rPr lang="ru-RU" altLang="en-US" sz="1000">
                <a:solidFill>
                  <a:srgbClr val="FFFFFF"/>
                </a:solidFill>
              </a:rPr>
              <a:pPr algn="ctr" eaLnBrk="1" hangingPunct="1">
                <a:lnSpc>
                  <a:spcPct val="100000"/>
                </a:lnSpc>
                <a:spcBef>
                  <a:spcPct val="0"/>
                </a:spcBef>
                <a:buSzTx/>
                <a:buFontTx/>
                <a:buNone/>
              </a:pPr>
              <a:t>4</a:t>
            </a:fld>
            <a:endParaRPr lang="ru-RU" altLang="en-US" sz="1000">
              <a:solidFill>
                <a:srgbClr val="FFFFFF"/>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a:extLst>
              <a:ext uri="{FF2B5EF4-FFF2-40B4-BE49-F238E27FC236}">
                <a16:creationId xmlns:a16="http://schemas.microsoft.com/office/drawing/2014/main" id="{C2C22740-853A-4377-9347-02B7E1C8AFCB}"/>
              </a:ext>
            </a:extLst>
          </p:cNvPr>
          <p:cNvSpPr txBox="1">
            <a:spLocks noGrp="1" noChangeArrowheads="1"/>
          </p:cNvSpPr>
          <p:nvPr>
            <p:ph idx="4294967295"/>
          </p:nvPr>
        </p:nvSpPr>
        <p:spPr>
          <a:xfrm>
            <a:off x="838200" y="2422525"/>
            <a:ext cx="10515600" cy="3754438"/>
          </a:xfrm>
        </p:spPr>
        <p:txBody>
          <a:bodyPr/>
          <a:lstStyle/>
          <a:p>
            <a:pPr hangingPunct="1"/>
            <a:r>
              <a:rPr lang="en-GB" altLang="en-US" dirty="0">
                <a:latin typeface="Arial" panose="020B0604020202020204" pitchFamily="34" charset="0"/>
              </a:rPr>
              <a:t>‘It is not sufficient simply to have an experience in order to learn. Without reflecting upon this experience it may quickly be forgotten, or its learning potential lost. It is from the feelings and thoughts emerging from this reflection that generalisations or concepts can be generated. And it is generalisations that allow new situations to be tackled effectively.’ (Gibbs, 1988) </a:t>
            </a:r>
          </a:p>
        </p:txBody>
      </p:sp>
      <p:sp>
        <p:nvSpPr>
          <p:cNvPr id="27651" name="Title 2">
            <a:extLst>
              <a:ext uri="{FF2B5EF4-FFF2-40B4-BE49-F238E27FC236}">
                <a16:creationId xmlns:a16="http://schemas.microsoft.com/office/drawing/2014/main" id="{44FEC590-F10A-480D-BB7D-DF7DB0DC39EC}"/>
              </a:ext>
            </a:extLst>
          </p:cNvPr>
          <p:cNvSpPr txBox="1">
            <a:spLocks noGrp="1" noChangeArrowheads="1"/>
          </p:cNvSpPr>
          <p:nvPr>
            <p:ph type="title"/>
          </p:nvPr>
        </p:nvSpPr>
        <p:spPr>
          <a:xfrm>
            <a:off x="838200" y="365125"/>
            <a:ext cx="9050338" cy="946150"/>
          </a:xfrm>
        </p:spPr>
        <p:txBody>
          <a:bodyPr/>
          <a:lstStyle/>
          <a:p>
            <a:pPr hangingPunct="1"/>
            <a:r>
              <a:rPr lang="en-GB" altLang="en-US">
                <a:latin typeface="Century Gothic" panose="020B0502020202020204" pitchFamily="34" charset="0"/>
              </a:rPr>
              <a:t>What is reflection? </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CCDE8-8D3E-4739-A313-2AF96F9144D4}"/>
              </a:ext>
            </a:extLst>
          </p:cNvPr>
          <p:cNvSpPr>
            <a:spLocks noGrp="1"/>
          </p:cNvSpPr>
          <p:nvPr>
            <p:ph idx="4294967295"/>
          </p:nvPr>
        </p:nvSpPr>
        <p:spPr>
          <a:xfrm>
            <a:off x="292100" y="1800225"/>
            <a:ext cx="11061700" cy="4376738"/>
          </a:xfrm>
        </p:spPr>
        <p:txBody>
          <a:bodyPr/>
          <a:lstStyle/>
          <a:p>
            <a:pPr marL="0" indent="0" hangingPunct="1">
              <a:buFont typeface="Arial" panose="020B0604020202020204" pitchFamily="34" charset="0"/>
              <a:buNone/>
              <a:defRPr/>
            </a:pPr>
            <a:r>
              <a:rPr lang="en-GB" dirty="0"/>
              <a:t>Exploration / examination of ourselves and our actions (often written but also spoken)</a:t>
            </a:r>
          </a:p>
          <a:p>
            <a:pPr hangingPunct="1">
              <a:defRPr/>
            </a:pPr>
            <a:r>
              <a:rPr lang="en-GB" dirty="0"/>
              <a:t>considered</a:t>
            </a:r>
          </a:p>
          <a:p>
            <a:pPr hangingPunct="1">
              <a:defRPr/>
            </a:pPr>
            <a:r>
              <a:rPr lang="en-GB" dirty="0"/>
              <a:t>rational - Although emotions/feelings, attitudes etc may play a significant role in WHAT we are reflecting upon</a:t>
            </a:r>
          </a:p>
          <a:p>
            <a:pPr marL="0" indent="0" hangingPunct="1">
              <a:buNone/>
              <a:defRPr/>
            </a:pPr>
            <a:endParaRPr lang="en-GB" dirty="0"/>
          </a:p>
          <a:p>
            <a:pPr marL="0" indent="0" hangingPunct="1">
              <a:buNone/>
              <a:defRPr/>
            </a:pPr>
            <a:r>
              <a:rPr lang="en-GB" dirty="0"/>
              <a:t>Why do it?</a:t>
            </a:r>
          </a:p>
          <a:p>
            <a:pPr hangingPunct="1">
              <a:defRPr/>
            </a:pPr>
            <a:r>
              <a:rPr lang="en-GB" dirty="0"/>
              <a:t>to develop understanding / learning / skills</a:t>
            </a:r>
          </a:p>
          <a:p>
            <a:pPr hangingPunct="1">
              <a:defRPr/>
            </a:pPr>
            <a:r>
              <a:rPr lang="en-GB" dirty="0"/>
              <a:t>and give us a path by which to move forward</a:t>
            </a:r>
          </a:p>
          <a:p>
            <a:pPr hangingPunct="1">
              <a:defRPr/>
            </a:pPr>
            <a:endParaRPr lang="en-GB" dirty="0"/>
          </a:p>
          <a:p>
            <a:pPr hangingPunct="1">
              <a:defRPr/>
            </a:pPr>
            <a:endParaRPr lang="en-GB" dirty="0"/>
          </a:p>
        </p:txBody>
      </p:sp>
      <p:sp>
        <p:nvSpPr>
          <p:cNvPr id="28675" name="Title 2">
            <a:extLst>
              <a:ext uri="{FF2B5EF4-FFF2-40B4-BE49-F238E27FC236}">
                <a16:creationId xmlns:a16="http://schemas.microsoft.com/office/drawing/2014/main" id="{47B46388-36C0-49FD-8789-A713B63CB034}"/>
              </a:ext>
            </a:extLst>
          </p:cNvPr>
          <p:cNvSpPr txBox="1">
            <a:spLocks noGrp="1" noChangeArrowheads="1"/>
          </p:cNvSpPr>
          <p:nvPr>
            <p:ph type="title"/>
          </p:nvPr>
        </p:nvSpPr>
        <p:spPr>
          <a:xfrm>
            <a:off x="838200" y="365125"/>
            <a:ext cx="9050338" cy="946150"/>
          </a:xfrm>
        </p:spPr>
        <p:txBody>
          <a:bodyPr/>
          <a:lstStyle/>
          <a:p>
            <a:pPr hangingPunct="1"/>
            <a:r>
              <a:rPr lang="en-GB" altLang="en-US">
                <a:latin typeface="Century Gothic" panose="020B0502020202020204" pitchFamily="34" charset="0"/>
              </a:rPr>
              <a:t>What is reflection and why do it? </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041BB3-0973-4BF8-B9DD-073E27690C6A}"/>
              </a:ext>
            </a:extLst>
          </p:cNvPr>
          <p:cNvSpPr>
            <a:spLocks noGrp="1"/>
          </p:cNvSpPr>
          <p:nvPr>
            <p:ph idx="4294967295"/>
          </p:nvPr>
        </p:nvSpPr>
        <p:spPr/>
        <p:txBody>
          <a:bodyPr/>
          <a:lstStyle/>
          <a:p>
            <a:pPr hangingPunct="1">
              <a:defRPr/>
            </a:pPr>
            <a:r>
              <a:rPr lang="en-GB" dirty="0"/>
              <a:t>Thinking about…..</a:t>
            </a:r>
          </a:p>
          <a:p>
            <a:pPr hangingPunct="1">
              <a:defRPr/>
            </a:pPr>
            <a:r>
              <a:rPr lang="en-GB" dirty="0"/>
              <a:t>Pondering on…..</a:t>
            </a:r>
          </a:p>
          <a:p>
            <a:pPr hangingPunct="1">
              <a:defRPr/>
            </a:pPr>
            <a:r>
              <a:rPr lang="en-GB" dirty="0"/>
              <a:t>Asking yourself questions about…..</a:t>
            </a:r>
          </a:p>
          <a:p>
            <a:pPr hangingPunct="1">
              <a:defRPr/>
            </a:pPr>
            <a:r>
              <a:rPr lang="en-GB" dirty="0"/>
              <a:t>Discussing with yourself…</a:t>
            </a:r>
          </a:p>
          <a:p>
            <a:pPr hangingPunct="1">
              <a:defRPr/>
            </a:pPr>
            <a:r>
              <a:rPr lang="en-GB" dirty="0"/>
              <a:t>Trying to work something out…..</a:t>
            </a:r>
          </a:p>
          <a:p>
            <a:pPr hangingPunct="1">
              <a:defRPr/>
            </a:pPr>
            <a:r>
              <a:rPr lang="en-GB" dirty="0"/>
              <a:t>Making sense of things…</a:t>
            </a:r>
          </a:p>
          <a:p>
            <a:pPr hangingPunct="1">
              <a:defRPr/>
            </a:pPr>
            <a:r>
              <a:rPr lang="en-GB" dirty="0"/>
              <a:t>Learning from experience...</a:t>
            </a:r>
          </a:p>
          <a:p>
            <a:pPr hangingPunct="1">
              <a:defRPr/>
            </a:pPr>
            <a:r>
              <a:rPr lang="en-GB" dirty="0"/>
              <a:t>Helping you plan for the future….. </a:t>
            </a:r>
          </a:p>
          <a:p>
            <a:pPr marL="0" indent="0" hangingPunct="1">
              <a:buFont typeface="Arial" panose="020B0604020202020204" pitchFamily="34" charset="0"/>
              <a:buNone/>
              <a:defRPr/>
            </a:pPr>
            <a:endParaRPr lang="en-GB" dirty="0"/>
          </a:p>
        </p:txBody>
      </p:sp>
      <p:sp>
        <p:nvSpPr>
          <p:cNvPr id="29699" name="Title 2">
            <a:extLst>
              <a:ext uri="{FF2B5EF4-FFF2-40B4-BE49-F238E27FC236}">
                <a16:creationId xmlns:a16="http://schemas.microsoft.com/office/drawing/2014/main" id="{B410425D-82A0-4ED4-A0AF-BE0CB1EBEDBE}"/>
              </a:ext>
            </a:extLst>
          </p:cNvPr>
          <p:cNvSpPr txBox="1">
            <a:spLocks noGrp="1" noChangeArrowheads="1"/>
          </p:cNvSpPr>
          <p:nvPr>
            <p:ph type="title"/>
          </p:nvPr>
        </p:nvSpPr>
        <p:spPr>
          <a:xfrm>
            <a:off x="838200" y="365125"/>
            <a:ext cx="9050338" cy="946150"/>
          </a:xfrm>
        </p:spPr>
        <p:txBody>
          <a:bodyPr/>
          <a:lstStyle/>
          <a:p>
            <a:pPr hangingPunct="1"/>
            <a:r>
              <a:rPr lang="en-GB" altLang="en-US">
                <a:latin typeface="Century Gothic" panose="020B0502020202020204" pitchFamily="34" charset="0"/>
              </a:rPr>
              <a:t>What is reflection? </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a:extLst>
              <a:ext uri="{FF2B5EF4-FFF2-40B4-BE49-F238E27FC236}">
                <a16:creationId xmlns:a16="http://schemas.microsoft.com/office/drawing/2014/main" id="{8B59899F-9D3F-4DE6-9DAC-3CD1EB1F7CDF}"/>
              </a:ext>
            </a:extLst>
          </p:cNvPr>
          <p:cNvSpPr txBox="1">
            <a:spLocks noGrp="1" noChangeArrowheads="1"/>
          </p:cNvSpPr>
          <p:nvPr>
            <p:ph idx="4294967295"/>
          </p:nvPr>
        </p:nvSpPr>
        <p:spPr/>
        <p:txBody>
          <a:bodyPr/>
          <a:lstStyle/>
          <a:p>
            <a:pPr hangingPunct="1"/>
            <a:r>
              <a:rPr lang="en-GB" altLang="en-US" dirty="0">
                <a:latin typeface="Arial" panose="020B0604020202020204" pitchFamily="34" charset="0"/>
              </a:rPr>
              <a:t>Everyday events</a:t>
            </a:r>
          </a:p>
          <a:p>
            <a:pPr hangingPunct="1"/>
            <a:r>
              <a:rPr lang="en-GB" altLang="en-US" dirty="0">
                <a:latin typeface="Arial" panose="020B0604020202020204" pitchFamily="34" charset="0"/>
              </a:rPr>
              <a:t>Positive experiences</a:t>
            </a:r>
          </a:p>
          <a:p>
            <a:pPr hangingPunct="1"/>
            <a:r>
              <a:rPr lang="en-GB" altLang="en-US" dirty="0">
                <a:latin typeface="Arial" panose="020B0604020202020204" pitchFamily="34" charset="0"/>
              </a:rPr>
              <a:t>Negative experiences</a:t>
            </a:r>
          </a:p>
          <a:p>
            <a:pPr hangingPunct="1"/>
            <a:r>
              <a:rPr lang="en-GB" altLang="en-US" dirty="0">
                <a:latin typeface="Arial" panose="020B0604020202020204" pitchFamily="34" charset="0"/>
              </a:rPr>
              <a:t>Eventful incidents</a:t>
            </a:r>
          </a:p>
          <a:p>
            <a:pPr hangingPunct="1"/>
            <a:r>
              <a:rPr lang="en-GB" altLang="en-US" dirty="0">
                <a:latin typeface="Arial" panose="020B0604020202020204" pitchFamily="34" charset="0"/>
              </a:rPr>
              <a:t>Unusual incidents</a:t>
            </a:r>
          </a:p>
          <a:p>
            <a:pPr hangingPunct="1"/>
            <a:r>
              <a:rPr lang="en-GB" altLang="en-US" dirty="0">
                <a:latin typeface="Arial" panose="020B0604020202020204" pitchFamily="34" charset="0"/>
              </a:rPr>
              <a:t>Routine activities</a:t>
            </a:r>
          </a:p>
          <a:p>
            <a:pPr hangingPunct="1"/>
            <a:r>
              <a:rPr lang="en-GB" altLang="en-US" dirty="0">
                <a:latin typeface="Arial" panose="020B0604020202020204" pitchFamily="34" charset="0"/>
              </a:rPr>
              <a:t>Important events</a:t>
            </a:r>
          </a:p>
          <a:p>
            <a:pPr hangingPunct="1"/>
            <a:r>
              <a:rPr lang="en-GB" altLang="en-US" dirty="0">
                <a:latin typeface="Arial" panose="020B0604020202020204" pitchFamily="34" charset="0"/>
              </a:rPr>
              <a:t>Meaningful events</a:t>
            </a:r>
          </a:p>
          <a:p>
            <a:pPr hangingPunct="1"/>
            <a:endParaRPr lang="en-GB" altLang="en-US" dirty="0">
              <a:latin typeface="Arial" panose="020B0604020202020204" pitchFamily="34" charset="0"/>
            </a:endParaRPr>
          </a:p>
        </p:txBody>
      </p:sp>
      <p:sp>
        <p:nvSpPr>
          <p:cNvPr id="30723" name="Title 2">
            <a:extLst>
              <a:ext uri="{FF2B5EF4-FFF2-40B4-BE49-F238E27FC236}">
                <a16:creationId xmlns:a16="http://schemas.microsoft.com/office/drawing/2014/main" id="{61DFE285-A1F6-48DE-AC57-AA1520A8096D}"/>
              </a:ext>
            </a:extLst>
          </p:cNvPr>
          <p:cNvSpPr txBox="1">
            <a:spLocks noGrp="1" noChangeArrowheads="1"/>
          </p:cNvSpPr>
          <p:nvPr>
            <p:ph type="title"/>
          </p:nvPr>
        </p:nvSpPr>
        <p:spPr>
          <a:xfrm>
            <a:off x="838200" y="365125"/>
            <a:ext cx="9050338" cy="946150"/>
          </a:xfrm>
        </p:spPr>
        <p:txBody>
          <a:bodyPr/>
          <a:lstStyle/>
          <a:p>
            <a:pPr hangingPunct="1"/>
            <a:r>
              <a:rPr lang="en-GB" altLang="en-US">
                <a:latin typeface="Century Gothic" panose="020B0502020202020204" pitchFamily="34" charset="0"/>
              </a:rPr>
              <a:t>Sources of reflection	</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a:extLst>
              <a:ext uri="{FF2B5EF4-FFF2-40B4-BE49-F238E27FC236}">
                <a16:creationId xmlns:a16="http://schemas.microsoft.com/office/drawing/2014/main" id="{BF066FD3-696B-4049-A51C-A3F13AD5F248}"/>
              </a:ext>
            </a:extLst>
          </p:cNvPr>
          <p:cNvSpPr txBox="1">
            <a:spLocks noGrp="1" noChangeArrowheads="1"/>
          </p:cNvSpPr>
          <p:nvPr>
            <p:ph idx="4294967295"/>
          </p:nvPr>
        </p:nvSpPr>
        <p:spPr/>
        <p:txBody>
          <a:bodyPr/>
          <a:lstStyle/>
          <a:p>
            <a:pPr hangingPunct="1"/>
            <a:r>
              <a:rPr lang="en-GB" altLang="en-US" dirty="0">
                <a:latin typeface="Arial" panose="020B0604020202020204" pitchFamily="34" charset="0"/>
              </a:rPr>
              <a:t>‘’I’m always late for work’’</a:t>
            </a:r>
          </a:p>
          <a:p>
            <a:pPr hangingPunct="1"/>
            <a:r>
              <a:rPr lang="en-GB" altLang="en-US" dirty="0">
                <a:latin typeface="Arial" panose="020B0604020202020204" pitchFamily="34" charset="0"/>
              </a:rPr>
              <a:t>‘’That was a great holiday’’</a:t>
            </a:r>
          </a:p>
          <a:p>
            <a:pPr hangingPunct="1"/>
            <a:r>
              <a:rPr lang="en-GB" altLang="en-US" dirty="0">
                <a:latin typeface="Arial" panose="020B0604020202020204" pitchFamily="34" charset="0"/>
              </a:rPr>
              <a:t>‘’My car has turned out to be an old banger’’ </a:t>
            </a:r>
          </a:p>
          <a:p>
            <a:pPr hangingPunct="1"/>
            <a:r>
              <a:rPr lang="en-GB" altLang="en-US" dirty="0">
                <a:latin typeface="Arial" panose="020B0604020202020204" pitchFamily="34" charset="0"/>
              </a:rPr>
              <a:t>‘’I’ve had a very productive weekend’’</a:t>
            </a:r>
          </a:p>
          <a:p>
            <a:pPr hangingPunct="1"/>
            <a:r>
              <a:rPr lang="en-GB" altLang="en-US" dirty="0">
                <a:latin typeface="Arial" panose="020B0604020202020204" pitchFamily="34" charset="0"/>
              </a:rPr>
              <a:t>‘’I keep running out of money before the end of  the month’’</a:t>
            </a:r>
          </a:p>
          <a:p>
            <a:pPr hangingPunct="1"/>
            <a:endParaRPr lang="en-GB" altLang="en-US" dirty="0">
              <a:latin typeface="Arial" panose="020B0604020202020204" pitchFamily="34" charset="0"/>
            </a:endParaRPr>
          </a:p>
          <a:p>
            <a:pPr hangingPunct="1"/>
            <a:endParaRPr lang="en-GB" altLang="en-US" dirty="0">
              <a:latin typeface="Arial" panose="020B0604020202020204" pitchFamily="34" charset="0"/>
            </a:endParaRPr>
          </a:p>
        </p:txBody>
      </p:sp>
      <p:sp>
        <p:nvSpPr>
          <p:cNvPr id="31747" name="Title 2">
            <a:extLst>
              <a:ext uri="{FF2B5EF4-FFF2-40B4-BE49-F238E27FC236}">
                <a16:creationId xmlns:a16="http://schemas.microsoft.com/office/drawing/2014/main" id="{C048C0AA-A34A-443F-B55D-A0A159853C2D}"/>
              </a:ext>
            </a:extLst>
          </p:cNvPr>
          <p:cNvSpPr txBox="1">
            <a:spLocks noGrp="1" noChangeArrowheads="1"/>
          </p:cNvSpPr>
          <p:nvPr>
            <p:ph type="title"/>
          </p:nvPr>
        </p:nvSpPr>
        <p:spPr>
          <a:xfrm>
            <a:off x="838200" y="365125"/>
            <a:ext cx="9050338" cy="946150"/>
          </a:xfrm>
        </p:spPr>
        <p:txBody>
          <a:bodyPr/>
          <a:lstStyle/>
          <a:p>
            <a:pPr hangingPunct="1"/>
            <a:r>
              <a:rPr lang="en-GB" altLang="en-US">
                <a:latin typeface="Century Gothic" panose="020B0502020202020204" pitchFamily="34" charset="0"/>
              </a:rPr>
              <a:t>What might you reflect upon in day to day life?</a:t>
            </a:r>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%7bCEC7D006-0646-479E-B78D-69266C785845%7dtf55923798</Template>
  <TotalTime>2280</TotalTime>
  <Words>1581</Words>
  <Application>Microsoft Office PowerPoint</Application>
  <PresentationFormat>Widescreen</PresentationFormat>
  <Paragraphs>203</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Narrow</vt:lpstr>
      <vt:lpstr>Calibri</vt:lpstr>
      <vt:lpstr>Century Gothic</vt:lpstr>
      <vt:lpstr>Times New Roman</vt:lpstr>
      <vt:lpstr>Wingdings</vt:lpstr>
      <vt:lpstr>Office Theme</vt:lpstr>
      <vt:lpstr>Reflection and Learning  Assignment 2</vt:lpstr>
      <vt:lpstr>Today’s session Learning  Objectives</vt:lpstr>
      <vt:lpstr>Introduction to Reflective Writing</vt:lpstr>
      <vt:lpstr>Definition of Reflective Writing:</vt:lpstr>
      <vt:lpstr>What is reflection? </vt:lpstr>
      <vt:lpstr>What is reflection and why do it? </vt:lpstr>
      <vt:lpstr>What is reflection? </vt:lpstr>
      <vt:lpstr>Sources of reflection </vt:lpstr>
      <vt:lpstr>What might you reflect upon in day to day life?</vt:lpstr>
      <vt:lpstr>The basics:</vt:lpstr>
      <vt:lpstr>Borton’s (1970) cue questions:</vt:lpstr>
      <vt:lpstr>Models of Reflection</vt:lpstr>
      <vt:lpstr>Kolb’s Theory</vt:lpstr>
      <vt:lpstr>Kolb’s Experiential Learning Cycle (1984)</vt:lpstr>
      <vt:lpstr>Gibbs Reflective Cycle (1988)</vt:lpstr>
      <vt:lpstr>Gibbs Reflective Cycle (1988)</vt:lpstr>
      <vt:lpstr>Moon’s reflective writing</vt:lpstr>
      <vt:lpstr>Learning and learning styles </vt:lpstr>
      <vt:lpstr>Benefits of self reflection</vt:lpstr>
      <vt:lpstr>2. Acting With Integrity</vt:lpstr>
      <vt:lpstr>3.  Being More Confident</vt:lpstr>
      <vt:lpstr>Tools for reflection </vt:lpstr>
      <vt:lpstr>Action plan</vt:lpstr>
      <vt:lpstr>Summary</vt:lpstr>
      <vt:lpstr>References</vt:lpstr>
      <vt:lpstr>PPD Assignment 2</vt:lpstr>
      <vt:lpstr>Assignment 2 Task-Reflective Report</vt:lpstr>
      <vt:lpstr>Format of Reflection Report-1500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PPD-1 Assignment Focus Session</dc:title>
  <dc:creator>Gurjot Singh</dc:creator>
  <cp:lastModifiedBy>Gurjot Singh</cp:lastModifiedBy>
  <cp:revision>43</cp:revision>
  <dcterms:created xsi:type="dcterms:W3CDTF">2020-04-30T08:34:00Z</dcterms:created>
  <dcterms:modified xsi:type="dcterms:W3CDTF">2021-02-16T15:06:50Z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