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9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4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8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0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DA29-EBD4-4DF9-9CE7-27E9F35B8F7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5D61-A2F1-4C0C-939F-F5DDE447A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8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8347" y="5011054"/>
            <a:ext cx="1528011" cy="1275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36352" y="3919566"/>
            <a:ext cx="180000" cy="167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2700000">
            <a:off x="4187297" y="921245"/>
            <a:ext cx="180000" cy="167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200000">
            <a:off x="3266811" y="2266822"/>
            <a:ext cx="180000" cy="167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727378" y="826316"/>
            <a:ext cx="456905" cy="12672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56811" y="1933783"/>
            <a:ext cx="589547" cy="577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4800000">
            <a:off x="5652128" y="148787"/>
            <a:ext cx="180000" cy="167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62861" y="254991"/>
            <a:ext cx="779267" cy="7999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08236" y="813763"/>
            <a:ext cx="589547" cy="577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3177460" y="3629881"/>
            <a:ext cx="1099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578" y="3602787"/>
            <a:ext cx="589547" cy="577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/>
          <p:nvPr/>
        </p:nvCxnSpPr>
        <p:spPr>
          <a:xfrm rot="16200000" flipV="1">
            <a:off x="3385049" y="3232079"/>
            <a:ext cx="391107" cy="293553"/>
          </a:xfrm>
          <a:prstGeom prst="curvedConnector3">
            <a:avLst>
              <a:gd name="adj1" fmla="val 111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5330396" y="718390"/>
            <a:ext cx="291340" cy="222930"/>
          </a:xfrm>
          <a:prstGeom prst="curvedConnector3">
            <a:avLst>
              <a:gd name="adj1" fmla="val 21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1"/>
          </p:cNvCxnSpPr>
          <p:nvPr/>
        </p:nvCxnSpPr>
        <p:spPr>
          <a:xfrm rot="16200000" flipV="1">
            <a:off x="4021582" y="1501724"/>
            <a:ext cx="137460" cy="246691"/>
          </a:xfrm>
          <a:prstGeom prst="curvedConnector4">
            <a:avLst>
              <a:gd name="adj1" fmla="val 94663"/>
              <a:gd name="adj2" fmla="val 55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88437" y="3029840"/>
            <a:ext cx="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θ₂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036895" y="1196436"/>
            <a:ext cx="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θ₃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550543" y="516213"/>
            <a:ext cx="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θ₄</a:t>
            </a:r>
            <a:endParaRPr lang="en-GB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7141"/>
              </p:ext>
            </p:extLst>
          </p:nvPr>
        </p:nvGraphicFramePr>
        <p:xfrm>
          <a:off x="4393941" y="3574409"/>
          <a:ext cx="2344484" cy="148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037"/>
                <a:gridCol w="1547447"/>
              </a:tblGrid>
              <a:tr h="37115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Joint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Range</a:t>
                      </a:r>
                      <a:endParaRPr lang="en-GB" dirty="0"/>
                    </a:p>
                  </a:txBody>
                  <a:tcPr/>
                </a:tc>
              </a:tr>
              <a:tr h="37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θ₂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 → </a:t>
                      </a:r>
                      <a:r>
                        <a:rPr lang="el-GR" dirty="0" smtClean="0"/>
                        <a:t>π</a:t>
                      </a:r>
                      <a:endParaRPr lang="en-GB" dirty="0"/>
                    </a:p>
                  </a:txBody>
                  <a:tcPr/>
                </a:tc>
              </a:tr>
              <a:tr h="37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θ₃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r>
                        <a:rPr lang="el-GR" dirty="0" smtClean="0"/>
                        <a:t>π</a:t>
                      </a:r>
                      <a:r>
                        <a:rPr lang="en-GB" dirty="0" smtClean="0"/>
                        <a:t>/2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→ 0</a:t>
                      </a:r>
                      <a:endParaRPr lang="en-GB" dirty="0"/>
                    </a:p>
                  </a:txBody>
                  <a:tcPr/>
                </a:tc>
              </a:tr>
              <a:tr h="37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θ₄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r>
                        <a:rPr lang="el-GR" dirty="0" smtClean="0"/>
                        <a:t>π</a:t>
                      </a:r>
                      <a:r>
                        <a:rPr lang="en-GB" dirty="0" smtClean="0"/>
                        <a:t>/2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→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 rot="4785618">
            <a:off x="6352558" y="792730"/>
            <a:ext cx="540000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 rot="20884219">
            <a:off x="6536287" y="498855"/>
            <a:ext cx="540000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10109361">
            <a:off x="6622287" y="968394"/>
            <a:ext cx="540000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Chanelle Lee</dc:creator>
  <cp:lastModifiedBy>Chanelle Lee</cp:lastModifiedBy>
  <cp:revision>4</cp:revision>
  <dcterms:created xsi:type="dcterms:W3CDTF">2016-04-20T22:26:00Z</dcterms:created>
  <dcterms:modified xsi:type="dcterms:W3CDTF">2016-04-21T01:57:43Z</dcterms:modified>
</cp:coreProperties>
</file>