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F8E2-7167-FC69-14A3-37C066B0B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35ADC-4E7D-C3A5-855C-303E2646B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541F6-7AA8-9E60-4B17-9ACFC745B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C6B2-F3B0-4789-BF85-47430DB25859}" type="datetimeFigureOut">
              <a:rPr lang="en-ZA" smtClean="0"/>
              <a:t>2025/08/07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C921-91E2-3320-B332-297809FE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F499C-14E9-D5AA-EEAB-1D4FF77D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872-3663-4241-894F-FF6B9356193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729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457C-4319-8B07-9189-14FC0567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E6C76E-8186-4798-FB83-65F7A7EB2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B34D-46B9-EDBE-184D-29F57937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C6B2-F3B0-4789-BF85-47430DB25859}" type="datetimeFigureOut">
              <a:rPr lang="en-ZA" smtClean="0"/>
              <a:t>2025/08/07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F65DB-7A34-A7BA-6B7B-ED1C5A28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D0A61-0375-4963-F020-0BDEBE8A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872-3663-4241-894F-FF6B9356193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044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8C8B4-C9B9-B565-ADA9-C4231803E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5ACB-4161-5E94-9AB8-661999570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9CB8-D0DA-97C3-2CC0-25226D6D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C6B2-F3B0-4789-BF85-47430DB25859}" type="datetimeFigureOut">
              <a:rPr lang="en-ZA" smtClean="0"/>
              <a:t>2025/08/07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0F6A-B6FA-10F6-65DE-AD9D6B24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8E61D-97D2-4B17-C038-5E5F337CD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872-3663-4241-894F-FF6B9356193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189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4A69-BA8A-E2EA-996E-C28E8E1B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D9FE-17C8-CB4F-38BD-06F54B285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71B7D-B496-FF24-054F-9126717D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C6B2-F3B0-4789-BF85-47430DB25859}" type="datetimeFigureOut">
              <a:rPr lang="en-ZA" smtClean="0"/>
              <a:t>2025/08/07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FCAB-63BA-31EC-FADD-1566D0A2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6504D-19A5-CC2D-D970-CDB7BBB1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872-3663-4241-894F-FF6B9356193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353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199A-2C6E-E1D6-33F3-FE4CBE7AD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CAD6E-15C4-3A8A-EACD-072773F82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35A93-C456-3BAD-AA1F-30B4A7CB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C6B2-F3B0-4789-BF85-47430DB25859}" type="datetimeFigureOut">
              <a:rPr lang="en-ZA" smtClean="0"/>
              <a:t>2025/08/07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8C87B-8648-D55D-0D3C-AA64D457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3A342-E114-B29E-E832-1FAA4ED0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872-3663-4241-894F-FF6B9356193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33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5649-3211-CA8C-F82B-8C880B85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12786-ECB5-734B-734F-6FAF5B0EC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730B4-CEA2-1CF3-006D-018358085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476DE-27AC-DC5A-59F9-8D7B9FB7B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C6B2-F3B0-4789-BF85-47430DB25859}" type="datetimeFigureOut">
              <a:rPr lang="en-ZA" smtClean="0"/>
              <a:t>2025/08/07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02C2B-FA44-187C-82A1-CC070C16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297C9-6303-EFD8-47D0-43DC8272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872-3663-4241-894F-FF6B9356193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889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460B-EF66-ECA9-603A-924880AA6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750EF-679D-A267-9A58-763677860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4C785-83DD-7C24-4B41-AC166ED3B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76BAD6-0CCF-13EB-1061-4D1E564EA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67A4B-1087-DCD0-4115-E51821912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954B2-9B20-5A27-07FE-6930A8631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C6B2-F3B0-4789-BF85-47430DB25859}" type="datetimeFigureOut">
              <a:rPr lang="en-ZA" smtClean="0"/>
              <a:t>2025/08/07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FA114-DE2A-FD3A-33EA-062F2B8C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98344-EE00-14BB-7FEE-EF4F9B5E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872-3663-4241-894F-FF6B9356193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481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480DD-0211-10EB-3537-C25AEA52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88F7B-7302-F204-FD1D-36481DEA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C6B2-F3B0-4789-BF85-47430DB25859}" type="datetimeFigureOut">
              <a:rPr lang="en-ZA" smtClean="0"/>
              <a:t>2025/08/07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94542F-8EC8-ABE1-A479-4ECE95B7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785E9-9A91-FF06-7CF4-444E59A7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872-3663-4241-894F-FF6B9356193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072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91DDF-56C1-BD7B-32B5-C2758653F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C6B2-F3B0-4789-BF85-47430DB25859}" type="datetimeFigureOut">
              <a:rPr lang="en-ZA" smtClean="0"/>
              <a:t>2025/08/07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B98355-70A3-C43C-D23D-3501AE2E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0A2D-1160-2562-356D-C02F3EFEA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872-3663-4241-894F-FF6B9356193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932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40A6-A23B-FE43-A41A-741A6DDD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735E-524B-1599-D05E-31BCC77D3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0004-F4B8-6C5D-00A9-637561651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F3DF6-2C4A-DBCC-0995-DDD6BB454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C6B2-F3B0-4789-BF85-47430DB25859}" type="datetimeFigureOut">
              <a:rPr lang="en-ZA" smtClean="0"/>
              <a:t>2025/08/07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426C1-5C17-2734-3597-2CB031C0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41B13-C906-BEE4-6E61-C7800FE9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872-3663-4241-894F-FF6B9356193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183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8F44-C104-FB88-5320-2D67F826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E60A8-5B68-37AA-2476-F68E2AA04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C7595-BAA4-FBB3-9FC1-84C8D1B13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C322C-C5D1-71E2-BF39-B2B9E8A0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4C6B2-F3B0-4789-BF85-47430DB25859}" type="datetimeFigureOut">
              <a:rPr lang="en-ZA" smtClean="0"/>
              <a:t>2025/08/07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EF099-AE41-3DA3-EC74-13B5B151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F681C-BCA6-431C-2748-56743763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9C872-3663-4241-894F-FF6B9356193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55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DACAF-76F1-B592-DBAA-D7F9744AD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4F05C-6750-A724-15E6-5324A64B3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3C89E-FF11-D51F-920B-B13BA5D07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4C6B2-F3B0-4789-BF85-47430DB25859}" type="datetimeFigureOut">
              <a:rPr lang="en-ZA" smtClean="0"/>
              <a:t>2025/08/07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59ADB-40BE-B685-3C72-C42E3A70C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C218C-8F9D-A8B1-1CE6-EAC4ADFED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9C872-3663-4241-894F-FF6B9356193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841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3E529D-882A-CC00-5C54-0803AD3E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499"/>
            <a:ext cx="12192000" cy="601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16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5AF97A-1189-BFFF-5F00-C5FE49051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032"/>
            <a:ext cx="12192000" cy="53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1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Chanelle Booysen</dc:creator>
  <cp:lastModifiedBy>Chanelle Booysen</cp:lastModifiedBy>
  <cp:revision>2</cp:revision>
  <dcterms:created xsi:type="dcterms:W3CDTF">2025-08-07T07:07:11Z</dcterms:created>
  <dcterms:modified xsi:type="dcterms:W3CDTF">2025-08-07T07:23:26Z</dcterms:modified>
</cp:coreProperties>
</file>