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eui Park" userId="f4c152066ff2287a" providerId="LiveId" clId="{725BB561-91D4-4C89-A754-DE751A2A1943}"/>
    <pc:docChg chg="undo custSel modSld">
      <pc:chgData name="Chaneui Park" userId="f4c152066ff2287a" providerId="LiveId" clId="{725BB561-91D4-4C89-A754-DE751A2A1943}" dt="2024-06-06T09:08:30.845" v="1" actId="1076"/>
      <pc:docMkLst>
        <pc:docMk/>
      </pc:docMkLst>
      <pc:sldChg chg="modSp mod">
        <pc:chgData name="Chaneui Park" userId="f4c152066ff2287a" providerId="LiveId" clId="{725BB561-91D4-4C89-A754-DE751A2A1943}" dt="2024-06-06T09:08:30.845" v="1" actId="1076"/>
        <pc:sldMkLst>
          <pc:docMk/>
          <pc:sldMk cId="0" sldId="263"/>
        </pc:sldMkLst>
        <pc:picChg chg="mod">
          <ac:chgData name="Chaneui Park" userId="f4c152066ff2287a" providerId="LiveId" clId="{725BB561-91D4-4C89-A754-DE751A2A1943}" dt="2024-06-06T09:08:30.845" v="1" actId="1076"/>
          <ac:picMkLst>
            <pc:docMk/>
            <pc:sldMk cId="0" sldId="263"/>
            <ac:picMk id="1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8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398282"/>
            <a:ext cx="6132671" cy="76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36"/>
              </a:lnSpc>
              <a:buNone/>
            </a:pPr>
            <a:r>
              <a:rPr lang="en-US" sz="482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소개</a:t>
            </a:r>
            <a:endParaRPr lang="en-US" sz="4829" dirty="0"/>
          </a:p>
        </p:txBody>
      </p:sp>
      <p:sp>
        <p:nvSpPr>
          <p:cNvPr id="6" name="Text 3"/>
          <p:cNvSpPr/>
          <p:nvPr/>
        </p:nvSpPr>
        <p:spPr>
          <a:xfrm>
            <a:off x="6319599" y="4498062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파이썬은 범용 프로그래밍 언어로 사용이 간단하고 가독성이 뛰어납니다.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340293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파이썬의 특징</a:t>
            </a:r>
            <a:endParaRPr lang="en-US" sz="3499" dirty="0"/>
          </a:p>
        </p:txBody>
      </p:sp>
      <p:sp>
        <p:nvSpPr>
          <p:cNvPr id="5" name="Shape 3"/>
          <p:cNvSpPr/>
          <p:nvPr/>
        </p:nvSpPr>
        <p:spPr>
          <a:xfrm>
            <a:off x="3093363" y="35899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3294936" y="3673316"/>
            <a:ext cx="9679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3815477" y="3589973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명확성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3815477" y="4000857"/>
            <a:ext cx="338863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단순명료한 문법으로 코드 가독성 증가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5899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13809" y="3673316"/>
            <a:ext cx="12477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8148399" y="3589973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다양성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148399" y="4000857"/>
            <a:ext cx="33886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다양한 분야에서 활용 가능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3093363" y="51394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3283506" y="5222796"/>
            <a:ext cx="119539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3815477" y="5139452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생산성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815477" y="5550337"/>
            <a:ext cx="33886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짧은 코드로 빠르게 프로그래밍 가능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945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626191" y="5222796"/>
            <a:ext cx="100013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8148399" y="5139452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오픈소스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148399" y="5550337"/>
            <a:ext cx="338863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방대한 라이브러리와 커뮤니티 지원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876193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파이썬의 활용 분야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3093363" y="3987046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데이터 분석 및 과학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093363" y="4486870"/>
            <a:ext cx="2452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넘파이, 판다스 등의 라이브러리 활용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5762" y="3987046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개발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095762" y="4486870"/>
            <a:ext cx="2452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장고, 플라스크 등의 프레임워크 사용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8161" y="3987046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 및 머신러닝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098161" y="4486870"/>
            <a:ext cx="245280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텐서플로, 파이토치 등으로 구현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1665565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설치 및 실행</a:t>
            </a:r>
            <a:endParaRPr lang="en-US" sz="3499" dirty="0"/>
          </a:p>
        </p:txBody>
      </p:sp>
      <p:sp>
        <p:nvSpPr>
          <p:cNvPr id="6" name="Shape 3"/>
          <p:cNvSpPr/>
          <p:nvPr/>
        </p:nvSpPr>
        <p:spPr>
          <a:xfrm>
            <a:off x="1575673" y="2554248"/>
            <a:ext cx="44410" cy="4009787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1847790" y="303186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5"/>
          <p:cNvSpPr/>
          <p:nvPr/>
        </p:nvSpPr>
        <p:spPr>
          <a:xfrm>
            <a:off x="1347847" y="28041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549420" y="2887504"/>
            <a:ext cx="9679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2819876" y="2776418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다운로드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819876" y="3187303"/>
            <a:ext cx="688824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공식 웹사이트에서 운영체제에 맞는 버전 다운로드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847790" y="444252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1347847" y="42148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1535370" y="4298156"/>
            <a:ext cx="12477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2819876" y="4187071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설치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819876" y="4597956"/>
            <a:ext cx="688824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단계별 안내에 따라 간단히 설치 가능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847790" y="5853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1347847" y="5625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/>
          <p:nvPr/>
        </p:nvSpPr>
        <p:spPr>
          <a:xfrm>
            <a:off x="1537990" y="5708809"/>
            <a:ext cx="119539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7"/>
          <p:cNvSpPr/>
          <p:nvPr/>
        </p:nvSpPr>
        <p:spPr>
          <a:xfrm>
            <a:off x="2819876" y="5597723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실행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819876" y="6008608"/>
            <a:ext cx="688824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IDLE 또는 터미널에서 파이썬 코드 실행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300049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기본 문법</a:t>
            </a:r>
            <a:endParaRPr lang="en-US" sz="3499" dirty="0"/>
          </a:p>
        </p:txBody>
      </p:sp>
      <p:sp>
        <p:nvSpPr>
          <p:cNvPr id="5" name="Shape 3"/>
          <p:cNvSpPr/>
          <p:nvPr/>
        </p:nvSpPr>
        <p:spPr>
          <a:xfrm>
            <a:off x="3093363" y="3299817"/>
            <a:ext cx="4110752" cy="1203722"/>
          </a:xfrm>
          <a:prstGeom prst="roundRect">
            <a:avLst>
              <a:gd name="adj" fmla="val 830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3323153" y="3529608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변수 선언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3323153" y="3940492"/>
            <a:ext cx="36511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변수에 값을 할당하여 사용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99817"/>
            <a:ext cx="4110752" cy="1203722"/>
          </a:xfrm>
          <a:prstGeom prst="roundRect">
            <a:avLst>
              <a:gd name="adj" fmla="val 830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656076" y="3529608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연산자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56076" y="3940492"/>
            <a:ext cx="36511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사칙연산, 비교, 논리 연산자 등 지원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3093363" y="4725710"/>
            <a:ext cx="4110752" cy="1203722"/>
          </a:xfrm>
          <a:prstGeom prst="roundRect">
            <a:avLst>
              <a:gd name="adj" fmla="val 830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3323153" y="495550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입출력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3323153" y="5366385"/>
            <a:ext cx="36511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print() 함수로 출력, input() 함수로 입력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25710"/>
            <a:ext cx="4110752" cy="1203722"/>
          </a:xfrm>
          <a:prstGeom prst="roundRect">
            <a:avLst>
              <a:gd name="adj" fmla="val 830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7656076" y="495550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주석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56076" y="5366385"/>
            <a:ext cx="36511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# 을 사용하여 코드에 설명 추가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732484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데이터 타입</a:t>
            </a:r>
            <a:endParaRPr lang="en-US" sz="349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3732252"/>
            <a:ext cx="465177" cy="465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4419600"/>
            <a:ext cx="1860947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숫자형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093363" y="4830485"/>
            <a:ext cx="18609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정수, 실수, 복소수 등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66" y="3732252"/>
            <a:ext cx="465177" cy="465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7566" y="4419600"/>
            <a:ext cx="1860947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문자열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87566" y="4830485"/>
            <a:ext cx="18609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작은따옴표, 큰따옴표 사용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732252"/>
            <a:ext cx="465177" cy="465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19600"/>
            <a:ext cx="1860947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리스트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481768" y="4830485"/>
            <a:ext cx="18609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순서가 있는 데이터 집합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971" y="3732252"/>
            <a:ext cx="465177" cy="4651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675971" y="4419600"/>
            <a:ext cx="1860947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딕셔너리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9675971" y="4830485"/>
            <a:ext cx="186094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키-값 쌍으로 구성된 데이터</a:t>
            </a:r>
            <a:endParaRPr lang="en-US" sz="1750" dirty="0"/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1004173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제어문</a:t>
            </a:r>
            <a:endParaRPr lang="en-US" sz="349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63" y="1892856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08791" y="2115026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if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708791" y="2525911"/>
            <a:ext cx="699932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조건에 따라 분기 처리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63" y="3670340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08791" y="389251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for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2708791" y="4303395"/>
            <a:ext cx="699932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반복문으로 순차 처리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63" y="5447824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708791" y="5669994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while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708791" y="6080879"/>
            <a:ext cx="699932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조건 만족 시까지 반복</a:t>
            </a:r>
            <a:endParaRPr lang="en-US" sz="1750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093363" y="2684859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파이썬 함수 및 모듈</a:t>
            </a:r>
            <a:endParaRPr lang="en-US" sz="3499" dirty="0"/>
          </a:p>
        </p:txBody>
      </p:sp>
      <p:sp>
        <p:nvSpPr>
          <p:cNvPr id="5" name="Shape 3"/>
          <p:cNvSpPr/>
          <p:nvPr/>
        </p:nvSpPr>
        <p:spPr>
          <a:xfrm>
            <a:off x="3093363" y="3684627"/>
            <a:ext cx="8443555" cy="1860113"/>
          </a:xfrm>
          <a:prstGeom prst="roundRect">
            <a:avLst>
              <a:gd name="adj" fmla="val 537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3100983" y="3692247"/>
            <a:ext cx="8428315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3323273" y="3833098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함수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833098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코드의 재사용성 높임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3100983" y="4307205"/>
            <a:ext cx="8428315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3323273" y="4448056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모듈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448056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관련 함수들을 하나의 단위로 관리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3100983" y="4922163"/>
            <a:ext cx="8428315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3323273" y="5063014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패키지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063014"/>
            <a:ext cx="376594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모듈들의 집합, 체계적인 프로그램 구조</a:t>
            </a:r>
            <a:endParaRPr lang="en-US" sz="1750" dirty="0"/>
          </a:p>
        </p:txBody>
      </p:sp>
      <p:pic>
        <p:nvPicPr>
          <p:cNvPr id="1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사용자 지정</PresentationFormat>
  <Paragraphs>72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Patrick Hand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Chaneui Park</cp:lastModifiedBy>
  <cp:revision>1</cp:revision>
  <dcterms:created xsi:type="dcterms:W3CDTF">2024-06-06T03:07:08Z</dcterms:created>
  <dcterms:modified xsi:type="dcterms:W3CDTF">2024-06-06T09:08:31Z</dcterms:modified>
</cp:coreProperties>
</file>