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6"/>
  </p:normalViewPr>
  <p:slideViewPr>
    <p:cSldViewPr snapToGrid="0">
      <p:cViewPr varScale="1">
        <p:scale>
          <a:sx n="76" d="100"/>
          <a:sy n="76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5029-9DC6-E019-26B4-0A396A057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661D9-BDED-6401-9E33-25D65B9EE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875A-7604-270F-635F-97704FBE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5C09-7A36-014E-9658-FBC256009E9B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9EA54-288B-81A8-3AA5-249D8756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F9675-14C7-BAC4-C880-BE05D655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C167-5C94-3347-8D1A-EB0EA013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9348-D938-64FC-0DE8-B25B5CBD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4408A-C846-6CFA-670D-3D2A29B7D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41F0E-EAEF-6B76-91D1-DE32E450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5C09-7A36-014E-9658-FBC256009E9B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166A9-B1AF-5383-A5B6-1098A8E4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E53FF-E0DE-3B74-3FDB-5D9AE460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C167-5C94-3347-8D1A-EB0EA013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9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4F72C-1C06-399A-4104-346765F0C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63012-D6D7-513D-B802-04B6C2384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FE079-7276-AA52-E4DC-14479552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5C09-7A36-014E-9658-FBC256009E9B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53C1-1168-BAE2-AFA3-8E8B294D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CCB3-CE36-6BE8-166F-C57B79D2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C167-5C94-3347-8D1A-EB0EA013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3512-2A26-DAF4-B553-3E1725D8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0B3D-3952-5696-5B5D-ABE392E7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1503-7961-30F6-72AC-870D1D6A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5C09-7A36-014E-9658-FBC256009E9B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718F-C578-C503-3F7F-CA19FD58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E6B51-CABB-FECC-28F0-A7A58C56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C167-5C94-3347-8D1A-EB0EA013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9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561F-EB1C-84D3-00C4-55E45148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3832D-910F-07B2-80CD-238E0BAF9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7FDB-E7F2-A745-8B0A-148F5756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5C09-7A36-014E-9658-FBC256009E9B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98C6-DE55-19AB-7B8D-D6244CC1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AE66A-E247-4920-3ABE-8BDB898E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C167-5C94-3347-8D1A-EB0EA013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5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45F9-E285-2619-E7F4-5BB0C8AD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E359-D202-EF1D-456C-9594649FE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34720-063E-C825-D80D-53D90E307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5CC9D-2D9B-91ED-23F3-1155B08D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5C09-7A36-014E-9658-FBC256009E9B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34993-A71F-E948-8D04-BFBFA93D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01850-BB08-C370-87E5-2662B03B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C167-5C94-3347-8D1A-EB0EA013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3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5F9D-2718-07DE-558A-14292F05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C6591-6AEF-C478-B405-6BCB05952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2F8C9-3A7C-A5A9-0E40-D2500D961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89F63-FE61-962A-9FE4-1727EBEE1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4F7FB-D01B-4A72-2A0F-490C8C8B1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931EC-5A92-E779-8F95-43B36B53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5C09-7A36-014E-9658-FBC256009E9B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A6C4E-AE6F-B529-3A2C-8C864353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878C1-FA8A-6447-31C0-D2EEF182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C167-5C94-3347-8D1A-EB0EA013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7AF4-08CF-CB31-A09B-0890C7CC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50BCC-DF05-71E2-5607-9684F568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5C09-7A36-014E-9658-FBC256009E9B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D7ECB-1AD6-7069-F7FD-D45FBE96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C1E32-8575-0F00-321A-2781BA8B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C167-5C94-3347-8D1A-EB0EA013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9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EB2AB-D552-D319-D5F1-575FDDEC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5C09-7A36-014E-9658-FBC256009E9B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7037B-51D7-4781-0737-B60A271F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46F25-3331-5AB2-D16E-B77A0FAD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C167-5C94-3347-8D1A-EB0EA013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9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AF08-E2B2-3BD1-70BB-ABC60F2E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B67CE-3BCE-FD4C-424C-58C68F8E1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0D2C4-61AD-93DA-92E1-98C48C7BC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249BA-FC2D-4B09-A096-2FFFE871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5C09-7A36-014E-9658-FBC256009E9B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16613-1DA9-340B-B8C0-42DE28F7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7AE18-733F-CE91-A713-AD271908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C167-5C94-3347-8D1A-EB0EA013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2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A375-530A-3CA3-2207-099216AA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994C9-4C76-7C67-EA62-8E520C272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423A9-4BD0-5BE0-7C6C-35DE9606D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0B2DF-E90E-32BA-AACC-DC9759D7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5C09-7A36-014E-9658-FBC256009E9B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FAEAC-CB7A-408C-4C2D-232C6BE1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E3C2-F390-29B2-7B98-7FFAE99E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C167-5C94-3347-8D1A-EB0EA013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8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FDA83-25B2-880C-D2E2-E556CED2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D1C02-F250-CA5C-5ABF-F13386FA2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59F1B-48D2-D2A3-3FAE-E1D604B8D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5C09-7A36-014E-9658-FBC256009E9B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65325-D053-74E9-32CB-D97028632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E53E6-BE6D-505A-64FF-442FA6251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DC167-5C94-3347-8D1A-EB0EA013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3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0C08-5B3A-2650-6ECB-99B29644B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79B06-A617-1EB8-1BAB-BC656DF3E0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0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2C5D0B4C-9E91-81ED-9B3F-43D41C392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68" y="1117600"/>
            <a:ext cx="10610322" cy="530516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C5A29B-0474-FD96-E94D-8DEB0A168532}"/>
              </a:ext>
            </a:extLst>
          </p:cNvPr>
          <p:cNvSpPr txBox="1"/>
          <p:nvPr/>
        </p:nvSpPr>
        <p:spPr>
          <a:xfrm>
            <a:off x="2861733" y="457200"/>
            <a:ext cx="658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of UAV-derived </a:t>
            </a:r>
            <a:r>
              <a:rPr lang="en-US" dirty="0" err="1"/>
              <a:t>Tleaf</a:t>
            </a:r>
            <a:r>
              <a:rPr lang="en-US" dirty="0"/>
              <a:t> shows variation based </a:t>
            </a:r>
            <a:r>
              <a:rPr lang="en-US"/>
              <a:t>on genotype</a:t>
            </a:r>
          </a:p>
        </p:txBody>
      </p:sp>
    </p:spTree>
    <p:extLst>
      <p:ext uri="{BB962C8B-B14F-4D97-AF65-F5344CB8AC3E}">
        <p14:creationId xmlns:p14="http://schemas.microsoft.com/office/powerpoint/2010/main" val="364179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8EADD6E3-DD25-5783-A7DD-2E39CA652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22325"/>
            <a:ext cx="10929938" cy="5464969"/>
          </a:xfrm>
        </p:spPr>
      </p:pic>
    </p:spTree>
    <p:extLst>
      <p:ext uri="{BB962C8B-B14F-4D97-AF65-F5344CB8AC3E}">
        <p14:creationId xmlns:p14="http://schemas.microsoft.com/office/powerpoint/2010/main" val="87487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Hart, Chaney Michael</dc:creator>
  <cp:lastModifiedBy>Hart, Chaney Michael</cp:lastModifiedBy>
  <cp:revision>3</cp:revision>
  <dcterms:created xsi:type="dcterms:W3CDTF">2024-01-22T20:13:38Z</dcterms:created>
  <dcterms:modified xsi:type="dcterms:W3CDTF">2024-01-22T22:54:53Z</dcterms:modified>
</cp:coreProperties>
</file>