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7"/>
  </p:normalViewPr>
  <p:slideViewPr>
    <p:cSldViewPr snapToGrid="0">
      <p:cViewPr varScale="1">
        <p:scale>
          <a:sx n="76" d="100"/>
          <a:sy n="76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C9F7-4E41-E478-3B4D-469432D9E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37FDE-8C20-CB62-68DF-665F825C0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CC4A2-28B5-C3A5-C3D4-8728FFAA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9DD-B89B-4343-A725-54C6EE625B77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EAC5-CE82-3AD6-8A24-FA90F6DF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C77BC-3248-E294-7469-92099267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E6E-0DE8-0C4D-B5C6-CBEB2E36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3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1441-D7ED-4C23-1624-640D04CA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D8AEF-2ACE-835D-7CB0-71485146E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14EB-6EA6-A42D-F2FF-B2C187C2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9DD-B89B-4343-A725-54C6EE625B77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3E43B-ABD7-8598-3B45-2E3D0DBC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F0FED-95B9-486C-2B2F-2420D774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E6E-0DE8-0C4D-B5C6-CBEB2E36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1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9367C-9920-CF35-2AC3-DA26F6E0F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65936-A707-4121-A862-6B81050CC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3DA3-2056-2F58-0C40-91101BC2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9DD-B89B-4343-A725-54C6EE625B77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30BD-9D2B-CBEF-A7F5-FFA698C6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F8595-15A0-194B-17CD-8A65D633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E6E-0DE8-0C4D-B5C6-CBEB2E36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FC3-8FAF-27F1-43D3-10BCE278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A437-D20A-6EFC-14A2-B7D85C54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A0F8-0870-A880-3158-51BE9D47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9DD-B89B-4343-A725-54C6EE625B77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7521-A49B-169E-021A-D8F19FB3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51F73-6AA8-58A4-8A25-5EEB1CE1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E6E-0DE8-0C4D-B5C6-CBEB2E36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E226-42BE-D4DB-672E-E4A422A5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3354C-75CD-5EB7-37A0-17C7FF6DE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64CAC-5FCE-103B-ED7B-494C776E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9DD-B89B-4343-A725-54C6EE625B77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68EE-A013-2D88-0DD7-B3889583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83582-E8BC-5894-D717-E2F50296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E6E-0DE8-0C4D-B5C6-CBEB2E36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8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9DCC-8213-3534-DC1A-DF005E41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4182-6797-09B8-FACC-8521B56C1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7D288-0A08-A63D-0C8D-DA3BF581B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98D05-287D-C954-45D7-A753F47B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9DD-B89B-4343-A725-54C6EE625B77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37758-4832-1DEB-9625-0BDFE17E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F275F-DB85-BCBD-3B37-13691BC8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E6E-0DE8-0C4D-B5C6-CBEB2E36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6568-5D4C-0E82-E28F-C8FC3B05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1DCA-2902-FB18-92A1-8BB2EA9AF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FB581-7DBE-78C2-A6BE-92597761B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0D5DC-8EEB-D145-203A-ADE7AD908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1EBC6-A7D0-717D-EB43-0935E3940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78716-71AE-9A12-A891-64CFD313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9DD-B89B-4343-A725-54C6EE625B77}" type="datetimeFigureOut">
              <a:rPr lang="en-US" smtClean="0"/>
              <a:t>9/18/22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1501A-4D8D-018F-C06F-996790B8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3F3D4-A1A9-62A1-FEFA-5557E791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E6E-0DE8-0C4D-B5C6-CBEB2E36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8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9190-11B4-0881-02F0-169B843F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162C6-B75E-868B-5FED-B4E36AB6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9DD-B89B-4343-A725-54C6EE625B77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D0B86-49E6-0358-60CA-53B0F51F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9E64A-DD7A-F34E-14C4-39CA1AC4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E6E-0DE8-0C4D-B5C6-CBEB2E36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8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BFA52-63EF-800A-3954-AFF7B03C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9DD-B89B-4343-A725-54C6EE625B77}" type="datetimeFigureOut">
              <a:rPr lang="en-US" smtClean="0"/>
              <a:t>9/18/22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581E3-359E-38EA-BB90-7DFD93FC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2AAAC-E217-427E-92EB-3ED843A3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E6E-0DE8-0C4D-B5C6-CBEB2E36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1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C147-A520-C2A9-6713-C15C9065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58D3-6DA0-498D-948D-487CB99AD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F86C4-82A5-504C-636D-5924A993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8118C-329A-7DAE-930B-A94AA807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9DD-B89B-4343-A725-54C6EE625B77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223CE-D7BE-4B8D-0667-FBE33195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B02F2-AB59-089A-7BB1-46BDEB7A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E6E-0DE8-0C4D-B5C6-CBEB2E36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2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D048-7751-475D-81CB-735D0B22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A97EB-CFE0-F996-0D77-A26A0DFD0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3303-1D72-F9FE-C5EF-D00CC926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4D2DE-80A2-7D73-AEA3-FD0609E9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9DD-B89B-4343-A725-54C6EE625B77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98363-71CD-477F-45F9-AB60F83E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B006-985B-4230-57D0-0A7C6D98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E6E-0DE8-0C4D-B5C6-CBEB2E36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237CD-CE8E-6B9E-4089-FE6BE038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595A5-258F-7BDA-C452-06898F67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EBFA-3731-7D01-400C-DBFA09291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289DD-B89B-4343-A725-54C6EE625B77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82107-5630-6FC2-9229-4A4A9DAB2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D8297-BD42-8F11-0D01-AB7528CD8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39E6E-0DE8-0C4D-B5C6-CBEB2E36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305-630C-C1F0-6C0A-8A187CFC4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0E97B-EC99-D27A-78B2-68E55A71F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5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waterfall chart, box and whisker chart&#10;&#10;Description automatically generated">
            <a:extLst>
              <a:ext uri="{FF2B5EF4-FFF2-40B4-BE49-F238E27FC236}">
                <a16:creationId xmlns:a16="http://schemas.microsoft.com/office/drawing/2014/main" id="{4A3A9D64-B245-3500-6B33-68560CF1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6" y="808567"/>
            <a:ext cx="11184468" cy="55922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C8A877-2591-08CF-00DE-60C623BC3A1D}"/>
              </a:ext>
            </a:extLst>
          </p:cNvPr>
          <p:cNvSpPr txBox="1"/>
          <p:nvPr/>
        </p:nvSpPr>
        <p:spPr>
          <a:xfrm>
            <a:off x="5029200" y="27253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September 2, 2022</a:t>
            </a:r>
          </a:p>
        </p:txBody>
      </p:sp>
    </p:spTree>
    <p:extLst>
      <p:ext uri="{BB962C8B-B14F-4D97-AF65-F5344CB8AC3E}">
        <p14:creationId xmlns:p14="http://schemas.microsoft.com/office/powerpoint/2010/main" val="55927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1A399A9-58AD-AD33-7E05-872A12349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492" y="949151"/>
            <a:ext cx="7502442" cy="57358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74B28E-DDFF-295C-2E06-9C344754E6CB}"/>
              </a:ext>
            </a:extLst>
          </p:cNvPr>
          <p:cNvSpPr txBox="1"/>
          <p:nvPr/>
        </p:nvSpPr>
        <p:spPr>
          <a:xfrm>
            <a:off x="4944533" y="28780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September 2, 2022</a:t>
            </a:r>
          </a:p>
        </p:txBody>
      </p:sp>
    </p:spTree>
    <p:extLst>
      <p:ext uri="{BB962C8B-B14F-4D97-AF65-F5344CB8AC3E}">
        <p14:creationId xmlns:p14="http://schemas.microsoft.com/office/powerpoint/2010/main" val="226317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8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Chaney Hart</dc:creator>
  <cp:lastModifiedBy>Chaney Hart</cp:lastModifiedBy>
  <cp:revision>2</cp:revision>
  <dcterms:created xsi:type="dcterms:W3CDTF">2022-09-19T00:42:44Z</dcterms:created>
  <dcterms:modified xsi:type="dcterms:W3CDTF">2022-09-21T15:23:37Z</dcterms:modified>
</cp:coreProperties>
</file>