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6D8E-E6DF-4126-9565-3A93DA1B850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51B-0D62-486A-A171-E08E9C2AB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12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6D8E-E6DF-4126-9565-3A93DA1B850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51B-0D62-486A-A171-E08E9C2AB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8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6D8E-E6DF-4126-9565-3A93DA1B850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51B-0D62-486A-A171-E08E9C2AB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2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6D8E-E6DF-4126-9565-3A93DA1B850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51B-0D62-486A-A171-E08E9C2AB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0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6D8E-E6DF-4126-9565-3A93DA1B850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51B-0D62-486A-A171-E08E9C2AB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10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6D8E-E6DF-4126-9565-3A93DA1B850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51B-0D62-486A-A171-E08E9C2AB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02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6D8E-E6DF-4126-9565-3A93DA1B850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51B-0D62-486A-A171-E08E9C2AB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8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6D8E-E6DF-4126-9565-3A93DA1B850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51B-0D62-486A-A171-E08E9C2AB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54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6D8E-E6DF-4126-9565-3A93DA1B850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51B-0D62-486A-A171-E08E9C2AB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65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6D8E-E6DF-4126-9565-3A93DA1B850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51B-0D62-486A-A171-E08E9C2AB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35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6D8E-E6DF-4126-9565-3A93DA1B850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51B-0D62-486A-A171-E08E9C2AB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60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C6D8E-E6DF-4126-9565-3A93DA1B850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5D51B-0D62-486A-A171-E08E9C2AB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2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4578929" y="3308465"/>
            <a:ext cx="2274914" cy="2028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426531" y="817415"/>
            <a:ext cx="2274914" cy="12247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按鈕形 9"/>
          <p:cNvSpPr/>
          <p:nvPr/>
        </p:nvSpPr>
        <p:spPr>
          <a:xfrm>
            <a:off x="8021782" y="3233652"/>
            <a:ext cx="1587731" cy="2086495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502533" y="3953286"/>
            <a:ext cx="864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SQL</a:t>
            </a:r>
            <a:endParaRPr lang="en-US" altLang="zh-TW" dirty="0"/>
          </a:p>
          <a:p>
            <a:r>
              <a:rPr lang="en-US" altLang="zh-TW" sz="1200" dirty="0" smtClean="0"/>
              <a:t>CREATE TABLE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42415" y="3768620"/>
            <a:ext cx="19479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PHP</a:t>
            </a:r>
          </a:p>
          <a:p>
            <a:r>
              <a:rPr lang="en-US" altLang="zh-TW" sz="1200" dirty="0" smtClean="0"/>
              <a:t>new PDO -&gt; </a:t>
            </a:r>
            <a:r>
              <a:rPr lang="en-US" altLang="zh-TW" sz="1200" dirty="0" err="1"/>
              <a:t>fetchColumn</a:t>
            </a:r>
            <a:endParaRPr lang="en-US" altLang="zh-TW" sz="1200" dirty="0"/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If true(</a:t>
            </a:r>
            <a:r>
              <a:rPr lang="en-US" altLang="zh-TW" sz="1200" dirty="0"/>
              <a:t>$_SESSION['user']</a:t>
            </a:r>
          </a:p>
          <a:p>
            <a:r>
              <a:rPr lang="en-US" altLang="zh-TW" sz="1200" dirty="0" smtClean="0"/>
              <a:t>)</a:t>
            </a:r>
            <a:endParaRPr lang="en-US" altLang="zh-TW" sz="1200" dirty="0"/>
          </a:p>
          <a:p>
            <a:r>
              <a:rPr lang="en-US" altLang="zh-TW" sz="1200" dirty="0" smtClean="0"/>
              <a:t>Echo $id</a:t>
            </a:r>
            <a:endParaRPr lang="en-US" altLang="zh-TW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35558" y="469668"/>
            <a:ext cx="2826327" cy="2335878"/>
            <a:chOff x="447858" y="320108"/>
            <a:chExt cx="2826327" cy="2335878"/>
          </a:xfrm>
        </p:grpSpPr>
        <p:sp>
          <p:nvSpPr>
            <p:cNvPr id="5" name="圓角矩形 4"/>
            <p:cNvSpPr/>
            <p:nvPr/>
          </p:nvSpPr>
          <p:spPr>
            <a:xfrm>
              <a:off x="447858" y="320108"/>
              <a:ext cx="2826327" cy="233587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3778" y="540416"/>
              <a:ext cx="1537160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Login</a:t>
              </a:r>
              <a:endParaRPr lang="en-US" altLang="zh-TW" dirty="0"/>
            </a:p>
            <a:p>
              <a:r>
                <a:rPr lang="en-US" altLang="zh-TW" sz="1200" dirty="0" smtClean="0"/>
                <a:t>Input( ID: PW:)</a:t>
              </a:r>
            </a:p>
            <a:p>
              <a:endParaRPr lang="zh-TW" altLang="en-US" dirty="0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738254" y="1072548"/>
            <a:ext cx="1483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Ajax</a:t>
            </a:r>
            <a:endParaRPr lang="en-US" altLang="zh-TW" dirty="0"/>
          </a:p>
          <a:p>
            <a:pPr algn="ctr"/>
            <a:r>
              <a:rPr lang="en-US" altLang="zh-TW" sz="1200" dirty="0" smtClean="0"/>
              <a:t>type</a:t>
            </a:r>
            <a:r>
              <a:rPr lang="en-US" altLang="zh-TW" sz="1200" dirty="0"/>
              <a:t>: "post"</a:t>
            </a:r>
          </a:p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3489275" y="1019695"/>
            <a:ext cx="507076" cy="29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4779818" y="2352486"/>
            <a:ext cx="332509" cy="60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左箭號 24"/>
          <p:cNvSpPr/>
          <p:nvPr/>
        </p:nvSpPr>
        <p:spPr>
          <a:xfrm>
            <a:off x="6941127" y="4131425"/>
            <a:ext cx="673331" cy="3823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上箭號 25"/>
          <p:cNvSpPr/>
          <p:nvPr/>
        </p:nvSpPr>
        <p:spPr>
          <a:xfrm>
            <a:off x="5563988" y="2352486"/>
            <a:ext cx="304797" cy="55858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左箭號 26"/>
          <p:cNvSpPr/>
          <p:nvPr/>
        </p:nvSpPr>
        <p:spPr>
          <a:xfrm>
            <a:off x="3476975" y="1637607"/>
            <a:ext cx="615142" cy="28780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61478" y="1741281"/>
            <a:ext cx="153716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True</a:t>
            </a:r>
          </a:p>
          <a:p>
            <a:r>
              <a:rPr lang="en-US" altLang="zh-TW" dirty="0" smtClean="0"/>
              <a:t>$session (ID) </a:t>
            </a:r>
          </a:p>
          <a:p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149452" y="64694"/>
            <a:ext cx="204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Index.php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6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857106" y="1379913"/>
            <a:ext cx="3350029" cy="28346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031673" y="2128057"/>
            <a:ext cx="300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Login out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unset($_SESSION</a:t>
            </a:r>
            <a:r>
              <a:rPr lang="en-US" altLang="zh-TW" dirty="0" smtClean="0"/>
              <a:t>[‘ID']);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75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7</cp:revision>
  <dcterms:created xsi:type="dcterms:W3CDTF">2024-07-10T00:44:11Z</dcterms:created>
  <dcterms:modified xsi:type="dcterms:W3CDTF">2024-07-10T01:28:01Z</dcterms:modified>
</cp:coreProperties>
</file>