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3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59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0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1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8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CBD9-0F99-4999-98FA-1E5BD32FCD5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直線接點 390">
            <a:extLst>
              <a:ext uri="{FF2B5EF4-FFF2-40B4-BE49-F238E27FC236}">
                <a16:creationId xmlns:a16="http://schemas.microsoft.com/office/drawing/2014/main" id="{B632C4D6-892A-163E-C05F-86FC1BED4E85}"/>
              </a:ext>
            </a:extLst>
          </p:cNvPr>
          <p:cNvCxnSpPr>
            <a:cxnSpLocks/>
          </p:cNvCxnSpPr>
          <p:nvPr/>
        </p:nvCxnSpPr>
        <p:spPr>
          <a:xfrm>
            <a:off x="7127982" y="3599282"/>
            <a:ext cx="20369" cy="137040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2DC72A60-CD5D-F06A-BD6D-007A479D825F}"/>
              </a:ext>
            </a:extLst>
          </p:cNvPr>
          <p:cNvCxnSpPr>
            <a:cxnSpLocks/>
          </p:cNvCxnSpPr>
          <p:nvPr/>
        </p:nvCxnSpPr>
        <p:spPr>
          <a:xfrm>
            <a:off x="3844151" y="3672523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F2E0B596-36B6-84C7-CCE4-63F85AF9C50D}"/>
              </a:ext>
            </a:extLst>
          </p:cNvPr>
          <p:cNvGrpSpPr/>
          <p:nvPr/>
        </p:nvGrpSpPr>
        <p:grpSpPr>
          <a:xfrm>
            <a:off x="3450475" y="3090313"/>
            <a:ext cx="393676" cy="1217422"/>
            <a:chOff x="587374" y="3190875"/>
            <a:chExt cx="314325" cy="603250"/>
          </a:xfrm>
          <a:solidFill>
            <a:schemeClr val="bg2">
              <a:lumMod val="90000"/>
            </a:schemeClr>
          </a:solidFill>
        </p:grpSpPr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3B80B3D4-39B9-332B-140C-79C9F518947F}"/>
                </a:ext>
              </a:extLst>
            </p:cNvPr>
            <p:cNvSpPr/>
            <p:nvPr/>
          </p:nvSpPr>
          <p:spPr>
            <a:xfrm>
              <a:off x="587374" y="3190875"/>
              <a:ext cx="314325" cy="603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>
                  <a:solidFill>
                    <a:schemeClr val="tx1"/>
                  </a:solidFill>
                </a:rPr>
                <a:t>Reg</a:t>
              </a:r>
            </a:p>
            <a:p>
              <a:pPr algn="ctr"/>
              <a:r>
                <a:rPr lang="en-US" altLang="zh-TW" sz="900" b="1" dirty="0">
                  <a:solidFill>
                    <a:schemeClr val="tx1"/>
                  </a:solidFill>
                </a:rPr>
                <a:t>File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37E27BCA-DC33-C76B-CC0D-0025EDF5C47C}"/>
                </a:ext>
              </a:extLst>
            </p:cNvPr>
            <p:cNvSpPr/>
            <p:nvPr/>
          </p:nvSpPr>
          <p:spPr>
            <a:xfrm rot="5400000">
              <a:off x="597725" y="3202809"/>
              <a:ext cx="59231" cy="788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/>
            </a:p>
          </p:txBody>
        </p:sp>
      </p:grp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EB44D9AC-3FC0-C169-7996-D194B334030D}"/>
              </a:ext>
            </a:extLst>
          </p:cNvPr>
          <p:cNvSpPr txBox="1"/>
          <p:nvPr/>
        </p:nvSpPr>
        <p:spPr>
          <a:xfrm>
            <a:off x="786946" y="2876448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4</a:t>
            </a:r>
            <a:endParaRPr lang="zh-TW" altLang="en-US" sz="900" b="1" dirty="0"/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C3BF14F8-27CF-8406-9481-902F3C3416D4}"/>
              </a:ext>
            </a:extLst>
          </p:cNvPr>
          <p:cNvSpPr txBox="1"/>
          <p:nvPr/>
        </p:nvSpPr>
        <p:spPr>
          <a:xfrm>
            <a:off x="1263229" y="3846894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15</a:t>
            </a:r>
          </a:p>
        </p:txBody>
      </p: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B3CAE361-9EC1-74CA-F604-978637ADDE93}"/>
              </a:ext>
            </a:extLst>
          </p:cNvPr>
          <p:cNvGrpSpPr/>
          <p:nvPr/>
        </p:nvGrpSpPr>
        <p:grpSpPr>
          <a:xfrm>
            <a:off x="909290" y="3747039"/>
            <a:ext cx="227283" cy="681118"/>
            <a:chOff x="587373" y="3190875"/>
            <a:chExt cx="241215" cy="6507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72" name="矩形: 圓角 771">
              <a:extLst>
                <a:ext uri="{FF2B5EF4-FFF2-40B4-BE49-F238E27FC236}">
                  <a16:creationId xmlns:a16="http://schemas.microsoft.com/office/drawing/2014/main" id="{D4B18CF5-AF4F-E4A5-6323-6E44C6213D7C}"/>
                </a:ext>
              </a:extLst>
            </p:cNvPr>
            <p:cNvSpPr/>
            <p:nvPr/>
          </p:nvSpPr>
          <p:spPr>
            <a:xfrm>
              <a:off x="587375" y="3190875"/>
              <a:ext cx="241213" cy="650783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>
                  <a:solidFill>
                    <a:schemeClr val="tx1"/>
                  </a:solidFill>
                </a:rPr>
                <a:t>PC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01048030-770D-B27E-DFDF-1FFDE4AB4A9F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</p:grp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BAC86F57-B70C-768A-1AA2-5E5D4CAE08F4}"/>
              </a:ext>
            </a:extLst>
          </p:cNvPr>
          <p:cNvCxnSpPr>
            <a:cxnSpLocks/>
          </p:cNvCxnSpPr>
          <p:nvPr/>
        </p:nvCxnSpPr>
        <p:spPr>
          <a:xfrm>
            <a:off x="702182" y="4062724"/>
            <a:ext cx="20711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8071E77D-E526-30A9-5FC1-E3CFF699272F}"/>
              </a:ext>
            </a:extLst>
          </p:cNvPr>
          <p:cNvCxnSpPr>
            <a:cxnSpLocks/>
          </p:cNvCxnSpPr>
          <p:nvPr/>
        </p:nvCxnSpPr>
        <p:spPr>
          <a:xfrm flipV="1">
            <a:off x="658425" y="3773193"/>
            <a:ext cx="85400" cy="820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2C53EB98-51B0-2AC1-DDC7-41522A92FDD9}"/>
              </a:ext>
            </a:extLst>
          </p:cNvPr>
          <p:cNvCxnSpPr>
            <a:cxnSpLocks/>
          </p:cNvCxnSpPr>
          <p:nvPr/>
        </p:nvCxnSpPr>
        <p:spPr>
          <a:xfrm>
            <a:off x="810411" y="2813726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3D5A333-4C83-4C55-B525-284E6E956978}"/>
              </a:ext>
            </a:extLst>
          </p:cNvPr>
          <p:cNvCxnSpPr>
            <a:cxnSpLocks/>
          </p:cNvCxnSpPr>
          <p:nvPr/>
        </p:nvCxnSpPr>
        <p:spPr>
          <a:xfrm flipV="1">
            <a:off x="1315926" y="2807816"/>
            <a:ext cx="0" cy="12717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EB7AAB91-D4A6-C528-979E-E9E4C1C739CC}"/>
              </a:ext>
            </a:extLst>
          </p:cNvPr>
          <p:cNvCxnSpPr>
            <a:cxnSpLocks/>
            <a:stCxn id="768" idx="1"/>
          </p:cNvCxnSpPr>
          <p:nvPr/>
        </p:nvCxnSpPr>
        <p:spPr>
          <a:xfrm flipH="1">
            <a:off x="1136573" y="4062721"/>
            <a:ext cx="351845" cy="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29A0EF65-A9B6-0A1A-C5DC-0FED431664D8}"/>
              </a:ext>
            </a:extLst>
          </p:cNvPr>
          <p:cNvGrpSpPr/>
          <p:nvPr/>
        </p:nvGrpSpPr>
        <p:grpSpPr>
          <a:xfrm>
            <a:off x="1085817" y="3842691"/>
            <a:ext cx="303392" cy="251956"/>
            <a:chOff x="1040607" y="3232044"/>
            <a:chExt cx="300037" cy="225531"/>
          </a:xfrm>
        </p:grpSpPr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E37F0200-ACB6-8F73-9017-3E79D2672231}"/>
                </a:ext>
              </a:extLst>
            </p:cNvPr>
            <p:cNvSpPr txBox="1"/>
            <p:nvPr/>
          </p:nvSpPr>
          <p:spPr>
            <a:xfrm>
              <a:off x="1040607" y="3232044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b="1" dirty="0"/>
                <a:t>15</a:t>
              </a:r>
              <a:endParaRPr lang="zh-TW" altLang="en-US" sz="700" b="1" dirty="0"/>
            </a:p>
          </p:txBody>
        </p:sp>
        <p:cxnSp>
          <p:nvCxnSpPr>
            <p:cNvPr id="771" name="直線接點 770">
              <a:extLst>
                <a:ext uri="{FF2B5EF4-FFF2-40B4-BE49-F238E27FC236}">
                  <a16:creationId xmlns:a16="http://schemas.microsoft.com/office/drawing/2014/main" id="{8F9391A3-C217-9F31-416E-B8EC614E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57AF12BC-6D8E-C50B-F767-C31B1030F2B3}"/>
              </a:ext>
            </a:extLst>
          </p:cNvPr>
          <p:cNvCxnSpPr>
            <a:cxnSpLocks/>
          </p:cNvCxnSpPr>
          <p:nvPr/>
        </p:nvCxnSpPr>
        <p:spPr>
          <a:xfrm flipH="1">
            <a:off x="1378908" y="4029468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AB74ADE9-BCBC-85E6-BCC4-6A199C21DB66}"/>
              </a:ext>
            </a:extLst>
          </p:cNvPr>
          <p:cNvSpPr txBox="1"/>
          <p:nvPr/>
        </p:nvSpPr>
        <p:spPr>
          <a:xfrm>
            <a:off x="402329" y="3737987"/>
            <a:ext cx="2773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15</a:t>
            </a:r>
            <a:endParaRPr lang="zh-TW" altLang="en-US" sz="700" b="1" dirty="0"/>
          </a:p>
        </p:txBody>
      </p: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5C57E7FF-DB78-13AE-4662-6B87D1726C74}"/>
              </a:ext>
            </a:extLst>
          </p:cNvPr>
          <p:cNvGrpSpPr/>
          <p:nvPr/>
        </p:nvGrpSpPr>
        <p:grpSpPr>
          <a:xfrm>
            <a:off x="1488418" y="3514712"/>
            <a:ext cx="842126" cy="1096019"/>
            <a:chOff x="625989" y="3174037"/>
            <a:chExt cx="314325" cy="603250"/>
          </a:xfrm>
        </p:grpSpPr>
        <p:sp>
          <p:nvSpPr>
            <p:cNvPr id="768" name="矩形 767">
              <a:extLst>
                <a:ext uri="{FF2B5EF4-FFF2-40B4-BE49-F238E27FC236}">
                  <a16:creationId xmlns:a16="http://schemas.microsoft.com/office/drawing/2014/main" id="{38CC3922-574C-102C-9B4E-B9E8388F54C8}"/>
                </a:ext>
              </a:extLst>
            </p:cNvPr>
            <p:cNvSpPr/>
            <p:nvPr/>
          </p:nvSpPr>
          <p:spPr>
            <a:xfrm>
              <a:off x="625989" y="3174037"/>
              <a:ext cx="314325" cy="60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IM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69" name="等腰三角形 768">
              <a:extLst>
                <a:ext uri="{FF2B5EF4-FFF2-40B4-BE49-F238E27FC236}">
                  <a16:creationId xmlns:a16="http://schemas.microsoft.com/office/drawing/2014/main" id="{436A424B-1375-C0D8-C9F7-96A0DA5AEAA1}"/>
                </a:ext>
              </a:extLst>
            </p:cNvPr>
            <p:cNvSpPr/>
            <p:nvPr/>
          </p:nvSpPr>
          <p:spPr>
            <a:xfrm rot="5400000">
              <a:off x="589845" y="3253673"/>
              <a:ext cx="111839" cy="3955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</p:grp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D1A54AA7-1158-0D53-0DA0-B55B8AEF9128}"/>
              </a:ext>
            </a:extLst>
          </p:cNvPr>
          <p:cNvSpPr txBox="1"/>
          <p:nvPr/>
        </p:nvSpPr>
        <p:spPr>
          <a:xfrm>
            <a:off x="1428307" y="396340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Addr</a:t>
            </a:r>
            <a:endParaRPr lang="en-US" altLang="zh-TW" sz="700" b="1" dirty="0"/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6B0B1DE-60C9-2380-0506-1C2D234D51B4}"/>
              </a:ext>
            </a:extLst>
          </p:cNvPr>
          <p:cNvSpPr txBox="1"/>
          <p:nvPr/>
        </p:nvSpPr>
        <p:spPr>
          <a:xfrm>
            <a:off x="2016313" y="3963035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Data</a:t>
            </a:r>
          </a:p>
        </p:txBody>
      </p: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7795A7B7-8933-88D2-77FC-C17051E9C38F}"/>
              </a:ext>
            </a:extLst>
          </p:cNvPr>
          <p:cNvCxnSpPr>
            <a:cxnSpLocks/>
          </p:cNvCxnSpPr>
          <p:nvPr/>
        </p:nvCxnSpPr>
        <p:spPr>
          <a:xfrm>
            <a:off x="2334311" y="4063387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群組 408">
            <a:extLst>
              <a:ext uri="{FF2B5EF4-FFF2-40B4-BE49-F238E27FC236}">
                <a16:creationId xmlns:a16="http://schemas.microsoft.com/office/drawing/2014/main" id="{78946A3C-6743-EB36-A480-8972DE08593C}"/>
              </a:ext>
            </a:extLst>
          </p:cNvPr>
          <p:cNvGrpSpPr/>
          <p:nvPr/>
        </p:nvGrpSpPr>
        <p:grpSpPr>
          <a:xfrm>
            <a:off x="2643227" y="3842440"/>
            <a:ext cx="303392" cy="251961"/>
            <a:chOff x="1040607" y="3232040"/>
            <a:chExt cx="300037" cy="225535"/>
          </a:xfrm>
        </p:grpSpPr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FAAF0BA9-74FD-6D7E-156E-63DBAC29C8F3}"/>
                </a:ext>
              </a:extLst>
            </p:cNvPr>
            <p:cNvSpPr txBox="1"/>
            <p:nvPr/>
          </p:nvSpPr>
          <p:spPr>
            <a:xfrm>
              <a:off x="1040607" y="3232040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b="1" dirty="0"/>
                <a:t>32</a:t>
              </a:r>
              <a:endParaRPr lang="zh-TW" altLang="en-US" sz="700" b="1" dirty="0"/>
            </a:p>
          </p:txBody>
        </p:sp>
        <p:cxnSp>
          <p:nvCxnSpPr>
            <p:cNvPr id="767" name="直線接點 766">
              <a:extLst>
                <a:ext uri="{FF2B5EF4-FFF2-40B4-BE49-F238E27FC236}">
                  <a16:creationId xmlns:a16="http://schemas.microsoft.com/office/drawing/2014/main" id="{180D39F3-3176-C025-C40B-8A872A5D5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C3DB6D17-E993-915C-2250-FC7473097396}"/>
              </a:ext>
            </a:extLst>
          </p:cNvPr>
          <p:cNvCxnSpPr>
            <a:cxnSpLocks/>
          </p:cNvCxnSpPr>
          <p:nvPr/>
        </p:nvCxnSpPr>
        <p:spPr>
          <a:xfrm>
            <a:off x="2849074" y="3418016"/>
            <a:ext cx="858" cy="11431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5BD081E-6C15-D7E8-7AF6-B05DAEDDCA17}"/>
              </a:ext>
            </a:extLst>
          </p:cNvPr>
          <p:cNvCxnSpPr>
            <a:cxnSpLocks/>
          </p:cNvCxnSpPr>
          <p:nvPr/>
        </p:nvCxnSpPr>
        <p:spPr>
          <a:xfrm>
            <a:off x="2854373" y="3418016"/>
            <a:ext cx="159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A9E7C944-E1E7-AB7D-5A77-D90729C9A42A}"/>
              </a:ext>
            </a:extLst>
          </p:cNvPr>
          <p:cNvSpPr/>
          <p:nvPr/>
        </p:nvSpPr>
        <p:spPr>
          <a:xfrm>
            <a:off x="3178303" y="4395626"/>
            <a:ext cx="415712" cy="308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>
                <a:solidFill>
                  <a:schemeClr val="tx1"/>
                </a:solidFill>
              </a:rPr>
              <a:t>Imm</a:t>
            </a:r>
            <a:endParaRPr lang="en-US" altLang="zh-TW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Gen</a:t>
            </a:r>
          </a:p>
        </p:txBody>
      </p: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2A0AB5DF-E178-2E2F-81BE-875E81FBB72B}"/>
              </a:ext>
            </a:extLst>
          </p:cNvPr>
          <p:cNvCxnSpPr>
            <a:cxnSpLocks/>
            <a:endCxn id="412" idx="1"/>
          </p:cNvCxnSpPr>
          <p:nvPr/>
        </p:nvCxnSpPr>
        <p:spPr>
          <a:xfrm flipV="1">
            <a:off x="2845358" y="4549709"/>
            <a:ext cx="332945" cy="82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45070111-C515-E020-8752-2A4DDFD98369}"/>
              </a:ext>
            </a:extLst>
          </p:cNvPr>
          <p:cNvSpPr txBox="1"/>
          <p:nvPr/>
        </p:nvSpPr>
        <p:spPr>
          <a:xfrm>
            <a:off x="388795" y="4050040"/>
            <a:ext cx="54824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next_pc</a:t>
            </a:r>
            <a:endParaRPr lang="en-US" altLang="zh-TW" sz="700" b="1" dirty="0"/>
          </a:p>
        </p:txBody>
      </p: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3A82EEF-3402-B501-B11B-B40E06A68CA0}"/>
              </a:ext>
            </a:extLst>
          </p:cNvPr>
          <p:cNvCxnSpPr>
            <a:cxnSpLocks/>
          </p:cNvCxnSpPr>
          <p:nvPr/>
        </p:nvCxnSpPr>
        <p:spPr>
          <a:xfrm>
            <a:off x="3006077" y="3526318"/>
            <a:ext cx="435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字方塊 415">
            <a:extLst>
              <a:ext uri="{FF2B5EF4-FFF2-40B4-BE49-F238E27FC236}">
                <a16:creationId xmlns:a16="http://schemas.microsoft.com/office/drawing/2014/main" id="{4D870D5D-5AD4-19D5-10A4-148F4DC1C3BF}"/>
              </a:ext>
            </a:extLst>
          </p:cNvPr>
          <p:cNvSpPr txBox="1"/>
          <p:nvPr/>
        </p:nvSpPr>
        <p:spPr>
          <a:xfrm>
            <a:off x="2993950" y="3337931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5</a:t>
            </a:r>
            <a:endParaRPr lang="zh-TW" altLang="en-US" sz="700" b="1" dirty="0"/>
          </a:p>
        </p:txBody>
      </p: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AD98DE74-4C50-8260-E477-6AEE4E7F4B34}"/>
              </a:ext>
            </a:extLst>
          </p:cNvPr>
          <p:cNvCxnSpPr>
            <a:cxnSpLocks/>
          </p:cNvCxnSpPr>
          <p:nvPr/>
        </p:nvCxnSpPr>
        <p:spPr>
          <a:xfrm flipH="1">
            <a:off x="3095418" y="3505904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D07E47F7-ECC1-F75B-EAA5-39CBC8527E5E}"/>
              </a:ext>
            </a:extLst>
          </p:cNvPr>
          <p:cNvCxnSpPr>
            <a:cxnSpLocks/>
          </p:cNvCxnSpPr>
          <p:nvPr/>
        </p:nvCxnSpPr>
        <p:spPr>
          <a:xfrm>
            <a:off x="3009331" y="3351857"/>
            <a:ext cx="43594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4C66A3BF-FFDE-4B8A-C95D-180CE1F56305}"/>
              </a:ext>
            </a:extLst>
          </p:cNvPr>
          <p:cNvSpPr txBox="1"/>
          <p:nvPr/>
        </p:nvSpPr>
        <p:spPr>
          <a:xfrm>
            <a:off x="2998932" y="3153914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5</a:t>
            </a:r>
            <a:endParaRPr lang="zh-TW" altLang="en-US" sz="700" b="1" dirty="0"/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BE7FAAC1-101D-4705-5EA3-CC4557F143A7}"/>
              </a:ext>
            </a:extLst>
          </p:cNvPr>
          <p:cNvCxnSpPr>
            <a:cxnSpLocks/>
          </p:cNvCxnSpPr>
          <p:nvPr/>
        </p:nvCxnSpPr>
        <p:spPr>
          <a:xfrm flipH="1">
            <a:off x="3100399" y="3321888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D73D7682-65ED-E53D-52B1-33DF19AC4034}"/>
              </a:ext>
            </a:extLst>
          </p:cNvPr>
          <p:cNvCxnSpPr>
            <a:cxnSpLocks/>
          </p:cNvCxnSpPr>
          <p:nvPr/>
        </p:nvCxnSpPr>
        <p:spPr>
          <a:xfrm>
            <a:off x="3006077" y="2224921"/>
            <a:ext cx="1244389" cy="5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87D1EE75-F707-24DA-84BF-E11F99167781}"/>
              </a:ext>
            </a:extLst>
          </p:cNvPr>
          <p:cNvCxnSpPr>
            <a:cxnSpLocks/>
          </p:cNvCxnSpPr>
          <p:nvPr/>
        </p:nvCxnSpPr>
        <p:spPr>
          <a:xfrm flipV="1">
            <a:off x="5227573" y="3312337"/>
            <a:ext cx="657303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>
            <a:extLst>
              <a:ext uri="{FF2B5EF4-FFF2-40B4-BE49-F238E27FC236}">
                <a16:creationId xmlns:a16="http://schemas.microsoft.com/office/drawing/2014/main" id="{5469A851-2C84-B6DD-E461-ED44D6B5DEA3}"/>
              </a:ext>
            </a:extLst>
          </p:cNvPr>
          <p:cNvCxnSpPr>
            <a:cxnSpLocks/>
          </p:cNvCxnSpPr>
          <p:nvPr/>
        </p:nvCxnSpPr>
        <p:spPr>
          <a:xfrm>
            <a:off x="5234438" y="3717585"/>
            <a:ext cx="650438" cy="78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梯形 423">
            <a:extLst>
              <a:ext uri="{FF2B5EF4-FFF2-40B4-BE49-F238E27FC236}">
                <a16:creationId xmlns:a16="http://schemas.microsoft.com/office/drawing/2014/main" id="{782D34A4-1772-B853-E3DC-76F7253F2FFD}"/>
              </a:ext>
            </a:extLst>
          </p:cNvPr>
          <p:cNvSpPr/>
          <p:nvPr/>
        </p:nvSpPr>
        <p:spPr>
          <a:xfrm rot="5400000">
            <a:off x="5793918" y="3315811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sp>
        <p:nvSpPr>
          <p:cNvPr id="425" name="梯形 424">
            <a:extLst>
              <a:ext uri="{FF2B5EF4-FFF2-40B4-BE49-F238E27FC236}">
                <a16:creationId xmlns:a16="http://schemas.microsoft.com/office/drawing/2014/main" id="{DDA4C8F1-5F8D-3631-44F0-7CF9FC97C740}"/>
              </a:ext>
            </a:extLst>
          </p:cNvPr>
          <p:cNvSpPr/>
          <p:nvPr/>
        </p:nvSpPr>
        <p:spPr>
          <a:xfrm rot="5400000">
            <a:off x="5788744" y="3731812"/>
            <a:ext cx="297949" cy="114300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C2D2FC5B-CE48-6922-A510-F3FC58863AC1}"/>
              </a:ext>
            </a:extLst>
          </p:cNvPr>
          <p:cNvCxnSpPr>
            <a:cxnSpLocks/>
          </p:cNvCxnSpPr>
          <p:nvPr/>
        </p:nvCxnSpPr>
        <p:spPr>
          <a:xfrm flipH="1" flipV="1">
            <a:off x="5328513" y="3837030"/>
            <a:ext cx="556362" cy="541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6364AF48-12F9-6413-3AA7-5C01911E139F}"/>
              </a:ext>
            </a:extLst>
          </p:cNvPr>
          <p:cNvCxnSpPr>
            <a:cxnSpLocks/>
          </p:cNvCxnSpPr>
          <p:nvPr/>
        </p:nvCxnSpPr>
        <p:spPr>
          <a:xfrm flipH="1">
            <a:off x="5752470" y="3376906"/>
            <a:ext cx="1265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458F3877-1E1A-7313-BB06-5F65054E9955}"/>
              </a:ext>
            </a:extLst>
          </p:cNvPr>
          <p:cNvCxnSpPr>
            <a:cxnSpLocks/>
          </p:cNvCxnSpPr>
          <p:nvPr/>
        </p:nvCxnSpPr>
        <p:spPr>
          <a:xfrm flipH="1" flipV="1">
            <a:off x="4470435" y="2815764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6B29E2F8-CCF7-B1E3-2BFB-76FAAAEEA4DB}"/>
              </a:ext>
            </a:extLst>
          </p:cNvPr>
          <p:cNvCxnSpPr>
            <a:cxnSpLocks/>
          </p:cNvCxnSpPr>
          <p:nvPr/>
        </p:nvCxnSpPr>
        <p:spPr>
          <a:xfrm>
            <a:off x="5596773" y="3314194"/>
            <a:ext cx="0" cy="10038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AE84CF06-AA5E-7803-457F-4E6D2312E00B}"/>
              </a:ext>
            </a:extLst>
          </p:cNvPr>
          <p:cNvCxnSpPr>
            <a:cxnSpLocks/>
          </p:cNvCxnSpPr>
          <p:nvPr/>
        </p:nvCxnSpPr>
        <p:spPr>
          <a:xfrm flipH="1">
            <a:off x="5595371" y="4312456"/>
            <a:ext cx="285198" cy="232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B6AFC85-783A-6431-0E2B-AFB2E4C49708}"/>
              </a:ext>
            </a:extLst>
          </p:cNvPr>
          <p:cNvCxnSpPr>
            <a:cxnSpLocks/>
          </p:cNvCxnSpPr>
          <p:nvPr/>
        </p:nvCxnSpPr>
        <p:spPr>
          <a:xfrm>
            <a:off x="5328513" y="3827003"/>
            <a:ext cx="0" cy="7309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B214377E-246C-B721-38F9-987CA284534E}"/>
              </a:ext>
            </a:extLst>
          </p:cNvPr>
          <p:cNvCxnSpPr>
            <a:cxnSpLocks/>
          </p:cNvCxnSpPr>
          <p:nvPr/>
        </p:nvCxnSpPr>
        <p:spPr>
          <a:xfrm>
            <a:off x="5412975" y="3725435"/>
            <a:ext cx="7164" cy="7173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DDA125A0-3CA4-1814-F3F7-D9E84A001505}"/>
              </a:ext>
            </a:extLst>
          </p:cNvPr>
          <p:cNvCxnSpPr>
            <a:cxnSpLocks/>
          </p:cNvCxnSpPr>
          <p:nvPr/>
        </p:nvCxnSpPr>
        <p:spPr>
          <a:xfrm flipH="1">
            <a:off x="5410441" y="4014887"/>
            <a:ext cx="13468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1D71004C-122E-03F0-1C9A-5D6D0BEDD1CD}"/>
              </a:ext>
            </a:extLst>
          </p:cNvPr>
          <p:cNvCxnSpPr>
            <a:cxnSpLocks/>
          </p:cNvCxnSpPr>
          <p:nvPr/>
        </p:nvCxnSpPr>
        <p:spPr>
          <a:xfrm flipH="1">
            <a:off x="6001857" y="3376788"/>
            <a:ext cx="229718" cy="234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ADB16EB8-37D5-DAF3-AFC3-45A68356E966}"/>
              </a:ext>
            </a:extLst>
          </p:cNvPr>
          <p:cNvGrpSpPr/>
          <p:nvPr/>
        </p:nvGrpSpPr>
        <p:grpSpPr>
          <a:xfrm>
            <a:off x="6235547" y="3234466"/>
            <a:ext cx="383919" cy="729632"/>
            <a:chOff x="6466270" y="3882615"/>
            <a:chExt cx="399079" cy="826419"/>
          </a:xfrm>
        </p:grpSpPr>
        <p:sp>
          <p:nvSpPr>
            <p:cNvPr id="761" name="梯形 760">
              <a:extLst>
                <a:ext uri="{FF2B5EF4-FFF2-40B4-BE49-F238E27FC236}">
                  <a16:creationId xmlns:a16="http://schemas.microsoft.com/office/drawing/2014/main" id="{BB7829EE-2F49-C80D-876B-6BEB26C9C0FC}"/>
                </a:ext>
              </a:extLst>
            </p:cNvPr>
            <p:cNvSpPr/>
            <p:nvPr/>
          </p:nvSpPr>
          <p:spPr>
            <a:xfrm rot="5400000">
              <a:off x="6215994" y="4135841"/>
              <a:ext cx="826419" cy="319967"/>
            </a:xfrm>
            <a:prstGeom prst="trapezoid">
              <a:avLst>
                <a:gd name="adj" fmla="val 6800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13DDF7AC-CB38-B4F9-F252-D50FE26A672A}"/>
                </a:ext>
              </a:extLst>
            </p:cNvPr>
            <p:cNvSpPr txBox="1"/>
            <p:nvPr/>
          </p:nvSpPr>
          <p:spPr>
            <a:xfrm>
              <a:off x="6493815" y="4163338"/>
              <a:ext cx="371534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b="1" dirty="0">
                  <a:solidFill>
                    <a:schemeClr val="bg1"/>
                  </a:solidFill>
                </a:rPr>
                <a:t>ALU</a:t>
              </a:r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D7B6F462-7930-B657-7CCB-7AC7C7A0A974}"/>
                </a:ext>
              </a:extLst>
            </p:cNvPr>
            <p:cNvSpPr/>
            <p:nvPr/>
          </p:nvSpPr>
          <p:spPr>
            <a:xfrm rot="5400000">
              <a:off x="6432185" y="4235182"/>
              <a:ext cx="175096" cy="1019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/>
            </a:p>
          </p:txBody>
        </p: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85771FC0-4765-D82A-DF2E-587FFF00ED57}"/>
                </a:ext>
              </a:extLst>
            </p:cNvPr>
            <p:cNvCxnSpPr>
              <a:cxnSpLocks/>
              <a:endCxn id="763" idx="0"/>
            </p:cNvCxnSpPr>
            <p:nvPr/>
          </p:nvCxnSpPr>
          <p:spPr>
            <a:xfrm>
              <a:off x="6466270" y="4192569"/>
              <a:ext cx="104423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C155DA0B-42A3-38CB-313E-D2D7D076C2D1}"/>
                </a:ext>
              </a:extLst>
            </p:cNvPr>
            <p:cNvCxnSpPr>
              <a:cxnSpLocks/>
              <a:stCxn id="763" idx="0"/>
            </p:cNvCxnSpPr>
            <p:nvPr/>
          </p:nvCxnSpPr>
          <p:spPr>
            <a:xfrm flipH="1">
              <a:off x="6466271" y="4286142"/>
              <a:ext cx="104421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文字方塊 435">
            <a:extLst>
              <a:ext uri="{FF2B5EF4-FFF2-40B4-BE49-F238E27FC236}">
                <a16:creationId xmlns:a16="http://schemas.microsoft.com/office/drawing/2014/main" id="{47FCAB76-BC6B-3A20-EF60-5A321B89EA45}"/>
              </a:ext>
            </a:extLst>
          </p:cNvPr>
          <p:cNvSpPr txBox="1"/>
          <p:nvPr/>
        </p:nvSpPr>
        <p:spPr>
          <a:xfrm>
            <a:off x="5361331" y="3050001"/>
            <a:ext cx="449058" cy="22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" b="1" dirty="0"/>
              <a:t>newest</a:t>
            </a:r>
          </a:p>
          <a:p>
            <a:pPr algn="ctr"/>
            <a:r>
              <a:rPr lang="en-US" altLang="zh-TW" sz="500" b="1" dirty="0"/>
              <a:t>rs1_data</a:t>
            </a:r>
          </a:p>
        </p:txBody>
      </p: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C8526022-E1B6-47B0-4A4A-2EAA7377EED3}"/>
              </a:ext>
            </a:extLst>
          </p:cNvPr>
          <p:cNvCxnSpPr>
            <a:cxnSpLocks/>
          </p:cNvCxnSpPr>
          <p:nvPr/>
        </p:nvCxnSpPr>
        <p:spPr>
          <a:xfrm flipH="1" flipV="1">
            <a:off x="6982783" y="3601597"/>
            <a:ext cx="320996" cy="44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6F617C01-A3B3-6EC5-0EE8-CF15B1D1054F}"/>
              </a:ext>
            </a:extLst>
          </p:cNvPr>
          <p:cNvSpPr/>
          <p:nvPr/>
        </p:nvSpPr>
        <p:spPr>
          <a:xfrm>
            <a:off x="5881202" y="4181140"/>
            <a:ext cx="557524" cy="39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Branch </a:t>
            </a:r>
          </a:p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Comp.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58E1392B-FBF6-B6A2-14BA-ED6E004D5A8C}"/>
              </a:ext>
            </a:extLst>
          </p:cNvPr>
          <p:cNvCxnSpPr>
            <a:cxnSpLocks/>
            <a:endCxn id="412" idx="3"/>
          </p:cNvCxnSpPr>
          <p:nvPr/>
        </p:nvCxnSpPr>
        <p:spPr>
          <a:xfrm flipH="1" flipV="1">
            <a:off x="3594015" y="4549709"/>
            <a:ext cx="665824" cy="32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8C5D7578-2347-3D80-408C-0ED935F0956F}"/>
              </a:ext>
            </a:extLst>
          </p:cNvPr>
          <p:cNvSpPr txBox="1"/>
          <p:nvPr/>
        </p:nvSpPr>
        <p:spPr>
          <a:xfrm>
            <a:off x="7083436" y="3390420"/>
            <a:ext cx="2958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15</a:t>
            </a:r>
            <a:endParaRPr lang="zh-TW" altLang="en-US" sz="700" b="1" dirty="0"/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A48E086D-140E-008B-4C75-A0856D8F6532}"/>
              </a:ext>
            </a:extLst>
          </p:cNvPr>
          <p:cNvCxnSpPr>
            <a:cxnSpLocks/>
          </p:cNvCxnSpPr>
          <p:nvPr/>
        </p:nvCxnSpPr>
        <p:spPr>
          <a:xfrm flipH="1">
            <a:off x="7189709" y="3578487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" name="群組 441">
            <a:extLst>
              <a:ext uri="{FF2B5EF4-FFF2-40B4-BE49-F238E27FC236}">
                <a16:creationId xmlns:a16="http://schemas.microsoft.com/office/drawing/2014/main" id="{3631B296-0F6C-BE49-EB7A-84DC492BE4D4}"/>
              </a:ext>
            </a:extLst>
          </p:cNvPr>
          <p:cNvGrpSpPr/>
          <p:nvPr/>
        </p:nvGrpSpPr>
        <p:grpSpPr>
          <a:xfrm>
            <a:off x="7304889" y="3222780"/>
            <a:ext cx="741918" cy="1096019"/>
            <a:chOff x="625989" y="3174037"/>
            <a:chExt cx="229911" cy="603250"/>
          </a:xfrm>
        </p:grpSpPr>
        <p:sp>
          <p:nvSpPr>
            <p:cNvPr id="759" name="矩形 758">
              <a:extLst>
                <a:ext uri="{FF2B5EF4-FFF2-40B4-BE49-F238E27FC236}">
                  <a16:creationId xmlns:a16="http://schemas.microsoft.com/office/drawing/2014/main" id="{162C1050-6460-0701-E4E0-43613687E6CC}"/>
                </a:ext>
              </a:extLst>
            </p:cNvPr>
            <p:cNvSpPr/>
            <p:nvPr/>
          </p:nvSpPr>
          <p:spPr>
            <a:xfrm>
              <a:off x="625989" y="3174037"/>
              <a:ext cx="229911" cy="60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DM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60" name="等腰三角形 759">
              <a:extLst>
                <a:ext uri="{FF2B5EF4-FFF2-40B4-BE49-F238E27FC236}">
                  <a16:creationId xmlns:a16="http://schemas.microsoft.com/office/drawing/2014/main" id="{D3735C5A-70A1-8724-4856-D73354DE5266}"/>
                </a:ext>
              </a:extLst>
            </p:cNvPr>
            <p:cNvSpPr/>
            <p:nvPr/>
          </p:nvSpPr>
          <p:spPr>
            <a:xfrm rot="5400000">
              <a:off x="589845" y="3253673"/>
              <a:ext cx="111839" cy="3955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</p:grp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4D14C666-32F3-3FED-79DA-E42F5AD334BC}"/>
              </a:ext>
            </a:extLst>
          </p:cNvPr>
          <p:cNvSpPr txBox="1"/>
          <p:nvPr/>
        </p:nvSpPr>
        <p:spPr>
          <a:xfrm>
            <a:off x="7238921" y="351038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Addr</a:t>
            </a:r>
            <a:endParaRPr lang="en-US" altLang="zh-TW" sz="700" b="1" dirty="0"/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B9D54294-F54F-045A-D759-4CDDBBB7CCD7}"/>
              </a:ext>
            </a:extLst>
          </p:cNvPr>
          <p:cNvSpPr txBox="1"/>
          <p:nvPr/>
        </p:nvSpPr>
        <p:spPr>
          <a:xfrm>
            <a:off x="7728218" y="351243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Data</a:t>
            </a: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B641CCE2-9A99-619B-9D05-095151E77EFE}"/>
              </a:ext>
            </a:extLst>
          </p:cNvPr>
          <p:cNvSpPr txBox="1"/>
          <p:nvPr/>
        </p:nvSpPr>
        <p:spPr>
          <a:xfrm>
            <a:off x="7248830" y="3880196"/>
            <a:ext cx="442810" cy="27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Write</a:t>
            </a:r>
          </a:p>
          <a:p>
            <a:r>
              <a:rPr lang="en-US" altLang="zh-TW" sz="700" b="1" dirty="0"/>
              <a:t>Data</a:t>
            </a:r>
          </a:p>
        </p:txBody>
      </p: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78ED1E22-507F-7FF5-B90E-6330B9619640}"/>
              </a:ext>
            </a:extLst>
          </p:cNvPr>
          <p:cNvCxnSpPr>
            <a:cxnSpLocks/>
          </p:cNvCxnSpPr>
          <p:nvPr/>
        </p:nvCxnSpPr>
        <p:spPr>
          <a:xfrm flipH="1" flipV="1">
            <a:off x="3060361" y="5308005"/>
            <a:ext cx="5790877" cy="622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8CE957E8-20D3-3167-8CC9-7B3EF6166101}"/>
              </a:ext>
            </a:extLst>
          </p:cNvPr>
          <p:cNvCxnSpPr>
            <a:cxnSpLocks/>
          </p:cNvCxnSpPr>
          <p:nvPr/>
        </p:nvCxnSpPr>
        <p:spPr>
          <a:xfrm>
            <a:off x="3061354" y="4082070"/>
            <a:ext cx="0" cy="121774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92A2E385-C193-73B3-7449-08AACA6E99F0}"/>
              </a:ext>
            </a:extLst>
          </p:cNvPr>
          <p:cNvCxnSpPr>
            <a:cxnSpLocks/>
          </p:cNvCxnSpPr>
          <p:nvPr/>
        </p:nvCxnSpPr>
        <p:spPr>
          <a:xfrm flipH="1" flipV="1">
            <a:off x="3063841" y="4081067"/>
            <a:ext cx="386774" cy="46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42BE83AE-536A-A058-51B4-EF55432759BE}"/>
              </a:ext>
            </a:extLst>
          </p:cNvPr>
          <p:cNvSpPr/>
          <p:nvPr/>
        </p:nvSpPr>
        <p:spPr>
          <a:xfrm>
            <a:off x="3655558" y="0"/>
            <a:ext cx="5861647" cy="128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50" name="直線單箭頭接點 449">
            <a:extLst>
              <a:ext uri="{FF2B5EF4-FFF2-40B4-BE49-F238E27FC236}">
                <a16:creationId xmlns:a16="http://schemas.microsoft.com/office/drawing/2014/main" id="{AEF6BC06-5F8C-0520-E71C-BF4CACC3AC06}"/>
              </a:ext>
            </a:extLst>
          </p:cNvPr>
          <p:cNvCxnSpPr>
            <a:cxnSpLocks/>
            <a:endCxn id="425" idx="1"/>
          </p:cNvCxnSpPr>
          <p:nvPr/>
        </p:nvCxnSpPr>
        <p:spPr>
          <a:xfrm>
            <a:off x="5937718" y="3543040"/>
            <a:ext cx="0" cy="12146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C7CDD285-FB9A-6FE7-05FC-1FF6FBA814BC}"/>
              </a:ext>
            </a:extLst>
          </p:cNvPr>
          <p:cNvCxnSpPr>
            <a:cxnSpLocks/>
          </p:cNvCxnSpPr>
          <p:nvPr/>
        </p:nvCxnSpPr>
        <p:spPr>
          <a:xfrm>
            <a:off x="5937718" y="3543040"/>
            <a:ext cx="133256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99252247-D279-610D-FC50-5EAD7249E9DA}"/>
              </a:ext>
            </a:extLst>
          </p:cNvPr>
          <p:cNvSpPr txBox="1"/>
          <p:nvPr/>
        </p:nvSpPr>
        <p:spPr>
          <a:xfrm rot="18042096">
            <a:off x="5656546" y="799051"/>
            <a:ext cx="851292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E_Asel</a:t>
            </a:r>
            <a:endParaRPr lang="en-US" altLang="zh-TW" sz="700" b="1" dirty="0"/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E35F4876-C0D3-A689-B031-CA733CBD2DF0}"/>
              </a:ext>
            </a:extLst>
          </p:cNvPr>
          <p:cNvSpPr txBox="1"/>
          <p:nvPr/>
        </p:nvSpPr>
        <p:spPr>
          <a:xfrm rot="18042096">
            <a:off x="5787308" y="79317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BSel</a:t>
            </a:r>
            <a:endParaRPr lang="en-US" altLang="zh-TW" sz="700" b="1" dirty="0"/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35C56AC5-7194-0551-7D29-559A74FEF084}"/>
              </a:ext>
            </a:extLst>
          </p:cNvPr>
          <p:cNvSpPr txBox="1"/>
          <p:nvPr/>
        </p:nvSpPr>
        <p:spPr>
          <a:xfrm rot="18042096">
            <a:off x="6168005" y="83602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E_ALUSel</a:t>
            </a:r>
            <a:endParaRPr lang="en-US" altLang="zh-TW" sz="700" b="1" dirty="0"/>
          </a:p>
        </p:txBody>
      </p:sp>
      <p:sp>
        <p:nvSpPr>
          <p:cNvPr id="455" name="文字方塊 454">
            <a:extLst>
              <a:ext uri="{FF2B5EF4-FFF2-40B4-BE49-F238E27FC236}">
                <a16:creationId xmlns:a16="http://schemas.microsoft.com/office/drawing/2014/main" id="{5A1CFD3E-EED5-A18E-996E-E0A9187A2007}"/>
              </a:ext>
            </a:extLst>
          </p:cNvPr>
          <p:cNvSpPr txBox="1"/>
          <p:nvPr/>
        </p:nvSpPr>
        <p:spPr>
          <a:xfrm rot="18042096">
            <a:off x="7455081" y="882864"/>
            <a:ext cx="671066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M_MemRW</a:t>
            </a:r>
            <a:endParaRPr lang="en-US" altLang="zh-TW" sz="700" b="1" dirty="0"/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20ADD322-2229-2177-96C4-15C7937F4B21}"/>
              </a:ext>
            </a:extLst>
          </p:cNvPr>
          <p:cNvSpPr txBox="1"/>
          <p:nvPr/>
        </p:nvSpPr>
        <p:spPr>
          <a:xfrm>
            <a:off x="681567" y="39695"/>
            <a:ext cx="2881080" cy="66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400" b="1" dirty="0"/>
              <a:t>CPU Block Diagram</a:t>
            </a:r>
          </a:p>
          <a:p>
            <a:r>
              <a:rPr lang="pt-BR" altLang="zh-TW" b="1" dirty="0"/>
              <a:t>(Data + Control Path)</a:t>
            </a:r>
            <a:endParaRPr lang="zh-TW" altLang="en-US" b="1" dirty="0"/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747D556B-8129-0411-58D8-9BDE19F95040}"/>
              </a:ext>
            </a:extLst>
          </p:cNvPr>
          <p:cNvSpPr txBox="1"/>
          <p:nvPr/>
        </p:nvSpPr>
        <p:spPr>
          <a:xfrm>
            <a:off x="3591682" y="4326244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32</a:t>
            </a:r>
            <a:endParaRPr lang="zh-TW" altLang="en-US" sz="700" b="1" dirty="0"/>
          </a:p>
        </p:txBody>
      </p: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D1428EBA-9339-0BDE-0597-1233B4170AA8}"/>
              </a:ext>
            </a:extLst>
          </p:cNvPr>
          <p:cNvCxnSpPr>
            <a:cxnSpLocks/>
          </p:cNvCxnSpPr>
          <p:nvPr/>
        </p:nvCxnSpPr>
        <p:spPr>
          <a:xfrm flipH="1">
            <a:off x="3716891" y="4517014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0E670804-AC66-C686-6E11-BCC04BBE8CED}"/>
              </a:ext>
            </a:extLst>
          </p:cNvPr>
          <p:cNvCxnSpPr>
            <a:cxnSpLocks/>
          </p:cNvCxnSpPr>
          <p:nvPr/>
        </p:nvCxnSpPr>
        <p:spPr>
          <a:xfrm>
            <a:off x="2701527" y="4064053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0581727A-3122-DE80-3188-603751F7F9C4}"/>
              </a:ext>
            </a:extLst>
          </p:cNvPr>
          <p:cNvCxnSpPr>
            <a:cxnSpLocks/>
          </p:cNvCxnSpPr>
          <p:nvPr/>
        </p:nvCxnSpPr>
        <p:spPr>
          <a:xfrm flipH="1" flipV="1">
            <a:off x="804102" y="2810500"/>
            <a:ext cx="1671090" cy="5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7C4AB43-7541-C350-3953-0F224C0FE07B}"/>
              </a:ext>
            </a:extLst>
          </p:cNvPr>
          <p:cNvGrpSpPr/>
          <p:nvPr/>
        </p:nvGrpSpPr>
        <p:grpSpPr>
          <a:xfrm>
            <a:off x="2397523" y="2014979"/>
            <a:ext cx="420467" cy="2895147"/>
            <a:chOff x="2124183" y="2530992"/>
            <a:chExt cx="437070" cy="3279195"/>
          </a:xfrm>
        </p:grpSpPr>
        <p:grpSp>
          <p:nvGrpSpPr>
            <p:cNvPr id="750" name="群組 749">
              <a:extLst>
                <a:ext uri="{FF2B5EF4-FFF2-40B4-BE49-F238E27FC236}">
                  <a16:creationId xmlns:a16="http://schemas.microsoft.com/office/drawing/2014/main" id="{9759D2E2-C5E0-4C5D-0F5D-DFECC1DDD475}"/>
                </a:ext>
              </a:extLst>
            </p:cNvPr>
            <p:cNvGrpSpPr/>
            <p:nvPr/>
          </p:nvGrpSpPr>
          <p:grpSpPr>
            <a:xfrm>
              <a:off x="2207932" y="2530992"/>
              <a:ext cx="236259" cy="3279195"/>
              <a:chOff x="587373" y="2723467"/>
              <a:chExt cx="241216" cy="276620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57" name="矩形: 圓角 756">
                <a:extLst>
                  <a:ext uri="{FF2B5EF4-FFF2-40B4-BE49-F238E27FC236}">
                    <a16:creationId xmlns:a16="http://schemas.microsoft.com/office/drawing/2014/main" id="{07DAF602-6EBC-CA2F-501D-D0CB24AE28CD}"/>
                  </a:ext>
                </a:extLst>
              </p:cNvPr>
              <p:cNvSpPr/>
              <p:nvPr/>
            </p:nvSpPr>
            <p:spPr>
              <a:xfrm>
                <a:off x="587376" y="2723467"/>
                <a:ext cx="241213" cy="276620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8" name="等腰三角形 757">
                <a:extLst>
                  <a:ext uri="{FF2B5EF4-FFF2-40B4-BE49-F238E27FC236}">
                    <a16:creationId xmlns:a16="http://schemas.microsoft.com/office/drawing/2014/main" id="{C25635FC-EF64-3301-4D55-75527CF74A0A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/>
              </a:p>
            </p:txBody>
          </p:sp>
        </p:grpSp>
        <p:sp>
          <p:nvSpPr>
            <p:cNvPr id="751" name="文字方塊 750">
              <a:extLst>
                <a:ext uri="{FF2B5EF4-FFF2-40B4-BE49-F238E27FC236}">
                  <a16:creationId xmlns:a16="http://schemas.microsoft.com/office/drawing/2014/main" id="{EA4A26E2-DDBB-30D9-75AC-0CA6D75DA47B}"/>
                </a:ext>
              </a:extLst>
            </p:cNvPr>
            <p:cNvSpPr txBox="1"/>
            <p:nvPr/>
          </p:nvSpPr>
          <p:spPr>
            <a:xfrm>
              <a:off x="2163378" y="557343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b="1" dirty="0"/>
                <a:t>flush</a:t>
              </a:r>
            </a:p>
          </p:txBody>
        </p:sp>
        <p:sp>
          <p:nvSpPr>
            <p:cNvPr id="752" name="文字方塊 751">
              <a:extLst>
                <a:ext uri="{FF2B5EF4-FFF2-40B4-BE49-F238E27FC236}">
                  <a16:creationId xmlns:a16="http://schemas.microsoft.com/office/drawing/2014/main" id="{C3749A89-8EFA-92DF-51C8-C4B1D6323A5F}"/>
                </a:ext>
              </a:extLst>
            </p:cNvPr>
            <p:cNvSpPr txBox="1"/>
            <p:nvPr/>
          </p:nvSpPr>
          <p:spPr>
            <a:xfrm>
              <a:off x="2155148" y="4732633"/>
              <a:ext cx="406105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b="1" dirty="0"/>
                <a:t>Inst</a:t>
              </a:r>
            </a:p>
          </p:txBody>
        </p:sp>
        <p:sp>
          <p:nvSpPr>
            <p:cNvPr id="753" name="文字方塊 752">
              <a:extLst>
                <a:ext uri="{FF2B5EF4-FFF2-40B4-BE49-F238E27FC236}">
                  <a16:creationId xmlns:a16="http://schemas.microsoft.com/office/drawing/2014/main" id="{08A5C63C-7B5F-BF64-B462-6965B6F01033}"/>
                </a:ext>
              </a:extLst>
            </p:cNvPr>
            <p:cNvSpPr txBox="1"/>
            <p:nvPr/>
          </p:nvSpPr>
          <p:spPr>
            <a:xfrm>
              <a:off x="2182611" y="532434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b="1" dirty="0"/>
                <a:t>stall</a:t>
              </a:r>
            </a:p>
          </p:txBody>
        </p:sp>
        <p:sp>
          <p:nvSpPr>
            <p:cNvPr id="754" name="文字方塊 753">
              <a:extLst>
                <a:ext uri="{FF2B5EF4-FFF2-40B4-BE49-F238E27FC236}">
                  <a16:creationId xmlns:a16="http://schemas.microsoft.com/office/drawing/2014/main" id="{D923C702-4EEF-8D82-88BC-83DFD11A8F0D}"/>
                </a:ext>
              </a:extLst>
            </p:cNvPr>
            <p:cNvSpPr txBox="1"/>
            <p:nvPr/>
          </p:nvSpPr>
          <p:spPr>
            <a:xfrm>
              <a:off x="2124183" y="3269629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b="1" dirty="0"/>
                <a:t>pc</a:t>
              </a:r>
            </a:p>
            <a:p>
              <a:pPr algn="ctr"/>
              <a:r>
                <a:rPr lang="en-US" altLang="zh-TW" sz="500" b="1" dirty="0"/>
                <a:t>(15)</a:t>
              </a:r>
            </a:p>
          </p:txBody>
        </p:sp>
        <p:sp>
          <p:nvSpPr>
            <p:cNvPr id="755" name="局部圓 754">
              <a:extLst>
                <a:ext uri="{FF2B5EF4-FFF2-40B4-BE49-F238E27FC236}">
                  <a16:creationId xmlns:a16="http://schemas.microsoft.com/office/drawing/2014/main" id="{3E22223C-BFB8-3FEB-8CEB-AD4CA34FBDA5}"/>
                </a:ext>
              </a:extLst>
            </p:cNvPr>
            <p:cNvSpPr/>
            <p:nvPr/>
          </p:nvSpPr>
          <p:spPr>
            <a:xfrm flipH="1">
              <a:off x="2164631" y="5377309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6" name="局部圓 755">
              <a:extLst>
                <a:ext uri="{FF2B5EF4-FFF2-40B4-BE49-F238E27FC236}">
                  <a16:creationId xmlns:a16="http://schemas.microsoft.com/office/drawing/2014/main" id="{0415563D-6A0F-9461-2BC1-DF1A6F757145}"/>
                </a:ext>
              </a:extLst>
            </p:cNvPr>
            <p:cNvSpPr/>
            <p:nvPr/>
          </p:nvSpPr>
          <p:spPr>
            <a:xfrm flipH="1">
              <a:off x="2164631" y="5527500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8E0C3527-ABFF-1410-91EB-4B6F9342ABC5}"/>
              </a:ext>
            </a:extLst>
          </p:cNvPr>
          <p:cNvCxnSpPr>
            <a:cxnSpLocks/>
          </p:cNvCxnSpPr>
          <p:nvPr/>
        </p:nvCxnSpPr>
        <p:spPr>
          <a:xfrm flipH="1">
            <a:off x="2706208" y="2801479"/>
            <a:ext cx="1533611" cy="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>
            <a:extLst>
              <a:ext uri="{FF2B5EF4-FFF2-40B4-BE49-F238E27FC236}">
                <a16:creationId xmlns:a16="http://schemas.microsoft.com/office/drawing/2014/main" id="{58425DB9-AC54-8ABF-D37F-E3D630FCD285}"/>
              </a:ext>
            </a:extLst>
          </p:cNvPr>
          <p:cNvCxnSpPr>
            <a:cxnSpLocks/>
          </p:cNvCxnSpPr>
          <p:nvPr/>
        </p:nvCxnSpPr>
        <p:spPr>
          <a:xfrm>
            <a:off x="4766430" y="3715927"/>
            <a:ext cx="2872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>
            <a:extLst>
              <a:ext uri="{FF2B5EF4-FFF2-40B4-BE49-F238E27FC236}">
                <a16:creationId xmlns:a16="http://schemas.microsoft.com/office/drawing/2014/main" id="{1F62E4DB-2F7D-B0FE-3FBA-6083DA2122CF}"/>
              </a:ext>
            </a:extLst>
          </p:cNvPr>
          <p:cNvCxnSpPr>
            <a:cxnSpLocks/>
          </p:cNvCxnSpPr>
          <p:nvPr/>
        </p:nvCxnSpPr>
        <p:spPr>
          <a:xfrm>
            <a:off x="4761096" y="3219073"/>
            <a:ext cx="2861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B4A5EB7E-71C0-5E89-24E8-85AB5727D796}"/>
              </a:ext>
            </a:extLst>
          </p:cNvPr>
          <p:cNvCxnSpPr>
            <a:cxnSpLocks/>
          </p:cNvCxnSpPr>
          <p:nvPr/>
        </p:nvCxnSpPr>
        <p:spPr>
          <a:xfrm>
            <a:off x="4466274" y="4552452"/>
            <a:ext cx="862239" cy="118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>
            <a:extLst>
              <a:ext uri="{FF2B5EF4-FFF2-40B4-BE49-F238E27FC236}">
                <a16:creationId xmlns:a16="http://schemas.microsoft.com/office/drawing/2014/main" id="{77976579-5F0D-60E7-4AA8-45F572045899}"/>
              </a:ext>
            </a:extLst>
          </p:cNvPr>
          <p:cNvCxnSpPr>
            <a:cxnSpLocks/>
          </p:cNvCxnSpPr>
          <p:nvPr/>
        </p:nvCxnSpPr>
        <p:spPr>
          <a:xfrm>
            <a:off x="4473783" y="3141388"/>
            <a:ext cx="58281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>
            <a:extLst>
              <a:ext uri="{FF2B5EF4-FFF2-40B4-BE49-F238E27FC236}">
                <a16:creationId xmlns:a16="http://schemas.microsoft.com/office/drawing/2014/main" id="{31C07830-E4DD-1A78-FB56-32B4795854D4}"/>
              </a:ext>
            </a:extLst>
          </p:cNvPr>
          <p:cNvCxnSpPr>
            <a:cxnSpLocks/>
          </p:cNvCxnSpPr>
          <p:nvPr/>
        </p:nvCxnSpPr>
        <p:spPr>
          <a:xfrm>
            <a:off x="4762204" y="3219073"/>
            <a:ext cx="8420" cy="22545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橢圓 467">
            <a:extLst>
              <a:ext uri="{FF2B5EF4-FFF2-40B4-BE49-F238E27FC236}">
                <a16:creationId xmlns:a16="http://schemas.microsoft.com/office/drawing/2014/main" id="{D405756A-1AFE-6AC9-0A74-CAD291E91C6B}"/>
              </a:ext>
            </a:extLst>
          </p:cNvPr>
          <p:cNvSpPr/>
          <p:nvPr/>
        </p:nvSpPr>
        <p:spPr>
          <a:xfrm>
            <a:off x="4738798" y="369343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469" name="橢圓 468">
            <a:extLst>
              <a:ext uri="{FF2B5EF4-FFF2-40B4-BE49-F238E27FC236}">
                <a16:creationId xmlns:a16="http://schemas.microsoft.com/office/drawing/2014/main" id="{BB06E23C-4C40-EF2E-5236-E086DE10293E}"/>
              </a:ext>
            </a:extLst>
          </p:cNvPr>
          <p:cNvSpPr/>
          <p:nvPr/>
        </p:nvSpPr>
        <p:spPr>
          <a:xfrm>
            <a:off x="2825957" y="403999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470" name="橢圓 469">
            <a:extLst>
              <a:ext uri="{FF2B5EF4-FFF2-40B4-BE49-F238E27FC236}">
                <a16:creationId xmlns:a16="http://schemas.microsoft.com/office/drawing/2014/main" id="{A218267D-92CE-D3E6-43BA-57AE28187BE4}"/>
              </a:ext>
            </a:extLst>
          </p:cNvPr>
          <p:cNvSpPr/>
          <p:nvPr/>
        </p:nvSpPr>
        <p:spPr>
          <a:xfrm>
            <a:off x="1286355" y="403960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71" name="直線接點 470">
            <a:extLst>
              <a:ext uri="{FF2B5EF4-FFF2-40B4-BE49-F238E27FC236}">
                <a16:creationId xmlns:a16="http://schemas.microsoft.com/office/drawing/2014/main" id="{0CFD4E62-42D1-F22E-0C13-ADB634EE1669}"/>
              </a:ext>
            </a:extLst>
          </p:cNvPr>
          <p:cNvCxnSpPr>
            <a:cxnSpLocks/>
          </p:cNvCxnSpPr>
          <p:nvPr/>
        </p:nvCxnSpPr>
        <p:spPr>
          <a:xfrm>
            <a:off x="4864303" y="3298629"/>
            <a:ext cx="18619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>
            <a:extLst>
              <a:ext uri="{FF2B5EF4-FFF2-40B4-BE49-F238E27FC236}">
                <a16:creationId xmlns:a16="http://schemas.microsoft.com/office/drawing/2014/main" id="{299698A3-71B3-43C3-9916-3A832E02536A}"/>
              </a:ext>
            </a:extLst>
          </p:cNvPr>
          <p:cNvCxnSpPr>
            <a:cxnSpLocks/>
          </p:cNvCxnSpPr>
          <p:nvPr/>
        </p:nvCxnSpPr>
        <p:spPr>
          <a:xfrm>
            <a:off x="4962016" y="3379572"/>
            <a:ext cx="8848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>
            <a:extLst>
              <a:ext uri="{FF2B5EF4-FFF2-40B4-BE49-F238E27FC236}">
                <a16:creationId xmlns:a16="http://schemas.microsoft.com/office/drawing/2014/main" id="{53348DB5-91BA-3700-2300-AB842B73D092}"/>
              </a:ext>
            </a:extLst>
          </p:cNvPr>
          <p:cNvCxnSpPr>
            <a:cxnSpLocks/>
          </p:cNvCxnSpPr>
          <p:nvPr/>
        </p:nvCxnSpPr>
        <p:spPr>
          <a:xfrm>
            <a:off x="4864303" y="3295957"/>
            <a:ext cx="12863" cy="201204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>
            <a:extLst>
              <a:ext uri="{FF2B5EF4-FFF2-40B4-BE49-F238E27FC236}">
                <a16:creationId xmlns:a16="http://schemas.microsoft.com/office/drawing/2014/main" id="{23EF1ABF-DDDB-81DE-F8BA-1DA1ABC2E9EB}"/>
              </a:ext>
            </a:extLst>
          </p:cNvPr>
          <p:cNvCxnSpPr>
            <a:cxnSpLocks/>
          </p:cNvCxnSpPr>
          <p:nvPr/>
        </p:nvCxnSpPr>
        <p:spPr>
          <a:xfrm>
            <a:off x="4965277" y="3376788"/>
            <a:ext cx="9206" cy="158471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9CAD4B1A-9038-094C-3B72-A605D11F4EE5}"/>
              </a:ext>
            </a:extLst>
          </p:cNvPr>
          <p:cNvCxnSpPr>
            <a:cxnSpLocks/>
          </p:cNvCxnSpPr>
          <p:nvPr/>
        </p:nvCxnSpPr>
        <p:spPr>
          <a:xfrm flipV="1">
            <a:off x="4877166" y="3791634"/>
            <a:ext cx="175143" cy="15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2CABEB9B-EF30-3039-CF97-377A6A7DF1DB}"/>
              </a:ext>
            </a:extLst>
          </p:cNvPr>
          <p:cNvCxnSpPr>
            <a:cxnSpLocks/>
          </p:cNvCxnSpPr>
          <p:nvPr/>
        </p:nvCxnSpPr>
        <p:spPr>
          <a:xfrm>
            <a:off x="4976643" y="3898992"/>
            <a:ext cx="8405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文字方塊 476">
            <a:extLst>
              <a:ext uri="{FF2B5EF4-FFF2-40B4-BE49-F238E27FC236}">
                <a16:creationId xmlns:a16="http://schemas.microsoft.com/office/drawing/2014/main" id="{F08D51DF-58E9-FFEF-0914-02C1A9B0B980}"/>
              </a:ext>
            </a:extLst>
          </p:cNvPr>
          <p:cNvSpPr txBox="1"/>
          <p:nvPr/>
        </p:nvSpPr>
        <p:spPr>
          <a:xfrm>
            <a:off x="5201458" y="3446982"/>
            <a:ext cx="449058" cy="22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" b="1" dirty="0"/>
              <a:t>newest</a:t>
            </a:r>
          </a:p>
          <a:p>
            <a:pPr algn="ctr"/>
            <a:r>
              <a:rPr lang="en-US" altLang="zh-TW" sz="500" b="1" dirty="0"/>
              <a:t>rs2_data</a:t>
            </a:r>
          </a:p>
        </p:txBody>
      </p:sp>
      <p:sp>
        <p:nvSpPr>
          <p:cNvPr id="478" name="橢圓 477">
            <a:extLst>
              <a:ext uri="{FF2B5EF4-FFF2-40B4-BE49-F238E27FC236}">
                <a16:creationId xmlns:a16="http://schemas.microsoft.com/office/drawing/2014/main" id="{1564B7E2-AD9D-2C29-83B3-9C75CAF4D61C}"/>
              </a:ext>
            </a:extLst>
          </p:cNvPr>
          <p:cNvSpPr/>
          <p:nvPr/>
        </p:nvSpPr>
        <p:spPr>
          <a:xfrm>
            <a:off x="5388834" y="3699898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479" name="橢圓 478">
            <a:extLst>
              <a:ext uri="{FF2B5EF4-FFF2-40B4-BE49-F238E27FC236}">
                <a16:creationId xmlns:a16="http://schemas.microsoft.com/office/drawing/2014/main" id="{908DCB24-2FE6-7A47-2634-4BBF424CC0E5}"/>
              </a:ext>
            </a:extLst>
          </p:cNvPr>
          <p:cNvSpPr/>
          <p:nvPr/>
        </p:nvSpPr>
        <p:spPr>
          <a:xfrm>
            <a:off x="5576353" y="3288116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480" name="橢圓 479">
            <a:extLst>
              <a:ext uri="{FF2B5EF4-FFF2-40B4-BE49-F238E27FC236}">
                <a16:creationId xmlns:a16="http://schemas.microsoft.com/office/drawing/2014/main" id="{B3489978-F6B7-9427-4017-537DE07EE2D5}"/>
              </a:ext>
            </a:extLst>
          </p:cNvPr>
          <p:cNvSpPr/>
          <p:nvPr/>
        </p:nvSpPr>
        <p:spPr>
          <a:xfrm>
            <a:off x="4842892" y="3766427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481" name="橢圓 480">
            <a:extLst>
              <a:ext uri="{FF2B5EF4-FFF2-40B4-BE49-F238E27FC236}">
                <a16:creationId xmlns:a16="http://schemas.microsoft.com/office/drawing/2014/main" id="{51FD2CFE-8120-0AD6-F21D-AF5A3342E0CB}"/>
              </a:ext>
            </a:extLst>
          </p:cNvPr>
          <p:cNvSpPr/>
          <p:nvPr/>
        </p:nvSpPr>
        <p:spPr>
          <a:xfrm>
            <a:off x="4948163" y="3873455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5EFB29F5-543E-787E-B2CD-F1F0EDA693D1}"/>
              </a:ext>
            </a:extLst>
          </p:cNvPr>
          <p:cNvCxnSpPr>
            <a:cxnSpLocks/>
          </p:cNvCxnSpPr>
          <p:nvPr/>
        </p:nvCxnSpPr>
        <p:spPr>
          <a:xfrm flipH="1">
            <a:off x="5993595" y="3800065"/>
            <a:ext cx="2419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群組 482">
            <a:extLst>
              <a:ext uri="{FF2B5EF4-FFF2-40B4-BE49-F238E27FC236}">
                <a16:creationId xmlns:a16="http://schemas.microsoft.com/office/drawing/2014/main" id="{32E2AB3E-1EBB-5129-2B89-C7931CD3739E}"/>
              </a:ext>
            </a:extLst>
          </p:cNvPr>
          <p:cNvGrpSpPr/>
          <p:nvPr/>
        </p:nvGrpSpPr>
        <p:grpSpPr>
          <a:xfrm>
            <a:off x="6675887" y="2014980"/>
            <a:ext cx="390679" cy="2892662"/>
            <a:chOff x="2123319" y="2533808"/>
            <a:chExt cx="406105" cy="3276380"/>
          </a:xfrm>
        </p:grpSpPr>
        <p:grpSp>
          <p:nvGrpSpPr>
            <p:cNvPr id="746" name="群組 745">
              <a:extLst>
                <a:ext uri="{FF2B5EF4-FFF2-40B4-BE49-F238E27FC236}">
                  <a16:creationId xmlns:a16="http://schemas.microsoft.com/office/drawing/2014/main" id="{78740FC9-7CD1-D158-5069-1958A4E938F5}"/>
                </a:ext>
              </a:extLst>
            </p:cNvPr>
            <p:cNvGrpSpPr/>
            <p:nvPr/>
          </p:nvGrpSpPr>
          <p:grpSpPr>
            <a:xfrm>
              <a:off x="2207932" y="2533808"/>
              <a:ext cx="236259" cy="3276380"/>
              <a:chOff x="587373" y="2725842"/>
              <a:chExt cx="241216" cy="276383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48" name="矩形: 圓角 747">
                <a:extLst>
                  <a:ext uri="{FF2B5EF4-FFF2-40B4-BE49-F238E27FC236}">
                    <a16:creationId xmlns:a16="http://schemas.microsoft.com/office/drawing/2014/main" id="{53326A88-4253-81D9-2C5D-87C26EDB902D}"/>
                  </a:ext>
                </a:extLst>
              </p:cNvPr>
              <p:cNvSpPr/>
              <p:nvPr/>
            </p:nvSpPr>
            <p:spPr>
              <a:xfrm>
                <a:off x="587376" y="2725842"/>
                <a:ext cx="241213" cy="276383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9" name="等腰三角形 748">
                <a:extLst>
                  <a:ext uri="{FF2B5EF4-FFF2-40B4-BE49-F238E27FC236}">
                    <a16:creationId xmlns:a16="http://schemas.microsoft.com/office/drawing/2014/main" id="{1CF45F45-82FE-5CC7-909E-F52AA84FFBA2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/>
              </a:p>
            </p:txBody>
          </p:sp>
        </p:grp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4A93B657-EF51-AA40-103B-30CCA22B562B}"/>
                </a:ext>
              </a:extLst>
            </p:cNvPr>
            <p:cNvSpPr txBox="1"/>
            <p:nvPr/>
          </p:nvSpPr>
          <p:spPr>
            <a:xfrm>
              <a:off x="2123319" y="4097687"/>
              <a:ext cx="406105" cy="39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b="1" dirty="0" err="1"/>
                <a:t>alu</a:t>
              </a:r>
              <a:endParaRPr lang="en-US" altLang="zh-TW" sz="700" b="1" dirty="0"/>
            </a:p>
            <a:p>
              <a:pPr algn="ctr"/>
              <a:r>
                <a:rPr lang="en-US" altLang="zh-TW" sz="700" b="1" dirty="0"/>
                <a:t>out</a:t>
              </a:r>
            </a:p>
            <a:p>
              <a:pPr algn="ctr"/>
              <a:r>
                <a:rPr lang="en-US" altLang="zh-TW" sz="500" b="1" dirty="0"/>
                <a:t>(32)</a:t>
              </a:r>
            </a:p>
          </p:txBody>
        </p:sp>
      </p:grp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3E5D4658-03E9-9979-234A-D4A603F3290F}"/>
              </a:ext>
            </a:extLst>
          </p:cNvPr>
          <p:cNvSpPr txBox="1"/>
          <p:nvPr/>
        </p:nvSpPr>
        <p:spPr>
          <a:xfrm>
            <a:off x="6675887" y="3812286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rs2</a:t>
            </a:r>
          </a:p>
          <a:p>
            <a:pPr algn="ctr"/>
            <a:r>
              <a:rPr lang="en-US" altLang="zh-TW" sz="700" b="1" dirty="0"/>
              <a:t>data</a:t>
            </a:r>
          </a:p>
          <a:p>
            <a:pPr algn="ctr"/>
            <a:r>
              <a:rPr lang="en-US" altLang="zh-TW" sz="500" b="1" dirty="0"/>
              <a:t>(32)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0951F305-D20B-5F32-979D-4DDC8C70D8D1}"/>
              </a:ext>
            </a:extLst>
          </p:cNvPr>
          <p:cNvCxnSpPr>
            <a:cxnSpLocks/>
          </p:cNvCxnSpPr>
          <p:nvPr/>
        </p:nvCxnSpPr>
        <p:spPr>
          <a:xfrm flipH="1">
            <a:off x="6986527" y="4014887"/>
            <a:ext cx="324660" cy="16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54A7F2B-BB09-E6E9-E732-C475F0FBC906}"/>
              </a:ext>
            </a:extLst>
          </p:cNvPr>
          <p:cNvCxnSpPr>
            <a:cxnSpLocks/>
          </p:cNvCxnSpPr>
          <p:nvPr/>
        </p:nvCxnSpPr>
        <p:spPr>
          <a:xfrm>
            <a:off x="7127148" y="3103066"/>
            <a:ext cx="103551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379A1AF0-33E8-3EBE-B24C-7E39A0D93A4D}"/>
              </a:ext>
            </a:extLst>
          </p:cNvPr>
          <p:cNvCxnSpPr>
            <a:cxnSpLocks/>
          </p:cNvCxnSpPr>
          <p:nvPr/>
        </p:nvCxnSpPr>
        <p:spPr>
          <a:xfrm>
            <a:off x="8827229" y="3116551"/>
            <a:ext cx="24536" cy="219456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59064E27-C801-57F0-F84C-64B1A49B11D4}"/>
              </a:ext>
            </a:extLst>
          </p:cNvPr>
          <p:cNvCxnSpPr>
            <a:cxnSpLocks/>
          </p:cNvCxnSpPr>
          <p:nvPr/>
        </p:nvCxnSpPr>
        <p:spPr>
          <a:xfrm>
            <a:off x="6039367" y="1215587"/>
            <a:ext cx="31587" cy="232976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單箭頭接點 488">
            <a:extLst>
              <a:ext uri="{FF2B5EF4-FFF2-40B4-BE49-F238E27FC236}">
                <a16:creationId xmlns:a16="http://schemas.microsoft.com/office/drawing/2014/main" id="{B4C927CA-93D4-2101-0918-83A9FAA40573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5921895" y="1215587"/>
            <a:ext cx="20998" cy="202963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單箭頭接點 489">
            <a:extLst>
              <a:ext uri="{FF2B5EF4-FFF2-40B4-BE49-F238E27FC236}">
                <a16:creationId xmlns:a16="http://schemas.microsoft.com/office/drawing/2014/main" id="{44C88DF6-56A8-ECCA-F2CE-BCEDD17B3594}"/>
              </a:ext>
            </a:extLst>
          </p:cNvPr>
          <p:cNvCxnSpPr>
            <a:cxnSpLocks/>
          </p:cNvCxnSpPr>
          <p:nvPr/>
        </p:nvCxnSpPr>
        <p:spPr>
          <a:xfrm>
            <a:off x="6381371" y="1208427"/>
            <a:ext cx="14912" cy="21184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單箭頭接點 490">
            <a:extLst>
              <a:ext uri="{FF2B5EF4-FFF2-40B4-BE49-F238E27FC236}">
                <a16:creationId xmlns:a16="http://schemas.microsoft.com/office/drawing/2014/main" id="{CC66ADE0-8E60-CF3D-2D46-90E1F6FAF0BF}"/>
              </a:ext>
            </a:extLst>
          </p:cNvPr>
          <p:cNvCxnSpPr>
            <a:cxnSpLocks/>
          </p:cNvCxnSpPr>
          <p:nvPr/>
        </p:nvCxnSpPr>
        <p:spPr>
          <a:xfrm>
            <a:off x="5147302" y="3483948"/>
            <a:ext cx="2527" cy="108502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1AC756E9-6E35-59F8-464C-717BA41BB563}"/>
              </a:ext>
            </a:extLst>
          </p:cNvPr>
          <p:cNvCxnSpPr>
            <a:cxnSpLocks/>
          </p:cNvCxnSpPr>
          <p:nvPr/>
        </p:nvCxnSpPr>
        <p:spPr>
          <a:xfrm flipV="1">
            <a:off x="5149829" y="3481634"/>
            <a:ext cx="139796" cy="1814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單箭頭接點 492">
            <a:extLst>
              <a:ext uri="{FF2B5EF4-FFF2-40B4-BE49-F238E27FC236}">
                <a16:creationId xmlns:a16="http://schemas.microsoft.com/office/drawing/2014/main" id="{2B7B55EB-E078-C7B3-6C92-ECC465605283}"/>
              </a:ext>
            </a:extLst>
          </p:cNvPr>
          <p:cNvCxnSpPr>
            <a:cxnSpLocks/>
          </p:cNvCxnSpPr>
          <p:nvPr/>
        </p:nvCxnSpPr>
        <p:spPr>
          <a:xfrm>
            <a:off x="5288366" y="1150288"/>
            <a:ext cx="11552" cy="2325278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單箭頭接點 493">
            <a:extLst>
              <a:ext uri="{FF2B5EF4-FFF2-40B4-BE49-F238E27FC236}">
                <a16:creationId xmlns:a16="http://schemas.microsoft.com/office/drawing/2014/main" id="{A07C7C8D-9A10-6AA1-7FE2-272F2FAA301F}"/>
              </a:ext>
            </a:extLst>
          </p:cNvPr>
          <p:cNvCxnSpPr>
            <a:cxnSpLocks/>
          </p:cNvCxnSpPr>
          <p:nvPr/>
        </p:nvCxnSpPr>
        <p:spPr>
          <a:xfrm>
            <a:off x="5135718" y="1133016"/>
            <a:ext cx="0" cy="1977571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單箭頭接點 494">
            <a:extLst>
              <a:ext uri="{FF2B5EF4-FFF2-40B4-BE49-F238E27FC236}">
                <a16:creationId xmlns:a16="http://schemas.microsoft.com/office/drawing/2014/main" id="{EB532DB7-61EB-5ABC-A4EB-DE3B4B060503}"/>
              </a:ext>
            </a:extLst>
          </p:cNvPr>
          <p:cNvCxnSpPr>
            <a:cxnSpLocks/>
          </p:cNvCxnSpPr>
          <p:nvPr/>
        </p:nvCxnSpPr>
        <p:spPr>
          <a:xfrm>
            <a:off x="3655558" y="1747939"/>
            <a:ext cx="0" cy="133210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68630FCF-D00F-B712-0005-86186AECF59E}"/>
              </a:ext>
            </a:extLst>
          </p:cNvPr>
          <p:cNvCxnSpPr>
            <a:cxnSpLocks/>
          </p:cNvCxnSpPr>
          <p:nvPr/>
        </p:nvCxnSpPr>
        <p:spPr>
          <a:xfrm flipV="1">
            <a:off x="3651575" y="1738847"/>
            <a:ext cx="5310765" cy="910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單箭頭接點 496">
            <a:extLst>
              <a:ext uri="{FF2B5EF4-FFF2-40B4-BE49-F238E27FC236}">
                <a16:creationId xmlns:a16="http://schemas.microsoft.com/office/drawing/2014/main" id="{0323EB34-E49A-CDD3-77C3-834B9229B534}"/>
              </a:ext>
            </a:extLst>
          </p:cNvPr>
          <p:cNvCxnSpPr>
            <a:cxnSpLocks/>
          </p:cNvCxnSpPr>
          <p:nvPr/>
        </p:nvCxnSpPr>
        <p:spPr>
          <a:xfrm>
            <a:off x="8952767" y="1189948"/>
            <a:ext cx="2436" cy="55547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單箭頭接點 497">
            <a:extLst>
              <a:ext uri="{FF2B5EF4-FFF2-40B4-BE49-F238E27FC236}">
                <a16:creationId xmlns:a16="http://schemas.microsoft.com/office/drawing/2014/main" id="{E2188081-DDC6-09F0-DC5B-699DC923914D}"/>
              </a:ext>
            </a:extLst>
          </p:cNvPr>
          <p:cNvCxnSpPr>
            <a:cxnSpLocks/>
          </p:cNvCxnSpPr>
          <p:nvPr/>
        </p:nvCxnSpPr>
        <p:spPr>
          <a:xfrm>
            <a:off x="7674831" y="1221967"/>
            <a:ext cx="16889" cy="1985477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群組 498">
            <a:extLst>
              <a:ext uri="{FF2B5EF4-FFF2-40B4-BE49-F238E27FC236}">
                <a16:creationId xmlns:a16="http://schemas.microsoft.com/office/drawing/2014/main" id="{ED72AE77-AAB6-B636-6AB6-E014FF763742}"/>
              </a:ext>
            </a:extLst>
          </p:cNvPr>
          <p:cNvGrpSpPr/>
          <p:nvPr/>
        </p:nvGrpSpPr>
        <p:grpSpPr>
          <a:xfrm>
            <a:off x="4954746" y="1276250"/>
            <a:ext cx="221226" cy="152401"/>
            <a:chOff x="3891003" y="2439330"/>
            <a:chExt cx="229961" cy="172617"/>
          </a:xfrm>
        </p:grpSpPr>
        <p:cxnSp>
          <p:nvCxnSpPr>
            <p:cNvPr id="744" name="直線接點 743">
              <a:extLst>
                <a:ext uri="{FF2B5EF4-FFF2-40B4-BE49-F238E27FC236}">
                  <a16:creationId xmlns:a16="http://schemas.microsoft.com/office/drawing/2014/main" id="{25E295C0-79E3-DC20-128C-F6B421060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" name="文字方塊 744">
              <a:extLst>
                <a:ext uri="{FF2B5EF4-FFF2-40B4-BE49-F238E27FC236}">
                  <a16:creationId xmlns:a16="http://schemas.microsoft.com/office/drawing/2014/main" id="{11A8C378-6B21-C830-2693-EC4939AC140D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zh-TW" altLang="en-US" sz="5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82103572-0AED-672F-2B17-408783721B2C}"/>
              </a:ext>
            </a:extLst>
          </p:cNvPr>
          <p:cNvGrpSpPr/>
          <p:nvPr/>
        </p:nvGrpSpPr>
        <p:grpSpPr>
          <a:xfrm>
            <a:off x="5731433" y="1253658"/>
            <a:ext cx="221226" cy="152401"/>
            <a:chOff x="3891003" y="2439330"/>
            <a:chExt cx="229961" cy="172617"/>
          </a:xfrm>
        </p:grpSpPr>
        <p:cxnSp>
          <p:nvCxnSpPr>
            <p:cNvPr id="742" name="直線接點 741">
              <a:extLst>
                <a:ext uri="{FF2B5EF4-FFF2-40B4-BE49-F238E27FC236}">
                  <a16:creationId xmlns:a16="http://schemas.microsoft.com/office/drawing/2014/main" id="{1C758729-9011-471B-16F9-CE37445A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93F4323-EB22-03B6-EF23-48D959CC75C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2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E63CABB2-98E0-D473-BF41-E21E0DB77D52}"/>
              </a:ext>
            </a:extLst>
          </p:cNvPr>
          <p:cNvGrpSpPr/>
          <p:nvPr/>
        </p:nvGrpSpPr>
        <p:grpSpPr>
          <a:xfrm>
            <a:off x="5864494" y="1256349"/>
            <a:ext cx="221226" cy="152401"/>
            <a:chOff x="3891003" y="2439330"/>
            <a:chExt cx="229961" cy="172617"/>
          </a:xfrm>
        </p:grpSpPr>
        <p:cxnSp>
          <p:nvCxnSpPr>
            <p:cNvPr id="740" name="直線接點 739">
              <a:extLst>
                <a:ext uri="{FF2B5EF4-FFF2-40B4-BE49-F238E27FC236}">
                  <a16:creationId xmlns:a16="http://schemas.microsoft.com/office/drawing/2014/main" id="{14838E51-EBA1-9D89-8746-8CB0D3C04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131078F7-8938-CEF2-59D3-32D7982D562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1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9291E431-3F3C-BB75-BED5-36840EBB06B2}"/>
              </a:ext>
            </a:extLst>
          </p:cNvPr>
          <p:cNvGrpSpPr/>
          <p:nvPr/>
        </p:nvGrpSpPr>
        <p:grpSpPr>
          <a:xfrm>
            <a:off x="6226449" y="1261962"/>
            <a:ext cx="196173" cy="152401"/>
            <a:chOff x="3917045" y="2438521"/>
            <a:chExt cx="203919" cy="172617"/>
          </a:xfrm>
        </p:grpSpPr>
        <p:cxnSp>
          <p:nvCxnSpPr>
            <p:cNvPr id="738" name="直線接點 737">
              <a:extLst>
                <a:ext uri="{FF2B5EF4-FFF2-40B4-BE49-F238E27FC236}">
                  <a16:creationId xmlns:a16="http://schemas.microsoft.com/office/drawing/2014/main" id="{A5740C94-7036-52C6-FFC5-C3D24B774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7DF426E5-A485-B307-7ECF-13E644480DA1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4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0A1AC77E-0E3C-912A-C216-3833D51814F3}"/>
              </a:ext>
            </a:extLst>
          </p:cNvPr>
          <p:cNvGrpSpPr/>
          <p:nvPr/>
        </p:nvGrpSpPr>
        <p:grpSpPr>
          <a:xfrm>
            <a:off x="8800198" y="1256349"/>
            <a:ext cx="196173" cy="152401"/>
            <a:chOff x="3917045" y="2438521"/>
            <a:chExt cx="203919" cy="172617"/>
          </a:xfrm>
        </p:grpSpPr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B43AF206-A18B-9C9F-AF42-D7CA836C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295BB1AB-C1C5-23CB-7291-4813ED8D37E3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1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4" name="群組 503">
            <a:extLst>
              <a:ext uri="{FF2B5EF4-FFF2-40B4-BE49-F238E27FC236}">
                <a16:creationId xmlns:a16="http://schemas.microsoft.com/office/drawing/2014/main" id="{45C8F4AA-8FD9-763E-2869-473AE20BA127}"/>
              </a:ext>
            </a:extLst>
          </p:cNvPr>
          <p:cNvGrpSpPr/>
          <p:nvPr/>
        </p:nvGrpSpPr>
        <p:grpSpPr>
          <a:xfrm>
            <a:off x="7509619" y="1259720"/>
            <a:ext cx="196173" cy="152401"/>
            <a:chOff x="3917045" y="2438521"/>
            <a:chExt cx="203919" cy="172617"/>
          </a:xfrm>
        </p:grpSpPr>
        <p:cxnSp>
          <p:nvCxnSpPr>
            <p:cNvPr id="734" name="直線接點 733">
              <a:extLst>
                <a:ext uri="{FF2B5EF4-FFF2-40B4-BE49-F238E27FC236}">
                  <a16:creationId xmlns:a16="http://schemas.microsoft.com/office/drawing/2014/main" id="{C7477F29-97CF-C59F-0F05-9FE2C0808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5" name="文字方塊 734">
              <a:extLst>
                <a:ext uri="{FF2B5EF4-FFF2-40B4-BE49-F238E27FC236}">
                  <a16:creationId xmlns:a16="http://schemas.microsoft.com/office/drawing/2014/main" id="{FD9A5795-FD54-7D8D-376C-E66883E09B70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1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05" name="文字方塊 504">
            <a:extLst>
              <a:ext uri="{FF2B5EF4-FFF2-40B4-BE49-F238E27FC236}">
                <a16:creationId xmlns:a16="http://schemas.microsoft.com/office/drawing/2014/main" id="{85F8AFDE-2961-C6E5-E7A2-0CC35C8733D4}"/>
              </a:ext>
            </a:extLst>
          </p:cNvPr>
          <p:cNvSpPr txBox="1"/>
          <p:nvPr/>
        </p:nvSpPr>
        <p:spPr>
          <a:xfrm rot="18042096">
            <a:off x="4890279" y="735524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E_rs1_data_sel</a:t>
            </a:r>
          </a:p>
        </p:txBody>
      </p:sp>
      <p:sp>
        <p:nvSpPr>
          <p:cNvPr id="506" name="文字方塊 505">
            <a:extLst>
              <a:ext uri="{FF2B5EF4-FFF2-40B4-BE49-F238E27FC236}">
                <a16:creationId xmlns:a16="http://schemas.microsoft.com/office/drawing/2014/main" id="{C06792E7-FD5D-8303-7B97-392BD82F0261}"/>
              </a:ext>
            </a:extLst>
          </p:cNvPr>
          <p:cNvSpPr txBox="1"/>
          <p:nvPr/>
        </p:nvSpPr>
        <p:spPr>
          <a:xfrm rot="18042096">
            <a:off x="5056466" y="74994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E_rs2_data_sel</a:t>
            </a:r>
          </a:p>
        </p:txBody>
      </p: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CC728A1E-98A7-D48A-81E5-2BDB99ABE81F}"/>
              </a:ext>
            </a:extLst>
          </p:cNvPr>
          <p:cNvSpPr txBox="1"/>
          <p:nvPr/>
        </p:nvSpPr>
        <p:spPr>
          <a:xfrm rot="18042096">
            <a:off x="8744420" y="77528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W_RegWEn</a:t>
            </a:r>
            <a:endParaRPr lang="en-US" altLang="zh-TW" sz="700" b="1" dirty="0"/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2ACD09AD-DD0E-BAE8-2497-0BADE0214E61}"/>
              </a:ext>
            </a:extLst>
          </p:cNvPr>
          <p:cNvSpPr txBox="1"/>
          <p:nvPr/>
        </p:nvSpPr>
        <p:spPr>
          <a:xfrm rot="18042096">
            <a:off x="8424127" y="721319"/>
            <a:ext cx="88013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W_WBSel</a:t>
            </a:r>
            <a:endParaRPr lang="en-US" altLang="zh-TW" sz="700" b="1" dirty="0"/>
          </a:p>
        </p:txBody>
      </p:sp>
      <p:sp>
        <p:nvSpPr>
          <p:cNvPr id="509" name="局部圓 508">
            <a:extLst>
              <a:ext uri="{FF2B5EF4-FFF2-40B4-BE49-F238E27FC236}">
                <a16:creationId xmlns:a16="http://schemas.microsoft.com/office/drawing/2014/main" id="{9FD56C7C-D834-815A-C771-1C5BF9181677}"/>
              </a:ext>
            </a:extLst>
          </p:cNvPr>
          <p:cNvSpPr/>
          <p:nvPr/>
        </p:nvSpPr>
        <p:spPr>
          <a:xfrm flipH="1">
            <a:off x="3613649" y="258539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76CFB603-DD01-D4C2-11E4-4B85F47CC627}"/>
              </a:ext>
            </a:extLst>
          </p:cNvPr>
          <p:cNvSpPr txBox="1"/>
          <p:nvPr/>
        </p:nvSpPr>
        <p:spPr>
          <a:xfrm>
            <a:off x="811023" y="3504690"/>
            <a:ext cx="581330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b="1" dirty="0" err="1"/>
              <a:t>PCSel</a:t>
            </a:r>
            <a:endParaRPr lang="en-US" altLang="zh-TW" sz="500" b="1" dirty="0"/>
          </a:p>
        </p:txBody>
      </p: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D1567BB-F2C3-CC0D-3446-F49380DCF70A}"/>
              </a:ext>
            </a:extLst>
          </p:cNvPr>
          <p:cNvCxnSpPr>
            <a:cxnSpLocks/>
          </p:cNvCxnSpPr>
          <p:nvPr/>
        </p:nvCxnSpPr>
        <p:spPr>
          <a:xfrm flipH="1">
            <a:off x="5416557" y="4442823"/>
            <a:ext cx="4706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85C4B92A-E5F5-1F71-E692-4960EAF4EA8A}"/>
              </a:ext>
            </a:extLst>
          </p:cNvPr>
          <p:cNvCxnSpPr>
            <a:cxnSpLocks/>
          </p:cNvCxnSpPr>
          <p:nvPr/>
        </p:nvCxnSpPr>
        <p:spPr>
          <a:xfrm flipH="1">
            <a:off x="7124846" y="3100045"/>
            <a:ext cx="3065" cy="5015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725AD6E1-698D-9A8C-3E8C-7D6392444564}"/>
              </a:ext>
            </a:extLst>
          </p:cNvPr>
          <p:cNvCxnSpPr>
            <a:cxnSpLocks/>
          </p:cNvCxnSpPr>
          <p:nvPr/>
        </p:nvCxnSpPr>
        <p:spPr>
          <a:xfrm flipH="1">
            <a:off x="8385273" y="3619161"/>
            <a:ext cx="1182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7026A85-4023-6B12-8A9F-29C342590646}"/>
              </a:ext>
            </a:extLst>
          </p:cNvPr>
          <p:cNvCxnSpPr>
            <a:cxnSpLocks/>
          </p:cNvCxnSpPr>
          <p:nvPr/>
        </p:nvCxnSpPr>
        <p:spPr>
          <a:xfrm flipH="1">
            <a:off x="8753558" y="3110586"/>
            <a:ext cx="1576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梯形 514">
            <a:extLst>
              <a:ext uri="{FF2B5EF4-FFF2-40B4-BE49-F238E27FC236}">
                <a16:creationId xmlns:a16="http://schemas.microsoft.com/office/drawing/2014/main" id="{AEF381EF-E75A-BC40-71EE-F16907C0B5CE}"/>
              </a:ext>
            </a:extLst>
          </p:cNvPr>
          <p:cNvSpPr/>
          <p:nvPr/>
        </p:nvSpPr>
        <p:spPr>
          <a:xfrm rot="5400000">
            <a:off x="8551728" y="3064567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sp>
        <p:nvSpPr>
          <p:cNvPr id="516" name="橢圓 515">
            <a:extLst>
              <a:ext uri="{FF2B5EF4-FFF2-40B4-BE49-F238E27FC236}">
                <a16:creationId xmlns:a16="http://schemas.microsoft.com/office/drawing/2014/main" id="{6C29C152-2E11-5CAD-DC36-3EE2F13187D2}"/>
              </a:ext>
            </a:extLst>
          </p:cNvPr>
          <p:cNvSpPr/>
          <p:nvPr/>
        </p:nvSpPr>
        <p:spPr>
          <a:xfrm>
            <a:off x="7103089" y="3578158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387626D-28EC-EC1E-DBD2-528CF8EB84C2}"/>
              </a:ext>
            </a:extLst>
          </p:cNvPr>
          <p:cNvCxnSpPr>
            <a:cxnSpLocks/>
          </p:cNvCxnSpPr>
          <p:nvPr/>
        </p:nvCxnSpPr>
        <p:spPr>
          <a:xfrm>
            <a:off x="5753452" y="2807816"/>
            <a:ext cx="5287" cy="57436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9DCE67CF-F58D-8B7F-6BC9-DCD377AF418A}"/>
              </a:ext>
            </a:extLst>
          </p:cNvPr>
          <p:cNvCxnSpPr>
            <a:cxnSpLocks/>
          </p:cNvCxnSpPr>
          <p:nvPr/>
        </p:nvCxnSpPr>
        <p:spPr>
          <a:xfrm flipH="1">
            <a:off x="5815745" y="3472629"/>
            <a:ext cx="6954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CA99E22A-A6FA-296C-319E-99B66B55A2A5}"/>
              </a:ext>
            </a:extLst>
          </p:cNvPr>
          <p:cNvSpPr txBox="1"/>
          <p:nvPr/>
        </p:nvSpPr>
        <p:spPr>
          <a:xfrm>
            <a:off x="5573144" y="3380795"/>
            <a:ext cx="320627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" b="1" dirty="0"/>
              <a:t>zero</a:t>
            </a: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EEB6A61D-B194-51D1-8F65-22F042C280EB}"/>
              </a:ext>
            </a:extLst>
          </p:cNvPr>
          <p:cNvCxnSpPr>
            <a:cxnSpLocks/>
          </p:cNvCxnSpPr>
          <p:nvPr/>
        </p:nvCxnSpPr>
        <p:spPr>
          <a:xfrm>
            <a:off x="6155165" y="1215587"/>
            <a:ext cx="38398" cy="296555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EAB04AFD-705B-0FA0-7BFD-D6E03C3F6BA9}"/>
              </a:ext>
            </a:extLst>
          </p:cNvPr>
          <p:cNvSpPr txBox="1"/>
          <p:nvPr/>
        </p:nvSpPr>
        <p:spPr>
          <a:xfrm rot="18042096">
            <a:off x="5903652" y="80161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BrUn</a:t>
            </a:r>
            <a:endParaRPr lang="en-US" altLang="zh-TW" sz="700" b="1" dirty="0"/>
          </a:p>
        </p:txBody>
      </p:sp>
      <p:grpSp>
        <p:nvGrpSpPr>
          <p:cNvPr id="522" name="群組 521">
            <a:extLst>
              <a:ext uri="{FF2B5EF4-FFF2-40B4-BE49-F238E27FC236}">
                <a16:creationId xmlns:a16="http://schemas.microsoft.com/office/drawing/2014/main" id="{70682603-7951-1636-B2C9-21382A561CD7}"/>
              </a:ext>
            </a:extLst>
          </p:cNvPr>
          <p:cNvGrpSpPr/>
          <p:nvPr/>
        </p:nvGrpSpPr>
        <p:grpSpPr>
          <a:xfrm>
            <a:off x="5966484" y="1279556"/>
            <a:ext cx="221226" cy="152401"/>
            <a:chOff x="3891003" y="2439330"/>
            <a:chExt cx="229961" cy="172617"/>
          </a:xfrm>
        </p:grpSpPr>
        <p:cxnSp>
          <p:nvCxnSpPr>
            <p:cNvPr id="732" name="直線接點 731">
              <a:extLst>
                <a:ext uri="{FF2B5EF4-FFF2-40B4-BE49-F238E27FC236}">
                  <a16:creationId xmlns:a16="http://schemas.microsoft.com/office/drawing/2014/main" id="{809A33CB-9A82-9DD1-FD4C-C26F679F8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文字方塊 732">
              <a:extLst>
                <a:ext uri="{FF2B5EF4-FFF2-40B4-BE49-F238E27FC236}">
                  <a16:creationId xmlns:a16="http://schemas.microsoft.com/office/drawing/2014/main" id="{170A2F03-F6FE-217F-F4AD-005D640754EE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1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23" name="直線單箭頭接點 522">
            <a:extLst>
              <a:ext uri="{FF2B5EF4-FFF2-40B4-BE49-F238E27FC236}">
                <a16:creationId xmlns:a16="http://schemas.microsoft.com/office/drawing/2014/main" id="{840E2BD8-F6F2-78B2-3CBF-AA456EEE7E7D}"/>
              </a:ext>
            </a:extLst>
          </p:cNvPr>
          <p:cNvCxnSpPr>
            <a:cxnSpLocks/>
          </p:cNvCxnSpPr>
          <p:nvPr/>
        </p:nvCxnSpPr>
        <p:spPr>
          <a:xfrm>
            <a:off x="6580702" y="1201037"/>
            <a:ext cx="46576" cy="3083583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單箭頭接點 523">
            <a:extLst>
              <a:ext uri="{FF2B5EF4-FFF2-40B4-BE49-F238E27FC236}">
                <a16:creationId xmlns:a16="http://schemas.microsoft.com/office/drawing/2014/main" id="{510D4820-90B6-2494-41AF-C82C6F931407}"/>
              </a:ext>
            </a:extLst>
          </p:cNvPr>
          <p:cNvCxnSpPr>
            <a:cxnSpLocks/>
          </p:cNvCxnSpPr>
          <p:nvPr/>
        </p:nvCxnSpPr>
        <p:spPr>
          <a:xfrm>
            <a:off x="6665358" y="1201037"/>
            <a:ext cx="36901" cy="324178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F4DC6140-A83C-28C9-FE8C-B1A630BD72A8}"/>
              </a:ext>
            </a:extLst>
          </p:cNvPr>
          <p:cNvCxnSpPr>
            <a:cxnSpLocks/>
          </p:cNvCxnSpPr>
          <p:nvPr/>
        </p:nvCxnSpPr>
        <p:spPr>
          <a:xfrm>
            <a:off x="6453104" y="4287780"/>
            <a:ext cx="154771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C35636DC-E8A9-B77D-FCA5-DA6D2F444323}"/>
              </a:ext>
            </a:extLst>
          </p:cNvPr>
          <p:cNvCxnSpPr>
            <a:cxnSpLocks/>
          </p:cNvCxnSpPr>
          <p:nvPr/>
        </p:nvCxnSpPr>
        <p:spPr>
          <a:xfrm>
            <a:off x="6443860" y="4435465"/>
            <a:ext cx="258399" cy="983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584D05-634C-10D7-E3E8-864B6B294E00}"/>
              </a:ext>
            </a:extLst>
          </p:cNvPr>
          <p:cNvCxnSpPr>
            <a:cxnSpLocks/>
          </p:cNvCxnSpPr>
          <p:nvPr/>
        </p:nvCxnSpPr>
        <p:spPr>
          <a:xfrm flipH="1">
            <a:off x="6546198" y="3578330"/>
            <a:ext cx="20551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9E68D882-5C1B-DCCE-916D-AFC8AF57DE43}"/>
              </a:ext>
            </a:extLst>
          </p:cNvPr>
          <p:cNvSpPr txBox="1"/>
          <p:nvPr/>
        </p:nvSpPr>
        <p:spPr>
          <a:xfrm rot="18042096">
            <a:off x="6320363" y="782606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BrEq</a:t>
            </a:r>
            <a:endParaRPr lang="en-US" altLang="zh-TW" sz="700" b="1" dirty="0"/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2136E59D-D36A-30F3-226F-8605E85118C8}"/>
              </a:ext>
            </a:extLst>
          </p:cNvPr>
          <p:cNvSpPr txBox="1"/>
          <p:nvPr/>
        </p:nvSpPr>
        <p:spPr>
          <a:xfrm rot="18042096">
            <a:off x="6458387" y="77820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BrLT</a:t>
            </a:r>
            <a:endParaRPr lang="en-US" altLang="zh-TW" sz="700" b="1" dirty="0"/>
          </a:p>
        </p:txBody>
      </p: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0CD4F73-88EA-FC83-6964-74BE48CFA7FE}"/>
              </a:ext>
            </a:extLst>
          </p:cNvPr>
          <p:cNvCxnSpPr>
            <a:cxnSpLocks/>
          </p:cNvCxnSpPr>
          <p:nvPr/>
        </p:nvCxnSpPr>
        <p:spPr>
          <a:xfrm flipH="1" flipV="1">
            <a:off x="6636121" y="1843259"/>
            <a:ext cx="20699" cy="1738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橢圓 530">
            <a:extLst>
              <a:ext uri="{FF2B5EF4-FFF2-40B4-BE49-F238E27FC236}">
                <a16:creationId xmlns:a16="http://schemas.microsoft.com/office/drawing/2014/main" id="{F34C20DA-A9BD-6F04-7E3B-CC78FAD590F2}"/>
              </a:ext>
            </a:extLst>
          </p:cNvPr>
          <p:cNvSpPr/>
          <p:nvPr/>
        </p:nvSpPr>
        <p:spPr>
          <a:xfrm>
            <a:off x="5398777" y="3989175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32" name="橢圓 531">
            <a:extLst>
              <a:ext uri="{FF2B5EF4-FFF2-40B4-BE49-F238E27FC236}">
                <a16:creationId xmlns:a16="http://schemas.microsoft.com/office/drawing/2014/main" id="{DB1A0F9F-91B3-5FD4-4E35-8277C29B17F8}"/>
              </a:ext>
            </a:extLst>
          </p:cNvPr>
          <p:cNvSpPr/>
          <p:nvPr/>
        </p:nvSpPr>
        <p:spPr>
          <a:xfrm>
            <a:off x="6635222" y="3557575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33" name="群組 532">
            <a:extLst>
              <a:ext uri="{FF2B5EF4-FFF2-40B4-BE49-F238E27FC236}">
                <a16:creationId xmlns:a16="http://schemas.microsoft.com/office/drawing/2014/main" id="{4803B28F-7EDD-F3B0-A891-DB5109FD17AF}"/>
              </a:ext>
            </a:extLst>
          </p:cNvPr>
          <p:cNvGrpSpPr/>
          <p:nvPr/>
        </p:nvGrpSpPr>
        <p:grpSpPr>
          <a:xfrm>
            <a:off x="6387331" y="1260931"/>
            <a:ext cx="221226" cy="152401"/>
            <a:chOff x="3891003" y="2439330"/>
            <a:chExt cx="229961" cy="172617"/>
          </a:xfrm>
        </p:grpSpPr>
        <p:cxnSp>
          <p:nvCxnSpPr>
            <p:cNvPr id="730" name="直線接點 729">
              <a:extLst>
                <a:ext uri="{FF2B5EF4-FFF2-40B4-BE49-F238E27FC236}">
                  <a16:creationId xmlns:a16="http://schemas.microsoft.com/office/drawing/2014/main" id="{F9935427-8C25-DB2B-75F1-4F6FC1578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697435A6-B24C-1483-C3BB-133391EDEC6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00B050"/>
                  </a:solidFill>
                </a:rPr>
                <a:t>1</a:t>
              </a:r>
              <a:endParaRPr lang="zh-TW" altLang="en-US" sz="5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34" name="群組 533">
            <a:extLst>
              <a:ext uri="{FF2B5EF4-FFF2-40B4-BE49-F238E27FC236}">
                <a16:creationId xmlns:a16="http://schemas.microsoft.com/office/drawing/2014/main" id="{7EE67E16-C734-9A18-BD1A-16456BD6AE2F}"/>
              </a:ext>
            </a:extLst>
          </p:cNvPr>
          <p:cNvGrpSpPr/>
          <p:nvPr/>
        </p:nvGrpSpPr>
        <p:grpSpPr>
          <a:xfrm>
            <a:off x="6627862" y="1262567"/>
            <a:ext cx="209915" cy="152401"/>
            <a:chOff x="4046596" y="2449383"/>
            <a:chExt cx="218204" cy="172617"/>
          </a:xfrm>
        </p:grpSpPr>
        <p:cxnSp>
          <p:nvCxnSpPr>
            <p:cNvPr id="728" name="直線接點 727">
              <a:extLst>
                <a:ext uri="{FF2B5EF4-FFF2-40B4-BE49-F238E27FC236}">
                  <a16:creationId xmlns:a16="http://schemas.microsoft.com/office/drawing/2014/main" id="{BDE39094-6B47-0746-0B70-1FD003AC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文字方塊 728">
              <a:extLst>
                <a:ext uri="{FF2B5EF4-FFF2-40B4-BE49-F238E27FC236}">
                  <a16:creationId xmlns:a16="http://schemas.microsoft.com/office/drawing/2014/main" id="{07E62600-6FA9-E619-0DBA-1BF481A2EBB7}"/>
                </a:ext>
              </a:extLst>
            </p:cNvPr>
            <p:cNvSpPr txBox="1"/>
            <p:nvPr/>
          </p:nvSpPr>
          <p:spPr>
            <a:xfrm>
              <a:off x="4072677" y="2449383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00B050"/>
                  </a:solidFill>
                </a:rPr>
                <a:t>1</a:t>
              </a:r>
              <a:endParaRPr lang="zh-TW" altLang="en-US" sz="5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35DCB72C-F4E2-4F76-87FD-772AB5FEC5C4}"/>
              </a:ext>
            </a:extLst>
          </p:cNvPr>
          <p:cNvCxnSpPr>
            <a:cxnSpLocks/>
          </p:cNvCxnSpPr>
          <p:nvPr/>
        </p:nvCxnSpPr>
        <p:spPr>
          <a:xfrm flipH="1">
            <a:off x="3262880" y="3960172"/>
            <a:ext cx="1931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9BE1814-E363-F501-B08C-EC5B2E9043C6}"/>
              </a:ext>
            </a:extLst>
          </p:cNvPr>
          <p:cNvCxnSpPr>
            <a:cxnSpLocks/>
          </p:cNvCxnSpPr>
          <p:nvPr/>
        </p:nvCxnSpPr>
        <p:spPr>
          <a:xfrm>
            <a:off x="3256974" y="1911327"/>
            <a:ext cx="5886" cy="20488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7CB38345-77B1-087C-C106-0ED42F9C49E2}"/>
              </a:ext>
            </a:extLst>
          </p:cNvPr>
          <p:cNvSpPr txBox="1"/>
          <p:nvPr/>
        </p:nvSpPr>
        <p:spPr>
          <a:xfrm>
            <a:off x="3395290" y="3275573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rs1</a:t>
            </a: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817CEEC-1EEE-5AFB-0030-B50C7A539E69}"/>
              </a:ext>
            </a:extLst>
          </p:cNvPr>
          <p:cNvSpPr txBox="1"/>
          <p:nvPr/>
        </p:nvSpPr>
        <p:spPr>
          <a:xfrm>
            <a:off x="3395173" y="3414065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/>
              <a:t>rs2</a:t>
            </a:r>
            <a:endParaRPr lang="en-US" altLang="zh-TW" sz="700" b="1" dirty="0"/>
          </a:p>
        </p:txBody>
      </p: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0DA3E458-3589-28E9-D3FF-AE02AF18AD44}"/>
              </a:ext>
            </a:extLst>
          </p:cNvPr>
          <p:cNvCxnSpPr>
            <a:cxnSpLocks/>
          </p:cNvCxnSpPr>
          <p:nvPr/>
        </p:nvCxnSpPr>
        <p:spPr>
          <a:xfrm>
            <a:off x="3006077" y="2229765"/>
            <a:ext cx="7636" cy="12947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8FD8831F-0AE8-370A-D468-3DE8085D8E51}"/>
              </a:ext>
            </a:extLst>
          </p:cNvPr>
          <p:cNvSpPr txBox="1"/>
          <p:nvPr/>
        </p:nvSpPr>
        <p:spPr>
          <a:xfrm>
            <a:off x="3397465" y="3817648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rd</a:t>
            </a:r>
            <a:endParaRPr lang="en-US" altLang="zh-TW" sz="700" b="1" dirty="0"/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F8756DD0-A5E8-1265-0443-606B942A3D58}"/>
              </a:ext>
            </a:extLst>
          </p:cNvPr>
          <p:cNvSpPr txBox="1"/>
          <p:nvPr/>
        </p:nvSpPr>
        <p:spPr>
          <a:xfrm>
            <a:off x="3388141" y="4002907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wb</a:t>
            </a:r>
            <a:endParaRPr lang="en-US" altLang="zh-TW" sz="700" b="1" dirty="0"/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1E7F138-8E9D-118E-DB13-912D1B64AFAC}"/>
              </a:ext>
            </a:extLst>
          </p:cNvPr>
          <p:cNvSpPr txBox="1"/>
          <p:nvPr/>
        </p:nvSpPr>
        <p:spPr>
          <a:xfrm>
            <a:off x="3508905" y="3074504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En</a:t>
            </a:r>
            <a:endParaRPr lang="en-US" altLang="zh-TW" sz="700" b="1" dirty="0"/>
          </a:p>
        </p:txBody>
      </p:sp>
      <p:sp>
        <p:nvSpPr>
          <p:cNvPr id="543" name="橢圓 542">
            <a:extLst>
              <a:ext uri="{FF2B5EF4-FFF2-40B4-BE49-F238E27FC236}">
                <a16:creationId xmlns:a16="http://schemas.microsoft.com/office/drawing/2014/main" id="{9E02DC85-D8DD-8659-BBC8-634E2B8D210D}"/>
              </a:ext>
            </a:extLst>
          </p:cNvPr>
          <p:cNvSpPr/>
          <p:nvPr/>
        </p:nvSpPr>
        <p:spPr>
          <a:xfrm>
            <a:off x="2987667" y="338890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44" name="橢圓 543">
            <a:extLst>
              <a:ext uri="{FF2B5EF4-FFF2-40B4-BE49-F238E27FC236}">
                <a16:creationId xmlns:a16="http://schemas.microsoft.com/office/drawing/2014/main" id="{1593B8B0-26AD-8CD8-CE6B-08A74CFD6CBC}"/>
              </a:ext>
            </a:extLst>
          </p:cNvPr>
          <p:cNvSpPr/>
          <p:nvPr/>
        </p:nvSpPr>
        <p:spPr>
          <a:xfrm>
            <a:off x="2983708" y="331443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189C0084-B724-7EC0-9F19-6957468E5EBD}"/>
              </a:ext>
            </a:extLst>
          </p:cNvPr>
          <p:cNvCxnSpPr>
            <a:cxnSpLocks/>
          </p:cNvCxnSpPr>
          <p:nvPr/>
        </p:nvCxnSpPr>
        <p:spPr>
          <a:xfrm flipH="1" flipV="1">
            <a:off x="3257228" y="1918848"/>
            <a:ext cx="5256529" cy="217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單箭頭接點 545">
            <a:extLst>
              <a:ext uri="{FF2B5EF4-FFF2-40B4-BE49-F238E27FC236}">
                <a16:creationId xmlns:a16="http://schemas.microsoft.com/office/drawing/2014/main" id="{C1C56A1A-80D2-1D8D-8653-79A6111B2568}"/>
              </a:ext>
            </a:extLst>
          </p:cNvPr>
          <p:cNvCxnSpPr>
            <a:cxnSpLocks/>
          </p:cNvCxnSpPr>
          <p:nvPr/>
        </p:nvCxnSpPr>
        <p:spPr>
          <a:xfrm>
            <a:off x="8706453" y="1185921"/>
            <a:ext cx="6606" cy="179399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>
            <a:extLst>
              <a:ext uri="{FF2B5EF4-FFF2-40B4-BE49-F238E27FC236}">
                <a16:creationId xmlns:a16="http://schemas.microsoft.com/office/drawing/2014/main" id="{D179C649-D98C-DC50-EFA7-4735E19DD96E}"/>
              </a:ext>
            </a:extLst>
          </p:cNvPr>
          <p:cNvGrpSpPr/>
          <p:nvPr/>
        </p:nvGrpSpPr>
        <p:grpSpPr>
          <a:xfrm>
            <a:off x="8527226" y="1273306"/>
            <a:ext cx="196173" cy="152401"/>
            <a:chOff x="3917045" y="2438521"/>
            <a:chExt cx="203919" cy="172617"/>
          </a:xfrm>
        </p:grpSpPr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84CA53E1-40DF-BAF5-7BFD-9F21C1DA2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字方塊 726">
              <a:extLst>
                <a:ext uri="{FF2B5EF4-FFF2-40B4-BE49-F238E27FC236}">
                  <a16:creationId xmlns:a16="http://schemas.microsoft.com/office/drawing/2014/main" id="{2594F9E4-A7EF-D342-DCE3-65243061488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2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0DA6F98C-86ED-B42D-C9B9-352A5E101CFE}"/>
              </a:ext>
            </a:extLst>
          </p:cNvPr>
          <p:cNvSpPr txBox="1"/>
          <p:nvPr/>
        </p:nvSpPr>
        <p:spPr>
          <a:xfrm>
            <a:off x="8265972" y="65048"/>
            <a:ext cx="1229006" cy="33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Controller</a:t>
            </a:r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AD0D6092-9D6A-352C-E9BC-B371D61C57F7}"/>
              </a:ext>
            </a:extLst>
          </p:cNvPr>
          <p:cNvCxnSpPr>
            <a:cxnSpLocks/>
          </p:cNvCxnSpPr>
          <p:nvPr/>
        </p:nvCxnSpPr>
        <p:spPr>
          <a:xfrm>
            <a:off x="6987510" y="2240424"/>
            <a:ext cx="1175153" cy="92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3ADC7BC-B7B8-D0D6-0B4F-B8F89C4882D5}"/>
              </a:ext>
            </a:extLst>
          </p:cNvPr>
          <p:cNvCxnSpPr>
            <a:cxnSpLocks/>
          </p:cNvCxnSpPr>
          <p:nvPr/>
        </p:nvCxnSpPr>
        <p:spPr>
          <a:xfrm>
            <a:off x="8385824" y="2254687"/>
            <a:ext cx="127932" cy="27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0DB1B527-F60E-1F41-351E-F7E7D735F700}"/>
              </a:ext>
            </a:extLst>
          </p:cNvPr>
          <p:cNvSpPr txBox="1"/>
          <p:nvPr/>
        </p:nvSpPr>
        <p:spPr>
          <a:xfrm>
            <a:off x="6675887" y="2080330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inst</a:t>
            </a:r>
            <a:endParaRPr lang="en-US" altLang="zh-TW" sz="700" b="1" dirty="0"/>
          </a:p>
          <a:p>
            <a:pPr algn="ctr"/>
            <a:r>
              <a:rPr lang="en-US" altLang="zh-TW" sz="500" b="1" dirty="0"/>
              <a:t>(32)</a:t>
            </a:r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C37289F3-7F5E-A77A-19BB-4124CEA34DAB}"/>
              </a:ext>
            </a:extLst>
          </p:cNvPr>
          <p:cNvSpPr txBox="1"/>
          <p:nvPr/>
        </p:nvSpPr>
        <p:spPr>
          <a:xfrm>
            <a:off x="8188022" y="1753010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5</a:t>
            </a:r>
            <a:endParaRPr lang="zh-TW" altLang="en-US" sz="700" b="1" dirty="0"/>
          </a:p>
        </p:txBody>
      </p: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BE2A561F-9B5D-F227-C074-B2C651208D0A}"/>
              </a:ext>
            </a:extLst>
          </p:cNvPr>
          <p:cNvCxnSpPr>
            <a:cxnSpLocks/>
          </p:cNvCxnSpPr>
          <p:nvPr/>
        </p:nvCxnSpPr>
        <p:spPr>
          <a:xfrm flipH="1">
            <a:off x="8276791" y="1903011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單箭頭接點 553">
            <a:extLst>
              <a:ext uri="{FF2B5EF4-FFF2-40B4-BE49-F238E27FC236}">
                <a16:creationId xmlns:a16="http://schemas.microsoft.com/office/drawing/2014/main" id="{685F19A4-9A4D-E216-C749-E7246B125F45}"/>
              </a:ext>
            </a:extLst>
          </p:cNvPr>
          <p:cNvCxnSpPr>
            <a:cxnSpLocks/>
          </p:cNvCxnSpPr>
          <p:nvPr/>
        </p:nvCxnSpPr>
        <p:spPr>
          <a:xfrm flipH="1" flipV="1">
            <a:off x="8507313" y="1163634"/>
            <a:ext cx="8461" cy="10991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單箭頭接點 554">
            <a:extLst>
              <a:ext uri="{FF2B5EF4-FFF2-40B4-BE49-F238E27FC236}">
                <a16:creationId xmlns:a16="http://schemas.microsoft.com/office/drawing/2014/main" id="{8159932C-6190-AE99-9794-9EF844580DDD}"/>
              </a:ext>
            </a:extLst>
          </p:cNvPr>
          <p:cNvCxnSpPr>
            <a:cxnSpLocks/>
          </p:cNvCxnSpPr>
          <p:nvPr/>
        </p:nvCxnSpPr>
        <p:spPr>
          <a:xfrm flipH="1" flipV="1">
            <a:off x="7211103" y="1142606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單箭頭接點 555">
            <a:extLst>
              <a:ext uri="{FF2B5EF4-FFF2-40B4-BE49-F238E27FC236}">
                <a16:creationId xmlns:a16="http://schemas.microsoft.com/office/drawing/2014/main" id="{3D78C0CA-D5E5-A801-3103-9611DA5C1220}"/>
              </a:ext>
            </a:extLst>
          </p:cNvPr>
          <p:cNvCxnSpPr>
            <a:cxnSpLocks/>
          </p:cNvCxnSpPr>
          <p:nvPr/>
        </p:nvCxnSpPr>
        <p:spPr>
          <a:xfrm flipH="1" flipV="1">
            <a:off x="4742424" y="1127580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字方塊 556">
            <a:extLst>
              <a:ext uri="{FF2B5EF4-FFF2-40B4-BE49-F238E27FC236}">
                <a16:creationId xmlns:a16="http://schemas.microsoft.com/office/drawing/2014/main" id="{AC7BE010-42CC-5C4D-DF18-7360F97E2D04}"/>
              </a:ext>
            </a:extLst>
          </p:cNvPr>
          <p:cNvSpPr txBox="1"/>
          <p:nvPr/>
        </p:nvSpPr>
        <p:spPr>
          <a:xfrm rot="18042096">
            <a:off x="4515475" y="73572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EXE_Inst</a:t>
            </a:r>
            <a:endParaRPr lang="en-US" altLang="zh-TW" sz="700" b="1" dirty="0"/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D3295675-BC3D-4AB0-6932-301351B59361}"/>
              </a:ext>
            </a:extLst>
          </p:cNvPr>
          <p:cNvSpPr txBox="1"/>
          <p:nvPr/>
        </p:nvSpPr>
        <p:spPr>
          <a:xfrm rot="18042096">
            <a:off x="7002482" y="76896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MEM_Inst</a:t>
            </a:r>
            <a:endParaRPr lang="en-US" altLang="zh-TW" sz="700" b="1" dirty="0"/>
          </a:p>
        </p:txBody>
      </p:sp>
      <p:sp>
        <p:nvSpPr>
          <p:cNvPr id="559" name="文字方塊 558">
            <a:extLst>
              <a:ext uri="{FF2B5EF4-FFF2-40B4-BE49-F238E27FC236}">
                <a16:creationId xmlns:a16="http://schemas.microsoft.com/office/drawing/2014/main" id="{FF40D6FE-28E3-61E1-765D-9D4036C7ADEF}"/>
              </a:ext>
            </a:extLst>
          </p:cNvPr>
          <p:cNvSpPr txBox="1"/>
          <p:nvPr/>
        </p:nvSpPr>
        <p:spPr>
          <a:xfrm rot="18042096">
            <a:off x="8264939" y="779434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WB_Inst</a:t>
            </a:r>
            <a:endParaRPr lang="en-US" altLang="zh-TW" sz="700" b="1" dirty="0"/>
          </a:p>
        </p:txBody>
      </p:sp>
      <p:sp>
        <p:nvSpPr>
          <p:cNvPr id="560" name="橢圓 559">
            <a:extLst>
              <a:ext uri="{FF2B5EF4-FFF2-40B4-BE49-F238E27FC236}">
                <a16:creationId xmlns:a16="http://schemas.microsoft.com/office/drawing/2014/main" id="{CC86439B-9BAB-FCF2-1F7D-CFEA491029E9}"/>
              </a:ext>
            </a:extLst>
          </p:cNvPr>
          <p:cNvSpPr/>
          <p:nvPr/>
        </p:nvSpPr>
        <p:spPr>
          <a:xfrm>
            <a:off x="7199520" y="220855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61" name="橢圓 560">
            <a:extLst>
              <a:ext uri="{FF2B5EF4-FFF2-40B4-BE49-F238E27FC236}">
                <a16:creationId xmlns:a16="http://schemas.microsoft.com/office/drawing/2014/main" id="{5A08193E-0D41-077F-0A7A-826F91E6ED6D}"/>
              </a:ext>
            </a:extLst>
          </p:cNvPr>
          <p:cNvSpPr/>
          <p:nvPr/>
        </p:nvSpPr>
        <p:spPr>
          <a:xfrm>
            <a:off x="8491643" y="1918848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62" name="文字方塊 561">
            <a:extLst>
              <a:ext uri="{FF2B5EF4-FFF2-40B4-BE49-F238E27FC236}">
                <a16:creationId xmlns:a16="http://schemas.microsoft.com/office/drawing/2014/main" id="{34D4D990-754F-5021-7BA9-C91589C7E84E}"/>
              </a:ext>
            </a:extLst>
          </p:cNvPr>
          <p:cNvSpPr txBox="1"/>
          <p:nvPr/>
        </p:nvSpPr>
        <p:spPr>
          <a:xfrm>
            <a:off x="3661991" y="212773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 err="1"/>
              <a:t>PCSel</a:t>
            </a:r>
            <a:endParaRPr lang="en-US" altLang="zh-TW" sz="600" b="1" dirty="0"/>
          </a:p>
        </p:txBody>
      </p: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1D89534-911D-E2B0-A1D5-790925B41F2C}"/>
              </a:ext>
            </a:extLst>
          </p:cNvPr>
          <p:cNvSpPr txBox="1"/>
          <p:nvPr/>
        </p:nvSpPr>
        <p:spPr>
          <a:xfrm>
            <a:off x="3668997" y="344872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Flush(ID/EXE)</a:t>
            </a:r>
          </a:p>
        </p:txBody>
      </p:sp>
      <p:sp>
        <p:nvSpPr>
          <p:cNvPr id="564" name="局部圓 563">
            <a:extLst>
              <a:ext uri="{FF2B5EF4-FFF2-40B4-BE49-F238E27FC236}">
                <a16:creationId xmlns:a16="http://schemas.microsoft.com/office/drawing/2014/main" id="{9E0C1C20-33AA-06EE-7071-455C84333D79}"/>
              </a:ext>
            </a:extLst>
          </p:cNvPr>
          <p:cNvSpPr/>
          <p:nvPr/>
        </p:nvSpPr>
        <p:spPr>
          <a:xfrm flipH="1">
            <a:off x="3614659" y="385885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E3579A4-9100-0659-81EB-8248D3AEF735}"/>
              </a:ext>
            </a:extLst>
          </p:cNvPr>
          <p:cNvSpPr txBox="1"/>
          <p:nvPr/>
        </p:nvSpPr>
        <p:spPr>
          <a:xfrm>
            <a:off x="6729603" y="4495776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stall</a:t>
            </a:r>
          </a:p>
        </p:txBody>
      </p:sp>
      <p:sp>
        <p:nvSpPr>
          <p:cNvPr id="566" name="局部圓 565">
            <a:extLst>
              <a:ext uri="{FF2B5EF4-FFF2-40B4-BE49-F238E27FC236}">
                <a16:creationId xmlns:a16="http://schemas.microsoft.com/office/drawing/2014/main" id="{2BD403D9-9706-2C70-A15C-61FB5AD5DF95}"/>
              </a:ext>
            </a:extLst>
          </p:cNvPr>
          <p:cNvSpPr/>
          <p:nvPr/>
        </p:nvSpPr>
        <p:spPr>
          <a:xfrm flipH="1">
            <a:off x="6712306" y="4542538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9FE667A4-96F6-B624-798F-2D1475996250}"/>
              </a:ext>
            </a:extLst>
          </p:cNvPr>
          <p:cNvSpPr txBox="1"/>
          <p:nvPr/>
        </p:nvSpPr>
        <p:spPr>
          <a:xfrm>
            <a:off x="6676248" y="2662939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pc</a:t>
            </a:r>
          </a:p>
          <a:p>
            <a:pPr algn="ctr"/>
            <a:r>
              <a:rPr lang="en-US" altLang="zh-TW" sz="500" b="1" dirty="0"/>
              <a:t>(32)</a:t>
            </a: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BDE7843B-D9BC-5C78-7467-89AAC829D4FE}"/>
              </a:ext>
            </a:extLst>
          </p:cNvPr>
          <p:cNvSpPr txBox="1"/>
          <p:nvPr/>
        </p:nvSpPr>
        <p:spPr>
          <a:xfrm>
            <a:off x="7006975" y="2589658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4</a:t>
            </a:r>
            <a:endParaRPr lang="zh-TW" altLang="en-US" sz="900" b="1" dirty="0"/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6B2F10EA-40D6-46E2-940C-7A3D5F3AB603}"/>
              </a:ext>
            </a:extLst>
          </p:cNvPr>
          <p:cNvSpPr/>
          <p:nvPr/>
        </p:nvSpPr>
        <p:spPr>
          <a:xfrm>
            <a:off x="7330424" y="2659645"/>
            <a:ext cx="199855" cy="2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+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84B0C31-8B31-ACD0-8687-CB6CC314B7FE}"/>
              </a:ext>
            </a:extLst>
          </p:cNvPr>
          <p:cNvCxnSpPr>
            <a:cxnSpLocks/>
          </p:cNvCxnSpPr>
          <p:nvPr/>
        </p:nvCxnSpPr>
        <p:spPr>
          <a:xfrm flipH="1">
            <a:off x="7202807" y="2706144"/>
            <a:ext cx="12761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E37CE4F2-B871-482A-9FAF-B80D443D415D}"/>
              </a:ext>
            </a:extLst>
          </p:cNvPr>
          <p:cNvCxnSpPr>
            <a:cxnSpLocks/>
          </p:cNvCxnSpPr>
          <p:nvPr/>
        </p:nvCxnSpPr>
        <p:spPr>
          <a:xfrm>
            <a:off x="6993132" y="2820430"/>
            <a:ext cx="3372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82FF17DD-D150-9B3F-07CB-BD8D438243BA}"/>
              </a:ext>
            </a:extLst>
          </p:cNvPr>
          <p:cNvCxnSpPr>
            <a:cxnSpLocks/>
            <a:stCxn id="569" idx="3"/>
          </p:cNvCxnSpPr>
          <p:nvPr/>
        </p:nvCxnSpPr>
        <p:spPr>
          <a:xfrm>
            <a:off x="7530278" y="2764469"/>
            <a:ext cx="641324" cy="6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10943A83-9BC7-FC37-FCE0-AC1E5797290F}"/>
              </a:ext>
            </a:extLst>
          </p:cNvPr>
          <p:cNvCxnSpPr>
            <a:cxnSpLocks/>
          </p:cNvCxnSpPr>
          <p:nvPr/>
        </p:nvCxnSpPr>
        <p:spPr>
          <a:xfrm>
            <a:off x="8497140" y="3033746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D569048D-DBF9-B93E-822F-E2DADD770C03}"/>
              </a:ext>
            </a:extLst>
          </p:cNvPr>
          <p:cNvCxnSpPr>
            <a:cxnSpLocks/>
          </p:cNvCxnSpPr>
          <p:nvPr/>
        </p:nvCxnSpPr>
        <p:spPr>
          <a:xfrm>
            <a:off x="8507976" y="3200896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1A6DCEAE-4FBD-5F78-5267-6C23ECB287D7}"/>
              </a:ext>
            </a:extLst>
          </p:cNvPr>
          <p:cNvCxnSpPr>
            <a:cxnSpLocks/>
          </p:cNvCxnSpPr>
          <p:nvPr/>
        </p:nvCxnSpPr>
        <p:spPr>
          <a:xfrm flipH="1">
            <a:off x="8509255" y="3198703"/>
            <a:ext cx="1228" cy="4204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C1BC9A7A-C10C-42F0-9E53-14464ECD1116}"/>
              </a:ext>
            </a:extLst>
          </p:cNvPr>
          <p:cNvCxnSpPr>
            <a:cxnSpLocks/>
          </p:cNvCxnSpPr>
          <p:nvPr/>
        </p:nvCxnSpPr>
        <p:spPr>
          <a:xfrm>
            <a:off x="8499794" y="2762304"/>
            <a:ext cx="0" cy="2714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7" name="群組 576">
            <a:extLst>
              <a:ext uri="{FF2B5EF4-FFF2-40B4-BE49-F238E27FC236}">
                <a16:creationId xmlns:a16="http://schemas.microsoft.com/office/drawing/2014/main" id="{DC6B7468-9391-9588-4B6F-93F4FEFA5F79}"/>
              </a:ext>
            </a:extLst>
          </p:cNvPr>
          <p:cNvGrpSpPr/>
          <p:nvPr/>
        </p:nvGrpSpPr>
        <p:grpSpPr>
          <a:xfrm>
            <a:off x="5115378" y="1269743"/>
            <a:ext cx="221226" cy="152401"/>
            <a:chOff x="3891003" y="2439330"/>
            <a:chExt cx="229961" cy="172617"/>
          </a:xfrm>
        </p:grpSpPr>
        <p:cxnSp>
          <p:nvCxnSpPr>
            <p:cNvPr id="724" name="直線接點 723">
              <a:extLst>
                <a:ext uri="{FF2B5EF4-FFF2-40B4-BE49-F238E27FC236}">
                  <a16:creationId xmlns:a16="http://schemas.microsoft.com/office/drawing/2014/main" id="{16708D40-2B4E-87D5-808A-19E88253A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文字方塊 724">
              <a:extLst>
                <a:ext uri="{FF2B5EF4-FFF2-40B4-BE49-F238E27FC236}">
                  <a16:creationId xmlns:a16="http://schemas.microsoft.com/office/drawing/2014/main" id="{25812E71-A715-2A97-2F6E-4225D634CDE1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zh-TW" altLang="en-US" sz="5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8" name="矩形 577">
            <a:extLst>
              <a:ext uri="{FF2B5EF4-FFF2-40B4-BE49-F238E27FC236}">
                <a16:creationId xmlns:a16="http://schemas.microsoft.com/office/drawing/2014/main" id="{7364E326-6123-7858-73B7-52033CF1A18E}"/>
              </a:ext>
            </a:extLst>
          </p:cNvPr>
          <p:cNvSpPr/>
          <p:nvPr/>
        </p:nvSpPr>
        <p:spPr>
          <a:xfrm>
            <a:off x="3661991" y="47986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79" name="直線單箭頭接點 578">
            <a:extLst>
              <a:ext uri="{FF2B5EF4-FFF2-40B4-BE49-F238E27FC236}">
                <a16:creationId xmlns:a16="http://schemas.microsoft.com/office/drawing/2014/main" id="{4365C655-0AC1-E8CB-7134-A54A8FEE6A65}"/>
              </a:ext>
            </a:extLst>
          </p:cNvPr>
          <p:cNvCxnSpPr>
            <a:cxnSpLocks/>
          </p:cNvCxnSpPr>
          <p:nvPr/>
        </p:nvCxnSpPr>
        <p:spPr>
          <a:xfrm flipH="1">
            <a:off x="5245623" y="253139"/>
            <a:ext cx="345146" cy="10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079CEB0D-A65B-0437-B4FA-401D09CB3571}"/>
              </a:ext>
            </a:extLst>
          </p:cNvPr>
          <p:cNvSpPr txBox="1"/>
          <p:nvPr/>
        </p:nvSpPr>
        <p:spPr>
          <a:xfrm>
            <a:off x="5551603" y="138705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Branch_taken</a:t>
            </a:r>
            <a:endParaRPr lang="en-US" altLang="zh-TW" sz="700" b="1" dirty="0"/>
          </a:p>
        </p:txBody>
      </p:sp>
      <p:sp>
        <p:nvSpPr>
          <p:cNvPr id="581" name="文字方塊 580">
            <a:extLst>
              <a:ext uri="{FF2B5EF4-FFF2-40B4-BE49-F238E27FC236}">
                <a16:creationId xmlns:a16="http://schemas.microsoft.com/office/drawing/2014/main" id="{33560BFE-DC45-28DF-5149-28B7FB3ED23E}"/>
              </a:ext>
            </a:extLst>
          </p:cNvPr>
          <p:cNvSpPr txBox="1"/>
          <p:nvPr/>
        </p:nvSpPr>
        <p:spPr>
          <a:xfrm>
            <a:off x="948205" y="919083"/>
            <a:ext cx="1081854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Branch Prediction</a:t>
            </a: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8FDF072C-8003-63F6-EA3E-7BD7C762F367}"/>
              </a:ext>
            </a:extLst>
          </p:cNvPr>
          <p:cNvSpPr txBox="1"/>
          <p:nvPr/>
        </p:nvSpPr>
        <p:spPr>
          <a:xfrm>
            <a:off x="4788410" y="43739"/>
            <a:ext cx="590607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Branch</a:t>
            </a:r>
          </a:p>
        </p:txBody>
      </p:sp>
      <p:sp>
        <p:nvSpPr>
          <p:cNvPr id="583" name="矩形 582">
            <a:extLst>
              <a:ext uri="{FF2B5EF4-FFF2-40B4-BE49-F238E27FC236}">
                <a16:creationId xmlns:a16="http://schemas.microsoft.com/office/drawing/2014/main" id="{E7A39B1C-C35E-55F7-FACC-763D66083B24}"/>
              </a:ext>
            </a:extLst>
          </p:cNvPr>
          <p:cNvSpPr/>
          <p:nvPr/>
        </p:nvSpPr>
        <p:spPr>
          <a:xfrm>
            <a:off x="981056" y="899388"/>
            <a:ext cx="1783488" cy="6421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84" name="直線單箭頭接點 583">
            <a:extLst>
              <a:ext uri="{FF2B5EF4-FFF2-40B4-BE49-F238E27FC236}">
                <a16:creationId xmlns:a16="http://schemas.microsoft.com/office/drawing/2014/main" id="{3F6EE773-B189-0CFD-6BA1-666121C1A24D}"/>
              </a:ext>
            </a:extLst>
          </p:cNvPr>
          <p:cNvCxnSpPr>
            <a:cxnSpLocks/>
          </p:cNvCxnSpPr>
          <p:nvPr/>
        </p:nvCxnSpPr>
        <p:spPr>
          <a:xfrm flipH="1">
            <a:off x="5245623" y="348006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文字方塊 584">
            <a:extLst>
              <a:ext uri="{FF2B5EF4-FFF2-40B4-BE49-F238E27FC236}">
                <a16:creationId xmlns:a16="http://schemas.microsoft.com/office/drawing/2014/main" id="{7A2534B8-B422-E36B-A4FF-24D0FF0FC347}"/>
              </a:ext>
            </a:extLst>
          </p:cNvPr>
          <p:cNvSpPr txBox="1"/>
          <p:nvPr/>
        </p:nvSpPr>
        <p:spPr>
          <a:xfrm>
            <a:off x="5560982" y="246661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BP_taken</a:t>
            </a:r>
            <a:endParaRPr lang="en-US" altLang="zh-TW" sz="700" b="1" dirty="0"/>
          </a:p>
        </p:txBody>
      </p:sp>
      <p:sp>
        <p:nvSpPr>
          <p:cNvPr id="586" name="文字方塊 585">
            <a:extLst>
              <a:ext uri="{FF2B5EF4-FFF2-40B4-BE49-F238E27FC236}">
                <a16:creationId xmlns:a16="http://schemas.microsoft.com/office/drawing/2014/main" id="{A9315FC9-1751-047F-8C56-BC982F4BD5BD}"/>
              </a:ext>
            </a:extLst>
          </p:cNvPr>
          <p:cNvSpPr txBox="1"/>
          <p:nvPr/>
        </p:nvSpPr>
        <p:spPr>
          <a:xfrm>
            <a:off x="2138557" y="875904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BP_taken</a:t>
            </a:r>
            <a:endParaRPr lang="en-US" altLang="zh-TW" sz="700" b="1" dirty="0"/>
          </a:p>
        </p:txBody>
      </p:sp>
      <p:cxnSp>
        <p:nvCxnSpPr>
          <p:cNvPr id="587" name="直線單箭頭接點 586">
            <a:extLst>
              <a:ext uri="{FF2B5EF4-FFF2-40B4-BE49-F238E27FC236}">
                <a16:creationId xmlns:a16="http://schemas.microsoft.com/office/drawing/2014/main" id="{B901CDC1-E280-85C1-A6E5-F720E45E73BC}"/>
              </a:ext>
            </a:extLst>
          </p:cNvPr>
          <p:cNvCxnSpPr>
            <a:cxnSpLocks/>
          </p:cNvCxnSpPr>
          <p:nvPr/>
        </p:nvCxnSpPr>
        <p:spPr>
          <a:xfrm>
            <a:off x="3450475" y="979127"/>
            <a:ext cx="318389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單箭頭接點 587">
            <a:extLst>
              <a:ext uri="{FF2B5EF4-FFF2-40B4-BE49-F238E27FC236}">
                <a16:creationId xmlns:a16="http://schemas.microsoft.com/office/drawing/2014/main" id="{B61305C6-AD41-17A8-636D-71FABB9E8759}"/>
              </a:ext>
            </a:extLst>
          </p:cNvPr>
          <p:cNvCxnSpPr>
            <a:cxnSpLocks/>
          </p:cNvCxnSpPr>
          <p:nvPr/>
        </p:nvCxnSpPr>
        <p:spPr>
          <a:xfrm>
            <a:off x="2712809" y="979127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文字方塊 588">
            <a:extLst>
              <a:ext uri="{FF2B5EF4-FFF2-40B4-BE49-F238E27FC236}">
                <a16:creationId xmlns:a16="http://schemas.microsoft.com/office/drawing/2014/main" id="{D0C0B152-7686-6250-6B6D-9F37E67EB72C}"/>
              </a:ext>
            </a:extLst>
          </p:cNvPr>
          <p:cNvSpPr txBox="1"/>
          <p:nvPr/>
        </p:nvSpPr>
        <p:spPr>
          <a:xfrm>
            <a:off x="3085830" y="881690"/>
            <a:ext cx="41444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(False)</a:t>
            </a:r>
          </a:p>
        </p:txBody>
      </p:sp>
      <p:cxnSp>
        <p:nvCxnSpPr>
          <p:cNvPr id="590" name="直線單箭頭接點 589">
            <a:extLst>
              <a:ext uri="{FF2B5EF4-FFF2-40B4-BE49-F238E27FC236}">
                <a16:creationId xmlns:a16="http://schemas.microsoft.com/office/drawing/2014/main" id="{D3EF280A-20DD-8A13-76FE-5C9529227D5D}"/>
              </a:ext>
            </a:extLst>
          </p:cNvPr>
          <p:cNvCxnSpPr>
            <a:cxnSpLocks/>
          </p:cNvCxnSpPr>
          <p:nvPr/>
        </p:nvCxnSpPr>
        <p:spPr>
          <a:xfrm flipH="1" flipV="1">
            <a:off x="1316108" y="1409063"/>
            <a:ext cx="617" cy="139056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單箭頭接點 590">
            <a:extLst>
              <a:ext uri="{FF2B5EF4-FFF2-40B4-BE49-F238E27FC236}">
                <a16:creationId xmlns:a16="http://schemas.microsoft.com/office/drawing/2014/main" id="{A9B89C62-1344-F951-AFE4-BAAF9D8D9787}"/>
              </a:ext>
            </a:extLst>
          </p:cNvPr>
          <p:cNvCxnSpPr>
            <a:cxnSpLocks/>
          </p:cNvCxnSpPr>
          <p:nvPr/>
        </p:nvCxnSpPr>
        <p:spPr>
          <a:xfrm flipH="1">
            <a:off x="2639160" y="1223312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文字方塊 591">
            <a:extLst>
              <a:ext uri="{FF2B5EF4-FFF2-40B4-BE49-F238E27FC236}">
                <a16:creationId xmlns:a16="http://schemas.microsoft.com/office/drawing/2014/main" id="{084EAFB6-8231-8E62-5B76-738ADE5E03F7}"/>
              </a:ext>
            </a:extLst>
          </p:cNvPr>
          <p:cNvSpPr txBox="1"/>
          <p:nvPr/>
        </p:nvSpPr>
        <p:spPr>
          <a:xfrm>
            <a:off x="1829569" y="1120685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Branch_taken</a:t>
            </a:r>
            <a:endParaRPr lang="en-US" altLang="zh-TW" sz="700" b="1" dirty="0"/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20CF2F85-5CCC-2021-E802-528DECA76092}"/>
              </a:ext>
            </a:extLst>
          </p:cNvPr>
          <p:cNvSpPr/>
          <p:nvPr/>
        </p:nvSpPr>
        <p:spPr>
          <a:xfrm>
            <a:off x="6499409" y="41344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594" name="文字方塊 593">
            <a:extLst>
              <a:ext uri="{FF2B5EF4-FFF2-40B4-BE49-F238E27FC236}">
                <a16:creationId xmlns:a16="http://schemas.microsoft.com/office/drawing/2014/main" id="{6209BCFD-C5F2-E05E-B032-5710C229C655}"/>
              </a:ext>
            </a:extLst>
          </p:cNvPr>
          <p:cNvSpPr txBox="1"/>
          <p:nvPr/>
        </p:nvSpPr>
        <p:spPr>
          <a:xfrm>
            <a:off x="7272494" y="50940"/>
            <a:ext cx="96019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AXI/MEM</a:t>
            </a:r>
          </a:p>
        </p:txBody>
      </p: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11166DCA-FCD2-A3DA-132E-182CF250966C}"/>
              </a:ext>
            </a:extLst>
          </p:cNvPr>
          <p:cNvSpPr txBox="1"/>
          <p:nvPr/>
        </p:nvSpPr>
        <p:spPr>
          <a:xfrm>
            <a:off x="6503916" y="301752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Stall(Mem Access)</a:t>
            </a:r>
          </a:p>
        </p:txBody>
      </p:sp>
      <p:sp>
        <p:nvSpPr>
          <p:cNvPr id="596" name="局部圓 595">
            <a:extLst>
              <a:ext uri="{FF2B5EF4-FFF2-40B4-BE49-F238E27FC236}">
                <a16:creationId xmlns:a16="http://schemas.microsoft.com/office/drawing/2014/main" id="{7C746C90-C201-307B-F5B3-679D164B5615}"/>
              </a:ext>
            </a:extLst>
          </p:cNvPr>
          <p:cNvSpPr/>
          <p:nvPr/>
        </p:nvSpPr>
        <p:spPr>
          <a:xfrm flipH="1">
            <a:off x="6459688" y="347832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597" name="直線單箭頭接點 596">
            <a:extLst>
              <a:ext uri="{FF2B5EF4-FFF2-40B4-BE49-F238E27FC236}">
                <a16:creationId xmlns:a16="http://schemas.microsoft.com/office/drawing/2014/main" id="{22AD29E9-1A66-4494-A2E8-8AD45EF209D0}"/>
              </a:ext>
            </a:extLst>
          </p:cNvPr>
          <p:cNvCxnSpPr>
            <a:cxnSpLocks/>
          </p:cNvCxnSpPr>
          <p:nvPr/>
        </p:nvCxnSpPr>
        <p:spPr>
          <a:xfrm flipH="1" flipV="1">
            <a:off x="7641593" y="365145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9AB80F23-17A4-567B-EE90-EF5B42C95B37}"/>
              </a:ext>
            </a:extLst>
          </p:cNvPr>
          <p:cNvCxnSpPr>
            <a:cxnSpLocks/>
          </p:cNvCxnSpPr>
          <p:nvPr/>
        </p:nvCxnSpPr>
        <p:spPr>
          <a:xfrm flipH="1" flipV="1">
            <a:off x="7970575" y="365145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文字方塊 598">
            <a:extLst>
              <a:ext uri="{FF2B5EF4-FFF2-40B4-BE49-F238E27FC236}">
                <a16:creationId xmlns:a16="http://schemas.microsoft.com/office/drawing/2014/main" id="{41F9FCE9-7FFC-6C90-DF3F-6E26C78AD322}"/>
              </a:ext>
            </a:extLst>
          </p:cNvPr>
          <p:cNvSpPr txBox="1"/>
          <p:nvPr/>
        </p:nvSpPr>
        <p:spPr>
          <a:xfrm>
            <a:off x="7532715" y="3192089"/>
            <a:ext cx="363551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En</a:t>
            </a:r>
            <a:endParaRPr lang="en-US" altLang="zh-TW" sz="700" b="1" dirty="0"/>
          </a:p>
        </p:txBody>
      </p:sp>
      <p:cxnSp>
        <p:nvCxnSpPr>
          <p:cNvPr id="600" name="直線單箭頭接點 599">
            <a:extLst>
              <a:ext uri="{FF2B5EF4-FFF2-40B4-BE49-F238E27FC236}">
                <a16:creationId xmlns:a16="http://schemas.microsoft.com/office/drawing/2014/main" id="{DD11AD03-40E2-9F0A-8456-A77F02DC8050}"/>
              </a:ext>
            </a:extLst>
          </p:cNvPr>
          <p:cNvCxnSpPr>
            <a:cxnSpLocks/>
          </p:cNvCxnSpPr>
          <p:nvPr/>
        </p:nvCxnSpPr>
        <p:spPr>
          <a:xfrm>
            <a:off x="7881283" y="1226344"/>
            <a:ext cx="16889" cy="1985477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文字方塊 600">
            <a:extLst>
              <a:ext uri="{FF2B5EF4-FFF2-40B4-BE49-F238E27FC236}">
                <a16:creationId xmlns:a16="http://schemas.microsoft.com/office/drawing/2014/main" id="{090F201B-4C9A-21FE-462E-06493BF9B5E4}"/>
              </a:ext>
            </a:extLst>
          </p:cNvPr>
          <p:cNvSpPr txBox="1"/>
          <p:nvPr/>
        </p:nvSpPr>
        <p:spPr>
          <a:xfrm rot="18042096">
            <a:off x="7675265" y="882864"/>
            <a:ext cx="671066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M_func3</a:t>
            </a:r>
          </a:p>
        </p:txBody>
      </p:sp>
      <p:grpSp>
        <p:nvGrpSpPr>
          <p:cNvPr id="602" name="群組 601">
            <a:extLst>
              <a:ext uri="{FF2B5EF4-FFF2-40B4-BE49-F238E27FC236}">
                <a16:creationId xmlns:a16="http://schemas.microsoft.com/office/drawing/2014/main" id="{29E5E810-C574-5CB9-040A-30169410676C}"/>
              </a:ext>
            </a:extLst>
          </p:cNvPr>
          <p:cNvGrpSpPr/>
          <p:nvPr/>
        </p:nvGrpSpPr>
        <p:grpSpPr>
          <a:xfrm>
            <a:off x="7712241" y="1264697"/>
            <a:ext cx="196173" cy="152401"/>
            <a:chOff x="3917045" y="2438521"/>
            <a:chExt cx="203919" cy="172617"/>
          </a:xfrm>
        </p:grpSpPr>
        <p:cxnSp>
          <p:nvCxnSpPr>
            <p:cNvPr id="722" name="直線接點 721">
              <a:extLst>
                <a:ext uri="{FF2B5EF4-FFF2-40B4-BE49-F238E27FC236}">
                  <a16:creationId xmlns:a16="http://schemas.microsoft.com/office/drawing/2014/main" id="{F5694AA5-4BC1-764F-6E32-E59F51ABE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文字方塊 722">
              <a:extLst>
                <a:ext uri="{FF2B5EF4-FFF2-40B4-BE49-F238E27FC236}">
                  <a16:creationId xmlns:a16="http://schemas.microsoft.com/office/drawing/2014/main" id="{CCD7D2AD-00C8-F844-19FB-84F7368527A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3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03" name="文字方塊 602">
            <a:extLst>
              <a:ext uri="{FF2B5EF4-FFF2-40B4-BE49-F238E27FC236}">
                <a16:creationId xmlns:a16="http://schemas.microsoft.com/office/drawing/2014/main" id="{333EA7F6-3890-D887-32B8-C715E85F7BF8}"/>
              </a:ext>
            </a:extLst>
          </p:cNvPr>
          <p:cNvSpPr txBox="1"/>
          <p:nvPr/>
        </p:nvSpPr>
        <p:spPr>
          <a:xfrm>
            <a:off x="7704438" y="3192089"/>
            <a:ext cx="410834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func3</a:t>
            </a:r>
          </a:p>
        </p:txBody>
      </p:sp>
      <p:grpSp>
        <p:nvGrpSpPr>
          <p:cNvPr id="604" name="群組 603">
            <a:extLst>
              <a:ext uri="{FF2B5EF4-FFF2-40B4-BE49-F238E27FC236}">
                <a16:creationId xmlns:a16="http://schemas.microsoft.com/office/drawing/2014/main" id="{926FB84F-57A7-2865-11AE-B9C42D069A8B}"/>
              </a:ext>
            </a:extLst>
          </p:cNvPr>
          <p:cNvGrpSpPr/>
          <p:nvPr/>
        </p:nvGrpSpPr>
        <p:grpSpPr>
          <a:xfrm>
            <a:off x="8081452" y="2060676"/>
            <a:ext cx="430624" cy="2939185"/>
            <a:chOff x="8433480" y="2512269"/>
            <a:chExt cx="447628" cy="3329075"/>
          </a:xfrm>
        </p:grpSpPr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5890FDF4-C24B-E6D1-9344-EE14A6313E56}"/>
                </a:ext>
              </a:extLst>
            </p:cNvPr>
            <p:cNvGrpSpPr/>
            <p:nvPr/>
          </p:nvGrpSpPr>
          <p:grpSpPr>
            <a:xfrm>
              <a:off x="8433480" y="2512269"/>
              <a:ext cx="424781" cy="3329075"/>
              <a:chOff x="8176171" y="2550171"/>
              <a:chExt cx="424781" cy="3329075"/>
            </a:xfrm>
          </p:grpSpPr>
          <p:grpSp>
            <p:nvGrpSpPr>
              <p:cNvPr id="716" name="群組 715">
                <a:extLst>
                  <a:ext uri="{FF2B5EF4-FFF2-40B4-BE49-F238E27FC236}">
                    <a16:creationId xmlns:a16="http://schemas.microsoft.com/office/drawing/2014/main" id="{5309BB38-351B-8029-8B13-61CB8E048938}"/>
                  </a:ext>
                </a:extLst>
              </p:cNvPr>
              <p:cNvGrpSpPr/>
              <p:nvPr/>
            </p:nvGrpSpPr>
            <p:grpSpPr>
              <a:xfrm>
                <a:off x="8176171" y="2550171"/>
                <a:ext cx="406105" cy="3329075"/>
                <a:chOff x="2113776" y="2501523"/>
                <a:chExt cx="406105" cy="3329075"/>
              </a:xfrm>
            </p:grpSpPr>
            <p:grpSp>
              <p:nvGrpSpPr>
                <p:cNvPr id="718" name="群組 717">
                  <a:extLst>
                    <a:ext uri="{FF2B5EF4-FFF2-40B4-BE49-F238E27FC236}">
                      <a16:creationId xmlns:a16="http://schemas.microsoft.com/office/drawing/2014/main" id="{3CB85A81-4100-CAA0-F525-C99FAB63713A}"/>
                    </a:ext>
                  </a:extLst>
                </p:cNvPr>
                <p:cNvGrpSpPr/>
                <p:nvPr/>
              </p:nvGrpSpPr>
              <p:grpSpPr>
                <a:xfrm>
                  <a:off x="2202994" y="2501523"/>
                  <a:ext cx="236256" cy="3329075"/>
                  <a:chOff x="582332" y="2698608"/>
                  <a:chExt cx="241213" cy="2808283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20" name="矩形: 圓角 719">
                    <a:extLst>
                      <a:ext uri="{FF2B5EF4-FFF2-40B4-BE49-F238E27FC236}">
                        <a16:creationId xmlns:a16="http://schemas.microsoft.com/office/drawing/2014/main" id="{3D4AD091-3292-F125-31C9-8AB72B73A4E6}"/>
                      </a:ext>
                    </a:extLst>
                  </p:cNvPr>
                  <p:cNvSpPr/>
                  <p:nvPr/>
                </p:nvSpPr>
                <p:spPr>
                  <a:xfrm>
                    <a:off x="582332" y="2698608"/>
                    <a:ext cx="241213" cy="2808283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D6296234-CA53-C457-66C4-1A8A6B91C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099177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 b="1" dirty="0"/>
                  </a:p>
                </p:txBody>
              </p:sp>
            </p:grpSp>
            <p:sp>
              <p:nvSpPr>
                <p:cNvPr id="719" name="文字方塊 718">
                  <a:extLst>
                    <a:ext uri="{FF2B5EF4-FFF2-40B4-BE49-F238E27FC236}">
                      <a16:creationId xmlns:a16="http://schemas.microsoft.com/office/drawing/2014/main" id="{ACAC5E32-8A81-12AB-4897-C9F59F3614B8}"/>
                    </a:ext>
                  </a:extLst>
                </p:cNvPr>
                <p:cNvSpPr txBox="1"/>
                <p:nvPr/>
              </p:nvSpPr>
              <p:spPr>
                <a:xfrm>
                  <a:off x="2113776" y="4098561"/>
                  <a:ext cx="406105" cy="39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 err="1"/>
                    <a:t>ld</a:t>
                  </a:r>
                  <a:endParaRPr lang="en-US" altLang="zh-TW" sz="700" b="1" dirty="0"/>
                </a:p>
                <a:p>
                  <a:pPr algn="ctr"/>
                  <a:r>
                    <a:rPr lang="en-US" altLang="zh-TW" sz="700" b="1" dirty="0"/>
                    <a:t>data</a:t>
                  </a:r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</p:grp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EA98EAB-3393-0940-F633-1F7C264054DC}"/>
                  </a:ext>
                </a:extLst>
              </p:cNvPr>
              <p:cNvSpPr txBox="1"/>
              <p:nvPr/>
            </p:nvSpPr>
            <p:spPr>
              <a:xfrm>
                <a:off x="8194847" y="2625354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700" b="1" dirty="0" err="1"/>
                  <a:t>inst</a:t>
                </a:r>
                <a:endParaRPr lang="en-US" altLang="zh-TW" sz="700" b="1" dirty="0"/>
              </a:p>
              <a:p>
                <a:pPr algn="ctr"/>
                <a:r>
                  <a:rPr lang="en-US" altLang="zh-TW" sz="500" b="1" dirty="0"/>
                  <a:t>(32)</a:t>
                </a:r>
              </a:p>
            </p:txBody>
          </p:sp>
        </p:grpSp>
        <p:sp>
          <p:nvSpPr>
            <p:cNvPr id="714" name="文字方塊 713">
              <a:extLst>
                <a:ext uri="{FF2B5EF4-FFF2-40B4-BE49-F238E27FC236}">
                  <a16:creationId xmlns:a16="http://schemas.microsoft.com/office/drawing/2014/main" id="{C1C33251-290C-84A6-1729-93A837F013B9}"/>
                </a:ext>
              </a:extLst>
            </p:cNvPr>
            <p:cNvSpPr txBox="1"/>
            <p:nvPr/>
          </p:nvSpPr>
          <p:spPr>
            <a:xfrm>
              <a:off x="8503698" y="5365533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b="1" dirty="0"/>
                <a:t>stall</a:t>
              </a:r>
            </a:p>
          </p:txBody>
        </p:sp>
        <p:sp>
          <p:nvSpPr>
            <p:cNvPr id="715" name="局部圓 714">
              <a:extLst>
                <a:ext uri="{FF2B5EF4-FFF2-40B4-BE49-F238E27FC236}">
                  <a16:creationId xmlns:a16="http://schemas.microsoft.com/office/drawing/2014/main" id="{E0AF141D-0DD7-541E-81E1-ECF76F2A7DA8}"/>
                </a:ext>
              </a:extLst>
            </p:cNvPr>
            <p:cNvSpPr/>
            <p:nvPr/>
          </p:nvSpPr>
          <p:spPr>
            <a:xfrm flipH="1">
              <a:off x="8485718" y="5418498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5" name="梯形 604">
            <a:extLst>
              <a:ext uri="{FF2B5EF4-FFF2-40B4-BE49-F238E27FC236}">
                <a16:creationId xmlns:a16="http://schemas.microsoft.com/office/drawing/2014/main" id="{FF99ED16-2A3E-6F76-246A-9A5B82DCFD04}"/>
              </a:ext>
            </a:extLst>
          </p:cNvPr>
          <p:cNvSpPr/>
          <p:nvPr/>
        </p:nvSpPr>
        <p:spPr>
          <a:xfrm rot="5400000">
            <a:off x="4940280" y="3686321"/>
            <a:ext cx="405764" cy="168932"/>
          </a:xfrm>
          <a:prstGeom prst="trapezoid">
            <a:avLst>
              <a:gd name="adj" fmla="val 388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dirty="0"/>
          </a:p>
        </p:txBody>
      </p:sp>
      <p:sp>
        <p:nvSpPr>
          <p:cNvPr id="606" name="梯形 605">
            <a:extLst>
              <a:ext uri="{FF2B5EF4-FFF2-40B4-BE49-F238E27FC236}">
                <a16:creationId xmlns:a16="http://schemas.microsoft.com/office/drawing/2014/main" id="{9E07E9C1-588C-8E93-9868-2A819B708317}"/>
              </a:ext>
            </a:extLst>
          </p:cNvPr>
          <p:cNvSpPr/>
          <p:nvPr/>
        </p:nvSpPr>
        <p:spPr>
          <a:xfrm rot="5400000">
            <a:off x="4933894" y="3199862"/>
            <a:ext cx="405764" cy="168932"/>
          </a:xfrm>
          <a:prstGeom prst="trapezoid">
            <a:avLst>
              <a:gd name="adj" fmla="val 388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grpSp>
        <p:nvGrpSpPr>
          <p:cNvPr id="607" name="群組 606">
            <a:extLst>
              <a:ext uri="{FF2B5EF4-FFF2-40B4-BE49-F238E27FC236}">
                <a16:creationId xmlns:a16="http://schemas.microsoft.com/office/drawing/2014/main" id="{DE304CAA-B119-0403-9592-9950DD8ADB5E}"/>
              </a:ext>
            </a:extLst>
          </p:cNvPr>
          <p:cNvGrpSpPr/>
          <p:nvPr/>
        </p:nvGrpSpPr>
        <p:grpSpPr>
          <a:xfrm>
            <a:off x="4162448" y="2060676"/>
            <a:ext cx="419417" cy="2895147"/>
            <a:chOff x="4310054" y="2530992"/>
            <a:chExt cx="435978" cy="3279195"/>
          </a:xfrm>
        </p:grpSpPr>
        <p:grpSp>
          <p:nvGrpSpPr>
            <p:cNvPr id="700" name="群組 699">
              <a:extLst>
                <a:ext uri="{FF2B5EF4-FFF2-40B4-BE49-F238E27FC236}">
                  <a16:creationId xmlns:a16="http://schemas.microsoft.com/office/drawing/2014/main" id="{3C4733D3-5A24-1083-9005-607FB7C71018}"/>
                </a:ext>
              </a:extLst>
            </p:cNvPr>
            <p:cNvGrpSpPr/>
            <p:nvPr/>
          </p:nvGrpSpPr>
          <p:grpSpPr>
            <a:xfrm>
              <a:off x="4310054" y="2530992"/>
              <a:ext cx="435978" cy="3279195"/>
              <a:chOff x="2124043" y="2530992"/>
              <a:chExt cx="435978" cy="3279195"/>
            </a:xfrm>
          </p:grpSpPr>
          <p:grpSp>
            <p:nvGrpSpPr>
              <p:cNvPr id="704" name="群組 703">
                <a:extLst>
                  <a:ext uri="{FF2B5EF4-FFF2-40B4-BE49-F238E27FC236}">
                    <a16:creationId xmlns:a16="http://schemas.microsoft.com/office/drawing/2014/main" id="{B1E7D228-0E0D-B59E-F1F0-9ACBBD205B70}"/>
                  </a:ext>
                </a:extLst>
              </p:cNvPr>
              <p:cNvGrpSpPr/>
              <p:nvPr/>
            </p:nvGrpSpPr>
            <p:grpSpPr>
              <a:xfrm>
                <a:off x="2207932" y="2530992"/>
                <a:ext cx="236259" cy="3279195"/>
                <a:chOff x="587373" y="2723467"/>
                <a:chExt cx="241216" cy="2766206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711" name="矩形: 圓角 710">
                  <a:extLst>
                    <a:ext uri="{FF2B5EF4-FFF2-40B4-BE49-F238E27FC236}">
                      <a16:creationId xmlns:a16="http://schemas.microsoft.com/office/drawing/2014/main" id="{B12CEB49-B883-7B90-B65A-DD260C2E0EFE}"/>
                    </a:ext>
                  </a:extLst>
                </p:cNvPr>
                <p:cNvSpPr/>
                <p:nvPr/>
              </p:nvSpPr>
              <p:spPr>
                <a:xfrm>
                  <a:off x="587376" y="2723467"/>
                  <a:ext cx="241213" cy="2766206"/>
                </a:xfrm>
                <a:prstGeom prst="round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2" name="等腰三角形 711">
                  <a:extLst>
                    <a:ext uri="{FF2B5EF4-FFF2-40B4-BE49-F238E27FC236}">
                      <a16:creationId xmlns:a16="http://schemas.microsoft.com/office/drawing/2014/main" id="{603E67B9-1B09-04FD-0331-BAF19E1B8367}"/>
                    </a:ext>
                  </a:extLst>
                </p:cNvPr>
                <p:cNvSpPr/>
                <p:nvPr/>
              </p:nvSpPr>
              <p:spPr>
                <a:xfrm rot="5400000">
                  <a:off x="555624" y="3263900"/>
                  <a:ext cx="165100" cy="101601"/>
                </a:xfrm>
                <a:prstGeom prst="triangl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/>
                </a:p>
              </p:txBody>
            </p:sp>
          </p:grpSp>
          <p:sp>
            <p:nvSpPr>
              <p:cNvPr id="705" name="文字方塊 704">
                <a:extLst>
                  <a:ext uri="{FF2B5EF4-FFF2-40B4-BE49-F238E27FC236}">
                    <a16:creationId xmlns:a16="http://schemas.microsoft.com/office/drawing/2014/main" id="{9BE96EC4-C6FA-A1D6-5193-DAC39BFCD7FA}"/>
                  </a:ext>
                </a:extLst>
              </p:cNvPr>
              <p:cNvSpPr txBox="1"/>
              <p:nvPr/>
            </p:nvSpPr>
            <p:spPr>
              <a:xfrm>
                <a:off x="2157454" y="5067987"/>
                <a:ext cx="377410" cy="18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/>
                  <a:t>flush</a:t>
                </a:r>
              </a:p>
            </p:txBody>
          </p:sp>
          <p:sp>
            <p:nvSpPr>
              <p:cNvPr id="706" name="文字方塊 705">
                <a:extLst>
                  <a:ext uri="{FF2B5EF4-FFF2-40B4-BE49-F238E27FC236}">
                    <a16:creationId xmlns:a16="http://schemas.microsoft.com/office/drawing/2014/main" id="{DE0D6AE2-2482-FE85-6564-5465A746C9C6}"/>
                  </a:ext>
                </a:extLst>
              </p:cNvPr>
              <p:cNvSpPr txBox="1"/>
              <p:nvPr/>
            </p:nvSpPr>
            <p:spPr>
              <a:xfrm>
                <a:off x="2128567" y="3751888"/>
                <a:ext cx="406105" cy="39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700" b="1" dirty="0"/>
                  <a:t>rs1</a:t>
                </a:r>
              </a:p>
              <a:p>
                <a:pPr algn="ctr"/>
                <a:r>
                  <a:rPr lang="en-US" altLang="zh-TW" sz="700" b="1" dirty="0"/>
                  <a:t>data</a:t>
                </a:r>
              </a:p>
              <a:p>
                <a:pPr algn="ctr"/>
                <a:r>
                  <a:rPr lang="en-US" altLang="zh-TW" sz="500" b="1" dirty="0"/>
                  <a:t>(32)</a:t>
                </a:r>
              </a:p>
            </p:txBody>
          </p:sp>
          <p:sp>
            <p:nvSpPr>
              <p:cNvPr id="707" name="文字方塊 706">
                <a:extLst>
                  <a:ext uri="{FF2B5EF4-FFF2-40B4-BE49-F238E27FC236}">
                    <a16:creationId xmlns:a16="http://schemas.microsoft.com/office/drawing/2014/main" id="{ABBAC049-6610-F346-2FCF-E39E7FB7F8AB}"/>
                  </a:ext>
                </a:extLst>
              </p:cNvPr>
              <p:cNvSpPr txBox="1"/>
              <p:nvPr/>
            </p:nvSpPr>
            <p:spPr>
              <a:xfrm>
                <a:off x="2182611" y="4862371"/>
                <a:ext cx="377410" cy="18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/>
                  <a:t>stall</a:t>
                </a:r>
              </a:p>
            </p:txBody>
          </p:sp>
          <p:sp>
            <p:nvSpPr>
              <p:cNvPr id="708" name="文字方塊 707">
                <a:extLst>
                  <a:ext uri="{FF2B5EF4-FFF2-40B4-BE49-F238E27FC236}">
                    <a16:creationId xmlns:a16="http://schemas.microsoft.com/office/drawing/2014/main" id="{52D821BA-BF02-ED3D-0D40-26D7992BE3F5}"/>
                  </a:ext>
                </a:extLst>
              </p:cNvPr>
              <p:cNvSpPr txBox="1"/>
              <p:nvPr/>
            </p:nvSpPr>
            <p:spPr>
              <a:xfrm>
                <a:off x="2124043" y="3269869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700" b="1" dirty="0"/>
                  <a:t>pc</a:t>
                </a:r>
              </a:p>
              <a:p>
                <a:pPr algn="ctr"/>
                <a:r>
                  <a:rPr lang="en-US" altLang="zh-TW" sz="500" b="1" dirty="0"/>
                  <a:t>(15)</a:t>
                </a:r>
              </a:p>
            </p:txBody>
          </p:sp>
          <p:sp>
            <p:nvSpPr>
              <p:cNvPr id="709" name="局部圓 708">
                <a:extLst>
                  <a:ext uri="{FF2B5EF4-FFF2-40B4-BE49-F238E27FC236}">
                    <a16:creationId xmlns:a16="http://schemas.microsoft.com/office/drawing/2014/main" id="{666CC538-5EB8-488B-31E2-FD487290D644}"/>
                  </a:ext>
                </a:extLst>
              </p:cNvPr>
              <p:cNvSpPr/>
              <p:nvPr/>
            </p:nvSpPr>
            <p:spPr>
              <a:xfrm flipH="1">
                <a:off x="2164631" y="4915336"/>
                <a:ext cx="93058" cy="99247"/>
              </a:xfrm>
              <a:prstGeom prst="pie">
                <a:avLst>
                  <a:gd name="adj1" fmla="val 5473560"/>
                  <a:gd name="adj2" fmla="val 16200000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0" name="局部圓 709">
                <a:extLst>
                  <a:ext uri="{FF2B5EF4-FFF2-40B4-BE49-F238E27FC236}">
                    <a16:creationId xmlns:a16="http://schemas.microsoft.com/office/drawing/2014/main" id="{4FD13CC3-46EC-38B8-C58B-6127DF785C75}"/>
                  </a:ext>
                </a:extLst>
              </p:cNvPr>
              <p:cNvSpPr/>
              <p:nvPr/>
            </p:nvSpPr>
            <p:spPr>
              <a:xfrm flipH="1">
                <a:off x="2164631" y="5046481"/>
                <a:ext cx="93058" cy="99247"/>
              </a:xfrm>
              <a:prstGeom prst="pie">
                <a:avLst>
                  <a:gd name="adj1" fmla="val 5473560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1" name="文字方塊 700">
              <a:extLst>
                <a:ext uri="{FF2B5EF4-FFF2-40B4-BE49-F238E27FC236}">
                  <a16:creationId xmlns:a16="http://schemas.microsoft.com/office/drawing/2014/main" id="{DC1617F4-38F0-E708-DDEF-932B6CCE4669}"/>
                </a:ext>
              </a:extLst>
            </p:cNvPr>
            <p:cNvSpPr txBox="1"/>
            <p:nvPr/>
          </p:nvSpPr>
          <p:spPr>
            <a:xfrm>
              <a:off x="4314026" y="5212525"/>
              <a:ext cx="410873" cy="39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b="1" dirty="0"/>
                <a:t>sext</a:t>
              </a:r>
            </a:p>
            <a:p>
              <a:pPr algn="ctr"/>
              <a:r>
                <a:rPr lang="en-US" altLang="zh-TW" sz="700" b="1" dirty="0" err="1"/>
                <a:t>imm</a:t>
              </a:r>
              <a:endParaRPr lang="en-US" altLang="zh-TW" sz="700" b="1" dirty="0"/>
            </a:p>
            <a:p>
              <a:pPr algn="ctr"/>
              <a:r>
                <a:rPr lang="en-US" altLang="zh-TW" sz="500" b="1" dirty="0"/>
                <a:t>(32)</a:t>
              </a:r>
            </a:p>
          </p:txBody>
        </p:sp>
        <p:sp>
          <p:nvSpPr>
            <p:cNvPr id="702" name="文字方塊 701">
              <a:extLst>
                <a:ext uri="{FF2B5EF4-FFF2-40B4-BE49-F238E27FC236}">
                  <a16:creationId xmlns:a16="http://schemas.microsoft.com/office/drawing/2014/main" id="{20D72819-A1AC-6874-A980-B32732F37B70}"/>
                </a:ext>
              </a:extLst>
            </p:cNvPr>
            <p:cNvSpPr txBox="1"/>
            <p:nvPr/>
          </p:nvSpPr>
          <p:spPr>
            <a:xfrm>
              <a:off x="4314577" y="4253397"/>
              <a:ext cx="406105" cy="39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b="1" dirty="0"/>
                <a:t>rs2</a:t>
              </a:r>
            </a:p>
            <a:p>
              <a:pPr algn="ctr"/>
              <a:r>
                <a:rPr lang="en-US" altLang="zh-TW" sz="700" b="1" dirty="0"/>
                <a:t>data</a:t>
              </a:r>
            </a:p>
            <a:p>
              <a:pPr algn="ctr"/>
              <a:r>
                <a:rPr lang="en-US" altLang="zh-TW" sz="500" b="1" dirty="0"/>
                <a:t>(32)</a:t>
              </a:r>
            </a:p>
          </p:txBody>
        </p:sp>
        <p:sp>
          <p:nvSpPr>
            <p:cNvPr id="703" name="文字方塊 702">
              <a:extLst>
                <a:ext uri="{FF2B5EF4-FFF2-40B4-BE49-F238E27FC236}">
                  <a16:creationId xmlns:a16="http://schemas.microsoft.com/office/drawing/2014/main" id="{60BBCE34-D0DC-F025-DD0D-4EF091B9B137}"/>
                </a:ext>
              </a:extLst>
            </p:cNvPr>
            <p:cNvSpPr txBox="1"/>
            <p:nvPr/>
          </p:nvSpPr>
          <p:spPr>
            <a:xfrm>
              <a:off x="4315886" y="2612107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b="1" dirty="0" err="1"/>
                <a:t>inst</a:t>
              </a:r>
              <a:endParaRPr lang="en-US" altLang="zh-TW" sz="700" b="1" dirty="0"/>
            </a:p>
            <a:p>
              <a:pPr algn="ctr"/>
              <a:r>
                <a:rPr lang="en-US" altLang="zh-TW" sz="500" b="1" dirty="0"/>
                <a:t>(32)</a:t>
              </a:r>
            </a:p>
          </p:txBody>
        </p:sp>
      </p:grpSp>
      <p:sp>
        <p:nvSpPr>
          <p:cNvPr id="608" name="梯形 607">
            <a:extLst>
              <a:ext uri="{FF2B5EF4-FFF2-40B4-BE49-F238E27FC236}">
                <a16:creationId xmlns:a16="http://schemas.microsoft.com/office/drawing/2014/main" id="{FE72025F-A887-C61F-B51D-40D0E6CA0210}"/>
              </a:ext>
            </a:extLst>
          </p:cNvPr>
          <p:cNvSpPr/>
          <p:nvPr/>
        </p:nvSpPr>
        <p:spPr>
          <a:xfrm flipV="1">
            <a:off x="506155" y="3514312"/>
            <a:ext cx="394864" cy="13001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C4D72698-0D0E-0C32-319C-88265AB8FBE5}"/>
              </a:ext>
            </a:extLst>
          </p:cNvPr>
          <p:cNvSpPr/>
          <p:nvPr/>
        </p:nvSpPr>
        <p:spPr>
          <a:xfrm flipV="1">
            <a:off x="757195" y="3114708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+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548E3EB4-5422-AB48-0B10-E3DE41D512EE}"/>
              </a:ext>
            </a:extLst>
          </p:cNvPr>
          <p:cNvCxnSpPr>
            <a:cxnSpLocks/>
            <a:stCxn id="608" idx="0"/>
          </p:cNvCxnSpPr>
          <p:nvPr/>
        </p:nvCxnSpPr>
        <p:spPr>
          <a:xfrm>
            <a:off x="703587" y="3644326"/>
            <a:ext cx="1516" cy="42528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195FCA-2438-0FB4-517B-B25B1CC85FF7}"/>
              </a:ext>
            </a:extLst>
          </p:cNvPr>
          <p:cNvCxnSpPr>
            <a:cxnSpLocks/>
          </p:cNvCxnSpPr>
          <p:nvPr/>
        </p:nvCxnSpPr>
        <p:spPr>
          <a:xfrm>
            <a:off x="807111" y="3327066"/>
            <a:ext cx="0" cy="1946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局部圓 611">
            <a:extLst>
              <a:ext uri="{FF2B5EF4-FFF2-40B4-BE49-F238E27FC236}">
                <a16:creationId xmlns:a16="http://schemas.microsoft.com/office/drawing/2014/main" id="{4E61189D-FC46-AB33-860A-B8588B607100}"/>
              </a:ext>
            </a:extLst>
          </p:cNvPr>
          <p:cNvSpPr/>
          <p:nvPr/>
        </p:nvSpPr>
        <p:spPr>
          <a:xfrm rot="12114471" flipH="1" flipV="1">
            <a:off x="821794" y="3545617"/>
            <a:ext cx="89523" cy="85939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6EE185-B47F-48BF-03D3-4F5178B44ABA}"/>
              </a:ext>
            </a:extLst>
          </p:cNvPr>
          <p:cNvCxnSpPr>
            <a:cxnSpLocks/>
          </p:cNvCxnSpPr>
          <p:nvPr/>
        </p:nvCxnSpPr>
        <p:spPr>
          <a:xfrm flipH="1">
            <a:off x="647653" y="1871380"/>
            <a:ext cx="2648" cy="16401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接點 613">
            <a:extLst>
              <a:ext uri="{FF2B5EF4-FFF2-40B4-BE49-F238E27FC236}">
                <a16:creationId xmlns:a16="http://schemas.microsoft.com/office/drawing/2014/main" id="{E7554D9F-7702-F4EC-6C7E-EB0786E9F7F9}"/>
              </a:ext>
            </a:extLst>
          </p:cNvPr>
          <p:cNvCxnSpPr>
            <a:cxnSpLocks/>
          </p:cNvCxnSpPr>
          <p:nvPr/>
        </p:nvCxnSpPr>
        <p:spPr>
          <a:xfrm>
            <a:off x="559703" y="1395243"/>
            <a:ext cx="0" cy="212424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C5472A52-7145-1899-EA3C-A3A978A57C9F}"/>
              </a:ext>
            </a:extLst>
          </p:cNvPr>
          <p:cNvCxnSpPr>
            <a:cxnSpLocks/>
            <a:endCxn id="651" idx="6"/>
          </p:cNvCxnSpPr>
          <p:nvPr/>
        </p:nvCxnSpPr>
        <p:spPr>
          <a:xfrm flipH="1">
            <a:off x="2486960" y="1840017"/>
            <a:ext cx="4386214" cy="1445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>
            <a:extLst>
              <a:ext uri="{FF2B5EF4-FFF2-40B4-BE49-F238E27FC236}">
                <a16:creationId xmlns:a16="http://schemas.microsoft.com/office/drawing/2014/main" id="{823E9F00-1730-5D72-D89F-8FE53176EC5B}"/>
              </a:ext>
            </a:extLst>
          </p:cNvPr>
          <p:cNvCxnSpPr>
            <a:cxnSpLocks/>
          </p:cNvCxnSpPr>
          <p:nvPr/>
        </p:nvCxnSpPr>
        <p:spPr>
          <a:xfrm flipV="1">
            <a:off x="2627010" y="1398548"/>
            <a:ext cx="0" cy="2319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B5B8A67-297F-16A4-30BF-BC5851CCC614}"/>
              </a:ext>
            </a:extLst>
          </p:cNvPr>
          <p:cNvCxnSpPr>
            <a:cxnSpLocks/>
          </p:cNvCxnSpPr>
          <p:nvPr/>
        </p:nvCxnSpPr>
        <p:spPr>
          <a:xfrm>
            <a:off x="2627010" y="1630491"/>
            <a:ext cx="313172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AE42BBB8-2AAE-0C85-E901-2086DA7524D9}"/>
              </a:ext>
            </a:extLst>
          </p:cNvPr>
          <p:cNvCxnSpPr>
            <a:cxnSpLocks/>
          </p:cNvCxnSpPr>
          <p:nvPr/>
        </p:nvCxnSpPr>
        <p:spPr>
          <a:xfrm>
            <a:off x="5758739" y="1630491"/>
            <a:ext cx="0" cy="11888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文字方塊 618">
            <a:extLst>
              <a:ext uri="{FF2B5EF4-FFF2-40B4-BE49-F238E27FC236}">
                <a16:creationId xmlns:a16="http://schemas.microsoft.com/office/drawing/2014/main" id="{009D6C0F-C0D5-01C1-16C4-963B92C594E3}"/>
              </a:ext>
            </a:extLst>
          </p:cNvPr>
          <p:cNvSpPr txBox="1"/>
          <p:nvPr/>
        </p:nvSpPr>
        <p:spPr>
          <a:xfrm>
            <a:off x="1293078" y="1514519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IF_pc</a:t>
            </a:r>
            <a:endParaRPr lang="en-US" altLang="zh-TW" sz="700" b="1" dirty="0"/>
          </a:p>
          <a:p>
            <a:pPr algn="ctr"/>
            <a:r>
              <a:rPr lang="en-US" altLang="zh-TW" sz="500" b="1" dirty="0"/>
              <a:t>(15)</a:t>
            </a:r>
          </a:p>
        </p:txBody>
      </p: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CD8E5B7C-8670-48E8-015C-851592D86EC1}"/>
              </a:ext>
            </a:extLst>
          </p:cNvPr>
          <p:cNvCxnSpPr>
            <a:cxnSpLocks/>
          </p:cNvCxnSpPr>
          <p:nvPr/>
        </p:nvCxnSpPr>
        <p:spPr>
          <a:xfrm>
            <a:off x="3844151" y="3258669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橢圓 620">
            <a:extLst>
              <a:ext uri="{FF2B5EF4-FFF2-40B4-BE49-F238E27FC236}">
                <a16:creationId xmlns:a16="http://schemas.microsoft.com/office/drawing/2014/main" id="{EC43F7D3-61B0-FBDB-D87F-E7EBE2966081}"/>
              </a:ext>
            </a:extLst>
          </p:cNvPr>
          <p:cNvSpPr/>
          <p:nvPr/>
        </p:nvSpPr>
        <p:spPr>
          <a:xfrm>
            <a:off x="5725798" y="278560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5B98EAD-A218-305E-2EBC-F16FF2A2B70F}"/>
              </a:ext>
            </a:extLst>
          </p:cNvPr>
          <p:cNvCxnSpPr>
            <a:cxnSpLocks/>
          </p:cNvCxnSpPr>
          <p:nvPr/>
        </p:nvCxnSpPr>
        <p:spPr>
          <a:xfrm flipH="1" flipV="1">
            <a:off x="4470484" y="2230067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橢圓 622">
            <a:extLst>
              <a:ext uri="{FF2B5EF4-FFF2-40B4-BE49-F238E27FC236}">
                <a16:creationId xmlns:a16="http://schemas.microsoft.com/office/drawing/2014/main" id="{697FFA41-4315-DB43-CBF8-26D5C23CBA6F}"/>
              </a:ext>
            </a:extLst>
          </p:cNvPr>
          <p:cNvSpPr/>
          <p:nvPr/>
        </p:nvSpPr>
        <p:spPr>
          <a:xfrm>
            <a:off x="4720453" y="2196414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24" name="直線接點 623">
            <a:extLst>
              <a:ext uri="{FF2B5EF4-FFF2-40B4-BE49-F238E27FC236}">
                <a16:creationId xmlns:a16="http://schemas.microsoft.com/office/drawing/2014/main" id="{80BD2A9E-4AB3-FF4B-C84A-D5591419F97D}"/>
              </a:ext>
            </a:extLst>
          </p:cNvPr>
          <p:cNvCxnSpPr>
            <a:cxnSpLocks/>
          </p:cNvCxnSpPr>
          <p:nvPr/>
        </p:nvCxnSpPr>
        <p:spPr>
          <a:xfrm>
            <a:off x="4469686" y="3637645"/>
            <a:ext cx="58281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接點 624">
            <a:extLst>
              <a:ext uri="{FF2B5EF4-FFF2-40B4-BE49-F238E27FC236}">
                <a16:creationId xmlns:a16="http://schemas.microsoft.com/office/drawing/2014/main" id="{2F13F738-66D4-073E-B0D3-024BBE512CB5}"/>
              </a:ext>
            </a:extLst>
          </p:cNvPr>
          <p:cNvCxnSpPr>
            <a:cxnSpLocks/>
          </p:cNvCxnSpPr>
          <p:nvPr/>
        </p:nvCxnSpPr>
        <p:spPr>
          <a:xfrm>
            <a:off x="4976643" y="4960797"/>
            <a:ext cx="217375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66E63E12-065A-C48D-EC1D-509B0D24ADBD}"/>
              </a:ext>
            </a:extLst>
          </p:cNvPr>
          <p:cNvSpPr txBox="1"/>
          <p:nvPr/>
        </p:nvSpPr>
        <p:spPr>
          <a:xfrm>
            <a:off x="8087735" y="2654390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pc+4</a:t>
            </a:r>
          </a:p>
          <a:p>
            <a:pPr algn="ctr"/>
            <a:r>
              <a:rPr lang="en-US" altLang="zh-TW" sz="500" b="1" dirty="0"/>
              <a:t>(32)</a:t>
            </a: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B17DACB-E887-850E-A11A-0912727ADB2F}"/>
              </a:ext>
            </a:extLst>
          </p:cNvPr>
          <p:cNvCxnSpPr>
            <a:cxnSpLocks/>
          </p:cNvCxnSpPr>
          <p:nvPr/>
        </p:nvCxnSpPr>
        <p:spPr>
          <a:xfrm>
            <a:off x="8048588" y="3620062"/>
            <a:ext cx="1138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5A48FA43-E709-16B1-BC54-FB369A2339D0}"/>
              </a:ext>
            </a:extLst>
          </p:cNvPr>
          <p:cNvSpPr txBox="1"/>
          <p:nvPr/>
        </p:nvSpPr>
        <p:spPr>
          <a:xfrm>
            <a:off x="8081399" y="2934716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alu</a:t>
            </a:r>
            <a:endParaRPr lang="en-US" altLang="zh-TW" sz="700" b="1" dirty="0"/>
          </a:p>
          <a:p>
            <a:pPr algn="ctr"/>
            <a:r>
              <a:rPr lang="en-US" altLang="zh-TW" sz="700" b="1" dirty="0"/>
              <a:t>out</a:t>
            </a:r>
          </a:p>
          <a:p>
            <a:pPr algn="ctr"/>
            <a:r>
              <a:rPr lang="en-US" altLang="zh-TW" sz="500" b="1" dirty="0"/>
              <a:t>(32)</a:t>
            </a:r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630A7ACE-03BB-132C-1830-80904A12F70D}"/>
              </a:ext>
            </a:extLst>
          </p:cNvPr>
          <p:cNvCxnSpPr>
            <a:cxnSpLocks/>
          </p:cNvCxnSpPr>
          <p:nvPr/>
        </p:nvCxnSpPr>
        <p:spPr>
          <a:xfrm>
            <a:off x="8394563" y="2762304"/>
            <a:ext cx="1025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B2B7932-4DCF-3FFF-7371-F1074F72604F}"/>
              </a:ext>
            </a:extLst>
          </p:cNvPr>
          <p:cNvCxnSpPr>
            <a:cxnSpLocks/>
          </p:cNvCxnSpPr>
          <p:nvPr/>
        </p:nvCxnSpPr>
        <p:spPr>
          <a:xfrm flipH="1">
            <a:off x="8394563" y="3110586"/>
            <a:ext cx="24346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1" name="群組 630">
            <a:extLst>
              <a:ext uri="{FF2B5EF4-FFF2-40B4-BE49-F238E27FC236}">
                <a16:creationId xmlns:a16="http://schemas.microsoft.com/office/drawing/2014/main" id="{68A6D9D7-4EBC-7171-A0FB-EABF3DA28CB3}"/>
              </a:ext>
            </a:extLst>
          </p:cNvPr>
          <p:cNvGrpSpPr/>
          <p:nvPr/>
        </p:nvGrpSpPr>
        <p:grpSpPr>
          <a:xfrm>
            <a:off x="8911227" y="2398593"/>
            <a:ext cx="322327" cy="1239054"/>
            <a:chOff x="587373" y="3190874"/>
            <a:chExt cx="342084" cy="118386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98" name="矩形: 圓角 697">
              <a:extLst>
                <a:ext uri="{FF2B5EF4-FFF2-40B4-BE49-F238E27FC236}">
                  <a16:creationId xmlns:a16="http://schemas.microsoft.com/office/drawing/2014/main" id="{0EBEFA91-C4C7-8F87-BA1B-7D5D54B75100}"/>
                </a:ext>
              </a:extLst>
            </p:cNvPr>
            <p:cNvSpPr/>
            <p:nvPr/>
          </p:nvSpPr>
          <p:spPr>
            <a:xfrm>
              <a:off x="587375" y="3190874"/>
              <a:ext cx="342082" cy="1183869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9" name="等腰三角形 698">
              <a:extLst>
                <a:ext uri="{FF2B5EF4-FFF2-40B4-BE49-F238E27FC236}">
                  <a16:creationId xmlns:a16="http://schemas.microsoft.com/office/drawing/2014/main" id="{7E94324F-ABC1-F7C6-9DB3-174DC2513E23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</p:grpSp>
      <p:sp>
        <p:nvSpPr>
          <p:cNvPr id="632" name="文字方塊 631">
            <a:extLst>
              <a:ext uri="{FF2B5EF4-FFF2-40B4-BE49-F238E27FC236}">
                <a16:creationId xmlns:a16="http://schemas.microsoft.com/office/drawing/2014/main" id="{8857A021-BC6C-274A-4A12-ABD6CB28DCB1}"/>
              </a:ext>
            </a:extLst>
          </p:cNvPr>
          <p:cNvSpPr txBox="1"/>
          <p:nvPr/>
        </p:nvSpPr>
        <p:spPr>
          <a:xfrm>
            <a:off x="8880475" y="2934670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wb</a:t>
            </a:r>
            <a:endParaRPr lang="en-US" altLang="zh-TW" sz="700" b="1" dirty="0"/>
          </a:p>
          <a:p>
            <a:pPr algn="ctr"/>
            <a:r>
              <a:rPr lang="en-US" altLang="zh-TW" sz="700" b="1" dirty="0"/>
              <a:t>data</a:t>
            </a:r>
          </a:p>
          <a:p>
            <a:pPr algn="ctr"/>
            <a:r>
              <a:rPr lang="en-US" altLang="zh-TW" sz="500" b="1" dirty="0"/>
              <a:t>(32)</a:t>
            </a:r>
          </a:p>
        </p:txBody>
      </p:sp>
      <p:sp>
        <p:nvSpPr>
          <p:cNvPr id="633" name="文字方塊 632">
            <a:extLst>
              <a:ext uri="{FF2B5EF4-FFF2-40B4-BE49-F238E27FC236}">
                <a16:creationId xmlns:a16="http://schemas.microsoft.com/office/drawing/2014/main" id="{85DC085B-8E82-50F4-7AFD-FAFBB8D92106}"/>
              </a:ext>
            </a:extLst>
          </p:cNvPr>
          <p:cNvSpPr txBox="1"/>
          <p:nvPr/>
        </p:nvSpPr>
        <p:spPr>
          <a:xfrm>
            <a:off x="8814983" y="2584219"/>
            <a:ext cx="496285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WB</a:t>
            </a:r>
          </a:p>
          <a:p>
            <a:pPr algn="ctr"/>
            <a:r>
              <a:rPr lang="en-US" altLang="zh-TW" sz="700" b="1" dirty="0"/>
              <a:t>Hazard</a:t>
            </a:r>
          </a:p>
          <a:p>
            <a:pPr algn="ctr"/>
            <a:r>
              <a:rPr lang="en-US" altLang="zh-TW" sz="500" b="1" dirty="0"/>
              <a:t>(2)</a:t>
            </a:r>
          </a:p>
        </p:txBody>
      </p:sp>
      <p:sp>
        <p:nvSpPr>
          <p:cNvPr id="634" name="橢圓 633">
            <a:extLst>
              <a:ext uri="{FF2B5EF4-FFF2-40B4-BE49-F238E27FC236}">
                <a16:creationId xmlns:a16="http://schemas.microsoft.com/office/drawing/2014/main" id="{E4618124-F459-6D17-1D38-938B48F84643}"/>
              </a:ext>
            </a:extLst>
          </p:cNvPr>
          <p:cNvSpPr/>
          <p:nvPr/>
        </p:nvSpPr>
        <p:spPr>
          <a:xfrm>
            <a:off x="8805008" y="3085048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635" name="橢圓 634">
            <a:extLst>
              <a:ext uri="{FF2B5EF4-FFF2-40B4-BE49-F238E27FC236}">
                <a16:creationId xmlns:a16="http://schemas.microsoft.com/office/drawing/2014/main" id="{1894699F-B8E4-C2AE-3B0C-79BEB059F88A}"/>
              </a:ext>
            </a:extLst>
          </p:cNvPr>
          <p:cNvSpPr/>
          <p:nvPr/>
        </p:nvSpPr>
        <p:spPr>
          <a:xfrm>
            <a:off x="4851163" y="5282179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36" name="直線接點 635">
            <a:extLst>
              <a:ext uri="{FF2B5EF4-FFF2-40B4-BE49-F238E27FC236}">
                <a16:creationId xmlns:a16="http://schemas.microsoft.com/office/drawing/2014/main" id="{E2D389A2-7489-D651-7E85-9EFBACC2BCA2}"/>
              </a:ext>
            </a:extLst>
          </p:cNvPr>
          <p:cNvCxnSpPr>
            <a:cxnSpLocks/>
          </p:cNvCxnSpPr>
          <p:nvPr/>
        </p:nvCxnSpPr>
        <p:spPr>
          <a:xfrm flipH="1">
            <a:off x="4770623" y="5473616"/>
            <a:ext cx="4590039" cy="3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接點 636">
            <a:extLst>
              <a:ext uri="{FF2B5EF4-FFF2-40B4-BE49-F238E27FC236}">
                <a16:creationId xmlns:a16="http://schemas.microsoft.com/office/drawing/2014/main" id="{D958FF72-D644-DB85-46A0-83D619C15826}"/>
              </a:ext>
            </a:extLst>
          </p:cNvPr>
          <p:cNvCxnSpPr>
            <a:cxnSpLocks/>
          </p:cNvCxnSpPr>
          <p:nvPr/>
        </p:nvCxnSpPr>
        <p:spPr>
          <a:xfrm>
            <a:off x="9364899" y="3110585"/>
            <a:ext cx="0" cy="23630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接點 637">
            <a:extLst>
              <a:ext uri="{FF2B5EF4-FFF2-40B4-BE49-F238E27FC236}">
                <a16:creationId xmlns:a16="http://schemas.microsoft.com/office/drawing/2014/main" id="{5E320D75-7AD8-88E2-CEC5-BD8FD7606829}"/>
              </a:ext>
            </a:extLst>
          </p:cNvPr>
          <p:cNvCxnSpPr>
            <a:cxnSpLocks/>
          </p:cNvCxnSpPr>
          <p:nvPr/>
        </p:nvCxnSpPr>
        <p:spPr>
          <a:xfrm>
            <a:off x="9233553" y="3116551"/>
            <a:ext cx="12710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單箭頭接點 638">
            <a:extLst>
              <a:ext uri="{FF2B5EF4-FFF2-40B4-BE49-F238E27FC236}">
                <a16:creationId xmlns:a16="http://schemas.microsoft.com/office/drawing/2014/main" id="{1E63ACEE-7664-17E0-E9D1-3737C50E4059}"/>
              </a:ext>
            </a:extLst>
          </p:cNvPr>
          <p:cNvCxnSpPr>
            <a:cxnSpLocks/>
          </p:cNvCxnSpPr>
          <p:nvPr/>
        </p:nvCxnSpPr>
        <p:spPr>
          <a:xfrm>
            <a:off x="8812169" y="1208427"/>
            <a:ext cx="8624" cy="1535401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單箭頭接點 639">
            <a:extLst>
              <a:ext uri="{FF2B5EF4-FFF2-40B4-BE49-F238E27FC236}">
                <a16:creationId xmlns:a16="http://schemas.microsoft.com/office/drawing/2014/main" id="{FD9C8155-9492-FC93-8220-49539AEC70B9}"/>
              </a:ext>
            </a:extLst>
          </p:cNvPr>
          <p:cNvCxnSpPr>
            <a:cxnSpLocks/>
          </p:cNvCxnSpPr>
          <p:nvPr/>
        </p:nvCxnSpPr>
        <p:spPr>
          <a:xfrm>
            <a:off x="8819758" y="2742828"/>
            <a:ext cx="91468" cy="0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單箭頭接點 640">
            <a:extLst>
              <a:ext uri="{FF2B5EF4-FFF2-40B4-BE49-F238E27FC236}">
                <a16:creationId xmlns:a16="http://schemas.microsoft.com/office/drawing/2014/main" id="{19614F1F-3CD0-353D-34E0-71B39A925F98}"/>
              </a:ext>
            </a:extLst>
          </p:cNvPr>
          <p:cNvCxnSpPr>
            <a:cxnSpLocks/>
          </p:cNvCxnSpPr>
          <p:nvPr/>
        </p:nvCxnSpPr>
        <p:spPr>
          <a:xfrm flipV="1">
            <a:off x="9390633" y="1163634"/>
            <a:ext cx="0" cy="1598670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字方塊 641">
            <a:extLst>
              <a:ext uri="{FF2B5EF4-FFF2-40B4-BE49-F238E27FC236}">
                <a16:creationId xmlns:a16="http://schemas.microsoft.com/office/drawing/2014/main" id="{7D52F0C3-642A-4DD2-0315-8E0E01FED3A3}"/>
              </a:ext>
            </a:extLst>
          </p:cNvPr>
          <p:cNvSpPr txBox="1"/>
          <p:nvPr/>
        </p:nvSpPr>
        <p:spPr>
          <a:xfrm rot="18042096">
            <a:off x="8537220" y="649969"/>
            <a:ext cx="1042419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W_wb_data_hazard</a:t>
            </a:r>
            <a:endParaRPr lang="en-US" altLang="zh-TW" sz="700" b="1" dirty="0"/>
          </a:p>
        </p:txBody>
      </p:sp>
      <p:cxnSp>
        <p:nvCxnSpPr>
          <p:cNvPr id="643" name="直線接點 642">
            <a:extLst>
              <a:ext uri="{FF2B5EF4-FFF2-40B4-BE49-F238E27FC236}">
                <a16:creationId xmlns:a16="http://schemas.microsoft.com/office/drawing/2014/main" id="{ACDF06EF-F007-57C6-3AD8-B47F6AD21230}"/>
              </a:ext>
            </a:extLst>
          </p:cNvPr>
          <p:cNvCxnSpPr>
            <a:cxnSpLocks/>
          </p:cNvCxnSpPr>
          <p:nvPr/>
        </p:nvCxnSpPr>
        <p:spPr>
          <a:xfrm flipV="1">
            <a:off x="9237145" y="2762304"/>
            <a:ext cx="139796" cy="1814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文字方塊 643">
            <a:extLst>
              <a:ext uri="{FF2B5EF4-FFF2-40B4-BE49-F238E27FC236}">
                <a16:creationId xmlns:a16="http://schemas.microsoft.com/office/drawing/2014/main" id="{18AD43DA-7602-9725-846E-0018B24371D8}"/>
              </a:ext>
            </a:extLst>
          </p:cNvPr>
          <p:cNvSpPr txBox="1"/>
          <p:nvPr/>
        </p:nvSpPr>
        <p:spPr>
          <a:xfrm>
            <a:off x="529321" y="1364759"/>
            <a:ext cx="469635" cy="4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Predict</a:t>
            </a:r>
          </a:p>
          <a:p>
            <a:pPr algn="ctr"/>
            <a:r>
              <a:rPr lang="en-US" altLang="zh-TW" sz="700" b="1" dirty="0"/>
              <a:t>Target</a:t>
            </a:r>
          </a:p>
          <a:p>
            <a:pPr algn="ctr"/>
            <a:r>
              <a:rPr lang="en-US" altLang="zh-TW" sz="700" b="1" dirty="0"/>
              <a:t>pc</a:t>
            </a:r>
          </a:p>
          <a:p>
            <a:pPr algn="ctr"/>
            <a:r>
              <a:rPr lang="en-US" altLang="zh-TW" sz="500" b="1" dirty="0"/>
              <a:t>(15)</a:t>
            </a:r>
          </a:p>
        </p:txBody>
      </p:sp>
      <p:sp>
        <p:nvSpPr>
          <p:cNvPr id="645" name="文字方塊 644">
            <a:extLst>
              <a:ext uri="{FF2B5EF4-FFF2-40B4-BE49-F238E27FC236}">
                <a16:creationId xmlns:a16="http://schemas.microsoft.com/office/drawing/2014/main" id="{861B2DAB-9D7D-9A02-FCE6-756A01B02289}"/>
              </a:ext>
            </a:extLst>
          </p:cNvPr>
          <p:cNvSpPr txBox="1"/>
          <p:nvPr/>
        </p:nvSpPr>
        <p:spPr>
          <a:xfrm>
            <a:off x="2820791" y="1372651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EXE_pc</a:t>
            </a:r>
            <a:endParaRPr lang="en-US" altLang="zh-TW" sz="700" b="1" dirty="0"/>
          </a:p>
          <a:p>
            <a:pPr algn="ctr"/>
            <a:r>
              <a:rPr lang="en-US" altLang="zh-TW" sz="500" b="1" dirty="0"/>
              <a:t>(15)</a:t>
            </a:r>
          </a:p>
        </p:txBody>
      </p: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C6292955-C951-7E01-CE92-01B461F61F8E}"/>
              </a:ext>
            </a:extLst>
          </p:cNvPr>
          <p:cNvCxnSpPr>
            <a:cxnSpLocks/>
          </p:cNvCxnSpPr>
          <p:nvPr/>
        </p:nvCxnSpPr>
        <p:spPr>
          <a:xfrm>
            <a:off x="901019" y="3033746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>
            <a:extLst>
              <a:ext uri="{FF2B5EF4-FFF2-40B4-BE49-F238E27FC236}">
                <a16:creationId xmlns:a16="http://schemas.microsoft.com/office/drawing/2014/main" id="{B4893017-990E-1C4B-E527-44B8278EA7C8}"/>
              </a:ext>
            </a:extLst>
          </p:cNvPr>
          <p:cNvSpPr/>
          <p:nvPr/>
        </p:nvSpPr>
        <p:spPr>
          <a:xfrm>
            <a:off x="1294736" y="27837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48" name="直線接點 647">
            <a:extLst>
              <a:ext uri="{FF2B5EF4-FFF2-40B4-BE49-F238E27FC236}">
                <a16:creationId xmlns:a16="http://schemas.microsoft.com/office/drawing/2014/main" id="{68546FDB-303A-9CDB-3C63-F436B29EE781}"/>
              </a:ext>
            </a:extLst>
          </p:cNvPr>
          <p:cNvCxnSpPr>
            <a:cxnSpLocks/>
          </p:cNvCxnSpPr>
          <p:nvPr/>
        </p:nvCxnSpPr>
        <p:spPr>
          <a:xfrm>
            <a:off x="553055" y="1395243"/>
            <a:ext cx="54863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單箭頭接點 648">
            <a:extLst>
              <a:ext uri="{FF2B5EF4-FFF2-40B4-BE49-F238E27FC236}">
                <a16:creationId xmlns:a16="http://schemas.microsoft.com/office/drawing/2014/main" id="{7020FAB7-FF29-F4A0-9476-418413622087}"/>
              </a:ext>
            </a:extLst>
          </p:cNvPr>
          <p:cNvCxnSpPr>
            <a:cxnSpLocks/>
          </p:cNvCxnSpPr>
          <p:nvPr/>
        </p:nvCxnSpPr>
        <p:spPr>
          <a:xfrm flipV="1">
            <a:off x="2454067" y="1395243"/>
            <a:ext cx="0" cy="44801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DB11114E-EB89-122E-1274-C8620EA24832}"/>
              </a:ext>
            </a:extLst>
          </p:cNvPr>
          <p:cNvSpPr txBox="1"/>
          <p:nvPr/>
        </p:nvSpPr>
        <p:spPr>
          <a:xfrm>
            <a:off x="1674153" y="1622843"/>
            <a:ext cx="900246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EXE_target_pc</a:t>
            </a:r>
            <a:endParaRPr lang="en-US" altLang="zh-TW" sz="700" b="1" dirty="0"/>
          </a:p>
          <a:p>
            <a:pPr algn="ctr"/>
            <a:r>
              <a:rPr lang="en-US" altLang="zh-TW" sz="500" b="1" dirty="0"/>
              <a:t>(15)</a:t>
            </a:r>
          </a:p>
        </p:txBody>
      </p:sp>
      <p:sp>
        <p:nvSpPr>
          <p:cNvPr id="651" name="橢圓 650">
            <a:extLst>
              <a:ext uri="{FF2B5EF4-FFF2-40B4-BE49-F238E27FC236}">
                <a16:creationId xmlns:a16="http://schemas.microsoft.com/office/drawing/2014/main" id="{BB33A92A-2E0E-A3A0-2C33-DA37B1F7548A}"/>
              </a:ext>
            </a:extLst>
          </p:cNvPr>
          <p:cNvSpPr/>
          <p:nvPr/>
        </p:nvSpPr>
        <p:spPr>
          <a:xfrm>
            <a:off x="2434116" y="182635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652" name="文字方塊 651">
            <a:extLst>
              <a:ext uri="{FF2B5EF4-FFF2-40B4-BE49-F238E27FC236}">
                <a16:creationId xmlns:a16="http://schemas.microsoft.com/office/drawing/2014/main" id="{1B461EE8-B0FD-4634-EF04-6A7B48E80185}"/>
              </a:ext>
            </a:extLst>
          </p:cNvPr>
          <p:cNvSpPr txBox="1"/>
          <p:nvPr/>
        </p:nvSpPr>
        <p:spPr>
          <a:xfrm>
            <a:off x="8892595" y="3373209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stall</a:t>
            </a:r>
          </a:p>
        </p:txBody>
      </p:sp>
      <p:sp>
        <p:nvSpPr>
          <p:cNvPr id="653" name="局部圓 652">
            <a:extLst>
              <a:ext uri="{FF2B5EF4-FFF2-40B4-BE49-F238E27FC236}">
                <a16:creationId xmlns:a16="http://schemas.microsoft.com/office/drawing/2014/main" id="{BA568030-3ACD-D67F-167F-3C09DFF54593}"/>
              </a:ext>
            </a:extLst>
          </p:cNvPr>
          <p:cNvSpPr/>
          <p:nvPr/>
        </p:nvSpPr>
        <p:spPr>
          <a:xfrm flipH="1">
            <a:off x="8875298" y="3419971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54" name="文字方塊 653">
            <a:extLst>
              <a:ext uri="{FF2B5EF4-FFF2-40B4-BE49-F238E27FC236}">
                <a16:creationId xmlns:a16="http://schemas.microsoft.com/office/drawing/2014/main" id="{178AFCCF-5B2F-E3EA-30A0-9C5F2FA1DBC6}"/>
              </a:ext>
            </a:extLst>
          </p:cNvPr>
          <p:cNvSpPr txBox="1"/>
          <p:nvPr/>
        </p:nvSpPr>
        <p:spPr>
          <a:xfrm>
            <a:off x="883104" y="4199467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stall</a:t>
            </a:r>
          </a:p>
        </p:txBody>
      </p:sp>
      <p:sp>
        <p:nvSpPr>
          <p:cNvPr id="655" name="局部圓 654">
            <a:extLst>
              <a:ext uri="{FF2B5EF4-FFF2-40B4-BE49-F238E27FC236}">
                <a16:creationId xmlns:a16="http://schemas.microsoft.com/office/drawing/2014/main" id="{E457323C-E002-2A5D-8D69-279E9EBE3364}"/>
              </a:ext>
            </a:extLst>
          </p:cNvPr>
          <p:cNvSpPr/>
          <p:nvPr/>
        </p:nvSpPr>
        <p:spPr>
          <a:xfrm flipH="1">
            <a:off x="865807" y="4246229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5F75AB27-B0F7-47CF-D23E-93C309537885}"/>
              </a:ext>
            </a:extLst>
          </p:cNvPr>
          <p:cNvCxnSpPr>
            <a:cxnSpLocks/>
          </p:cNvCxnSpPr>
          <p:nvPr/>
        </p:nvCxnSpPr>
        <p:spPr>
          <a:xfrm>
            <a:off x="2394929" y="1962969"/>
            <a:ext cx="0" cy="209517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橢圓 656">
            <a:extLst>
              <a:ext uri="{FF2B5EF4-FFF2-40B4-BE49-F238E27FC236}">
                <a16:creationId xmlns:a16="http://schemas.microsoft.com/office/drawing/2014/main" id="{B3775F13-33C4-1B99-4F07-56A4A6FDA834}"/>
              </a:ext>
            </a:extLst>
          </p:cNvPr>
          <p:cNvSpPr/>
          <p:nvPr/>
        </p:nvSpPr>
        <p:spPr>
          <a:xfrm>
            <a:off x="2368119" y="403194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B1BDBA9-5AAF-41A8-DA59-B14A802285A9}"/>
              </a:ext>
            </a:extLst>
          </p:cNvPr>
          <p:cNvCxnSpPr>
            <a:cxnSpLocks/>
          </p:cNvCxnSpPr>
          <p:nvPr/>
        </p:nvCxnSpPr>
        <p:spPr>
          <a:xfrm flipH="1" flipV="1">
            <a:off x="2399902" y="1970901"/>
            <a:ext cx="1513084" cy="1377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F8283578-24F7-F216-CD9D-F99B21E53431}"/>
              </a:ext>
            </a:extLst>
          </p:cNvPr>
          <p:cNvCxnSpPr>
            <a:cxnSpLocks/>
          </p:cNvCxnSpPr>
          <p:nvPr/>
        </p:nvCxnSpPr>
        <p:spPr>
          <a:xfrm flipH="1" flipV="1">
            <a:off x="3909428" y="1142606"/>
            <a:ext cx="9132" cy="8510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724D502C-A925-EFD7-9DD2-689BFB6A77E8}"/>
              </a:ext>
            </a:extLst>
          </p:cNvPr>
          <p:cNvSpPr txBox="1"/>
          <p:nvPr/>
        </p:nvSpPr>
        <p:spPr>
          <a:xfrm rot="18042096">
            <a:off x="3693356" y="744202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IF_Inst</a:t>
            </a:r>
            <a:endParaRPr lang="en-US" altLang="zh-TW" sz="700" b="1" dirty="0"/>
          </a:p>
        </p:txBody>
      </p:sp>
      <p:cxnSp>
        <p:nvCxnSpPr>
          <p:cNvPr id="661" name="直線單箭頭接點 660">
            <a:extLst>
              <a:ext uri="{FF2B5EF4-FFF2-40B4-BE49-F238E27FC236}">
                <a16:creationId xmlns:a16="http://schemas.microsoft.com/office/drawing/2014/main" id="{D4A7BF71-4B3C-F88A-459D-BC86B6699140}"/>
              </a:ext>
            </a:extLst>
          </p:cNvPr>
          <p:cNvCxnSpPr>
            <a:cxnSpLocks/>
          </p:cNvCxnSpPr>
          <p:nvPr/>
        </p:nvCxnSpPr>
        <p:spPr>
          <a:xfrm>
            <a:off x="3365429" y="1379427"/>
            <a:ext cx="0" cy="300328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566EDCA4-9059-5F5E-2FBF-6628AAA232AE}"/>
              </a:ext>
            </a:extLst>
          </p:cNvPr>
          <p:cNvCxnSpPr>
            <a:cxnSpLocks/>
          </p:cNvCxnSpPr>
          <p:nvPr/>
        </p:nvCxnSpPr>
        <p:spPr>
          <a:xfrm>
            <a:off x="3367017" y="1379427"/>
            <a:ext cx="1033311" cy="930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單箭頭接點 662">
            <a:extLst>
              <a:ext uri="{FF2B5EF4-FFF2-40B4-BE49-F238E27FC236}">
                <a16:creationId xmlns:a16="http://schemas.microsoft.com/office/drawing/2014/main" id="{B32659EB-0385-900E-CB70-4E4E625FF89F}"/>
              </a:ext>
            </a:extLst>
          </p:cNvPr>
          <p:cNvCxnSpPr>
            <a:cxnSpLocks/>
          </p:cNvCxnSpPr>
          <p:nvPr/>
        </p:nvCxnSpPr>
        <p:spPr>
          <a:xfrm flipH="1" flipV="1">
            <a:off x="4154419" y="1142606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橢圓 663">
            <a:extLst>
              <a:ext uri="{FF2B5EF4-FFF2-40B4-BE49-F238E27FC236}">
                <a16:creationId xmlns:a16="http://schemas.microsoft.com/office/drawing/2014/main" id="{E113F5C6-6EC9-AE84-E687-0A92DB782007}"/>
              </a:ext>
            </a:extLst>
          </p:cNvPr>
          <p:cNvSpPr/>
          <p:nvPr/>
        </p:nvSpPr>
        <p:spPr>
          <a:xfrm>
            <a:off x="4134222" y="220401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665" name="文字方塊 664">
            <a:extLst>
              <a:ext uri="{FF2B5EF4-FFF2-40B4-BE49-F238E27FC236}">
                <a16:creationId xmlns:a16="http://schemas.microsoft.com/office/drawing/2014/main" id="{C7BC41CE-01A4-31F8-D3B8-C6D396EB1019}"/>
              </a:ext>
            </a:extLst>
          </p:cNvPr>
          <p:cNvSpPr txBox="1"/>
          <p:nvPr/>
        </p:nvSpPr>
        <p:spPr>
          <a:xfrm rot="18042096">
            <a:off x="3953091" y="760663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ID_Inst</a:t>
            </a:r>
            <a:endParaRPr lang="en-US" altLang="zh-TW" sz="700" b="1" dirty="0"/>
          </a:p>
        </p:txBody>
      </p: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41847169-E025-E235-3CCC-CFC7866A2B17}"/>
              </a:ext>
            </a:extLst>
          </p:cNvPr>
          <p:cNvCxnSpPr>
            <a:cxnSpLocks/>
          </p:cNvCxnSpPr>
          <p:nvPr/>
        </p:nvCxnSpPr>
        <p:spPr>
          <a:xfrm flipV="1">
            <a:off x="4400462" y="1169315"/>
            <a:ext cx="0" cy="22592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BE563356-1BFC-9FFE-E18D-DE5FE5183BD2}"/>
              </a:ext>
            </a:extLst>
          </p:cNvPr>
          <p:cNvSpPr txBox="1"/>
          <p:nvPr/>
        </p:nvSpPr>
        <p:spPr>
          <a:xfrm rot="18042096">
            <a:off x="4163754" y="787507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D_ImmSel</a:t>
            </a:r>
            <a:endParaRPr lang="en-US" altLang="zh-TW" sz="700" b="1" dirty="0"/>
          </a:p>
        </p:txBody>
      </p:sp>
      <p:sp>
        <p:nvSpPr>
          <p:cNvPr id="668" name="文字方塊 667">
            <a:extLst>
              <a:ext uri="{FF2B5EF4-FFF2-40B4-BE49-F238E27FC236}">
                <a16:creationId xmlns:a16="http://schemas.microsoft.com/office/drawing/2014/main" id="{D4BF022F-A946-9767-DE8A-0F03D1B3D432}"/>
              </a:ext>
            </a:extLst>
          </p:cNvPr>
          <p:cNvSpPr txBox="1"/>
          <p:nvPr/>
        </p:nvSpPr>
        <p:spPr>
          <a:xfrm rot="18042096">
            <a:off x="8943422" y="822647"/>
            <a:ext cx="701844" cy="29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WBD_wb</a:t>
            </a:r>
            <a:r>
              <a:rPr lang="en-US" altLang="zh-TW" sz="700" b="1" dirty="0"/>
              <a:t>_</a:t>
            </a:r>
          </a:p>
          <a:p>
            <a:r>
              <a:rPr lang="en-US" altLang="zh-TW" sz="700" b="1" dirty="0" err="1"/>
              <a:t>data_hazard</a:t>
            </a:r>
            <a:endParaRPr lang="en-US" altLang="zh-TW" sz="700" b="1" dirty="0"/>
          </a:p>
        </p:txBody>
      </p:sp>
      <p:cxnSp>
        <p:nvCxnSpPr>
          <p:cNvPr id="669" name="直線單箭頭接點 668">
            <a:extLst>
              <a:ext uri="{FF2B5EF4-FFF2-40B4-BE49-F238E27FC236}">
                <a16:creationId xmlns:a16="http://schemas.microsoft.com/office/drawing/2014/main" id="{37FC6F97-F886-18C9-7BCF-609EF777852A}"/>
              </a:ext>
            </a:extLst>
          </p:cNvPr>
          <p:cNvCxnSpPr>
            <a:cxnSpLocks/>
          </p:cNvCxnSpPr>
          <p:nvPr/>
        </p:nvCxnSpPr>
        <p:spPr>
          <a:xfrm flipH="1">
            <a:off x="2636158" y="1091114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文字方塊 669">
            <a:extLst>
              <a:ext uri="{FF2B5EF4-FFF2-40B4-BE49-F238E27FC236}">
                <a16:creationId xmlns:a16="http://schemas.microsoft.com/office/drawing/2014/main" id="{DD80BE12-B406-C067-3598-C0E626C294E6}"/>
              </a:ext>
            </a:extLst>
          </p:cNvPr>
          <p:cNvSpPr txBox="1"/>
          <p:nvPr/>
        </p:nvSpPr>
        <p:spPr>
          <a:xfrm>
            <a:off x="2301427" y="999956"/>
            <a:ext cx="38061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E_En</a:t>
            </a:r>
            <a:endParaRPr lang="en-US" altLang="zh-TW" sz="700" b="1" dirty="0"/>
          </a:p>
        </p:txBody>
      </p:sp>
      <p:sp>
        <p:nvSpPr>
          <p:cNvPr id="671" name="文字方塊 670">
            <a:extLst>
              <a:ext uri="{FF2B5EF4-FFF2-40B4-BE49-F238E27FC236}">
                <a16:creationId xmlns:a16="http://schemas.microsoft.com/office/drawing/2014/main" id="{28056C53-E4AE-137A-61DE-CF39DAA425FC}"/>
              </a:ext>
            </a:extLst>
          </p:cNvPr>
          <p:cNvSpPr txBox="1"/>
          <p:nvPr/>
        </p:nvSpPr>
        <p:spPr>
          <a:xfrm>
            <a:off x="7288680" y="540019"/>
            <a:ext cx="62818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M_opcode</a:t>
            </a:r>
            <a:endParaRPr lang="en-US" altLang="zh-TW" sz="700" b="1" dirty="0"/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9821916A-1A72-EE3A-0B21-031C2F5F7C49}"/>
              </a:ext>
            </a:extLst>
          </p:cNvPr>
          <p:cNvSpPr txBox="1"/>
          <p:nvPr/>
        </p:nvSpPr>
        <p:spPr>
          <a:xfrm>
            <a:off x="7821210" y="561599"/>
            <a:ext cx="65871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M_func3</a:t>
            </a:r>
          </a:p>
        </p:txBody>
      </p:sp>
      <p:sp>
        <p:nvSpPr>
          <p:cNvPr id="673" name="文字方塊 672">
            <a:extLst>
              <a:ext uri="{FF2B5EF4-FFF2-40B4-BE49-F238E27FC236}">
                <a16:creationId xmlns:a16="http://schemas.microsoft.com/office/drawing/2014/main" id="{7578DD46-49C3-D70B-B861-E59E213CFCDB}"/>
              </a:ext>
            </a:extLst>
          </p:cNvPr>
          <p:cNvSpPr txBox="1"/>
          <p:nvPr/>
        </p:nvSpPr>
        <p:spPr>
          <a:xfrm>
            <a:off x="3667090" y="539738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Stall(Data Hazard)</a:t>
            </a:r>
          </a:p>
        </p:txBody>
      </p:sp>
      <p:sp>
        <p:nvSpPr>
          <p:cNvPr id="674" name="局部圓 673">
            <a:extLst>
              <a:ext uri="{FF2B5EF4-FFF2-40B4-BE49-F238E27FC236}">
                <a16:creationId xmlns:a16="http://schemas.microsoft.com/office/drawing/2014/main" id="{2AA3E5B5-8CFD-CB9B-0B8E-7A0B55BB0D77}"/>
              </a:ext>
            </a:extLst>
          </p:cNvPr>
          <p:cNvSpPr/>
          <p:nvPr/>
        </p:nvSpPr>
        <p:spPr>
          <a:xfrm flipH="1">
            <a:off x="3622861" y="585818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675" name="直線單箭頭接點 674">
            <a:extLst>
              <a:ext uri="{FF2B5EF4-FFF2-40B4-BE49-F238E27FC236}">
                <a16:creationId xmlns:a16="http://schemas.microsoft.com/office/drawing/2014/main" id="{55A30C88-0A5A-A948-1ABD-89BBFD7F2214}"/>
              </a:ext>
            </a:extLst>
          </p:cNvPr>
          <p:cNvCxnSpPr>
            <a:cxnSpLocks/>
          </p:cNvCxnSpPr>
          <p:nvPr/>
        </p:nvCxnSpPr>
        <p:spPr>
          <a:xfrm>
            <a:off x="2070103" y="2441793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文字方塊 675">
            <a:extLst>
              <a:ext uri="{FF2B5EF4-FFF2-40B4-BE49-F238E27FC236}">
                <a16:creationId xmlns:a16="http://schemas.microsoft.com/office/drawing/2014/main" id="{B6375BD9-7346-D0C5-4BAE-6B1B68CE7E67}"/>
              </a:ext>
            </a:extLst>
          </p:cNvPr>
          <p:cNvSpPr txBox="1"/>
          <p:nvPr/>
        </p:nvSpPr>
        <p:spPr>
          <a:xfrm>
            <a:off x="1547568" y="2326026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BP_taken</a:t>
            </a:r>
            <a:endParaRPr lang="en-US" altLang="zh-TW" sz="700" b="1" dirty="0"/>
          </a:p>
        </p:txBody>
      </p:sp>
      <p:sp>
        <p:nvSpPr>
          <p:cNvPr id="677" name="文字方塊 676">
            <a:extLst>
              <a:ext uri="{FF2B5EF4-FFF2-40B4-BE49-F238E27FC236}">
                <a16:creationId xmlns:a16="http://schemas.microsoft.com/office/drawing/2014/main" id="{E5EA6066-152F-AE6C-76B4-DADEE945E71B}"/>
              </a:ext>
            </a:extLst>
          </p:cNvPr>
          <p:cNvSpPr txBox="1"/>
          <p:nvPr/>
        </p:nvSpPr>
        <p:spPr>
          <a:xfrm>
            <a:off x="2363214" y="2295547"/>
            <a:ext cx="46178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b="1" dirty="0"/>
              <a:t>BP</a:t>
            </a:r>
          </a:p>
          <a:p>
            <a:pPr algn="ctr"/>
            <a:r>
              <a:rPr lang="en-US" altLang="zh-TW" sz="600" b="1" dirty="0"/>
              <a:t>taken</a:t>
            </a:r>
          </a:p>
        </p:txBody>
      </p:sp>
      <p:sp>
        <p:nvSpPr>
          <p:cNvPr id="678" name="文字方塊 677">
            <a:extLst>
              <a:ext uri="{FF2B5EF4-FFF2-40B4-BE49-F238E27FC236}">
                <a16:creationId xmlns:a16="http://schemas.microsoft.com/office/drawing/2014/main" id="{1747974C-02C0-CD12-9A29-BF7C58B2B497}"/>
              </a:ext>
            </a:extLst>
          </p:cNvPr>
          <p:cNvSpPr txBox="1"/>
          <p:nvPr/>
        </p:nvSpPr>
        <p:spPr>
          <a:xfrm>
            <a:off x="4136316" y="2340703"/>
            <a:ext cx="46178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b="1" dirty="0"/>
              <a:t>BP</a:t>
            </a:r>
          </a:p>
          <a:p>
            <a:pPr algn="ctr"/>
            <a:r>
              <a:rPr lang="en-US" altLang="zh-TW" sz="600" b="1" dirty="0"/>
              <a:t>taken</a:t>
            </a:r>
          </a:p>
        </p:txBody>
      </p:sp>
      <p:cxnSp>
        <p:nvCxnSpPr>
          <p:cNvPr id="679" name="直線單箭頭接點 678">
            <a:extLst>
              <a:ext uri="{FF2B5EF4-FFF2-40B4-BE49-F238E27FC236}">
                <a16:creationId xmlns:a16="http://schemas.microsoft.com/office/drawing/2014/main" id="{6BE14505-C0A7-9A6C-AFE0-3E45AE82738D}"/>
              </a:ext>
            </a:extLst>
          </p:cNvPr>
          <p:cNvCxnSpPr>
            <a:cxnSpLocks/>
          </p:cNvCxnSpPr>
          <p:nvPr/>
        </p:nvCxnSpPr>
        <p:spPr>
          <a:xfrm>
            <a:off x="2708277" y="2453738"/>
            <a:ext cx="1538415" cy="149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單箭頭接點 679">
            <a:extLst>
              <a:ext uri="{FF2B5EF4-FFF2-40B4-BE49-F238E27FC236}">
                <a16:creationId xmlns:a16="http://schemas.microsoft.com/office/drawing/2014/main" id="{1D0F2F3A-B49E-995E-C844-0535504DA607}"/>
              </a:ext>
            </a:extLst>
          </p:cNvPr>
          <p:cNvCxnSpPr>
            <a:cxnSpLocks/>
          </p:cNvCxnSpPr>
          <p:nvPr/>
        </p:nvCxnSpPr>
        <p:spPr>
          <a:xfrm flipH="1" flipV="1">
            <a:off x="4902210" y="1137516"/>
            <a:ext cx="2212" cy="132939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接點 680">
            <a:extLst>
              <a:ext uri="{FF2B5EF4-FFF2-40B4-BE49-F238E27FC236}">
                <a16:creationId xmlns:a16="http://schemas.microsoft.com/office/drawing/2014/main" id="{8714FA62-DA19-66F6-C08E-132E9A5B335C}"/>
              </a:ext>
            </a:extLst>
          </p:cNvPr>
          <p:cNvCxnSpPr/>
          <p:nvPr/>
        </p:nvCxnSpPr>
        <p:spPr>
          <a:xfrm>
            <a:off x="4473783" y="2460871"/>
            <a:ext cx="43041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文字方塊 681">
            <a:extLst>
              <a:ext uri="{FF2B5EF4-FFF2-40B4-BE49-F238E27FC236}">
                <a16:creationId xmlns:a16="http://schemas.microsoft.com/office/drawing/2014/main" id="{488474FE-063D-7853-6E72-04B4D8572C2D}"/>
              </a:ext>
            </a:extLst>
          </p:cNvPr>
          <p:cNvSpPr txBox="1"/>
          <p:nvPr/>
        </p:nvSpPr>
        <p:spPr>
          <a:xfrm rot="18146302">
            <a:off x="4701198" y="749454"/>
            <a:ext cx="729124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EXE_BP_taken</a:t>
            </a:r>
            <a:endParaRPr lang="en-US" altLang="zh-TW" sz="700" b="1" dirty="0"/>
          </a:p>
        </p:txBody>
      </p:sp>
      <p:cxnSp>
        <p:nvCxnSpPr>
          <p:cNvPr id="683" name="直線單箭頭接點 682">
            <a:extLst>
              <a:ext uri="{FF2B5EF4-FFF2-40B4-BE49-F238E27FC236}">
                <a16:creationId xmlns:a16="http://schemas.microsoft.com/office/drawing/2014/main" id="{C59DC2E3-8220-E4A1-2686-7AF38D1DC2F4}"/>
              </a:ext>
            </a:extLst>
          </p:cNvPr>
          <p:cNvCxnSpPr>
            <a:cxnSpLocks/>
          </p:cNvCxnSpPr>
          <p:nvPr/>
        </p:nvCxnSpPr>
        <p:spPr>
          <a:xfrm flipH="1">
            <a:off x="5253212" y="458848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字方塊 683">
            <a:extLst>
              <a:ext uri="{FF2B5EF4-FFF2-40B4-BE49-F238E27FC236}">
                <a16:creationId xmlns:a16="http://schemas.microsoft.com/office/drawing/2014/main" id="{F12BBEC7-E2C6-5E30-7551-98D163C20363}"/>
              </a:ext>
            </a:extLst>
          </p:cNvPr>
          <p:cNvSpPr txBox="1"/>
          <p:nvPr/>
        </p:nvSpPr>
        <p:spPr>
          <a:xfrm>
            <a:off x="5568570" y="357502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EXE_BP_taken</a:t>
            </a:r>
            <a:endParaRPr lang="en-US" altLang="zh-TW" sz="700" b="1" dirty="0"/>
          </a:p>
        </p:txBody>
      </p: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835036A1-25F2-BA07-F245-B7B4A2DC575F}"/>
              </a:ext>
            </a:extLst>
          </p:cNvPr>
          <p:cNvCxnSpPr>
            <a:cxnSpLocks/>
          </p:cNvCxnSpPr>
          <p:nvPr/>
        </p:nvCxnSpPr>
        <p:spPr>
          <a:xfrm flipH="1" flipV="1">
            <a:off x="4036206" y="1150582"/>
            <a:ext cx="11267" cy="16508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橢圓 685">
            <a:extLst>
              <a:ext uri="{FF2B5EF4-FFF2-40B4-BE49-F238E27FC236}">
                <a16:creationId xmlns:a16="http://schemas.microsoft.com/office/drawing/2014/main" id="{5DA19031-5531-BB09-4120-65EF36407EB2}"/>
              </a:ext>
            </a:extLst>
          </p:cNvPr>
          <p:cNvSpPr/>
          <p:nvPr/>
        </p:nvSpPr>
        <p:spPr>
          <a:xfrm>
            <a:off x="4019637" y="277374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EEA40B0B-D970-FBA3-495A-A1D6B0D664DD}"/>
              </a:ext>
            </a:extLst>
          </p:cNvPr>
          <p:cNvSpPr txBox="1"/>
          <p:nvPr/>
        </p:nvSpPr>
        <p:spPr>
          <a:xfrm rot="18042096">
            <a:off x="3817572" y="747554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ID_pc</a:t>
            </a:r>
            <a:r>
              <a:rPr lang="en-US" altLang="zh-TW" sz="700" b="1" dirty="0"/>
              <a:t> </a:t>
            </a:r>
          </a:p>
        </p:txBody>
      </p:sp>
      <p:sp>
        <p:nvSpPr>
          <p:cNvPr id="688" name="橢圓 687">
            <a:extLst>
              <a:ext uri="{FF2B5EF4-FFF2-40B4-BE49-F238E27FC236}">
                <a16:creationId xmlns:a16="http://schemas.microsoft.com/office/drawing/2014/main" id="{44FEA752-9961-5653-5B5B-596C5D68FF3A}"/>
              </a:ext>
            </a:extLst>
          </p:cNvPr>
          <p:cNvSpPr/>
          <p:nvPr/>
        </p:nvSpPr>
        <p:spPr>
          <a:xfrm>
            <a:off x="6601946" y="181352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89" name="直線單箭頭接點 688">
            <a:extLst>
              <a:ext uri="{FF2B5EF4-FFF2-40B4-BE49-F238E27FC236}">
                <a16:creationId xmlns:a16="http://schemas.microsoft.com/office/drawing/2014/main" id="{9E4A1B17-D44E-A1D3-1F8A-AF4D9DCDA8A1}"/>
              </a:ext>
            </a:extLst>
          </p:cNvPr>
          <p:cNvCxnSpPr>
            <a:cxnSpLocks/>
          </p:cNvCxnSpPr>
          <p:nvPr/>
        </p:nvCxnSpPr>
        <p:spPr>
          <a:xfrm flipV="1">
            <a:off x="6867013" y="1185921"/>
            <a:ext cx="0" cy="6540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078CCFC3-C51D-8BFA-7F53-47F34FA747E5}"/>
              </a:ext>
            </a:extLst>
          </p:cNvPr>
          <p:cNvSpPr txBox="1"/>
          <p:nvPr/>
        </p:nvSpPr>
        <p:spPr>
          <a:xfrm rot="18042096">
            <a:off x="6646639" y="823930"/>
            <a:ext cx="74469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EXE_target_pc</a:t>
            </a:r>
            <a:endParaRPr lang="en-US" altLang="zh-TW" sz="700" b="1" dirty="0"/>
          </a:p>
        </p:txBody>
      </p: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669E333A-F5CC-32DA-2653-B225EAFC4583}"/>
              </a:ext>
            </a:extLst>
          </p:cNvPr>
          <p:cNvCxnSpPr>
            <a:cxnSpLocks/>
          </p:cNvCxnSpPr>
          <p:nvPr/>
        </p:nvCxnSpPr>
        <p:spPr>
          <a:xfrm>
            <a:off x="720058" y="2567278"/>
            <a:ext cx="0" cy="9406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>
            <a:extLst>
              <a:ext uri="{FF2B5EF4-FFF2-40B4-BE49-F238E27FC236}">
                <a16:creationId xmlns:a16="http://schemas.microsoft.com/office/drawing/2014/main" id="{4B265506-ED4C-F8D8-6392-26F8D03A4FFF}"/>
              </a:ext>
            </a:extLst>
          </p:cNvPr>
          <p:cNvSpPr/>
          <p:nvPr/>
        </p:nvSpPr>
        <p:spPr>
          <a:xfrm flipV="1">
            <a:off x="689012" y="2355682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+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356C711B-28C8-02B6-90D6-F18F7C2A2632}"/>
              </a:ext>
            </a:extLst>
          </p:cNvPr>
          <p:cNvSpPr txBox="1"/>
          <p:nvPr/>
        </p:nvSpPr>
        <p:spPr>
          <a:xfrm>
            <a:off x="713976" y="2122698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4</a:t>
            </a:r>
            <a:endParaRPr lang="zh-TW" altLang="en-US" sz="900" b="1" dirty="0"/>
          </a:p>
        </p:txBody>
      </p: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4CCEC6DA-5973-5E60-0603-4975DA88CFC5}"/>
              </a:ext>
            </a:extLst>
          </p:cNvPr>
          <p:cNvCxnSpPr>
            <a:cxnSpLocks/>
          </p:cNvCxnSpPr>
          <p:nvPr/>
        </p:nvCxnSpPr>
        <p:spPr>
          <a:xfrm>
            <a:off x="737441" y="2059976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8D96F21-E450-2373-88AA-07C879F58080}"/>
              </a:ext>
            </a:extLst>
          </p:cNvPr>
          <p:cNvCxnSpPr>
            <a:cxnSpLocks/>
          </p:cNvCxnSpPr>
          <p:nvPr/>
        </p:nvCxnSpPr>
        <p:spPr>
          <a:xfrm>
            <a:off x="828050" y="2279996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7634CC5A-CA2A-8410-E2D5-DEF6063D8707}"/>
              </a:ext>
            </a:extLst>
          </p:cNvPr>
          <p:cNvSpPr txBox="1"/>
          <p:nvPr/>
        </p:nvSpPr>
        <p:spPr>
          <a:xfrm>
            <a:off x="575451" y="1894574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EXE_pc</a:t>
            </a:r>
            <a:endParaRPr lang="en-US" altLang="zh-TW" sz="700" b="1" dirty="0"/>
          </a:p>
          <a:p>
            <a:pPr algn="ctr"/>
            <a:r>
              <a:rPr lang="en-US" altLang="zh-TW" sz="500" b="1" dirty="0"/>
              <a:t>(15)</a:t>
            </a:r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9DAB5173-08AF-91F7-4A7F-1524EBB63D3B}"/>
              </a:ext>
            </a:extLst>
          </p:cNvPr>
          <p:cNvCxnSpPr>
            <a:cxnSpLocks/>
          </p:cNvCxnSpPr>
          <p:nvPr/>
        </p:nvCxnSpPr>
        <p:spPr>
          <a:xfrm flipH="1">
            <a:off x="656177" y="1852387"/>
            <a:ext cx="1805377" cy="171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8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342</Words>
  <Application>Microsoft Office PowerPoint</Application>
  <PresentationFormat>A4 紙張 (210x297 公釐)</PresentationFormat>
  <Paragraphs>167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 Yeh</dc:creator>
  <cp:lastModifiedBy>yoyo Yeh</cp:lastModifiedBy>
  <cp:revision>2</cp:revision>
  <dcterms:created xsi:type="dcterms:W3CDTF">2022-08-31T06:21:39Z</dcterms:created>
  <dcterms:modified xsi:type="dcterms:W3CDTF">2022-08-31T06:26:44Z</dcterms:modified>
</cp:coreProperties>
</file>