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17fbeb6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17fbeb6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17fbeb6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17fbeb6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17fbeb6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17fbeb6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17fbeb61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17fbeb6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1b9361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1b9361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1b93611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1b93611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5: OpenACC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Model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fully-connected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Recognize handwritten digits (0~9)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</a:t>
            </a:r>
            <a:r>
              <a:rPr lang="en"/>
              <a:t>dimension</a:t>
            </a:r>
            <a:r>
              <a:rPr lang="en"/>
              <a:t>: 28x28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size: 60,000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475" y="2216125"/>
            <a:ext cx="4938650" cy="273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850" y="513975"/>
            <a:ext cx="4486274" cy="139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Model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types of calculation: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Layer (y = aX + 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Sigmoid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Argmax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sequential code requires about 30~40 seconds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parallelize the code using OpenACC (GPU).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Files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sequential code: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lab5.cpp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Pre-trained model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Files are located at: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/home/pp23/share/lab5/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Only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my_nn()</a:t>
            </a:r>
            <a:r>
              <a:rPr lang="en"/>
              <a:t> and functions invoked inside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my_nn()</a:t>
            </a:r>
            <a:r>
              <a:rPr lang="en"/>
              <a:t> can be modified.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&amp; Execute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module (NVIDIA HPC SDK):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odule load nvhpc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srun --gres=gpu:1 ./lab5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en"/>
              <a:t>Judge: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lab5-judge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The expected inference accuracy</a:t>
            </a:r>
            <a:br>
              <a:rPr b="1" lang="en">
                <a:solidFill>
                  <a:srgbClr val="FF9900"/>
                </a:solidFill>
              </a:rPr>
            </a:br>
            <a:r>
              <a:rPr b="1" lang="en">
                <a:solidFill>
                  <a:srgbClr val="FF9900"/>
                </a:solidFill>
              </a:rPr>
              <a:t>is 97.8183%</a:t>
            </a:r>
            <a:endParaRPr b="1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000" y="2510275"/>
            <a:ext cx="4443475" cy="24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4475925" y="3716200"/>
            <a:ext cx="2113200" cy="2556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details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nvc++</a:t>
            </a:r>
            <a:r>
              <a:rPr lang="en"/>
              <a:t> will print the loops that is compiled successfully for running on GPU.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file extension should be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.cpp</a:t>
            </a:r>
            <a:r>
              <a:rPr lang="en"/>
              <a:t>, do not modify it to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.cu</a:t>
            </a:r>
            <a:r>
              <a:rPr lang="en"/>
              <a:t>.</a:t>
            </a:r>
            <a:br>
              <a:rPr lang="en"/>
            </a:br>
            <a:r>
              <a:rPr lang="en"/>
              <a:t>Otherwise,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nvc++</a:t>
            </a:r>
            <a:r>
              <a:rPr lang="en"/>
              <a:t> would not compile it.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03" y="2443925"/>
            <a:ext cx="7887597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