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69" r:id="rId3"/>
    <p:sldId id="259" r:id="rId4"/>
    <p:sldId id="260" r:id="rId5"/>
    <p:sldId id="270" r:id="rId6"/>
    <p:sldId id="268" r:id="rId7"/>
    <p:sldId id="261" r:id="rId8"/>
    <p:sldId id="263" r:id="rId9"/>
    <p:sldId id="262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082E0-7A53-AD1E-50CA-23DBA2DD9CB5}" v="417" dt="2024-11-26T23:17:35.426"/>
    <p1510:client id="{6F75DFCE-BD3A-449D-DC1C-D28992FB9200}" v="86" dt="2024-11-26T22:58:33.242"/>
    <p1510:client id="{9A72C3D8-666C-9BF5-39F9-B8BAD732FE84}" v="1" dt="2024-11-26T22:49:5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6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1540C9-BB53-441C-833A-028CB692603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F9F8D8-D68B-4ED0-B2DE-E7BE18F8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Rotten_Tomatoes" TargetMode="External"/><Relationship Id="rId7" Type="http://schemas.openxmlformats.org/officeDocument/2006/relationships/hyperlink" Target="https://www.pngall.com/reddit-png/download/138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MDb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zh.wikipedia.org/zh-hans/Metacri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03A-11EA-988F-FA7B-98CC6D62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708" y="127340"/>
            <a:ext cx="8574622" cy="2616199"/>
          </a:xfrm>
        </p:spPr>
        <p:txBody>
          <a:bodyPr>
            <a:normAutofit/>
          </a:bodyPr>
          <a:lstStyle/>
          <a:p>
            <a:r>
              <a:rPr lang="en-US" sz="7200"/>
              <a:t>Rotten Potatoes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2917-5525-3FE3-5FF2-958CD2BF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4331" y="2749634"/>
            <a:ext cx="9144000" cy="75752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Group Project for 372.01</a:t>
            </a:r>
            <a:br>
              <a:rPr lang="en-US" sz="2400"/>
            </a:br>
            <a:r>
              <a:rPr lang="en-US" sz="2400"/>
              <a:t>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24E16-7930-E868-996D-DFB7DE5F288E}"/>
              </a:ext>
            </a:extLst>
          </p:cNvPr>
          <p:cNvSpPr txBox="1"/>
          <p:nvPr/>
        </p:nvSpPr>
        <p:spPr>
          <a:xfrm>
            <a:off x="7767035" y="4665929"/>
            <a:ext cx="3511296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algn="r"/>
            <a:r>
              <a:rPr lang="en-US" sz="2000"/>
              <a:t>Bryn Slavin</a:t>
            </a:r>
          </a:p>
          <a:p>
            <a:pPr marL="0" marR="0" algn="r"/>
            <a:r>
              <a:rPr lang="en-US" sz="2000"/>
              <a:t>Caleb </a:t>
            </a:r>
            <a:r>
              <a:rPr lang="en-US" sz="2000" err="1"/>
              <a:t>Centy</a:t>
            </a:r>
            <a:endParaRPr lang="en-US" sz="2000"/>
          </a:p>
          <a:p>
            <a:pPr marL="0" marR="0" algn="r"/>
            <a:r>
              <a:rPr lang="en-US" sz="2000"/>
              <a:t>Chang Vang</a:t>
            </a:r>
          </a:p>
          <a:p>
            <a:pPr marL="0" marR="0" algn="r"/>
            <a:r>
              <a:rPr lang="en-US" sz="2000"/>
              <a:t>Nicholas Yang</a:t>
            </a:r>
          </a:p>
          <a:p>
            <a:pPr marL="0" marR="0" algn="r"/>
            <a:r>
              <a:rPr lang="en-US" sz="2000"/>
              <a:t>Paul Trevizo </a:t>
            </a:r>
          </a:p>
        </p:txBody>
      </p:sp>
    </p:spTree>
    <p:extLst>
      <p:ext uri="{BB962C8B-B14F-4D97-AF65-F5344CB8AC3E}">
        <p14:creationId xmlns:p14="http://schemas.microsoft.com/office/powerpoint/2010/main" val="18068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C3FD-0FDD-651E-A45E-522DA113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CEE9-9A1A-E253-3CDC-7E7ABBDD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3967" y="1840316"/>
            <a:ext cx="4895056" cy="40355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Features:</a:t>
            </a:r>
          </a:p>
          <a:p>
            <a:r>
              <a:rPr lang="en-US"/>
              <a:t>A bannered image from the show</a:t>
            </a:r>
          </a:p>
          <a:p>
            <a:r>
              <a:rPr lang="en-US"/>
              <a:t>A list of biographical information on the left side that includes items such as Main Cast</a:t>
            </a:r>
          </a:p>
          <a:p>
            <a:r>
              <a:rPr lang="en-US"/>
              <a:t>A synopsis of the show</a:t>
            </a:r>
          </a:p>
          <a:p>
            <a:r>
              <a:rPr lang="en-US"/>
              <a:t>A “Like” function</a:t>
            </a:r>
          </a:p>
          <a:p>
            <a:r>
              <a:rPr lang="en-US"/>
              <a:t>Featured reviews</a:t>
            </a:r>
          </a:p>
          <a:p>
            <a:r>
              <a:rPr lang="en-US"/>
              <a:t>Show-specific season and episode selectors</a:t>
            </a:r>
          </a:p>
          <a:p>
            <a:r>
              <a:rPr lang="en-US"/>
              <a:t>A text field to submit a review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87938A-8050-EA31-F8E5-3ED2CF58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Show Overview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79C9B3-52FC-4304-B95A-EC1072C6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83" y="1064683"/>
            <a:ext cx="6180983" cy="52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924A-F51D-019B-F895-0B25775AF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4B0862-DFC5-54BD-FEA7-827937A3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Season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17C-4CF5-176C-6679-B344BD501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713316"/>
            <a:ext cx="3931972" cy="4077884"/>
          </a:xfrm>
        </p:spPr>
        <p:txBody>
          <a:bodyPr/>
          <a:lstStyle/>
          <a:p>
            <a:r>
              <a:rPr lang="en-US"/>
              <a:t>Features similar to Show Overview</a:t>
            </a:r>
          </a:p>
          <a:p>
            <a:pPr>
              <a:buClr>
                <a:srgbClr val="1287C3"/>
              </a:buClr>
            </a:pPr>
            <a:r>
              <a:rPr lang="en-US"/>
              <a:t>Be able to write a review regarding an individual season</a:t>
            </a:r>
          </a:p>
          <a:p>
            <a:pPr>
              <a:buClr>
                <a:srgbClr val="1287C3"/>
              </a:buClr>
            </a:pPr>
            <a:r>
              <a:rPr lang="en-US"/>
              <a:t>Get specific information regarding which Casts were in the season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4548-72AD-6B59-2BC4-027412A7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8" t="97" r="159" b="189"/>
          <a:stretch/>
        </p:blipFill>
        <p:spPr>
          <a:xfrm>
            <a:off x="5417494" y="1070101"/>
            <a:ext cx="6659255" cy="55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0E42-A8B4-DD8B-6543-0202582E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43319-7809-377F-D1AD-8990994FE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459" y="1755382"/>
            <a:ext cx="4529715" cy="4035551"/>
          </a:xfrm>
        </p:spPr>
        <p:txBody>
          <a:bodyPr/>
          <a:lstStyle/>
          <a:p>
            <a:r>
              <a:rPr lang="en-US"/>
              <a:t>Has features like Show and Season Overview</a:t>
            </a:r>
          </a:p>
          <a:p>
            <a:pPr>
              <a:buClr>
                <a:srgbClr val="1287C3"/>
              </a:buClr>
            </a:pPr>
            <a:r>
              <a:rPr lang="en-US"/>
              <a:t>Be able to write a review on an individual episode</a:t>
            </a:r>
          </a:p>
          <a:p>
            <a:pPr>
              <a:buClr>
                <a:srgbClr val="1287C3"/>
              </a:buClr>
            </a:pPr>
            <a:r>
              <a:rPr lang="en-US"/>
              <a:t>See specific information on each episode such as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Cast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Episode Synopsis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2DFD2-291B-3599-9AF0-26638C8D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Episode Overview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B4AF6AF-B1C8-464C-2099-27D8470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95" y="1596025"/>
            <a:ext cx="6170984" cy="5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7494-1391-FAFC-05C2-2C478FA4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3138-B6C5-990D-D053-BC898B34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823"/>
          </a:xfrm>
        </p:spPr>
        <p:txBody>
          <a:bodyPr/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01F-CDF7-C0D6-8A87-51C3D45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13896"/>
            <a:ext cx="6828964" cy="4776673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/>
              <a:t>Any questions or comments?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7494-1391-FAFC-05C2-2C478FA4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3138-B6C5-990D-D053-BC898B34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823"/>
          </a:xfrm>
        </p:spPr>
        <p:txBody>
          <a:bodyPr/>
          <a:lstStyle/>
          <a:p>
            <a:pPr algn="l"/>
            <a:r>
              <a:rPr lang="en-US"/>
              <a:t>What’s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01F-CDF7-C0D6-8A87-51C3D45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13896"/>
            <a:ext cx="6828964" cy="4776673"/>
          </a:xfrm>
        </p:spPr>
        <p:txBody>
          <a:bodyPr>
            <a:normAutofit lnSpcReduction="10000"/>
          </a:bodyPr>
          <a:lstStyle/>
          <a:p>
            <a:r>
              <a:rPr lang="en-US"/>
              <a:t>Rotten Potatoes – An introduction (Paul)</a:t>
            </a:r>
          </a:p>
          <a:p>
            <a:r>
              <a:rPr lang="en-US"/>
              <a:t>An Overview of the App (Paul)</a:t>
            </a:r>
          </a:p>
          <a:p>
            <a:r>
              <a:rPr lang="en-US"/>
              <a:t>How Content is Fetched – A brief summary (Nicholas)</a:t>
            </a:r>
          </a:p>
          <a:p>
            <a:r>
              <a:rPr lang="en-US"/>
              <a:t>A demo</a:t>
            </a:r>
          </a:p>
          <a:p>
            <a:pPr lvl="1"/>
            <a:r>
              <a:rPr lang="en-US"/>
              <a:t>Login Screen (Caleb)</a:t>
            </a:r>
          </a:p>
          <a:p>
            <a:pPr lvl="1"/>
            <a:r>
              <a:rPr lang="en-US"/>
              <a:t>Home Page (Caleb)</a:t>
            </a:r>
          </a:p>
          <a:p>
            <a:pPr lvl="1"/>
            <a:r>
              <a:rPr lang="en-US"/>
              <a:t>Search Page (Nicholas)</a:t>
            </a:r>
          </a:p>
          <a:p>
            <a:pPr lvl="1"/>
            <a:r>
              <a:rPr lang="en-US"/>
              <a:t>Show Overview (Chang)</a:t>
            </a:r>
          </a:p>
          <a:p>
            <a:pPr lvl="1"/>
            <a:r>
              <a:rPr lang="en-US"/>
              <a:t>Season Overview (Chang)</a:t>
            </a:r>
          </a:p>
          <a:p>
            <a:pPr lvl="1"/>
            <a:r>
              <a:rPr lang="en-US"/>
              <a:t>Episode Overview (Bryn)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1776-6AB0-C4DD-415A-B8C03404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Rotten Potatoes –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D359-0153-0F8E-E6FD-E07E650F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5649"/>
            <a:ext cx="6891594" cy="403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1">
                <a:solidFill>
                  <a:srgbClr val="1F2328"/>
                </a:solidFill>
                <a:effectLst/>
                <a:latin typeface="-apple-system"/>
              </a:rPr>
              <a:t>All user </a:t>
            </a:r>
            <a:r>
              <a:rPr lang="en-US" sz="2000" i="1">
                <a:solidFill>
                  <a:srgbClr val="1F2328"/>
                </a:solidFill>
                <a:latin typeface="-apple-system"/>
              </a:rPr>
              <a:t>reviews! Boil '</a:t>
            </a:r>
            <a:r>
              <a:rPr lang="en-US" sz="2000" i="1" err="1">
                <a:solidFill>
                  <a:srgbClr val="1F2328"/>
                </a:solidFill>
                <a:latin typeface="-apple-system"/>
              </a:rPr>
              <a:t>em</a:t>
            </a:r>
            <a:r>
              <a:rPr lang="en-US" sz="2000" b="0" i="1">
                <a:solidFill>
                  <a:srgbClr val="1F2328"/>
                </a:solidFill>
                <a:effectLst/>
                <a:latin typeface="-apple-system"/>
              </a:rPr>
              <a:t>, mash '</a:t>
            </a:r>
            <a:r>
              <a:rPr lang="en-US" sz="2000" b="0" i="1" err="1">
                <a:solidFill>
                  <a:srgbClr val="1F2328"/>
                </a:solidFill>
                <a:effectLst/>
                <a:latin typeface="-apple-system"/>
              </a:rPr>
              <a:t>em</a:t>
            </a:r>
            <a:r>
              <a:rPr lang="en-US" sz="2000" b="0" i="1">
                <a:solidFill>
                  <a:srgbClr val="1F2328"/>
                </a:solidFill>
                <a:effectLst/>
                <a:latin typeface="-apple-system"/>
              </a:rPr>
              <a:t>, stick '</a:t>
            </a:r>
            <a:r>
              <a:rPr lang="en-US" sz="2000" b="0" i="1" err="1">
                <a:solidFill>
                  <a:srgbClr val="1F2328"/>
                </a:solidFill>
                <a:effectLst/>
                <a:latin typeface="-apple-system"/>
              </a:rPr>
              <a:t>em</a:t>
            </a:r>
            <a:r>
              <a:rPr lang="en-US" sz="2000" b="0" i="1">
                <a:solidFill>
                  <a:srgbClr val="1F2328"/>
                </a:solidFill>
                <a:effectLst/>
                <a:latin typeface="-apple-system"/>
              </a:rPr>
              <a:t> in stew!</a:t>
            </a:r>
          </a:p>
          <a:p>
            <a:pPr marL="0" indent="0">
              <a:buNone/>
            </a:pPr>
            <a:r>
              <a:rPr lang="en-US" sz="1600"/>
              <a:t> </a:t>
            </a:r>
            <a:endParaRPr lang="en-US"/>
          </a:p>
          <a:p>
            <a:r>
              <a:rPr lang="en-US"/>
              <a:t>Need for better consistency in TV show reviews</a:t>
            </a:r>
          </a:p>
          <a:p>
            <a:r>
              <a:rPr lang="en-US"/>
              <a:t>Existing apps are subject to wild swings in fandom temperature causing the app’s objectivity to languish.</a:t>
            </a:r>
          </a:p>
          <a:p>
            <a:r>
              <a:rPr lang="en-US" b="1"/>
              <a:t>Rotten Potatoes </a:t>
            </a:r>
            <a:r>
              <a:rPr lang="en-US"/>
              <a:t>– Logged in users can access different shows, submit reviews for specific seasons, and/or episodes.</a:t>
            </a:r>
          </a:p>
        </p:txBody>
      </p:sp>
      <p:pic>
        <p:nvPicPr>
          <p:cNvPr id="5" name="Picture 4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77A5DE4-F67A-47C1-9E34-2C1101F0A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29489" y="2190720"/>
            <a:ext cx="2121280" cy="607457"/>
          </a:xfrm>
          <a:prstGeom prst="rect">
            <a:avLst/>
          </a:prstGeom>
        </p:spPr>
      </p:pic>
      <p:pic>
        <p:nvPicPr>
          <p:cNvPr id="8" name="Picture 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FE82BDAF-39AF-6197-0868-3303D6F15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50635" y="3078677"/>
            <a:ext cx="1478988" cy="746217"/>
          </a:xfrm>
          <a:prstGeom prst="rect">
            <a:avLst/>
          </a:prstGeom>
        </p:spPr>
      </p:pic>
      <p:pic>
        <p:nvPicPr>
          <p:cNvPr id="11" name="Picture 10" descr="A black and orange face with red eyes&#10;&#10;Description automatically generated">
            <a:extLst>
              <a:ext uri="{FF2B5EF4-FFF2-40B4-BE49-F238E27FC236}">
                <a16:creationId xmlns:a16="http://schemas.microsoft.com/office/drawing/2014/main" id="{79FEFAD6-8234-49F5-BB2A-34CC3151C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72571" y="4654143"/>
            <a:ext cx="1035118" cy="874787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B49384-5C1C-A775-2CB1-B076B497A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20497" y="4041875"/>
            <a:ext cx="1739265" cy="3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AD37D-523B-29DA-DD9A-7CA79708E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00A-7C6E-A912-3E7F-D6EAEF3A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An Overview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F826-75D6-507E-4D81-65FDE199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492" y="591898"/>
            <a:ext cx="4395300" cy="5309030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buNone/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</a:t>
            </a:r>
            <a:r>
              <a:rPr lang="en-US" sz="16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pps based on the following principles: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Integrity</a:t>
            </a:r>
            <a:r>
              <a:rPr lang="en-US" sz="14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database uses constraints to maintain accurate relationships between data.</a:t>
            </a: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Transparency</a:t>
            </a:r>
            <a:r>
              <a:rPr lang="en-US" sz="14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implemented a simple review calculation methodology.</a:t>
            </a: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 – Our application is tested for performance, maintains high reliability and availability, and ensure a user-friendly and accessible interface. </a:t>
            </a:r>
            <a:endParaRPr lang="en-US" sz="1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584B66-E7C1-0AFB-2D5D-4D2507A4456C}"/>
              </a:ext>
            </a:extLst>
          </p:cNvPr>
          <p:cNvSpPr txBox="1">
            <a:spLocks/>
          </p:cNvSpPr>
          <p:nvPr/>
        </p:nvSpPr>
        <p:spPr>
          <a:xfrm>
            <a:off x="1641187" y="1865377"/>
            <a:ext cx="5676977" cy="468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We have six core functional requirements. Users must be able to:</a:t>
            </a:r>
          </a:p>
          <a:p>
            <a:r>
              <a:rPr lang="en-US" i="1"/>
              <a:t>Login to the app</a:t>
            </a:r>
          </a:p>
          <a:p>
            <a:pPr>
              <a:buClr>
                <a:srgbClr val="1287C3"/>
              </a:buClr>
            </a:pPr>
            <a:r>
              <a:rPr lang="en-US" i="1"/>
              <a:t>Search for TV shows</a:t>
            </a:r>
            <a:endParaRPr lang="en-US"/>
          </a:p>
          <a:p>
            <a:r>
              <a:rPr lang="en-US" i="1"/>
              <a:t>Submit reviews</a:t>
            </a:r>
          </a:p>
          <a:p>
            <a:r>
              <a:rPr lang="en-US" i="1"/>
              <a:t>Goto Home via Home Button</a:t>
            </a:r>
          </a:p>
          <a:p>
            <a:r>
              <a:rPr lang="en-US" i="1"/>
              <a:t>See/review Individual Season Information</a:t>
            </a:r>
          </a:p>
          <a:p>
            <a:r>
              <a:rPr lang="en-US" i="1"/>
              <a:t>See/review Individual Episode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388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6A00-6EE9-520A-A755-4AE7D86E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99D-74EB-C878-2A8C-945E5B4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How Content is Fetched – A brief summary</a:t>
            </a:r>
          </a:p>
        </p:txBody>
      </p:sp>
      <p:pic>
        <p:nvPicPr>
          <p:cNvPr id="6" name="Content Placeholder 5" descr="A blue and green logo&#10;&#10;Description automatically generated">
            <a:extLst>
              <a:ext uri="{FF2B5EF4-FFF2-40B4-BE49-F238E27FC236}">
                <a16:creationId xmlns:a16="http://schemas.microsoft.com/office/drawing/2014/main" id="{695F6607-9563-ED3E-3DAE-14B00F127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4" y="2298065"/>
            <a:ext cx="3018919" cy="3018919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D30FF6-8006-DCAE-8DB7-F7A8EEF8663E}"/>
              </a:ext>
            </a:extLst>
          </p:cNvPr>
          <p:cNvSpPr txBox="1">
            <a:spLocks/>
          </p:cNvSpPr>
          <p:nvPr/>
        </p:nvSpPr>
        <p:spPr>
          <a:xfrm>
            <a:off x="1641187" y="1865377"/>
            <a:ext cx="4841910" cy="403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Registered with </a:t>
            </a:r>
            <a:r>
              <a:rPr lang="en-US" b="1"/>
              <a:t>The Movie Database </a:t>
            </a:r>
            <a:r>
              <a:rPr lang="en-US"/>
              <a:t>(TMDB)</a:t>
            </a:r>
          </a:p>
          <a:p>
            <a:r>
              <a:rPr lang="en-US"/>
              <a:t>Utilized GET calls through their API to gather content for our app</a:t>
            </a:r>
          </a:p>
          <a:p>
            <a:r>
              <a:rPr lang="en-US"/>
              <a:t>Utilized in our code for real-time content without the need to:</a:t>
            </a:r>
          </a:p>
          <a:p>
            <a:pPr lvl="1"/>
            <a:r>
              <a:rPr lang="en-US"/>
              <a:t>Create a new content database</a:t>
            </a:r>
          </a:p>
          <a:p>
            <a:pPr lvl="1"/>
            <a:r>
              <a:rPr lang="en-US"/>
              <a:t>Maintain a content database.</a:t>
            </a:r>
          </a:p>
        </p:txBody>
      </p:sp>
    </p:spTree>
    <p:extLst>
      <p:ext uri="{BB962C8B-B14F-4D97-AF65-F5344CB8AC3E}">
        <p14:creationId xmlns:p14="http://schemas.microsoft.com/office/powerpoint/2010/main" val="1073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0B59-2C5A-8929-5304-E8FF5561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6700"/>
              <a:t>Rotten Potatoes</a:t>
            </a:r>
            <a:br>
              <a:rPr lang="en-US"/>
            </a:br>
            <a:r>
              <a:rPr lang="en-US" sz="1200"/>
              <a:t> </a:t>
            </a:r>
            <a:br>
              <a:rPr lang="en-US"/>
            </a:br>
            <a:r>
              <a:rPr lang="en-US"/>
              <a:t>A demo</a:t>
            </a:r>
          </a:p>
        </p:txBody>
      </p:sp>
    </p:spTree>
    <p:extLst>
      <p:ext uri="{BB962C8B-B14F-4D97-AF65-F5344CB8AC3E}">
        <p14:creationId xmlns:p14="http://schemas.microsoft.com/office/powerpoint/2010/main" val="1534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AAFE-CD22-4690-3F18-8CE9B2A22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713316"/>
            <a:ext cx="3339305" cy="4077884"/>
          </a:xfrm>
        </p:spPr>
        <p:txBody>
          <a:bodyPr/>
          <a:lstStyle/>
          <a:p>
            <a:r>
              <a:rPr lang="en-US"/>
              <a:t>Users enter their username and password to login to the site</a:t>
            </a:r>
          </a:p>
          <a:p>
            <a:pPr>
              <a:buClr>
                <a:srgbClr val="1287C3"/>
              </a:buClr>
            </a:pPr>
            <a:r>
              <a:rPr lang="en-US"/>
              <a:t>Will ping "Invalid Username/Password" if it isn't correct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400AD1-DBDE-CB8F-153D-58FEC4BC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Login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A65AC5-C7FD-8249-66BF-5E781411A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6191" y="835591"/>
            <a:ext cx="6878199" cy="5826690"/>
          </a:xfrm>
        </p:spPr>
      </p:pic>
    </p:spTree>
    <p:extLst>
      <p:ext uri="{BB962C8B-B14F-4D97-AF65-F5344CB8AC3E}">
        <p14:creationId xmlns:p14="http://schemas.microsoft.com/office/powerpoint/2010/main" val="417690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56525-3C88-D3A7-DA86-84463D133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5130-4D44-9CFB-C87E-243C205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4658" y="1755649"/>
            <a:ext cx="4377287" cy="40355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Features:</a:t>
            </a:r>
          </a:p>
          <a:p>
            <a:r>
              <a:rPr lang="en-US"/>
              <a:t>Lists of suggested shows (TMDB API)</a:t>
            </a:r>
          </a:p>
          <a:p>
            <a:r>
              <a:rPr lang="en-US"/>
              <a:t>A fixed search bar located at the top of every page</a:t>
            </a:r>
          </a:p>
          <a:p>
            <a:r>
              <a:rPr lang="en-US"/>
              <a:t>A fixed home button to return to this page</a:t>
            </a:r>
          </a:p>
          <a:p>
            <a:r>
              <a:rPr lang="en-US"/>
              <a:t>A logout button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2233D4-7998-21F2-59B7-CAF53846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US"/>
              <a:t>Home 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DB353A6-285B-57AD-BD53-1EAB7A92D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4523" y="1116624"/>
            <a:ext cx="6625247" cy="5619260"/>
          </a:xfrm>
        </p:spPr>
      </p:pic>
    </p:spTree>
    <p:extLst>
      <p:ext uri="{BB962C8B-B14F-4D97-AF65-F5344CB8AC3E}">
        <p14:creationId xmlns:p14="http://schemas.microsoft.com/office/powerpoint/2010/main" val="321844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08458-0DF6-3094-DC75-A7C2BF2D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DE8-2BA5-1071-42C5-229B4121E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395" y="2009649"/>
            <a:ext cx="3730889" cy="4077884"/>
          </a:xfrm>
        </p:spPr>
        <p:txBody>
          <a:bodyPr/>
          <a:lstStyle/>
          <a:p>
            <a:r>
              <a:rPr lang="en-US"/>
              <a:t>Provides a list of options based on the search lexicon</a:t>
            </a:r>
          </a:p>
          <a:p>
            <a:r>
              <a:rPr lang="en-US"/>
              <a:t>Utilizes TMDB API</a:t>
            </a:r>
          </a:p>
          <a:p>
            <a:r>
              <a:rPr lang="en-US"/>
              <a:t>Users can click on the specific item they would like to open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D330A9-A071-54DB-CA0E-A4C54F96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023130" cy="1027515"/>
          </a:xfrm>
        </p:spPr>
        <p:txBody>
          <a:bodyPr/>
          <a:lstStyle/>
          <a:p>
            <a:pPr algn="l"/>
            <a:r>
              <a:rPr lang="en-US"/>
              <a:t>Search 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EC3F87-1268-82CD-163F-D9416083B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0518" y="986367"/>
            <a:ext cx="6835037" cy="5744633"/>
          </a:xfrm>
        </p:spPr>
      </p:pic>
    </p:spTree>
    <p:extLst>
      <p:ext uri="{BB962C8B-B14F-4D97-AF65-F5344CB8AC3E}">
        <p14:creationId xmlns:p14="http://schemas.microsoft.com/office/powerpoint/2010/main" val="402326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Rotten Potatoes</vt:lpstr>
      <vt:lpstr>What’s ahead</vt:lpstr>
      <vt:lpstr>Rotten Potatoes – An introduction</vt:lpstr>
      <vt:lpstr>An Overview of the App</vt:lpstr>
      <vt:lpstr>How Content is Fetched – A brief summary</vt:lpstr>
      <vt:lpstr>Rotten Potatoes   A demo</vt:lpstr>
      <vt:lpstr>Login Screen</vt:lpstr>
      <vt:lpstr>Home Page</vt:lpstr>
      <vt:lpstr>Search Page</vt:lpstr>
      <vt:lpstr>Show Overview</vt:lpstr>
      <vt:lpstr>Season Overview</vt:lpstr>
      <vt:lpstr>Episode 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Trevizo, Paul G</dc:creator>
  <cp:revision>2</cp:revision>
  <dcterms:created xsi:type="dcterms:W3CDTF">2024-11-26T03:23:02Z</dcterms:created>
  <dcterms:modified xsi:type="dcterms:W3CDTF">2024-11-27T01:07:00Z</dcterms:modified>
</cp:coreProperties>
</file>