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내용" id="{91D87F95-77A5-4605-ABCE-B95EB975C9A8}">
          <p14:sldIdLst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양식" id="{5A8D522A-EE09-4105-B6A0-9F7280C649B6}">
          <p14:sldIdLst/>
        </p14:section>
      </p14:sectionLst>
    </p:ex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2687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D7FF"/>
    <a:srgbClr val="B7BDC5"/>
    <a:srgbClr val="EDEBEE"/>
    <a:srgbClr val="ED234B"/>
    <a:srgbClr val="7391FF"/>
    <a:srgbClr val="53585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67"/>
    <p:restoredTop sz="94694"/>
  </p:normalViewPr>
  <p:slideViewPr>
    <p:cSldViewPr snapToObjects="1" showGuides="1">
      <p:cViewPr varScale="1">
        <p:scale>
          <a:sx n="35" d="100"/>
          <a:sy n="35" d="100"/>
        </p:scale>
        <p:origin x="516" y="39"/>
      </p:cViewPr>
      <p:guideLst>
        <p:guide pos="966"/>
        <p:guide pos="13123"/>
        <p:guide orient="horz" pos="2687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01/04/2023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01/04/2023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01/04/2023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01/04/2023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01/04/2023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01/04/2023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01/04/2023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01/04/2023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01/04/2023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01/04/2023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01/04/2023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01/04/2023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01/04/2023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1750796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1. </a:t>
            </a:r>
            <a:r>
              <a:rPr lang="ko-KR" altLang="en-US" dirty="0"/>
              <a:t>아나콘다</a:t>
            </a:r>
            <a:r>
              <a:rPr lang="en-US" altLang="ko-KR" dirty="0"/>
              <a:t>(</a:t>
            </a:r>
            <a:r>
              <a:rPr lang="en-US" dirty="0"/>
              <a:t>Anaconda) </a:t>
            </a:r>
            <a:r>
              <a:rPr lang="ko-KR" altLang="en-US" dirty="0"/>
              <a:t>설치 페이지 </a:t>
            </a:r>
            <a:r>
              <a:rPr lang="en-US" altLang="ko-KR" dirty="0"/>
              <a:t>&gt; MacOS </a:t>
            </a:r>
            <a:r>
              <a:rPr lang="ko-KR" altLang="en-US" dirty="0"/>
              <a:t>선택 </a:t>
            </a:r>
            <a:endParaRPr dirty="0"/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2B5DC1-2BE5-BE0A-AB3A-0DDCB4137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271" y="3365278"/>
            <a:ext cx="18513879" cy="83281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327D5E0-8303-FD09-DA2F-60848A6C6F72}"/>
              </a:ext>
            </a:extLst>
          </p:cNvPr>
          <p:cNvSpPr/>
          <p:nvPr/>
        </p:nvSpPr>
        <p:spPr>
          <a:xfrm>
            <a:off x="8878838" y="7866112"/>
            <a:ext cx="4680520" cy="432048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0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1750796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2. </a:t>
            </a:r>
            <a:r>
              <a:rPr lang="ko-KR" altLang="en-US" dirty="0"/>
              <a:t>다운로드 받은 </a:t>
            </a:r>
            <a:r>
              <a:rPr lang="en-US" altLang="ko-KR" dirty="0"/>
              <a:t>Anacond3-20xx.xx-MacOSX-x86_64.pkg </a:t>
            </a:r>
            <a:r>
              <a:rPr lang="ko-KR" altLang="en-US" dirty="0"/>
              <a:t>실행</a:t>
            </a:r>
            <a:endParaRPr dirty="0"/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C9AE88-8AD3-3620-B83F-9D8F325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342" y="3072657"/>
            <a:ext cx="14401600" cy="1029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1750796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3. </a:t>
            </a:r>
            <a:r>
              <a:rPr lang="ko-KR" altLang="en-US" dirty="0"/>
              <a:t>기본값으로 설치 진행</a:t>
            </a:r>
            <a:endParaRPr dirty="0"/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C91F2A-46A1-79E2-4069-D9AB204FB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342" y="3185592"/>
            <a:ext cx="13823138" cy="99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3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1750796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4. </a:t>
            </a:r>
            <a:r>
              <a:rPr lang="ko-KR" altLang="en-US" dirty="0"/>
              <a:t>설치 완료</a:t>
            </a:r>
            <a:endParaRPr dirty="0"/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A0197F-A637-ABFF-9A93-16B0BDF47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726" y="3039239"/>
            <a:ext cx="14025297" cy="996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5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1750796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5. Mac</a:t>
            </a:r>
            <a:r>
              <a:rPr lang="ko-KR" altLang="en-US" dirty="0"/>
              <a:t> 터미널</a:t>
            </a:r>
            <a:r>
              <a:rPr lang="en-US" altLang="ko-KR" dirty="0"/>
              <a:t>(terminal) </a:t>
            </a:r>
            <a:r>
              <a:rPr lang="ko-KR" altLang="en-US" dirty="0"/>
              <a:t>실행 후 </a:t>
            </a:r>
            <a:r>
              <a:rPr lang="en-US" altLang="ko-KR" dirty="0"/>
              <a:t>‘</a:t>
            </a:r>
            <a:r>
              <a:rPr lang="en-US" altLang="ko-KR" dirty="0" err="1"/>
              <a:t>jupyter</a:t>
            </a:r>
            <a:r>
              <a:rPr lang="en-US" altLang="ko-KR" dirty="0"/>
              <a:t> notebook’ </a:t>
            </a:r>
            <a:r>
              <a:rPr lang="ko-KR" altLang="en-US" dirty="0"/>
              <a:t>입력</a:t>
            </a:r>
            <a:endParaRPr dirty="0"/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FAF24D-3AB0-0EB0-3DF8-7F8A5048A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780" y="3842916"/>
            <a:ext cx="16014852" cy="841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5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1750796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6. </a:t>
            </a:r>
            <a:r>
              <a:rPr lang="ko-KR" altLang="en-US" dirty="0"/>
              <a:t>브라우저에서 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팝업 실행 확인</a:t>
            </a:r>
            <a:endParaRPr dirty="0"/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801B32-B829-FB2E-6109-57441B16C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652" y="3113584"/>
            <a:ext cx="14099107" cy="943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2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1750796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C00000"/>
                </a:solidFill>
              </a:rPr>
              <a:t>※ Mac</a:t>
            </a:r>
            <a:r>
              <a:rPr lang="ko-KR" altLang="en-US" b="1" dirty="0">
                <a:solidFill>
                  <a:srgbClr val="C00000"/>
                </a:solidFill>
              </a:rPr>
              <a:t> 터미널에서 </a:t>
            </a:r>
            <a:r>
              <a:rPr lang="en-US" altLang="ko-KR" b="1" dirty="0" err="1">
                <a:solidFill>
                  <a:srgbClr val="C00000"/>
                </a:solidFill>
              </a:rPr>
              <a:t>jupyter</a:t>
            </a:r>
            <a:r>
              <a:rPr lang="en-US" altLang="ko-KR" b="1" dirty="0">
                <a:solidFill>
                  <a:srgbClr val="C00000"/>
                </a:solidFill>
              </a:rPr>
              <a:t> notebook </a:t>
            </a:r>
            <a:r>
              <a:rPr lang="ko-KR" altLang="en-US" b="1" dirty="0">
                <a:solidFill>
                  <a:srgbClr val="C00000"/>
                </a:solidFill>
              </a:rPr>
              <a:t>실행이 안 될 경우 </a:t>
            </a:r>
            <a:r>
              <a:rPr lang="en-US" altLang="ko-KR" b="1" dirty="0">
                <a:solidFill>
                  <a:srgbClr val="C00000"/>
                </a:solidFill>
              </a:rPr>
              <a:t>(command  not found </a:t>
            </a:r>
            <a:r>
              <a:rPr lang="ko-KR" altLang="en-US" b="1" dirty="0">
                <a:solidFill>
                  <a:srgbClr val="C00000"/>
                </a:solidFill>
              </a:rPr>
              <a:t>에러가 날 경우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08FB4E-534F-6891-9757-BA2B47F7B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102" y="5345832"/>
            <a:ext cx="14780585" cy="249935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$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echo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'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export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PATH="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본인anaconda설치위치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/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bin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:$PATH"' &gt;&gt; ~/.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bashrc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endParaRPr lang="en-US" altLang="ko-KR" sz="3600" dirty="0">
              <a:latin typeface="Arial Unicode MS"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$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echo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'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export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PATH="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본인anaconda설치위치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/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bin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:$PATH"' &gt;&gt; ~/.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zshrc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$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source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~/.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bashrc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$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source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~/.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zshrc</a:t>
            </a:r>
            <a:r>
              <a:rPr kumimoji="0" lang="ko-KR" altLang="ko-KR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hape 224">
            <a:extLst>
              <a:ext uri="{FF2B5EF4-FFF2-40B4-BE49-F238E27FC236}">
                <a16:creationId xmlns:a16="http://schemas.microsoft.com/office/drawing/2014/main" id="{CE129C2E-6B6E-1159-9185-25C9F1CDD5A1}"/>
              </a:ext>
            </a:extLst>
          </p:cNvPr>
          <p:cNvSpPr/>
          <p:nvPr/>
        </p:nvSpPr>
        <p:spPr>
          <a:xfrm>
            <a:off x="2223272" y="3473624"/>
            <a:ext cx="17507966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대부분의 원인은 시스템 환경변수에 아나콘다 경로가 추가되지 않았을 경우입니다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아나콘다 경로를 </a:t>
            </a:r>
            <a:r>
              <a:rPr lang="en-US" altLang="ko-KR" dirty="0">
                <a:sym typeface="Wingdings" panose="05000000000000000000" pitchFamily="2" charset="2"/>
              </a:rPr>
              <a:t>Mac </a:t>
            </a:r>
            <a:r>
              <a:rPr lang="ko-KR" altLang="en-US" dirty="0">
                <a:sym typeface="Wingdings" panose="05000000000000000000" pitchFamily="2" charset="2"/>
              </a:rPr>
              <a:t>환경 변수로 세팅해주는 방법</a:t>
            </a:r>
            <a:endParaRPr dirty="0"/>
          </a:p>
        </p:txBody>
      </p:sp>
      <p:sp>
        <p:nvSpPr>
          <p:cNvPr id="7" name="Shape 224">
            <a:extLst>
              <a:ext uri="{FF2B5EF4-FFF2-40B4-BE49-F238E27FC236}">
                <a16:creationId xmlns:a16="http://schemas.microsoft.com/office/drawing/2014/main" id="{D02CCA1E-9C99-5213-97F6-60EEA15A46D6}"/>
              </a:ext>
            </a:extLst>
          </p:cNvPr>
          <p:cNvSpPr/>
          <p:nvPr/>
        </p:nvSpPr>
        <p:spPr>
          <a:xfrm>
            <a:off x="2223272" y="4858519"/>
            <a:ext cx="482453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b="1" dirty="0"/>
              <a:t>Mac</a:t>
            </a:r>
            <a:r>
              <a:rPr lang="ko-KR" altLang="en-US" b="1" dirty="0"/>
              <a:t> </a:t>
            </a:r>
            <a:r>
              <a:rPr lang="en-US" altLang="ko-KR" b="1" dirty="0"/>
              <a:t>&gt;</a:t>
            </a:r>
            <a:r>
              <a:rPr lang="ko-KR" altLang="en-US" b="1" dirty="0"/>
              <a:t> </a:t>
            </a:r>
            <a:r>
              <a:rPr lang="en-US" altLang="ko-KR" b="1" dirty="0"/>
              <a:t>terminal</a:t>
            </a:r>
            <a:endParaRPr b="1" dirty="0"/>
          </a:p>
        </p:txBody>
      </p:sp>
      <p:sp>
        <p:nvSpPr>
          <p:cNvPr id="9" name="Shape 224">
            <a:extLst>
              <a:ext uri="{FF2B5EF4-FFF2-40B4-BE49-F238E27FC236}">
                <a16:creationId xmlns:a16="http://schemas.microsoft.com/office/drawing/2014/main" id="{F8B6B5C8-C288-FB88-8774-52B42A20F266}"/>
              </a:ext>
            </a:extLst>
          </p:cNvPr>
          <p:cNvSpPr/>
          <p:nvPr/>
        </p:nvSpPr>
        <p:spPr>
          <a:xfrm>
            <a:off x="2223272" y="8370169"/>
            <a:ext cx="482453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예시</a:t>
            </a:r>
            <a:endParaRPr b="1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47916CC-54C0-6065-B86D-E72DCECF0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271" y="8863819"/>
            <a:ext cx="14811415" cy="230832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3600" dirty="0">
                <a:latin typeface="Arial Unicode MS"/>
              </a:rPr>
              <a:t>$ </a:t>
            </a:r>
            <a:r>
              <a:rPr lang="ko-KR" altLang="ko-KR" sz="3600" dirty="0" err="1">
                <a:latin typeface="Arial Unicode MS"/>
              </a:rPr>
              <a:t>echo</a:t>
            </a:r>
            <a:r>
              <a:rPr lang="ko-KR" altLang="ko-KR" sz="3600" dirty="0">
                <a:latin typeface="Arial Unicode MS"/>
              </a:rPr>
              <a:t> '</a:t>
            </a:r>
            <a:r>
              <a:rPr lang="ko-KR" altLang="ko-KR" sz="3600" dirty="0" err="1">
                <a:latin typeface="Arial Unicode MS"/>
              </a:rPr>
              <a:t>export</a:t>
            </a:r>
            <a:r>
              <a:rPr lang="ko-KR" altLang="ko-KR" sz="3600" dirty="0">
                <a:latin typeface="Arial Unicode MS"/>
              </a:rPr>
              <a:t> PATH="/</a:t>
            </a:r>
            <a:r>
              <a:rPr lang="ko-KR" altLang="ko-KR" sz="3600" dirty="0" err="1">
                <a:latin typeface="Arial Unicode MS"/>
              </a:rPr>
              <a:t>opt</a:t>
            </a:r>
            <a:r>
              <a:rPr lang="ko-KR" altLang="ko-KR" sz="3600" dirty="0">
                <a:latin typeface="Arial Unicode MS"/>
              </a:rPr>
              <a:t>/anaconda3/</a:t>
            </a:r>
            <a:r>
              <a:rPr lang="ko-KR" altLang="ko-KR" sz="3600" dirty="0" err="1">
                <a:latin typeface="Arial Unicode MS"/>
              </a:rPr>
              <a:t>bin</a:t>
            </a:r>
            <a:r>
              <a:rPr lang="ko-KR" altLang="ko-KR" sz="3600" dirty="0">
                <a:latin typeface="Arial Unicode MS"/>
              </a:rPr>
              <a:t>:$PATH"' &gt;&gt; ~/.</a:t>
            </a:r>
            <a:r>
              <a:rPr lang="ko-KR" altLang="ko-KR" sz="3600" dirty="0" err="1">
                <a:latin typeface="Arial Unicode MS"/>
              </a:rPr>
              <a:t>bashrc</a:t>
            </a:r>
            <a:r>
              <a:rPr lang="ko-KR" altLang="ko-KR" sz="3600" dirty="0">
                <a:latin typeface="Arial Unicode MS"/>
              </a:rPr>
              <a:t> </a:t>
            </a:r>
            <a:endParaRPr lang="en-US" altLang="ko-KR" sz="36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3600" dirty="0">
                <a:latin typeface="Arial Unicode MS"/>
              </a:rPr>
              <a:t>$ </a:t>
            </a:r>
            <a:r>
              <a:rPr lang="ko-KR" altLang="ko-KR" sz="3600" dirty="0" err="1">
                <a:latin typeface="Arial Unicode MS"/>
              </a:rPr>
              <a:t>echo</a:t>
            </a:r>
            <a:r>
              <a:rPr lang="ko-KR" altLang="ko-KR" sz="3600" dirty="0">
                <a:latin typeface="Arial Unicode MS"/>
              </a:rPr>
              <a:t> '</a:t>
            </a:r>
            <a:r>
              <a:rPr lang="ko-KR" altLang="ko-KR" sz="3600" dirty="0" err="1">
                <a:latin typeface="Arial Unicode MS"/>
              </a:rPr>
              <a:t>export</a:t>
            </a:r>
            <a:r>
              <a:rPr lang="ko-KR" altLang="ko-KR" sz="3600" dirty="0">
                <a:latin typeface="Arial Unicode MS"/>
              </a:rPr>
              <a:t> PATH="/</a:t>
            </a:r>
            <a:r>
              <a:rPr lang="ko-KR" altLang="ko-KR" sz="3600" dirty="0" err="1">
                <a:latin typeface="Arial Unicode MS"/>
              </a:rPr>
              <a:t>opt</a:t>
            </a:r>
            <a:r>
              <a:rPr lang="ko-KR" altLang="ko-KR" sz="3600" dirty="0">
                <a:latin typeface="Arial Unicode MS"/>
              </a:rPr>
              <a:t>/anaconda3/</a:t>
            </a:r>
            <a:r>
              <a:rPr lang="ko-KR" altLang="ko-KR" sz="3600" dirty="0" err="1">
                <a:latin typeface="Arial Unicode MS"/>
              </a:rPr>
              <a:t>bin</a:t>
            </a:r>
            <a:r>
              <a:rPr lang="ko-KR" altLang="ko-KR" sz="3600" dirty="0">
                <a:latin typeface="Arial Unicode MS"/>
              </a:rPr>
              <a:t>:$PATH"' &gt;&gt; ~/.</a:t>
            </a:r>
            <a:r>
              <a:rPr lang="ko-KR" altLang="ko-KR" sz="3600" dirty="0" err="1">
                <a:latin typeface="Arial Unicode MS"/>
              </a:rPr>
              <a:t>zshrc</a:t>
            </a:r>
            <a:r>
              <a:rPr lang="ko-KR" altLang="ko-KR" sz="3600" dirty="0">
                <a:latin typeface="Arial Unicode MS"/>
              </a:rPr>
              <a:t> </a:t>
            </a:r>
            <a:endParaRPr lang="en-US" altLang="ko-KR" sz="36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3600" dirty="0">
                <a:latin typeface="Arial Unicode MS"/>
              </a:rPr>
              <a:t>$ </a:t>
            </a:r>
            <a:r>
              <a:rPr lang="ko-KR" altLang="ko-KR" sz="3600" dirty="0" err="1">
                <a:latin typeface="Arial Unicode MS"/>
              </a:rPr>
              <a:t>source</a:t>
            </a:r>
            <a:r>
              <a:rPr lang="ko-KR" altLang="ko-KR" sz="3600" dirty="0">
                <a:latin typeface="Arial Unicode MS"/>
              </a:rPr>
              <a:t> ~/.</a:t>
            </a:r>
            <a:r>
              <a:rPr lang="ko-KR" altLang="ko-KR" sz="3600" dirty="0" err="1">
                <a:latin typeface="Arial Unicode MS"/>
              </a:rPr>
              <a:t>bashrc</a:t>
            </a:r>
            <a:r>
              <a:rPr lang="ko-KR" altLang="ko-KR" sz="3600" dirty="0">
                <a:latin typeface="Arial Unicode MS"/>
              </a:rPr>
              <a:t> </a:t>
            </a:r>
            <a:endParaRPr lang="en-US" altLang="ko-KR" sz="36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3600" dirty="0">
                <a:latin typeface="Arial Unicode MS"/>
              </a:rPr>
              <a:t>$ </a:t>
            </a:r>
            <a:r>
              <a:rPr lang="ko-KR" altLang="ko-KR" sz="3600" dirty="0" err="1">
                <a:latin typeface="Arial Unicode MS"/>
              </a:rPr>
              <a:t>source</a:t>
            </a:r>
            <a:r>
              <a:rPr lang="ko-KR" altLang="ko-KR" sz="3600" dirty="0">
                <a:latin typeface="Arial Unicode MS"/>
              </a:rPr>
              <a:t> ~/.</a:t>
            </a:r>
            <a:r>
              <a:rPr lang="ko-KR" altLang="ko-KR" sz="3600" dirty="0" err="1">
                <a:latin typeface="Arial Unicode MS"/>
              </a:rPr>
              <a:t>zshrc</a:t>
            </a:r>
            <a:r>
              <a:rPr lang="ko-KR" altLang="ko-KR" sz="3600" dirty="0">
                <a:latin typeface="Arial Unicode MS"/>
              </a:rPr>
              <a:t> </a:t>
            </a:r>
          </a:p>
        </p:txBody>
      </p:sp>
      <p:sp>
        <p:nvSpPr>
          <p:cNvPr id="11" name="Shape 224">
            <a:extLst>
              <a:ext uri="{FF2B5EF4-FFF2-40B4-BE49-F238E27FC236}">
                <a16:creationId xmlns:a16="http://schemas.microsoft.com/office/drawing/2014/main" id="{AABCB577-398C-393D-BF81-B3C4F9EC9F44}"/>
              </a:ext>
            </a:extLst>
          </p:cNvPr>
          <p:cNvSpPr/>
          <p:nvPr/>
        </p:nvSpPr>
        <p:spPr>
          <a:xfrm>
            <a:off x="2223272" y="11716289"/>
            <a:ext cx="1750796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재부팅 후 </a:t>
            </a:r>
            <a:r>
              <a:rPr lang="en-US" altLang="ko-KR" dirty="0"/>
              <a:t>Mac </a:t>
            </a:r>
            <a:r>
              <a:rPr lang="ko-KR" altLang="en-US" dirty="0"/>
              <a:t>터미널에서 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‘</a:t>
            </a:r>
            <a:r>
              <a:rPr lang="en-US" altLang="ko-KR" dirty="0" err="1">
                <a:solidFill>
                  <a:srgbClr val="333333"/>
                </a:solidFill>
                <a:latin typeface="Consolas" panose="020B0609020204030204" pitchFamily="49" charset="0"/>
              </a:rPr>
              <a:t>jupyter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notebook’ 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을 입력합니다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208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595</TotalTime>
  <Words>190</Words>
  <Application>Microsoft Office PowerPoint</Application>
  <PresentationFormat>사용자 지정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Arial Unicode MS</vt:lpstr>
      <vt:lpstr>SpoqaHanSans-Bold</vt:lpstr>
      <vt:lpstr>SpoqaHanSans-Light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PARK SHIN NYUM</cp:lastModifiedBy>
  <cp:revision>242</cp:revision>
  <dcterms:created xsi:type="dcterms:W3CDTF">2021-04-05T07:22:06Z</dcterms:created>
  <dcterms:modified xsi:type="dcterms:W3CDTF">2023-01-04T13:28:44Z</dcterms:modified>
</cp:coreProperties>
</file>