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07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9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51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2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64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9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75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7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9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7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62B0-3AB8-4A95-AAA4-94ACAE5639FF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39D0-E232-4688-A2F4-3D4E7154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40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12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3" Type="http://schemas.openxmlformats.org/officeDocument/2006/relationships/image" Target="../media/image34.png"/><Relationship Id="rId7" Type="http://schemas.openxmlformats.org/officeDocument/2006/relationships/image" Target="../media/image58.png"/><Relationship Id="rId12" Type="http://schemas.openxmlformats.org/officeDocument/2006/relationships/image" Target="../media/image601.png"/><Relationship Id="rId17" Type="http://schemas.openxmlformats.org/officeDocument/2006/relationships/image" Target="../media/image65.png"/><Relationship Id="rId2" Type="http://schemas.openxmlformats.org/officeDocument/2006/relationships/image" Target="../media/image1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Relationship Id="rId1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microsoft.com/office/2007/relationships/hdphoto" Target="../media/hdphoto1.wdp"/><Relationship Id="rId21" Type="http://schemas.microsoft.com/office/2007/relationships/hdphoto" Target="../media/hdphoto5.wdp"/><Relationship Id="rId7" Type="http://schemas.openxmlformats.org/officeDocument/2006/relationships/image" Target="../media/image17.jpeg"/><Relationship Id="rId12" Type="http://schemas.openxmlformats.org/officeDocument/2006/relationships/image" Target="../media/image210.png"/><Relationship Id="rId17" Type="http://schemas.microsoft.com/office/2007/relationships/hdphoto" Target="../media/hdphoto3.wdp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15" Type="http://schemas.openxmlformats.org/officeDocument/2006/relationships/image" Target="../media/image24.png"/><Relationship Id="rId23" Type="http://schemas.microsoft.com/office/2007/relationships/hdphoto" Target="../media/hdphoto6.wdp"/><Relationship Id="rId19" Type="http://schemas.microsoft.com/office/2007/relationships/hdphoto" Target="../media/hdphoto4.wdp"/><Relationship Id="rId4" Type="http://schemas.openxmlformats.org/officeDocument/2006/relationships/image" Target="../media/image7.png"/><Relationship Id="rId14" Type="http://schemas.openxmlformats.org/officeDocument/2006/relationships/image" Target="../media/image23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555497" y="1345586"/>
            <a:ext cx="4656647" cy="4580965"/>
            <a:chOff x="3555497" y="1345586"/>
            <a:chExt cx="4656647" cy="4580965"/>
          </a:xfrm>
        </p:grpSpPr>
        <p:sp>
          <p:nvSpPr>
            <p:cNvPr id="70" name="橢圓 69"/>
            <p:cNvSpPr/>
            <p:nvPr/>
          </p:nvSpPr>
          <p:spPr>
            <a:xfrm rot="5400000">
              <a:off x="7233945" y="3938298"/>
              <a:ext cx="400219" cy="744810"/>
            </a:xfrm>
            <a:prstGeom prst="ellipse">
              <a:avLst/>
            </a:prstGeom>
            <a:solidFill>
              <a:srgbClr val="FFFEEE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 rot="5400000">
              <a:off x="4122284" y="3270760"/>
              <a:ext cx="400219" cy="744810"/>
            </a:xfrm>
            <a:prstGeom prst="ellipse">
              <a:avLst/>
            </a:prstGeom>
            <a:solidFill>
              <a:srgbClr val="FFFEEE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 rot="5400000">
              <a:off x="4638611" y="1893634"/>
              <a:ext cx="400219" cy="744810"/>
            </a:xfrm>
            <a:prstGeom prst="ellipse">
              <a:avLst/>
            </a:prstGeom>
            <a:solidFill>
              <a:srgbClr val="FFFEEE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 rot="5400000">
              <a:off x="7639629" y="2573496"/>
              <a:ext cx="400219" cy="744810"/>
            </a:xfrm>
            <a:prstGeom prst="ellipse">
              <a:avLst/>
            </a:prstGeom>
            <a:solidFill>
              <a:srgbClr val="FFFEEE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3555497" y="1345586"/>
              <a:ext cx="4542227" cy="4580965"/>
              <a:chOff x="3505620" y="1328960"/>
              <a:chExt cx="4542227" cy="4580965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3505620" y="2315136"/>
                <a:ext cx="4541892" cy="3594789"/>
                <a:chOff x="3505620" y="2315136"/>
                <a:chExt cx="4541892" cy="3594789"/>
              </a:xfrm>
            </p:grpSpPr>
            <p:cxnSp>
              <p:nvCxnSpPr>
                <p:cNvPr id="57" name="直線單箭頭接點 56"/>
                <p:cNvCxnSpPr/>
                <p:nvPr/>
              </p:nvCxnSpPr>
              <p:spPr>
                <a:xfrm flipV="1">
                  <a:off x="6062242" y="2591180"/>
                  <a:ext cx="241637" cy="676190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群組 18"/>
                <p:cNvGrpSpPr/>
                <p:nvPr/>
              </p:nvGrpSpPr>
              <p:grpSpPr>
                <a:xfrm>
                  <a:off x="3505620" y="4331337"/>
                  <a:ext cx="1184167" cy="1578588"/>
                  <a:chOff x="3584255" y="4351844"/>
                  <a:chExt cx="1184167" cy="1578588"/>
                </a:xfrm>
              </p:grpSpPr>
              <p:cxnSp>
                <p:nvCxnSpPr>
                  <p:cNvPr id="50" name="直線單箭頭接點 49"/>
                  <p:cNvCxnSpPr/>
                  <p:nvPr/>
                </p:nvCxnSpPr>
                <p:spPr>
                  <a:xfrm flipH="1">
                    <a:off x="3591398" y="4806706"/>
                    <a:ext cx="1" cy="810317"/>
                  </a:xfrm>
                  <a:prstGeom prst="straightConnector1">
                    <a:avLst/>
                  </a:prstGeom>
                  <a:ln w="28575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單箭頭接點 50"/>
                  <p:cNvCxnSpPr/>
                  <p:nvPr/>
                </p:nvCxnSpPr>
                <p:spPr>
                  <a:xfrm flipV="1">
                    <a:off x="3584255" y="4566211"/>
                    <a:ext cx="674917" cy="251461"/>
                  </a:xfrm>
                  <a:prstGeom prst="straightConnector1">
                    <a:avLst/>
                  </a:prstGeom>
                  <a:ln w="28575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單箭頭接點 55"/>
                  <p:cNvCxnSpPr/>
                  <p:nvPr/>
                </p:nvCxnSpPr>
                <p:spPr>
                  <a:xfrm>
                    <a:off x="3584257" y="4811470"/>
                    <a:ext cx="674915" cy="336489"/>
                  </a:xfrm>
                  <a:prstGeom prst="straightConnector1">
                    <a:avLst/>
                  </a:prstGeom>
                  <a:ln w="28575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字方塊 60"/>
                      <p:cNvSpPr txBox="1"/>
                      <p:nvPr/>
                    </p:nvSpPr>
                    <p:spPr>
                      <a:xfrm>
                        <a:off x="4453079" y="4351844"/>
                        <a:ext cx="315343" cy="3105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字方塊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3079" y="4351844"/>
                        <a:ext cx="315343" cy="310598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9608" r="-5882" b="-1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文字方塊 67"/>
                      <p:cNvSpPr txBox="1"/>
                      <p:nvPr/>
                    </p:nvSpPr>
                    <p:spPr>
                      <a:xfrm>
                        <a:off x="4392032" y="5106419"/>
                        <a:ext cx="277960" cy="3105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68" name="文字方塊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2032" y="5106419"/>
                        <a:ext cx="277960" cy="310598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0000" r="-6667" b="-156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文字方塊 68"/>
                      <p:cNvSpPr txBox="1"/>
                      <p:nvPr/>
                    </p:nvSpPr>
                    <p:spPr>
                      <a:xfrm>
                        <a:off x="3619281" y="5619834"/>
                        <a:ext cx="305918" cy="3105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69" name="文字方塊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19281" y="5619834"/>
                        <a:ext cx="305918" cy="31059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0000" t="-46000" r="-66000" b="-1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群組 17"/>
                <p:cNvGrpSpPr/>
                <p:nvPr/>
              </p:nvGrpSpPr>
              <p:grpSpPr>
                <a:xfrm rot="450511">
                  <a:off x="4308709" y="2376268"/>
                  <a:ext cx="3456692" cy="1813045"/>
                  <a:chOff x="4393931" y="1844059"/>
                  <a:chExt cx="3456692" cy="1813045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 rot="3480000">
                    <a:off x="7778623" y="2140847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9" name="橢圓 48"/>
                  <p:cNvSpPr/>
                  <p:nvPr/>
                </p:nvSpPr>
                <p:spPr>
                  <a:xfrm rot="3480000">
                    <a:off x="4714230" y="1844059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" name="橢圓 54"/>
                  <p:cNvSpPr/>
                  <p:nvPr/>
                </p:nvSpPr>
                <p:spPr>
                  <a:xfrm rot="3480000">
                    <a:off x="4393931" y="3292238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文字方塊 74"/>
                      <p:cNvSpPr txBox="1"/>
                      <p:nvPr/>
                    </p:nvSpPr>
                    <p:spPr>
                      <a:xfrm rot="21149489">
                        <a:off x="6765600" y="2891451"/>
                        <a:ext cx="217175" cy="2416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5" name="文字方塊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1149489">
                        <a:off x="6765600" y="2891451"/>
                        <a:ext cx="217175" cy="24160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9444" b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字方塊 77"/>
                      <p:cNvSpPr txBox="1"/>
                      <p:nvPr/>
                    </p:nvSpPr>
                    <p:spPr>
                      <a:xfrm rot="21149489">
                        <a:off x="6047111" y="3415499"/>
                        <a:ext cx="239746" cy="2416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8" name="文字方塊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1149489">
                        <a:off x="6047111" y="3415499"/>
                        <a:ext cx="239746" cy="24160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949" t="-32500" r="-61538" b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字方塊 78"/>
                      <p:cNvSpPr txBox="1"/>
                      <p:nvPr/>
                    </p:nvSpPr>
                    <p:spPr>
                      <a:xfrm rot="21149489">
                        <a:off x="6667160" y="2214814"/>
                        <a:ext cx="246734" cy="2416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9" name="文字方塊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1149489">
                        <a:off x="6667160" y="2214814"/>
                        <a:ext cx="246734" cy="24160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500" t="-35897" r="-60000"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直線接點 19"/>
                  <p:cNvCxnSpPr/>
                  <p:nvPr/>
                </p:nvCxnSpPr>
                <p:spPr>
                  <a:xfrm rot="21149489" flipV="1">
                    <a:off x="4721932" y="2432273"/>
                    <a:ext cx="2782000" cy="65701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接點 8"/>
                  <p:cNvCxnSpPr/>
                  <p:nvPr/>
                </p:nvCxnSpPr>
                <p:spPr>
                  <a:xfrm rot="21149489">
                    <a:off x="5122818" y="1868024"/>
                    <a:ext cx="2066576" cy="176026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線單箭頭接點 71"/>
                  <p:cNvCxnSpPr/>
                  <p:nvPr/>
                </p:nvCxnSpPr>
                <p:spPr>
                  <a:xfrm flipV="1">
                    <a:off x="6140779" y="2533650"/>
                    <a:ext cx="575044" cy="21413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單箭頭接點 39"/>
                  <p:cNvCxnSpPr/>
                  <p:nvPr/>
                </p:nvCxnSpPr>
                <p:spPr>
                  <a:xfrm>
                    <a:off x="6140779" y="2738782"/>
                    <a:ext cx="510145" cy="327722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單箭頭接點 42"/>
                  <p:cNvCxnSpPr/>
                  <p:nvPr/>
                </p:nvCxnSpPr>
                <p:spPr>
                  <a:xfrm rot="21149489" flipH="1">
                    <a:off x="5951649" y="2748027"/>
                    <a:ext cx="241475" cy="675972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橢圓 9"/>
                  <p:cNvSpPr/>
                  <p:nvPr/>
                </p:nvSpPr>
                <p:spPr>
                  <a:xfrm rot="3480000">
                    <a:off x="7565010" y="3545135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57"/>
                    <p:cNvSpPr txBox="1"/>
                    <p:nvPr/>
                  </p:nvSpPr>
                  <p:spPr>
                    <a:xfrm>
                      <a:off x="6152977" y="2315136"/>
                      <a:ext cx="14471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58" name="文字方塊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52977" y="2315136"/>
                      <a:ext cx="144719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1667" r="-37500"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文字方塊 59"/>
                    <p:cNvSpPr txBox="1"/>
                    <p:nvPr/>
                  </p:nvSpPr>
                  <p:spPr>
                    <a:xfrm>
                      <a:off x="7888366" y="3620189"/>
                      <a:ext cx="15914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60" name="文字方塊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8366" y="3620189"/>
                      <a:ext cx="159146" cy="21544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6923" r="-1923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直線單箭頭接點 61"/>
                <p:cNvCxnSpPr/>
                <p:nvPr/>
              </p:nvCxnSpPr>
              <p:spPr>
                <a:xfrm flipV="1">
                  <a:off x="3505620" y="3283153"/>
                  <a:ext cx="2550145" cy="1503047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文字方塊 64"/>
                    <p:cNvSpPr txBox="1"/>
                    <p:nvPr/>
                  </p:nvSpPr>
                  <p:spPr>
                    <a:xfrm>
                      <a:off x="5074830" y="3940167"/>
                      <a:ext cx="14170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65" name="文字方塊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4830" y="3940167"/>
                      <a:ext cx="141705" cy="21544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6667" r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直線單箭頭接點 36"/>
              <p:cNvCxnSpPr/>
              <p:nvPr/>
            </p:nvCxnSpPr>
            <p:spPr>
              <a:xfrm flipV="1">
                <a:off x="4788844" y="1567838"/>
                <a:ext cx="241637" cy="676190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4796475" y="1328960"/>
                    <a:ext cx="18716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38" name="文字方塊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475" y="1328960"/>
                    <a:ext cx="187167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2258" r="-6452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直線單箭頭接點 38"/>
              <p:cNvCxnSpPr/>
              <p:nvPr/>
            </p:nvCxnSpPr>
            <p:spPr>
              <a:xfrm flipV="1">
                <a:off x="7806210" y="2232011"/>
                <a:ext cx="241637" cy="676190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7756583" y="2020938"/>
                    <a:ext cx="19005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41" name="文字方塊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6583" y="2020938"/>
                    <a:ext cx="190052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5484" r="-3226" b="-30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直線單箭頭接點 41"/>
              <p:cNvCxnSpPr/>
              <p:nvPr/>
            </p:nvCxnSpPr>
            <p:spPr>
              <a:xfrm flipV="1">
                <a:off x="7392750" y="3626539"/>
                <a:ext cx="241637" cy="676190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7400381" y="3387661"/>
                    <a:ext cx="19422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0381" y="3387661"/>
                    <a:ext cx="194220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1250" r="-3125" b="-30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直線單箭頭接點 58"/>
              <p:cNvCxnSpPr/>
              <p:nvPr/>
            </p:nvCxnSpPr>
            <p:spPr>
              <a:xfrm flipV="1">
                <a:off x="4278103" y="2958540"/>
                <a:ext cx="241637" cy="676190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字方塊 62"/>
                  <p:cNvSpPr txBox="1"/>
                  <p:nvPr/>
                </p:nvSpPr>
                <p:spPr>
                  <a:xfrm>
                    <a:off x="4285734" y="2719662"/>
                    <a:ext cx="19422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63" name="文字方塊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5734" y="2719662"/>
                    <a:ext cx="194220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250" r="-3125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773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655249" y="1268641"/>
            <a:ext cx="4640719" cy="4558158"/>
            <a:chOff x="3655249" y="1268641"/>
            <a:chExt cx="4640719" cy="4558158"/>
          </a:xfrm>
        </p:grpSpPr>
        <p:sp>
          <p:nvSpPr>
            <p:cNvPr id="59" name="橢圓 58"/>
            <p:cNvSpPr/>
            <p:nvPr/>
          </p:nvSpPr>
          <p:spPr>
            <a:xfrm rot="5400000">
              <a:off x="4218238" y="3175979"/>
              <a:ext cx="400219" cy="744810"/>
            </a:xfrm>
            <a:prstGeom prst="ellipse">
              <a:avLst/>
            </a:prstGeom>
            <a:solidFill>
              <a:srgbClr val="FFFEEE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 rot="5400000">
              <a:off x="4748001" y="1792172"/>
              <a:ext cx="400219" cy="744810"/>
            </a:xfrm>
            <a:prstGeom prst="ellipse">
              <a:avLst/>
            </a:prstGeom>
            <a:solidFill>
              <a:srgbClr val="FFFEEE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 rot="5400000">
              <a:off x="5391801" y="3982503"/>
              <a:ext cx="400219" cy="744810"/>
            </a:xfrm>
            <a:prstGeom prst="ellipse">
              <a:avLst/>
            </a:prstGeom>
            <a:solidFill>
              <a:srgbClr val="FFFEEE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 rot="5400000">
              <a:off x="6619600" y="1685394"/>
              <a:ext cx="400219" cy="744810"/>
            </a:xfrm>
            <a:prstGeom prst="ellipse">
              <a:avLst/>
            </a:prstGeom>
            <a:solidFill>
              <a:srgbClr val="FFFEEE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 rot="5400000">
              <a:off x="7723453" y="2451781"/>
              <a:ext cx="400219" cy="744810"/>
            </a:xfrm>
            <a:prstGeom prst="ellipse">
              <a:avLst/>
            </a:prstGeom>
            <a:solidFill>
              <a:srgbClr val="FFFEEE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 rot="5400000">
              <a:off x="7364410" y="3830996"/>
              <a:ext cx="400219" cy="744810"/>
            </a:xfrm>
            <a:prstGeom prst="ellipse">
              <a:avLst/>
            </a:prstGeom>
            <a:solidFill>
              <a:srgbClr val="FFFEEE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655249" y="1268641"/>
              <a:ext cx="4541892" cy="4558158"/>
              <a:chOff x="3555497" y="1368393"/>
              <a:chExt cx="4541892" cy="4558158"/>
            </a:xfrm>
          </p:grpSpPr>
          <p:grpSp>
            <p:nvGrpSpPr>
              <p:cNvPr id="2" name="群組 1"/>
              <p:cNvGrpSpPr/>
              <p:nvPr/>
            </p:nvGrpSpPr>
            <p:grpSpPr>
              <a:xfrm>
                <a:off x="3555497" y="1506511"/>
                <a:ext cx="4541892" cy="4420040"/>
                <a:chOff x="3505620" y="1489885"/>
                <a:chExt cx="4541892" cy="4420040"/>
              </a:xfrm>
            </p:grpSpPr>
            <p:grpSp>
              <p:nvGrpSpPr>
                <p:cNvPr id="36" name="群組 35"/>
                <p:cNvGrpSpPr/>
                <p:nvPr/>
              </p:nvGrpSpPr>
              <p:grpSpPr>
                <a:xfrm>
                  <a:off x="3505620" y="2399034"/>
                  <a:ext cx="4541892" cy="3510891"/>
                  <a:chOff x="3505620" y="2399034"/>
                  <a:chExt cx="4541892" cy="3510891"/>
                </a:xfrm>
              </p:grpSpPr>
              <p:cxnSp>
                <p:nvCxnSpPr>
                  <p:cNvPr id="57" name="直線單箭頭接點 56"/>
                  <p:cNvCxnSpPr/>
                  <p:nvPr/>
                </p:nvCxnSpPr>
                <p:spPr>
                  <a:xfrm flipV="1">
                    <a:off x="6062242" y="2615894"/>
                    <a:ext cx="112159" cy="651476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3505620" y="4331337"/>
                    <a:ext cx="1184167" cy="1578588"/>
                    <a:chOff x="3584255" y="4351844"/>
                    <a:chExt cx="1184167" cy="1578588"/>
                  </a:xfrm>
                </p:grpSpPr>
                <p:cxnSp>
                  <p:nvCxnSpPr>
                    <p:cNvPr id="50" name="直線單箭頭接點 49"/>
                    <p:cNvCxnSpPr/>
                    <p:nvPr/>
                  </p:nvCxnSpPr>
                  <p:spPr>
                    <a:xfrm flipH="1">
                      <a:off x="3591398" y="4806706"/>
                      <a:ext cx="1" cy="810317"/>
                    </a:xfrm>
                    <a:prstGeom prst="straightConnector1">
                      <a:avLst/>
                    </a:prstGeom>
                    <a:ln w="28575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線單箭頭接點 50"/>
                    <p:cNvCxnSpPr/>
                    <p:nvPr/>
                  </p:nvCxnSpPr>
                  <p:spPr>
                    <a:xfrm flipV="1">
                      <a:off x="3584255" y="4566211"/>
                      <a:ext cx="674917" cy="251461"/>
                    </a:xfrm>
                    <a:prstGeom prst="straightConnector1">
                      <a:avLst/>
                    </a:prstGeom>
                    <a:ln w="28575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線單箭頭接點 55"/>
                    <p:cNvCxnSpPr/>
                    <p:nvPr/>
                  </p:nvCxnSpPr>
                  <p:spPr>
                    <a:xfrm>
                      <a:off x="3584257" y="4811470"/>
                      <a:ext cx="674915" cy="336489"/>
                    </a:xfrm>
                    <a:prstGeom prst="straightConnector1">
                      <a:avLst/>
                    </a:prstGeom>
                    <a:ln w="28575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字方塊 60"/>
                        <p:cNvSpPr txBox="1"/>
                        <p:nvPr/>
                      </p:nvSpPr>
                      <p:spPr>
                        <a:xfrm>
                          <a:off x="4453079" y="4351844"/>
                          <a:ext cx="315343" cy="3105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文字方塊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53079" y="4351844"/>
                          <a:ext cx="315343" cy="310598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19608" r="-5882" b="-16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文字方塊 67"/>
                        <p:cNvSpPr txBox="1"/>
                        <p:nvPr/>
                      </p:nvSpPr>
                      <p:spPr>
                        <a:xfrm>
                          <a:off x="4392032" y="5106419"/>
                          <a:ext cx="277960" cy="3105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文字方塊 6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2032" y="5106419"/>
                          <a:ext cx="277960" cy="310598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0000" r="-6667" b="-156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文字方塊 68"/>
                        <p:cNvSpPr txBox="1"/>
                        <p:nvPr/>
                      </p:nvSpPr>
                      <p:spPr>
                        <a:xfrm>
                          <a:off x="3619281" y="5619834"/>
                          <a:ext cx="305918" cy="3105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9" name="文字方塊 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19281" y="5619834"/>
                          <a:ext cx="305918" cy="310598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0000" t="-46000" r="-66000" b="-16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群組 17"/>
                  <p:cNvGrpSpPr/>
                  <p:nvPr/>
                </p:nvGrpSpPr>
                <p:grpSpPr>
                  <a:xfrm rot="450511">
                    <a:off x="4637109" y="2399034"/>
                    <a:ext cx="2782000" cy="1760264"/>
                    <a:chOff x="4721932" y="1868024"/>
                    <a:chExt cx="2782000" cy="176026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5" name="文字方塊 74"/>
                        <p:cNvSpPr txBox="1"/>
                        <p:nvPr/>
                      </p:nvSpPr>
                      <p:spPr>
                        <a:xfrm rot="21149489">
                          <a:off x="6750128" y="2541680"/>
                          <a:ext cx="217175" cy="2416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75" name="文字方塊 7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1149489">
                          <a:off x="6750128" y="2541680"/>
                          <a:ext cx="217175" cy="24160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9444" b="-1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文字方塊 77"/>
                        <p:cNvSpPr txBox="1"/>
                        <p:nvPr/>
                      </p:nvSpPr>
                      <p:spPr>
                        <a:xfrm rot="21149489">
                          <a:off x="6227117" y="3200660"/>
                          <a:ext cx="239746" cy="2416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78" name="文字方塊 7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1149489">
                          <a:off x="6227117" y="3200660"/>
                          <a:ext cx="239746" cy="24160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17949" t="-32500" r="-61538" b="-1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文字方塊 78"/>
                        <p:cNvSpPr txBox="1"/>
                        <p:nvPr/>
                      </p:nvSpPr>
                      <p:spPr>
                        <a:xfrm rot="21149489">
                          <a:off x="5629268" y="2065073"/>
                          <a:ext cx="246734" cy="2416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79" name="文字方塊 7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1149489">
                          <a:off x="5629268" y="2065073"/>
                          <a:ext cx="246734" cy="241605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073" t="-35897" r="-58537" b="-1538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0" name="直線接點 19"/>
                    <p:cNvCxnSpPr/>
                    <p:nvPr/>
                  </p:nvCxnSpPr>
                  <p:spPr>
                    <a:xfrm rot="21149489" flipV="1">
                      <a:off x="4721932" y="2432273"/>
                      <a:ext cx="2782000" cy="65701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線接點 8"/>
                    <p:cNvCxnSpPr/>
                    <p:nvPr/>
                  </p:nvCxnSpPr>
                  <p:spPr>
                    <a:xfrm rot="21149489">
                      <a:off x="5122818" y="1868024"/>
                      <a:ext cx="2066576" cy="176026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線單箭頭接點 39"/>
                    <p:cNvCxnSpPr/>
                    <p:nvPr/>
                  </p:nvCxnSpPr>
                  <p:spPr>
                    <a:xfrm rot="21149489" flipH="1" flipV="1">
                      <a:off x="5972995" y="2155366"/>
                      <a:ext cx="139751" cy="612000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線單箭頭接點 42"/>
                    <p:cNvCxnSpPr/>
                    <p:nvPr/>
                  </p:nvCxnSpPr>
                  <p:spPr>
                    <a:xfrm rot="21149489" flipH="1">
                      <a:off x="6095232" y="2749815"/>
                      <a:ext cx="92481" cy="543447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線單箭頭接點 71"/>
                    <p:cNvCxnSpPr/>
                    <p:nvPr/>
                  </p:nvCxnSpPr>
                  <p:spPr>
                    <a:xfrm flipV="1">
                      <a:off x="6140779" y="2533650"/>
                      <a:ext cx="575044" cy="214130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文字方塊 59"/>
                      <p:cNvSpPr txBox="1"/>
                      <p:nvPr/>
                    </p:nvSpPr>
                    <p:spPr>
                      <a:xfrm>
                        <a:off x="7888366" y="3620189"/>
                        <a:ext cx="15914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zh-TW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0" name="文字方塊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8366" y="3620189"/>
                        <a:ext cx="159146" cy="21544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6923" r="-19231"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文字方塊 64"/>
                      <p:cNvSpPr txBox="1"/>
                      <p:nvPr/>
                    </p:nvSpPr>
                    <p:spPr>
                      <a:xfrm>
                        <a:off x="4433882" y="3923902"/>
                        <a:ext cx="1417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zh-TW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5" name="文字方塊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33882" y="3923902"/>
                        <a:ext cx="141705" cy="21544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1739" r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文字方塊 57"/>
                      <p:cNvSpPr txBox="1"/>
                      <p:nvPr/>
                    </p:nvSpPr>
                    <p:spPr>
                      <a:xfrm>
                        <a:off x="6033220" y="2404061"/>
                        <a:ext cx="14471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lang="zh-TW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8" name="文字方塊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3220" y="2404061"/>
                        <a:ext cx="144719" cy="21544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41667" r="-375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文字方塊 37"/>
                    <p:cNvSpPr txBox="1"/>
                    <p:nvPr/>
                  </p:nvSpPr>
                  <p:spPr>
                    <a:xfrm>
                      <a:off x="4607467" y="1489885"/>
                      <a:ext cx="19005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38" name="文字方塊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7467" y="1489885"/>
                      <a:ext cx="190052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2258" r="-3226" b="-3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字方塊 40"/>
                    <p:cNvSpPr txBox="1"/>
                    <p:nvPr/>
                  </p:nvSpPr>
                  <p:spPr>
                    <a:xfrm>
                      <a:off x="7584814" y="2119964"/>
                      <a:ext cx="19422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1" name="文字方塊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84814" y="2119964"/>
                      <a:ext cx="194220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1250" r="-6250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文字方塊 43"/>
                    <p:cNvSpPr txBox="1"/>
                    <p:nvPr/>
                  </p:nvSpPr>
                  <p:spPr>
                    <a:xfrm>
                      <a:off x="7243863" y="3548921"/>
                      <a:ext cx="18716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4" name="文字方塊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3863" y="3548921"/>
                      <a:ext cx="187166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6452"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文字方塊 62"/>
                    <p:cNvSpPr txBox="1"/>
                    <p:nvPr/>
                  </p:nvSpPr>
                  <p:spPr>
                    <a:xfrm>
                      <a:off x="4094926" y="2849209"/>
                      <a:ext cx="19422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63" name="文字方塊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4926" y="2849209"/>
                      <a:ext cx="19422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4375" r="-3125" b="-3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字方塊 69"/>
                  <p:cNvSpPr txBox="1"/>
                  <p:nvPr/>
                </p:nvSpPr>
                <p:spPr>
                  <a:xfrm>
                    <a:off x="6525762" y="1368393"/>
                    <a:ext cx="19422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70" name="文字方塊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5762" y="1368393"/>
                    <a:ext cx="194220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4375" r="-3125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群組 4"/>
              <p:cNvGrpSpPr/>
              <p:nvPr/>
            </p:nvGrpSpPr>
            <p:grpSpPr>
              <a:xfrm>
                <a:off x="5312247" y="3716103"/>
                <a:ext cx="284162" cy="733124"/>
                <a:chOff x="5134192" y="3444511"/>
                <a:chExt cx="284162" cy="733124"/>
              </a:xfrm>
            </p:grpSpPr>
            <p:cxnSp>
              <p:nvCxnSpPr>
                <p:cNvPr id="73" name="直線單箭頭接點 72"/>
                <p:cNvCxnSpPr/>
                <p:nvPr/>
              </p:nvCxnSpPr>
              <p:spPr>
                <a:xfrm flipV="1">
                  <a:off x="5325235" y="3617647"/>
                  <a:ext cx="93119" cy="559988"/>
                </a:xfrm>
                <a:prstGeom prst="straightConnector1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字方塊 73"/>
                    <p:cNvSpPr txBox="1"/>
                    <p:nvPr/>
                  </p:nvSpPr>
                  <p:spPr>
                    <a:xfrm>
                      <a:off x="5134192" y="3444511"/>
                      <a:ext cx="19422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74" name="文字方塊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4192" y="3444511"/>
                      <a:ext cx="194220" cy="21544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1250" r="-3125"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橢圓 75"/>
              <p:cNvSpPr/>
              <p:nvPr/>
            </p:nvSpPr>
            <p:spPr>
              <a:xfrm rot="3930511">
                <a:off x="5464297" y="441322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/>
              <p:cNvCxnSpPr/>
              <p:nvPr/>
            </p:nvCxnSpPr>
            <p:spPr>
              <a:xfrm flipV="1">
                <a:off x="4320063" y="3080817"/>
                <a:ext cx="93119" cy="559988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橢圓 81"/>
              <p:cNvSpPr/>
              <p:nvPr/>
            </p:nvSpPr>
            <p:spPr>
              <a:xfrm rot="3930511">
                <a:off x="4285107" y="36041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3" name="直線單箭頭接點 82"/>
              <p:cNvCxnSpPr/>
              <p:nvPr/>
            </p:nvCxnSpPr>
            <p:spPr>
              <a:xfrm flipV="1">
                <a:off x="4852702" y="1693020"/>
                <a:ext cx="93119" cy="559988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橢圓 83"/>
              <p:cNvSpPr/>
              <p:nvPr/>
            </p:nvSpPr>
            <p:spPr>
              <a:xfrm rot="3930511">
                <a:off x="4817746" y="221634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5" name="直線單箭頭接點 84"/>
              <p:cNvCxnSpPr/>
              <p:nvPr/>
            </p:nvCxnSpPr>
            <p:spPr>
              <a:xfrm flipV="1">
                <a:off x="6718394" y="1593151"/>
                <a:ext cx="93119" cy="559988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橢圓 85"/>
              <p:cNvSpPr/>
              <p:nvPr/>
            </p:nvSpPr>
            <p:spPr>
              <a:xfrm rot="3930511">
                <a:off x="6683438" y="211647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7" name="直線單箭頭接點 86"/>
              <p:cNvCxnSpPr/>
              <p:nvPr/>
            </p:nvCxnSpPr>
            <p:spPr>
              <a:xfrm flipV="1">
                <a:off x="7825510" y="2361989"/>
                <a:ext cx="93119" cy="559988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橢圓 87"/>
              <p:cNvSpPr/>
              <p:nvPr/>
            </p:nvSpPr>
            <p:spPr>
              <a:xfrm rot="3930511">
                <a:off x="7790554" y="28853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單箭頭接點 88"/>
              <p:cNvCxnSpPr/>
              <p:nvPr/>
            </p:nvCxnSpPr>
            <p:spPr>
              <a:xfrm flipV="1">
                <a:off x="7463123" y="3748542"/>
                <a:ext cx="93119" cy="559988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橢圓 89"/>
              <p:cNvSpPr/>
              <p:nvPr/>
            </p:nvSpPr>
            <p:spPr>
              <a:xfrm rot="3930511">
                <a:off x="7428167" y="42718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 flipV="1">
                <a:off x="5600854" y="2352034"/>
                <a:ext cx="1007781" cy="19081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3567576" y="3292709"/>
                <a:ext cx="2551341" cy="1510117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006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群組 270"/>
          <p:cNvGrpSpPr/>
          <p:nvPr/>
        </p:nvGrpSpPr>
        <p:grpSpPr>
          <a:xfrm>
            <a:off x="2266935" y="1455089"/>
            <a:ext cx="7527197" cy="3769494"/>
            <a:chOff x="2350063" y="1654594"/>
            <a:chExt cx="7527197" cy="3769494"/>
          </a:xfrm>
        </p:grpSpPr>
        <p:sp>
          <p:nvSpPr>
            <p:cNvPr id="4" name="矩形 3"/>
            <p:cNvSpPr/>
            <p:nvPr/>
          </p:nvSpPr>
          <p:spPr>
            <a:xfrm>
              <a:off x="2992024" y="2366690"/>
              <a:ext cx="1263139" cy="74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estimator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84010" y="3666246"/>
              <a:ext cx="1263139" cy="74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MoI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estimator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23148" y="2366690"/>
              <a:ext cx="1263139" cy="74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Force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12064" y="3666246"/>
              <a:ext cx="1263139" cy="74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Moment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79658" y="3020624"/>
              <a:ext cx="1263139" cy="74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Multirotor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dynamics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/>
                <p:cNvSpPr/>
                <p:nvPr/>
              </p:nvSpPr>
              <p:spPr>
                <a:xfrm>
                  <a:off x="2354103" y="2353502"/>
                  <a:ext cx="4810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5" name="矩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103" y="2353502"/>
                  <a:ext cx="481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/>
                <p:cNvSpPr txBox="1"/>
                <p:nvPr/>
              </p:nvSpPr>
              <p:spPr>
                <a:xfrm>
                  <a:off x="2432244" y="3586056"/>
                  <a:ext cx="416781" cy="343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6" name="文字方塊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244" y="3586056"/>
                  <a:ext cx="416781" cy="343043"/>
                </a:xfrm>
                <a:prstGeom prst="rect">
                  <a:avLst/>
                </a:prstGeom>
                <a:blipFill>
                  <a:blip r:embed="rId3"/>
                  <a:stretch>
                    <a:fillRect l="-11594" r="-2899" b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5690114" y="5147089"/>
                  <a:ext cx="886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4" y="5147089"/>
                  <a:ext cx="88607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48" r="-6207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/>
                <p:cNvSpPr txBox="1"/>
                <p:nvPr/>
              </p:nvSpPr>
              <p:spPr>
                <a:xfrm>
                  <a:off x="7635624" y="3758569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8" name="文字方塊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624" y="3758569"/>
                  <a:ext cx="2557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810" r="-16667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/>
                <p:cNvSpPr txBox="1"/>
                <p:nvPr/>
              </p:nvSpPr>
              <p:spPr>
                <a:xfrm>
                  <a:off x="7685678" y="2738478"/>
                  <a:ext cx="186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9" name="文字方塊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678" y="2738478"/>
                  <a:ext cx="18626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5161" t="-2174" r="-38710" b="-3260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4446206" y="2239460"/>
                  <a:ext cx="338746" cy="2887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6206" y="2239460"/>
                  <a:ext cx="338746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6364" t="-27660" r="-25455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5423884" y="3522671"/>
                  <a:ext cx="258148" cy="314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884" y="3522671"/>
                  <a:ext cx="258148" cy="314510"/>
                </a:xfrm>
                <a:prstGeom prst="rect">
                  <a:avLst/>
                </a:prstGeom>
                <a:blipFill>
                  <a:blip r:embed="rId8"/>
                  <a:stretch>
                    <a:fillRect l="-21429" t="-19231" r="-61905" b="-2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6629716" y="2738823"/>
                  <a:ext cx="407356" cy="343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716" y="2738823"/>
                  <a:ext cx="407356" cy="343043"/>
                </a:xfrm>
                <a:prstGeom prst="rect">
                  <a:avLst/>
                </a:prstGeom>
                <a:blipFill>
                  <a:blip r:embed="rId9"/>
                  <a:stretch>
                    <a:fillRect l="-13433" t="-39286" r="-34328" b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矩形 89"/>
            <p:cNvSpPr/>
            <p:nvPr/>
          </p:nvSpPr>
          <p:spPr>
            <a:xfrm>
              <a:off x="2766498" y="2012804"/>
              <a:ext cx="4804375" cy="137338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3448156" y="3428555"/>
              <a:ext cx="4122717" cy="1293407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860505" y="1654594"/>
              <a:ext cx="2496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Translational controller</a:t>
              </a:r>
              <a:endPara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5541277" y="4700022"/>
              <a:ext cx="2496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Rotational controller</a:t>
              </a:r>
              <a:endParaRPr lang="zh-TW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線單箭頭接點 94"/>
            <p:cNvCxnSpPr/>
            <p:nvPr/>
          </p:nvCxnSpPr>
          <p:spPr>
            <a:xfrm>
              <a:off x="2354103" y="2738478"/>
              <a:ext cx="6344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>
              <a:off x="4255163" y="2546925"/>
              <a:ext cx="6679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肘形接點 96"/>
            <p:cNvCxnSpPr/>
            <p:nvPr/>
          </p:nvCxnSpPr>
          <p:spPr>
            <a:xfrm rot="16200000" flipH="1">
              <a:off x="6004505" y="3116720"/>
              <a:ext cx="720912" cy="357347"/>
            </a:xfrm>
            <a:prstGeom prst="bentConnector3">
              <a:avLst>
                <a:gd name="adj1" fmla="val -2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5247149" y="3865229"/>
              <a:ext cx="6679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肘形接點 102"/>
            <p:cNvCxnSpPr/>
            <p:nvPr/>
          </p:nvCxnSpPr>
          <p:spPr>
            <a:xfrm flipV="1">
              <a:off x="2848105" y="2738084"/>
              <a:ext cx="2078151" cy="480082"/>
            </a:xfrm>
            <a:prstGeom prst="bentConnector3">
              <a:avLst>
                <a:gd name="adj1" fmla="val 759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肘形接點 109"/>
            <p:cNvCxnSpPr/>
            <p:nvPr/>
          </p:nvCxnSpPr>
          <p:spPr>
            <a:xfrm flipV="1">
              <a:off x="3295650" y="2931280"/>
              <a:ext cx="1630606" cy="388912"/>
            </a:xfrm>
            <a:prstGeom prst="bentConnector3">
              <a:avLst>
                <a:gd name="adj1" fmla="val 794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肘形接點 111"/>
            <p:cNvCxnSpPr/>
            <p:nvPr/>
          </p:nvCxnSpPr>
          <p:spPr>
            <a:xfrm rot="10800000">
              <a:off x="3295653" y="3108952"/>
              <a:ext cx="6197600" cy="1960402"/>
            </a:xfrm>
            <a:prstGeom prst="bentConnector3">
              <a:avLst>
                <a:gd name="adj1" fmla="val 999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肘形接點 133"/>
            <p:cNvCxnSpPr/>
            <p:nvPr/>
          </p:nvCxnSpPr>
          <p:spPr>
            <a:xfrm rot="10800000" flipV="1">
              <a:off x="3295649" y="3423836"/>
              <a:ext cx="6197604" cy="1645520"/>
            </a:xfrm>
            <a:prstGeom prst="bentConnector3">
              <a:avLst>
                <a:gd name="adj1" fmla="val 0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肘形接點 168"/>
            <p:cNvCxnSpPr/>
            <p:nvPr/>
          </p:nvCxnSpPr>
          <p:spPr>
            <a:xfrm rot="10800000">
              <a:off x="2840025" y="2744460"/>
              <a:ext cx="1584564" cy="472209"/>
            </a:xfrm>
            <a:prstGeom prst="bentConnector3">
              <a:avLst>
                <a:gd name="adj1" fmla="val 99742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肘形接點 173"/>
            <p:cNvCxnSpPr/>
            <p:nvPr/>
          </p:nvCxnSpPr>
          <p:spPr>
            <a:xfrm rot="10800000" flipV="1">
              <a:off x="3295650" y="2090304"/>
              <a:ext cx="4152900" cy="268202"/>
            </a:xfrm>
            <a:prstGeom prst="bentConnector3">
              <a:avLst>
                <a:gd name="adj1" fmla="val 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接點 179"/>
            <p:cNvCxnSpPr/>
            <p:nvPr/>
          </p:nvCxnSpPr>
          <p:spPr>
            <a:xfrm rot="16200000" flipH="1">
              <a:off x="7158634" y="2377525"/>
              <a:ext cx="1104622" cy="530176"/>
            </a:xfrm>
            <a:prstGeom prst="bentConnector3">
              <a:avLst>
                <a:gd name="adj1" fmla="val 1000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肘形接點 188"/>
            <p:cNvCxnSpPr/>
            <p:nvPr/>
          </p:nvCxnSpPr>
          <p:spPr>
            <a:xfrm rot="5400000" flipH="1" flipV="1">
              <a:off x="7185139" y="3856148"/>
              <a:ext cx="1052124" cy="529665"/>
            </a:xfrm>
            <a:prstGeom prst="bentConnector3">
              <a:avLst>
                <a:gd name="adj1" fmla="val 1000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肘形接點 199"/>
            <p:cNvCxnSpPr/>
            <p:nvPr/>
          </p:nvCxnSpPr>
          <p:spPr>
            <a:xfrm rot="10800000">
              <a:off x="3984010" y="4307751"/>
              <a:ext cx="3465082" cy="339290"/>
            </a:xfrm>
            <a:prstGeom prst="bentConnector3">
              <a:avLst>
                <a:gd name="adj1" fmla="val 1125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肘形接點 211"/>
            <p:cNvCxnSpPr/>
            <p:nvPr/>
          </p:nvCxnSpPr>
          <p:spPr>
            <a:xfrm rot="5400000" flipH="1" flipV="1">
              <a:off x="5311942" y="4469231"/>
              <a:ext cx="829458" cy="370790"/>
            </a:xfrm>
            <a:prstGeom prst="bentConnector3">
              <a:avLst>
                <a:gd name="adj1" fmla="val 1000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肘形接點 217"/>
            <p:cNvCxnSpPr/>
            <p:nvPr/>
          </p:nvCxnSpPr>
          <p:spPr>
            <a:xfrm flipV="1">
              <a:off x="2670939" y="4054421"/>
              <a:ext cx="3241124" cy="482238"/>
            </a:xfrm>
            <a:prstGeom prst="bentConnector3">
              <a:avLst>
                <a:gd name="adj1" fmla="val 842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單箭頭接點 221"/>
            <p:cNvCxnSpPr/>
            <p:nvPr/>
          </p:nvCxnSpPr>
          <p:spPr>
            <a:xfrm>
              <a:off x="2350063" y="3953979"/>
              <a:ext cx="1630323" cy="7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單箭頭接點 227"/>
            <p:cNvCxnSpPr/>
            <p:nvPr/>
          </p:nvCxnSpPr>
          <p:spPr>
            <a:xfrm flipV="1">
              <a:off x="3295650" y="4139871"/>
              <a:ext cx="684736" cy="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肘形接點 229"/>
            <p:cNvCxnSpPr/>
            <p:nvPr/>
          </p:nvCxnSpPr>
          <p:spPr>
            <a:xfrm rot="10800000" flipV="1">
              <a:off x="3980387" y="3477247"/>
              <a:ext cx="2563247" cy="313061"/>
            </a:xfrm>
            <a:prstGeom prst="bentConnector3">
              <a:avLst>
                <a:gd name="adj1" fmla="val 1168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肘形接點 240"/>
            <p:cNvCxnSpPr/>
            <p:nvPr/>
          </p:nvCxnSpPr>
          <p:spPr>
            <a:xfrm>
              <a:off x="2666464" y="3960359"/>
              <a:ext cx="2730242" cy="576300"/>
            </a:xfrm>
            <a:prstGeom prst="bentConnector3">
              <a:avLst>
                <a:gd name="adj1" fmla="val 228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單箭頭接點 255"/>
            <p:cNvCxnSpPr/>
            <p:nvPr/>
          </p:nvCxnSpPr>
          <p:spPr>
            <a:xfrm>
              <a:off x="9242797" y="3423839"/>
              <a:ext cx="6344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/>
            <p:cNvCxnSpPr/>
            <p:nvPr/>
          </p:nvCxnSpPr>
          <p:spPr>
            <a:xfrm>
              <a:off x="7181990" y="4054421"/>
              <a:ext cx="2638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單箭頭接點 268"/>
            <p:cNvCxnSpPr/>
            <p:nvPr/>
          </p:nvCxnSpPr>
          <p:spPr>
            <a:xfrm>
              <a:off x="6186286" y="2593921"/>
              <a:ext cx="1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981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EC61509-99DA-4700-AE97-6C62EB36D167}"/>
              </a:ext>
            </a:extLst>
          </p:cNvPr>
          <p:cNvGrpSpPr/>
          <p:nvPr/>
        </p:nvGrpSpPr>
        <p:grpSpPr>
          <a:xfrm>
            <a:off x="3478285" y="1614487"/>
            <a:ext cx="5227041" cy="3911365"/>
            <a:chOff x="3478285" y="1614487"/>
            <a:chExt cx="5227041" cy="391136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37343A1-29FF-469E-98DC-F214504D2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1614487"/>
              <a:ext cx="4572000" cy="36290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DFFBA33-4649-43B9-A127-CF4D5A6A5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012" y="1622875"/>
              <a:ext cx="696985" cy="69698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FEF5A05-8851-423E-89FB-7E6DBA45A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285" y="4820478"/>
              <a:ext cx="696985" cy="69698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93A71EC-95C5-4D84-8A2A-C86484BC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8341" y="4828867"/>
              <a:ext cx="696985" cy="69698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BED5A013-F5E1-4E96-9F13-847ABADF9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5073" y="2446394"/>
              <a:ext cx="696985" cy="696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33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群組 75">
            <a:extLst>
              <a:ext uri="{FF2B5EF4-FFF2-40B4-BE49-F238E27FC236}">
                <a16:creationId xmlns:a16="http://schemas.microsoft.com/office/drawing/2014/main" id="{4C4F89CA-58AA-4FE4-8533-BA5A77583EA2}"/>
              </a:ext>
            </a:extLst>
          </p:cNvPr>
          <p:cNvGrpSpPr/>
          <p:nvPr/>
        </p:nvGrpSpPr>
        <p:grpSpPr>
          <a:xfrm>
            <a:off x="1392574" y="907504"/>
            <a:ext cx="9637445" cy="5042991"/>
            <a:chOff x="796955" y="873345"/>
            <a:chExt cx="9637445" cy="504299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56021E3-CB08-463F-B829-6039459D7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0" t="1905" r="14811" b="1947"/>
            <a:stretch/>
          </p:blipFill>
          <p:spPr>
            <a:xfrm>
              <a:off x="796955" y="1252057"/>
              <a:ext cx="4461200" cy="4353886"/>
            </a:xfrm>
            <a:prstGeom prst="rect">
              <a:avLst/>
            </a:prstGeom>
          </p:spPr>
        </p:pic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F30CEE5-D7B7-464E-BD77-AF920642FCB4}"/>
                </a:ext>
              </a:extLst>
            </p:cNvPr>
            <p:cNvGrpSpPr/>
            <p:nvPr/>
          </p:nvGrpSpPr>
          <p:grpSpPr>
            <a:xfrm>
              <a:off x="5567495" y="3872772"/>
              <a:ext cx="1398498" cy="1101106"/>
              <a:chOff x="6516861" y="2938831"/>
              <a:chExt cx="1556414" cy="1208116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3730349A-9A45-4253-8355-2B3212152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9146" y="3068837"/>
                <a:ext cx="1111844" cy="882526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FBBA6575-A35C-4C98-A247-855A82BE6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9946" y="2938831"/>
                <a:ext cx="360679" cy="360679"/>
              </a:xfrm>
              <a:prstGeom prst="rect">
                <a:avLst/>
              </a:prstGeom>
            </p:spPr>
          </p:pic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06AFE911-2FA2-4D82-B9D9-5D07E87F6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861" y="3771023"/>
                <a:ext cx="360679" cy="360679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61507C71-BA15-4902-AD91-1D959D00F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5818" y="3157810"/>
                <a:ext cx="360679" cy="360679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914A116-969B-4348-AAAA-0C5173844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2596" y="3786268"/>
                <a:ext cx="360679" cy="360679"/>
              </a:xfrm>
              <a:prstGeom prst="rect">
                <a:avLst/>
              </a:prstGeom>
            </p:spPr>
          </p:pic>
        </p:grp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3A462DD-F360-4CF4-9045-AFB5467D9A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99" t="12983" r="26299" b="8968"/>
            <a:stretch/>
          </p:blipFill>
          <p:spPr>
            <a:xfrm>
              <a:off x="5957249" y="3090481"/>
              <a:ext cx="586243" cy="723967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239272FD-B64B-4924-9FB2-98EADE6FE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608" y="1401349"/>
              <a:ext cx="975654" cy="73936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73A336AD-9897-4EFE-9681-7370D36E81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4" t="19174" r="6216" b="24401"/>
            <a:stretch/>
          </p:blipFill>
          <p:spPr>
            <a:xfrm>
              <a:off x="5744853" y="2173498"/>
              <a:ext cx="1206064" cy="781144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03E25551-B167-498F-8525-A62EE819A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5" t="5664" r="20762" b="1819"/>
            <a:stretch/>
          </p:blipFill>
          <p:spPr>
            <a:xfrm>
              <a:off x="5795207" y="4996626"/>
              <a:ext cx="586243" cy="919710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12745C68-3B45-4AC6-9A54-D68584083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34" t="8071" r="26548" b="7812"/>
            <a:stretch/>
          </p:blipFill>
          <p:spPr>
            <a:xfrm>
              <a:off x="6444903" y="4996626"/>
              <a:ext cx="490083" cy="884321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4837A6B-C445-43DB-BC47-800FF950FA7A}"/>
                </a:ext>
              </a:extLst>
            </p:cNvPr>
            <p:cNvSpPr txBox="1"/>
            <p:nvPr/>
          </p:nvSpPr>
          <p:spPr>
            <a:xfrm>
              <a:off x="7113986" y="873345"/>
              <a:ext cx="30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Open Sans" panose="02020500000000000000" charset="0"/>
                  <a:cs typeface="Times New Roman" panose="02020603050405020304" pitchFamily="18" charset="0"/>
                </a:rPr>
                <a:t>5V to 3V3 switching regulator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395473F-C001-47B6-9FF0-2762FEB600A2}"/>
                </a:ext>
              </a:extLst>
            </p:cNvPr>
            <p:cNvSpPr txBox="1"/>
            <p:nvPr/>
          </p:nvSpPr>
          <p:spPr>
            <a:xfrm>
              <a:off x="7113985" y="1591412"/>
              <a:ext cx="1308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Open Sans" panose="02020500000000000000" charset="0"/>
                  <a:cs typeface="Times New Roman" panose="02020603050405020304" pitchFamily="18" charset="0"/>
                </a:rPr>
                <a:t>RC receiver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4CAF4F2-61FC-4315-9D5B-148F2D178D11}"/>
                </a:ext>
              </a:extLst>
            </p:cNvPr>
            <p:cNvSpPr txBox="1"/>
            <p:nvPr/>
          </p:nvSpPr>
          <p:spPr>
            <a:xfrm>
              <a:off x="7113985" y="3263608"/>
              <a:ext cx="2130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Open Sans" panose="02020500000000000000" charset="0"/>
                  <a:cs typeface="Times New Roman" panose="02020603050405020304" pitchFamily="18" charset="0"/>
                </a:rPr>
                <a:t>Flight control board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8F253B2-F861-4732-B5C3-CAF7D77A01FC}"/>
                </a:ext>
              </a:extLst>
            </p:cNvPr>
            <p:cNvSpPr txBox="1"/>
            <p:nvPr/>
          </p:nvSpPr>
          <p:spPr>
            <a:xfrm>
              <a:off x="7113985" y="4208774"/>
              <a:ext cx="1862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latin typeface="Times New Roman" panose="02020603050405020304" pitchFamily="18" charset="0"/>
                  <a:ea typeface="Open Sans" panose="02020500000000000000" charset="0"/>
                  <a:cs typeface="Times New Roman" panose="02020603050405020304" pitchFamily="18" charset="0"/>
                </a:rPr>
                <a:t>OptiTrack</a:t>
              </a:r>
              <a:r>
                <a:rPr lang="en-US" altLang="zh-TW" dirty="0">
                  <a:latin typeface="Times New Roman" panose="02020603050405020304" pitchFamily="18" charset="0"/>
                  <a:ea typeface="Open Sans" panose="02020500000000000000" charset="0"/>
                  <a:cs typeface="Times New Roman" panose="02020603050405020304" pitchFamily="18" charset="0"/>
                </a:rPr>
                <a:t> marker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7B8C485-32C7-45A4-A3AB-C2CD6ED215D3}"/>
                </a:ext>
              </a:extLst>
            </p:cNvPr>
            <p:cNvSpPr txBox="1"/>
            <p:nvPr/>
          </p:nvSpPr>
          <p:spPr>
            <a:xfrm>
              <a:off x="7113985" y="5236827"/>
              <a:ext cx="332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Open Sans" panose="02020500000000000000" charset="0"/>
                  <a:cs typeface="Times New Roman" panose="02020603050405020304" pitchFamily="18" charset="0"/>
                </a:rPr>
                <a:t>2.4 GHz, 900 MHz </a:t>
              </a:r>
              <a:r>
                <a:rPr lang="en-US" altLang="zh-TW" dirty="0" err="1">
                  <a:latin typeface="Times New Roman" panose="02020603050405020304" pitchFamily="18" charset="0"/>
                  <a:ea typeface="Open Sans" panose="02020500000000000000" charset="0"/>
                  <a:cs typeface="Times New Roman" panose="02020603050405020304" pitchFamily="18" charset="0"/>
                </a:rPr>
                <a:t>Xbee</a:t>
              </a:r>
              <a:r>
                <a:rPr lang="en-US" altLang="zh-TW" dirty="0">
                  <a:latin typeface="Times New Roman" panose="02020603050405020304" pitchFamily="18" charset="0"/>
                  <a:ea typeface="Open Sans" panose="02020500000000000000" charset="0"/>
                  <a:cs typeface="Times New Roman" panose="02020603050405020304" pitchFamily="18" charset="0"/>
                </a:rPr>
                <a:t> 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C38962A4-C3A2-44C6-9115-6B657FCFF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4" t="31804" r="5923" b="30176"/>
            <a:stretch/>
          </p:blipFill>
          <p:spPr>
            <a:xfrm>
              <a:off x="5826695" y="881734"/>
              <a:ext cx="939567" cy="399571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03F0377-3776-4E9A-96D8-4858083881BE}"/>
                </a:ext>
              </a:extLst>
            </p:cNvPr>
            <p:cNvSpPr txBox="1"/>
            <p:nvPr/>
          </p:nvSpPr>
          <p:spPr>
            <a:xfrm>
              <a:off x="7113985" y="2464188"/>
              <a:ext cx="1308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Open Sans" panose="02020500000000000000" charset="0"/>
                  <a:cs typeface="Times New Roman" panose="02020603050405020304" pitchFamily="18" charset="0"/>
                </a:rPr>
                <a:t>UBEC</a:t>
              </a:r>
              <a:endParaRPr lang="zh-TW" altLang="en-US" dirty="0"/>
            </a:p>
          </p:txBody>
        </p:sp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id="{35EB0C71-FB4C-475F-8B43-1F38E950099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57556" y="1079801"/>
              <a:ext cx="3168000" cy="1908000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接點: 肘形 40">
              <a:extLst>
                <a:ext uri="{FF2B5EF4-FFF2-40B4-BE49-F238E27FC236}">
                  <a16:creationId xmlns:a16="http://schemas.microsoft.com/office/drawing/2014/main" id="{7BA79C74-3329-4AF3-ADAF-8A764D3BCB6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rot="10800000" flipV="1">
              <a:off x="3725856" y="1771031"/>
              <a:ext cx="2064753" cy="97091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接點: 肘形 50">
              <a:extLst>
                <a:ext uri="{FF2B5EF4-FFF2-40B4-BE49-F238E27FC236}">
                  <a16:creationId xmlns:a16="http://schemas.microsoft.com/office/drawing/2014/main" id="{6B10A2DB-311C-4125-8682-C7568D1EDA0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70598" y="2800933"/>
              <a:ext cx="2620010" cy="287124"/>
            </a:xfrm>
            <a:prstGeom prst="bentConnector3">
              <a:avLst>
                <a:gd name="adj1" fmla="val 3014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18BDF06E-9481-41EF-AC16-B082F60B127B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3288888" y="3448274"/>
              <a:ext cx="2668361" cy="41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接點: 肘形 57">
              <a:extLst>
                <a:ext uri="{FF2B5EF4-FFF2-40B4-BE49-F238E27FC236}">
                  <a16:creationId xmlns:a16="http://schemas.microsoft.com/office/drawing/2014/main" id="{F6318C80-3665-4078-9984-7D26CF3A3D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88888" y="3997724"/>
              <a:ext cx="2536668" cy="467712"/>
            </a:xfrm>
            <a:prstGeom prst="bentConnector3">
              <a:avLst>
                <a:gd name="adj1" fmla="val 3214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接點: 肘形 65">
              <a:extLst>
                <a:ext uri="{FF2B5EF4-FFF2-40B4-BE49-F238E27FC236}">
                  <a16:creationId xmlns:a16="http://schemas.microsoft.com/office/drawing/2014/main" id="{FE596F3E-0B06-4CCA-A850-7268B0D06C51}"/>
                </a:ext>
              </a:extLst>
            </p:cNvPr>
            <p:cNvCxnSpPr>
              <a:stCxn id="23" idx="1"/>
            </p:cNvCxnSpPr>
            <p:nvPr/>
          </p:nvCxnSpPr>
          <p:spPr>
            <a:xfrm rot="10800000">
              <a:off x="2466363" y="4037139"/>
              <a:ext cx="3328844" cy="1419343"/>
            </a:xfrm>
            <a:prstGeom prst="bentConnector3">
              <a:avLst>
                <a:gd name="adj1" fmla="val 9989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56A34FC4-7F2D-4009-BB81-DC88E53EDB0A}"/>
                </a:ext>
              </a:extLst>
            </p:cNvPr>
            <p:cNvSpPr/>
            <p:nvPr/>
          </p:nvSpPr>
          <p:spPr>
            <a:xfrm rot="16617110">
              <a:off x="1367104" y="1858169"/>
              <a:ext cx="554652" cy="565087"/>
            </a:xfrm>
            <a:prstGeom prst="arc">
              <a:avLst>
                <a:gd name="adj1" fmla="val 16200000"/>
                <a:gd name="adj2" fmla="val 4211279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7636D9B4-1372-480E-A9A0-A978C62E4179}"/>
                    </a:ext>
                  </a:extLst>
                </p:cNvPr>
                <p:cNvSpPr txBox="1"/>
                <p:nvPr/>
              </p:nvSpPr>
              <p:spPr>
                <a:xfrm>
                  <a:off x="1330397" y="1463253"/>
                  <a:ext cx="2632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7636D9B4-1372-480E-A9A0-A978C62E4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397" y="1463253"/>
                  <a:ext cx="263211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79070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34029DFF-FBB4-4CD2-86FF-818B9D259417}"/>
                </a:ext>
              </a:extLst>
            </p:cNvPr>
            <p:cNvSpPr/>
            <p:nvPr/>
          </p:nvSpPr>
          <p:spPr>
            <a:xfrm rot="17155369">
              <a:off x="4112912" y="1828277"/>
              <a:ext cx="554652" cy="565087"/>
            </a:xfrm>
            <a:prstGeom prst="arc">
              <a:avLst>
                <a:gd name="adj1" fmla="val 16200000"/>
                <a:gd name="adj2" fmla="val 4211279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BF894DF8-5786-4F01-A225-0CCC37543318}"/>
                    </a:ext>
                  </a:extLst>
                </p:cNvPr>
                <p:cNvSpPr txBox="1"/>
                <p:nvPr/>
              </p:nvSpPr>
              <p:spPr>
                <a:xfrm>
                  <a:off x="4193255" y="1427701"/>
                  <a:ext cx="3939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BF894DF8-5786-4F01-A225-0CCC37543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255" y="1427701"/>
                  <a:ext cx="393966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20313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63E94C31-4531-4C71-9B22-0900697D9521}"/>
                </a:ext>
              </a:extLst>
            </p:cNvPr>
            <p:cNvSpPr/>
            <p:nvPr/>
          </p:nvSpPr>
          <p:spPr>
            <a:xfrm rot="17155369">
              <a:off x="1400856" y="4600437"/>
              <a:ext cx="554652" cy="565087"/>
            </a:xfrm>
            <a:prstGeom prst="arc">
              <a:avLst>
                <a:gd name="adj1" fmla="val 16200000"/>
                <a:gd name="adj2" fmla="val 4211279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F7A58226-9E7B-4696-AB05-07FDA5D07ED0}"/>
                    </a:ext>
                  </a:extLst>
                </p:cNvPr>
                <p:cNvSpPr txBox="1"/>
                <p:nvPr/>
              </p:nvSpPr>
              <p:spPr>
                <a:xfrm>
                  <a:off x="1481199" y="4199861"/>
                  <a:ext cx="3939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F7A58226-9E7B-4696-AB05-07FDA5D07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199" y="4199861"/>
                  <a:ext cx="393966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3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7498DC87-A0F0-4F98-ABF7-778E07761086}"/>
                </a:ext>
              </a:extLst>
            </p:cNvPr>
            <p:cNvSpPr/>
            <p:nvPr/>
          </p:nvSpPr>
          <p:spPr>
            <a:xfrm rot="16617110">
              <a:off x="4165569" y="4513074"/>
              <a:ext cx="554652" cy="565087"/>
            </a:xfrm>
            <a:prstGeom prst="arc">
              <a:avLst>
                <a:gd name="adj1" fmla="val 16200000"/>
                <a:gd name="adj2" fmla="val 4211279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5B4E8F6D-2865-4938-93D8-C0E368C903BD}"/>
                    </a:ext>
                  </a:extLst>
                </p:cNvPr>
                <p:cNvSpPr txBox="1"/>
                <p:nvPr/>
              </p:nvSpPr>
              <p:spPr>
                <a:xfrm>
                  <a:off x="4128862" y="4118158"/>
                  <a:ext cx="2632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5B4E8F6D-2865-4938-93D8-C0E368C90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862" y="4118158"/>
                  <a:ext cx="26321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790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9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A3C0F05E-65E3-4C33-B75C-C40D4D289404}"/>
              </a:ext>
            </a:extLst>
          </p:cNvPr>
          <p:cNvGrpSpPr/>
          <p:nvPr/>
        </p:nvGrpSpPr>
        <p:grpSpPr>
          <a:xfrm>
            <a:off x="470932" y="1252057"/>
            <a:ext cx="11250136" cy="4353886"/>
            <a:chOff x="470932" y="1252057"/>
            <a:chExt cx="11250136" cy="4353886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3B4CD353-941D-4872-B920-F5039283D1C4}"/>
                </a:ext>
              </a:extLst>
            </p:cNvPr>
            <p:cNvGrpSpPr/>
            <p:nvPr/>
          </p:nvGrpSpPr>
          <p:grpSpPr>
            <a:xfrm>
              <a:off x="470932" y="1252057"/>
              <a:ext cx="11250136" cy="4353886"/>
              <a:chOff x="470932" y="1252057"/>
              <a:chExt cx="11250136" cy="4353886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EDD7C103-BD65-48D8-AA49-523911A17F2B}"/>
                  </a:ext>
                </a:extLst>
              </p:cNvPr>
              <p:cNvGrpSpPr/>
              <p:nvPr/>
            </p:nvGrpSpPr>
            <p:grpSpPr>
              <a:xfrm>
                <a:off x="470932" y="1252057"/>
                <a:ext cx="11250136" cy="4353886"/>
                <a:chOff x="470932" y="1252057"/>
                <a:chExt cx="11250136" cy="4353886"/>
              </a:xfrm>
            </p:grpSpPr>
            <p:grpSp>
              <p:nvGrpSpPr>
                <p:cNvPr id="43" name="群組 42">
                  <a:extLst>
                    <a:ext uri="{FF2B5EF4-FFF2-40B4-BE49-F238E27FC236}">
                      <a16:creationId xmlns:a16="http://schemas.microsoft.com/office/drawing/2014/main" id="{25483E3A-B33E-4E1D-A57B-96E430C56BE6}"/>
                    </a:ext>
                  </a:extLst>
                </p:cNvPr>
                <p:cNvGrpSpPr/>
                <p:nvPr/>
              </p:nvGrpSpPr>
              <p:grpSpPr>
                <a:xfrm>
                  <a:off x="470932" y="1252057"/>
                  <a:ext cx="11250136" cy="4353886"/>
                  <a:chOff x="373610" y="1252057"/>
                  <a:chExt cx="11250136" cy="4353886"/>
                </a:xfrm>
              </p:grpSpPr>
              <p:grpSp>
                <p:nvGrpSpPr>
                  <p:cNvPr id="19" name="群組 18">
                    <a:extLst>
                      <a:ext uri="{FF2B5EF4-FFF2-40B4-BE49-F238E27FC236}">
                        <a16:creationId xmlns:a16="http://schemas.microsoft.com/office/drawing/2014/main" id="{644B4E67-AF85-4BF5-89E6-8909D7CAE0B3}"/>
                      </a:ext>
                    </a:extLst>
                  </p:cNvPr>
                  <p:cNvGrpSpPr/>
                  <p:nvPr/>
                </p:nvGrpSpPr>
                <p:grpSpPr>
                  <a:xfrm>
                    <a:off x="373610" y="1252057"/>
                    <a:ext cx="11250136" cy="4353886"/>
                    <a:chOff x="365357" y="1407969"/>
                    <a:chExt cx="11250136" cy="4353886"/>
                  </a:xfrm>
                </p:grpSpPr>
                <p:sp>
                  <p:nvSpPr>
                    <p:cNvPr id="29" name="文字方塊 28">
                      <a:extLst>
                        <a:ext uri="{FF2B5EF4-FFF2-40B4-BE49-F238E27FC236}">
                          <a16:creationId xmlns:a16="http://schemas.microsoft.com/office/drawing/2014/main" id="{F395473F-C001-47B6-9FF0-2762FEB600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9612" y="2298599"/>
                      <a:ext cx="13086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Open Sans" panose="02020500000000000000" charset="0"/>
                          <a:cs typeface="Times New Roman" panose="02020603050405020304" pitchFamily="18" charset="0"/>
                        </a:rPr>
                        <a:t>RC receiver</a:t>
                      </a:r>
                      <a:endParaRPr lang="zh-TW" altLang="en-US" dirty="0"/>
                    </a:p>
                  </p:txBody>
                </p:sp>
                <p:grpSp>
                  <p:nvGrpSpPr>
                    <p:cNvPr id="6" name="群組 5">
                      <a:extLst>
                        <a:ext uri="{FF2B5EF4-FFF2-40B4-BE49-F238E27FC236}">
                          <a16:creationId xmlns:a16="http://schemas.microsoft.com/office/drawing/2014/main" id="{7BEEB586-8467-447B-B91E-9765A5634C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98295" y="3221820"/>
                      <a:ext cx="3017198" cy="723967"/>
                      <a:chOff x="5957249" y="3174371"/>
                      <a:chExt cx="3017198" cy="723967"/>
                    </a:xfrm>
                  </p:grpSpPr>
                  <p:pic>
                    <p:nvPicPr>
                      <p:cNvPr id="15" name="圖片 14">
                        <a:extLst>
                          <a:ext uri="{FF2B5EF4-FFF2-40B4-BE49-F238E27FC236}">
                            <a16:creationId xmlns:a16="http://schemas.microsoft.com/office/drawing/2014/main" id="{43A462DD-F360-4CF4-9045-AFB5467D9A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3">
                                <a14:imgEffect>
                                  <a14:backgroundRemoval t="10000" b="90000" l="10000" r="9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299" t="12983" r="26299" b="8968"/>
                      <a:stretch/>
                    </p:blipFill>
                    <p:spPr>
                      <a:xfrm>
                        <a:off x="5957249" y="3174371"/>
                        <a:ext cx="586243" cy="72396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0" name="文字方塊 29">
                        <a:extLst>
                          <a:ext uri="{FF2B5EF4-FFF2-40B4-BE49-F238E27FC236}">
                            <a16:creationId xmlns:a16="http://schemas.microsoft.com/office/drawing/2014/main" id="{F4CAF4F2-61FC-4315-9D5B-148F2D178D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43642" y="3351688"/>
                        <a:ext cx="213080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dirty="0">
                            <a:latin typeface="Times New Roman" panose="02020603050405020304" pitchFamily="18" charset="0"/>
                            <a:ea typeface="Open Sans" panose="02020500000000000000" charset="0"/>
                            <a:cs typeface="Times New Roman" panose="02020603050405020304" pitchFamily="18" charset="0"/>
                          </a:rPr>
                          <a:t>Flight control board</a:t>
                        </a:r>
                        <a:endPara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" name="群組 13">
                      <a:extLst>
                        <a:ext uri="{FF2B5EF4-FFF2-40B4-BE49-F238E27FC236}">
                          <a16:creationId xmlns:a16="http://schemas.microsoft.com/office/drawing/2014/main" id="{9E28E6B6-EDA1-41A4-82E9-0E05008486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5009" y="4048348"/>
                      <a:ext cx="3152234" cy="1095602"/>
                      <a:chOff x="5584272" y="3872772"/>
                      <a:chExt cx="3152234" cy="1095602"/>
                    </a:xfrm>
                  </p:grpSpPr>
                  <p:grpSp>
                    <p:nvGrpSpPr>
                      <p:cNvPr id="13" name="群組 12">
                        <a:extLst>
                          <a:ext uri="{FF2B5EF4-FFF2-40B4-BE49-F238E27FC236}">
                            <a16:creationId xmlns:a16="http://schemas.microsoft.com/office/drawing/2014/main" id="{7F30CEE5-D7B7-464E-BD77-AF920642FC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84272" y="3872772"/>
                        <a:ext cx="1373341" cy="1095602"/>
                        <a:chOff x="6535525" y="2938830"/>
                        <a:chExt cx="1528415" cy="1202077"/>
                      </a:xfrm>
                    </p:grpSpPr>
                    <p:pic>
                      <p:nvPicPr>
                        <p:cNvPr id="7" name="圖片 6">
                          <a:extLst>
                            <a:ext uri="{FF2B5EF4-FFF2-40B4-BE49-F238E27FC236}">
                              <a16:creationId xmlns:a16="http://schemas.microsoft.com/office/drawing/2014/main" id="{3730349A-9A45-4253-8355-2B321215207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39146" y="3068837"/>
                          <a:ext cx="1111844" cy="88252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" name="圖片 8">
                          <a:extLst>
                            <a:ext uri="{FF2B5EF4-FFF2-40B4-BE49-F238E27FC236}">
                              <a16:creationId xmlns:a16="http://schemas.microsoft.com/office/drawing/2014/main" id="{FBBA6575-A35C-4C98-A247-855A82BE6A5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6">
                                  <a14:imgEffect>
                                    <a14:backgroundRemoval t="10000" b="90000" l="10000" r="9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08617" y="2938830"/>
                          <a:ext cx="360679" cy="36067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" name="圖片 9">
                          <a:extLst>
                            <a:ext uri="{FF2B5EF4-FFF2-40B4-BE49-F238E27FC236}">
                              <a16:creationId xmlns:a16="http://schemas.microsoft.com/office/drawing/2014/main" id="{06AFE911-2FA2-4D82-B9D9-5D07E87F6D7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6">
                                  <a14:imgEffect>
                                    <a14:backgroundRemoval t="10000" b="90000" l="10000" r="9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35525" y="3780228"/>
                          <a:ext cx="360679" cy="36067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" name="圖片 10">
                          <a:extLst>
                            <a:ext uri="{FF2B5EF4-FFF2-40B4-BE49-F238E27FC236}">
                              <a16:creationId xmlns:a16="http://schemas.microsoft.com/office/drawing/2014/main" id="{61507C71-BA15-4902-AD91-1D959D00F32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6">
                                  <a14:imgEffect>
                                    <a14:backgroundRemoval t="10000" b="90000" l="10000" r="9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95811" y="3157811"/>
                          <a:ext cx="360679" cy="36067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" name="圖片 11">
                          <a:extLst>
                            <a:ext uri="{FF2B5EF4-FFF2-40B4-BE49-F238E27FC236}">
                              <a16:creationId xmlns:a16="http://schemas.microsoft.com/office/drawing/2014/main" id="{C914A116-969B-4348-AAAA-0C517384428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6">
                                  <a14:imgEffect>
                                    <a14:backgroundRemoval t="10000" b="90000" l="10000" r="9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03261" y="3777062"/>
                          <a:ext cx="360679" cy="360682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31" name="文字方塊 30">
                        <a:extLst>
                          <a:ext uri="{FF2B5EF4-FFF2-40B4-BE49-F238E27FC236}">
                            <a16:creationId xmlns:a16="http://schemas.microsoft.com/office/drawing/2014/main" id="{28F253B2-F861-4732-B5C3-CAF7D77A01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74149" y="4216421"/>
                        <a:ext cx="186235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dirty="0" err="1">
                            <a:latin typeface="Times New Roman" panose="02020603050405020304" pitchFamily="18" charset="0"/>
                            <a:ea typeface="Open Sans" panose="02020500000000000000" charset="0"/>
                            <a:cs typeface="Times New Roman" panose="02020603050405020304" pitchFamily="18" charset="0"/>
                          </a:rPr>
                          <a:t>OptiTrack</a:t>
                        </a:r>
                        <a:r>
                          <a:rPr lang="en-US" altLang="zh-TW" dirty="0">
                            <a:latin typeface="Times New Roman" panose="02020603050405020304" pitchFamily="18" charset="0"/>
                            <a:ea typeface="Open Sans" panose="02020500000000000000" charset="0"/>
                            <a:cs typeface="Times New Roman" panose="02020603050405020304" pitchFamily="18" charset="0"/>
                          </a:rPr>
                          <a:t> marker</a:t>
                        </a:r>
                        <a:endPara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32" name="文字方塊 31">
                      <a:extLst>
                        <a:ext uri="{FF2B5EF4-FFF2-40B4-BE49-F238E27FC236}">
                          <a16:creationId xmlns:a16="http://schemas.microsoft.com/office/drawing/2014/main" id="{17B8C485-32C7-45A4-A3AB-C2CD6ED215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3297" y="4364019"/>
                      <a:ext cx="1464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Open Sans" panose="02020500000000000000" charset="0"/>
                          <a:cs typeface="Times New Roman" panose="02020603050405020304" pitchFamily="18" charset="0"/>
                        </a:rPr>
                        <a:t>Xbee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Open Sans" panose="02020500000000000000" charset="0"/>
                          <a:cs typeface="Times New Roman" panose="02020603050405020304" pitchFamily="18" charset="0"/>
                        </a:rPr>
                        <a:t> Module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" name="群組 1">
                      <a:extLst>
                        <a:ext uri="{FF2B5EF4-FFF2-40B4-BE49-F238E27FC236}">
                          <a16:creationId xmlns:a16="http://schemas.microsoft.com/office/drawing/2014/main" id="{3E571D78-C895-447C-805A-8E3555BA29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5357" y="3414070"/>
                      <a:ext cx="3048622" cy="399571"/>
                      <a:chOff x="4466372" y="1822188"/>
                      <a:chExt cx="3048622" cy="399571"/>
                    </a:xfrm>
                  </p:grpSpPr>
                  <p:sp>
                    <p:nvSpPr>
                      <p:cNvPr id="28" name="文字方塊 27">
                        <a:extLst>
                          <a:ext uri="{FF2B5EF4-FFF2-40B4-BE49-F238E27FC236}">
                            <a16:creationId xmlns:a16="http://schemas.microsoft.com/office/drawing/2014/main" id="{E4837A6B-C445-43DB-BC47-800FF950FA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66372" y="1822188"/>
                        <a:ext cx="20337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dirty="0">
                            <a:latin typeface="Times New Roman" panose="02020603050405020304" pitchFamily="18" charset="0"/>
                            <a:ea typeface="Open Sans" panose="02020500000000000000" charset="0"/>
                            <a:cs typeface="Times New Roman" panose="02020603050405020304" pitchFamily="18" charset="0"/>
                          </a:rPr>
                          <a:t>5V to 3V3 regulator</a:t>
                        </a:r>
                        <a:endPara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pic>
                    <p:nvPicPr>
                      <p:cNvPr id="34" name="圖片 33">
                        <a:extLst>
                          <a:ext uri="{FF2B5EF4-FFF2-40B4-BE49-F238E27FC236}">
                            <a16:creationId xmlns:a16="http://schemas.microsoft.com/office/drawing/2014/main" id="{C38962A4-C3A2-44C6-9115-6B657FCFF8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74" t="31804" r="5923" b="30176"/>
                      <a:stretch/>
                    </p:blipFill>
                    <p:spPr>
                      <a:xfrm>
                        <a:off x="6575427" y="1822188"/>
                        <a:ext cx="939567" cy="39957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5" name="文字方塊 34">
                      <a:extLst>
                        <a:ext uri="{FF2B5EF4-FFF2-40B4-BE49-F238E27FC236}">
                          <a16:creationId xmlns:a16="http://schemas.microsoft.com/office/drawing/2014/main" id="{803F0377-3776-4E9A-96D8-4858083881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778" y="2571821"/>
                      <a:ext cx="8326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Open Sans" panose="02020500000000000000" charset="0"/>
                          <a:cs typeface="Times New Roman" panose="02020603050405020304" pitchFamily="18" charset="0"/>
                        </a:rPr>
                        <a:t>UBEC</a:t>
                      </a:r>
                      <a:endParaRPr lang="zh-TW" altLang="en-US" dirty="0"/>
                    </a:p>
                  </p:txBody>
                </p:sp>
                <p:grpSp>
                  <p:nvGrpSpPr>
                    <p:cNvPr id="18" name="群組 17">
                      <a:extLst>
                        <a:ext uri="{FF2B5EF4-FFF2-40B4-BE49-F238E27FC236}">
                          <a16:creationId xmlns:a16="http://schemas.microsoft.com/office/drawing/2014/main" id="{CFB5C508-BFA9-4AB1-A14F-533D30464A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1168" y="1407969"/>
                      <a:ext cx="4461200" cy="4353886"/>
                      <a:chOff x="796955" y="1252057"/>
                      <a:chExt cx="4461200" cy="4353886"/>
                    </a:xfrm>
                  </p:grpSpPr>
                  <p:pic>
                    <p:nvPicPr>
                      <p:cNvPr id="5" name="圖片 4">
                        <a:extLst>
                          <a:ext uri="{FF2B5EF4-FFF2-40B4-BE49-F238E27FC236}">
                            <a16:creationId xmlns:a16="http://schemas.microsoft.com/office/drawing/2014/main" id="{C56021E3-CB08-463F-B829-6039459D76B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00" t="1905" r="14811" b="1947"/>
                      <a:stretch/>
                    </p:blipFill>
                    <p:spPr>
                      <a:xfrm>
                        <a:off x="796955" y="1252057"/>
                        <a:ext cx="4461200" cy="435388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8" name="弧形 67">
                        <a:extLst>
                          <a:ext uri="{FF2B5EF4-FFF2-40B4-BE49-F238E27FC236}">
                            <a16:creationId xmlns:a16="http://schemas.microsoft.com/office/drawing/2014/main" id="{56A34FC4-7F2D-4009-BB81-DC88E53EDB0A}"/>
                          </a:ext>
                        </a:extLst>
                      </p:cNvPr>
                      <p:cNvSpPr/>
                      <p:nvPr/>
                    </p:nvSpPr>
                    <p:spPr>
                      <a:xfrm rot="16617110">
                        <a:off x="1367104" y="1858169"/>
                        <a:ext cx="554652" cy="565087"/>
                      </a:xfrm>
                      <a:prstGeom prst="arc">
                        <a:avLst>
                          <a:gd name="adj1" fmla="val 16200000"/>
                          <a:gd name="adj2" fmla="val 4211279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triangl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9" name="文字方塊 68">
                            <a:extLst>
                              <a:ext uri="{FF2B5EF4-FFF2-40B4-BE49-F238E27FC236}">
                                <a16:creationId xmlns:a16="http://schemas.microsoft.com/office/drawing/2014/main" id="{7636D9B4-1372-480E-A9A0-A978C62E41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330397" y="1463253"/>
                            <a:ext cx="26321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TW" altLang="en-US" b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9" name="文字方塊 68">
                            <a:extLst>
                              <a:ext uri="{FF2B5EF4-FFF2-40B4-BE49-F238E27FC236}">
                                <a16:creationId xmlns:a16="http://schemas.microsoft.com/office/drawing/2014/main" id="{7636D9B4-1372-480E-A9A0-A978C62E417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30397" y="1463253"/>
                            <a:ext cx="263211" cy="307777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r="-75000" b="-1960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70" name="弧形 69">
                        <a:extLst>
                          <a:ext uri="{FF2B5EF4-FFF2-40B4-BE49-F238E27FC236}">
                            <a16:creationId xmlns:a16="http://schemas.microsoft.com/office/drawing/2014/main" id="{34029DFF-FBB4-4CD2-86FF-818B9D259417}"/>
                          </a:ext>
                        </a:extLst>
                      </p:cNvPr>
                      <p:cNvSpPr/>
                      <p:nvPr/>
                    </p:nvSpPr>
                    <p:spPr>
                      <a:xfrm rot="17155369">
                        <a:off x="4112912" y="1828277"/>
                        <a:ext cx="554652" cy="565087"/>
                      </a:xfrm>
                      <a:prstGeom prst="arc">
                        <a:avLst>
                          <a:gd name="adj1" fmla="val 16200000"/>
                          <a:gd name="adj2" fmla="val 4211279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1" name="文字方塊 70">
                            <a:extLst>
                              <a:ext uri="{FF2B5EF4-FFF2-40B4-BE49-F238E27FC236}">
                                <a16:creationId xmlns:a16="http://schemas.microsoft.com/office/drawing/2014/main" id="{BF894DF8-5786-4F01-A225-0CCC3754331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193255" y="1427701"/>
                            <a:ext cx="39396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TW" altLang="en-US" b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1" name="文字方塊 70">
                            <a:extLst>
                              <a:ext uri="{FF2B5EF4-FFF2-40B4-BE49-F238E27FC236}">
                                <a16:creationId xmlns:a16="http://schemas.microsoft.com/office/drawing/2014/main" id="{BF894DF8-5786-4F01-A225-0CCC3754331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93255" y="1427701"/>
                            <a:ext cx="393966" cy="307777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r="-18462" b="-1960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72" name="弧形 71">
                        <a:extLst>
                          <a:ext uri="{FF2B5EF4-FFF2-40B4-BE49-F238E27FC236}">
                            <a16:creationId xmlns:a16="http://schemas.microsoft.com/office/drawing/2014/main" id="{63E94C31-4531-4C71-9B22-0900697D9521}"/>
                          </a:ext>
                        </a:extLst>
                      </p:cNvPr>
                      <p:cNvSpPr/>
                      <p:nvPr/>
                    </p:nvSpPr>
                    <p:spPr>
                      <a:xfrm rot="17155369">
                        <a:off x="1400856" y="4600437"/>
                        <a:ext cx="554652" cy="565087"/>
                      </a:xfrm>
                      <a:prstGeom prst="arc">
                        <a:avLst>
                          <a:gd name="adj1" fmla="val 16200000"/>
                          <a:gd name="adj2" fmla="val 4211279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3" name="文字方塊 72">
                            <a:extLst>
                              <a:ext uri="{FF2B5EF4-FFF2-40B4-BE49-F238E27FC236}">
                                <a16:creationId xmlns:a16="http://schemas.microsoft.com/office/drawing/2014/main" id="{F7A58226-9E7B-4696-AB05-07FDA5D07ED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55473" y="4817270"/>
                            <a:ext cx="393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TW" altLang="en-US" b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3" name="文字方塊 72">
                            <a:extLst>
                              <a:ext uri="{FF2B5EF4-FFF2-40B4-BE49-F238E27FC236}">
                                <a16:creationId xmlns:a16="http://schemas.microsoft.com/office/drawing/2014/main" id="{F7A58226-9E7B-4696-AB05-07FDA5D07ED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5473" y="4817270"/>
                            <a:ext cx="393966" cy="369332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 r="-2031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74" name="弧形 73">
                        <a:extLst>
                          <a:ext uri="{FF2B5EF4-FFF2-40B4-BE49-F238E27FC236}">
                            <a16:creationId xmlns:a16="http://schemas.microsoft.com/office/drawing/2014/main" id="{7498DC87-A0F0-4F98-ABF7-778E07761086}"/>
                          </a:ext>
                        </a:extLst>
                      </p:cNvPr>
                      <p:cNvSpPr/>
                      <p:nvPr/>
                    </p:nvSpPr>
                    <p:spPr>
                      <a:xfrm rot="16617110">
                        <a:off x="4165569" y="4513074"/>
                        <a:ext cx="554652" cy="565087"/>
                      </a:xfrm>
                      <a:prstGeom prst="arc">
                        <a:avLst>
                          <a:gd name="adj1" fmla="val 16200000"/>
                          <a:gd name="adj2" fmla="val 4211279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triangl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5" name="文字方塊 74">
                            <a:extLst>
                              <a:ext uri="{FF2B5EF4-FFF2-40B4-BE49-F238E27FC236}">
                                <a16:creationId xmlns:a16="http://schemas.microsoft.com/office/drawing/2014/main" id="{5B4E8F6D-2865-4938-93D8-C0E368C903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493717" y="4793639"/>
                            <a:ext cx="26321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TW" altLang="en-US" b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5" name="文字方塊 74">
                            <a:extLst>
                              <a:ext uri="{FF2B5EF4-FFF2-40B4-BE49-F238E27FC236}">
                                <a16:creationId xmlns:a16="http://schemas.microsoft.com/office/drawing/2014/main" id="{5B4E8F6D-2865-4938-93D8-C0E368C903B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493717" y="4793639"/>
                            <a:ext cx="263211" cy="369332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 r="-75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cxnSp>
                <p:nvCxnSpPr>
                  <p:cNvPr id="45" name="直線單箭頭接點 44">
                    <a:extLst>
                      <a:ext uri="{FF2B5EF4-FFF2-40B4-BE49-F238E27FC236}">
                        <a16:creationId xmlns:a16="http://schemas.microsoft.com/office/drawing/2014/main" id="{FFC50934-7BDC-458A-B961-86F4F439CA8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6253369" y="3434323"/>
                    <a:ext cx="2376000" cy="4191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接點: 肘形 45">
                    <a:extLst>
                      <a:ext uri="{FF2B5EF4-FFF2-40B4-BE49-F238E27FC236}">
                        <a16:creationId xmlns:a16="http://schemas.microsoft.com/office/drawing/2014/main" id="{E3654B8C-63C1-4C23-A56B-A18AFB6FEF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253370" y="3985292"/>
                    <a:ext cx="2353179" cy="471728"/>
                  </a:xfrm>
                  <a:prstGeom prst="bentConnector3">
                    <a:avLst>
                      <a:gd name="adj1" fmla="val 12924"/>
                    </a:avLst>
                  </a:prstGeom>
                  <a:ln w="381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接點: 肘形 48">
                    <a:extLst>
                      <a:ext uri="{FF2B5EF4-FFF2-40B4-BE49-F238E27FC236}">
                        <a16:creationId xmlns:a16="http://schemas.microsoft.com/office/drawing/2014/main" id="{C8F58725-8EA1-4AF9-A44F-416E7944E9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719582" y="2429400"/>
                    <a:ext cx="1706920" cy="443308"/>
                  </a:xfrm>
                  <a:prstGeom prst="bentConnector3">
                    <a:avLst>
                      <a:gd name="adj1" fmla="val 8226"/>
                    </a:avLst>
                  </a:prstGeom>
                  <a:ln w="381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接點: 肘形 52">
                    <a:extLst>
                      <a:ext uri="{FF2B5EF4-FFF2-40B4-BE49-F238E27FC236}">
                        <a16:creationId xmlns:a16="http://schemas.microsoft.com/office/drawing/2014/main" id="{B12CF3B8-6E06-4CD7-B319-991921932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22232" y="3434969"/>
                    <a:ext cx="2097724" cy="386129"/>
                  </a:xfrm>
                  <a:prstGeom prst="bentConnector3">
                    <a:avLst>
                      <a:gd name="adj1" fmla="val 13608"/>
                    </a:avLst>
                  </a:prstGeom>
                  <a:ln w="381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接點: 肘形 59">
                    <a:extLst>
                      <a:ext uri="{FF2B5EF4-FFF2-40B4-BE49-F238E27FC236}">
                        <a16:creationId xmlns:a16="http://schemas.microsoft.com/office/drawing/2014/main" id="{5A02E7AB-9FCD-4692-9424-173851B27B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4695" y="2707265"/>
                    <a:ext cx="2448000" cy="386129"/>
                  </a:xfrm>
                  <a:prstGeom prst="bentConnector3">
                    <a:avLst>
                      <a:gd name="adj1" fmla="val 13608"/>
                    </a:avLst>
                  </a:prstGeom>
                  <a:ln w="381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接點: 肘形 60">
                    <a:extLst>
                      <a:ext uri="{FF2B5EF4-FFF2-40B4-BE49-F238E27FC236}">
                        <a16:creationId xmlns:a16="http://schemas.microsoft.com/office/drawing/2014/main" id="{AA6D0584-CDF3-4DE6-B476-79495002F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55978" y="3985292"/>
                    <a:ext cx="1820433" cy="457755"/>
                  </a:xfrm>
                  <a:prstGeom prst="bentConnector3">
                    <a:avLst>
                      <a:gd name="adj1" fmla="val 8526"/>
                    </a:avLst>
                  </a:prstGeom>
                  <a:ln w="381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6" name="圖片 35">
                  <a:extLst>
                    <a:ext uri="{FF2B5EF4-FFF2-40B4-BE49-F238E27FC236}">
                      <a16:creationId xmlns:a16="http://schemas.microsoft.com/office/drawing/2014/main" id="{14D5A103-544F-4DBA-83B1-79E549733C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95" t="7684" r="22827" b="8077"/>
                <a:stretch/>
              </p:blipFill>
              <p:spPr>
                <a:xfrm>
                  <a:off x="2518993" y="3875907"/>
                  <a:ext cx="582720" cy="886415"/>
                </a:xfrm>
                <a:prstGeom prst="rect">
                  <a:avLst/>
                </a:prstGeom>
              </p:spPr>
            </p:pic>
            <p:pic>
              <p:nvPicPr>
                <p:cNvPr id="38" name="圖片 37">
                  <a:extLst>
                    <a:ext uri="{FF2B5EF4-FFF2-40B4-BE49-F238E27FC236}">
                      <a16:creationId xmlns:a16="http://schemas.microsoft.com/office/drawing/2014/main" id="{88F422CC-C08B-4363-B555-7AB9827D18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803" t="9426" r="27380" b="9667"/>
                <a:stretch/>
              </p:blipFill>
              <p:spPr>
                <a:xfrm>
                  <a:off x="3152073" y="3875906"/>
                  <a:ext cx="501965" cy="886416"/>
                </a:xfrm>
                <a:prstGeom prst="rect">
                  <a:avLst/>
                </a:prstGeom>
              </p:spPr>
            </p:pic>
          </p:grpSp>
          <p:pic>
            <p:nvPicPr>
              <p:cNvPr id="56" name="圖片 55">
                <a:extLst>
                  <a:ext uri="{FF2B5EF4-FFF2-40B4-BE49-F238E27FC236}">
                    <a16:creationId xmlns:a16="http://schemas.microsoft.com/office/drawing/2014/main" id="{87DB01A5-FA24-4432-AB00-0C436093C0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84" t="19695" r="19351" b="18257"/>
              <a:stretch/>
            </p:blipFill>
            <p:spPr>
              <a:xfrm>
                <a:off x="8492757" y="1805872"/>
                <a:ext cx="1140247" cy="1010098"/>
              </a:xfrm>
              <a:prstGeom prst="rect">
                <a:avLst/>
              </a:prstGeom>
            </p:spPr>
          </p:pic>
        </p:grpSp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ACD7F318-2380-43B3-9868-EA5DE7F7F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49" t="20364" r="9470" b="26842"/>
            <a:stretch/>
          </p:blipFill>
          <p:spPr>
            <a:xfrm>
              <a:off x="2503435" y="2089112"/>
              <a:ext cx="1194713" cy="78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682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17149</TotalTime>
  <Words>278</Words>
  <Application>Microsoft Office PowerPoint</Application>
  <PresentationFormat>寬螢幕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Open Sans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中山 施</dc:creator>
  <cp:lastModifiedBy>USER</cp:lastModifiedBy>
  <cp:revision>395</cp:revision>
  <dcterms:created xsi:type="dcterms:W3CDTF">2019-05-21T02:37:04Z</dcterms:created>
  <dcterms:modified xsi:type="dcterms:W3CDTF">2021-07-23T04:18:13Z</dcterms:modified>
</cp:coreProperties>
</file>