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4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EF91-4895-471B-B736-CCF3D60910D9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79C5-AB24-41AF-BB37-84694265D7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EF91-4895-471B-B736-CCF3D60910D9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79C5-AB24-41AF-BB37-84694265D7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EF91-4895-471B-B736-CCF3D60910D9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79C5-AB24-41AF-BB37-84694265D7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EF91-4895-471B-B736-CCF3D60910D9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79C5-AB24-41AF-BB37-84694265D7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EF91-4895-471B-B736-CCF3D60910D9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79C5-AB24-41AF-BB37-84694265D7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EF91-4895-471B-B736-CCF3D60910D9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79C5-AB24-41AF-BB37-84694265D7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EF91-4895-471B-B736-CCF3D60910D9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79C5-AB24-41AF-BB37-84694265D7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EF91-4895-471B-B736-CCF3D60910D9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79C5-AB24-41AF-BB37-84694265D7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EF91-4895-471B-B736-CCF3D60910D9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79C5-AB24-41AF-BB37-84694265D7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EF91-4895-471B-B736-CCF3D60910D9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79C5-AB24-41AF-BB37-84694265D7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EF91-4895-471B-B736-CCF3D60910D9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79C5-AB24-41AF-BB37-84694265D7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5EF91-4895-471B-B736-CCF3D60910D9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D79C5-AB24-41AF-BB37-84694265D7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69016" y="4501575"/>
            <a:ext cx="3202984" cy="1231681"/>
          </a:xfrm>
        </p:spPr>
        <p:txBody>
          <a:bodyPr/>
          <a:lstStyle/>
          <a:p>
            <a:r>
              <a:rPr lang="zh-TW" altLang="en-US" dirty="0" smtClean="0"/>
              <a:t>張靜涵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2017.10.10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3648" y="1700808"/>
            <a:ext cx="684076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8800" b="1" dirty="0">
                <a:ln w="1905"/>
                <a:blipFill>
                  <a:blip r:embed="rId2"/>
                  <a:tile tx="0" ty="0" sx="100000" sy="100000" flip="none" algn="tl"/>
                </a:blip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華康蚪風體W4" panose="03000409000000000000" pitchFamily="65" charset="-120"/>
                <a:ea typeface="華康蚪風體W4" panose="03000409000000000000" pitchFamily="65" charset="-120"/>
              </a:rPr>
              <a:t>出缺勤系統說明</a:t>
            </a:r>
            <a:endParaRPr lang="zh-TW" altLang="en-US" sz="8800" b="1" cap="none" spc="0" dirty="0">
              <a:ln w="1905"/>
              <a:blipFill>
                <a:blip r:embed="rId2"/>
                <a:tile tx="0" ty="0" sx="100000" sy="100000" flip="none" algn="tl"/>
              </a:blip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華康蚪風體W4" panose="03000409000000000000" pitchFamily="65" charset="-120"/>
              <a:ea typeface="華康蚪風體W4" panose="030004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7148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600" dirty="0">
                <a:solidFill>
                  <a:srgbClr val="001B36"/>
                </a:solidFill>
                <a:effectLst>
                  <a:glow rad="63500">
                    <a:srgbClr val="E89A53">
                      <a:satMod val="175000"/>
                      <a:alpha val="40000"/>
                    </a:srgbClr>
                  </a:glow>
                </a:effectLst>
                <a:latin typeface="華康蚪風體W4" panose="03000409000000000000" pitchFamily="65" charset="-120"/>
                <a:ea typeface="華康蚪風體W4" panose="03000409000000000000" pitchFamily="65" charset="-120"/>
              </a:rPr>
              <a:t>請假</a:t>
            </a:r>
            <a:r>
              <a:rPr lang="zh-TW" altLang="en-US" sz="6600" dirty="0" smtClean="0">
                <a:solidFill>
                  <a:srgbClr val="001B36"/>
                </a:solidFill>
                <a:effectLst>
                  <a:glow rad="63500">
                    <a:srgbClr val="E89A53">
                      <a:satMod val="175000"/>
                      <a:alpha val="40000"/>
                    </a:srgbClr>
                  </a:glow>
                </a:effectLst>
                <a:latin typeface="華康蚪風體W4" panose="03000409000000000000" pitchFamily="65" charset="-120"/>
                <a:ea typeface="華康蚪風體W4" panose="03000409000000000000" pitchFamily="65" charset="-120"/>
              </a:rPr>
              <a:t>報表</a:t>
            </a:r>
            <a:r>
              <a:rPr lang="en-US" altLang="zh-TW" sz="6600" dirty="0" smtClean="0">
                <a:solidFill>
                  <a:srgbClr val="001B36"/>
                </a:solidFill>
                <a:effectLst>
                  <a:glow rad="63500">
                    <a:srgbClr val="E89A53">
                      <a:satMod val="175000"/>
                      <a:alpha val="40000"/>
                    </a:srgbClr>
                  </a:glow>
                </a:effectLst>
                <a:latin typeface="華康蚪風體W4" panose="03000409000000000000" pitchFamily="65" charset="-120"/>
                <a:ea typeface="華康蚪風體W4" panose="03000409000000000000" pitchFamily="65" charset="-120"/>
              </a:rPr>
              <a:t>2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99632"/>
            <a:ext cx="672465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91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600" dirty="0" smtClean="0">
                <a:solidFill>
                  <a:srgbClr val="001B36"/>
                </a:solidFill>
                <a:effectLst>
                  <a:glow rad="63500">
                    <a:srgbClr val="E89A53">
                      <a:satMod val="175000"/>
                      <a:alpha val="40000"/>
                    </a:srgbClr>
                  </a:glow>
                </a:effectLst>
                <a:latin typeface="華康蚪風體W4" panose="03000409000000000000" pitchFamily="65" charset="-120"/>
                <a:ea typeface="華康蚪風體W4" panose="03000409000000000000" pitchFamily="65" charset="-120"/>
              </a:rPr>
              <a:t>更改</a:t>
            </a:r>
            <a:r>
              <a:rPr lang="zh-TW" altLang="en-US" sz="6600" dirty="0">
                <a:solidFill>
                  <a:srgbClr val="001B36"/>
                </a:solidFill>
                <a:effectLst>
                  <a:glow rad="63500">
                    <a:srgbClr val="E89A53">
                      <a:satMod val="175000"/>
                      <a:alpha val="40000"/>
                    </a:srgbClr>
                  </a:glow>
                </a:effectLst>
                <a:latin typeface="華康蚪風體W4" panose="03000409000000000000" pitchFamily="65" charset="-120"/>
                <a:ea typeface="華康蚪風體W4" panose="03000409000000000000" pitchFamily="65" charset="-120"/>
              </a:rPr>
              <a:t>密碼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268760"/>
            <a:ext cx="6819900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305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6704" y="2204864"/>
            <a:ext cx="684076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8800" b="1" cap="none" spc="0" dirty="0" smtClean="0">
                <a:ln w="1905"/>
                <a:blipFill>
                  <a:blip r:embed="rId2"/>
                  <a:tile tx="0" ty="0" sx="100000" sy="100000" flip="none" algn="tl"/>
                </a:blip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華康蚪風體W4" panose="03000409000000000000" pitchFamily="65" charset="-120"/>
                <a:ea typeface="華康蚪風體W4" panose="03000409000000000000" pitchFamily="65" charset="-120"/>
              </a:rPr>
              <a:t>謝謝</a:t>
            </a:r>
            <a:endParaRPr lang="zh-TW" altLang="en-US" sz="8800" b="1" cap="none" spc="0" dirty="0">
              <a:ln w="1905"/>
              <a:blipFill>
                <a:blip r:embed="rId2"/>
                <a:tile tx="0" ty="0" sx="100000" sy="100000" flip="none" algn="tl"/>
              </a:blip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華康蚪風體W4" panose="03000409000000000000" pitchFamily="65" charset="-120"/>
              <a:ea typeface="華康蚪風體W4" panose="030004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478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 smtClean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華康蚪風體W4" panose="03000409000000000000" pitchFamily="65" charset="-120"/>
                <a:ea typeface="華康蚪風體W4" panose="03000409000000000000" pitchFamily="65" charset="-120"/>
              </a:rPr>
              <a:t>綱要</a:t>
            </a:r>
            <a:endParaRPr lang="zh-TW" altLang="en-US" sz="6600" dirty="0"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華康蚪風體W4" panose="03000409000000000000" pitchFamily="65" charset="-120"/>
              <a:ea typeface="華康蚪風體W4" panose="030004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3600" dirty="0" smtClean="0">
                <a:latin typeface="+mj-ea"/>
                <a:ea typeface="+mj-ea"/>
              </a:rPr>
              <a:t>登入</a:t>
            </a:r>
            <a:endParaRPr lang="en-US" altLang="zh-TW" sz="3600" dirty="0" smtClean="0">
              <a:latin typeface="+mj-ea"/>
              <a:ea typeface="+mj-ea"/>
            </a:endParaRPr>
          </a:p>
          <a:p>
            <a:r>
              <a:rPr lang="zh-TW" altLang="en-US" sz="3600" dirty="0" smtClean="0">
                <a:latin typeface="+mj-ea"/>
                <a:ea typeface="+mj-ea"/>
              </a:rPr>
              <a:t>首頁</a:t>
            </a:r>
            <a:endParaRPr lang="en-US" altLang="zh-TW" sz="3600" dirty="0" smtClean="0">
              <a:latin typeface="+mj-ea"/>
              <a:ea typeface="+mj-ea"/>
            </a:endParaRPr>
          </a:p>
          <a:p>
            <a:r>
              <a:rPr lang="zh-TW" altLang="en-US" sz="3600" dirty="0" smtClean="0">
                <a:latin typeface="+mj-ea"/>
                <a:ea typeface="+mj-ea"/>
              </a:rPr>
              <a:t>請假</a:t>
            </a:r>
            <a:endParaRPr lang="en-US" altLang="zh-TW" sz="3600" dirty="0" smtClean="0">
              <a:latin typeface="+mj-ea"/>
              <a:ea typeface="+mj-ea"/>
            </a:endParaRPr>
          </a:p>
          <a:p>
            <a:r>
              <a:rPr lang="zh-TW" altLang="en-US" sz="3600" dirty="0" smtClean="0">
                <a:latin typeface="+mj-ea"/>
                <a:ea typeface="+mj-ea"/>
              </a:rPr>
              <a:t>取消請假</a:t>
            </a:r>
            <a:endParaRPr lang="en-US" altLang="zh-TW" sz="3600" dirty="0" smtClean="0">
              <a:latin typeface="+mj-ea"/>
              <a:ea typeface="+mj-ea"/>
            </a:endParaRPr>
          </a:p>
          <a:p>
            <a:r>
              <a:rPr lang="zh-TW" altLang="en-US" sz="3600" dirty="0" smtClean="0">
                <a:latin typeface="+mj-ea"/>
                <a:ea typeface="+mj-ea"/>
              </a:rPr>
              <a:t>簽核</a:t>
            </a:r>
            <a:endParaRPr lang="en-US" altLang="zh-TW" sz="3600" dirty="0" smtClean="0">
              <a:latin typeface="+mj-ea"/>
              <a:ea typeface="+mj-ea"/>
            </a:endParaRPr>
          </a:p>
          <a:p>
            <a:r>
              <a:rPr lang="zh-TW" altLang="en-US" sz="3600" dirty="0" smtClean="0">
                <a:latin typeface="+mj-ea"/>
                <a:ea typeface="+mj-ea"/>
              </a:rPr>
              <a:t>請假報表</a:t>
            </a:r>
            <a:endParaRPr lang="en-US" altLang="zh-TW" sz="3600" dirty="0" smtClean="0">
              <a:latin typeface="+mj-ea"/>
              <a:ea typeface="+mj-ea"/>
            </a:endParaRPr>
          </a:p>
          <a:p>
            <a:r>
              <a:rPr lang="zh-TW" altLang="en-US" sz="3600" dirty="0" smtClean="0">
                <a:latin typeface="+mj-ea"/>
                <a:ea typeface="+mj-ea"/>
              </a:rPr>
              <a:t>更改密碼</a:t>
            </a:r>
            <a:endParaRPr lang="en-US" altLang="zh-TW" sz="3600" dirty="0" smtClean="0">
              <a:latin typeface="+mj-ea"/>
              <a:ea typeface="+mj-ea"/>
            </a:endParaRPr>
          </a:p>
          <a:p>
            <a:endParaRPr lang="en-US" altLang="zh-TW" sz="3600" dirty="0" smtClean="0">
              <a:latin typeface="+mj-ea"/>
              <a:ea typeface="+mj-ea"/>
            </a:endParaRPr>
          </a:p>
          <a:p>
            <a:endParaRPr lang="zh-TW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3562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600" dirty="0" smtClean="0">
                <a:solidFill>
                  <a:srgbClr val="001B36"/>
                </a:solidFill>
                <a:effectLst>
                  <a:glow rad="63500">
                    <a:srgbClr val="E89A53">
                      <a:satMod val="175000"/>
                      <a:alpha val="40000"/>
                    </a:srgbClr>
                  </a:glow>
                </a:effectLst>
                <a:latin typeface="華康蚪風體W4" panose="03000409000000000000" pitchFamily="65" charset="-120"/>
                <a:ea typeface="華康蚪風體W4" panose="03000409000000000000" pitchFamily="65" charset="-120"/>
              </a:rPr>
              <a:t>登入</a:t>
            </a:r>
            <a:endParaRPr lang="zh-TW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6840760" cy="4835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36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 smtClean="0">
                <a:solidFill>
                  <a:srgbClr val="001B36"/>
                </a:solidFill>
                <a:effectLst>
                  <a:glow rad="63500">
                    <a:srgbClr val="E89A53">
                      <a:satMod val="175000"/>
                      <a:alpha val="40000"/>
                    </a:srgbClr>
                  </a:glow>
                </a:effectLst>
                <a:latin typeface="華康蚪風體W4" panose="03000409000000000000" pitchFamily="65" charset="-120"/>
                <a:ea typeface="華康蚪風體W4" panose="03000409000000000000" pitchFamily="65" charset="-120"/>
              </a:rPr>
              <a:t>首頁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121" y="1484783"/>
            <a:ext cx="6624736" cy="493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85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600" dirty="0" smtClean="0">
                <a:solidFill>
                  <a:srgbClr val="001B36"/>
                </a:solidFill>
                <a:effectLst>
                  <a:glow rad="63500">
                    <a:srgbClr val="E89A53">
                      <a:satMod val="175000"/>
                      <a:alpha val="40000"/>
                    </a:srgbClr>
                  </a:glow>
                </a:effectLst>
                <a:latin typeface="華康蚪風體W4" panose="03000409000000000000" pitchFamily="65" charset="-120"/>
                <a:ea typeface="華康蚪風體W4" panose="03000409000000000000" pitchFamily="65" charset="-120"/>
              </a:rPr>
              <a:t>請假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0768"/>
            <a:ext cx="682942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31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600" dirty="0">
                <a:solidFill>
                  <a:srgbClr val="001B36"/>
                </a:solidFill>
                <a:effectLst>
                  <a:glow rad="63500">
                    <a:srgbClr val="E89A53">
                      <a:satMod val="175000"/>
                      <a:alpha val="40000"/>
                    </a:srgbClr>
                  </a:glow>
                </a:effectLst>
                <a:latin typeface="華康蚪風體W4" panose="03000409000000000000" pitchFamily="65" charset="-120"/>
                <a:ea typeface="華康蚪風體W4" panose="03000409000000000000" pitchFamily="65" charset="-120"/>
              </a:rPr>
              <a:t>取消請假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1428662"/>
            <a:ext cx="6696744" cy="5126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33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 smtClean="0">
                <a:solidFill>
                  <a:srgbClr val="001B36"/>
                </a:solidFill>
                <a:effectLst>
                  <a:glow rad="63500">
                    <a:srgbClr val="E89A53">
                      <a:satMod val="175000"/>
                      <a:alpha val="40000"/>
                    </a:srgbClr>
                  </a:glow>
                </a:effectLst>
                <a:latin typeface="華康蚪風體W4" panose="03000409000000000000" pitchFamily="65" charset="-120"/>
                <a:ea typeface="華康蚪風體W4" panose="03000409000000000000" pitchFamily="65" charset="-120"/>
              </a:rPr>
              <a:t>簽核</a:t>
            </a:r>
            <a:r>
              <a:rPr lang="en-US" altLang="zh-TW" sz="6600" dirty="0" smtClean="0">
                <a:solidFill>
                  <a:srgbClr val="001B36"/>
                </a:solidFill>
                <a:effectLst>
                  <a:glow rad="63500">
                    <a:srgbClr val="E89A53">
                      <a:satMod val="175000"/>
                      <a:alpha val="40000"/>
                    </a:srgbClr>
                  </a:glow>
                </a:effectLst>
                <a:latin typeface="華康蚪風體W4" panose="03000409000000000000" pitchFamily="65" charset="-120"/>
                <a:ea typeface="華康蚪風體W4" panose="03000409000000000000" pitchFamily="65" charset="-120"/>
              </a:rPr>
              <a:t>1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89043"/>
            <a:ext cx="688657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18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600" dirty="0">
                <a:solidFill>
                  <a:srgbClr val="001B36"/>
                </a:solidFill>
                <a:effectLst>
                  <a:glow rad="63500">
                    <a:srgbClr val="E89A53">
                      <a:satMod val="175000"/>
                      <a:alpha val="40000"/>
                    </a:srgbClr>
                  </a:glow>
                </a:effectLst>
                <a:latin typeface="華康蚪風體W4" panose="03000409000000000000" pitchFamily="65" charset="-120"/>
                <a:ea typeface="華康蚪風體W4" panose="03000409000000000000" pitchFamily="65" charset="-120"/>
              </a:rPr>
              <a:t>簽</a:t>
            </a:r>
            <a:r>
              <a:rPr lang="zh-TW" altLang="en-US" sz="6600" dirty="0" smtClean="0">
                <a:solidFill>
                  <a:srgbClr val="001B36"/>
                </a:solidFill>
                <a:effectLst>
                  <a:glow rad="63500">
                    <a:srgbClr val="E89A53">
                      <a:satMod val="175000"/>
                      <a:alpha val="40000"/>
                    </a:srgbClr>
                  </a:glow>
                </a:effectLst>
                <a:latin typeface="華康蚪風體W4" panose="03000409000000000000" pitchFamily="65" charset="-120"/>
                <a:ea typeface="華康蚪風體W4" panose="03000409000000000000" pitchFamily="65" charset="-120"/>
              </a:rPr>
              <a:t>核</a:t>
            </a:r>
            <a:r>
              <a:rPr lang="en-US" altLang="zh-TW" sz="6600" dirty="0" smtClean="0">
                <a:solidFill>
                  <a:srgbClr val="001B36"/>
                </a:solidFill>
                <a:effectLst>
                  <a:glow rad="63500">
                    <a:srgbClr val="E89A53">
                      <a:satMod val="175000"/>
                      <a:alpha val="40000"/>
                    </a:srgbClr>
                  </a:glow>
                </a:effectLst>
                <a:latin typeface="華康蚪風體W4" panose="03000409000000000000" pitchFamily="65" charset="-120"/>
                <a:ea typeface="華康蚪風體W4" panose="03000409000000000000" pitchFamily="65" charset="-120"/>
              </a:rPr>
              <a:t>2</a:t>
            </a:r>
            <a:endParaRPr lang="zh-TW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17" y="1536526"/>
            <a:ext cx="676275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2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 smtClean="0">
                <a:solidFill>
                  <a:srgbClr val="001B36"/>
                </a:solidFill>
                <a:effectLst>
                  <a:glow rad="63500">
                    <a:srgbClr val="E89A53">
                      <a:satMod val="175000"/>
                      <a:alpha val="40000"/>
                    </a:srgbClr>
                  </a:glow>
                </a:effectLst>
                <a:latin typeface="華康蚪風體W4" panose="03000409000000000000" pitchFamily="65" charset="-120"/>
                <a:ea typeface="華康蚪風體W4" panose="03000409000000000000" pitchFamily="65" charset="-120"/>
              </a:rPr>
              <a:t>請假報表</a:t>
            </a:r>
            <a:r>
              <a:rPr lang="en-US" altLang="zh-TW" sz="6600" dirty="0" smtClean="0">
                <a:solidFill>
                  <a:srgbClr val="001B36"/>
                </a:solidFill>
                <a:effectLst>
                  <a:glow rad="63500">
                    <a:srgbClr val="E89A53">
                      <a:satMod val="175000"/>
                      <a:alpha val="40000"/>
                    </a:srgbClr>
                  </a:glow>
                </a:effectLst>
                <a:latin typeface="華康蚪風體W4" panose="03000409000000000000" pitchFamily="65" charset="-120"/>
                <a:ea typeface="華康蚪風體W4" panose="03000409000000000000" pitchFamily="65" charset="-120"/>
              </a:rPr>
              <a:t>1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96" y="1340768"/>
            <a:ext cx="76962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75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龍騰四海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龍騰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龍騰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40</TotalTime>
  <Words>37</Words>
  <Application>Microsoft Office PowerPoint</Application>
  <PresentationFormat>如螢幕大小 (4:3)</PresentationFormat>
  <Paragraphs>20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龍騰四海</vt:lpstr>
      <vt:lpstr>PowerPoint 簡報</vt:lpstr>
      <vt:lpstr>綱要</vt:lpstr>
      <vt:lpstr>登入</vt:lpstr>
      <vt:lpstr>首頁</vt:lpstr>
      <vt:lpstr>請假</vt:lpstr>
      <vt:lpstr>取消請假</vt:lpstr>
      <vt:lpstr>簽核1</vt:lpstr>
      <vt:lpstr>簽核2</vt:lpstr>
      <vt:lpstr>請假報表1</vt:lpstr>
      <vt:lpstr>請假報表2</vt:lpstr>
      <vt:lpstr>更改密碼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出缺勤系統</dc:title>
  <dc:creator>Esmeralda</dc:creator>
  <cp:lastModifiedBy>Esmeralda</cp:lastModifiedBy>
  <cp:revision>4</cp:revision>
  <dcterms:created xsi:type="dcterms:W3CDTF">2017-10-10T08:38:41Z</dcterms:created>
  <dcterms:modified xsi:type="dcterms:W3CDTF">2017-10-10T09:19:25Z</dcterms:modified>
</cp:coreProperties>
</file>