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1690" y="-9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:TopDeckParser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3257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smtClean="0">
                <a:solidFill>
                  <a:srgbClr val="7030A0"/>
                </a:solidFill>
              </a:rPr>
              <a:t>TopDeck()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67691" y="2568606"/>
            <a:ext cx="18573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VersionedTopDeck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7972803" y="3235847"/>
            <a:ext cx="21207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resetData(ReadOnly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TopDeck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JohnwongPC</cp:lastModifiedBy>
  <cp:revision>109</cp:revision>
  <dcterms:created xsi:type="dcterms:W3CDTF">2016-07-22T14:33:02Z</dcterms:created>
  <dcterms:modified xsi:type="dcterms:W3CDTF">2019-04-02T19:32:05Z</dcterms:modified>
</cp:coreProperties>
</file>