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2147" autoAdjust="0"/>
  </p:normalViewPr>
  <p:slideViewPr>
    <p:cSldViewPr showGuides="1">
      <p:cViewPr>
        <p:scale>
          <a:sx n="125" d="100"/>
          <a:sy n="125" d="100"/>
        </p:scale>
        <p:origin x="-2078" y="-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586740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1249645" y="1199149"/>
            <a:ext cx="1001442" cy="30059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:</a:t>
            </a:r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9" name="Rectangle 8"/>
          <p:cNvSpPr/>
          <p:nvPr/>
        </p:nvSpPr>
        <p:spPr>
          <a:xfrm>
            <a:off x="2498562" y="1069669"/>
            <a:ext cx="1229991" cy="43007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</a:t>
            </a:r>
            <a:r>
              <a:rPr lang="en-US" sz="1200" dirty="0" err="1" smtClean="0">
                <a:solidFill>
                  <a:schemeClr val="bg1"/>
                </a:solidFill>
              </a:rPr>
              <a:t>TopDeckParser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63" name="Rectangle 8"/>
          <p:cNvSpPr/>
          <p:nvPr/>
        </p:nvSpPr>
        <p:spPr>
          <a:xfrm flipH="1">
            <a:off x="1673049" y="1827110"/>
            <a:ext cx="154634" cy="259249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71" name="Rectangle 8"/>
          <p:cNvSpPr/>
          <p:nvPr/>
        </p:nvSpPr>
        <p:spPr>
          <a:xfrm>
            <a:off x="3740745" y="1642239"/>
            <a:ext cx="1239281" cy="36974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</a:t>
            </a:r>
            <a:r>
              <a:rPr lang="en-US" sz="1100" dirty="0" err="1" smtClean="0">
                <a:solidFill>
                  <a:schemeClr val="bg1"/>
                </a:solidFill>
              </a:rPr>
              <a:t>DeleteCommandParser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72" name="Rectangle 8"/>
          <p:cNvSpPr/>
          <p:nvPr/>
        </p:nvSpPr>
        <p:spPr>
          <a:xfrm flipH="1">
            <a:off x="3036240" y="1827108"/>
            <a:ext cx="154634" cy="91503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73" name="Rectangle 8"/>
          <p:cNvSpPr/>
          <p:nvPr/>
        </p:nvSpPr>
        <p:spPr>
          <a:xfrm flipH="1">
            <a:off x="4251692" y="2011979"/>
            <a:ext cx="154634" cy="12162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 flipH="1">
            <a:off x="4251692" y="2257491"/>
            <a:ext cx="154634" cy="37155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76" name="Rectangle 62"/>
          <p:cNvSpPr/>
          <p:nvPr/>
        </p:nvSpPr>
        <p:spPr>
          <a:xfrm>
            <a:off x="5141711" y="1919577"/>
            <a:ext cx="81103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d:Delete Command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7" name="Rectangle 8"/>
          <p:cNvSpPr/>
          <p:nvPr/>
        </p:nvSpPr>
        <p:spPr>
          <a:xfrm flipH="1">
            <a:off x="5469910" y="2257490"/>
            <a:ext cx="154634" cy="25710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78" name="Rectangle 8"/>
          <p:cNvSpPr/>
          <p:nvPr/>
        </p:nvSpPr>
        <p:spPr>
          <a:xfrm flipH="1">
            <a:off x="5456360" y="3048000"/>
            <a:ext cx="168184" cy="9906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79" name="Rectangle 8"/>
          <p:cNvSpPr/>
          <p:nvPr/>
        </p:nvSpPr>
        <p:spPr>
          <a:xfrm>
            <a:off x="7081203" y="984110"/>
            <a:ext cx="1229991" cy="4300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80" name="Rectangle 8"/>
          <p:cNvSpPr/>
          <p:nvPr/>
        </p:nvSpPr>
        <p:spPr>
          <a:xfrm>
            <a:off x="7620001" y="3011424"/>
            <a:ext cx="152399" cy="2673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>
            <a:stCxn id="63" idx="0"/>
          </p:cNvCxnSpPr>
          <p:nvPr/>
        </p:nvCxnSpPr>
        <p:spPr>
          <a:xfrm>
            <a:off x="1750366" y="1827110"/>
            <a:ext cx="128587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190874" y="1905000"/>
            <a:ext cx="537679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09600" y="4419600"/>
            <a:ext cx="1063450" cy="0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108581" y="4191000"/>
            <a:ext cx="511679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70C0"/>
                </a:solidFill>
              </a:rPr>
              <a:t>result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609600" y="1827108"/>
            <a:ext cx="1063450" cy="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61991" y="1581588"/>
            <a:ext cx="130997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e</a:t>
            </a:r>
            <a:r>
              <a:rPr lang="en-US" sz="1100" dirty="0" smtClean="0">
                <a:solidFill>
                  <a:srgbClr val="0070C0"/>
                </a:solidFill>
              </a:rPr>
              <a:t>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862521" y="1589882"/>
            <a:ext cx="1173719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p</a:t>
            </a:r>
            <a:r>
              <a:rPr lang="en-US" sz="1100" dirty="0" smtClean="0">
                <a:solidFill>
                  <a:srgbClr val="0070C0"/>
                </a:solidFill>
              </a:rPr>
              <a:t>arse(“delete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81" name="Straight Connector 80"/>
          <p:cNvCxnSpPr>
            <a:endCxn id="63" idx="0"/>
          </p:cNvCxnSpPr>
          <p:nvPr/>
        </p:nvCxnSpPr>
        <p:spPr>
          <a:xfrm>
            <a:off x="1750366" y="1499746"/>
            <a:ext cx="0" cy="3273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72" idx="0"/>
          </p:cNvCxnSpPr>
          <p:nvPr/>
        </p:nvCxnSpPr>
        <p:spPr>
          <a:xfrm>
            <a:off x="3113557" y="1499746"/>
            <a:ext cx="0" cy="32736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73" idx="2"/>
            <a:endCxn id="74" idx="0"/>
          </p:cNvCxnSpPr>
          <p:nvPr/>
        </p:nvCxnSpPr>
        <p:spPr>
          <a:xfrm>
            <a:off x="4329009" y="2133601"/>
            <a:ext cx="0" cy="12389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77" idx="2"/>
            <a:endCxn id="78" idx="0"/>
          </p:cNvCxnSpPr>
          <p:nvPr/>
        </p:nvCxnSpPr>
        <p:spPr>
          <a:xfrm flipH="1">
            <a:off x="5540452" y="2514599"/>
            <a:ext cx="6775" cy="53340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79" idx="2"/>
            <a:endCxn id="80" idx="0"/>
          </p:cNvCxnSpPr>
          <p:nvPr/>
        </p:nvCxnSpPr>
        <p:spPr>
          <a:xfrm>
            <a:off x="7696199" y="1414187"/>
            <a:ext cx="2" cy="1597237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80" idx="2"/>
          </p:cNvCxnSpPr>
          <p:nvPr/>
        </p:nvCxnSpPr>
        <p:spPr>
          <a:xfrm>
            <a:off x="7696201" y="3278800"/>
            <a:ext cx="1" cy="1388274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3190874" y="2133601"/>
            <a:ext cx="1060818" cy="0"/>
          </a:xfrm>
          <a:prstGeom prst="straightConnector1">
            <a:avLst/>
          </a:prstGeom>
          <a:ln w="127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2" idx="1"/>
          </p:cNvCxnSpPr>
          <p:nvPr/>
        </p:nvCxnSpPr>
        <p:spPr>
          <a:xfrm flipV="1">
            <a:off x="3190874" y="2284624"/>
            <a:ext cx="106081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4419600" y="2257491"/>
            <a:ext cx="7221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388991" y="2246823"/>
            <a:ext cx="747320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p</a:t>
            </a:r>
            <a:r>
              <a:rPr lang="en-US" sz="1000" dirty="0" smtClean="0">
                <a:solidFill>
                  <a:srgbClr val="0070C0"/>
                </a:solidFill>
              </a:rPr>
              <a:t>arse(“1”)</a:t>
            </a:r>
            <a:endParaRPr lang="en-US" sz="1100" dirty="0">
              <a:solidFill>
                <a:srgbClr val="0070C0"/>
              </a:solidFill>
            </a:endParaRPr>
          </a:p>
        </p:txBody>
      </p:sp>
      <p:cxnSp>
        <p:nvCxnSpPr>
          <p:cNvPr id="121" name="Straight Arrow Connector 120"/>
          <p:cNvCxnSpPr>
            <a:stCxn id="72" idx="2"/>
          </p:cNvCxnSpPr>
          <p:nvPr/>
        </p:nvCxnSpPr>
        <p:spPr>
          <a:xfrm flipH="1">
            <a:off x="1862521" y="2742141"/>
            <a:ext cx="1251036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433838" y="2522738"/>
            <a:ext cx="25840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70C0"/>
                </a:solidFill>
              </a:rPr>
              <a:t>d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126" name="Straight Arrow Connector 125"/>
          <p:cNvCxnSpPr>
            <a:stCxn id="74" idx="2"/>
          </p:cNvCxnSpPr>
          <p:nvPr/>
        </p:nvCxnSpPr>
        <p:spPr>
          <a:xfrm flipH="1">
            <a:off x="3190874" y="2629049"/>
            <a:ext cx="1138135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63" idx="1"/>
          </p:cNvCxnSpPr>
          <p:nvPr/>
        </p:nvCxnSpPr>
        <p:spPr>
          <a:xfrm>
            <a:off x="1827683" y="3123355"/>
            <a:ext cx="36286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 flipV="1">
            <a:off x="4419600" y="2514599"/>
            <a:ext cx="1120852" cy="813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862521" y="4038600"/>
            <a:ext cx="3593839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3506811" y="2861745"/>
            <a:ext cx="723275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e</a:t>
            </a:r>
            <a:r>
              <a:rPr lang="en-US" sz="1100" dirty="0" smtClean="0">
                <a:solidFill>
                  <a:srgbClr val="0070C0"/>
                </a:solidFill>
              </a:rPr>
              <a:t>xecute()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403600" y="3823258"/>
            <a:ext cx="511679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70C0"/>
                </a:solidFill>
              </a:rPr>
              <a:t>result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5547227" y="4054936"/>
            <a:ext cx="0" cy="2667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78" idx="0"/>
          </p:cNvCxnSpPr>
          <p:nvPr/>
        </p:nvCxnSpPr>
        <p:spPr>
          <a:xfrm>
            <a:off x="5540452" y="3048000"/>
            <a:ext cx="20795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6324600" y="2816794"/>
            <a:ext cx="70884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4"/>
                </a:solidFill>
              </a:rPr>
              <a:t>d</a:t>
            </a:r>
            <a:r>
              <a:rPr lang="en-US" sz="1100" dirty="0" smtClean="0">
                <a:solidFill>
                  <a:schemeClr val="accent4"/>
                </a:solidFill>
              </a:rPr>
              <a:t>elete(d)</a:t>
            </a:r>
            <a:endParaRPr lang="en-US" sz="1400" dirty="0">
              <a:solidFill>
                <a:schemeClr val="accent4"/>
              </a:solidFill>
            </a:endParaRPr>
          </a:p>
        </p:txBody>
      </p:sp>
      <p:sp>
        <p:nvSpPr>
          <p:cNvPr id="159" name="Rectangle 62"/>
          <p:cNvSpPr/>
          <p:nvPr/>
        </p:nvSpPr>
        <p:spPr>
          <a:xfrm>
            <a:off x="6057075" y="3369920"/>
            <a:ext cx="1093641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result:Command</a:t>
            </a:r>
            <a:r>
              <a:rPr lang="en-US" sz="1050" dirty="0" smtClean="0">
                <a:solidFill>
                  <a:schemeClr val="bg1"/>
                </a:solidFill>
              </a:rPr>
              <a:t> Result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61" name="Straight Arrow Connector 160"/>
          <p:cNvCxnSpPr>
            <a:stCxn id="80" idx="2"/>
          </p:cNvCxnSpPr>
          <p:nvPr/>
        </p:nvCxnSpPr>
        <p:spPr>
          <a:xfrm flipH="1">
            <a:off x="5624546" y="3278800"/>
            <a:ext cx="2071655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endCxn id="159" idx="1"/>
          </p:cNvCxnSpPr>
          <p:nvPr/>
        </p:nvCxnSpPr>
        <p:spPr>
          <a:xfrm>
            <a:off x="5624546" y="3543300"/>
            <a:ext cx="4325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8"/>
          <p:cNvSpPr/>
          <p:nvPr/>
        </p:nvSpPr>
        <p:spPr>
          <a:xfrm flipH="1">
            <a:off x="6505738" y="3706145"/>
            <a:ext cx="173285" cy="18005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69" name="Straight Arrow Connector 168"/>
          <p:cNvCxnSpPr/>
          <p:nvPr/>
        </p:nvCxnSpPr>
        <p:spPr>
          <a:xfrm flipH="1">
            <a:off x="5624546" y="3886201"/>
            <a:ext cx="979349" cy="0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34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JohnwongPC</cp:lastModifiedBy>
  <cp:revision>97</cp:revision>
  <dcterms:created xsi:type="dcterms:W3CDTF">2016-07-22T14:33:02Z</dcterms:created>
  <dcterms:modified xsi:type="dcterms:W3CDTF">2019-04-02T15:10:34Z</dcterms:modified>
</cp:coreProperties>
</file>