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Big Shoulders Display Bold" charset="1" panose="00000000000000000000"/>
      <p:regular r:id="rId34"/>
    </p:embeddedFont>
    <p:embeddedFont>
      <p:font typeface="Montserrat Classic Bold" charset="1" panose="00000800000000000000"/>
      <p:regular r:id="rId35"/>
    </p:embeddedFont>
    <p:embeddedFont>
      <p:font typeface="Bungee" charset="1" panose="00000000000000000000"/>
      <p:regular r:id="rId36"/>
    </p:embeddedFont>
    <p:embeddedFont>
      <p:font typeface="Barlow Condensed Bold" charset="1" panose="00000806000000000000"/>
      <p:regular r:id="rId37"/>
    </p:embeddedFont>
    <p:embeddedFont>
      <p:font typeface="Neoneon" charset="1" panose="02000503000000000000"/>
      <p:regular r:id="rId38"/>
    </p:embeddedFont>
    <p:embeddedFont>
      <p:font typeface="Canva Sans Bold" charset="1" panose="020B0803030501040103"/>
      <p:regular r:id="rId39"/>
    </p:embeddedFont>
    <p:embeddedFont>
      <p:font typeface="Hangyaboly" charset="1" panose="00000500000000000000"/>
      <p:regular r:id="rId40"/>
    </p:embeddedFont>
    <p:embeddedFont>
      <p:font typeface="Playpen Sans Bold" charset="1" panose="00000000000000000000"/>
      <p:regular r:id="rId41"/>
    </p:embeddedFont>
    <p:embeddedFont>
      <p:font typeface="Canva Student Font" charset="1" panose="00000000000000000000"/>
      <p:regular r:id="rId42"/>
    </p:embeddedFont>
    <p:embeddedFont>
      <p:font typeface="League Spartan" charset="1" panose="00000800000000000000"/>
      <p:regular r:id="rId43"/>
    </p:embeddedFont>
    <p:embeddedFont>
      <p:font typeface="JetBrains Mono Bold" charset="1" panose="02010809030102050004"/>
      <p:regular r:id="rId44"/>
    </p:embeddedFont>
    <p:embeddedFont>
      <p:font typeface="JetBrains Mono" charset="1" panose="02010509020102050004"/>
      <p:regular r:id="rId45"/>
    </p:embeddedFont>
    <p:embeddedFont>
      <p:font typeface="Droid Serif" charset="1" panose="020206000605000202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3.png" Type="http://schemas.openxmlformats.org/officeDocument/2006/relationships/image"/><Relationship Id="rId9"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246598" y="-879936"/>
            <a:ext cx="22517310" cy="13379933"/>
            <a:chOff x="0" y="0"/>
            <a:chExt cx="5930485" cy="3523933"/>
          </a:xfrm>
        </p:grpSpPr>
        <p:sp>
          <p:nvSpPr>
            <p:cNvPr name="Freeform 3" id="3"/>
            <p:cNvSpPr/>
            <p:nvPr/>
          </p:nvSpPr>
          <p:spPr>
            <a:xfrm flipH="false" flipV="false" rot="0">
              <a:off x="0" y="0"/>
              <a:ext cx="5930485" cy="3523933"/>
            </a:xfrm>
            <a:custGeom>
              <a:avLst/>
              <a:gdLst/>
              <a:ahLst/>
              <a:cxnLst/>
              <a:rect r="r" b="b" t="t" l="l"/>
              <a:pathLst>
                <a:path h="3523933" w="5930485">
                  <a:moveTo>
                    <a:pt x="0" y="0"/>
                  </a:moveTo>
                  <a:lnTo>
                    <a:pt x="5930485" y="0"/>
                  </a:lnTo>
                  <a:lnTo>
                    <a:pt x="5930485" y="3523933"/>
                  </a:lnTo>
                  <a:lnTo>
                    <a:pt x="0" y="3523933"/>
                  </a:lnTo>
                  <a:close/>
                </a:path>
              </a:pathLst>
            </a:custGeom>
            <a:solidFill>
              <a:srgbClr val="262626"/>
            </a:solidFill>
          </p:spPr>
        </p:sp>
        <p:sp>
          <p:nvSpPr>
            <p:cNvPr name="TextBox 4" id="4"/>
            <p:cNvSpPr txBox="true"/>
            <p:nvPr/>
          </p:nvSpPr>
          <p:spPr>
            <a:xfrm>
              <a:off x="0" y="-38100"/>
              <a:ext cx="5930485" cy="3562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80983" y="-3959910"/>
            <a:ext cx="14133261" cy="14538054"/>
            <a:chOff x="0" y="0"/>
            <a:chExt cx="1505367" cy="1548482"/>
          </a:xfrm>
        </p:grpSpPr>
        <p:sp>
          <p:nvSpPr>
            <p:cNvPr name="Freeform 6" id="6"/>
            <p:cNvSpPr/>
            <p:nvPr/>
          </p:nvSpPr>
          <p:spPr>
            <a:xfrm flipH="false" flipV="false" rot="0">
              <a:off x="0" y="0"/>
              <a:ext cx="1505367" cy="1548482"/>
            </a:xfrm>
            <a:custGeom>
              <a:avLst/>
              <a:gdLst/>
              <a:ahLst/>
              <a:cxnLst/>
              <a:rect r="r" b="b" t="t" l="l"/>
              <a:pathLst>
                <a:path h="1548482" w="1505367">
                  <a:moveTo>
                    <a:pt x="752683" y="0"/>
                  </a:moveTo>
                  <a:lnTo>
                    <a:pt x="1505367" y="1548482"/>
                  </a:lnTo>
                  <a:lnTo>
                    <a:pt x="0" y="1548482"/>
                  </a:lnTo>
                  <a:lnTo>
                    <a:pt x="752683" y="0"/>
                  </a:lnTo>
                  <a:close/>
                </a:path>
              </a:pathLst>
            </a:custGeom>
            <a:solidFill>
              <a:srgbClr val="C1FF72"/>
            </a:solidFill>
          </p:spPr>
        </p:sp>
        <p:sp>
          <p:nvSpPr>
            <p:cNvPr name="TextBox 7" id="7"/>
            <p:cNvSpPr txBox="true"/>
            <p:nvPr/>
          </p:nvSpPr>
          <p:spPr>
            <a:xfrm>
              <a:off x="235214" y="680838"/>
              <a:ext cx="1034940" cy="75703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6669368" y="5143500"/>
            <a:ext cx="8019233" cy="7356497"/>
            <a:chOff x="0" y="0"/>
            <a:chExt cx="854147" cy="783558"/>
          </a:xfrm>
        </p:grpSpPr>
        <p:sp>
          <p:nvSpPr>
            <p:cNvPr name="Freeform 9" id="9"/>
            <p:cNvSpPr/>
            <p:nvPr/>
          </p:nvSpPr>
          <p:spPr>
            <a:xfrm flipH="false" flipV="false" rot="0">
              <a:off x="0" y="0"/>
              <a:ext cx="854147" cy="783558"/>
            </a:xfrm>
            <a:custGeom>
              <a:avLst/>
              <a:gdLst/>
              <a:ahLst/>
              <a:cxnLst/>
              <a:rect r="r" b="b" t="t" l="l"/>
              <a:pathLst>
                <a:path h="783558" w="854147">
                  <a:moveTo>
                    <a:pt x="427074" y="0"/>
                  </a:moveTo>
                  <a:lnTo>
                    <a:pt x="854147" y="783558"/>
                  </a:lnTo>
                  <a:lnTo>
                    <a:pt x="0" y="783558"/>
                  </a:lnTo>
                  <a:lnTo>
                    <a:pt x="427074" y="0"/>
                  </a:lnTo>
                  <a:close/>
                </a:path>
              </a:pathLst>
            </a:custGeom>
            <a:solidFill>
              <a:srgbClr val="262626"/>
            </a:solidFill>
          </p:spPr>
        </p:sp>
        <p:sp>
          <p:nvSpPr>
            <p:cNvPr name="TextBox 10" id="10"/>
            <p:cNvSpPr txBox="true"/>
            <p:nvPr/>
          </p:nvSpPr>
          <p:spPr>
            <a:xfrm>
              <a:off x="133461" y="325695"/>
              <a:ext cx="587226" cy="401895"/>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0" y="3743713"/>
            <a:ext cx="11755680" cy="2818053"/>
          </a:xfrm>
          <a:prstGeom prst="rect">
            <a:avLst/>
          </a:prstGeom>
        </p:spPr>
        <p:txBody>
          <a:bodyPr anchor="t" rtlCol="false" tIns="0" lIns="0" bIns="0" rIns="0">
            <a:spAutoFit/>
          </a:bodyPr>
          <a:lstStyle/>
          <a:p>
            <a:pPr algn="ctr" marL="0" indent="0" lvl="0">
              <a:lnSpc>
                <a:spcPts val="20443"/>
              </a:lnSpc>
            </a:pPr>
            <a:r>
              <a:rPr lang="en-US" b="true" sz="22714">
                <a:solidFill>
                  <a:srgbClr val="C1FF72"/>
                </a:solidFill>
                <a:latin typeface="Big Shoulders Display Bold"/>
                <a:ea typeface="Big Shoulders Display Bold"/>
                <a:cs typeface="Big Shoulders Display Bold"/>
                <a:sym typeface="Big Shoulders Display Bold"/>
              </a:rPr>
              <a:t>SONIC</a:t>
            </a:r>
          </a:p>
        </p:txBody>
      </p:sp>
      <p:sp>
        <p:nvSpPr>
          <p:cNvPr name="TextBox 12" id="12"/>
          <p:cNvSpPr txBox="true"/>
          <p:nvPr/>
        </p:nvSpPr>
        <p:spPr>
          <a:xfrm rot="0">
            <a:off x="9480983" y="4929943"/>
            <a:ext cx="8251676" cy="3301746"/>
          </a:xfrm>
          <a:prstGeom prst="rect">
            <a:avLst/>
          </a:prstGeom>
        </p:spPr>
        <p:txBody>
          <a:bodyPr anchor="t" rtlCol="false" tIns="0" lIns="0" bIns="0" rIns="0">
            <a:spAutoFit/>
          </a:bodyPr>
          <a:lstStyle/>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MEMBERS:</a:t>
            </a:r>
          </a:p>
          <a:p>
            <a:pPr algn="r">
              <a:lnSpc>
                <a:spcPts val="5217"/>
              </a:lnSpc>
            </a:pP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TEH CHANG ERN</a:t>
            </a: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KANG YU HUAI </a:t>
            </a: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KUAY SAY BIN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grpSp>
        <p:nvGrpSpPr>
          <p:cNvPr name="Group 2" id="2"/>
          <p:cNvGrpSpPr/>
          <p:nvPr/>
        </p:nvGrpSpPr>
        <p:grpSpPr>
          <a:xfrm rot="0">
            <a:off x="0" y="-1065944"/>
            <a:ext cx="4520624" cy="12871780"/>
            <a:chOff x="0" y="0"/>
            <a:chExt cx="1190617" cy="3390098"/>
          </a:xfrm>
        </p:grpSpPr>
        <p:sp>
          <p:nvSpPr>
            <p:cNvPr name="Freeform 3" id="3"/>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7D9B76"/>
            </a:solidFill>
          </p:spPr>
        </p:sp>
        <p:sp>
          <p:nvSpPr>
            <p:cNvPr name="TextBox 4" id="4"/>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520624" y="0"/>
            <a:ext cx="13767376" cy="12203793"/>
            <a:chOff x="0" y="0"/>
            <a:chExt cx="3625975" cy="3214168"/>
          </a:xfrm>
        </p:grpSpPr>
        <p:sp>
          <p:nvSpPr>
            <p:cNvPr name="Freeform 6" id="6"/>
            <p:cNvSpPr/>
            <p:nvPr/>
          </p:nvSpPr>
          <p:spPr>
            <a:xfrm flipH="false" flipV="false" rot="0">
              <a:off x="0" y="0"/>
              <a:ext cx="3625976" cy="3214168"/>
            </a:xfrm>
            <a:custGeom>
              <a:avLst/>
              <a:gdLst/>
              <a:ahLst/>
              <a:cxnLst/>
              <a:rect r="r" b="b" t="t" l="l"/>
              <a:pathLst>
                <a:path h="3214168" w="3625976">
                  <a:moveTo>
                    <a:pt x="0" y="0"/>
                  </a:moveTo>
                  <a:lnTo>
                    <a:pt x="3625976" y="0"/>
                  </a:lnTo>
                  <a:lnTo>
                    <a:pt x="3625976" y="3214168"/>
                  </a:lnTo>
                  <a:lnTo>
                    <a:pt x="0" y="3214168"/>
                  </a:lnTo>
                  <a:close/>
                </a:path>
              </a:pathLst>
            </a:custGeom>
            <a:solidFill>
              <a:srgbClr val="121212"/>
            </a:solidFill>
          </p:spPr>
        </p:sp>
        <p:sp>
          <p:nvSpPr>
            <p:cNvPr name="TextBox 7" id="7"/>
            <p:cNvSpPr txBox="true"/>
            <p:nvPr/>
          </p:nvSpPr>
          <p:spPr>
            <a:xfrm>
              <a:off x="0" y="-38100"/>
              <a:ext cx="3625975" cy="325226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4520624" y="3212255"/>
            <a:ext cx="9921547" cy="5722133"/>
          </a:xfrm>
          <a:prstGeom prst="rect">
            <a:avLst/>
          </a:prstGeom>
        </p:spPr>
        <p:txBody>
          <a:bodyPr anchor="t" rtlCol="false" tIns="0" lIns="0" bIns="0" rIns="0">
            <a:spAutoFit/>
          </a:bodyPr>
          <a:lstStyle/>
          <a:p>
            <a:pPr algn="ctr">
              <a:lnSpc>
                <a:spcPts val="4340"/>
              </a:lnSpc>
            </a:pPr>
          </a:p>
          <a:p>
            <a:pPr algn="ctr">
              <a:lnSpc>
                <a:spcPts val="4548"/>
              </a:lnSpc>
            </a:pPr>
            <a:r>
              <a:rPr lang="en-US" sz="3248">
                <a:solidFill>
                  <a:srgbClr val="7D9B76"/>
                </a:solidFill>
                <a:latin typeface="Hangyaboly"/>
                <a:ea typeface="Hangyaboly"/>
                <a:cs typeface="Hangyaboly"/>
                <a:sym typeface="Hangyaboly"/>
              </a:rPr>
              <a:t>Nowadays, most speakers on the market are not built to withstand water, drops, or extreme conditions, which limits where people can take their music. We identified a significant gap for a high-quality, truly portable speaker. Ultimately, we were motivated to help people get more out of their adventures. Our goal was to build a product that provides the perfect soundtrack to a hike, a campfire, or a day at the beach, without the worry of it failing.</a:t>
            </a:r>
          </a:p>
          <a:p>
            <a:pPr algn="ctr">
              <a:lnSpc>
                <a:spcPts val="4548"/>
              </a:lnSpc>
              <a:spcBef>
                <a:spcPct val="0"/>
              </a:spcBef>
            </a:pPr>
          </a:p>
        </p:txBody>
      </p:sp>
      <p:grpSp>
        <p:nvGrpSpPr>
          <p:cNvPr name="Group 9" id="9"/>
          <p:cNvGrpSpPr/>
          <p:nvPr/>
        </p:nvGrpSpPr>
        <p:grpSpPr>
          <a:xfrm rot="0">
            <a:off x="13617630" y="0"/>
            <a:ext cx="4664769" cy="466476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23529" t="0" r="-23529" b="0"/>
              </a:stretch>
            </a:blipFill>
          </p:spPr>
        </p:sp>
      </p:grpSp>
      <p:sp>
        <p:nvSpPr>
          <p:cNvPr name="TextBox 11" id="11"/>
          <p:cNvSpPr txBox="true"/>
          <p:nvPr/>
        </p:nvSpPr>
        <p:spPr>
          <a:xfrm rot="0">
            <a:off x="487449" y="2586679"/>
            <a:ext cx="3949489" cy="5625854"/>
          </a:xfrm>
          <a:prstGeom prst="rect">
            <a:avLst/>
          </a:prstGeom>
        </p:spPr>
        <p:txBody>
          <a:bodyPr anchor="t" rtlCol="false" tIns="0" lIns="0" bIns="0" rIns="0">
            <a:spAutoFit/>
          </a:bodyPr>
          <a:lstStyle/>
          <a:p>
            <a:pPr algn="ctr">
              <a:lnSpc>
                <a:spcPts val="8843"/>
              </a:lnSpc>
            </a:pPr>
            <a:r>
              <a:rPr lang="en-US" sz="6316">
                <a:solidFill>
                  <a:srgbClr val="F6F6E9"/>
                </a:solidFill>
                <a:latin typeface="Neoneon"/>
                <a:ea typeface="Neoneon"/>
                <a:cs typeface="Neoneon"/>
                <a:sym typeface="Neoneon"/>
              </a:rPr>
              <a:t>the story about why we create it?</a:t>
            </a:r>
          </a:p>
        </p:txBody>
      </p:sp>
      <p:sp>
        <p:nvSpPr>
          <p:cNvPr name="TextBox 12" id="12"/>
          <p:cNvSpPr txBox="true"/>
          <p:nvPr/>
        </p:nvSpPr>
        <p:spPr>
          <a:xfrm rot="0">
            <a:off x="5510672" y="1519662"/>
            <a:ext cx="7266655" cy="1548955"/>
          </a:xfrm>
          <a:prstGeom prst="rect">
            <a:avLst/>
          </a:prstGeom>
        </p:spPr>
        <p:txBody>
          <a:bodyPr anchor="t" rtlCol="false" tIns="0" lIns="0" bIns="0" rIns="0">
            <a:spAutoFit/>
          </a:bodyPr>
          <a:lstStyle/>
          <a:p>
            <a:pPr algn="ctr">
              <a:lnSpc>
                <a:spcPts val="6207"/>
              </a:lnSpc>
              <a:spcBef>
                <a:spcPct val="0"/>
              </a:spcBef>
            </a:pPr>
            <a:r>
              <a:rPr lang="en-US" b="true" sz="4433" u="sng">
                <a:solidFill>
                  <a:srgbClr val="F6F6E9"/>
                </a:solidFill>
                <a:latin typeface="Playpen Sans Bold"/>
                <a:ea typeface="Playpen Sans Bold"/>
                <a:cs typeface="Playpen Sans Bold"/>
                <a:sym typeface="Playpen Sans Bold"/>
              </a:rPr>
              <a:t>The story why we create this product</a:t>
            </a:r>
          </a:p>
        </p:txBody>
      </p:sp>
    </p:spTree>
  </p:cSld>
  <p:clrMapOvr>
    <a:masterClrMapping/>
  </p:clrMapOvr>
  <p:transition spd="slow">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CBDDD1"/>
        </a:solidFill>
      </p:bgPr>
    </p:bg>
    <p:spTree>
      <p:nvGrpSpPr>
        <p:cNvPr id="1" name=""/>
        <p:cNvGrpSpPr/>
        <p:nvPr/>
      </p:nvGrpSpPr>
      <p:grpSpPr>
        <a:xfrm>
          <a:off x="0" y="0"/>
          <a:ext cx="0" cy="0"/>
          <a:chOff x="0" y="0"/>
          <a:chExt cx="0" cy="0"/>
        </a:xfrm>
      </p:grpSpPr>
      <p:grpSp>
        <p:nvGrpSpPr>
          <p:cNvPr name="Group 2" id="2"/>
          <p:cNvGrpSpPr/>
          <p:nvPr/>
        </p:nvGrpSpPr>
        <p:grpSpPr>
          <a:xfrm rot="0">
            <a:off x="0" y="-1065944"/>
            <a:ext cx="4520624" cy="12871780"/>
            <a:chOff x="0" y="0"/>
            <a:chExt cx="1190617" cy="3390098"/>
          </a:xfrm>
        </p:grpSpPr>
        <p:sp>
          <p:nvSpPr>
            <p:cNvPr name="Freeform 3" id="3"/>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7D9B76"/>
            </a:solidFill>
          </p:spPr>
        </p:sp>
        <p:sp>
          <p:nvSpPr>
            <p:cNvPr name="TextBox 4" id="4"/>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tretch>
            <a:fillRect/>
          </a:stretch>
        </p:blipFill>
        <p:spPr>
          <a:xfrm rot="0">
            <a:off x="12923614" y="4629150"/>
            <a:ext cx="5840717" cy="6172200"/>
          </a:xfrm>
          <a:prstGeom prst="rect">
            <a:avLst/>
          </a:prstGeom>
        </p:spPr>
      </p:pic>
      <p:sp>
        <p:nvSpPr>
          <p:cNvPr name="Freeform 6" id="6"/>
          <p:cNvSpPr/>
          <p:nvPr/>
        </p:nvSpPr>
        <p:spPr>
          <a:xfrm flipH="false" flipV="false" rot="0">
            <a:off x="-728148" y="-147534"/>
            <a:ext cx="4868557" cy="4629555"/>
          </a:xfrm>
          <a:custGeom>
            <a:avLst/>
            <a:gdLst/>
            <a:ahLst/>
            <a:cxnLst/>
            <a:rect r="r" b="b" t="t" l="l"/>
            <a:pathLst>
              <a:path h="4629555" w="4868557">
                <a:moveTo>
                  <a:pt x="0" y="0"/>
                </a:moveTo>
                <a:lnTo>
                  <a:pt x="4868557" y="0"/>
                </a:lnTo>
                <a:lnTo>
                  <a:pt x="4868557" y="4629556"/>
                </a:lnTo>
                <a:lnTo>
                  <a:pt x="0" y="4629556"/>
                </a:lnTo>
                <a:lnTo>
                  <a:pt x="0" y="0"/>
                </a:lnTo>
                <a:close/>
              </a:path>
            </a:pathLst>
          </a:custGeom>
          <a:blipFill>
            <a:blip r:embed="rId3"/>
            <a:stretch>
              <a:fillRect l="0" t="0" r="0" b="0"/>
            </a:stretch>
          </a:blipFill>
        </p:spPr>
      </p:sp>
      <p:sp>
        <p:nvSpPr>
          <p:cNvPr name="Freeform 7" id="7"/>
          <p:cNvSpPr/>
          <p:nvPr/>
        </p:nvSpPr>
        <p:spPr>
          <a:xfrm flipH="false" flipV="false" rot="5400000">
            <a:off x="13427505" y="163166"/>
            <a:ext cx="4985642" cy="4659309"/>
          </a:xfrm>
          <a:custGeom>
            <a:avLst/>
            <a:gdLst/>
            <a:ahLst/>
            <a:cxnLst/>
            <a:rect r="r" b="b" t="t" l="l"/>
            <a:pathLst>
              <a:path h="4659309" w="4985642">
                <a:moveTo>
                  <a:pt x="0" y="0"/>
                </a:moveTo>
                <a:lnTo>
                  <a:pt x="4985643" y="0"/>
                </a:lnTo>
                <a:lnTo>
                  <a:pt x="4985643" y="4659310"/>
                </a:lnTo>
                <a:lnTo>
                  <a:pt x="0" y="46593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520624" y="2932289"/>
            <a:ext cx="10301815" cy="3429000"/>
          </a:xfrm>
          <a:prstGeom prst="rect">
            <a:avLst/>
          </a:prstGeom>
        </p:spPr>
        <p:txBody>
          <a:bodyPr anchor="t" rtlCol="false" tIns="0" lIns="0" bIns="0" rIns="0">
            <a:spAutoFit/>
          </a:bodyPr>
          <a:lstStyle/>
          <a:p>
            <a:pPr algn="ctr">
              <a:lnSpc>
                <a:spcPts val="5599"/>
              </a:lnSpc>
            </a:pPr>
            <a:r>
              <a:rPr lang="en-US" sz="3999" u="sng">
                <a:solidFill>
                  <a:srgbClr val="457D58"/>
                </a:solidFill>
                <a:latin typeface="Canva Student Font"/>
                <a:ea typeface="Canva Student Font"/>
                <a:cs typeface="Canva Student Font"/>
                <a:sym typeface="Canva Student Font"/>
              </a:rPr>
              <a:t>Customer commented on our product and said, "The sound quality is unmatched. I take it everywhere!" &amp; "Best portable speaker I’ve ever owned. Worth every penny." These comments motivate us to make this product.</a:t>
            </a:r>
          </a:p>
          <a:p>
            <a:pPr algn="ctr">
              <a:lnSpc>
                <a:spcPts val="4900"/>
              </a:lnSpc>
            </a:pPr>
          </a:p>
        </p:txBody>
      </p:sp>
      <p:sp>
        <p:nvSpPr>
          <p:cNvPr name="TextBox 9" id="9"/>
          <p:cNvSpPr txBox="true"/>
          <p:nvPr/>
        </p:nvSpPr>
        <p:spPr>
          <a:xfrm rot="0">
            <a:off x="571136" y="2629146"/>
            <a:ext cx="3949489" cy="5625854"/>
          </a:xfrm>
          <a:prstGeom prst="rect">
            <a:avLst/>
          </a:prstGeom>
        </p:spPr>
        <p:txBody>
          <a:bodyPr anchor="t" rtlCol="false" tIns="0" lIns="0" bIns="0" rIns="0">
            <a:spAutoFit/>
          </a:bodyPr>
          <a:lstStyle/>
          <a:p>
            <a:pPr algn="ctr">
              <a:lnSpc>
                <a:spcPts val="8843"/>
              </a:lnSpc>
            </a:pPr>
            <a:r>
              <a:rPr lang="en-US" sz="6316">
                <a:solidFill>
                  <a:srgbClr val="F6F6E9"/>
                </a:solidFill>
                <a:latin typeface="Neoneon"/>
                <a:ea typeface="Neoneon"/>
                <a:cs typeface="Neoneon"/>
                <a:sym typeface="Neoneon"/>
              </a:rPr>
              <a:t>the story about why we create it?</a:t>
            </a:r>
          </a:p>
        </p:txBody>
      </p:sp>
      <p:sp>
        <p:nvSpPr>
          <p:cNvPr name="TextBox 10" id="10"/>
          <p:cNvSpPr txBox="true"/>
          <p:nvPr/>
        </p:nvSpPr>
        <p:spPr>
          <a:xfrm rot="0">
            <a:off x="5189735" y="847915"/>
            <a:ext cx="8248229" cy="1644907"/>
          </a:xfrm>
          <a:prstGeom prst="rect">
            <a:avLst/>
          </a:prstGeom>
        </p:spPr>
        <p:txBody>
          <a:bodyPr anchor="t" rtlCol="false" tIns="0" lIns="0" bIns="0" rIns="0">
            <a:spAutoFit/>
          </a:bodyPr>
          <a:lstStyle/>
          <a:p>
            <a:pPr algn="ctr">
              <a:lnSpc>
                <a:spcPts val="6620"/>
              </a:lnSpc>
              <a:spcBef>
                <a:spcPct val="0"/>
              </a:spcBef>
            </a:pPr>
            <a:r>
              <a:rPr lang="en-US" b="true" sz="4729" u="sng">
                <a:solidFill>
                  <a:srgbClr val="272727"/>
                </a:solidFill>
                <a:latin typeface="Playpen Sans Bold"/>
                <a:ea typeface="Playpen Sans Bold"/>
                <a:cs typeface="Playpen Sans Bold"/>
                <a:sym typeface="Playpen Sans Bold"/>
              </a:rPr>
              <a:t>MOTIVATE US TO CREATE THIS PRODUCT.</a:t>
            </a:r>
          </a:p>
        </p:txBody>
      </p:sp>
    </p:spTree>
  </p:cSld>
  <p:clrMapOvr>
    <a:masterClrMapping/>
  </p:clrMapOvr>
  <p:transition spd="slow">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55E14"/>
        </a:solidFill>
      </p:bgPr>
    </p:bg>
    <p:spTree>
      <p:nvGrpSpPr>
        <p:cNvPr id="1" name=""/>
        <p:cNvGrpSpPr/>
        <p:nvPr/>
      </p:nvGrpSpPr>
      <p:grpSpPr>
        <a:xfrm>
          <a:off x="0" y="0"/>
          <a:ext cx="0" cy="0"/>
          <a:chOff x="0" y="0"/>
          <a:chExt cx="0" cy="0"/>
        </a:xfrm>
      </p:grpSpPr>
      <p:grpSp>
        <p:nvGrpSpPr>
          <p:cNvPr name="Group 2" id="2"/>
          <p:cNvGrpSpPr/>
          <p:nvPr/>
        </p:nvGrpSpPr>
        <p:grpSpPr>
          <a:xfrm rot="0">
            <a:off x="0" y="-1065944"/>
            <a:ext cx="4520624" cy="12871780"/>
            <a:chOff x="0" y="0"/>
            <a:chExt cx="1190617" cy="3390098"/>
          </a:xfrm>
        </p:grpSpPr>
        <p:sp>
          <p:nvSpPr>
            <p:cNvPr name="Freeform 3" id="3"/>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D2FFAA"/>
            </a:solidFill>
          </p:spPr>
        </p:sp>
        <p:sp>
          <p:nvSpPr>
            <p:cNvPr name="TextBox 4" id="4"/>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888" y="3283321"/>
            <a:ext cx="4502736" cy="3854427"/>
          </a:xfrm>
          <a:prstGeom prst="rect">
            <a:avLst/>
          </a:prstGeom>
        </p:spPr>
        <p:txBody>
          <a:bodyPr anchor="t" rtlCol="false" tIns="0" lIns="0" bIns="0" rIns="0">
            <a:spAutoFit/>
          </a:bodyPr>
          <a:lstStyle/>
          <a:p>
            <a:pPr algn="ctr">
              <a:lnSpc>
                <a:spcPts val="10082"/>
              </a:lnSpc>
            </a:pPr>
            <a:r>
              <a:rPr lang="en-US" sz="7201">
                <a:solidFill>
                  <a:srgbClr val="155E14"/>
                </a:solidFill>
                <a:latin typeface="Neoneon"/>
                <a:ea typeface="Neoneon"/>
                <a:cs typeface="Neoneon"/>
                <a:sym typeface="Neoneon"/>
              </a:rPr>
              <a:t>our target audience</a:t>
            </a:r>
          </a:p>
        </p:txBody>
      </p:sp>
      <p:grpSp>
        <p:nvGrpSpPr>
          <p:cNvPr name="Group 6" id="6"/>
          <p:cNvGrpSpPr/>
          <p:nvPr/>
        </p:nvGrpSpPr>
        <p:grpSpPr>
          <a:xfrm rot="0">
            <a:off x="4520624" y="-1065944"/>
            <a:ext cx="13767376" cy="12203793"/>
            <a:chOff x="0" y="0"/>
            <a:chExt cx="3625975" cy="3214168"/>
          </a:xfrm>
        </p:grpSpPr>
        <p:sp>
          <p:nvSpPr>
            <p:cNvPr name="Freeform 7" id="7"/>
            <p:cNvSpPr/>
            <p:nvPr/>
          </p:nvSpPr>
          <p:spPr>
            <a:xfrm flipH="false" flipV="false" rot="0">
              <a:off x="0" y="0"/>
              <a:ext cx="3625976" cy="3214168"/>
            </a:xfrm>
            <a:custGeom>
              <a:avLst/>
              <a:gdLst/>
              <a:ahLst/>
              <a:cxnLst/>
              <a:rect r="r" b="b" t="t" l="l"/>
              <a:pathLst>
                <a:path h="3214168" w="3625976">
                  <a:moveTo>
                    <a:pt x="0" y="0"/>
                  </a:moveTo>
                  <a:lnTo>
                    <a:pt x="3625976" y="0"/>
                  </a:lnTo>
                  <a:lnTo>
                    <a:pt x="3625976" y="3214168"/>
                  </a:lnTo>
                  <a:lnTo>
                    <a:pt x="0" y="3214168"/>
                  </a:lnTo>
                  <a:close/>
                </a:path>
              </a:pathLst>
            </a:custGeom>
            <a:solidFill>
              <a:srgbClr val="F1C0B9"/>
            </a:solidFill>
          </p:spPr>
        </p:sp>
        <p:sp>
          <p:nvSpPr>
            <p:cNvPr name="TextBox 8" id="8"/>
            <p:cNvSpPr txBox="true"/>
            <p:nvPr/>
          </p:nvSpPr>
          <p:spPr>
            <a:xfrm>
              <a:off x="0" y="-38100"/>
              <a:ext cx="3625975" cy="325226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3275965" y="46386"/>
            <a:ext cx="5012035" cy="4802441"/>
          </a:xfrm>
          <a:custGeom>
            <a:avLst/>
            <a:gdLst/>
            <a:ahLst/>
            <a:cxnLst/>
            <a:rect r="r" b="b" t="t" l="l"/>
            <a:pathLst>
              <a:path h="4802441" w="5012035">
                <a:moveTo>
                  <a:pt x="0" y="0"/>
                </a:moveTo>
                <a:lnTo>
                  <a:pt x="5012035" y="0"/>
                </a:lnTo>
                <a:lnTo>
                  <a:pt x="5012035" y="4802441"/>
                </a:lnTo>
                <a:lnTo>
                  <a:pt x="0" y="48024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0" y="0"/>
            <a:ext cx="14323671" cy="10287000"/>
          </a:xfrm>
          <a:custGeom>
            <a:avLst/>
            <a:gdLst/>
            <a:ahLst/>
            <a:cxnLst/>
            <a:rect r="r" b="b" t="t" l="l"/>
            <a:pathLst>
              <a:path h="10287000" w="14323671">
                <a:moveTo>
                  <a:pt x="0" y="0"/>
                </a:moveTo>
                <a:lnTo>
                  <a:pt x="14323671" y="0"/>
                </a:lnTo>
                <a:lnTo>
                  <a:pt x="14323671"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4323671" y="6139513"/>
            <a:ext cx="3964329" cy="3872572"/>
            <a:chOff x="0" y="0"/>
            <a:chExt cx="4828540" cy="4716780"/>
          </a:xfrm>
        </p:grpSpPr>
        <p:sp>
          <p:nvSpPr>
            <p:cNvPr name="Freeform 12" id="12"/>
            <p:cNvSpPr/>
            <p:nvPr/>
          </p:nvSpPr>
          <p:spPr>
            <a:xfrm flipH="false" flipV="false" rot="0">
              <a:off x="0" y="-7620"/>
              <a:ext cx="4833620" cy="4726940"/>
            </a:xfrm>
            <a:custGeom>
              <a:avLst/>
              <a:gdLst/>
              <a:ahLst/>
              <a:cxnLst/>
              <a:rect r="r" b="b" t="t" l="l"/>
              <a:pathLst>
                <a:path h="4726940" w="4833620">
                  <a:moveTo>
                    <a:pt x="3416300" y="4662170"/>
                  </a:moveTo>
                  <a:cubicBezTo>
                    <a:pt x="3388360" y="4669790"/>
                    <a:pt x="3366770" y="4679950"/>
                    <a:pt x="3345180" y="4682490"/>
                  </a:cubicBezTo>
                  <a:cubicBezTo>
                    <a:pt x="3223260" y="4692650"/>
                    <a:pt x="3102610" y="4702810"/>
                    <a:pt x="2980690" y="4711700"/>
                  </a:cubicBezTo>
                  <a:cubicBezTo>
                    <a:pt x="2918460" y="4715510"/>
                    <a:pt x="2856230" y="4719320"/>
                    <a:pt x="2794000" y="4720590"/>
                  </a:cubicBezTo>
                  <a:cubicBezTo>
                    <a:pt x="2726690" y="4723130"/>
                    <a:pt x="2659380" y="4726940"/>
                    <a:pt x="2593340" y="4724400"/>
                  </a:cubicBezTo>
                  <a:cubicBezTo>
                    <a:pt x="2529840" y="4723130"/>
                    <a:pt x="2466340" y="4719320"/>
                    <a:pt x="2405380" y="4707890"/>
                  </a:cubicBezTo>
                  <a:cubicBezTo>
                    <a:pt x="2326640" y="4693920"/>
                    <a:pt x="2246630" y="4693920"/>
                    <a:pt x="2169160" y="4681220"/>
                  </a:cubicBezTo>
                  <a:cubicBezTo>
                    <a:pt x="1967230" y="4648200"/>
                    <a:pt x="1761490" y="4657090"/>
                    <a:pt x="1558290" y="4643120"/>
                  </a:cubicBezTo>
                  <a:cubicBezTo>
                    <a:pt x="1443990" y="4635500"/>
                    <a:pt x="1329690" y="4617720"/>
                    <a:pt x="1215390" y="4602480"/>
                  </a:cubicBezTo>
                  <a:cubicBezTo>
                    <a:pt x="1085850" y="4585970"/>
                    <a:pt x="956310" y="4566920"/>
                    <a:pt x="825500" y="4549140"/>
                  </a:cubicBezTo>
                  <a:cubicBezTo>
                    <a:pt x="730250" y="4536440"/>
                    <a:pt x="633730" y="4523740"/>
                    <a:pt x="538480" y="4511040"/>
                  </a:cubicBezTo>
                  <a:cubicBezTo>
                    <a:pt x="535940" y="4511040"/>
                    <a:pt x="533400" y="4509770"/>
                    <a:pt x="530860" y="4509770"/>
                  </a:cubicBezTo>
                  <a:cubicBezTo>
                    <a:pt x="450850" y="4475480"/>
                    <a:pt x="365760" y="4448810"/>
                    <a:pt x="292100" y="4404360"/>
                  </a:cubicBezTo>
                  <a:cubicBezTo>
                    <a:pt x="167640" y="4328160"/>
                    <a:pt x="114300" y="4206240"/>
                    <a:pt x="109220" y="4062730"/>
                  </a:cubicBezTo>
                  <a:cubicBezTo>
                    <a:pt x="107950" y="4013200"/>
                    <a:pt x="101600" y="3964940"/>
                    <a:pt x="101600" y="3915410"/>
                  </a:cubicBezTo>
                  <a:cubicBezTo>
                    <a:pt x="102870" y="3846830"/>
                    <a:pt x="107950" y="3779520"/>
                    <a:pt x="111760" y="3712210"/>
                  </a:cubicBezTo>
                  <a:cubicBezTo>
                    <a:pt x="121920" y="3511550"/>
                    <a:pt x="127000" y="3310890"/>
                    <a:pt x="111760" y="3110230"/>
                  </a:cubicBezTo>
                  <a:cubicBezTo>
                    <a:pt x="97790" y="2929890"/>
                    <a:pt x="85090" y="2750820"/>
                    <a:pt x="71120" y="2570480"/>
                  </a:cubicBezTo>
                  <a:cubicBezTo>
                    <a:pt x="62230" y="2454910"/>
                    <a:pt x="50800" y="2340610"/>
                    <a:pt x="43180" y="2225040"/>
                  </a:cubicBezTo>
                  <a:cubicBezTo>
                    <a:pt x="38100" y="2148840"/>
                    <a:pt x="39370" y="2071370"/>
                    <a:pt x="34290" y="1995170"/>
                  </a:cubicBezTo>
                  <a:cubicBezTo>
                    <a:pt x="31750" y="1951990"/>
                    <a:pt x="17780" y="1910080"/>
                    <a:pt x="16510" y="1866900"/>
                  </a:cubicBezTo>
                  <a:cubicBezTo>
                    <a:pt x="11430" y="1762760"/>
                    <a:pt x="10160" y="1657350"/>
                    <a:pt x="7620" y="1551940"/>
                  </a:cubicBezTo>
                  <a:cubicBezTo>
                    <a:pt x="6350" y="1511300"/>
                    <a:pt x="0" y="1470660"/>
                    <a:pt x="1270" y="1430020"/>
                  </a:cubicBezTo>
                  <a:cubicBezTo>
                    <a:pt x="2540" y="1366520"/>
                    <a:pt x="10160" y="1303020"/>
                    <a:pt x="11430" y="1239520"/>
                  </a:cubicBezTo>
                  <a:cubicBezTo>
                    <a:pt x="12700" y="1165860"/>
                    <a:pt x="5080" y="1092200"/>
                    <a:pt x="7620" y="1019810"/>
                  </a:cubicBezTo>
                  <a:cubicBezTo>
                    <a:pt x="7620" y="949960"/>
                    <a:pt x="16510" y="881380"/>
                    <a:pt x="25400" y="811530"/>
                  </a:cubicBezTo>
                  <a:cubicBezTo>
                    <a:pt x="27940" y="787400"/>
                    <a:pt x="45720" y="765810"/>
                    <a:pt x="50800" y="741680"/>
                  </a:cubicBezTo>
                  <a:cubicBezTo>
                    <a:pt x="72390" y="622300"/>
                    <a:pt x="95250" y="502920"/>
                    <a:pt x="151130" y="392430"/>
                  </a:cubicBezTo>
                  <a:cubicBezTo>
                    <a:pt x="163830" y="368300"/>
                    <a:pt x="184150" y="346710"/>
                    <a:pt x="203200" y="327660"/>
                  </a:cubicBezTo>
                  <a:cubicBezTo>
                    <a:pt x="209550" y="321310"/>
                    <a:pt x="224790" y="325120"/>
                    <a:pt x="228600" y="325120"/>
                  </a:cubicBezTo>
                  <a:cubicBezTo>
                    <a:pt x="237490" y="308610"/>
                    <a:pt x="242570" y="292100"/>
                    <a:pt x="252730" y="284480"/>
                  </a:cubicBezTo>
                  <a:cubicBezTo>
                    <a:pt x="307340" y="242570"/>
                    <a:pt x="364490" y="212090"/>
                    <a:pt x="435610" y="204470"/>
                  </a:cubicBezTo>
                  <a:cubicBezTo>
                    <a:pt x="488950" y="198120"/>
                    <a:pt x="541020" y="175260"/>
                    <a:pt x="594360" y="162560"/>
                  </a:cubicBezTo>
                  <a:cubicBezTo>
                    <a:pt x="659130" y="147320"/>
                    <a:pt x="723900" y="129540"/>
                    <a:pt x="791210" y="120650"/>
                  </a:cubicBezTo>
                  <a:cubicBezTo>
                    <a:pt x="852170" y="113030"/>
                    <a:pt x="910590" y="96520"/>
                    <a:pt x="972820" y="91440"/>
                  </a:cubicBezTo>
                  <a:cubicBezTo>
                    <a:pt x="1036320" y="86360"/>
                    <a:pt x="1099820" y="71120"/>
                    <a:pt x="1164590" y="66040"/>
                  </a:cubicBezTo>
                  <a:cubicBezTo>
                    <a:pt x="1339850" y="53340"/>
                    <a:pt x="1516380" y="44450"/>
                    <a:pt x="1691640" y="34290"/>
                  </a:cubicBezTo>
                  <a:cubicBezTo>
                    <a:pt x="1734820" y="31750"/>
                    <a:pt x="1778000" y="34290"/>
                    <a:pt x="1821180" y="35560"/>
                  </a:cubicBezTo>
                  <a:cubicBezTo>
                    <a:pt x="1842770" y="36830"/>
                    <a:pt x="1864360" y="41910"/>
                    <a:pt x="1887220" y="44450"/>
                  </a:cubicBezTo>
                  <a:cubicBezTo>
                    <a:pt x="1897380" y="45720"/>
                    <a:pt x="1907540" y="41910"/>
                    <a:pt x="1917700" y="41910"/>
                  </a:cubicBezTo>
                  <a:cubicBezTo>
                    <a:pt x="1948180" y="41910"/>
                    <a:pt x="1979930" y="41910"/>
                    <a:pt x="2010410" y="40640"/>
                  </a:cubicBezTo>
                  <a:cubicBezTo>
                    <a:pt x="2068830" y="38100"/>
                    <a:pt x="2128520" y="31750"/>
                    <a:pt x="2186940" y="31750"/>
                  </a:cubicBezTo>
                  <a:cubicBezTo>
                    <a:pt x="2244090" y="31750"/>
                    <a:pt x="2301240" y="35560"/>
                    <a:pt x="2358390" y="38100"/>
                  </a:cubicBezTo>
                  <a:lnTo>
                    <a:pt x="2404110" y="38100"/>
                  </a:lnTo>
                  <a:cubicBezTo>
                    <a:pt x="2473960" y="35560"/>
                    <a:pt x="2542540" y="35560"/>
                    <a:pt x="2612390" y="31750"/>
                  </a:cubicBezTo>
                  <a:cubicBezTo>
                    <a:pt x="2679700" y="27940"/>
                    <a:pt x="2745740" y="19050"/>
                    <a:pt x="2813050" y="15240"/>
                  </a:cubicBezTo>
                  <a:cubicBezTo>
                    <a:pt x="2844800" y="12700"/>
                    <a:pt x="2877820" y="12700"/>
                    <a:pt x="2909570" y="19050"/>
                  </a:cubicBezTo>
                  <a:cubicBezTo>
                    <a:pt x="2957830" y="27940"/>
                    <a:pt x="3003550" y="33020"/>
                    <a:pt x="3051810" y="19050"/>
                  </a:cubicBezTo>
                  <a:cubicBezTo>
                    <a:pt x="3069590" y="13970"/>
                    <a:pt x="3092450" y="22860"/>
                    <a:pt x="3112770" y="25400"/>
                  </a:cubicBezTo>
                  <a:cubicBezTo>
                    <a:pt x="3121660" y="26670"/>
                    <a:pt x="3131820" y="29210"/>
                    <a:pt x="3136900" y="25400"/>
                  </a:cubicBezTo>
                  <a:cubicBezTo>
                    <a:pt x="3171190" y="0"/>
                    <a:pt x="3202940" y="6350"/>
                    <a:pt x="3235960" y="27940"/>
                  </a:cubicBezTo>
                  <a:cubicBezTo>
                    <a:pt x="3239770" y="30480"/>
                    <a:pt x="3249930" y="24130"/>
                    <a:pt x="3257550" y="24130"/>
                  </a:cubicBezTo>
                  <a:cubicBezTo>
                    <a:pt x="3288030" y="24130"/>
                    <a:pt x="3318510" y="24130"/>
                    <a:pt x="3350260" y="25400"/>
                  </a:cubicBezTo>
                  <a:cubicBezTo>
                    <a:pt x="3373120" y="26670"/>
                    <a:pt x="3394710" y="34290"/>
                    <a:pt x="3417570" y="36830"/>
                  </a:cubicBezTo>
                  <a:cubicBezTo>
                    <a:pt x="3467100" y="43180"/>
                    <a:pt x="3517900" y="53340"/>
                    <a:pt x="3568700" y="53340"/>
                  </a:cubicBezTo>
                  <a:cubicBezTo>
                    <a:pt x="3663950" y="54610"/>
                    <a:pt x="3759200" y="58420"/>
                    <a:pt x="3853180" y="78740"/>
                  </a:cubicBezTo>
                  <a:cubicBezTo>
                    <a:pt x="3940810" y="97790"/>
                    <a:pt x="4030980" y="97790"/>
                    <a:pt x="4119880" y="113030"/>
                  </a:cubicBezTo>
                  <a:cubicBezTo>
                    <a:pt x="4173220" y="121920"/>
                    <a:pt x="4227830" y="138430"/>
                    <a:pt x="4273550" y="165100"/>
                  </a:cubicBezTo>
                  <a:cubicBezTo>
                    <a:pt x="4323080" y="193040"/>
                    <a:pt x="4361180" y="238760"/>
                    <a:pt x="4405630" y="276860"/>
                  </a:cubicBezTo>
                  <a:cubicBezTo>
                    <a:pt x="4422140" y="290830"/>
                    <a:pt x="4446270" y="300990"/>
                    <a:pt x="4457700" y="318770"/>
                  </a:cubicBezTo>
                  <a:cubicBezTo>
                    <a:pt x="4490720" y="367030"/>
                    <a:pt x="4519930" y="417830"/>
                    <a:pt x="4549140" y="468630"/>
                  </a:cubicBezTo>
                  <a:cubicBezTo>
                    <a:pt x="4570730" y="505460"/>
                    <a:pt x="4592320" y="543560"/>
                    <a:pt x="4608830" y="581660"/>
                  </a:cubicBezTo>
                  <a:cubicBezTo>
                    <a:pt x="4626610" y="626110"/>
                    <a:pt x="4640580" y="671830"/>
                    <a:pt x="4654550" y="718820"/>
                  </a:cubicBezTo>
                  <a:cubicBezTo>
                    <a:pt x="4676140" y="792480"/>
                    <a:pt x="4701540" y="866140"/>
                    <a:pt x="4715510" y="942340"/>
                  </a:cubicBezTo>
                  <a:cubicBezTo>
                    <a:pt x="4735830" y="1049020"/>
                    <a:pt x="4745990" y="1158240"/>
                    <a:pt x="4761230" y="1266190"/>
                  </a:cubicBezTo>
                  <a:cubicBezTo>
                    <a:pt x="4766310" y="1301750"/>
                    <a:pt x="4772660" y="1337310"/>
                    <a:pt x="4775200" y="1372870"/>
                  </a:cubicBezTo>
                  <a:cubicBezTo>
                    <a:pt x="4782820" y="1474470"/>
                    <a:pt x="4787900" y="1574800"/>
                    <a:pt x="4794250" y="1676400"/>
                  </a:cubicBezTo>
                  <a:cubicBezTo>
                    <a:pt x="4803140" y="1802130"/>
                    <a:pt x="4815840" y="1926590"/>
                    <a:pt x="4822190" y="2052320"/>
                  </a:cubicBezTo>
                  <a:cubicBezTo>
                    <a:pt x="4828540" y="2172970"/>
                    <a:pt x="4833620" y="2294890"/>
                    <a:pt x="4831080" y="2416810"/>
                  </a:cubicBezTo>
                  <a:cubicBezTo>
                    <a:pt x="4827270" y="2620010"/>
                    <a:pt x="4817110" y="2821940"/>
                    <a:pt x="4806950" y="3025140"/>
                  </a:cubicBezTo>
                  <a:cubicBezTo>
                    <a:pt x="4800600" y="3150870"/>
                    <a:pt x="4791710" y="3275330"/>
                    <a:pt x="4779010" y="3399790"/>
                  </a:cubicBezTo>
                  <a:cubicBezTo>
                    <a:pt x="4766310" y="3524250"/>
                    <a:pt x="4747260" y="3647440"/>
                    <a:pt x="4733290" y="3771900"/>
                  </a:cubicBezTo>
                  <a:cubicBezTo>
                    <a:pt x="4723130" y="3858260"/>
                    <a:pt x="4720590" y="3944620"/>
                    <a:pt x="4709160" y="4029710"/>
                  </a:cubicBezTo>
                  <a:cubicBezTo>
                    <a:pt x="4699000" y="4107180"/>
                    <a:pt x="4660900" y="4175760"/>
                    <a:pt x="4610100" y="4232910"/>
                  </a:cubicBezTo>
                  <a:cubicBezTo>
                    <a:pt x="4568190" y="4281170"/>
                    <a:pt x="4535170" y="4335780"/>
                    <a:pt x="4491990" y="4382770"/>
                  </a:cubicBezTo>
                  <a:cubicBezTo>
                    <a:pt x="4453890" y="4424680"/>
                    <a:pt x="4411980" y="4466590"/>
                    <a:pt x="4345940" y="4467860"/>
                  </a:cubicBezTo>
                  <a:cubicBezTo>
                    <a:pt x="4330700" y="4467860"/>
                    <a:pt x="4316730" y="4483100"/>
                    <a:pt x="4301490" y="4490720"/>
                  </a:cubicBezTo>
                  <a:cubicBezTo>
                    <a:pt x="4236720" y="4518660"/>
                    <a:pt x="4169410" y="4542790"/>
                    <a:pt x="4105910" y="4573270"/>
                  </a:cubicBezTo>
                  <a:cubicBezTo>
                    <a:pt x="3989070" y="4629150"/>
                    <a:pt x="3863340" y="4638040"/>
                    <a:pt x="3737610" y="4643120"/>
                  </a:cubicBezTo>
                  <a:cubicBezTo>
                    <a:pt x="3689350" y="4645660"/>
                    <a:pt x="3639820" y="4641850"/>
                    <a:pt x="3591560" y="4645660"/>
                  </a:cubicBezTo>
                  <a:cubicBezTo>
                    <a:pt x="3567430" y="4646930"/>
                    <a:pt x="3544570" y="4658360"/>
                    <a:pt x="3521710" y="4663440"/>
                  </a:cubicBezTo>
                  <a:cubicBezTo>
                    <a:pt x="3511550" y="4665980"/>
                    <a:pt x="3501390" y="4664710"/>
                    <a:pt x="3489960" y="4665980"/>
                  </a:cubicBezTo>
                  <a:cubicBezTo>
                    <a:pt x="3474720" y="4667250"/>
                    <a:pt x="3459480" y="4671060"/>
                    <a:pt x="3444240" y="4669790"/>
                  </a:cubicBezTo>
                  <a:cubicBezTo>
                    <a:pt x="3429000" y="4667250"/>
                    <a:pt x="3418840" y="4662170"/>
                    <a:pt x="3416300" y="4662170"/>
                  </a:cubicBezTo>
                  <a:close/>
                </a:path>
              </a:pathLst>
            </a:custGeom>
            <a:blipFill>
              <a:blip r:embed="rId6"/>
              <a:stretch>
                <a:fillRect l="-1528" t="0" r="-1528" b="0"/>
              </a:stretch>
            </a:blipFill>
          </p:spPr>
        </p:sp>
      </p:grpSp>
      <p:sp>
        <p:nvSpPr>
          <p:cNvPr name="TextBox 13" id="13"/>
          <p:cNvSpPr txBox="true"/>
          <p:nvPr/>
        </p:nvSpPr>
        <p:spPr>
          <a:xfrm rot="0">
            <a:off x="4418049" y="4266881"/>
            <a:ext cx="9451901" cy="5113682"/>
          </a:xfrm>
          <a:prstGeom prst="rect">
            <a:avLst/>
          </a:prstGeom>
        </p:spPr>
        <p:txBody>
          <a:bodyPr anchor="t" rtlCol="false" tIns="0" lIns="0" bIns="0" rIns="0">
            <a:spAutoFit/>
          </a:bodyPr>
          <a:lstStyle/>
          <a:p>
            <a:pPr algn="ctr" marL="785256" indent="-392628" lvl="1">
              <a:lnSpc>
                <a:spcPts val="5091"/>
              </a:lnSpc>
              <a:buFont typeface="Arial"/>
              <a:buChar char="•"/>
            </a:pPr>
            <a:r>
              <a:rPr lang="en-US" b="true" sz="3637">
                <a:solidFill>
                  <a:srgbClr val="155E14"/>
                </a:solidFill>
                <a:latin typeface="Canva Sans Bold"/>
                <a:ea typeface="Canva Sans Bold"/>
                <a:cs typeface="Canva Sans Bold"/>
                <a:sym typeface="Canva Sans Bold"/>
              </a:rPr>
              <a:t>Enjoy</a:t>
            </a:r>
            <a:r>
              <a:rPr lang="en-US" b="true" sz="3637">
                <a:solidFill>
                  <a:srgbClr val="155E14"/>
                </a:solidFill>
                <a:latin typeface="Canva Sans Bold"/>
                <a:ea typeface="Canva Sans Bold"/>
                <a:cs typeface="Canva Sans Bold"/>
                <a:sym typeface="Canva Sans Bold"/>
              </a:rPr>
              <a:t> outdoor activities such as hiking, camping, or spending time at the beach.</a:t>
            </a:r>
          </a:p>
          <a:p>
            <a:pPr algn="ctr" marL="785256" indent="-392628" lvl="1">
              <a:lnSpc>
                <a:spcPts val="5091"/>
              </a:lnSpc>
              <a:buFont typeface="Arial"/>
              <a:buChar char="•"/>
            </a:pPr>
            <a:r>
              <a:rPr lang="en-US" b="true" sz="3637">
                <a:solidFill>
                  <a:srgbClr val="155E14"/>
                </a:solidFill>
                <a:latin typeface="Canva Sans Bold"/>
                <a:ea typeface="Canva Sans Bold"/>
                <a:cs typeface="Canva Sans Bold"/>
                <a:sym typeface="Canva Sans Bold"/>
              </a:rPr>
              <a:t>Are travelers who need a durable, portable speaker for their trips.</a:t>
            </a:r>
          </a:p>
          <a:p>
            <a:pPr algn="ctr" marL="785256" indent="-392628" lvl="1">
              <a:lnSpc>
                <a:spcPts val="5091"/>
              </a:lnSpc>
              <a:buFont typeface="Arial"/>
              <a:buChar char="•"/>
            </a:pPr>
            <a:r>
              <a:rPr lang="en-US" b="true" sz="3637">
                <a:solidFill>
                  <a:srgbClr val="155E14"/>
                </a:solidFill>
                <a:latin typeface="Canva Sans Bold"/>
                <a:ea typeface="Canva Sans Bold"/>
                <a:cs typeface="Canva Sans Bold"/>
                <a:sym typeface="Canva Sans Bold"/>
              </a:rPr>
              <a:t>Want a reliable and rugged device that can withstand various environments without fear of damage.</a:t>
            </a:r>
          </a:p>
        </p:txBody>
      </p:sp>
      <p:sp>
        <p:nvSpPr>
          <p:cNvPr name="TextBox 14" id="14"/>
          <p:cNvSpPr txBox="true"/>
          <p:nvPr/>
        </p:nvSpPr>
        <p:spPr>
          <a:xfrm rot="0">
            <a:off x="5940127" y="1876106"/>
            <a:ext cx="6407746" cy="1028700"/>
          </a:xfrm>
          <a:prstGeom prst="rect">
            <a:avLst/>
          </a:prstGeom>
        </p:spPr>
        <p:txBody>
          <a:bodyPr anchor="t" rtlCol="false" tIns="0" lIns="0" bIns="0" rIns="0">
            <a:spAutoFit/>
          </a:bodyPr>
          <a:lstStyle/>
          <a:p>
            <a:pPr algn="ctr">
              <a:lnSpc>
                <a:spcPts val="8400"/>
              </a:lnSpc>
              <a:spcBef>
                <a:spcPct val="0"/>
              </a:spcBef>
            </a:pPr>
            <a:r>
              <a:rPr lang="en-US" b="true" sz="6000" u="sng">
                <a:solidFill>
                  <a:srgbClr val="155E14"/>
                </a:solidFill>
                <a:latin typeface="Playpen Sans Bold"/>
                <a:ea typeface="Playpen Sans Bold"/>
                <a:cs typeface="Playpen Sans Bold"/>
                <a:sym typeface="Playpen Sans Bold"/>
              </a:rPr>
              <a:t>OUR AUDIENCE:</a:t>
            </a:r>
          </a:p>
        </p:txBody>
      </p:sp>
    </p:spTree>
  </p:cSld>
  <p:clrMapOvr>
    <a:masterClrMapping/>
  </p:clrMapOvr>
  <p:transition spd="slow">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39643" y="-213487"/>
            <a:ext cx="22156045" cy="12726208"/>
            <a:chOff x="0" y="0"/>
            <a:chExt cx="5835337" cy="3351758"/>
          </a:xfrm>
        </p:grpSpPr>
        <p:sp>
          <p:nvSpPr>
            <p:cNvPr name="Freeform 3" id="3"/>
            <p:cNvSpPr/>
            <p:nvPr/>
          </p:nvSpPr>
          <p:spPr>
            <a:xfrm flipH="false" flipV="false" rot="0">
              <a:off x="0" y="0"/>
              <a:ext cx="5835337" cy="3351759"/>
            </a:xfrm>
            <a:custGeom>
              <a:avLst/>
              <a:gdLst/>
              <a:ahLst/>
              <a:cxnLst/>
              <a:rect r="r" b="b" t="t" l="l"/>
              <a:pathLst>
                <a:path h="3351759" w="5835337">
                  <a:moveTo>
                    <a:pt x="0" y="0"/>
                  </a:moveTo>
                  <a:lnTo>
                    <a:pt x="5835337" y="0"/>
                  </a:lnTo>
                  <a:lnTo>
                    <a:pt x="5835337" y="3351759"/>
                  </a:lnTo>
                  <a:lnTo>
                    <a:pt x="0" y="3351759"/>
                  </a:lnTo>
                  <a:close/>
                </a:path>
              </a:pathLst>
            </a:custGeom>
            <a:solidFill>
              <a:srgbClr val="3E3F3F"/>
            </a:solidFill>
          </p:spPr>
        </p:sp>
        <p:sp>
          <p:nvSpPr>
            <p:cNvPr name="TextBox 4" id="4"/>
            <p:cNvSpPr txBox="true"/>
            <p:nvPr/>
          </p:nvSpPr>
          <p:spPr>
            <a:xfrm>
              <a:off x="0" y="-38100"/>
              <a:ext cx="5835337" cy="338985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536147">
            <a:off x="9253884" y="3170062"/>
            <a:ext cx="14749133" cy="14078718"/>
          </a:xfrm>
          <a:custGeom>
            <a:avLst/>
            <a:gdLst/>
            <a:ahLst/>
            <a:cxnLst/>
            <a:rect r="r" b="b" t="t" l="l"/>
            <a:pathLst>
              <a:path h="14078718" w="14749133">
                <a:moveTo>
                  <a:pt x="0" y="0"/>
                </a:moveTo>
                <a:lnTo>
                  <a:pt x="14749133" y="0"/>
                </a:lnTo>
                <a:lnTo>
                  <a:pt x="14749133" y="14078719"/>
                </a:lnTo>
                <a:lnTo>
                  <a:pt x="0" y="140787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73855" y="3967324"/>
            <a:ext cx="14515779" cy="1673139"/>
          </a:xfrm>
          <a:prstGeom prst="rect">
            <a:avLst/>
          </a:prstGeom>
        </p:spPr>
        <p:txBody>
          <a:bodyPr anchor="t" rtlCol="false" tIns="0" lIns="0" bIns="0" rIns="0">
            <a:spAutoFit/>
          </a:bodyPr>
          <a:lstStyle/>
          <a:p>
            <a:pPr algn="ctr">
              <a:lnSpc>
                <a:spcPts val="13307"/>
              </a:lnSpc>
            </a:pPr>
            <a:r>
              <a:rPr lang="en-US" sz="10646" spc="798">
                <a:solidFill>
                  <a:srgbClr val="25FFEB"/>
                </a:solidFill>
                <a:latin typeface="League Spartan"/>
                <a:ea typeface="League Spartan"/>
                <a:cs typeface="League Spartan"/>
                <a:sym typeface="League Spartan"/>
              </a:rPr>
              <a:t>DEVELOPMENT</a:t>
            </a:r>
          </a:p>
        </p:txBody>
      </p:sp>
      <p:sp>
        <p:nvSpPr>
          <p:cNvPr name="Freeform 7" id="7"/>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0076858">
            <a:off x="-1607706" y="-2221491"/>
            <a:ext cx="6315204" cy="5534415"/>
          </a:xfrm>
          <a:custGeom>
            <a:avLst/>
            <a:gdLst/>
            <a:ahLst/>
            <a:cxnLst/>
            <a:rect r="r" b="b" t="t" l="l"/>
            <a:pathLst>
              <a:path h="5534415" w="6315204">
                <a:moveTo>
                  <a:pt x="0" y="0"/>
                </a:moveTo>
                <a:lnTo>
                  <a:pt x="6315204" y="0"/>
                </a:lnTo>
                <a:lnTo>
                  <a:pt x="6315204" y="5534415"/>
                </a:lnTo>
                <a:lnTo>
                  <a:pt x="0" y="5534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fade/>
  </p:transition>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73855" y="3967324"/>
            <a:ext cx="14515779" cy="1673139"/>
          </a:xfrm>
          <a:prstGeom prst="rect">
            <a:avLst/>
          </a:prstGeom>
        </p:spPr>
        <p:txBody>
          <a:bodyPr anchor="t" rtlCol="false" tIns="0" lIns="0" bIns="0" rIns="0">
            <a:spAutoFit/>
          </a:bodyPr>
          <a:lstStyle/>
          <a:p>
            <a:pPr algn="ctr">
              <a:lnSpc>
                <a:spcPts val="13307"/>
              </a:lnSpc>
            </a:pPr>
            <a:r>
              <a:rPr lang="en-US" sz="10646" spc="798">
                <a:solidFill>
                  <a:srgbClr val="25FFEB"/>
                </a:solidFill>
                <a:latin typeface="League Spartan"/>
                <a:ea typeface="League Spartan"/>
                <a:cs typeface="League Spartan"/>
                <a:sym typeface="League Spartan"/>
              </a:rPr>
              <a:t>DEVELOPMENT</a:t>
            </a:r>
          </a:p>
        </p:txBody>
      </p:sp>
      <p:sp>
        <p:nvSpPr>
          <p:cNvPr name="Freeform 3" id="3"/>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36147">
            <a:off x="9253884" y="3170062"/>
            <a:ext cx="14749133" cy="14078718"/>
          </a:xfrm>
          <a:custGeom>
            <a:avLst/>
            <a:gdLst/>
            <a:ahLst/>
            <a:cxnLst/>
            <a:rect r="r" b="b" t="t" l="l"/>
            <a:pathLst>
              <a:path h="14078718" w="14749133">
                <a:moveTo>
                  <a:pt x="0" y="0"/>
                </a:moveTo>
                <a:lnTo>
                  <a:pt x="14749133" y="0"/>
                </a:lnTo>
                <a:lnTo>
                  <a:pt x="14749133" y="14078719"/>
                </a:lnTo>
                <a:lnTo>
                  <a:pt x="0" y="140787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sp>
        <p:nvSpPr>
          <p:cNvPr name="TextBox 8" id="8"/>
          <p:cNvSpPr txBox="true"/>
          <p:nvPr/>
        </p:nvSpPr>
        <p:spPr>
          <a:xfrm rot="0">
            <a:off x="18078210" y="9883819"/>
            <a:ext cx="11168213" cy="4294178"/>
          </a:xfrm>
          <a:prstGeom prst="rect">
            <a:avLst/>
          </a:prstGeom>
        </p:spPr>
        <p:txBody>
          <a:bodyPr anchor="t" rtlCol="false" tIns="0" lIns="0" bIns="0" rIns="0">
            <a:spAutoFit/>
          </a:bodyPr>
          <a:lstStyle/>
          <a:p>
            <a:pPr algn="ctr">
              <a:lnSpc>
                <a:spcPts val="11503"/>
              </a:lnSpc>
            </a:pPr>
            <a:r>
              <a:rPr lang="en-US" sz="8216" b="true">
                <a:solidFill>
                  <a:srgbClr val="FFFFFF"/>
                </a:solidFill>
                <a:latin typeface="Canva Sans Bold"/>
                <a:ea typeface="Canva Sans Bold"/>
                <a:cs typeface="Canva Sans Bold"/>
                <a:sym typeface="Canva Sans Bold"/>
              </a:rPr>
              <a:t>We use Visual Studio Code to code our website </a:t>
            </a:r>
          </a:p>
        </p:txBody>
      </p:sp>
    </p:spTree>
  </p:cSld>
  <p:clrMapOvr>
    <a:masterClrMapping/>
  </p:clrMapOvr>
  <p:transition spd="slow">
    <p:fade/>
  </p:transition>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73855" y="3967324"/>
            <a:ext cx="14515779" cy="1673139"/>
          </a:xfrm>
          <a:prstGeom prst="rect">
            <a:avLst/>
          </a:prstGeom>
        </p:spPr>
        <p:txBody>
          <a:bodyPr anchor="t" rtlCol="false" tIns="0" lIns="0" bIns="0" rIns="0">
            <a:spAutoFit/>
          </a:bodyPr>
          <a:lstStyle/>
          <a:p>
            <a:pPr algn="ctr">
              <a:lnSpc>
                <a:spcPts val="13307"/>
              </a:lnSpc>
            </a:pPr>
            <a:r>
              <a:rPr lang="en-US" sz="10646" spc="798">
                <a:solidFill>
                  <a:srgbClr val="25FFEB"/>
                </a:solidFill>
                <a:latin typeface="League Spartan"/>
                <a:ea typeface="League Spartan"/>
                <a:cs typeface="League Spartan"/>
                <a:sym typeface="League Spartan"/>
              </a:rPr>
              <a:t>DEVELOPMENT</a:t>
            </a:r>
          </a:p>
        </p:txBody>
      </p:sp>
      <p:sp>
        <p:nvSpPr>
          <p:cNvPr name="Freeform 3" id="3"/>
          <p:cNvSpPr/>
          <p:nvPr/>
        </p:nvSpPr>
        <p:spPr>
          <a:xfrm flipH="false" flipV="false" rot="-10076858">
            <a:off x="-4410295" y="-15895716"/>
            <a:ext cx="36966543" cy="32396134"/>
          </a:xfrm>
          <a:custGeom>
            <a:avLst/>
            <a:gdLst/>
            <a:ahLst/>
            <a:cxnLst/>
            <a:rect r="r" b="b" t="t" l="l"/>
            <a:pathLst>
              <a:path h="32396134" w="36966543">
                <a:moveTo>
                  <a:pt x="0" y="0"/>
                </a:moveTo>
                <a:lnTo>
                  <a:pt x="36966543" y="0"/>
                </a:lnTo>
                <a:lnTo>
                  <a:pt x="36966543"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36147">
            <a:off x="9253884" y="3170062"/>
            <a:ext cx="14749133" cy="14078718"/>
          </a:xfrm>
          <a:custGeom>
            <a:avLst/>
            <a:gdLst/>
            <a:ahLst/>
            <a:cxnLst/>
            <a:rect r="r" b="b" t="t" l="l"/>
            <a:pathLst>
              <a:path h="14078718" w="14749133">
                <a:moveTo>
                  <a:pt x="0" y="0"/>
                </a:moveTo>
                <a:lnTo>
                  <a:pt x="14749133" y="0"/>
                </a:lnTo>
                <a:lnTo>
                  <a:pt x="14749133" y="14078719"/>
                </a:lnTo>
                <a:lnTo>
                  <a:pt x="0" y="140787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36147">
            <a:off x="3415354" y="-3168381"/>
            <a:ext cx="21978546" cy="20979521"/>
          </a:xfrm>
          <a:custGeom>
            <a:avLst/>
            <a:gdLst/>
            <a:ahLst/>
            <a:cxnLst/>
            <a:rect r="r" b="b" t="t" l="l"/>
            <a:pathLst>
              <a:path h="20979521" w="21978546">
                <a:moveTo>
                  <a:pt x="0" y="0"/>
                </a:moveTo>
                <a:lnTo>
                  <a:pt x="21978546" y="0"/>
                </a:lnTo>
                <a:lnTo>
                  <a:pt x="21978546" y="20979521"/>
                </a:lnTo>
                <a:lnTo>
                  <a:pt x="0" y="209795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05635" y="3024674"/>
            <a:ext cx="4909325" cy="4909325"/>
          </a:xfrm>
          <a:custGeom>
            <a:avLst/>
            <a:gdLst/>
            <a:ahLst/>
            <a:cxnLst/>
            <a:rect r="r" b="b" t="t" l="l"/>
            <a:pathLst>
              <a:path h="4909325" w="4909325">
                <a:moveTo>
                  <a:pt x="0" y="0"/>
                </a:moveTo>
                <a:lnTo>
                  <a:pt x="4909325" y="0"/>
                </a:lnTo>
                <a:lnTo>
                  <a:pt x="4909325" y="4909324"/>
                </a:lnTo>
                <a:lnTo>
                  <a:pt x="0" y="4909324"/>
                </a:lnTo>
                <a:lnTo>
                  <a:pt x="0" y="0"/>
                </a:lnTo>
                <a:close/>
              </a:path>
            </a:pathLst>
          </a:custGeom>
          <a:blipFill>
            <a:blip r:embed="rId8"/>
            <a:stretch>
              <a:fillRect l="0" t="0" r="0" b="0"/>
            </a:stretch>
          </a:blipFill>
        </p:spPr>
      </p:sp>
      <p:sp>
        <p:nvSpPr>
          <p:cNvPr name="TextBox 8" id="8"/>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sp>
        <p:nvSpPr>
          <p:cNvPr name="TextBox 9" id="9"/>
          <p:cNvSpPr txBox="true"/>
          <p:nvPr/>
        </p:nvSpPr>
        <p:spPr>
          <a:xfrm rot="0">
            <a:off x="536355" y="7848273"/>
            <a:ext cx="5247885" cy="763655"/>
          </a:xfrm>
          <a:prstGeom prst="rect">
            <a:avLst/>
          </a:prstGeom>
        </p:spPr>
        <p:txBody>
          <a:bodyPr anchor="t" rtlCol="false" tIns="0" lIns="0" bIns="0" rIns="0">
            <a:spAutoFit/>
          </a:bodyPr>
          <a:lstStyle/>
          <a:p>
            <a:pPr algn="ctr">
              <a:lnSpc>
                <a:spcPts val="6258"/>
              </a:lnSpc>
            </a:pPr>
            <a:r>
              <a:rPr lang="en-US" sz="4470" b="true">
                <a:solidFill>
                  <a:srgbClr val="000000"/>
                </a:solidFill>
                <a:latin typeface="Canva Sans Bold"/>
                <a:ea typeface="Canva Sans Bold"/>
                <a:cs typeface="Canva Sans Bold"/>
                <a:sym typeface="Canva Sans Bold"/>
              </a:rPr>
              <a:t>Visual Studio Code</a:t>
            </a:r>
          </a:p>
        </p:txBody>
      </p:sp>
      <p:sp>
        <p:nvSpPr>
          <p:cNvPr name="TextBox 10" id="10"/>
          <p:cNvSpPr txBox="true"/>
          <p:nvPr/>
        </p:nvSpPr>
        <p:spPr>
          <a:xfrm rot="0">
            <a:off x="6691237" y="2400001"/>
            <a:ext cx="11168213" cy="4294178"/>
          </a:xfrm>
          <a:prstGeom prst="rect">
            <a:avLst/>
          </a:prstGeom>
        </p:spPr>
        <p:txBody>
          <a:bodyPr anchor="t" rtlCol="false" tIns="0" lIns="0" bIns="0" rIns="0">
            <a:spAutoFit/>
          </a:bodyPr>
          <a:lstStyle/>
          <a:p>
            <a:pPr algn="ctr">
              <a:lnSpc>
                <a:spcPts val="11503"/>
              </a:lnSpc>
            </a:pPr>
            <a:r>
              <a:rPr lang="en-US" sz="8216" b="true">
                <a:solidFill>
                  <a:srgbClr val="FFFFFF"/>
                </a:solidFill>
                <a:latin typeface="Canva Sans Bold"/>
                <a:ea typeface="Canva Sans Bold"/>
                <a:cs typeface="Canva Sans Bold"/>
                <a:sym typeface="Canva Sans Bold"/>
              </a:rPr>
              <a:t>We use Visual Studio Code to code our website </a:t>
            </a:r>
          </a:p>
        </p:txBody>
      </p:sp>
    </p:spTree>
  </p:cSld>
  <p:clrMapOvr>
    <a:masterClrMapping/>
  </p:clrMapOvr>
  <p:transition spd="slow">
    <p:fade/>
  </p:transition>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73855" y="3967324"/>
            <a:ext cx="14515779" cy="1673139"/>
          </a:xfrm>
          <a:prstGeom prst="rect">
            <a:avLst/>
          </a:prstGeom>
        </p:spPr>
        <p:txBody>
          <a:bodyPr anchor="t" rtlCol="false" tIns="0" lIns="0" bIns="0" rIns="0">
            <a:spAutoFit/>
          </a:bodyPr>
          <a:lstStyle/>
          <a:p>
            <a:pPr algn="ctr">
              <a:lnSpc>
                <a:spcPts val="13307"/>
              </a:lnSpc>
            </a:pPr>
            <a:r>
              <a:rPr lang="en-US" sz="10646" spc="798">
                <a:solidFill>
                  <a:srgbClr val="25FFEB"/>
                </a:solidFill>
                <a:latin typeface="League Spartan"/>
                <a:ea typeface="League Spartan"/>
                <a:cs typeface="League Spartan"/>
                <a:sym typeface="League Spartan"/>
              </a:rPr>
              <a:t>DEVELOPMENT</a:t>
            </a:r>
          </a:p>
        </p:txBody>
      </p:sp>
      <p:sp>
        <p:nvSpPr>
          <p:cNvPr name="Freeform 3" id="3"/>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36147">
            <a:off x="9253884" y="3170062"/>
            <a:ext cx="14749133" cy="14078718"/>
          </a:xfrm>
          <a:custGeom>
            <a:avLst/>
            <a:gdLst/>
            <a:ahLst/>
            <a:cxnLst/>
            <a:rect r="r" b="b" t="t" l="l"/>
            <a:pathLst>
              <a:path h="14078718" w="14749133">
                <a:moveTo>
                  <a:pt x="0" y="0"/>
                </a:moveTo>
                <a:lnTo>
                  <a:pt x="14749133" y="0"/>
                </a:lnTo>
                <a:lnTo>
                  <a:pt x="14749133" y="14078719"/>
                </a:lnTo>
                <a:lnTo>
                  <a:pt x="0" y="140787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90447" y="5806346"/>
            <a:ext cx="4121279" cy="7641195"/>
            <a:chOff x="0" y="0"/>
            <a:chExt cx="1085440" cy="2012496"/>
          </a:xfrm>
        </p:grpSpPr>
        <p:sp>
          <p:nvSpPr>
            <p:cNvPr name="Freeform 8" id="8"/>
            <p:cNvSpPr/>
            <p:nvPr/>
          </p:nvSpPr>
          <p:spPr>
            <a:xfrm flipH="false" flipV="false" rot="0">
              <a:off x="0" y="0"/>
              <a:ext cx="1085440" cy="2012496"/>
            </a:xfrm>
            <a:custGeom>
              <a:avLst/>
              <a:gdLst/>
              <a:ahLst/>
              <a:cxnLst/>
              <a:rect r="r" b="b" t="t" l="l"/>
              <a:pathLst>
                <a:path h="2012496" w="1085440">
                  <a:moveTo>
                    <a:pt x="0" y="0"/>
                  </a:moveTo>
                  <a:lnTo>
                    <a:pt x="1085440" y="0"/>
                  </a:lnTo>
                  <a:lnTo>
                    <a:pt x="1085440" y="2012496"/>
                  </a:lnTo>
                  <a:lnTo>
                    <a:pt x="0" y="2012496"/>
                  </a:lnTo>
                  <a:close/>
                </a:path>
              </a:pathLst>
            </a:custGeom>
            <a:solidFill>
              <a:srgbClr val="FFFFFF"/>
            </a:solidFill>
          </p:spPr>
        </p:sp>
        <p:sp>
          <p:nvSpPr>
            <p:cNvPr name="TextBox 9" id="9"/>
            <p:cNvSpPr txBox="true"/>
            <p:nvPr/>
          </p:nvSpPr>
          <p:spPr>
            <a:xfrm>
              <a:off x="0" y="-38100"/>
              <a:ext cx="1085440" cy="205059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190447" y="4263296"/>
            <a:ext cx="4121279" cy="3086100"/>
            <a:chOff x="0" y="0"/>
            <a:chExt cx="1085440" cy="812800"/>
          </a:xfrm>
        </p:grpSpPr>
        <p:sp>
          <p:nvSpPr>
            <p:cNvPr name="Freeform 11" id="11"/>
            <p:cNvSpPr/>
            <p:nvPr/>
          </p:nvSpPr>
          <p:spPr>
            <a:xfrm flipH="false" flipV="false" rot="0">
              <a:off x="0" y="0"/>
              <a:ext cx="1085440" cy="812800"/>
            </a:xfrm>
            <a:custGeom>
              <a:avLst/>
              <a:gdLst/>
              <a:ahLst/>
              <a:cxnLst/>
              <a:rect r="r" b="b" t="t" l="l"/>
              <a:pathLst>
                <a:path h="812800" w="1085440">
                  <a:moveTo>
                    <a:pt x="542720" y="0"/>
                  </a:moveTo>
                  <a:cubicBezTo>
                    <a:pt x="242984" y="0"/>
                    <a:pt x="0" y="181951"/>
                    <a:pt x="0" y="406400"/>
                  </a:cubicBezTo>
                  <a:cubicBezTo>
                    <a:pt x="0" y="630849"/>
                    <a:pt x="242984" y="812800"/>
                    <a:pt x="542720" y="812800"/>
                  </a:cubicBezTo>
                  <a:cubicBezTo>
                    <a:pt x="842456" y="812800"/>
                    <a:pt x="1085440" y="630849"/>
                    <a:pt x="1085440" y="406400"/>
                  </a:cubicBezTo>
                  <a:cubicBezTo>
                    <a:pt x="1085440" y="181951"/>
                    <a:pt x="842456" y="0"/>
                    <a:pt x="542720" y="0"/>
                  </a:cubicBezTo>
                  <a:close/>
                </a:path>
              </a:pathLst>
            </a:custGeom>
            <a:solidFill>
              <a:srgbClr val="FFFFFF"/>
            </a:solidFill>
          </p:spPr>
        </p:sp>
        <p:sp>
          <p:nvSpPr>
            <p:cNvPr name="TextBox 12" id="12"/>
            <p:cNvSpPr txBox="true"/>
            <p:nvPr/>
          </p:nvSpPr>
          <p:spPr>
            <a:xfrm>
              <a:off x="101760" y="38100"/>
              <a:ext cx="881920" cy="6985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37737" y="4464375"/>
            <a:ext cx="3026700" cy="3026700"/>
          </a:xfrm>
          <a:custGeom>
            <a:avLst/>
            <a:gdLst/>
            <a:ahLst/>
            <a:cxnLst/>
            <a:rect r="r" b="b" t="t" l="l"/>
            <a:pathLst>
              <a:path h="3026700" w="3026700">
                <a:moveTo>
                  <a:pt x="0" y="0"/>
                </a:moveTo>
                <a:lnTo>
                  <a:pt x="3026699" y="0"/>
                </a:lnTo>
                <a:lnTo>
                  <a:pt x="3026699" y="3026700"/>
                </a:lnTo>
                <a:lnTo>
                  <a:pt x="0" y="3026700"/>
                </a:lnTo>
                <a:lnTo>
                  <a:pt x="0" y="0"/>
                </a:lnTo>
                <a:close/>
              </a:path>
            </a:pathLst>
          </a:custGeom>
          <a:blipFill>
            <a:blip r:embed="rId8"/>
            <a:stretch>
              <a:fillRect l="0" t="0" r="0" b="0"/>
            </a:stretch>
          </a:blipFill>
        </p:spPr>
      </p:sp>
      <p:sp>
        <p:nvSpPr>
          <p:cNvPr name="TextBox 14" id="14"/>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sp>
        <p:nvSpPr>
          <p:cNvPr name="TextBox 15" id="15"/>
          <p:cNvSpPr txBox="true"/>
          <p:nvPr/>
        </p:nvSpPr>
        <p:spPr>
          <a:xfrm rot="0">
            <a:off x="1708945" y="7829076"/>
            <a:ext cx="3084284" cy="907238"/>
          </a:xfrm>
          <a:prstGeom prst="rect">
            <a:avLst/>
          </a:prstGeom>
        </p:spPr>
        <p:txBody>
          <a:bodyPr anchor="t" rtlCol="false" tIns="0" lIns="0" bIns="0" rIns="0">
            <a:spAutoFit/>
          </a:bodyPr>
          <a:lstStyle/>
          <a:p>
            <a:pPr algn="ctr">
              <a:lnSpc>
                <a:spcPts val="7496"/>
              </a:lnSpc>
            </a:pPr>
            <a:r>
              <a:rPr lang="en-US" sz="5354" b="true">
                <a:solidFill>
                  <a:srgbClr val="000000"/>
                </a:solidFill>
                <a:latin typeface="Canva Sans Bold"/>
                <a:ea typeface="Canva Sans Bold"/>
                <a:cs typeface="Canva Sans Bold"/>
                <a:sym typeface="Canva Sans Bold"/>
              </a:rPr>
              <a:t>Chat GPT</a:t>
            </a:r>
          </a:p>
        </p:txBody>
      </p:sp>
    </p:spTree>
  </p:cSld>
  <p:clrMapOvr>
    <a:masterClrMapping/>
  </p:clrMapOvr>
  <p:transition spd="slow">
    <p:fade/>
  </p:transition>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73855" y="3967324"/>
            <a:ext cx="14515779" cy="1673139"/>
          </a:xfrm>
          <a:prstGeom prst="rect">
            <a:avLst/>
          </a:prstGeom>
        </p:spPr>
        <p:txBody>
          <a:bodyPr anchor="t" rtlCol="false" tIns="0" lIns="0" bIns="0" rIns="0">
            <a:spAutoFit/>
          </a:bodyPr>
          <a:lstStyle/>
          <a:p>
            <a:pPr algn="ctr">
              <a:lnSpc>
                <a:spcPts val="13307"/>
              </a:lnSpc>
            </a:pPr>
            <a:r>
              <a:rPr lang="en-US" sz="10646" spc="798">
                <a:solidFill>
                  <a:srgbClr val="25FFEB"/>
                </a:solidFill>
                <a:latin typeface="League Spartan"/>
                <a:ea typeface="League Spartan"/>
                <a:cs typeface="League Spartan"/>
                <a:sym typeface="League Spartan"/>
              </a:rPr>
              <a:t>DEVELOPMENT</a:t>
            </a:r>
          </a:p>
        </p:txBody>
      </p:sp>
      <p:sp>
        <p:nvSpPr>
          <p:cNvPr name="Freeform 3" id="3"/>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36147">
            <a:off x="9253884" y="3170062"/>
            <a:ext cx="14749133" cy="14078718"/>
          </a:xfrm>
          <a:custGeom>
            <a:avLst/>
            <a:gdLst/>
            <a:ahLst/>
            <a:cxnLst/>
            <a:rect r="r" b="b" t="t" l="l"/>
            <a:pathLst>
              <a:path h="14078718" w="14749133">
                <a:moveTo>
                  <a:pt x="0" y="0"/>
                </a:moveTo>
                <a:lnTo>
                  <a:pt x="14749133" y="0"/>
                </a:lnTo>
                <a:lnTo>
                  <a:pt x="14749133" y="14078719"/>
                </a:lnTo>
                <a:lnTo>
                  <a:pt x="0" y="140787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190447" y="5806346"/>
            <a:ext cx="4121279" cy="7641195"/>
            <a:chOff x="0" y="0"/>
            <a:chExt cx="1085440" cy="2012496"/>
          </a:xfrm>
        </p:grpSpPr>
        <p:sp>
          <p:nvSpPr>
            <p:cNvPr name="Freeform 8" id="8"/>
            <p:cNvSpPr/>
            <p:nvPr/>
          </p:nvSpPr>
          <p:spPr>
            <a:xfrm flipH="false" flipV="false" rot="0">
              <a:off x="0" y="0"/>
              <a:ext cx="1085440" cy="2012496"/>
            </a:xfrm>
            <a:custGeom>
              <a:avLst/>
              <a:gdLst/>
              <a:ahLst/>
              <a:cxnLst/>
              <a:rect r="r" b="b" t="t" l="l"/>
              <a:pathLst>
                <a:path h="2012496" w="1085440">
                  <a:moveTo>
                    <a:pt x="0" y="0"/>
                  </a:moveTo>
                  <a:lnTo>
                    <a:pt x="1085440" y="0"/>
                  </a:lnTo>
                  <a:lnTo>
                    <a:pt x="1085440" y="2012496"/>
                  </a:lnTo>
                  <a:lnTo>
                    <a:pt x="0" y="2012496"/>
                  </a:lnTo>
                  <a:close/>
                </a:path>
              </a:pathLst>
            </a:custGeom>
            <a:solidFill>
              <a:srgbClr val="FFFFFF"/>
            </a:solidFill>
          </p:spPr>
        </p:sp>
        <p:sp>
          <p:nvSpPr>
            <p:cNvPr name="TextBox 9" id="9"/>
            <p:cNvSpPr txBox="true"/>
            <p:nvPr/>
          </p:nvSpPr>
          <p:spPr>
            <a:xfrm>
              <a:off x="0" y="-38100"/>
              <a:ext cx="1085440" cy="2050596"/>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190447" y="4263296"/>
            <a:ext cx="4121279" cy="3086100"/>
            <a:chOff x="0" y="0"/>
            <a:chExt cx="1085440" cy="812800"/>
          </a:xfrm>
        </p:grpSpPr>
        <p:sp>
          <p:nvSpPr>
            <p:cNvPr name="Freeform 11" id="11"/>
            <p:cNvSpPr/>
            <p:nvPr/>
          </p:nvSpPr>
          <p:spPr>
            <a:xfrm flipH="false" flipV="false" rot="0">
              <a:off x="0" y="0"/>
              <a:ext cx="1085440" cy="812800"/>
            </a:xfrm>
            <a:custGeom>
              <a:avLst/>
              <a:gdLst/>
              <a:ahLst/>
              <a:cxnLst/>
              <a:rect r="r" b="b" t="t" l="l"/>
              <a:pathLst>
                <a:path h="812800" w="1085440">
                  <a:moveTo>
                    <a:pt x="542720" y="0"/>
                  </a:moveTo>
                  <a:cubicBezTo>
                    <a:pt x="242984" y="0"/>
                    <a:pt x="0" y="181951"/>
                    <a:pt x="0" y="406400"/>
                  </a:cubicBezTo>
                  <a:cubicBezTo>
                    <a:pt x="0" y="630849"/>
                    <a:pt x="242984" y="812800"/>
                    <a:pt x="542720" y="812800"/>
                  </a:cubicBezTo>
                  <a:cubicBezTo>
                    <a:pt x="842456" y="812800"/>
                    <a:pt x="1085440" y="630849"/>
                    <a:pt x="1085440" y="406400"/>
                  </a:cubicBezTo>
                  <a:cubicBezTo>
                    <a:pt x="1085440" y="181951"/>
                    <a:pt x="842456" y="0"/>
                    <a:pt x="542720" y="0"/>
                  </a:cubicBezTo>
                  <a:close/>
                </a:path>
              </a:pathLst>
            </a:custGeom>
            <a:solidFill>
              <a:srgbClr val="FFFFFF"/>
            </a:solidFill>
          </p:spPr>
        </p:sp>
        <p:sp>
          <p:nvSpPr>
            <p:cNvPr name="TextBox 12" id="12"/>
            <p:cNvSpPr txBox="true"/>
            <p:nvPr/>
          </p:nvSpPr>
          <p:spPr>
            <a:xfrm>
              <a:off x="101760" y="38100"/>
              <a:ext cx="881920" cy="69850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37737" y="4464375"/>
            <a:ext cx="3026700" cy="3026700"/>
          </a:xfrm>
          <a:custGeom>
            <a:avLst/>
            <a:gdLst/>
            <a:ahLst/>
            <a:cxnLst/>
            <a:rect r="r" b="b" t="t" l="l"/>
            <a:pathLst>
              <a:path h="3026700" w="3026700">
                <a:moveTo>
                  <a:pt x="0" y="0"/>
                </a:moveTo>
                <a:lnTo>
                  <a:pt x="3026699" y="0"/>
                </a:lnTo>
                <a:lnTo>
                  <a:pt x="3026699" y="3026700"/>
                </a:lnTo>
                <a:lnTo>
                  <a:pt x="0" y="3026700"/>
                </a:lnTo>
                <a:lnTo>
                  <a:pt x="0" y="0"/>
                </a:lnTo>
                <a:close/>
              </a:path>
            </a:pathLst>
          </a:custGeom>
          <a:blipFill>
            <a:blip r:embed="rId8"/>
            <a:stretch>
              <a:fillRect l="0" t="0" r="0" b="0"/>
            </a:stretch>
          </a:blipFill>
        </p:spPr>
      </p:sp>
      <p:grpSp>
        <p:nvGrpSpPr>
          <p:cNvPr name="Group 14" id="14"/>
          <p:cNvGrpSpPr/>
          <p:nvPr/>
        </p:nvGrpSpPr>
        <p:grpSpPr>
          <a:xfrm rot="0">
            <a:off x="6184034" y="5806346"/>
            <a:ext cx="4121279" cy="7641195"/>
            <a:chOff x="0" y="0"/>
            <a:chExt cx="1085440" cy="2012496"/>
          </a:xfrm>
        </p:grpSpPr>
        <p:sp>
          <p:nvSpPr>
            <p:cNvPr name="Freeform 15" id="15"/>
            <p:cNvSpPr/>
            <p:nvPr/>
          </p:nvSpPr>
          <p:spPr>
            <a:xfrm flipH="false" flipV="false" rot="0">
              <a:off x="0" y="0"/>
              <a:ext cx="1085440" cy="2012496"/>
            </a:xfrm>
            <a:custGeom>
              <a:avLst/>
              <a:gdLst/>
              <a:ahLst/>
              <a:cxnLst/>
              <a:rect r="r" b="b" t="t" l="l"/>
              <a:pathLst>
                <a:path h="2012496" w="1085440">
                  <a:moveTo>
                    <a:pt x="0" y="0"/>
                  </a:moveTo>
                  <a:lnTo>
                    <a:pt x="1085440" y="0"/>
                  </a:lnTo>
                  <a:lnTo>
                    <a:pt x="1085440" y="2012496"/>
                  </a:lnTo>
                  <a:lnTo>
                    <a:pt x="0" y="2012496"/>
                  </a:lnTo>
                  <a:close/>
                </a:path>
              </a:pathLst>
            </a:custGeom>
            <a:solidFill>
              <a:srgbClr val="FFFFFF"/>
            </a:solidFill>
          </p:spPr>
        </p:sp>
        <p:sp>
          <p:nvSpPr>
            <p:cNvPr name="TextBox 16" id="16"/>
            <p:cNvSpPr txBox="true"/>
            <p:nvPr/>
          </p:nvSpPr>
          <p:spPr>
            <a:xfrm>
              <a:off x="0" y="-38100"/>
              <a:ext cx="1085440" cy="2050596"/>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6184034" y="4263296"/>
            <a:ext cx="4121279" cy="3086100"/>
            <a:chOff x="0" y="0"/>
            <a:chExt cx="1085440" cy="812800"/>
          </a:xfrm>
        </p:grpSpPr>
        <p:sp>
          <p:nvSpPr>
            <p:cNvPr name="Freeform 18" id="18"/>
            <p:cNvSpPr/>
            <p:nvPr/>
          </p:nvSpPr>
          <p:spPr>
            <a:xfrm flipH="false" flipV="false" rot="0">
              <a:off x="0" y="0"/>
              <a:ext cx="1085440" cy="812800"/>
            </a:xfrm>
            <a:custGeom>
              <a:avLst/>
              <a:gdLst/>
              <a:ahLst/>
              <a:cxnLst/>
              <a:rect r="r" b="b" t="t" l="l"/>
              <a:pathLst>
                <a:path h="812800" w="1085440">
                  <a:moveTo>
                    <a:pt x="542720" y="0"/>
                  </a:moveTo>
                  <a:cubicBezTo>
                    <a:pt x="242984" y="0"/>
                    <a:pt x="0" y="181951"/>
                    <a:pt x="0" y="406400"/>
                  </a:cubicBezTo>
                  <a:cubicBezTo>
                    <a:pt x="0" y="630849"/>
                    <a:pt x="242984" y="812800"/>
                    <a:pt x="542720" y="812800"/>
                  </a:cubicBezTo>
                  <a:cubicBezTo>
                    <a:pt x="842456" y="812800"/>
                    <a:pt x="1085440" y="630849"/>
                    <a:pt x="1085440" y="406400"/>
                  </a:cubicBezTo>
                  <a:cubicBezTo>
                    <a:pt x="1085440" y="181951"/>
                    <a:pt x="842456" y="0"/>
                    <a:pt x="542720" y="0"/>
                  </a:cubicBezTo>
                  <a:close/>
                </a:path>
              </a:pathLst>
            </a:custGeom>
            <a:solidFill>
              <a:srgbClr val="FFFFFF"/>
            </a:solidFill>
          </p:spPr>
        </p:sp>
        <p:sp>
          <p:nvSpPr>
            <p:cNvPr name="TextBox 19" id="19"/>
            <p:cNvSpPr txBox="true"/>
            <p:nvPr/>
          </p:nvSpPr>
          <p:spPr>
            <a:xfrm>
              <a:off x="101760" y="38100"/>
              <a:ext cx="88192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6207077" y="3940128"/>
            <a:ext cx="4075193" cy="4075193"/>
          </a:xfrm>
          <a:custGeom>
            <a:avLst/>
            <a:gdLst/>
            <a:ahLst/>
            <a:cxnLst/>
            <a:rect r="r" b="b" t="t" l="l"/>
            <a:pathLst>
              <a:path h="4075193" w="4075193">
                <a:moveTo>
                  <a:pt x="0" y="0"/>
                </a:moveTo>
                <a:lnTo>
                  <a:pt x="4075193" y="0"/>
                </a:lnTo>
                <a:lnTo>
                  <a:pt x="4075193" y="4075193"/>
                </a:lnTo>
                <a:lnTo>
                  <a:pt x="0" y="4075193"/>
                </a:lnTo>
                <a:lnTo>
                  <a:pt x="0" y="0"/>
                </a:lnTo>
                <a:close/>
              </a:path>
            </a:pathLst>
          </a:custGeom>
          <a:blipFill>
            <a:blip r:embed="rId9"/>
            <a:stretch>
              <a:fillRect l="0" t="0" r="0" b="0"/>
            </a:stretch>
          </a:blipFill>
        </p:spPr>
      </p:sp>
      <p:sp>
        <p:nvSpPr>
          <p:cNvPr name="TextBox 21" id="21"/>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sp>
        <p:nvSpPr>
          <p:cNvPr name="TextBox 22" id="22"/>
          <p:cNvSpPr txBox="true"/>
          <p:nvPr/>
        </p:nvSpPr>
        <p:spPr>
          <a:xfrm rot="0">
            <a:off x="1708945" y="7829076"/>
            <a:ext cx="3084284" cy="907238"/>
          </a:xfrm>
          <a:prstGeom prst="rect">
            <a:avLst/>
          </a:prstGeom>
        </p:spPr>
        <p:txBody>
          <a:bodyPr anchor="t" rtlCol="false" tIns="0" lIns="0" bIns="0" rIns="0">
            <a:spAutoFit/>
          </a:bodyPr>
          <a:lstStyle/>
          <a:p>
            <a:pPr algn="ctr">
              <a:lnSpc>
                <a:spcPts val="7496"/>
              </a:lnSpc>
            </a:pPr>
            <a:r>
              <a:rPr lang="en-US" sz="5354" b="true">
                <a:solidFill>
                  <a:srgbClr val="000000"/>
                </a:solidFill>
                <a:latin typeface="Canva Sans Bold"/>
                <a:ea typeface="Canva Sans Bold"/>
                <a:cs typeface="Canva Sans Bold"/>
                <a:sym typeface="Canva Sans Bold"/>
              </a:rPr>
              <a:t>Chat GPT</a:t>
            </a:r>
          </a:p>
        </p:txBody>
      </p:sp>
      <p:sp>
        <p:nvSpPr>
          <p:cNvPr name="TextBox 23" id="23"/>
          <p:cNvSpPr txBox="true"/>
          <p:nvPr/>
        </p:nvSpPr>
        <p:spPr>
          <a:xfrm rot="0">
            <a:off x="7063921" y="7829076"/>
            <a:ext cx="2361505" cy="907238"/>
          </a:xfrm>
          <a:prstGeom prst="rect">
            <a:avLst/>
          </a:prstGeom>
        </p:spPr>
        <p:txBody>
          <a:bodyPr anchor="t" rtlCol="false" tIns="0" lIns="0" bIns="0" rIns="0">
            <a:spAutoFit/>
          </a:bodyPr>
          <a:lstStyle/>
          <a:p>
            <a:pPr algn="ctr">
              <a:lnSpc>
                <a:spcPts val="7496"/>
              </a:lnSpc>
            </a:pPr>
            <a:r>
              <a:rPr lang="en-US" sz="5354" b="true">
                <a:solidFill>
                  <a:srgbClr val="000000"/>
                </a:solidFill>
                <a:latin typeface="Canva Sans Bold"/>
                <a:ea typeface="Canva Sans Bold"/>
                <a:cs typeface="Canva Sans Bold"/>
                <a:sym typeface="Canva Sans Bold"/>
              </a:rPr>
              <a:t>Gemini</a:t>
            </a:r>
          </a:p>
        </p:txBody>
      </p:sp>
      <p:sp>
        <p:nvSpPr>
          <p:cNvPr name="TextBox 24" id="24"/>
          <p:cNvSpPr txBox="true"/>
          <p:nvPr/>
        </p:nvSpPr>
        <p:spPr>
          <a:xfrm rot="0">
            <a:off x="1028700" y="2564870"/>
            <a:ext cx="10198681" cy="878704"/>
          </a:xfrm>
          <a:prstGeom prst="rect">
            <a:avLst/>
          </a:prstGeom>
        </p:spPr>
        <p:txBody>
          <a:bodyPr anchor="t" rtlCol="false" tIns="0" lIns="0" bIns="0" rIns="0">
            <a:spAutoFit/>
          </a:bodyPr>
          <a:lstStyle/>
          <a:p>
            <a:pPr algn="ctr">
              <a:lnSpc>
                <a:spcPts val="7278"/>
              </a:lnSpc>
            </a:pPr>
            <a:r>
              <a:rPr lang="en-US" sz="5198" b="true">
                <a:solidFill>
                  <a:srgbClr val="FFFFFF"/>
                </a:solidFill>
                <a:latin typeface="Canva Sans Bold"/>
                <a:ea typeface="Canva Sans Bold"/>
                <a:cs typeface="Canva Sans Bold"/>
                <a:sym typeface="Canva Sans Bold"/>
              </a:rPr>
              <a:t>Assist us on coding our website</a:t>
            </a:r>
          </a:p>
        </p:txBody>
      </p:sp>
    </p:spTree>
  </p:cSld>
  <p:clrMapOvr>
    <a:masterClrMapping/>
  </p:clrMapOvr>
  <p:transition spd="slow">
    <p:wipe dir="u"/>
  </p:transition>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36147">
            <a:off x="-5033933" y="-4554113"/>
            <a:ext cx="25198939" cy="24053532"/>
          </a:xfrm>
          <a:custGeom>
            <a:avLst/>
            <a:gdLst/>
            <a:ahLst/>
            <a:cxnLst/>
            <a:rect r="r" b="b" t="t" l="l"/>
            <a:pathLst>
              <a:path h="24053532" w="25198939">
                <a:moveTo>
                  <a:pt x="0" y="0"/>
                </a:moveTo>
                <a:lnTo>
                  <a:pt x="25198939" y="0"/>
                </a:lnTo>
                <a:lnTo>
                  <a:pt x="25198939" y="24053533"/>
                </a:lnTo>
                <a:lnTo>
                  <a:pt x="0" y="24053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865763" y="2437409"/>
            <a:ext cx="7404739" cy="740473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3F3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grpSp>
        <p:nvGrpSpPr>
          <p:cNvPr name="Group 10" id="10"/>
          <p:cNvGrpSpPr/>
          <p:nvPr/>
        </p:nvGrpSpPr>
        <p:grpSpPr>
          <a:xfrm rot="0">
            <a:off x="3971620" y="4543266"/>
            <a:ext cx="3193025" cy="319302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3773541" y="2967740"/>
            <a:ext cx="3832527" cy="878704"/>
          </a:xfrm>
          <a:prstGeom prst="rect">
            <a:avLst/>
          </a:prstGeom>
        </p:spPr>
        <p:txBody>
          <a:bodyPr anchor="t" rtlCol="false" tIns="0" lIns="0" bIns="0" rIns="0">
            <a:spAutoFit/>
          </a:bodyPr>
          <a:lstStyle/>
          <a:p>
            <a:pPr algn="ctr">
              <a:lnSpc>
                <a:spcPts val="7278"/>
              </a:lnSpc>
            </a:pPr>
            <a:r>
              <a:rPr lang="en-US" sz="5198" b="true">
                <a:solidFill>
                  <a:srgbClr val="FFFFFF"/>
                </a:solidFill>
                <a:latin typeface="Canva Sans Bold"/>
                <a:ea typeface="Canva Sans Bold"/>
                <a:cs typeface="Canva Sans Bold"/>
                <a:sym typeface="Canva Sans Bold"/>
              </a:rPr>
              <a:t>HTML</a:t>
            </a:r>
          </a:p>
        </p:txBody>
      </p:sp>
      <p:sp>
        <p:nvSpPr>
          <p:cNvPr name="TextBox 14" id="14"/>
          <p:cNvSpPr txBox="true"/>
          <p:nvPr/>
        </p:nvSpPr>
        <p:spPr>
          <a:xfrm rot="4853483">
            <a:off x="6209014" y="5133221"/>
            <a:ext cx="3832527" cy="878704"/>
          </a:xfrm>
          <a:prstGeom prst="rect">
            <a:avLst/>
          </a:prstGeom>
        </p:spPr>
        <p:txBody>
          <a:bodyPr anchor="t" rtlCol="false" tIns="0" lIns="0" bIns="0" rIns="0">
            <a:spAutoFit/>
          </a:bodyPr>
          <a:lstStyle/>
          <a:p>
            <a:pPr algn="ctr">
              <a:lnSpc>
                <a:spcPts val="7278"/>
              </a:lnSpc>
            </a:pPr>
            <a:r>
              <a:rPr lang="en-US" sz="5198" b="true">
                <a:solidFill>
                  <a:srgbClr val="FFFFFF"/>
                </a:solidFill>
                <a:latin typeface="Canva Sans Bold"/>
                <a:ea typeface="Canva Sans Bold"/>
                <a:cs typeface="Canva Sans Bold"/>
                <a:sym typeface="Canva Sans Bold"/>
              </a:rPr>
              <a:t>CSS</a:t>
            </a:r>
          </a:p>
        </p:txBody>
      </p:sp>
      <p:sp>
        <p:nvSpPr>
          <p:cNvPr name="TextBox 15" id="15"/>
          <p:cNvSpPr txBox="true"/>
          <p:nvPr/>
        </p:nvSpPr>
        <p:spPr>
          <a:xfrm rot="8843425">
            <a:off x="5171909" y="7857993"/>
            <a:ext cx="3832527" cy="878704"/>
          </a:xfrm>
          <a:prstGeom prst="rect">
            <a:avLst/>
          </a:prstGeom>
        </p:spPr>
        <p:txBody>
          <a:bodyPr anchor="t" rtlCol="false" tIns="0" lIns="0" bIns="0" rIns="0">
            <a:spAutoFit/>
          </a:bodyPr>
          <a:lstStyle/>
          <a:p>
            <a:pPr algn="ctr">
              <a:lnSpc>
                <a:spcPts val="7278"/>
              </a:lnSpc>
            </a:pPr>
            <a:r>
              <a:rPr lang="en-US" sz="5198" b="true">
                <a:solidFill>
                  <a:srgbClr val="FFFFFF"/>
                </a:solidFill>
                <a:latin typeface="Canva Sans Bold"/>
                <a:ea typeface="Canva Sans Bold"/>
                <a:cs typeface="Canva Sans Bold"/>
                <a:sym typeface="Canva Sans Bold"/>
              </a:rPr>
              <a:t>JavaScript</a:t>
            </a:r>
          </a:p>
        </p:txBody>
      </p:sp>
      <p:sp>
        <p:nvSpPr>
          <p:cNvPr name="TextBox 16" id="16"/>
          <p:cNvSpPr txBox="true"/>
          <p:nvPr/>
        </p:nvSpPr>
        <p:spPr>
          <a:xfrm rot="-4391946">
            <a:off x="1123206" y="4722731"/>
            <a:ext cx="3832527" cy="878704"/>
          </a:xfrm>
          <a:prstGeom prst="rect">
            <a:avLst/>
          </a:prstGeom>
        </p:spPr>
        <p:txBody>
          <a:bodyPr anchor="t" rtlCol="false" tIns="0" lIns="0" bIns="0" rIns="0">
            <a:spAutoFit/>
          </a:bodyPr>
          <a:lstStyle/>
          <a:p>
            <a:pPr algn="ctr">
              <a:lnSpc>
                <a:spcPts val="7278"/>
              </a:lnSpc>
            </a:pPr>
            <a:r>
              <a:rPr lang="en-US" sz="5198" b="true">
                <a:solidFill>
                  <a:srgbClr val="FFFFFF"/>
                </a:solidFill>
                <a:latin typeface="Canva Sans Bold"/>
                <a:ea typeface="Canva Sans Bold"/>
                <a:cs typeface="Canva Sans Bold"/>
                <a:sym typeface="Canva Sans Bold"/>
              </a:rPr>
              <a:t>SQL</a:t>
            </a:r>
          </a:p>
        </p:txBody>
      </p:sp>
      <p:sp>
        <p:nvSpPr>
          <p:cNvPr name="TextBox 17" id="17"/>
          <p:cNvSpPr txBox="true"/>
          <p:nvPr/>
        </p:nvSpPr>
        <p:spPr>
          <a:xfrm rot="-8700863">
            <a:off x="1829970" y="7632394"/>
            <a:ext cx="3832527" cy="878704"/>
          </a:xfrm>
          <a:prstGeom prst="rect">
            <a:avLst/>
          </a:prstGeom>
        </p:spPr>
        <p:txBody>
          <a:bodyPr anchor="t" rtlCol="false" tIns="0" lIns="0" bIns="0" rIns="0">
            <a:spAutoFit/>
          </a:bodyPr>
          <a:lstStyle/>
          <a:p>
            <a:pPr algn="ctr">
              <a:lnSpc>
                <a:spcPts val="7278"/>
              </a:lnSpc>
            </a:pPr>
            <a:r>
              <a:rPr lang="en-US" sz="5198" b="true">
                <a:solidFill>
                  <a:srgbClr val="FFFFFF"/>
                </a:solidFill>
                <a:latin typeface="Canva Sans Bold"/>
                <a:ea typeface="Canva Sans Bold"/>
                <a:cs typeface="Canva Sans Bold"/>
                <a:sym typeface="Canva Sans Bold"/>
              </a:rPr>
              <a:t>PHP</a:t>
            </a:r>
          </a:p>
        </p:txBody>
      </p:sp>
      <p:sp>
        <p:nvSpPr>
          <p:cNvPr name="TextBox 18" id="18"/>
          <p:cNvSpPr txBox="true"/>
          <p:nvPr/>
        </p:nvSpPr>
        <p:spPr>
          <a:xfrm rot="0">
            <a:off x="3865166" y="5513437"/>
            <a:ext cx="3405934" cy="1225172"/>
          </a:xfrm>
          <a:prstGeom prst="rect">
            <a:avLst/>
          </a:prstGeom>
        </p:spPr>
        <p:txBody>
          <a:bodyPr anchor="t" rtlCol="false" tIns="0" lIns="0" bIns="0" rIns="0">
            <a:spAutoFit/>
          </a:bodyPr>
          <a:lstStyle/>
          <a:p>
            <a:pPr algn="ctr">
              <a:lnSpc>
                <a:spcPts val="4962"/>
              </a:lnSpc>
            </a:pPr>
            <a:r>
              <a:rPr lang="en-US" sz="3544" b="true">
                <a:solidFill>
                  <a:srgbClr val="FFFFFF"/>
                </a:solidFill>
                <a:latin typeface="Canva Sans Bold"/>
                <a:ea typeface="Canva Sans Bold"/>
                <a:cs typeface="Canva Sans Bold"/>
                <a:sym typeface="Canva Sans Bold"/>
              </a:rPr>
              <a:t>Programming languages</a:t>
            </a:r>
          </a:p>
        </p:txBody>
      </p:sp>
    </p:spTree>
  </p:cSld>
  <p:clrMapOvr>
    <a:masterClrMapping/>
  </p:clrMapOvr>
  <p:transition spd="fast">
    <p:fade/>
  </p:transition>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36147">
            <a:off x="-5825211" y="-3488259"/>
            <a:ext cx="25198939" cy="24053532"/>
          </a:xfrm>
          <a:custGeom>
            <a:avLst/>
            <a:gdLst/>
            <a:ahLst/>
            <a:cxnLst/>
            <a:rect r="r" b="b" t="t" l="l"/>
            <a:pathLst>
              <a:path h="24053532" w="25198939">
                <a:moveTo>
                  <a:pt x="0" y="0"/>
                </a:moveTo>
                <a:lnTo>
                  <a:pt x="25198939" y="0"/>
                </a:lnTo>
                <a:lnTo>
                  <a:pt x="25198939" y="24053533"/>
                </a:lnTo>
                <a:lnTo>
                  <a:pt x="0" y="24053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grpSp>
        <p:nvGrpSpPr>
          <p:cNvPr name="Group 7" id="7"/>
          <p:cNvGrpSpPr/>
          <p:nvPr/>
        </p:nvGrpSpPr>
        <p:grpSpPr>
          <a:xfrm rot="2324993">
            <a:off x="-4806291" y="6263573"/>
            <a:ext cx="9612582" cy="96125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3F3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2324993">
            <a:off x="-2072539" y="8997325"/>
            <a:ext cx="4145077" cy="41450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2324993">
            <a:off x="-143946" y="7831591"/>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HTML</a:t>
            </a:r>
          </a:p>
        </p:txBody>
      </p:sp>
      <p:sp>
        <p:nvSpPr>
          <p:cNvPr name="TextBox 14" id="14"/>
          <p:cNvSpPr txBox="true"/>
          <p:nvPr/>
        </p:nvSpPr>
        <p:spPr>
          <a:xfrm rot="6769903">
            <a:off x="784990" y="11510360"/>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CSS</a:t>
            </a:r>
          </a:p>
        </p:txBody>
      </p:sp>
      <p:sp>
        <p:nvSpPr>
          <p:cNvPr name="TextBox 15" id="15"/>
          <p:cNvSpPr txBox="true"/>
          <p:nvPr/>
        </p:nvSpPr>
        <p:spPr>
          <a:xfrm rot="-2066953">
            <a:off x="-4253323" y="7454847"/>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SQL</a:t>
            </a:r>
          </a:p>
        </p:txBody>
      </p:sp>
      <p:sp>
        <p:nvSpPr>
          <p:cNvPr name="TextBox 16" id="16"/>
          <p:cNvSpPr txBox="true"/>
          <p:nvPr/>
        </p:nvSpPr>
        <p:spPr>
          <a:xfrm rot="0">
            <a:off x="3067617" y="1910022"/>
            <a:ext cx="10198681" cy="6371707"/>
          </a:xfrm>
          <a:prstGeom prst="rect">
            <a:avLst/>
          </a:prstGeom>
        </p:spPr>
        <p:txBody>
          <a:bodyPr anchor="t" rtlCol="false" tIns="0" lIns="0" bIns="0" rIns="0">
            <a:spAutoFit/>
          </a:bodyPr>
          <a:lstStyle/>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Era100.html</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index.html</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Jbl.html</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payment.html</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UTL-Specs.html</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Ventura.html</a:t>
            </a:r>
          </a:p>
          <a:p>
            <a:pPr algn="ctr">
              <a:lnSpc>
                <a:spcPts val="7278"/>
              </a:lnSpc>
            </a:pPr>
          </a:p>
        </p:txBody>
      </p:sp>
    </p:spTree>
  </p:cSld>
  <p:clrMapOvr>
    <a:masterClrMapping/>
  </p:clrMapOvr>
  <p:transition spd="slow">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45454"/>
        </a:solidFill>
      </p:bgPr>
    </p:bg>
    <p:spTree>
      <p:nvGrpSpPr>
        <p:cNvPr id="1" name=""/>
        <p:cNvGrpSpPr/>
        <p:nvPr/>
      </p:nvGrpSpPr>
      <p:grpSpPr>
        <a:xfrm>
          <a:off x="0" y="0"/>
          <a:ext cx="0" cy="0"/>
          <a:chOff x="0" y="0"/>
          <a:chExt cx="0" cy="0"/>
        </a:xfrm>
      </p:grpSpPr>
      <p:grpSp>
        <p:nvGrpSpPr>
          <p:cNvPr name="Group 2" id="2"/>
          <p:cNvGrpSpPr/>
          <p:nvPr/>
        </p:nvGrpSpPr>
        <p:grpSpPr>
          <a:xfrm rot="0">
            <a:off x="-1683315" y="-1470311"/>
            <a:ext cx="23385320" cy="13227623"/>
            <a:chOff x="0" y="0"/>
            <a:chExt cx="6159097" cy="3483818"/>
          </a:xfrm>
        </p:grpSpPr>
        <p:sp>
          <p:nvSpPr>
            <p:cNvPr name="Freeform 3" id="3"/>
            <p:cNvSpPr/>
            <p:nvPr/>
          </p:nvSpPr>
          <p:spPr>
            <a:xfrm flipH="false" flipV="false" rot="0">
              <a:off x="0" y="0"/>
              <a:ext cx="6159097" cy="3483818"/>
            </a:xfrm>
            <a:custGeom>
              <a:avLst/>
              <a:gdLst/>
              <a:ahLst/>
              <a:cxnLst/>
              <a:rect r="r" b="b" t="t" l="l"/>
              <a:pathLst>
                <a:path h="3483818" w="6159097">
                  <a:moveTo>
                    <a:pt x="0" y="0"/>
                  </a:moveTo>
                  <a:lnTo>
                    <a:pt x="6159097" y="0"/>
                  </a:lnTo>
                  <a:lnTo>
                    <a:pt x="6159097" y="3483818"/>
                  </a:lnTo>
                  <a:lnTo>
                    <a:pt x="0" y="3483818"/>
                  </a:lnTo>
                  <a:close/>
                </a:path>
              </a:pathLst>
            </a:custGeom>
            <a:solidFill>
              <a:srgbClr val="545454"/>
            </a:solidFill>
          </p:spPr>
        </p:sp>
        <p:sp>
          <p:nvSpPr>
            <p:cNvPr name="TextBox 4" id="4"/>
            <p:cNvSpPr txBox="true"/>
            <p:nvPr/>
          </p:nvSpPr>
          <p:spPr>
            <a:xfrm>
              <a:off x="0" y="-38100"/>
              <a:ext cx="6159097" cy="352191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3564657" y="3898920"/>
            <a:ext cx="11158686" cy="3051135"/>
          </a:xfrm>
          <a:prstGeom prst="rect">
            <a:avLst/>
          </a:prstGeom>
        </p:spPr>
        <p:txBody>
          <a:bodyPr anchor="t" rtlCol="false" tIns="0" lIns="0" bIns="0" rIns="0">
            <a:spAutoFit/>
          </a:bodyPr>
          <a:lstStyle/>
          <a:p>
            <a:pPr algn="ctr">
              <a:lnSpc>
                <a:spcPts val="17791"/>
              </a:lnSpc>
              <a:spcBef>
                <a:spcPct val="0"/>
              </a:spcBef>
            </a:pPr>
            <a:r>
              <a:rPr lang="en-US" sz="23721" i="true">
                <a:solidFill>
                  <a:srgbClr val="FFFFFF"/>
                </a:solidFill>
                <a:latin typeface="Bungee"/>
                <a:ea typeface="Bungee"/>
                <a:cs typeface="Bungee"/>
                <a:sym typeface="Bungee"/>
              </a:rPr>
              <a:t>auron</a:t>
            </a:r>
          </a:p>
        </p:txBody>
      </p:sp>
      <p:sp>
        <p:nvSpPr>
          <p:cNvPr name="Freeform 6" id="6"/>
          <p:cNvSpPr/>
          <p:nvPr/>
        </p:nvSpPr>
        <p:spPr>
          <a:xfrm flipH="false" flipV="false" rot="0">
            <a:off x="10009345" y="9481066"/>
            <a:ext cx="7159456" cy="4778937"/>
          </a:xfrm>
          <a:custGeom>
            <a:avLst/>
            <a:gdLst/>
            <a:ahLst/>
            <a:cxnLst/>
            <a:rect r="r" b="b" t="t" l="l"/>
            <a:pathLst>
              <a:path h="4778937" w="7159456">
                <a:moveTo>
                  <a:pt x="0" y="0"/>
                </a:moveTo>
                <a:lnTo>
                  <a:pt x="7159456" y="0"/>
                </a:lnTo>
                <a:lnTo>
                  <a:pt x="7159456" y="4778937"/>
                </a:lnTo>
                <a:lnTo>
                  <a:pt x="0" y="4778937"/>
                </a:lnTo>
                <a:lnTo>
                  <a:pt x="0" y="0"/>
                </a:lnTo>
                <a:close/>
              </a:path>
            </a:pathLst>
          </a:custGeom>
          <a:blipFill>
            <a:blip r:embed="rId2"/>
            <a:stretch>
              <a:fillRect l="0" t="0" r="0" b="0"/>
            </a:stretch>
          </a:blipFill>
        </p:spPr>
      </p:sp>
      <p:sp>
        <p:nvSpPr>
          <p:cNvPr name="TextBox 7" id="7"/>
          <p:cNvSpPr txBox="true"/>
          <p:nvPr/>
        </p:nvSpPr>
        <p:spPr>
          <a:xfrm rot="0">
            <a:off x="-6120507" y="5622625"/>
            <a:ext cx="7849983" cy="2139765"/>
          </a:xfrm>
          <a:prstGeom prst="rect">
            <a:avLst/>
          </a:prstGeom>
        </p:spPr>
        <p:txBody>
          <a:bodyPr anchor="t" rtlCol="false" tIns="0" lIns="0" bIns="0" rIns="0">
            <a:spAutoFit/>
          </a:bodyPr>
          <a:lstStyle/>
          <a:p>
            <a:pPr algn="l">
              <a:lnSpc>
                <a:spcPts val="4080"/>
              </a:lnSpc>
            </a:pPr>
            <a:r>
              <a:rPr lang="en-US" b="true" sz="5441" spc="386">
                <a:solidFill>
                  <a:srgbClr val="FFFFFF"/>
                </a:solidFill>
                <a:latin typeface="Barlow Condensed Bold"/>
                <a:ea typeface="Barlow Condensed Bold"/>
                <a:cs typeface="Barlow Condensed Bold"/>
                <a:sym typeface="Barlow Condensed Bold"/>
              </a:rPr>
              <a:t>OBJECTIVE:</a:t>
            </a:r>
          </a:p>
          <a:p>
            <a:pPr algn="l">
              <a:lnSpc>
                <a:spcPts val="4080"/>
              </a:lnSpc>
            </a:pPr>
            <a:r>
              <a:rPr lang="en-US" b="true" sz="5441" spc="386">
                <a:solidFill>
                  <a:srgbClr val="C1FF72"/>
                </a:solidFill>
                <a:latin typeface="Barlow Condensed Bold"/>
                <a:ea typeface="Barlow Condensed Bold"/>
                <a:cs typeface="Barlow Condensed Bold"/>
                <a:sym typeface="Barlow Condensed Bold"/>
              </a:rPr>
              <a:t>TO</a:t>
            </a:r>
            <a:r>
              <a:rPr lang="en-US" b="true" sz="5441" spc="386">
                <a:solidFill>
                  <a:srgbClr val="FFFFFF"/>
                </a:solidFill>
                <a:latin typeface="Barlow Condensed Bold"/>
                <a:ea typeface="Barlow Condensed Bold"/>
                <a:cs typeface="Barlow Condensed Bold"/>
                <a:sym typeface="Barlow Condensed Bold"/>
              </a:rPr>
              <a:t> </a:t>
            </a:r>
            <a:r>
              <a:rPr lang="en-US" b="true" sz="5441" spc="386">
                <a:solidFill>
                  <a:srgbClr val="C1FF72"/>
                </a:solidFill>
                <a:latin typeface="Barlow Condensed Bold"/>
                <a:ea typeface="Barlow Condensed Bold"/>
                <a:cs typeface="Barlow Condensed Bold"/>
                <a:sym typeface="Barlow Condensed Bold"/>
              </a:rPr>
              <a:t>SELL DIFFERENT SPEAKER PRODUCTS ONLINE </a:t>
            </a:r>
          </a:p>
        </p:txBody>
      </p:sp>
      <p:sp>
        <p:nvSpPr>
          <p:cNvPr name="TextBox 8" id="8"/>
          <p:cNvSpPr txBox="true"/>
          <p:nvPr/>
        </p:nvSpPr>
        <p:spPr>
          <a:xfrm rot="-80400">
            <a:off x="18188251" y="-3292304"/>
            <a:ext cx="8251676" cy="3301746"/>
          </a:xfrm>
          <a:prstGeom prst="rect">
            <a:avLst/>
          </a:prstGeom>
        </p:spPr>
        <p:txBody>
          <a:bodyPr anchor="t" rtlCol="false" tIns="0" lIns="0" bIns="0" rIns="0">
            <a:spAutoFit/>
          </a:bodyPr>
          <a:lstStyle/>
          <a:p>
            <a:pPr algn="l">
              <a:lnSpc>
                <a:spcPts val="5217"/>
              </a:lnSpc>
            </a:pPr>
            <a:r>
              <a:rPr lang="en-US" b="true" sz="4700" i="true">
                <a:solidFill>
                  <a:srgbClr val="FFFFFF"/>
                </a:solidFill>
                <a:latin typeface="Montserrat Classic Bold"/>
                <a:ea typeface="Montserrat Classic Bold"/>
                <a:cs typeface="Montserrat Classic Bold"/>
                <a:sym typeface="Montserrat Classic Bold"/>
              </a:rPr>
              <a:t>MEMBERS:</a:t>
            </a:r>
          </a:p>
          <a:p>
            <a:pPr algn="l">
              <a:lnSpc>
                <a:spcPts val="5217"/>
              </a:lnSpc>
            </a:pPr>
          </a:p>
          <a:p>
            <a:pPr algn="l">
              <a:lnSpc>
                <a:spcPts val="5217"/>
              </a:lnSpc>
            </a:pPr>
            <a:r>
              <a:rPr lang="en-US" b="true" sz="4700" i="true">
                <a:solidFill>
                  <a:srgbClr val="FFFFFF"/>
                </a:solidFill>
                <a:latin typeface="Montserrat Classic Bold"/>
                <a:ea typeface="Montserrat Classic Bold"/>
                <a:cs typeface="Montserrat Classic Bold"/>
                <a:sym typeface="Montserrat Classic Bold"/>
              </a:rPr>
              <a:t>TEH CHANG ERN</a:t>
            </a:r>
          </a:p>
          <a:p>
            <a:pPr algn="l">
              <a:lnSpc>
                <a:spcPts val="5217"/>
              </a:lnSpc>
            </a:pPr>
            <a:r>
              <a:rPr lang="en-US" b="true" sz="4700" i="true">
                <a:solidFill>
                  <a:srgbClr val="FFFFFF"/>
                </a:solidFill>
                <a:latin typeface="Montserrat Classic Bold"/>
                <a:ea typeface="Montserrat Classic Bold"/>
                <a:cs typeface="Montserrat Classic Bold"/>
                <a:sym typeface="Montserrat Classic Bold"/>
              </a:rPr>
              <a:t>KANG YU HUAI </a:t>
            </a:r>
          </a:p>
          <a:p>
            <a:pPr algn="l">
              <a:lnSpc>
                <a:spcPts val="5217"/>
              </a:lnSpc>
            </a:pPr>
            <a:r>
              <a:rPr lang="en-US" b="true" sz="4700" i="true">
                <a:solidFill>
                  <a:srgbClr val="FFFFFF"/>
                </a:solidFill>
                <a:latin typeface="Montserrat Classic Bold"/>
                <a:ea typeface="Montserrat Classic Bold"/>
                <a:cs typeface="Montserrat Classic Bold"/>
                <a:sym typeface="Montserrat Classic Bold"/>
              </a:rPr>
              <a:t>KUAY SAY BIN</a:t>
            </a:r>
          </a:p>
        </p:txBody>
      </p:sp>
      <p:grpSp>
        <p:nvGrpSpPr>
          <p:cNvPr name="Group 9" id="9"/>
          <p:cNvGrpSpPr/>
          <p:nvPr/>
        </p:nvGrpSpPr>
        <p:grpSpPr>
          <a:xfrm rot="-79943">
            <a:off x="18118261" y="-12548664"/>
            <a:ext cx="14133261" cy="14538054"/>
            <a:chOff x="0" y="0"/>
            <a:chExt cx="1505367" cy="1548482"/>
          </a:xfrm>
        </p:grpSpPr>
        <p:sp>
          <p:nvSpPr>
            <p:cNvPr name="Freeform 10" id="10"/>
            <p:cNvSpPr/>
            <p:nvPr/>
          </p:nvSpPr>
          <p:spPr>
            <a:xfrm flipH="false" flipV="false" rot="0">
              <a:off x="0" y="0"/>
              <a:ext cx="1505367" cy="1548482"/>
            </a:xfrm>
            <a:custGeom>
              <a:avLst/>
              <a:gdLst/>
              <a:ahLst/>
              <a:cxnLst/>
              <a:rect r="r" b="b" t="t" l="l"/>
              <a:pathLst>
                <a:path h="1548482" w="1505367">
                  <a:moveTo>
                    <a:pt x="752683" y="0"/>
                  </a:moveTo>
                  <a:lnTo>
                    <a:pt x="1505367" y="1548482"/>
                  </a:lnTo>
                  <a:lnTo>
                    <a:pt x="0" y="1548482"/>
                  </a:lnTo>
                  <a:lnTo>
                    <a:pt x="752683" y="0"/>
                  </a:lnTo>
                  <a:close/>
                </a:path>
              </a:pathLst>
            </a:custGeom>
            <a:solidFill>
              <a:srgbClr val="C1FF72"/>
            </a:solidFill>
          </p:spPr>
        </p:sp>
        <p:sp>
          <p:nvSpPr>
            <p:cNvPr name="TextBox 11" id="11"/>
            <p:cNvSpPr txBox="true"/>
            <p:nvPr/>
          </p:nvSpPr>
          <p:spPr>
            <a:xfrm>
              <a:off x="235214" y="680838"/>
              <a:ext cx="1034940" cy="757038"/>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1145567" y="9896475"/>
            <a:ext cx="11755680" cy="2818053"/>
          </a:xfrm>
          <a:prstGeom prst="rect">
            <a:avLst/>
          </a:prstGeom>
        </p:spPr>
        <p:txBody>
          <a:bodyPr anchor="t" rtlCol="false" tIns="0" lIns="0" bIns="0" rIns="0">
            <a:spAutoFit/>
          </a:bodyPr>
          <a:lstStyle/>
          <a:p>
            <a:pPr algn="ctr" marL="0" indent="0" lvl="0">
              <a:lnSpc>
                <a:spcPts val="20443"/>
              </a:lnSpc>
            </a:pPr>
            <a:r>
              <a:rPr lang="en-US" b="true" sz="22714">
                <a:solidFill>
                  <a:srgbClr val="C1FF72"/>
                </a:solidFill>
                <a:latin typeface="Big Shoulders Display Bold"/>
                <a:ea typeface="Big Shoulders Display Bold"/>
                <a:cs typeface="Big Shoulders Display Bold"/>
                <a:sym typeface="Big Shoulders Display Bold"/>
              </a:rPr>
              <a:t>SONIC</a:t>
            </a:r>
          </a:p>
        </p:txBody>
      </p:sp>
      <p:sp>
        <p:nvSpPr>
          <p:cNvPr name="TextBox 13" id="13"/>
          <p:cNvSpPr txBox="true"/>
          <p:nvPr/>
        </p:nvSpPr>
        <p:spPr>
          <a:xfrm rot="0">
            <a:off x="17259300" y="519920"/>
            <a:ext cx="8251676" cy="3301746"/>
          </a:xfrm>
          <a:prstGeom prst="rect">
            <a:avLst/>
          </a:prstGeom>
        </p:spPr>
        <p:txBody>
          <a:bodyPr anchor="t" rtlCol="false" tIns="0" lIns="0" bIns="0" rIns="0">
            <a:spAutoFit/>
          </a:bodyPr>
          <a:lstStyle/>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MEMBERS:</a:t>
            </a:r>
          </a:p>
          <a:p>
            <a:pPr algn="r">
              <a:lnSpc>
                <a:spcPts val="5217"/>
              </a:lnSpc>
            </a:pP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TEH CHANG ERN</a:t>
            </a: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KANG YU HUAI </a:t>
            </a: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KUAY SAY BIN</a:t>
            </a:r>
          </a:p>
        </p:txBody>
      </p:sp>
    </p:spTree>
  </p:cSld>
  <p:clrMapOvr>
    <a:masterClrMapping/>
  </p:clrMapOvr>
  <p:transition spd="slow">
    <p:fade/>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36147">
            <a:off x="-5679639" y="-3989674"/>
            <a:ext cx="25198939" cy="24053532"/>
          </a:xfrm>
          <a:custGeom>
            <a:avLst/>
            <a:gdLst/>
            <a:ahLst/>
            <a:cxnLst/>
            <a:rect r="r" b="b" t="t" l="l"/>
            <a:pathLst>
              <a:path h="24053532" w="25198939">
                <a:moveTo>
                  <a:pt x="0" y="0"/>
                </a:moveTo>
                <a:lnTo>
                  <a:pt x="25198939" y="0"/>
                </a:lnTo>
                <a:lnTo>
                  <a:pt x="25198939" y="24053533"/>
                </a:lnTo>
                <a:lnTo>
                  <a:pt x="0" y="24053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grpSp>
        <p:nvGrpSpPr>
          <p:cNvPr name="Group 7" id="7"/>
          <p:cNvGrpSpPr/>
          <p:nvPr/>
        </p:nvGrpSpPr>
        <p:grpSpPr>
          <a:xfrm rot="-1679754">
            <a:off x="-4806291" y="6263573"/>
            <a:ext cx="9612582" cy="96125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3F3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1679754">
            <a:off x="-2072539" y="8997325"/>
            <a:ext cx="4145077" cy="41450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1679754">
            <a:off x="-4013421" y="7292846"/>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HTML</a:t>
            </a:r>
          </a:p>
        </p:txBody>
      </p:sp>
      <p:sp>
        <p:nvSpPr>
          <p:cNvPr name="TextBox 14" id="14"/>
          <p:cNvSpPr txBox="true"/>
          <p:nvPr/>
        </p:nvSpPr>
        <p:spPr>
          <a:xfrm rot="2765155">
            <a:off x="-266753" y="7891794"/>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CSS</a:t>
            </a:r>
          </a:p>
        </p:txBody>
      </p:sp>
      <p:sp>
        <p:nvSpPr>
          <p:cNvPr name="TextBox 15" id="15"/>
          <p:cNvSpPr txBox="true"/>
          <p:nvPr/>
        </p:nvSpPr>
        <p:spPr>
          <a:xfrm rot="7163671">
            <a:off x="569560" y="12046324"/>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JavaScript</a:t>
            </a:r>
          </a:p>
        </p:txBody>
      </p:sp>
      <p:sp>
        <p:nvSpPr>
          <p:cNvPr name="TextBox 16" id="16"/>
          <p:cNvSpPr txBox="true"/>
          <p:nvPr/>
        </p:nvSpPr>
        <p:spPr>
          <a:xfrm rot="0">
            <a:off x="3698430" y="1971093"/>
            <a:ext cx="10198681" cy="7287207"/>
          </a:xfrm>
          <a:prstGeom prst="rect">
            <a:avLst/>
          </a:prstGeom>
        </p:spPr>
        <p:txBody>
          <a:bodyPr anchor="t" rtlCol="false" tIns="0" lIns="0" bIns="0" rIns="0">
            <a:spAutoFit/>
          </a:bodyPr>
          <a:lstStyle/>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admin.css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Era100.css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Jbl.css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payment.css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style.css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UTL-Specs.css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Ventura.css</a:t>
            </a:r>
          </a:p>
          <a:p>
            <a:pPr algn="ctr">
              <a:lnSpc>
                <a:spcPts val="7278"/>
              </a:lnSpc>
            </a:pPr>
          </a:p>
        </p:txBody>
      </p:sp>
    </p:spTree>
  </p:cSld>
  <p:clrMapOvr>
    <a:masterClrMapping/>
  </p:clrMapOvr>
  <p:transition spd="slow">
    <p:fade/>
  </p:transition>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36147">
            <a:off x="-5679639" y="-3989674"/>
            <a:ext cx="25198939" cy="24053532"/>
          </a:xfrm>
          <a:custGeom>
            <a:avLst/>
            <a:gdLst/>
            <a:ahLst/>
            <a:cxnLst/>
            <a:rect r="r" b="b" t="t" l="l"/>
            <a:pathLst>
              <a:path h="24053532" w="25198939">
                <a:moveTo>
                  <a:pt x="0" y="0"/>
                </a:moveTo>
                <a:lnTo>
                  <a:pt x="25198939" y="0"/>
                </a:lnTo>
                <a:lnTo>
                  <a:pt x="25198939" y="24053533"/>
                </a:lnTo>
                <a:lnTo>
                  <a:pt x="0" y="24053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grpSp>
        <p:nvGrpSpPr>
          <p:cNvPr name="Group 7" id="7"/>
          <p:cNvGrpSpPr/>
          <p:nvPr/>
        </p:nvGrpSpPr>
        <p:grpSpPr>
          <a:xfrm rot="-6419669">
            <a:off x="-4806291" y="6263573"/>
            <a:ext cx="9612582" cy="96125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3F3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6419669">
            <a:off x="-2072539" y="8997325"/>
            <a:ext cx="4145077" cy="41450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1974759">
            <a:off x="-4623521" y="7821741"/>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CSS</a:t>
            </a:r>
          </a:p>
        </p:txBody>
      </p:sp>
      <p:sp>
        <p:nvSpPr>
          <p:cNvPr name="TextBox 14" id="14"/>
          <p:cNvSpPr txBox="true"/>
          <p:nvPr/>
        </p:nvSpPr>
        <p:spPr>
          <a:xfrm rot="2423756">
            <a:off x="-385745" y="7793620"/>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JavaScript</a:t>
            </a:r>
          </a:p>
        </p:txBody>
      </p:sp>
      <p:sp>
        <p:nvSpPr>
          <p:cNvPr name="TextBox 15" id="15"/>
          <p:cNvSpPr txBox="true"/>
          <p:nvPr/>
        </p:nvSpPr>
        <p:spPr>
          <a:xfrm rot="6479466">
            <a:off x="602230" y="12028258"/>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PHP</a:t>
            </a:r>
          </a:p>
        </p:txBody>
      </p:sp>
      <p:sp>
        <p:nvSpPr>
          <p:cNvPr name="TextBox 16" id="16"/>
          <p:cNvSpPr txBox="true"/>
          <p:nvPr/>
        </p:nvSpPr>
        <p:spPr>
          <a:xfrm rot="0">
            <a:off x="3698430" y="1971093"/>
            <a:ext cx="10198681" cy="5456206"/>
          </a:xfrm>
          <a:prstGeom prst="rect">
            <a:avLst/>
          </a:prstGeom>
        </p:spPr>
        <p:txBody>
          <a:bodyPr anchor="t" rtlCol="false" tIns="0" lIns="0" bIns="0" rIns="0">
            <a:spAutoFit/>
          </a:bodyPr>
          <a:lstStyle/>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Era100.js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Jbl.js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payment.js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search.js</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Ventura.js</a:t>
            </a:r>
          </a:p>
          <a:p>
            <a:pPr algn="ctr">
              <a:lnSpc>
                <a:spcPts val="7278"/>
              </a:lnSpc>
            </a:pPr>
          </a:p>
        </p:txBody>
      </p:sp>
    </p:spTree>
  </p:cSld>
  <p:clrMapOvr>
    <a:masterClrMapping/>
  </p:clrMapOvr>
  <p:transition spd="slow">
    <p:fade/>
  </p:transition>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36147">
            <a:off x="-5679639" y="-3989674"/>
            <a:ext cx="25198939" cy="24053532"/>
          </a:xfrm>
          <a:custGeom>
            <a:avLst/>
            <a:gdLst/>
            <a:ahLst/>
            <a:cxnLst/>
            <a:rect r="r" b="b" t="t" l="l"/>
            <a:pathLst>
              <a:path h="24053532" w="25198939">
                <a:moveTo>
                  <a:pt x="0" y="0"/>
                </a:moveTo>
                <a:lnTo>
                  <a:pt x="25198939" y="0"/>
                </a:lnTo>
                <a:lnTo>
                  <a:pt x="25198939" y="24053533"/>
                </a:lnTo>
                <a:lnTo>
                  <a:pt x="0" y="24053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grpSp>
        <p:nvGrpSpPr>
          <p:cNvPr name="Group 7" id="7"/>
          <p:cNvGrpSpPr/>
          <p:nvPr/>
        </p:nvGrpSpPr>
        <p:grpSpPr>
          <a:xfrm rot="10544944">
            <a:off x="-4806291" y="6263573"/>
            <a:ext cx="9612582" cy="96125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3F3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10544944">
            <a:off x="-2072539" y="8997325"/>
            <a:ext cx="4145077" cy="41450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2211629">
            <a:off x="-4663131" y="7852447"/>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JavaScript</a:t>
            </a:r>
          </a:p>
        </p:txBody>
      </p:sp>
      <p:sp>
        <p:nvSpPr>
          <p:cNvPr name="TextBox 14" id="14"/>
          <p:cNvSpPr txBox="true"/>
          <p:nvPr/>
        </p:nvSpPr>
        <p:spPr>
          <a:xfrm rot="6152997">
            <a:off x="880130" y="11521840"/>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SQL</a:t>
            </a:r>
          </a:p>
        </p:txBody>
      </p:sp>
      <p:sp>
        <p:nvSpPr>
          <p:cNvPr name="TextBox 15" id="15"/>
          <p:cNvSpPr txBox="true"/>
          <p:nvPr/>
        </p:nvSpPr>
        <p:spPr>
          <a:xfrm rot="1844080">
            <a:off x="-314869" y="7822921"/>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PHP</a:t>
            </a:r>
          </a:p>
        </p:txBody>
      </p:sp>
      <p:sp>
        <p:nvSpPr>
          <p:cNvPr name="TextBox 16" id="16"/>
          <p:cNvSpPr txBox="true"/>
          <p:nvPr/>
        </p:nvSpPr>
        <p:spPr>
          <a:xfrm rot="0">
            <a:off x="3488286" y="3480653"/>
            <a:ext cx="10198681" cy="3625205"/>
          </a:xfrm>
          <a:prstGeom prst="rect">
            <a:avLst/>
          </a:prstGeom>
        </p:spPr>
        <p:txBody>
          <a:bodyPr anchor="t" rtlCol="false" tIns="0" lIns="0" bIns="0" rIns="0">
            <a:spAutoFit/>
          </a:bodyPr>
          <a:lstStyle/>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admin.php</a:t>
            </a:r>
          </a:p>
          <a:p>
            <a:pPr algn="ctr" marL="1122396" indent="-561198" lvl="1">
              <a:lnSpc>
                <a:spcPts val="7278"/>
              </a:lnSpc>
              <a:buFont typeface="Arial"/>
              <a:buChar char="•"/>
            </a:pPr>
            <a:r>
              <a:rPr lang="en-US" b="true" sz="5198">
                <a:solidFill>
                  <a:srgbClr val="FFFFFF"/>
                </a:solidFill>
                <a:latin typeface="Canva Sans Bold"/>
                <a:ea typeface="Canva Sans Bold"/>
                <a:cs typeface="Canva Sans Bold"/>
                <a:sym typeface="Canva Sans Bold"/>
              </a:rPr>
              <a:t>data.php</a:t>
            </a:r>
          </a:p>
          <a:p>
            <a:pPr algn="ctr">
              <a:lnSpc>
                <a:spcPts val="7278"/>
              </a:lnSpc>
            </a:pPr>
          </a:p>
          <a:p>
            <a:pPr algn="ctr">
              <a:lnSpc>
                <a:spcPts val="7278"/>
              </a:lnSpc>
            </a:pPr>
          </a:p>
        </p:txBody>
      </p:sp>
    </p:spTree>
  </p:cSld>
  <p:clrMapOvr>
    <a:masterClrMapping/>
  </p:clrMapOvr>
  <p:transition spd="slow">
    <p:fade/>
  </p:transition>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076858">
            <a:off x="-3391291" y="-15491349"/>
            <a:ext cx="36966543" cy="32396134"/>
          </a:xfrm>
          <a:custGeom>
            <a:avLst/>
            <a:gdLst/>
            <a:ahLst/>
            <a:cxnLst/>
            <a:rect r="r" b="b" t="t" l="l"/>
            <a:pathLst>
              <a:path h="32396134" w="36966543">
                <a:moveTo>
                  <a:pt x="0" y="0"/>
                </a:moveTo>
                <a:lnTo>
                  <a:pt x="36966544" y="0"/>
                </a:lnTo>
                <a:lnTo>
                  <a:pt x="36966544" y="32396135"/>
                </a:lnTo>
                <a:lnTo>
                  <a:pt x="0" y="3239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536147">
            <a:off x="-5679639" y="-3989674"/>
            <a:ext cx="25198939" cy="24053532"/>
          </a:xfrm>
          <a:custGeom>
            <a:avLst/>
            <a:gdLst/>
            <a:ahLst/>
            <a:cxnLst/>
            <a:rect r="r" b="b" t="t" l="l"/>
            <a:pathLst>
              <a:path h="24053532" w="25198939">
                <a:moveTo>
                  <a:pt x="0" y="0"/>
                </a:moveTo>
                <a:lnTo>
                  <a:pt x="25198939" y="0"/>
                </a:lnTo>
                <a:lnTo>
                  <a:pt x="25198939" y="24053533"/>
                </a:lnTo>
                <a:lnTo>
                  <a:pt x="0" y="24053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36147">
            <a:off x="10334638" y="4030505"/>
            <a:ext cx="14749133" cy="14078718"/>
          </a:xfrm>
          <a:custGeom>
            <a:avLst/>
            <a:gdLst/>
            <a:ahLst/>
            <a:cxnLst/>
            <a:rect r="r" b="b" t="t" l="l"/>
            <a:pathLst>
              <a:path h="14078718" w="14749133">
                <a:moveTo>
                  <a:pt x="0" y="0"/>
                </a:moveTo>
                <a:lnTo>
                  <a:pt x="14749134" y="0"/>
                </a:lnTo>
                <a:lnTo>
                  <a:pt x="14749134" y="14078718"/>
                </a:lnTo>
                <a:lnTo>
                  <a:pt x="0" y="140787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5536147">
            <a:off x="11741835" y="5072512"/>
            <a:ext cx="14749133" cy="14078718"/>
          </a:xfrm>
          <a:custGeom>
            <a:avLst/>
            <a:gdLst/>
            <a:ahLst/>
            <a:cxnLst/>
            <a:rect r="r" b="b" t="t" l="l"/>
            <a:pathLst>
              <a:path h="14078718" w="14749133">
                <a:moveTo>
                  <a:pt x="0" y="0"/>
                </a:moveTo>
                <a:lnTo>
                  <a:pt x="14749133" y="0"/>
                </a:lnTo>
                <a:lnTo>
                  <a:pt x="14749133" y="14078718"/>
                </a:lnTo>
                <a:lnTo>
                  <a:pt x="0" y="140787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866562" y="678143"/>
            <a:ext cx="16554876" cy="1162255"/>
          </a:xfrm>
          <a:prstGeom prst="rect">
            <a:avLst/>
          </a:prstGeom>
        </p:spPr>
        <p:txBody>
          <a:bodyPr anchor="t" rtlCol="false" tIns="0" lIns="0" bIns="0" rIns="0">
            <a:spAutoFit/>
          </a:bodyPr>
          <a:lstStyle/>
          <a:p>
            <a:pPr algn="ctr">
              <a:lnSpc>
                <a:spcPts val="9334"/>
              </a:lnSpc>
            </a:pPr>
            <a:r>
              <a:rPr lang="en-US" sz="7467" spc="560" u="sng">
                <a:solidFill>
                  <a:srgbClr val="000000"/>
                </a:solidFill>
                <a:latin typeface="League Spartan"/>
                <a:ea typeface="League Spartan"/>
                <a:cs typeface="League Spartan"/>
                <a:sym typeface="League Spartan"/>
              </a:rPr>
              <a:t>TOOLS AND TECHNOLOGY</a:t>
            </a:r>
          </a:p>
        </p:txBody>
      </p:sp>
      <p:grpSp>
        <p:nvGrpSpPr>
          <p:cNvPr name="Group 7" id="7"/>
          <p:cNvGrpSpPr/>
          <p:nvPr/>
        </p:nvGrpSpPr>
        <p:grpSpPr>
          <a:xfrm rot="6517821">
            <a:off x="-4806291" y="6263573"/>
            <a:ext cx="9612582" cy="961258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3F3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6517821">
            <a:off x="-2072539" y="8997325"/>
            <a:ext cx="4145077" cy="4145077"/>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6517821">
            <a:off x="823585" y="11782409"/>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HTML</a:t>
            </a:r>
          </a:p>
        </p:txBody>
      </p:sp>
      <p:sp>
        <p:nvSpPr>
          <p:cNvPr name="TextBox 14" id="14"/>
          <p:cNvSpPr txBox="true"/>
          <p:nvPr/>
        </p:nvSpPr>
        <p:spPr>
          <a:xfrm rot="2125875">
            <a:off x="-236204" y="7794204"/>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SQL</a:t>
            </a:r>
          </a:p>
        </p:txBody>
      </p:sp>
      <p:sp>
        <p:nvSpPr>
          <p:cNvPr name="TextBox 15" id="15"/>
          <p:cNvSpPr txBox="true"/>
          <p:nvPr/>
        </p:nvSpPr>
        <p:spPr>
          <a:xfrm rot="-2183042">
            <a:off x="-4108706" y="7456947"/>
            <a:ext cx="4975258" cy="1140878"/>
          </a:xfrm>
          <a:prstGeom prst="rect">
            <a:avLst/>
          </a:prstGeom>
        </p:spPr>
        <p:txBody>
          <a:bodyPr anchor="t" rtlCol="false" tIns="0" lIns="0" bIns="0" rIns="0">
            <a:spAutoFit/>
          </a:bodyPr>
          <a:lstStyle/>
          <a:p>
            <a:pPr algn="ctr">
              <a:lnSpc>
                <a:spcPts val="9448"/>
              </a:lnSpc>
            </a:pPr>
            <a:r>
              <a:rPr lang="en-US" sz="6748" b="true">
                <a:solidFill>
                  <a:srgbClr val="FFFFFF"/>
                </a:solidFill>
                <a:latin typeface="Canva Sans Bold"/>
                <a:ea typeface="Canva Sans Bold"/>
                <a:cs typeface="Canva Sans Bold"/>
                <a:sym typeface="Canva Sans Bold"/>
              </a:rPr>
              <a:t>PHP</a:t>
            </a:r>
          </a:p>
        </p:txBody>
      </p:sp>
      <p:sp>
        <p:nvSpPr>
          <p:cNvPr name="TextBox 16" id="16"/>
          <p:cNvSpPr txBox="true"/>
          <p:nvPr/>
        </p:nvSpPr>
        <p:spPr>
          <a:xfrm rot="0">
            <a:off x="3569159" y="3864175"/>
            <a:ext cx="10198681" cy="1794204"/>
          </a:xfrm>
          <a:prstGeom prst="rect">
            <a:avLst/>
          </a:prstGeom>
        </p:spPr>
        <p:txBody>
          <a:bodyPr anchor="t" rtlCol="false" tIns="0" lIns="0" bIns="0" rIns="0">
            <a:spAutoFit/>
          </a:bodyPr>
          <a:lstStyle/>
          <a:p>
            <a:pPr algn="ctr">
              <a:lnSpc>
                <a:spcPts val="7278"/>
              </a:lnSpc>
            </a:pPr>
            <a:r>
              <a:rPr lang="en-US" sz="5198" b="true">
                <a:solidFill>
                  <a:srgbClr val="FFFFFF"/>
                </a:solidFill>
                <a:latin typeface="Canva Sans Bold"/>
                <a:ea typeface="Canva Sans Bold"/>
                <a:cs typeface="Canva Sans Bold"/>
                <a:sym typeface="Canva Sans Bold"/>
              </a:rPr>
              <a:t>database, store record of the payment</a:t>
            </a:r>
          </a:p>
        </p:txBody>
      </p:sp>
    </p:spTree>
  </p:cSld>
  <p:clrMapOvr>
    <a:masterClrMapping/>
  </p:clrMapOvr>
  <p:transition spd="slow">
    <p:fade/>
  </p:transition>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936852" y="-1939377"/>
            <a:ext cx="23967608" cy="13389369"/>
            <a:chOff x="0" y="0"/>
            <a:chExt cx="6312457" cy="3526418"/>
          </a:xfrm>
        </p:grpSpPr>
        <p:sp>
          <p:nvSpPr>
            <p:cNvPr name="Freeform 3" id="3"/>
            <p:cNvSpPr/>
            <p:nvPr/>
          </p:nvSpPr>
          <p:spPr>
            <a:xfrm flipH="false" flipV="false" rot="0">
              <a:off x="0" y="0"/>
              <a:ext cx="6312457" cy="3526418"/>
            </a:xfrm>
            <a:custGeom>
              <a:avLst/>
              <a:gdLst/>
              <a:ahLst/>
              <a:cxnLst/>
              <a:rect r="r" b="b" t="t" l="l"/>
              <a:pathLst>
                <a:path h="3526418" w="6312457">
                  <a:moveTo>
                    <a:pt x="0" y="0"/>
                  </a:moveTo>
                  <a:lnTo>
                    <a:pt x="6312457" y="0"/>
                  </a:lnTo>
                  <a:lnTo>
                    <a:pt x="6312457" y="3526418"/>
                  </a:lnTo>
                  <a:lnTo>
                    <a:pt x="0" y="3526418"/>
                  </a:lnTo>
                  <a:close/>
                </a:path>
              </a:pathLst>
            </a:custGeom>
            <a:solidFill>
              <a:srgbClr val="000000"/>
            </a:solidFill>
          </p:spPr>
        </p:sp>
        <p:sp>
          <p:nvSpPr>
            <p:cNvPr name="TextBox 4" id="4"/>
            <p:cNvSpPr txBox="true"/>
            <p:nvPr/>
          </p:nvSpPr>
          <p:spPr>
            <a:xfrm>
              <a:off x="0" y="-38100"/>
              <a:ext cx="6312457" cy="35645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5400000">
            <a:off x="12902470" y="1245557"/>
            <a:ext cx="2652117" cy="3086100"/>
            <a:chOff x="0" y="0"/>
            <a:chExt cx="698500" cy="812800"/>
          </a:xfrm>
        </p:grpSpPr>
        <p:sp>
          <p:nvSpPr>
            <p:cNvPr name="Freeform 6" id="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7" id="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5400000">
            <a:off x="15418891" y="-216991"/>
            <a:ext cx="2652117" cy="3086100"/>
            <a:chOff x="0" y="0"/>
            <a:chExt cx="698500" cy="812800"/>
          </a:xfrm>
        </p:grpSpPr>
        <p:sp>
          <p:nvSpPr>
            <p:cNvPr name="Freeform 9" id="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10" id="1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5400000">
            <a:off x="15418891" y="2571616"/>
            <a:ext cx="2652117" cy="3086100"/>
            <a:chOff x="0" y="0"/>
            <a:chExt cx="698500" cy="812800"/>
          </a:xfrm>
        </p:grpSpPr>
        <p:sp>
          <p:nvSpPr>
            <p:cNvPr name="Freeform 12" id="1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C1FF72"/>
            </a:solidFill>
          </p:spPr>
        </p:sp>
        <p:sp>
          <p:nvSpPr>
            <p:cNvPr name="TextBox 13" id="1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76623" y="3650906"/>
            <a:ext cx="12437581" cy="3703463"/>
          </a:xfrm>
          <a:prstGeom prst="rect">
            <a:avLst/>
          </a:prstGeom>
        </p:spPr>
        <p:txBody>
          <a:bodyPr anchor="t" rtlCol="false" tIns="0" lIns="0" bIns="0" rIns="0">
            <a:spAutoFit/>
          </a:bodyPr>
          <a:lstStyle/>
          <a:p>
            <a:pPr algn="ctr">
              <a:lnSpc>
                <a:spcPts val="14500"/>
              </a:lnSpc>
              <a:spcBef>
                <a:spcPct val="0"/>
              </a:spcBef>
            </a:pPr>
            <a:r>
              <a:rPr lang="en-US" b="true" sz="13182">
                <a:solidFill>
                  <a:srgbClr val="C1FF72"/>
                </a:solidFill>
                <a:latin typeface="JetBrains Mono Bold"/>
                <a:ea typeface="JetBrains Mono Bold"/>
                <a:cs typeface="JetBrains Mono Bold"/>
                <a:sym typeface="JetBrains Mono Bold"/>
              </a:rPr>
              <a:t>Key Features of Website</a:t>
            </a:r>
          </a:p>
        </p:txBody>
      </p:sp>
      <p:grpSp>
        <p:nvGrpSpPr>
          <p:cNvPr name="Group 15" id="15"/>
          <p:cNvGrpSpPr/>
          <p:nvPr/>
        </p:nvGrpSpPr>
        <p:grpSpPr>
          <a:xfrm rot="5400000">
            <a:off x="17826399" y="4034430"/>
            <a:ext cx="2652117" cy="3086100"/>
            <a:chOff x="0" y="0"/>
            <a:chExt cx="698500" cy="812800"/>
          </a:xfrm>
        </p:grpSpPr>
        <p:sp>
          <p:nvSpPr>
            <p:cNvPr name="Freeform 16" id="16"/>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17" id="17"/>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5400000">
            <a:off x="17939622" y="1245557"/>
            <a:ext cx="2652117" cy="3086100"/>
            <a:chOff x="0" y="0"/>
            <a:chExt cx="698500" cy="812800"/>
          </a:xfrm>
        </p:grpSpPr>
        <p:sp>
          <p:nvSpPr>
            <p:cNvPr name="Freeform 19" id="19"/>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20" id="20"/>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5400000">
            <a:off x="17939622" y="-1543050"/>
            <a:ext cx="2652117" cy="3086100"/>
            <a:chOff x="0" y="0"/>
            <a:chExt cx="698500" cy="812800"/>
          </a:xfrm>
        </p:grpSpPr>
        <p:sp>
          <p:nvSpPr>
            <p:cNvPr name="Freeform 22" id="22"/>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23" id="23"/>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5400000">
            <a:off x="17826399" y="8950950"/>
            <a:ext cx="2652117" cy="3086100"/>
            <a:chOff x="0" y="0"/>
            <a:chExt cx="698500" cy="812800"/>
          </a:xfrm>
        </p:grpSpPr>
        <p:sp>
          <p:nvSpPr>
            <p:cNvPr name="Freeform 25" id="25"/>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26" id="26"/>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5400000">
            <a:off x="15418891" y="7417891"/>
            <a:ext cx="2652117" cy="3086100"/>
            <a:chOff x="0" y="0"/>
            <a:chExt cx="698500" cy="812800"/>
          </a:xfrm>
        </p:grpSpPr>
        <p:sp>
          <p:nvSpPr>
            <p:cNvPr name="Freeform 28" id="28"/>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29" id="29"/>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0" id="30"/>
          <p:cNvGrpSpPr/>
          <p:nvPr/>
        </p:nvGrpSpPr>
        <p:grpSpPr>
          <a:xfrm rot="5400000">
            <a:off x="12902470" y="8743950"/>
            <a:ext cx="2652117" cy="3086100"/>
            <a:chOff x="0" y="0"/>
            <a:chExt cx="698500" cy="812800"/>
          </a:xfrm>
        </p:grpSpPr>
        <p:sp>
          <p:nvSpPr>
            <p:cNvPr name="Freeform 31" id="31"/>
            <p:cNvSpPr/>
            <p:nvPr/>
          </p:nvSpPr>
          <p:spPr>
            <a:xfrm flipH="false" flipV="false" rot="0">
              <a:off x="0" y="0"/>
              <a:ext cx="698500" cy="812800"/>
            </a:xfrm>
            <a:custGeom>
              <a:avLst/>
              <a:gdLst/>
              <a:ahLst/>
              <a:cxnLst/>
              <a:rect r="r" b="b" t="t" l="l"/>
              <a:pathLst>
                <a:path h="812800" w="698500">
                  <a:moveTo>
                    <a:pt x="349250" y="0"/>
                  </a:moveTo>
                  <a:lnTo>
                    <a:pt x="698500" y="203200"/>
                  </a:lnTo>
                  <a:lnTo>
                    <a:pt x="698500" y="609600"/>
                  </a:lnTo>
                  <a:lnTo>
                    <a:pt x="349250" y="812800"/>
                  </a:lnTo>
                  <a:lnTo>
                    <a:pt x="0" y="609600"/>
                  </a:lnTo>
                  <a:lnTo>
                    <a:pt x="0" y="203200"/>
                  </a:lnTo>
                  <a:lnTo>
                    <a:pt x="349250" y="0"/>
                  </a:lnTo>
                  <a:close/>
                </a:path>
              </a:pathLst>
            </a:custGeom>
            <a:solidFill>
              <a:srgbClr val="FFFFFF"/>
            </a:solidFill>
          </p:spPr>
        </p:sp>
        <p:sp>
          <p:nvSpPr>
            <p:cNvPr name="TextBox 32" id="32"/>
            <p:cNvSpPr txBox="true"/>
            <p:nvPr/>
          </p:nvSpPr>
          <p:spPr>
            <a:xfrm>
              <a:off x="0" y="101600"/>
              <a:ext cx="698500" cy="571500"/>
            </a:xfrm>
            <a:prstGeom prst="rect">
              <a:avLst/>
            </a:prstGeom>
          </p:spPr>
          <p:txBody>
            <a:bodyPr anchor="ctr" rtlCol="false" tIns="50800" lIns="50800" bIns="50800" rIns="50800"/>
            <a:lstStyle/>
            <a:p>
              <a:pPr algn="ctr">
                <a:lnSpc>
                  <a:spcPts val="2659"/>
                </a:lnSpc>
              </a:pPr>
            </a:p>
          </p:txBody>
        </p:sp>
      </p:grpSp>
      <p:grpSp>
        <p:nvGrpSpPr>
          <p:cNvPr name="Group 33" id="33"/>
          <p:cNvGrpSpPr/>
          <p:nvPr/>
        </p:nvGrpSpPr>
        <p:grpSpPr>
          <a:xfrm rot="0">
            <a:off x="-13981728" y="-1474853"/>
            <a:ext cx="14362623" cy="11968853"/>
            <a:chOff x="0" y="0"/>
            <a:chExt cx="19150165" cy="15958470"/>
          </a:xfrm>
        </p:grpSpPr>
        <p:grpSp>
          <p:nvGrpSpPr>
            <p:cNvPr name="Group 34" id="34"/>
            <p:cNvGrpSpPr/>
            <p:nvPr/>
          </p:nvGrpSpPr>
          <p:grpSpPr>
            <a:xfrm rot="2700000">
              <a:off x="8253039" y="1869651"/>
              <a:ext cx="9027474" cy="902747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0000"/>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7" id="37"/>
            <p:cNvGrpSpPr/>
            <p:nvPr/>
          </p:nvGrpSpPr>
          <p:grpSpPr>
            <a:xfrm rot="2700000">
              <a:off x="1869651" y="1869651"/>
              <a:ext cx="9027474" cy="9027474"/>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0000"/>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0" id="40"/>
            <p:cNvGrpSpPr/>
            <p:nvPr/>
          </p:nvGrpSpPr>
          <p:grpSpPr>
            <a:xfrm rot="2700000">
              <a:off x="5061345" y="5061345"/>
              <a:ext cx="9027474" cy="9027474"/>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C0000"/>
              </a:solidFill>
            </p:spPr>
          </p:sp>
          <p:sp>
            <p:nvSpPr>
              <p:cNvPr name="TextBox 42" id="4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spTree>
  </p:cSld>
  <p:clrMapOvr>
    <a:masterClrMapping/>
  </p:clrMapOvr>
  <p:transition spd="slow">
    <p:push dir="l"/>
  </p:transition>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70421" y="-1879193"/>
            <a:ext cx="23967608" cy="13389369"/>
            <a:chOff x="0" y="0"/>
            <a:chExt cx="6312457" cy="3526418"/>
          </a:xfrm>
        </p:grpSpPr>
        <p:sp>
          <p:nvSpPr>
            <p:cNvPr name="Freeform 3" id="3"/>
            <p:cNvSpPr/>
            <p:nvPr/>
          </p:nvSpPr>
          <p:spPr>
            <a:xfrm flipH="false" flipV="false" rot="0">
              <a:off x="0" y="0"/>
              <a:ext cx="6312457" cy="3526418"/>
            </a:xfrm>
            <a:custGeom>
              <a:avLst/>
              <a:gdLst/>
              <a:ahLst/>
              <a:cxnLst/>
              <a:rect r="r" b="b" t="t" l="l"/>
              <a:pathLst>
                <a:path h="3526418" w="6312457">
                  <a:moveTo>
                    <a:pt x="0" y="0"/>
                  </a:moveTo>
                  <a:lnTo>
                    <a:pt x="6312457" y="0"/>
                  </a:lnTo>
                  <a:lnTo>
                    <a:pt x="6312457" y="3526418"/>
                  </a:lnTo>
                  <a:lnTo>
                    <a:pt x="0" y="3526418"/>
                  </a:lnTo>
                  <a:close/>
                </a:path>
              </a:pathLst>
            </a:custGeom>
            <a:solidFill>
              <a:srgbClr val="000000"/>
            </a:solidFill>
          </p:spPr>
        </p:sp>
        <p:sp>
          <p:nvSpPr>
            <p:cNvPr name="TextBox 4" id="4"/>
            <p:cNvSpPr txBox="true"/>
            <p:nvPr/>
          </p:nvSpPr>
          <p:spPr>
            <a:xfrm>
              <a:off x="0" y="-38100"/>
              <a:ext cx="6312457" cy="35645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930910" y="-1474853"/>
            <a:ext cx="14362623" cy="11968853"/>
            <a:chOff x="0" y="0"/>
            <a:chExt cx="19150165" cy="15958470"/>
          </a:xfrm>
        </p:grpSpPr>
        <p:grpSp>
          <p:nvGrpSpPr>
            <p:cNvPr name="Group 6" id="6"/>
            <p:cNvGrpSpPr/>
            <p:nvPr/>
          </p:nvGrpSpPr>
          <p:grpSpPr>
            <a:xfrm rot="2700000">
              <a:off x="8253039" y="1869651"/>
              <a:ext cx="9027474" cy="902747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0000"/>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2700000">
              <a:off x="1869651" y="1869651"/>
              <a:ext cx="9027474" cy="902747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2700000">
              <a:off x="5061345" y="5061345"/>
              <a:ext cx="9027474" cy="902747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C0000"/>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sp>
        <p:nvSpPr>
          <p:cNvPr name="TextBox 15" id="15"/>
          <p:cNvSpPr txBox="true"/>
          <p:nvPr/>
        </p:nvSpPr>
        <p:spPr>
          <a:xfrm rot="0">
            <a:off x="1292307" y="2415499"/>
            <a:ext cx="16109403" cy="5513151"/>
          </a:xfrm>
          <a:prstGeom prst="rect">
            <a:avLst/>
          </a:prstGeom>
        </p:spPr>
        <p:txBody>
          <a:bodyPr anchor="t" rtlCol="false" tIns="0" lIns="0" bIns="0" rIns="0">
            <a:spAutoFit/>
          </a:bodyPr>
          <a:lstStyle/>
          <a:p>
            <a:pPr algn="ctr">
              <a:lnSpc>
                <a:spcPts val="7267"/>
              </a:lnSpc>
              <a:spcBef>
                <a:spcPct val="0"/>
              </a:spcBef>
            </a:pPr>
            <a:r>
              <a:rPr lang="en-US" sz="6606">
                <a:solidFill>
                  <a:srgbClr val="FFFFFF"/>
                </a:solidFill>
                <a:latin typeface="JetBrains Mono"/>
                <a:ea typeface="JetBrains Mono"/>
                <a:cs typeface="JetBrains Mono"/>
                <a:sym typeface="JetBrains Mono"/>
              </a:rPr>
              <a:t>&lt;Product Showcase&gt;</a:t>
            </a:r>
          </a:p>
          <a:p>
            <a:pPr algn="ctr">
              <a:lnSpc>
                <a:spcPts val="7267"/>
              </a:lnSpc>
              <a:spcBef>
                <a:spcPct val="0"/>
              </a:spcBef>
            </a:pPr>
            <a:r>
              <a:rPr lang="en-US" sz="6606">
                <a:solidFill>
                  <a:srgbClr val="FFFFFF"/>
                </a:solidFill>
                <a:latin typeface="JetBrains Mono"/>
                <a:ea typeface="JetBrains Mono"/>
                <a:cs typeface="JetBrains Mono"/>
                <a:sym typeface="JetBrains Mono"/>
              </a:rPr>
              <a:t>&lt;Interactive Color Options&gt;</a:t>
            </a:r>
          </a:p>
          <a:p>
            <a:pPr algn="ctr">
              <a:lnSpc>
                <a:spcPts val="7267"/>
              </a:lnSpc>
              <a:spcBef>
                <a:spcPct val="0"/>
              </a:spcBef>
            </a:pPr>
            <a:r>
              <a:rPr lang="en-US" sz="6606">
                <a:solidFill>
                  <a:srgbClr val="FFFFFF"/>
                </a:solidFill>
                <a:latin typeface="JetBrains Mono"/>
                <a:ea typeface="JetBrains Mono"/>
                <a:cs typeface="JetBrains Mono"/>
                <a:sym typeface="JetBrains Mono"/>
              </a:rPr>
              <a:t>&lt;Testimonials Section&gt;</a:t>
            </a:r>
          </a:p>
          <a:p>
            <a:pPr algn="ctr">
              <a:lnSpc>
                <a:spcPts val="7267"/>
              </a:lnSpc>
              <a:spcBef>
                <a:spcPct val="0"/>
              </a:spcBef>
            </a:pPr>
            <a:r>
              <a:rPr lang="en-US" sz="6606">
                <a:solidFill>
                  <a:srgbClr val="FFFFFF"/>
                </a:solidFill>
                <a:latin typeface="JetBrains Mono"/>
                <a:ea typeface="JetBrains Mono"/>
                <a:cs typeface="JetBrains Mono"/>
                <a:sym typeface="JetBrains Mono"/>
              </a:rPr>
              <a:t>&lt;Built-In Purchase Workflow&gt;</a:t>
            </a:r>
          </a:p>
          <a:p>
            <a:pPr algn="ctr">
              <a:lnSpc>
                <a:spcPts val="7267"/>
              </a:lnSpc>
              <a:spcBef>
                <a:spcPct val="0"/>
              </a:spcBef>
            </a:pPr>
            <a:r>
              <a:rPr lang="en-US" sz="6606">
                <a:solidFill>
                  <a:srgbClr val="FFFFFF"/>
                </a:solidFill>
                <a:latin typeface="JetBrains Mono"/>
                <a:ea typeface="JetBrains Mono"/>
                <a:cs typeface="JetBrains Mono"/>
                <a:sym typeface="JetBrains Mono"/>
              </a:rPr>
              <a:t>&lt;Search Bar UI&gt;</a:t>
            </a:r>
          </a:p>
          <a:p>
            <a:pPr algn="ctr">
              <a:lnSpc>
                <a:spcPts val="7267"/>
              </a:lnSpc>
              <a:spcBef>
                <a:spcPct val="0"/>
              </a:spcBef>
            </a:pPr>
            <a:r>
              <a:rPr lang="en-US" sz="6606">
                <a:solidFill>
                  <a:srgbClr val="FFFFFF"/>
                </a:solidFill>
                <a:latin typeface="JetBrains Mono"/>
                <a:ea typeface="JetBrains Mono"/>
                <a:cs typeface="JetBrains Mono"/>
                <a:sym typeface="JetBrains Mono"/>
              </a:rPr>
              <a:t>&lt;Smooth Navigation&gt;</a:t>
            </a:r>
          </a:p>
        </p:txBody>
      </p:sp>
      <p:grpSp>
        <p:nvGrpSpPr>
          <p:cNvPr name="Group 16" id="16"/>
          <p:cNvGrpSpPr/>
          <p:nvPr/>
        </p:nvGrpSpPr>
        <p:grpSpPr>
          <a:xfrm rot="0">
            <a:off x="-1128219" y="7071643"/>
            <a:ext cx="5635883" cy="563588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2FFAA"/>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473762" y="5623153"/>
            <a:ext cx="5246370" cy="524637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grpSp>
        <p:nvGrpSpPr>
          <p:cNvPr name="Group 21" id="21"/>
          <p:cNvGrpSpPr/>
          <p:nvPr/>
        </p:nvGrpSpPr>
        <p:grpSpPr>
          <a:xfrm rot="0">
            <a:off x="14021607" y="6409285"/>
            <a:ext cx="4923154" cy="4923154"/>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2FFAA"/>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13855668" y="6437191"/>
            <a:ext cx="4432332" cy="4432332"/>
          </a:xfrm>
          <a:custGeom>
            <a:avLst/>
            <a:gdLst/>
            <a:ahLst/>
            <a:cxnLst/>
            <a:rect r="r" b="b" t="t" l="l"/>
            <a:pathLst>
              <a:path h="4432332" w="4432332">
                <a:moveTo>
                  <a:pt x="0" y="0"/>
                </a:moveTo>
                <a:lnTo>
                  <a:pt x="4432332" y="0"/>
                </a:lnTo>
                <a:lnTo>
                  <a:pt x="4432332" y="4432332"/>
                </a:lnTo>
                <a:lnTo>
                  <a:pt x="0" y="4432332"/>
                </a:lnTo>
                <a:lnTo>
                  <a:pt x="0" y="0"/>
                </a:lnTo>
                <a:close/>
              </a:path>
            </a:pathLst>
          </a:custGeom>
          <a:blipFill>
            <a:blip r:embed="rId3"/>
            <a:stretch>
              <a:fillRect l="0" t="0" r="0" b="0"/>
            </a:stretch>
          </a:blipFill>
        </p:spPr>
      </p:sp>
      <p:sp>
        <p:nvSpPr>
          <p:cNvPr name="TextBox 25" id="25"/>
          <p:cNvSpPr txBox="true"/>
          <p:nvPr/>
        </p:nvSpPr>
        <p:spPr>
          <a:xfrm rot="0">
            <a:off x="1964032" y="687422"/>
            <a:ext cx="14531540" cy="1255407"/>
          </a:xfrm>
          <a:prstGeom prst="rect">
            <a:avLst/>
          </a:prstGeom>
        </p:spPr>
        <p:txBody>
          <a:bodyPr anchor="t" rtlCol="false" tIns="0" lIns="0" bIns="0" rIns="0">
            <a:spAutoFit/>
          </a:bodyPr>
          <a:lstStyle/>
          <a:p>
            <a:pPr algn="ctr">
              <a:lnSpc>
                <a:spcPts val="9736"/>
              </a:lnSpc>
              <a:spcBef>
                <a:spcPct val="0"/>
              </a:spcBef>
            </a:pPr>
            <a:r>
              <a:rPr lang="en-US" b="true" sz="8850" u="sng">
                <a:solidFill>
                  <a:srgbClr val="C1FF72"/>
                </a:solidFill>
                <a:latin typeface="JetBrains Mono Bold"/>
                <a:ea typeface="JetBrains Mono Bold"/>
                <a:cs typeface="JetBrains Mono Bold"/>
                <a:sym typeface="JetBrains Mono Bold"/>
              </a:rPr>
              <a:t>Main Functionalities</a:t>
            </a:r>
          </a:p>
        </p:txBody>
      </p:sp>
    </p:spTree>
  </p:cSld>
  <p:clrMapOvr>
    <a:masterClrMapping/>
  </p:clrMapOvr>
  <p:transition spd="slow">
    <p:fade/>
  </p:transition>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70421" y="-1879193"/>
            <a:ext cx="23967608" cy="13389369"/>
            <a:chOff x="0" y="0"/>
            <a:chExt cx="6312457" cy="3526418"/>
          </a:xfrm>
        </p:grpSpPr>
        <p:sp>
          <p:nvSpPr>
            <p:cNvPr name="Freeform 3" id="3"/>
            <p:cNvSpPr/>
            <p:nvPr/>
          </p:nvSpPr>
          <p:spPr>
            <a:xfrm flipH="false" flipV="false" rot="0">
              <a:off x="0" y="0"/>
              <a:ext cx="6312457" cy="3526418"/>
            </a:xfrm>
            <a:custGeom>
              <a:avLst/>
              <a:gdLst/>
              <a:ahLst/>
              <a:cxnLst/>
              <a:rect r="r" b="b" t="t" l="l"/>
              <a:pathLst>
                <a:path h="3526418" w="6312457">
                  <a:moveTo>
                    <a:pt x="0" y="0"/>
                  </a:moveTo>
                  <a:lnTo>
                    <a:pt x="6312457" y="0"/>
                  </a:lnTo>
                  <a:lnTo>
                    <a:pt x="6312457" y="3526418"/>
                  </a:lnTo>
                  <a:lnTo>
                    <a:pt x="0" y="3526418"/>
                  </a:lnTo>
                  <a:close/>
                </a:path>
              </a:pathLst>
            </a:custGeom>
            <a:solidFill>
              <a:srgbClr val="000000"/>
            </a:solidFill>
          </p:spPr>
        </p:sp>
        <p:sp>
          <p:nvSpPr>
            <p:cNvPr name="TextBox 4" id="4"/>
            <p:cNvSpPr txBox="true"/>
            <p:nvPr/>
          </p:nvSpPr>
          <p:spPr>
            <a:xfrm>
              <a:off x="0" y="-38100"/>
              <a:ext cx="6312457" cy="356451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51877" y="6050387"/>
            <a:ext cx="5142000" cy="51420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6E9"/>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930910" y="-1474853"/>
            <a:ext cx="14362623" cy="11968853"/>
            <a:chOff x="0" y="0"/>
            <a:chExt cx="19150165" cy="15958470"/>
          </a:xfrm>
        </p:grpSpPr>
        <p:grpSp>
          <p:nvGrpSpPr>
            <p:cNvPr name="Group 9" id="9"/>
            <p:cNvGrpSpPr/>
            <p:nvPr/>
          </p:nvGrpSpPr>
          <p:grpSpPr>
            <a:xfrm rot="2700000">
              <a:off x="8253039" y="1869651"/>
              <a:ext cx="9027474" cy="902747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0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2700000">
              <a:off x="1869651" y="1869651"/>
              <a:ext cx="9027474" cy="902747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0000"/>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2700000">
              <a:off x="5061345" y="5061345"/>
              <a:ext cx="9027474" cy="902747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C0000"/>
              </a:solidFill>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grpSp>
        <p:nvGrpSpPr>
          <p:cNvPr name="Group 18" id="18"/>
          <p:cNvGrpSpPr/>
          <p:nvPr/>
        </p:nvGrpSpPr>
        <p:grpSpPr>
          <a:xfrm rot="0">
            <a:off x="13738816" y="6050387"/>
            <a:ext cx="5142000" cy="514200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6E9"/>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350459" y="1930116"/>
            <a:ext cx="15059311" cy="4570675"/>
          </a:xfrm>
          <a:prstGeom prst="rect">
            <a:avLst/>
          </a:prstGeom>
        </p:spPr>
        <p:txBody>
          <a:bodyPr anchor="t" rtlCol="false" tIns="0" lIns="0" bIns="0" rIns="0">
            <a:spAutoFit/>
          </a:bodyPr>
          <a:lstStyle/>
          <a:p>
            <a:pPr algn="ctr">
              <a:lnSpc>
                <a:spcPts val="6025"/>
              </a:lnSpc>
              <a:spcBef>
                <a:spcPct val="0"/>
              </a:spcBef>
            </a:pPr>
            <a:r>
              <a:rPr lang="en-US" sz="5477">
                <a:solidFill>
                  <a:srgbClr val="FFFFFF"/>
                </a:solidFill>
                <a:latin typeface="JetBrains Mono"/>
                <a:ea typeface="JetBrains Mono"/>
                <a:cs typeface="JetBrains Mono"/>
                <a:sym typeface="JetBrains Mono"/>
              </a:rPr>
              <a:t>&lt;Green &amp; Cyan Theme&gt;</a:t>
            </a:r>
          </a:p>
          <a:p>
            <a:pPr algn="ctr">
              <a:lnSpc>
                <a:spcPts val="6025"/>
              </a:lnSpc>
              <a:spcBef>
                <a:spcPct val="0"/>
              </a:spcBef>
            </a:pPr>
            <a:r>
              <a:rPr lang="en-US" sz="5477">
                <a:solidFill>
                  <a:srgbClr val="FFFFFF"/>
                </a:solidFill>
                <a:latin typeface="JetBrains Mono"/>
                <a:ea typeface="JetBrains Mono"/>
                <a:cs typeface="JetBrains Mono"/>
                <a:sym typeface="JetBrains Mono"/>
              </a:rPr>
              <a:t>&lt;Video Hero Section (on homepage)&gt;</a:t>
            </a:r>
          </a:p>
          <a:p>
            <a:pPr algn="ctr">
              <a:lnSpc>
                <a:spcPts val="6025"/>
              </a:lnSpc>
              <a:spcBef>
                <a:spcPct val="0"/>
              </a:spcBef>
            </a:pPr>
            <a:r>
              <a:rPr lang="en-US" sz="5477">
                <a:solidFill>
                  <a:srgbClr val="FFFFFF"/>
                </a:solidFill>
                <a:latin typeface="JetBrains Mono"/>
                <a:ea typeface="JetBrains Mono"/>
                <a:cs typeface="JetBrains Mono"/>
                <a:sym typeface="JetBrains Mono"/>
              </a:rPr>
              <a:t>&lt;Clean, Modular Layout&gt;</a:t>
            </a:r>
          </a:p>
          <a:p>
            <a:pPr algn="ctr">
              <a:lnSpc>
                <a:spcPts val="6025"/>
              </a:lnSpc>
              <a:spcBef>
                <a:spcPct val="0"/>
              </a:spcBef>
            </a:pPr>
            <a:r>
              <a:rPr lang="en-US" sz="5477">
                <a:solidFill>
                  <a:srgbClr val="FFFFFF"/>
                </a:solidFill>
                <a:latin typeface="JetBrains Mono"/>
                <a:ea typeface="JetBrains Mono"/>
                <a:cs typeface="JetBrains Mono"/>
                <a:sym typeface="JetBrains Mono"/>
              </a:rPr>
              <a:t>&lt;Consistent Navbar &amp; Footer&gt;</a:t>
            </a:r>
          </a:p>
          <a:p>
            <a:pPr algn="ctr">
              <a:lnSpc>
                <a:spcPts val="6025"/>
              </a:lnSpc>
              <a:spcBef>
                <a:spcPct val="0"/>
              </a:spcBef>
            </a:pPr>
            <a:r>
              <a:rPr lang="en-US" sz="5477">
                <a:solidFill>
                  <a:srgbClr val="FFFFFF"/>
                </a:solidFill>
                <a:latin typeface="JetBrains Mono"/>
                <a:ea typeface="JetBrains Mono"/>
                <a:cs typeface="JetBrains Mono"/>
                <a:sym typeface="JetBrains Mono"/>
              </a:rPr>
              <a:t>&lt;Hover &amp; Button Effects&gt;</a:t>
            </a:r>
          </a:p>
          <a:p>
            <a:pPr algn="ctr">
              <a:lnSpc>
                <a:spcPts val="6025"/>
              </a:lnSpc>
              <a:spcBef>
                <a:spcPct val="0"/>
              </a:spcBef>
            </a:pPr>
            <a:r>
              <a:rPr lang="en-US" sz="5477">
                <a:solidFill>
                  <a:srgbClr val="FFFFFF"/>
                </a:solidFill>
                <a:latin typeface="JetBrains Mono"/>
                <a:ea typeface="JetBrains Mono"/>
                <a:cs typeface="JetBrains Mono"/>
                <a:sym typeface="JetBrains Mono"/>
              </a:rPr>
              <a:t>&lt;Responsive-Friendly Design&gt;</a:t>
            </a:r>
          </a:p>
        </p:txBody>
      </p:sp>
      <p:sp>
        <p:nvSpPr>
          <p:cNvPr name="Freeform 22" id="22"/>
          <p:cNvSpPr/>
          <p:nvPr/>
        </p:nvSpPr>
        <p:spPr>
          <a:xfrm flipH="false" flipV="false" rot="0">
            <a:off x="-293852" y="6315331"/>
            <a:ext cx="3971669" cy="3971669"/>
          </a:xfrm>
          <a:custGeom>
            <a:avLst/>
            <a:gdLst/>
            <a:ahLst/>
            <a:cxnLst/>
            <a:rect r="r" b="b" t="t" l="l"/>
            <a:pathLst>
              <a:path h="3971669" w="3971669">
                <a:moveTo>
                  <a:pt x="0" y="0"/>
                </a:moveTo>
                <a:lnTo>
                  <a:pt x="3971669" y="0"/>
                </a:lnTo>
                <a:lnTo>
                  <a:pt x="3971669" y="3971669"/>
                </a:lnTo>
                <a:lnTo>
                  <a:pt x="0" y="3971669"/>
                </a:lnTo>
                <a:lnTo>
                  <a:pt x="0" y="0"/>
                </a:lnTo>
                <a:close/>
              </a:path>
            </a:pathLst>
          </a:custGeom>
          <a:blipFill>
            <a:blip r:embed="rId2"/>
            <a:stretch>
              <a:fillRect l="0" t="0" r="0" b="0"/>
            </a:stretch>
          </a:blipFill>
        </p:spPr>
      </p:sp>
      <p:sp>
        <p:nvSpPr>
          <p:cNvPr name="Freeform 23" id="23"/>
          <p:cNvSpPr/>
          <p:nvPr/>
        </p:nvSpPr>
        <p:spPr>
          <a:xfrm flipH="false" flipV="false" rot="0">
            <a:off x="13500367" y="5706367"/>
            <a:ext cx="4787633" cy="4787633"/>
          </a:xfrm>
          <a:custGeom>
            <a:avLst/>
            <a:gdLst/>
            <a:ahLst/>
            <a:cxnLst/>
            <a:rect r="r" b="b" t="t" l="l"/>
            <a:pathLst>
              <a:path h="4787633" w="4787633">
                <a:moveTo>
                  <a:pt x="0" y="0"/>
                </a:moveTo>
                <a:lnTo>
                  <a:pt x="4787633" y="0"/>
                </a:lnTo>
                <a:lnTo>
                  <a:pt x="4787633" y="4787633"/>
                </a:lnTo>
                <a:lnTo>
                  <a:pt x="0" y="4787633"/>
                </a:lnTo>
                <a:lnTo>
                  <a:pt x="0" y="0"/>
                </a:lnTo>
                <a:close/>
              </a:path>
            </a:pathLst>
          </a:custGeom>
          <a:blipFill>
            <a:blip r:embed="rId3"/>
            <a:stretch>
              <a:fillRect l="0" t="0" r="0" b="0"/>
            </a:stretch>
          </a:blipFill>
        </p:spPr>
      </p:sp>
      <p:sp>
        <p:nvSpPr>
          <p:cNvPr name="TextBox 24" id="24"/>
          <p:cNvSpPr txBox="true"/>
          <p:nvPr/>
        </p:nvSpPr>
        <p:spPr>
          <a:xfrm rot="0">
            <a:off x="1878230" y="443859"/>
            <a:ext cx="14531540" cy="1255407"/>
          </a:xfrm>
          <a:prstGeom prst="rect">
            <a:avLst/>
          </a:prstGeom>
        </p:spPr>
        <p:txBody>
          <a:bodyPr anchor="t" rtlCol="false" tIns="0" lIns="0" bIns="0" rIns="0">
            <a:spAutoFit/>
          </a:bodyPr>
          <a:lstStyle/>
          <a:p>
            <a:pPr algn="ctr">
              <a:lnSpc>
                <a:spcPts val="9736"/>
              </a:lnSpc>
              <a:spcBef>
                <a:spcPct val="0"/>
              </a:spcBef>
            </a:pPr>
            <a:r>
              <a:rPr lang="en-US" b="true" sz="8850" u="sng">
                <a:solidFill>
                  <a:srgbClr val="C1FF72"/>
                </a:solidFill>
                <a:latin typeface="JetBrains Mono Bold"/>
                <a:ea typeface="JetBrains Mono Bold"/>
                <a:cs typeface="JetBrains Mono Bold"/>
                <a:sym typeface="JetBrains Mono Bold"/>
              </a:rPr>
              <a:t>Design Elements</a:t>
            </a:r>
          </a:p>
        </p:txBody>
      </p:sp>
    </p:spTree>
  </p:cSld>
  <p:clrMapOvr>
    <a:masterClrMapping/>
  </p:clrMapOvr>
  <p:transition spd="fast">
    <p:wipe dir="l"/>
  </p:transition>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2FFAA"/>
        </a:solidFill>
      </p:bgPr>
    </p:bg>
    <p:spTree>
      <p:nvGrpSpPr>
        <p:cNvPr id="1" name=""/>
        <p:cNvGrpSpPr/>
        <p:nvPr/>
      </p:nvGrpSpPr>
      <p:grpSpPr>
        <a:xfrm>
          <a:off x="0" y="0"/>
          <a:ext cx="0" cy="0"/>
          <a:chOff x="0" y="0"/>
          <a:chExt cx="0" cy="0"/>
        </a:xfrm>
      </p:grpSpPr>
      <p:grpSp>
        <p:nvGrpSpPr>
          <p:cNvPr name="Group 2" id="2"/>
          <p:cNvGrpSpPr/>
          <p:nvPr/>
        </p:nvGrpSpPr>
        <p:grpSpPr>
          <a:xfrm rot="0">
            <a:off x="10456366" y="4376840"/>
            <a:ext cx="11820319" cy="118203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657909" y="7120074"/>
            <a:ext cx="5630091" cy="3166926"/>
          </a:xfrm>
          <a:custGeom>
            <a:avLst/>
            <a:gdLst/>
            <a:ahLst/>
            <a:cxnLst/>
            <a:rect r="r" b="b" t="t" l="l"/>
            <a:pathLst>
              <a:path h="3166926" w="5630091">
                <a:moveTo>
                  <a:pt x="0" y="0"/>
                </a:moveTo>
                <a:lnTo>
                  <a:pt x="5630091" y="0"/>
                </a:lnTo>
                <a:lnTo>
                  <a:pt x="5630091" y="3166926"/>
                </a:lnTo>
                <a:lnTo>
                  <a:pt x="0" y="3166926"/>
                </a:lnTo>
                <a:lnTo>
                  <a:pt x="0" y="0"/>
                </a:lnTo>
                <a:close/>
              </a:path>
            </a:pathLst>
          </a:custGeom>
          <a:blipFill>
            <a:blip r:embed="rId2"/>
            <a:stretch>
              <a:fillRect l="0" t="0" r="0" b="0"/>
            </a:stretch>
          </a:blipFill>
          <a:ln w="66675" cap="sq">
            <a:solidFill>
              <a:srgbClr val="000000"/>
            </a:solidFill>
            <a:prstDash val="solid"/>
            <a:miter/>
          </a:ln>
        </p:spPr>
      </p:sp>
      <p:sp>
        <p:nvSpPr>
          <p:cNvPr name="AutoShape 6" id="6"/>
          <p:cNvSpPr/>
          <p:nvPr/>
        </p:nvSpPr>
        <p:spPr>
          <a:xfrm flipV="true">
            <a:off x="8372606" y="7941719"/>
            <a:ext cx="3176431" cy="1730690"/>
          </a:xfrm>
          <a:prstGeom prst="line">
            <a:avLst/>
          </a:prstGeom>
          <a:ln cap="flat" w="66675">
            <a:solidFill>
              <a:srgbClr val="271CD7"/>
            </a:solidFill>
            <a:prstDash val="solid"/>
            <a:headEnd type="none" len="sm" w="sm"/>
            <a:tailEnd type="none" len="sm" w="sm"/>
          </a:ln>
        </p:spPr>
      </p:sp>
      <p:sp>
        <p:nvSpPr>
          <p:cNvPr name="AutoShape 7" id="7"/>
          <p:cNvSpPr/>
          <p:nvPr/>
        </p:nvSpPr>
        <p:spPr>
          <a:xfrm flipH="true" flipV="true">
            <a:off x="11563414" y="7929221"/>
            <a:ext cx="220251" cy="145572"/>
          </a:xfrm>
          <a:prstGeom prst="line">
            <a:avLst/>
          </a:prstGeom>
          <a:ln cap="flat" w="66675">
            <a:solidFill>
              <a:srgbClr val="271CD7"/>
            </a:solidFill>
            <a:prstDash val="solid"/>
            <a:headEnd type="none" len="sm" w="sm"/>
            <a:tailEnd type="none" len="sm" w="sm"/>
          </a:ln>
        </p:spPr>
      </p:sp>
      <p:sp>
        <p:nvSpPr>
          <p:cNvPr name="AutoShape 8" id="8"/>
          <p:cNvSpPr/>
          <p:nvPr/>
        </p:nvSpPr>
        <p:spPr>
          <a:xfrm flipV="true">
            <a:off x="11802504" y="5338443"/>
            <a:ext cx="410561" cy="2733520"/>
          </a:xfrm>
          <a:prstGeom prst="line">
            <a:avLst/>
          </a:prstGeom>
          <a:ln cap="flat" w="66675">
            <a:solidFill>
              <a:srgbClr val="271CD7"/>
            </a:solidFill>
            <a:prstDash val="solid"/>
            <a:headEnd type="none" len="sm" w="sm"/>
            <a:tailEnd type="none" len="sm" w="sm"/>
          </a:ln>
        </p:spPr>
      </p:sp>
      <p:sp>
        <p:nvSpPr>
          <p:cNvPr name="AutoShape 9" id="9"/>
          <p:cNvSpPr/>
          <p:nvPr/>
        </p:nvSpPr>
        <p:spPr>
          <a:xfrm>
            <a:off x="12230353" y="5346445"/>
            <a:ext cx="426736" cy="921957"/>
          </a:xfrm>
          <a:prstGeom prst="line">
            <a:avLst/>
          </a:prstGeom>
          <a:ln cap="flat" w="66675">
            <a:solidFill>
              <a:srgbClr val="271CD7"/>
            </a:solidFill>
            <a:prstDash val="solid"/>
            <a:headEnd type="none" len="sm" w="sm"/>
            <a:tailEnd type="none" len="sm" w="sm"/>
          </a:ln>
        </p:spPr>
      </p:sp>
      <p:sp>
        <p:nvSpPr>
          <p:cNvPr name="AutoShape 10" id="10"/>
          <p:cNvSpPr/>
          <p:nvPr/>
        </p:nvSpPr>
        <p:spPr>
          <a:xfrm flipV="true">
            <a:off x="12668628" y="3101225"/>
            <a:ext cx="4064072" cy="3152020"/>
          </a:xfrm>
          <a:prstGeom prst="line">
            <a:avLst/>
          </a:prstGeom>
          <a:ln cap="flat" w="66675">
            <a:solidFill>
              <a:srgbClr val="271CD7"/>
            </a:solidFill>
            <a:prstDash val="solid"/>
            <a:headEnd type="none" len="sm" w="sm"/>
            <a:tailEnd type="none" len="sm" w="sm"/>
          </a:ln>
        </p:spPr>
      </p:sp>
      <p:sp>
        <p:nvSpPr>
          <p:cNvPr name="AutoShape 11" id="11"/>
          <p:cNvSpPr/>
          <p:nvPr/>
        </p:nvSpPr>
        <p:spPr>
          <a:xfrm flipV="true">
            <a:off x="16366526" y="3094488"/>
            <a:ext cx="380438" cy="145572"/>
          </a:xfrm>
          <a:prstGeom prst="line">
            <a:avLst/>
          </a:prstGeom>
          <a:ln cap="flat" w="66675">
            <a:solidFill>
              <a:srgbClr val="271CD7"/>
            </a:solidFill>
            <a:prstDash val="solid"/>
            <a:headEnd type="none" len="sm" w="sm"/>
            <a:tailEnd type="none" len="sm" w="sm"/>
          </a:ln>
        </p:spPr>
      </p:sp>
      <p:sp>
        <p:nvSpPr>
          <p:cNvPr name="AutoShape 12" id="12"/>
          <p:cNvSpPr/>
          <p:nvPr/>
        </p:nvSpPr>
        <p:spPr>
          <a:xfrm flipV="true">
            <a:off x="16610706" y="3101225"/>
            <a:ext cx="121994" cy="403118"/>
          </a:xfrm>
          <a:prstGeom prst="line">
            <a:avLst/>
          </a:prstGeom>
          <a:ln cap="flat" w="66675">
            <a:solidFill>
              <a:srgbClr val="271CD7"/>
            </a:solidFill>
            <a:prstDash val="solid"/>
            <a:headEnd type="none" len="sm" w="sm"/>
            <a:tailEnd type="none" len="sm" w="sm"/>
          </a:ln>
        </p:spPr>
      </p:sp>
      <p:sp>
        <p:nvSpPr>
          <p:cNvPr name="TextBox 13" id="13"/>
          <p:cNvSpPr txBox="true"/>
          <p:nvPr/>
        </p:nvSpPr>
        <p:spPr>
          <a:xfrm rot="0">
            <a:off x="465477" y="3447193"/>
            <a:ext cx="10869694" cy="6154924"/>
          </a:xfrm>
          <a:prstGeom prst="rect">
            <a:avLst/>
          </a:prstGeom>
        </p:spPr>
        <p:txBody>
          <a:bodyPr anchor="t" rtlCol="false" tIns="0" lIns="0" bIns="0" rIns="0">
            <a:spAutoFit/>
          </a:bodyPr>
          <a:lstStyle/>
          <a:p>
            <a:pPr algn="l">
              <a:lnSpc>
                <a:spcPts val="4102"/>
              </a:lnSpc>
            </a:pPr>
            <a:r>
              <a:rPr lang="en-US" sz="2930" b="true">
                <a:solidFill>
                  <a:srgbClr val="121212"/>
                </a:solidFill>
                <a:latin typeface="Canva Sans Bold"/>
                <a:ea typeface="Canva Sans Bold"/>
                <a:cs typeface="Canva Sans Bold"/>
                <a:sym typeface="Canva Sans Bold"/>
              </a:rPr>
              <a:t>To improve the site, we suggest using modern fonts, cleaner spacing, and product tags like “New” to enhance the look. Making the search bar work, adding image zoom, and improving mobile responsiveness will boost usability. A proper checkout confirmation page and form validations will make it feel more complete. For better experience, adding dark mode, star ratings, and a scroll-to-top button would help. In the future, features like user login, order history, real payment, and speaker sound previews could take the site to the next level.</a:t>
            </a:r>
          </a:p>
          <a:p>
            <a:pPr algn="l">
              <a:lnSpc>
                <a:spcPts val="4102"/>
              </a:lnSpc>
            </a:pPr>
          </a:p>
          <a:p>
            <a:pPr algn="l">
              <a:lnSpc>
                <a:spcPts val="4102"/>
              </a:lnSpc>
            </a:pPr>
          </a:p>
        </p:txBody>
      </p:sp>
      <p:sp>
        <p:nvSpPr>
          <p:cNvPr name="TextBox 14" id="14"/>
          <p:cNvSpPr txBox="true"/>
          <p:nvPr/>
        </p:nvSpPr>
        <p:spPr>
          <a:xfrm rot="0">
            <a:off x="465477" y="6574"/>
            <a:ext cx="9796468" cy="3497769"/>
          </a:xfrm>
          <a:prstGeom prst="rect">
            <a:avLst/>
          </a:prstGeom>
        </p:spPr>
        <p:txBody>
          <a:bodyPr anchor="t" rtlCol="false" tIns="0" lIns="0" bIns="0" rIns="0">
            <a:spAutoFit/>
          </a:bodyPr>
          <a:lstStyle/>
          <a:p>
            <a:pPr algn="ctr">
              <a:lnSpc>
                <a:spcPts val="27962"/>
              </a:lnSpc>
              <a:spcBef>
                <a:spcPct val="0"/>
              </a:spcBef>
            </a:pPr>
            <a:r>
              <a:rPr lang="en-US" sz="22017" spc="-704">
                <a:solidFill>
                  <a:srgbClr val="121212"/>
                </a:solidFill>
                <a:latin typeface="Droid Serif"/>
                <a:ea typeface="Droid Serif"/>
                <a:cs typeface="Droid Serif"/>
                <a:sym typeface="Droid Serif"/>
              </a:rPr>
              <a:t>LASTLY</a:t>
            </a:r>
          </a:p>
        </p:txBody>
      </p:sp>
    </p:spTree>
  </p:cSld>
  <p:clrMapOvr>
    <a:masterClrMapping/>
  </p:clrMapOvr>
  <p:transition spd="slow">
    <p:cover dir="u"/>
  </p:transition>
</p:sld>
</file>

<file path=ppt/slides/slide2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246598" y="-879936"/>
            <a:ext cx="22517310" cy="13379933"/>
            <a:chOff x="0" y="0"/>
            <a:chExt cx="5930485" cy="3523933"/>
          </a:xfrm>
        </p:grpSpPr>
        <p:sp>
          <p:nvSpPr>
            <p:cNvPr name="Freeform 3" id="3"/>
            <p:cNvSpPr/>
            <p:nvPr/>
          </p:nvSpPr>
          <p:spPr>
            <a:xfrm flipH="false" flipV="false" rot="0">
              <a:off x="0" y="0"/>
              <a:ext cx="5930485" cy="3523933"/>
            </a:xfrm>
            <a:custGeom>
              <a:avLst/>
              <a:gdLst/>
              <a:ahLst/>
              <a:cxnLst/>
              <a:rect r="r" b="b" t="t" l="l"/>
              <a:pathLst>
                <a:path h="3523933" w="5930485">
                  <a:moveTo>
                    <a:pt x="0" y="0"/>
                  </a:moveTo>
                  <a:lnTo>
                    <a:pt x="5930485" y="0"/>
                  </a:lnTo>
                  <a:lnTo>
                    <a:pt x="5930485" y="3523933"/>
                  </a:lnTo>
                  <a:lnTo>
                    <a:pt x="0" y="3523933"/>
                  </a:lnTo>
                  <a:close/>
                </a:path>
              </a:pathLst>
            </a:custGeom>
            <a:solidFill>
              <a:srgbClr val="262626"/>
            </a:solidFill>
          </p:spPr>
        </p:sp>
        <p:sp>
          <p:nvSpPr>
            <p:cNvPr name="TextBox 4" id="4"/>
            <p:cNvSpPr txBox="true"/>
            <p:nvPr/>
          </p:nvSpPr>
          <p:spPr>
            <a:xfrm>
              <a:off x="0" y="-38100"/>
              <a:ext cx="5930485" cy="3562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80983" y="-3959910"/>
            <a:ext cx="14133261" cy="14538054"/>
            <a:chOff x="0" y="0"/>
            <a:chExt cx="1505367" cy="1548482"/>
          </a:xfrm>
        </p:grpSpPr>
        <p:sp>
          <p:nvSpPr>
            <p:cNvPr name="Freeform 6" id="6"/>
            <p:cNvSpPr/>
            <p:nvPr/>
          </p:nvSpPr>
          <p:spPr>
            <a:xfrm flipH="false" flipV="false" rot="0">
              <a:off x="0" y="0"/>
              <a:ext cx="1505367" cy="1548482"/>
            </a:xfrm>
            <a:custGeom>
              <a:avLst/>
              <a:gdLst/>
              <a:ahLst/>
              <a:cxnLst/>
              <a:rect r="r" b="b" t="t" l="l"/>
              <a:pathLst>
                <a:path h="1548482" w="1505367">
                  <a:moveTo>
                    <a:pt x="752683" y="0"/>
                  </a:moveTo>
                  <a:lnTo>
                    <a:pt x="1505367" y="1548482"/>
                  </a:lnTo>
                  <a:lnTo>
                    <a:pt x="0" y="1548482"/>
                  </a:lnTo>
                  <a:lnTo>
                    <a:pt x="752683" y="0"/>
                  </a:lnTo>
                  <a:close/>
                </a:path>
              </a:pathLst>
            </a:custGeom>
            <a:solidFill>
              <a:srgbClr val="C1FF72"/>
            </a:solidFill>
          </p:spPr>
        </p:sp>
        <p:sp>
          <p:nvSpPr>
            <p:cNvPr name="TextBox 7" id="7"/>
            <p:cNvSpPr txBox="true"/>
            <p:nvPr/>
          </p:nvSpPr>
          <p:spPr>
            <a:xfrm>
              <a:off x="235214" y="680838"/>
              <a:ext cx="1034940" cy="75703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6669368" y="5143500"/>
            <a:ext cx="8019233" cy="7356497"/>
            <a:chOff x="0" y="0"/>
            <a:chExt cx="854147" cy="783558"/>
          </a:xfrm>
        </p:grpSpPr>
        <p:sp>
          <p:nvSpPr>
            <p:cNvPr name="Freeform 9" id="9"/>
            <p:cNvSpPr/>
            <p:nvPr/>
          </p:nvSpPr>
          <p:spPr>
            <a:xfrm flipH="false" flipV="false" rot="0">
              <a:off x="0" y="0"/>
              <a:ext cx="854147" cy="783558"/>
            </a:xfrm>
            <a:custGeom>
              <a:avLst/>
              <a:gdLst/>
              <a:ahLst/>
              <a:cxnLst/>
              <a:rect r="r" b="b" t="t" l="l"/>
              <a:pathLst>
                <a:path h="783558" w="854147">
                  <a:moveTo>
                    <a:pt x="427074" y="0"/>
                  </a:moveTo>
                  <a:lnTo>
                    <a:pt x="854147" y="783558"/>
                  </a:lnTo>
                  <a:lnTo>
                    <a:pt x="0" y="783558"/>
                  </a:lnTo>
                  <a:lnTo>
                    <a:pt x="427074" y="0"/>
                  </a:lnTo>
                  <a:close/>
                </a:path>
              </a:pathLst>
            </a:custGeom>
            <a:solidFill>
              <a:srgbClr val="262626"/>
            </a:solidFill>
          </p:spPr>
        </p:sp>
        <p:sp>
          <p:nvSpPr>
            <p:cNvPr name="TextBox 10" id="10"/>
            <p:cNvSpPr txBox="true"/>
            <p:nvPr/>
          </p:nvSpPr>
          <p:spPr>
            <a:xfrm>
              <a:off x="133461" y="325695"/>
              <a:ext cx="587226" cy="401895"/>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0" y="3743713"/>
            <a:ext cx="11755680" cy="2818053"/>
          </a:xfrm>
          <a:prstGeom prst="rect">
            <a:avLst/>
          </a:prstGeom>
        </p:spPr>
        <p:txBody>
          <a:bodyPr anchor="t" rtlCol="false" tIns="0" lIns="0" bIns="0" rIns="0">
            <a:spAutoFit/>
          </a:bodyPr>
          <a:lstStyle/>
          <a:p>
            <a:pPr algn="ctr" marL="0" indent="0" lvl="0">
              <a:lnSpc>
                <a:spcPts val="20443"/>
              </a:lnSpc>
            </a:pPr>
            <a:r>
              <a:rPr lang="en-US" b="true" sz="22714">
                <a:solidFill>
                  <a:srgbClr val="C1FF72"/>
                </a:solidFill>
                <a:latin typeface="Big Shoulders Display Bold"/>
                <a:ea typeface="Big Shoulders Display Bold"/>
                <a:cs typeface="Big Shoulders Display Bold"/>
                <a:sym typeface="Big Shoulders Display Bold"/>
              </a:rPr>
              <a:t>THANK YOU</a:t>
            </a:r>
          </a:p>
        </p:txBody>
      </p:sp>
      <p:sp>
        <p:nvSpPr>
          <p:cNvPr name="TextBox 12" id="12"/>
          <p:cNvSpPr txBox="true"/>
          <p:nvPr/>
        </p:nvSpPr>
        <p:spPr>
          <a:xfrm rot="0">
            <a:off x="9480983" y="4929943"/>
            <a:ext cx="8251676" cy="3301746"/>
          </a:xfrm>
          <a:prstGeom prst="rect">
            <a:avLst/>
          </a:prstGeom>
        </p:spPr>
        <p:txBody>
          <a:bodyPr anchor="t" rtlCol="false" tIns="0" lIns="0" bIns="0" rIns="0">
            <a:spAutoFit/>
          </a:bodyPr>
          <a:lstStyle/>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PRESENTED BY:</a:t>
            </a:r>
          </a:p>
          <a:p>
            <a:pPr algn="r">
              <a:lnSpc>
                <a:spcPts val="5217"/>
              </a:lnSpc>
            </a:pP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TEH CHANG ERN</a:t>
            </a: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KANG YU HUAI </a:t>
            </a:r>
          </a:p>
          <a:p>
            <a:pPr algn="r">
              <a:lnSpc>
                <a:spcPts val="5217"/>
              </a:lnSpc>
            </a:pPr>
            <a:r>
              <a:rPr lang="en-US" b="true" sz="4700" i="true">
                <a:solidFill>
                  <a:srgbClr val="FFFFFF"/>
                </a:solidFill>
                <a:latin typeface="Montserrat Classic Bold"/>
                <a:ea typeface="Montserrat Classic Bold"/>
                <a:cs typeface="Montserrat Classic Bold"/>
                <a:sym typeface="Montserrat Classic Bold"/>
              </a:rPr>
              <a:t>KUAY SAY BIN</a:t>
            </a:r>
          </a:p>
        </p:txBody>
      </p:sp>
    </p:spTree>
  </p:cSld>
  <p:clrMapOvr>
    <a:masterClrMapping/>
  </p:clrMapOvr>
  <p:transition spd="slow">
    <p:push dir="d"/>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38837" y="-799062"/>
            <a:ext cx="9491272" cy="11885124"/>
            <a:chOff x="0" y="0"/>
            <a:chExt cx="2499759" cy="3130239"/>
          </a:xfrm>
        </p:grpSpPr>
        <p:sp>
          <p:nvSpPr>
            <p:cNvPr name="Freeform 3" id="3"/>
            <p:cNvSpPr/>
            <p:nvPr/>
          </p:nvSpPr>
          <p:spPr>
            <a:xfrm flipH="false" flipV="false" rot="0">
              <a:off x="0" y="0"/>
              <a:ext cx="2499759" cy="3130239"/>
            </a:xfrm>
            <a:custGeom>
              <a:avLst/>
              <a:gdLst/>
              <a:ahLst/>
              <a:cxnLst/>
              <a:rect r="r" b="b" t="t" l="l"/>
              <a:pathLst>
                <a:path h="3130239" w="2499759">
                  <a:moveTo>
                    <a:pt x="0" y="0"/>
                  </a:moveTo>
                  <a:lnTo>
                    <a:pt x="2499759" y="0"/>
                  </a:lnTo>
                  <a:lnTo>
                    <a:pt x="2499759" y="3130239"/>
                  </a:lnTo>
                  <a:lnTo>
                    <a:pt x="0" y="3130239"/>
                  </a:lnTo>
                  <a:close/>
                </a:path>
              </a:pathLst>
            </a:custGeom>
            <a:solidFill>
              <a:srgbClr val="FFFFFF"/>
            </a:solidFill>
          </p:spPr>
        </p:sp>
        <p:sp>
          <p:nvSpPr>
            <p:cNvPr name="TextBox 4" id="4"/>
            <p:cNvSpPr txBox="true"/>
            <p:nvPr/>
          </p:nvSpPr>
          <p:spPr>
            <a:xfrm>
              <a:off x="0" y="-38100"/>
              <a:ext cx="2499759" cy="316833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07832" y="-799062"/>
            <a:ext cx="12661509" cy="13227623"/>
            <a:chOff x="0" y="0"/>
            <a:chExt cx="3334718" cy="3483818"/>
          </a:xfrm>
        </p:grpSpPr>
        <p:sp>
          <p:nvSpPr>
            <p:cNvPr name="Freeform 6" id="6"/>
            <p:cNvSpPr/>
            <p:nvPr/>
          </p:nvSpPr>
          <p:spPr>
            <a:xfrm flipH="false" flipV="false" rot="0">
              <a:off x="0" y="0"/>
              <a:ext cx="3334719" cy="3483818"/>
            </a:xfrm>
            <a:custGeom>
              <a:avLst/>
              <a:gdLst/>
              <a:ahLst/>
              <a:cxnLst/>
              <a:rect r="r" b="b" t="t" l="l"/>
              <a:pathLst>
                <a:path h="3483818" w="3334719">
                  <a:moveTo>
                    <a:pt x="0" y="0"/>
                  </a:moveTo>
                  <a:lnTo>
                    <a:pt x="3334719" y="0"/>
                  </a:lnTo>
                  <a:lnTo>
                    <a:pt x="3334719" y="3483818"/>
                  </a:lnTo>
                  <a:lnTo>
                    <a:pt x="0" y="3483818"/>
                  </a:lnTo>
                  <a:close/>
                </a:path>
              </a:pathLst>
            </a:custGeom>
            <a:solidFill>
              <a:srgbClr val="545454"/>
            </a:solidFill>
          </p:spPr>
        </p:sp>
        <p:sp>
          <p:nvSpPr>
            <p:cNvPr name="TextBox 7" id="7"/>
            <p:cNvSpPr txBox="true"/>
            <p:nvPr/>
          </p:nvSpPr>
          <p:spPr>
            <a:xfrm>
              <a:off x="0" y="-38100"/>
              <a:ext cx="3334718" cy="352191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0738837" y="-351600"/>
            <a:ext cx="8642123" cy="8642123"/>
          </a:xfrm>
          <a:custGeom>
            <a:avLst/>
            <a:gdLst/>
            <a:ahLst/>
            <a:cxnLst/>
            <a:rect r="r" b="b" t="t" l="l"/>
            <a:pathLst>
              <a:path h="8642123" w="8642123">
                <a:moveTo>
                  <a:pt x="0" y="0"/>
                </a:moveTo>
                <a:lnTo>
                  <a:pt x="8642123" y="0"/>
                </a:lnTo>
                <a:lnTo>
                  <a:pt x="8642123" y="8642123"/>
                </a:lnTo>
                <a:lnTo>
                  <a:pt x="0" y="8642123"/>
                </a:lnTo>
                <a:lnTo>
                  <a:pt x="0" y="0"/>
                </a:lnTo>
                <a:close/>
              </a:path>
            </a:pathLst>
          </a:custGeom>
          <a:blipFill>
            <a:blip r:embed="rId2"/>
            <a:stretch>
              <a:fillRect l="0" t="0" r="0" b="0"/>
            </a:stretch>
          </a:blipFill>
        </p:spPr>
      </p:sp>
      <p:grpSp>
        <p:nvGrpSpPr>
          <p:cNvPr name="Group 9" id="9"/>
          <p:cNvGrpSpPr/>
          <p:nvPr/>
        </p:nvGrpSpPr>
        <p:grpSpPr>
          <a:xfrm rot="0">
            <a:off x="10569161" y="3019608"/>
            <a:ext cx="15371642" cy="7466714"/>
            <a:chOff x="0" y="0"/>
            <a:chExt cx="1464140" cy="711200"/>
          </a:xfrm>
        </p:grpSpPr>
        <p:sp>
          <p:nvSpPr>
            <p:cNvPr name="Freeform 10" id="10"/>
            <p:cNvSpPr/>
            <p:nvPr/>
          </p:nvSpPr>
          <p:spPr>
            <a:xfrm flipH="false" flipV="false" rot="0">
              <a:off x="0" y="0"/>
              <a:ext cx="1464140" cy="711200"/>
            </a:xfrm>
            <a:custGeom>
              <a:avLst/>
              <a:gdLst/>
              <a:ahLst/>
              <a:cxnLst/>
              <a:rect r="r" b="b" t="t" l="l"/>
              <a:pathLst>
                <a:path h="711200" w="1464140">
                  <a:moveTo>
                    <a:pt x="732070" y="0"/>
                  </a:moveTo>
                  <a:lnTo>
                    <a:pt x="1464140" y="711200"/>
                  </a:lnTo>
                  <a:lnTo>
                    <a:pt x="0" y="711200"/>
                  </a:lnTo>
                  <a:lnTo>
                    <a:pt x="732070" y="0"/>
                  </a:lnTo>
                  <a:close/>
                </a:path>
              </a:pathLst>
            </a:custGeom>
            <a:solidFill>
              <a:srgbClr val="C1FF72"/>
            </a:solidFill>
          </p:spPr>
        </p:sp>
        <p:sp>
          <p:nvSpPr>
            <p:cNvPr name="TextBox 11" id="11"/>
            <p:cNvSpPr txBox="true"/>
            <p:nvPr/>
          </p:nvSpPr>
          <p:spPr>
            <a:xfrm>
              <a:off x="228772" y="292100"/>
              <a:ext cx="1006596" cy="3683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144000" y="5901054"/>
            <a:ext cx="7159456" cy="4778937"/>
          </a:xfrm>
          <a:custGeom>
            <a:avLst/>
            <a:gdLst/>
            <a:ahLst/>
            <a:cxnLst/>
            <a:rect r="r" b="b" t="t" l="l"/>
            <a:pathLst>
              <a:path h="4778937" w="7159456">
                <a:moveTo>
                  <a:pt x="0" y="0"/>
                </a:moveTo>
                <a:lnTo>
                  <a:pt x="7159456" y="0"/>
                </a:lnTo>
                <a:lnTo>
                  <a:pt x="7159456" y="4778937"/>
                </a:lnTo>
                <a:lnTo>
                  <a:pt x="0" y="4778937"/>
                </a:lnTo>
                <a:lnTo>
                  <a:pt x="0" y="0"/>
                </a:lnTo>
                <a:close/>
              </a:path>
            </a:pathLst>
          </a:custGeom>
          <a:blipFill>
            <a:blip r:embed="rId3"/>
            <a:stretch>
              <a:fillRect l="0" t="0" r="0" b="0"/>
            </a:stretch>
          </a:blipFill>
        </p:spPr>
      </p:sp>
      <p:sp>
        <p:nvSpPr>
          <p:cNvPr name="TextBox 13" id="13"/>
          <p:cNvSpPr txBox="true"/>
          <p:nvPr/>
        </p:nvSpPr>
        <p:spPr>
          <a:xfrm rot="0">
            <a:off x="478761" y="868360"/>
            <a:ext cx="7849983" cy="2151249"/>
          </a:xfrm>
          <a:prstGeom prst="rect">
            <a:avLst/>
          </a:prstGeom>
        </p:spPr>
        <p:txBody>
          <a:bodyPr anchor="t" rtlCol="false" tIns="0" lIns="0" bIns="0" rIns="0">
            <a:spAutoFit/>
          </a:bodyPr>
          <a:lstStyle/>
          <a:p>
            <a:pPr algn="ctr">
              <a:lnSpc>
                <a:spcPts val="12515"/>
              </a:lnSpc>
              <a:spcBef>
                <a:spcPct val="0"/>
              </a:spcBef>
            </a:pPr>
            <a:r>
              <a:rPr lang="en-US" sz="16687" i="true">
                <a:solidFill>
                  <a:srgbClr val="FFFFFF"/>
                </a:solidFill>
                <a:latin typeface="Bungee"/>
                <a:ea typeface="Bungee"/>
                <a:cs typeface="Bungee"/>
                <a:sym typeface="Bungee"/>
              </a:rPr>
              <a:t>auron</a:t>
            </a:r>
          </a:p>
        </p:txBody>
      </p:sp>
      <p:sp>
        <p:nvSpPr>
          <p:cNvPr name="TextBox 14" id="14"/>
          <p:cNvSpPr txBox="true"/>
          <p:nvPr/>
        </p:nvSpPr>
        <p:spPr>
          <a:xfrm rot="0">
            <a:off x="624333" y="3271054"/>
            <a:ext cx="7849983" cy="1625415"/>
          </a:xfrm>
          <a:prstGeom prst="rect">
            <a:avLst/>
          </a:prstGeom>
        </p:spPr>
        <p:txBody>
          <a:bodyPr anchor="t" rtlCol="false" tIns="0" lIns="0" bIns="0" rIns="0">
            <a:spAutoFit/>
          </a:bodyPr>
          <a:lstStyle/>
          <a:p>
            <a:pPr algn="l">
              <a:lnSpc>
                <a:spcPts val="4080"/>
              </a:lnSpc>
            </a:pPr>
            <a:r>
              <a:rPr lang="en-US" b="true" sz="5441" spc="386">
                <a:solidFill>
                  <a:srgbClr val="FFFFFF"/>
                </a:solidFill>
                <a:latin typeface="Barlow Condensed Bold"/>
                <a:ea typeface="Barlow Condensed Bold"/>
                <a:cs typeface="Barlow Condensed Bold"/>
                <a:sym typeface="Barlow Condensed Bold"/>
              </a:rPr>
              <a:t>A MODERN, USER-FRIENDLY </a:t>
            </a:r>
            <a:r>
              <a:rPr lang="en-US" b="true" sz="5441" spc="386">
                <a:solidFill>
                  <a:srgbClr val="C1FF72"/>
                </a:solidFill>
                <a:latin typeface="Barlow Condensed Bold"/>
                <a:ea typeface="Barlow Condensed Bold"/>
                <a:cs typeface="Barlow Condensed Bold"/>
                <a:sym typeface="Barlow Condensed Bold"/>
              </a:rPr>
              <a:t>ONLINE STORE</a:t>
            </a:r>
            <a:r>
              <a:rPr lang="en-US" b="true" sz="5441" spc="386">
                <a:solidFill>
                  <a:srgbClr val="FFFFFF"/>
                </a:solidFill>
                <a:latin typeface="Barlow Condensed Bold"/>
                <a:ea typeface="Barlow Condensed Bold"/>
                <a:cs typeface="Barlow Condensed Bold"/>
                <a:sym typeface="Barlow Condensed Bold"/>
              </a:rPr>
              <a:t> THAT SELLS </a:t>
            </a:r>
            <a:r>
              <a:rPr lang="en-US" b="true" sz="5441" spc="386">
                <a:solidFill>
                  <a:srgbClr val="C1FF72"/>
                </a:solidFill>
                <a:latin typeface="Barlow Condensed Bold"/>
                <a:ea typeface="Barlow Condensed Bold"/>
                <a:cs typeface="Barlow Condensed Bold"/>
                <a:sym typeface="Barlow Condensed Bold"/>
              </a:rPr>
              <a:t>SPEAKERS</a:t>
            </a:r>
          </a:p>
        </p:txBody>
      </p:sp>
      <p:sp>
        <p:nvSpPr>
          <p:cNvPr name="TextBox 15" id="15"/>
          <p:cNvSpPr txBox="true"/>
          <p:nvPr/>
        </p:nvSpPr>
        <p:spPr>
          <a:xfrm rot="0">
            <a:off x="624333" y="5638800"/>
            <a:ext cx="7849983" cy="2654115"/>
          </a:xfrm>
          <a:prstGeom prst="rect">
            <a:avLst/>
          </a:prstGeom>
        </p:spPr>
        <p:txBody>
          <a:bodyPr anchor="t" rtlCol="false" tIns="0" lIns="0" bIns="0" rIns="0">
            <a:spAutoFit/>
          </a:bodyPr>
          <a:lstStyle/>
          <a:p>
            <a:pPr algn="l">
              <a:lnSpc>
                <a:spcPts val="4080"/>
              </a:lnSpc>
            </a:pPr>
            <a:r>
              <a:rPr lang="en-US" b="true" sz="5441" spc="386">
                <a:solidFill>
                  <a:srgbClr val="FFFFFF"/>
                </a:solidFill>
                <a:latin typeface="Barlow Condensed Bold"/>
                <a:ea typeface="Barlow Condensed Bold"/>
                <a:cs typeface="Barlow Condensed Bold"/>
                <a:sym typeface="Barlow Condensed Bold"/>
              </a:rPr>
              <a:t>OBJECTIVE:</a:t>
            </a:r>
          </a:p>
          <a:p>
            <a:pPr algn="l">
              <a:lnSpc>
                <a:spcPts val="4080"/>
              </a:lnSpc>
            </a:pPr>
          </a:p>
          <a:p>
            <a:pPr algn="l">
              <a:lnSpc>
                <a:spcPts val="4080"/>
              </a:lnSpc>
            </a:pPr>
            <a:r>
              <a:rPr lang="en-US" b="true" sz="5441" spc="386">
                <a:solidFill>
                  <a:srgbClr val="C1FF72"/>
                </a:solidFill>
                <a:latin typeface="Barlow Condensed Bold"/>
                <a:ea typeface="Barlow Condensed Bold"/>
                <a:cs typeface="Barlow Condensed Bold"/>
                <a:sym typeface="Barlow Condensed Bold"/>
              </a:rPr>
              <a:t>TO</a:t>
            </a:r>
            <a:r>
              <a:rPr lang="en-US" b="true" sz="5441" spc="386">
                <a:solidFill>
                  <a:srgbClr val="FFFFFF"/>
                </a:solidFill>
                <a:latin typeface="Barlow Condensed Bold"/>
                <a:ea typeface="Barlow Condensed Bold"/>
                <a:cs typeface="Barlow Condensed Bold"/>
                <a:sym typeface="Barlow Condensed Bold"/>
              </a:rPr>
              <a:t> </a:t>
            </a:r>
            <a:r>
              <a:rPr lang="en-US" b="true" sz="5441" spc="386">
                <a:solidFill>
                  <a:srgbClr val="C1FF72"/>
                </a:solidFill>
                <a:latin typeface="Barlow Condensed Bold"/>
                <a:ea typeface="Barlow Condensed Bold"/>
                <a:cs typeface="Barlow Condensed Bold"/>
                <a:sym typeface="Barlow Condensed Bold"/>
              </a:rPr>
              <a:t>SELL DIFFERENT SPEAKER PRODUCTS ONLINE </a:t>
            </a:r>
          </a:p>
        </p:txBody>
      </p:sp>
    </p:spTree>
  </p:cSld>
  <p:clrMapOvr>
    <a:masterClrMapping/>
  </p:clrMapOvr>
  <p:transition spd="slow">
    <p:fade/>
  </p:transition>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026142" y="-13268083"/>
            <a:ext cx="25924744" cy="24808692"/>
            <a:chOff x="0" y="0"/>
            <a:chExt cx="6827916" cy="6533976"/>
          </a:xfrm>
        </p:grpSpPr>
        <p:sp>
          <p:nvSpPr>
            <p:cNvPr name="Freeform 3" id="3"/>
            <p:cNvSpPr/>
            <p:nvPr/>
          </p:nvSpPr>
          <p:spPr>
            <a:xfrm flipH="false" flipV="false" rot="0">
              <a:off x="0" y="0"/>
              <a:ext cx="6827917" cy="6533976"/>
            </a:xfrm>
            <a:custGeom>
              <a:avLst/>
              <a:gdLst/>
              <a:ahLst/>
              <a:cxnLst/>
              <a:rect r="r" b="b" t="t" l="l"/>
              <a:pathLst>
                <a:path h="6533976" w="6827917">
                  <a:moveTo>
                    <a:pt x="0" y="0"/>
                  </a:moveTo>
                  <a:lnTo>
                    <a:pt x="6827917" y="0"/>
                  </a:lnTo>
                  <a:lnTo>
                    <a:pt x="6827917" y="6533976"/>
                  </a:lnTo>
                  <a:lnTo>
                    <a:pt x="0" y="6533976"/>
                  </a:lnTo>
                  <a:close/>
                </a:path>
              </a:pathLst>
            </a:custGeom>
            <a:solidFill>
              <a:srgbClr val="C1FF72"/>
            </a:solidFill>
          </p:spPr>
        </p:sp>
        <p:sp>
          <p:nvSpPr>
            <p:cNvPr name="TextBox 4" id="4"/>
            <p:cNvSpPr txBox="true"/>
            <p:nvPr/>
          </p:nvSpPr>
          <p:spPr>
            <a:xfrm>
              <a:off x="0" y="-38100"/>
              <a:ext cx="6827916" cy="657207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842784" y="3213100"/>
            <a:ext cx="14602432" cy="3575051"/>
          </a:xfrm>
          <a:prstGeom prst="rect">
            <a:avLst/>
          </a:prstGeom>
        </p:spPr>
        <p:txBody>
          <a:bodyPr anchor="t" rtlCol="false" tIns="0" lIns="0" bIns="0" rIns="0">
            <a:spAutoFit/>
          </a:bodyPr>
          <a:lstStyle/>
          <a:p>
            <a:pPr algn="ctr">
              <a:lnSpc>
                <a:spcPts val="13999"/>
              </a:lnSpc>
            </a:pPr>
            <a:r>
              <a:rPr lang="en-US" sz="9999">
                <a:solidFill>
                  <a:srgbClr val="000000"/>
                </a:solidFill>
                <a:latin typeface="Neoneon"/>
                <a:ea typeface="Neoneon"/>
                <a:cs typeface="Neoneon"/>
                <a:sym typeface="Neoneon"/>
              </a:rPr>
              <a:t>why we choose online speaker store?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9521" y="-10841881"/>
            <a:ext cx="20684149" cy="15718523"/>
            <a:chOff x="0" y="0"/>
            <a:chExt cx="5447677" cy="4139858"/>
          </a:xfrm>
        </p:grpSpPr>
        <p:sp>
          <p:nvSpPr>
            <p:cNvPr name="Freeform 3" id="3"/>
            <p:cNvSpPr/>
            <p:nvPr/>
          </p:nvSpPr>
          <p:spPr>
            <a:xfrm flipH="false" flipV="false" rot="0">
              <a:off x="0" y="0"/>
              <a:ext cx="5447677" cy="4139858"/>
            </a:xfrm>
            <a:custGeom>
              <a:avLst/>
              <a:gdLst/>
              <a:ahLst/>
              <a:cxnLst/>
              <a:rect r="r" b="b" t="t" l="l"/>
              <a:pathLst>
                <a:path h="4139858" w="5447677">
                  <a:moveTo>
                    <a:pt x="0" y="0"/>
                  </a:moveTo>
                  <a:lnTo>
                    <a:pt x="5447677" y="0"/>
                  </a:lnTo>
                  <a:lnTo>
                    <a:pt x="5447677" y="4139858"/>
                  </a:lnTo>
                  <a:lnTo>
                    <a:pt x="0" y="4139858"/>
                  </a:lnTo>
                  <a:close/>
                </a:path>
              </a:pathLst>
            </a:custGeom>
            <a:solidFill>
              <a:srgbClr val="C1FF72"/>
            </a:solidFill>
          </p:spPr>
        </p:sp>
        <p:sp>
          <p:nvSpPr>
            <p:cNvPr name="TextBox 4" id="4"/>
            <p:cNvSpPr txBox="true"/>
            <p:nvPr/>
          </p:nvSpPr>
          <p:spPr>
            <a:xfrm>
              <a:off x="0" y="-38100"/>
              <a:ext cx="5447677" cy="4177958"/>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0" t="0" r="0" b="0"/>
          <a:stretch>
            <a:fillRect/>
          </a:stretch>
        </p:blipFill>
        <p:spPr>
          <a:xfrm flipH="false" flipV="false" rot="0">
            <a:off x="13470828" y="3059769"/>
            <a:ext cx="4817172" cy="2601273"/>
          </a:xfrm>
          <a:prstGeom prst="rect">
            <a:avLst/>
          </a:prstGeom>
        </p:spPr>
      </p:pic>
      <p:sp>
        <p:nvSpPr>
          <p:cNvPr name="Freeform 6" id="6"/>
          <p:cNvSpPr/>
          <p:nvPr/>
        </p:nvSpPr>
        <p:spPr>
          <a:xfrm flipH="false" flipV="false" rot="0">
            <a:off x="14544860" y="730249"/>
            <a:ext cx="4066633" cy="4114800"/>
          </a:xfrm>
          <a:custGeom>
            <a:avLst/>
            <a:gdLst/>
            <a:ahLst/>
            <a:cxnLst/>
            <a:rect r="r" b="b" t="t" l="l"/>
            <a:pathLst>
              <a:path h="4114800" w="4066633">
                <a:moveTo>
                  <a:pt x="0" y="0"/>
                </a:moveTo>
                <a:lnTo>
                  <a:pt x="4066634" y="0"/>
                </a:lnTo>
                <a:lnTo>
                  <a:pt x="406663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42620" y="444499"/>
            <a:ext cx="14602432" cy="3575051"/>
          </a:xfrm>
          <a:prstGeom prst="rect">
            <a:avLst/>
          </a:prstGeom>
        </p:spPr>
        <p:txBody>
          <a:bodyPr anchor="t" rtlCol="false" tIns="0" lIns="0" bIns="0" rIns="0">
            <a:spAutoFit/>
          </a:bodyPr>
          <a:lstStyle/>
          <a:p>
            <a:pPr algn="ctr">
              <a:lnSpc>
                <a:spcPts val="13999"/>
              </a:lnSpc>
            </a:pPr>
            <a:r>
              <a:rPr lang="en-US" sz="9999">
                <a:solidFill>
                  <a:srgbClr val="000000"/>
                </a:solidFill>
                <a:latin typeface="Neoneon"/>
                <a:ea typeface="Neoneon"/>
                <a:cs typeface="Neoneon"/>
                <a:sym typeface="Neoneon"/>
              </a:rPr>
              <a:t>why we choose online speaker store?</a:t>
            </a:r>
          </a:p>
        </p:txBody>
      </p:sp>
      <p:sp>
        <p:nvSpPr>
          <p:cNvPr name="TextBox 8" id="8"/>
          <p:cNvSpPr txBox="true"/>
          <p:nvPr/>
        </p:nvSpPr>
        <p:spPr>
          <a:xfrm rot="0">
            <a:off x="794167" y="5667375"/>
            <a:ext cx="16699666" cy="596715"/>
          </a:xfrm>
          <a:prstGeom prst="rect">
            <a:avLst/>
          </a:prstGeom>
        </p:spPr>
        <p:txBody>
          <a:bodyPr anchor="t" rtlCol="false" tIns="0" lIns="0" bIns="0" rIns="0">
            <a:spAutoFit/>
          </a:bodyPr>
          <a:lstStyle/>
          <a:p>
            <a:pPr algn="l">
              <a:lnSpc>
                <a:spcPts val="4080"/>
              </a:lnSpc>
            </a:pPr>
            <a:r>
              <a:rPr lang="en-US" b="true" sz="5441" spc="386">
                <a:solidFill>
                  <a:srgbClr val="C1FF72"/>
                </a:solidFill>
                <a:latin typeface="Barlow Condensed Bold"/>
                <a:ea typeface="Barlow Condensed Bold"/>
                <a:cs typeface="Barlow Condensed Bold"/>
                <a:sym typeface="Barlow Condensed Bold"/>
              </a:rPr>
              <a:t>THEY ARE POPULAR, EASY TO SHOW, AND FUN TO DESIGN. </a:t>
            </a:r>
          </a:p>
        </p:txBody>
      </p:sp>
      <p:sp>
        <p:nvSpPr>
          <p:cNvPr name="TextBox 9" id="9"/>
          <p:cNvSpPr txBox="true"/>
          <p:nvPr/>
        </p:nvSpPr>
        <p:spPr>
          <a:xfrm rot="0">
            <a:off x="794167" y="7244494"/>
            <a:ext cx="16699666" cy="1111065"/>
          </a:xfrm>
          <a:prstGeom prst="rect">
            <a:avLst/>
          </a:prstGeom>
        </p:spPr>
        <p:txBody>
          <a:bodyPr anchor="t" rtlCol="false" tIns="0" lIns="0" bIns="0" rIns="0">
            <a:spAutoFit/>
          </a:bodyPr>
          <a:lstStyle/>
          <a:p>
            <a:pPr algn="ctr">
              <a:lnSpc>
                <a:spcPts val="4080"/>
              </a:lnSpc>
            </a:pPr>
            <a:r>
              <a:rPr lang="en-US" b="true" sz="5441" spc="386">
                <a:solidFill>
                  <a:srgbClr val="C1FF72"/>
                </a:solidFill>
                <a:latin typeface="Barlow Condensed Bold"/>
                <a:ea typeface="Barlow Condensed Bold"/>
                <a:cs typeface="Barlow Condensed Bold"/>
                <a:sym typeface="Barlow Condensed Bold"/>
              </a:rPr>
              <a:t>ALSO, SPEAKERS NEVER GO OUT OF STYLE — AND THEY’RE THE ONLY PRODUCT THAT CAN TALK BACK!</a:t>
            </a:r>
          </a:p>
        </p:txBody>
      </p:sp>
    </p:spTree>
  </p:cSld>
  <p:clrMapOvr>
    <a:masterClrMapping/>
  </p:clrMapOvr>
  <p:transition spd="slow">
    <p:fade/>
  </p:transition>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65944"/>
            <a:ext cx="4520624" cy="12871780"/>
            <a:chOff x="0" y="0"/>
            <a:chExt cx="1190617" cy="3390098"/>
          </a:xfrm>
        </p:grpSpPr>
        <p:sp>
          <p:nvSpPr>
            <p:cNvPr name="Freeform 3" id="3"/>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C1FF72"/>
            </a:solidFill>
          </p:spPr>
        </p:sp>
        <p:sp>
          <p:nvSpPr>
            <p:cNvPr name="TextBox 4" id="4"/>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85568" y="2235323"/>
            <a:ext cx="3949489" cy="5602180"/>
          </a:xfrm>
          <a:prstGeom prst="rect">
            <a:avLst/>
          </a:prstGeom>
        </p:spPr>
        <p:txBody>
          <a:bodyPr anchor="t" rtlCol="false" tIns="0" lIns="0" bIns="0" rIns="0">
            <a:spAutoFit/>
          </a:bodyPr>
          <a:lstStyle/>
          <a:p>
            <a:pPr algn="ctr">
              <a:lnSpc>
                <a:spcPts val="8843"/>
              </a:lnSpc>
            </a:pPr>
            <a:r>
              <a:rPr lang="en-US" sz="6316">
                <a:solidFill>
                  <a:srgbClr val="262626"/>
                </a:solidFill>
                <a:latin typeface="Neoneon"/>
                <a:ea typeface="Neoneon"/>
                <a:cs typeface="Neoneon"/>
                <a:sym typeface="Neoneon"/>
              </a:rPr>
              <a:t>the reason behind our design</a:t>
            </a:r>
          </a:p>
        </p:txBody>
      </p:sp>
      <p:grpSp>
        <p:nvGrpSpPr>
          <p:cNvPr name="Group 6" id="6"/>
          <p:cNvGrpSpPr/>
          <p:nvPr/>
        </p:nvGrpSpPr>
        <p:grpSpPr>
          <a:xfrm rot="0">
            <a:off x="4520624" y="-9733987"/>
            <a:ext cx="4520624" cy="11991963"/>
            <a:chOff x="0" y="0"/>
            <a:chExt cx="1190617" cy="3158377"/>
          </a:xfrm>
        </p:grpSpPr>
        <p:sp>
          <p:nvSpPr>
            <p:cNvPr name="Freeform 7" id="7"/>
            <p:cNvSpPr/>
            <p:nvPr/>
          </p:nvSpPr>
          <p:spPr>
            <a:xfrm flipH="false" flipV="false" rot="0">
              <a:off x="0" y="0"/>
              <a:ext cx="1190617" cy="3158377"/>
            </a:xfrm>
            <a:custGeom>
              <a:avLst/>
              <a:gdLst/>
              <a:ahLst/>
              <a:cxnLst/>
              <a:rect r="r" b="b" t="t" l="l"/>
              <a:pathLst>
                <a:path h="3158377" w="1190617">
                  <a:moveTo>
                    <a:pt x="0" y="0"/>
                  </a:moveTo>
                  <a:lnTo>
                    <a:pt x="1190617" y="0"/>
                  </a:lnTo>
                  <a:lnTo>
                    <a:pt x="1190617" y="3158377"/>
                  </a:lnTo>
                  <a:lnTo>
                    <a:pt x="0" y="3158377"/>
                  </a:lnTo>
                  <a:close/>
                </a:path>
              </a:pathLst>
            </a:custGeom>
            <a:solidFill>
              <a:srgbClr val="3E3F3F"/>
            </a:solidFill>
          </p:spPr>
        </p:sp>
        <p:sp>
          <p:nvSpPr>
            <p:cNvPr name="TextBox 8" id="8"/>
            <p:cNvSpPr txBox="true"/>
            <p:nvPr/>
          </p:nvSpPr>
          <p:spPr>
            <a:xfrm>
              <a:off x="0" y="-38100"/>
              <a:ext cx="1190617" cy="31964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041249" y="-10835091"/>
            <a:ext cx="4520624" cy="12871780"/>
            <a:chOff x="0" y="0"/>
            <a:chExt cx="1190617" cy="3390098"/>
          </a:xfrm>
        </p:grpSpPr>
        <p:sp>
          <p:nvSpPr>
            <p:cNvPr name="Freeform 10" id="10"/>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00BF63"/>
            </a:solidFill>
          </p:spPr>
        </p:sp>
        <p:sp>
          <p:nvSpPr>
            <p:cNvPr name="TextBox 11" id="11"/>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821149" y="739665"/>
            <a:ext cx="3919574" cy="854148"/>
          </a:xfrm>
          <a:prstGeom prst="rect">
            <a:avLst/>
          </a:prstGeom>
        </p:spPr>
        <p:txBody>
          <a:bodyPr anchor="t" rtlCol="false" tIns="0" lIns="0" bIns="0" rIns="0">
            <a:spAutoFit/>
          </a:bodyPr>
          <a:lstStyle/>
          <a:p>
            <a:pPr algn="ctr">
              <a:lnSpc>
                <a:spcPts val="6995"/>
              </a:lnSpc>
            </a:pPr>
            <a:r>
              <a:rPr lang="en-US" b="true" sz="4997" u="sng">
                <a:solidFill>
                  <a:srgbClr val="FFFFFF"/>
                </a:solidFill>
                <a:latin typeface="Canva Sans Bold"/>
                <a:ea typeface="Canva Sans Bold"/>
                <a:cs typeface="Canva Sans Bold"/>
                <a:sym typeface="Canva Sans Bold"/>
              </a:rPr>
              <a:t>DARK MODE </a:t>
            </a:r>
          </a:p>
        </p:txBody>
      </p:sp>
      <p:grpSp>
        <p:nvGrpSpPr>
          <p:cNvPr name="Group 13" id="13"/>
          <p:cNvGrpSpPr/>
          <p:nvPr/>
        </p:nvGrpSpPr>
        <p:grpSpPr>
          <a:xfrm rot="0">
            <a:off x="13561873" y="-11050521"/>
            <a:ext cx="5361708" cy="12871780"/>
            <a:chOff x="0" y="0"/>
            <a:chExt cx="1412137" cy="3390098"/>
          </a:xfrm>
        </p:grpSpPr>
        <p:sp>
          <p:nvSpPr>
            <p:cNvPr name="Freeform 14" id="14"/>
            <p:cNvSpPr/>
            <p:nvPr/>
          </p:nvSpPr>
          <p:spPr>
            <a:xfrm flipH="false" flipV="false" rot="0">
              <a:off x="0" y="0"/>
              <a:ext cx="1412137" cy="3390098"/>
            </a:xfrm>
            <a:custGeom>
              <a:avLst/>
              <a:gdLst/>
              <a:ahLst/>
              <a:cxnLst/>
              <a:rect r="r" b="b" t="t" l="l"/>
              <a:pathLst>
                <a:path h="3390098" w="1412137">
                  <a:moveTo>
                    <a:pt x="0" y="0"/>
                  </a:moveTo>
                  <a:lnTo>
                    <a:pt x="1412137" y="0"/>
                  </a:lnTo>
                  <a:lnTo>
                    <a:pt x="1412137" y="3390098"/>
                  </a:lnTo>
                  <a:lnTo>
                    <a:pt x="0" y="3390098"/>
                  </a:lnTo>
                  <a:close/>
                </a:path>
              </a:pathLst>
            </a:custGeom>
            <a:solidFill>
              <a:srgbClr val="4F7A18"/>
            </a:solidFill>
          </p:spPr>
        </p:sp>
        <p:sp>
          <p:nvSpPr>
            <p:cNvPr name="TextBox 15" id="15"/>
            <p:cNvSpPr txBox="true"/>
            <p:nvPr/>
          </p:nvSpPr>
          <p:spPr>
            <a:xfrm>
              <a:off x="0" y="-38100"/>
              <a:ext cx="1412137" cy="3428198"/>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9041249" y="387351"/>
            <a:ext cx="4520624" cy="1216024"/>
          </a:xfrm>
          <a:prstGeom prst="rect">
            <a:avLst/>
          </a:prstGeom>
        </p:spPr>
        <p:txBody>
          <a:bodyPr anchor="t" rtlCol="false" tIns="0" lIns="0" bIns="0" rIns="0">
            <a:spAutoFit/>
          </a:bodyPr>
          <a:lstStyle/>
          <a:p>
            <a:pPr algn="ctr">
              <a:lnSpc>
                <a:spcPts val="4900"/>
              </a:lnSpc>
            </a:pPr>
            <a:r>
              <a:rPr lang="en-US" b="true" sz="3500" u="sng">
                <a:solidFill>
                  <a:srgbClr val="FFFFFF"/>
                </a:solidFill>
                <a:latin typeface="Canva Sans Bold"/>
                <a:ea typeface="Canva Sans Bold"/>
                <a:cs typeface="Canva Sans Bold"/>
                <a:sym typeface="Canva Sans Bold"/>
              </a:rPr>
              <a:t>GREEN AND CYAN THEME</a:t>
            </a:r>
          </a:p>
        </p:txBody>
      </p:sp>
      <p:sp>
        <p:nvSpPr>
          <p:cNvPr name="TextBox 17" id="17"/>
          <p:cNvSpPr txBox="true"/>
          <p:nvPr/>
        </p:nvSpPr>
        <p:spPr>
          <a:xfrm rot="0">
            <a:off x="14589853" y="350834"/>
            <a:ext cx="2669447" cy="863530"/>
          </a:xfrm>
          <a:prstGeom prst="rect">
            <a:avLst/>
          </a:prstGeom>
        </p:spPr>
        <p:txBody>
          <a:bodyPr anchor="t" rtlCol="false" tIns="0" lIns="0" bIns="0" rIns="0">
            <a:spAutoFit/>
          </a:bodyPr>
          <a:lstStyle/>
          <a:p>
            <a:pPr algn="ctr">
              <a:lnSpc>
                <a:spcPts val="7003"/>
              </a:lnSpc>
            </a:pPr>
            <a:r>
              <a:rPr lang="en-US" b="true" sz="5002" u="sng">
                <a:solidFill>
                  <a:srgbClr val="FFFFFF"/>
                </a:solidFill>
                <a:latin typeface="Canva Sans Bold"/>
                <a:ea typeface="Canva Sans Bold"/>
                <a:cs typeface="Canva Sans Bold"/>
                <a:sym typeface="Canva Sans Bold"/>
              </a:rPr>
              <a:t>DESIGN</a:t>
            </a:r>
          </a:p>
        </p:txBody>
      </p:sp>
    </p:spTree>
  </p:cSld>
  <p:clrMapOvr>
    <a:masterClrMapping/>
  </p:clrMapOvr>
  <p:transition spd="slow">
    <p:cover dir="d"/>
  </p:transition>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65944"/>
            <a:ext cx="4520624" cy="12871780"/>
            <a:chOff x="0" y="0"/>
            <a:chExt cx="1190617" cy="3390098"/>
          </a:xfrm>
        </p:grpSpPr>
        <p:sp>
          <p:nvSpPr>
            <p:cNvPr name="Freeform 3" id="3"/>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C1FF72"/>
            </a:solidFill>
          </p:spPr>
        </p:sp>
        <p:sp>
          <p:nvSpPr>
            <p:cNvPr name="TextBox 4" id="4"/>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85568" y="2235323"/>
            <a:ext cx="3949489" cy="5602180"/>
          </a:xfrm>
          <a:prstGeom prst="rect">
            <a:avLst/>
          </a:prstGeom>
        </p:spPr>
        <p:txBody>
          <a:bodyPr anchor="t" rtlCol="false" tIns="0" lIns="0" bIns="0" rIns="0">
            <a:spAutoFit/>
          </a:bodyPr>
          <a:lstStyle/>
          <a:p>
            <a:pPr algn="ctr">
              <a:lnSpc>
                <a:spcPts val="8843"/>
              </a:lnSpc>
            </a:pPr>
            <a:r>
              <a:rPr lang="en-US" sz="6316">
                <a:solidFill>
                  <a:srgbClr val="262626"/>
                </a:solidFill>
                <a:latin typeface="Neoneon"/>
                <a:ea typeface="Neoneon"/>
                <a:cs typeface="Neoneon"/>
                <a:sym typeface="Neoneon"/>
              </a:rPr>
              <a:t>the reason behind our design</a:t>
            </a:r>
          </a:p>
        </p:txBody>
      </p:sp>
      <p:grpSp>
        <p:nvGrpSpPr>
          <p:cNvPr name="Group 6" id="6"/>
          <p:cNvGrpSpPr/>
          <p:nvPr/>
        </p:nvGrpSpPr>
        <p:grpSpPr>
          <a:xfrm rot="0">
            <a:off x="4520624" y="-1420203"/>
            <a:ext cx="4520624" cy="11991963"/>
            <a:chOff x="0" y="0"/>
            <a:chExt cx="1190617" cy="3158377"/>
          </a:xfrm>
        </p:grpSpPr>
        <p:sp>
          <p:nvSpPr>
            <p:cNvPr name="Freeform 7" id="7"/>
            <p:cNvSpPr/>
            <p:nvPr/>
          </p:nvSpPr>
          <p:spPr>
            <a:xfrm flipH="false" flipV="false" rot="0">
              <a:off x="0" y="0"/>
              <a:ext cx="1190617" cy="3158377"/>
            </a:xfrm>
            <a:custGeom>
              <a:avLst/>
              <a:gdLst/>
              <a:ahLst/>
              <a:cxnLst/>
              <a:rect r="r" b="b" t="t" l="l"/>
              <a:pathLst>
                <a:path h="3158377" w="1190617">
                  <a:moveTo>
                    <a:pt x="0" y="0"/>
                  </a:moveTo>
                  <a:lnTo>
                    <a:pt x="1190617" y="0"/>
                  </a:lnTo>
                  <a:lnTo>
                    <a:pt x="1190617" y="3158377"/>
                  </a:lnTo>
                  <a:lnTo>
                    <a:pt x="0" y="3158377"/>
                  </a:lnTo>
                  <a:close/>
                </a:path>
              </a:pathLst>
            </a:custGeom>
            <a:solidFill>
              <a:srgbClr val="3E3F3F"/>
            </a:solidFill>
          </p:spPr>
        </p:sp>
        <p:sp>
          <p:nvSpPr>
            <p:cNvPr name="TextBox 8" id="8"/>
            <p:cNvSpPr txBox="true"/>
            <p:nvPr/>
          </p:nvSpPr>
          <p:spPr>
            <a:xfrm>
              <a:off x="0" y="-38100"/>
              <a:ext cx="1190617" cy="319647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4821149" y="1182541"/>
            <a:ext cx="3919574" cy="854148"/>
          </a:xfrm>
          <a:prstGeom prst="rect">
            <a:avLst/>
          </a:prstGeom>
        </p:spPr>
        <p:txBody>
          <a:bodyPr anchor="t" rtlCol="false" tIns="0" lIns="0" bIns="0" rIns="0">
            <a:spAutoFit/>
          </a:bodyPr>
          <a:lstStyle/>
          <a:p>
            <a:pPr algn="ctr">
              <a:lnSpc>
                <a:spcPts val="6995"/>
              </a:lnSpc>
            </a:pPr>
            <a:r>
              <a:rPr lang="en-US" b="true" sz="4997" u="sng">
                <a:solidFill>
                  <a:srgbClr val="FFFFFF"/>
                </a:solidFill>
                <a:latin typeface="Canva Sans Bold"/>
                <a:ea typeface="Canva Sans Bold"/>
                <a:cs typeface="Canva Sans Bold"/>
                <a:sym typeface="Canva Sans Bold"/>
              </a:rPr>
              <a:t>DARK MODE </a:t>
            </a:r>
          </a:p>
        </p:txBody>
      </p:sp>
      <p:sp>
        <p:nvSpPr>
          <p:cNvPr name="TextBox 10" id="10"/>
          <p:cNvSpPr txBox="true"/>
          <p:nvPr/>
        </p:nvSpPr>
        <p:spPr>
          <a:xfrm rot="0">
            <a:off x="5320971" y="2795941"/>
            <a:ext cx="2919931" cy="5065236"/>
          </a:xfrm>
          <a:prstGeom prst="rect">
            <a:avLst/>
          </a:prstGeom>
        </p:spPr>
        <p:txBody>
          <a:bodyPr anchor="t" rtlCol="false" tIns="0" lIns="0" bIns="0" rIns="0">
            <a:spAutoFit/>
          </a:bodyPr>
          <a:lstStyle/>
          <a:p>
            <a:pPr algn="ctr">
              <a:lnSpc>
                <a:spcPts val="5753"/>
              </a:lnSpc>
            </a:pPr>
            <a:r>
              <a:rPr lang="en-US" sz="4109" b="true">
                <a:solidFill>
                  <a:srgbClr val="FFFFFF"/>
                </a:solidFill>
                <a:latin typeface="Canva Sans Bold"/>
                <a:ea typeface="Canva Sans Bold"/>
                <a:cs typeface="Canva Sans Bold"/>
                <a:sym typeface="Canva Sans Bold"/>
              </a:rPr>
              <a:t>makes</a:t>
            </a:r>
            <a:r>
              <a:rPr lang="en-US" b="true" sz="4109">
                <a:solidFill>
                  <a:srgbClr val="FFFFFF"/>
                </a:solidFill>
                <a:latin typeface="Canva Sans Bold"/>
                <a:ea typeface="Canva Sans Bold"/>
                <a:cs typeface="Canva Sans Bold"/>
                <a:sym typeface="Canva Sans Bold"/>
              </a:rPr>
              <a:t> people look more pleasing to the eye and not too bright</a:t>
            </a:r>
          </a:p>
        </p:txBody>
      </p:sp>
      <p:sp>
        <p:nvSpPr>
          <p:cNvPr name="TextBox 11" id="11"/>
          <p:cNvSpPr txBox="true"/>
          <p:nvPr/>
        </p:nvSpPr>
        <p:spPr>
          <a:xfrm rot="0">
            <a:off x="9041249" y="730140"/>
            <a:ext cx="4520624" cy="1749425"/>
          </a:xfrm>
          <a:prstGeom prst="rect">
            <a:avLst/>
          </a:prstGeom>
        </p:spPr>
        <p:txBody>
          <a:bodyPr anchor="t" rtlCol="false" tIns="0" lIns="0" bIns="0" rIns="0">
            <a:spAutoFit/>
          </a:bodyPr>
          <a:lstStyle/>
          <a:p>
            <a:pPr algn="ctr">
              <a:lnSpc>
                <a:spcPts val="7000"/>
              </a:lnSpc>
            </a:pPr>
            <a:r>
              <a:rPr lang="en-US" b="true" sz="5000" u="sng">
                <a:solidFill>
                  <a:srgbClr val="FFFFFF"/>
                </a:solidFill>
                <a:latin typeface="Canva Sans Bold"/>
                <a:ea typeface="Canva Sans Bold"/>
                <a:cs typeface="Canva Sans Bold"/>
                <a:sym typeface="Canva Sans Bold"/>
              </a:rPr>
              <a:t>GREEN AND CYAN THEME</a:t>
            </a:r>
          </a:p>
        </p:txBody>
      </p:sp>
      <p:sp>
        <p:nvSpPr>
          <p:cNvPr name="TextBox 12" id="12"/>
          <p:cNvSpPr txBox="true"/>
          <p:nvPr/>
        </p:nvSpPr>
        <p:spPr>
          <a:xfrm rot="0">
            <a:off x="14589853" y="1173159"/>
            <a:ext cx="2669447" cy="863530"/>
          </a:xfrm>
          <a:prstGeom prst="rect">
            <a:avLst/>
          </a:prstGeom>
        </p:spPr>
        <p:txBody>
          <a:bodyPr anchor="t" rtlCol="false" tIns="0" lIns="0" bIns="0" rIns="0">
            <a:spAutoFit/>
          </a:bodyPr>
          <a:lstStyle/>
          <a:p>
            <a:pPr algn="ctr">
              <a:lnSpc>
                <a:spcPts val="7003"/>
              </a:lnSpc>
            </a:pPr>
            <a:r>
              <a:rPr lang="en-US" b="true" sz="5002" u="sng">
                <a:solidFill>
                  <a:srgbClr val="FFFFFF"/>
                </a:solidFill>
                <a:latin typeface="Canva Sans Bold"/>
                <a:ea typeface="Canva Sans Bold"/>
                <a:cs typeface="Canva Sans Bold"/>
                <a:sym typeface="Canva Sans Bold"/>
              </a:rPr>
              <a:t>DESIGN</a:t>
            </a:r>
          </a:p>
        </p:txBody>
      </p:sp>
      <p:grpSp>
        <p:nvGrpSpPr>
          <p:cNvPr name="Group 13" id="13"/>
          <p:cNvGrpSpPr/>
          <p:nvPr/>
        </p:nvGrpSpPr>
        <p:grpSpPr>
          <a:xfrm rot="0">
            <a:off x="9041249" y="-10835091"/>
            <a:ext cx="4520624" cy="12871780"/>
            <a:chOff x="0" y="0"/>
            <a:chExt cx="1190617" cy="3390098"/>
          </a:xfrm>
        </p:grpSpPr>
        <p:sp>
          <p:nvSpPr>
            <p:cNvPr name="Freeform 14" id="14"/>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00BF63"/>
            </a:solidFill>
          </p:spPr>
        </p:sp>
        <p:sp>
          <p:nvSpPr>
            <p:cNvPr name="TextBox 15" id="15"/>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3561873" y="-11050521"/>
            <a:ext cx="5361708" cy="12871780"/>
            <a:chOff x="0" y="0"/>
            <a:chExt cx="1412137" cy="3390098"/>
          </a:xfrm>
        </p:grpSpPr>
        <p:sp>
          <p:nvSpPr>
            <p:cNvPr name="Freeform 17" id="17"/>
            <p:cNvSpPr/>
            <p:nvPr/>
          </p:nvSpPr>
          <p:spPr>
            <a:xfrm flipH="false" flipV="false" rot="0">
              <a:off x="0" y="0"/>
              <a:ext cx="1412137" cy="3390098"/>
            </a:xfrm>
            <a:custGeom>
              <a:avLst/>
              <a:gdLst/>
              <a:ahLst/>
              <a:cxnLst/>
              <a:rect r="r" b="b" t="t" l="l"/>
              <a:pathLst>
                <a:path h="3390098" w="1412137">
                  <a:moveTo>
                    <a:pt x="0" y="0"/>
                  </a:moveTo>
                  <a:lnTo>
                    <a:pt x="1412137" y="0"/>
                  </a:lnTo>
                  <a:lnTo>
                    <a:pt x="1412137" y="3390098"/>
                  </a:lnTo>
                  <a:lnTo>
                    <a:pt x="0" y="3390098"/>
                  </a:lnTo>
                  <a:close/>
                </a:path>
              </a:pathLst>
            </a:custGeom>
            <a:solidFill>
              <a:srgbClr val="4F7A18"/>
            </a:solidFill>
          </p:spPr>
        </p:sp>
        <p:sp>
          <p:nvSpPr>
            <p:cNvPr name="TextBox 18" id="18"/>
            <p:cNvSpPr txBox="true"/>
            <p:nvPr/>
          </p:nvSpPr>
          <p:spPr>
            <a:xfrm>
              <a:off x="0" y="-38100"/>
              <a:ext cx="1412137" cy="342819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9041249" y="387351"/>
            <a:ext cx="4520624" cy="1216024"/>
          </a:xfrm>
          <a:prstGeom prst="rect">
            <a:avLst/>
          </a:prstGeom>
        </p:spPr>
        <p:txBody>
          <a:bodyPr anchor="t" rtlCol="false" tIns="0" lIns="0" bIns="0" rIns="0">
            <a:spAutoFit/>
          </a:bodyPr>
          <a:lstStyle/>
          <a:p>
            <a:pPr algn="ctr">
              <a:lnSpc>
                <a:spcPts val="4900"/>
              </a:lnSpc>
            </a:pPr>
            <a:r>
              <a:rPr lang="en-US" b="true" sz="3500" u="sng">
                <a:solidFill>
                  <a:srgbClr val="FFFFFF"/>
                </a:solidFill>
                <a:latin typeface="Canva Sans Bold"/>
                <a:ea typeface="Canva Sans Bold"/>
                <a:cs typeface="Canva Sans Bold"/>
                <a:sym typeface="Canva Sans Bold"/>
              </a:rPr>
              <a:t>GREEN AND CYAN THEME</a:t>
            </a:r>
          </a:p>
        </p:txBody>
      </p:sp>
      <p:sp>
        <p:nvSpPr>
          <p:cNvPr name="TextBox 20" id="20"/>
          <p:cNvSpPr txBox="true"/>
          <p:nvPr/>
        </p:nvSpPr>
        <p:spPr>
          <a:xfrm rot="0">
            <a:off x="14589853" y="349251"/>
            <a:ext cx="2669447" cy="863530"/>
          </a:xfrm>
          <a:prstGeom prst="rect">
            <a:avLst/>
          </a:prstGeom>
        </p:spPr>
        <p:txBody>
          <a:bodyPr anchor="t" rtlCol="false" tIns="0" lIns="0" bIns="0" rIns="0">
            <a:spAutoFit/>
          </a:bodyPr>
          <a:lstStyle/>
          <a:p>
            <a:pPr algn="ctr">
              <a:lnSpc>
                <a:spcPts val="7003"/>
              </a:lnSpc>
            </a:pPr>
            <a:r>
              <a:rPr lang="en-US" b="true" sz="5002" u="sng">
                <a:solidFill>
                  <a:srgbClr val="FFFFFF"/>
                </a:solidFill>
                <a:latin typeface="Canva Sans Bold"/>
                <a:ea typeface="Canva Sans Bold"/>
                <a:cs typeface="Canva Sans Bold"/>
                <a:sym typeface="Canva Sans Bold"/>
              </a:rPr>
              <a:t>DESIGN</a:t>
            </a:r>
          </a:p>
        </p:txBody>
      </p:sp>
    </p:spTree>
  </p:cSld>
  <p:clrMapOvr>
    <a:masterClrMapping/>
  </p:clrMapOvr>
  <p:transition spd="slow">
    <p:fade/>
  </p:transition>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65944"/>
            <a:ext cx="4520624" cy="12871780"/>
            <a:chOff x="0" y="0"/>
            <a:chExt cx="1190617" cy="3390098"/>
          </a:xfrm>
        </p:grpSpPr>
        <p:sp>
          <p:nvSpPr>
            <p:cNvPr name="Freeform 3" id="3"/>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C1FF72"/>
            </a:solidFill>
          </p:spPr>
        </p:sp>
        <p:sp>
          <p:nvSpPr>
            <p:cNvPr name="TextBox 4" id="4"/>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85568" y="2235323"/>
            <a:ext cx="3949489" cy="5602180"/>
          </a:xfrm>
          <a:prstGeom prst="rect">
            <a:avLst/>
          </a:prstGeom>
        </p:spPr>
        <p:txBody>
          <a:bodyPr anchor="t" rtlCol="false" tIns="0" lIns="0" bIns="0" rIns="0">
            <a:spAutoFit/>
          </a:bodyPr>
          <a:lstStyle/>
          <a:p>
            <a:pPr algn="ctr">
              <a:lnSpc>
                <a:spcPts val="8843"/>
              </a:lnSpc>
            </a:pPr>
            <a:r>
              <a:rPr lang="en-US" sz="6316">
                <a:solidFill>
                  <a:srgbClr val="262626"/>
                </a:solidFill>
                <a:latin typeface="Neoneon"/>
                <a:ea typeface="Neoneon"/>
                <a:cs typeface="Neoneon"/>
                <a:sym typeface="Neoneon"/>
              </a:rPr>
              <a:t>the reason behind our design</a:t>
            </a:r>
          </a:p>
        </p:txBody>
      </p:sp>
      <p:grpSp>
        <p:nvGrpSpPr>
          <p:cNvPr name="Group 6" id="6"/>
          <p:cNvGrpSpPr/>
          <p:nvPr/>
        </p:nvGrpSpPr>
        <p:grpSpPr>
          <a:xfrm rot="0">
            <a:off x="4520624" y="-1420203"/>
            <a:ext cx="4520624" cy="11991963"/>
            <a:chOff x="0" y="0"/>
            <a:chExt cx="1190617" cy="3158377"/>
          </a:xfrm>
        </p:grpSpPr>
        <p:sp>
          <p:nvSpPr>
            <p:cNvPr name="Freeform 7" id="7"/>
            <p:cNvSpPr/>
            <p:nvPr/>
          </p:nvSpPr>
          <p:spPr>
            <a:xfrm flipH="false" flipV="false" rot="0">
              <a:off x="0" y="0"/>
              <a:ext cx="1190617" cy="3158377"/>
            </a:xfrm>
            <a:custGeom>
              <a:avLst/>
              <a:gdLst/>
              <a:ahLst/>
              <a:cxnLst/>
              <a:rect r="r" b="b" t="t" l="l"/>
              <a:pathLst>
                <a:path h="3158377" w="1190617">
                  <a:moveTo>
                    <a:pt x="0" y="0"/>
                  </a:moveTo>
                  <a:lnTo>
                    <a:pt x="1190617" y="0"/>
                  </a:lnTo>
                  <a:lnTo>
                    <a:pt x="1190617" y="3158377"/>
                  </a:lnTo>
                  <a:lnTo>
                    <a:pt x="0" y="3158377"/>
                  </a:lnTo>
                  <a:close/>
                </a:path>
              </a:pathLst>
            </a:custGeom>
            <a:solidFill>
              <a:srgbClr val="3E3F3F"/>
            </a:solidFill>
          </p:spPr>
        </p:sp>
        <p:sp>
          <p:nvSpPr>
            <p:cNvPr name="TextBox 8" id="8"/>
            <p:cNvSpPr txBox="true"/>
            <p:nvPr/>
          </p:nvSpPr>
          <p:spPr>
            <a:xfrm>
              <a:off x="0" y="-38100"/>
              <a:ext cx="1190617" cy="31964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041249" y="-1860112"/>
            <a:ext cx="4520624" cy="12871780"/>
            <a:chOff x="0" y="0"/>
            <a:chExt cx="1190617" cy="3390098"/>
          </a:xfrm>
        </p:grpSpPr>
        <p:sp>
          <p:nvSpPr>
            <p:cNvPr name="Freeform 10" id="10"/>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00BF63"/>
            </a:solidFill>
          </p:spPr>
        </p:sp>
        <p:sp>
          <p:nvSpPr>
            <p:cNvPr name="TextBox 11" id="11"/>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821149" y="1182541"/>
            <a:ext cx="3919574" cy="854148"/>
          </a:xfrm>
          <a:prstGeom prst="rect">
            <a:avLst/>
          </a:prstGeom>
        </p:spPr>
        <p:txBody>
          <a:bodyPr anchor="t" rtlCol="false" tIns="0" lIns="0" bIns="0" rIns="0">
            <a:spAutoFit/>
          </a:bodyPr>
          <a:lstStyle/>
          <a:p>
            <a:pPr algn="ctr">
              <a:lnSpc>
                <a:spcPts val="6995"/>
              </a:lnSpc>
            </a:pPr>
            <a:r>
              <a:rPr lang="en-US" b="true" sz="4997" u="sng">
                <a:solidFill>
                  <a:srgbClr val="FFFFFF"/>
                </a:solidFill>
                <a:latin typeface="Canva Sans Bold"/>
                <a:ea typeface="Canva Sans Bold"/>
                <a:cs typeface="Canva Sans Bold"/>
                <a:sym typeface="Canva Sans Bold"/>
              </a:rPr>
              <a:t>DARK MODE </a:t>
            </a:r>
          </a:p>
        </p:txBody>
      </p:sp>
      <p:sp>
        <p:nvSpPr>
          <p:cNvPr name="TextBox 13" id="13"/>
          <p:cNvSpPr txBox="true"/>
          <p:nvPr/>
        </p:nvSpPr>
        <p:spPr>
          <a:xfrm rot="0">
            <a:off x="5320971" y="2795941"/>
            <a:ext cx="2919931" cy="5065236"/>
          </a:xfrm>
          <a:prstGeom prst="rect">
            <a:avLst/>
          </a:prstGeom>
        </p:spPr>
        <p:txBody>
          <a:bodyPr anchor="t" rtlCol="false" tIns="0" lIns="0" bIns="0" rIns="0">
            <a:spAutoFit/>
          </a:bodyPr>
          <a:lstStyle/>
          <a:p>
            <a:pPr algn="ctr">
              <a:lnSpc>
                <a:spcPts val="5753"/>
              </a:lnSpc>
            </a:pPr>
            <a:r>
              <a:rPr lang="en-US" sz="4109" b="true">
                <a:solidFill>
                  <a:srgbClr val="FFFFFF"/>
                </a:solidFill>
                <a:latin typeface="Canva Sans Bold"/>
                <a:ea typeface="Canva Sans Bold"/>
                <a:cs typeface="Canva Sans Bold"/>
                <a:sym typeface="Canva Sans Bold"/>
              </a:rPr>
              <a:t>makes</a:t>
            </a:r>
            <a:r>
              <a:rPr lang="en-US" b="true" sz="4109">
                <a:solidFill>
                  <a:srgbClr val="FFFFFF"/>
                </a:solidFill>
                <a:latin typeface="Canva Sans Bold"/>
                <a:ea typeface="Canva Sans Bold"/>
                <a:cs typeface="Canva Sans Bold"/>
                <a:sym typeface="Canva Sans Bold"/>
              </a:rPr>
              <a:t> people look more pleasing to the eye and not too bright</a:t>
            </a:r>
          </a:p>
        </p:txBody>
      </p:sp>
      <p:sp>
        <p:nvSpPr>
          <p:cNvPr name="TextBox 14" id="14"/>
          <p:cNvSpPr txBox="true"/>
          <p:nvPr/>
        </p:nvSpPr>
        <p:spPr>
          <a:xfrm rot="0">
            <a:off x="9457747" y="3022303"/>
            <a:ext cx="3687629" cy="1553475"/>
          </a:xfrm>
          <a:prstGeom prst="rect">
            <a:avLst/>
          </a:prstGeom>
        </p:spPr>
        <p:txBody>
          <a:bodyPr anchor="t" rtlCol="false" tIns="0" lIns="0" bIns="0" rIns="0">
            <a:spAutoFit/>
          </a:bodyPr>
          <a:lstStyle/>
          <a:p>
            <a:pPr algn="l">
              <a:lnSpc>
                <a:spcPts val="4150"/>
              </a:lnSpc>
            </a:pPr>
            <a:r>
              <a:rPr lang="en-US" sz="2964" b="true">
                <a:solidFill>
                  <a:srgbClr val="FFFFFF"/>
                </a:solidFill>
                <a:latin typeface="Canva Sans Bold"/>
                <a:ea typeface="Canva Sans Bold"/>
                <a:cs typeface="Canva Sans Bold"/>
                <a:sym typeface="Canva Sans Bold"/>
              </a:rPr>
              <a:t>feel modern, fresh, and techy </a:t>
            </a:r>
          </a:p>
          <a:p>
            <a:pPr algn="l">
              <a:lnSpc>
                <a:spcPts val="4150"/>
              </a:lnSpc>
            </a:pPr>
          </a:p>
        </p:txBody>
      </p:sp>
      <p:sp>
        <p:nvSpPr>
          <p:cNvPr name="TextBox 15" id="15"/>
          <p:cNvSpPr txBox="true"/>
          <p:nvPr/>
        </p:nvSpPr>
        <p:spPr>
          <a:xfrm rot="0">
            <a:off x="9326999" y="4933364"/>
            <a:ext cx="4836031" cy="1553475"/>
          </a:xfrm>
          <a:prstGeom prst="rect">
            <a:avLst/>
          </a:prstGeom>
        </p:spPr>
        <p:txBody>
          <a:bodyPr anchor="t" rtlCol="false" tIns="0" lIns="0" bIns="0" rIns="0">
            <a:spAutoFit/>
          </a:bodyPr>
          <a:lstStyle/>
          <a:p>
            <a:pPr algn="l">
              <a:lnSpc>
                <a:spcPts val="4150"/>
              </a:lnSpc>
            </a:pPr>
            <a:r>
              <a:rPr lang="en-US" sz="2964" b="true">
                <a:solidFill>
                  <a:srgbClr val="FFFFFF"/>
                </a:solidFill>
                <a:latin typeface="Canva Sans Bold"/>
                <a:ea typeface="Canva Sans Bold"/>
                <a:cs typeface="Canva Sans Bold"/>
                <a:sym typeface="Canva Sans Bold"/>
              </a:rPr>
              <a:t>Green : gives a sense </a:t>
            </a:r>
          </a:p>
          <a:p>
            <a:pPr algn="l">
              <a:lnSpc>
                <a:spcPts val="4150"/>
              </a:lnSpc>
            </a:pPr>
            <a:r>
              <a:rPr lang="en-US" sz="2964" b="true">
                <a:solidFill>
                  <a:srgbClr val="FFFFFF"/>
                </a:solidFill>
                <a:latin typeface="Canva Sans Bold"/>
                <a:ea typeface="Canva Sans Bold"/>
                <a:cs typeface="Canva Sans Bold"/>
                <a:sym typeface="Canva Sans Bold"/>
              </a:rPr>
              <a:t>               of energy and </a:t>
            </a:r>
          </a:p>
          <a:p>
            <a:pPr algn="l">
              <a:lnSpc>
                <a:spcPts val="4150"/>
              </a:lnSpc>
            </a:pPr>
            <a:r>
              <a:rPr lang="en-US" sz="2964" b="true">
                <a:solidFill>
                  <a:srgbClr val="FFFFFF"/>
                </a:solidFill>
                <a:latin typeface="Canva Sans Bold"/>
                <a:ea typeface="Canva Sans Bold"/>
                <a:cs typeface="Canva Sans Bold"/>
                <a:sym typeface="Canva Sans Bold"/>
              </a:rPr>
              <a:t>               trust</a:t>
            </a:r>
          </a:p>
        </p:txBody>
      </p:sp>
      <p:sp>
        <p:nvSpPr>
          <p:cNvPr name="TextBox 16" id="16"/>
          <p:cNvSpPr txBox="true"/>
          <p:nvPr/>
        </p:nvSpPr>
        <p:spPr>
          <a:xfrm rot="0">
            <a:off x="9326999" y="7294127"/>
            <a:ext cx="4417873" cy="1029600"/>
          </a:xfrm>
          <a:prstGeom prst="rect">
            <a:avLst/>
          </a:prstGeom>
        </p:spPr>
        <p:txBody>
          <a:bodyPr anchor="t" rtlCol="false" tIns="0" lIns="0" bIns="0" rIns="0">
            <a:spAutoFit/>
          </a:bodyPr>
          <a:lstStyle/>
          <a:p>
            <a:pPr algn="l">
              <a:lnSpc>
                <a:spcPts val="4150"/>
              </a:lnSpc>
            </a:pPr>
            <a:r>
              <a:rPr lang="en-US" sz="2964" b="true">
                <a:solidFill>
                  <a:srgbClr val="FFFFFF"/>
                </a:solidFill>
                <a:latin typeface="Canva Sans Bold"/>
                <a:ea typeface="Canva Sans Bold"/>
                <a:cs typeface="Canva Sans Bold"/>
                <a:sym typeface="Canva Sans Bold"/>
              </a:rPr>
              <a:t>Cyan : adds a cool,</a:t>
            </a:r>
          </a:p>
          <a:p>
            <a:pPr algn="l">
              <a:lnSpc>
                <a:spcPts val="4150"/>
              </a:lnSpc>
            </a:pPr>
            <a:r>
              <a:rPr lang="en-US" sz="2964" b="true">
                <a:solidFill>
                  <a:srgbClr val="FFFFFF"/>
                </a:solidFill>
                <a:latin typeface="Canva Sans Bold"/>
                <a:ea typeface="Canva Sans Bold"/>
                <a:cs typeface="Canva Sans Bold"/>
                <a:sym typeface="Canva Sans Bold"/>
              </a:rPr>
              <a:t>             digital vibe.</a:t>
            </a:r>
          </a:p>
        </p:txBody>
      </p:sp>
      <p:sp>
        <p:nvSpPr>
          <p:cNvPr name="TextBox 17" id="17"/>
          <p:cNvSpPr txBox="true"/>
          <p:nvPr/>
        </p:nvSpPr>
        <p:spPr>
          <a:xfrm rot="0">
            <a:off x="9041249" y="1209799"/>
            <a:ext cx="4520624" cy="1216024"/>
          </a:xfrm>
          <a:prstGeom prst="rect">
            <a:avLst/>
          </a:prstGeom>
        </p:spPr>
        <p:txBody>
          <a:bodyPr anchor="t" rtlCol="false" tIns="0" lIns="0" bIns="0" rIns="0">
            <a:spAutoFit/>
          </a:bodyPr>
          <a:lstStyle/>
          <a:p>
            <a:pPr algn="ctr">
              <a:lnSpc>
                <a:spcPts val="4900"/>
              </a:lnSpc>
            </a:pPr>
            <a:r>
              <a:rPr lang="en-US" b="true" sz="3500" u="sng">
                <a:solidFill>
                  <a:srgbClr val="FFFFFF"/>
                </a:solidFill>
                <a:latin typeface="Canva Sans Bold"/>
                <a:ea typeface="Canva Sans Bold"/>
                <a:cs typeface="Canva Sans Bold"/>
                <a:sym typeface="Canva Sans Bold"/>
              </a:rPr>
              <a:t>GREEN AND CYAN THEME</a:t>
            </a:r>
          </a:p>
        </p:txBody>
      </p:sp>
      <p:grpSp>
        <p:nvGrpSpPr>
          <p:cNvPr name="Group 18" id="18"/>
          <p:cNvGrpSpPr/>
          <p:nvPr/>
        </p:nvGrpSpPr>
        <p:grpSpPr>
          <a:xfrm rot="0">
            <a:off x="13561873" y="-11050521"/>
            <a:ext cx="5361708" cy="12871780"/>
            <a:chOff x="0" y="0"/>
            <a:chExt cx="1412137" cy="3390098"/>
          </a:xfrm>
        </p:grpSpPr>
        <p:sp>
          <p:nvSpPr>
            <p:cNvPr name="Freeform 19" id="19"/>
            <p:cNvSpPr/>
            <p:nvPr/>
          </p:nvSpPr>
          <p:spPr>
            <a:xfrm flipH="false" flipV="false" rot="0">
              <a:off x="0" y="0"/>
              <a:ext cx="1412137" cy="3390098"/>
            </a:xfrm>
            <a:custGeom>
              <a:avLst/>
              <a:gdLst/>
              <a:ahLst/>
              <a:cxnLst/>
              <a:rect r="r" b="b" t="t" l="l"/>
              <a:pathLst>
                <a:path h="3390098" w="1412137">
                  <a:moveTo>
                    <a:pt x="0" y="0"/>
                  </a:moveTo>
                  <a:lnTo>
                    <a:pt x="1412137" y="0"/>
                  </a:lnTo>
                  <a:lnTo>
                    <a:pt x="1412137" y="3390098"/>
                  </a:lnTo>
                  <a:lnTo>
                    <a:pt x="0" y="3390098"/>
                  </a:lnTo>
                  <a:close/>
                </a:path>
              </a:pathLst>
            </a:custGeom>
            <a:solidFill>
              <a:srgbClr val="4F7A18"/>
            </a:solidFill>
          </p:spPr>
        </p:sp>
        <p:sp>
          <p:nvSpPr>
            <p:cNvPr name="TextBox 20" id="20"/>
            <p:cNvSpPr txBox="true"/>
            <p:nvPr/>
          </p:nvSpPr>
          <p:spPr>
            <a:xfrm>
              <a:off x="0" y="-38100"/>
              <a:ext cx="1412137" cy="3428198"/>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4589853" y="349251"/>
            <a:ext cx="2669447" cy="863530"/>
          </a:xfrm>
          <a:prstGeom prst="rect">
            <a:avLst/>
          </a:prstGeom>
        </p:spPr>
        <p:txBody>
          <a:bodyPr anchor="t" rtlCol="false" tIns="0" lIns="0" bIns="0" rIns="0">
            <a:spAutoFit/>
          </a:bodyPr>
          <a:lstStyle/>
          <a:p>
            <a:pPr algn="ctr">
              <a:lnSpc>
                <a:spcPts val="7003"/>
              </a:lnSpc>
            </a:pPr>
            <a:r>
              <a:rPr lang="en-US" b="true" sz="5002" u="sng">
                <a:solidFill>
                  <a:srgbClr val="FFFFFF"/>
                </a:solidFill>
                <a:latin typeface="Canva Sans Bold"/>
                <a:ea typeface="Canva Sans Bold"/>
                <a:cs typeface="Canva Sans Bold"/>
                <a:sym typeface="Canva Sans Bold"/>
              </a:rPr>
              <a:t>DESIGN</a:t>
            </a:r>
          </a:p>
        </p:txBody>
      </p:sp>
    </p:spTree>
  </p:cSld>
  <p:clrMapOvr>
    <a:masterClrMapping/>
  </p:clrMapOvr>
  <p:transition spd="slow">
    <p:fade/>
  </p:transition>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1065944"/>
            <a:ext cx="4520624" cy="12871780"/>
            <a:chOff x="0" y="0"/>
            <a:chExt cx="1190617" cy="3390098"/>
          </a:xfrm>
        </p:grpSpPr>
        <p:sp>
          <p:nvSpPr>
            <p:cNvPr name="Freeform 3" id="3"/>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C1FF72"/>
            </a:solidFill>
          </p:spPr>
        </p:sp>
        <p:sp>
          <p:nvSpPr>
            <p:cNvPr name="TextBox 4" id="4"/>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85568" y="2235323"/>
            <a:ext cx="3949489" cy="5602180"/>
          </a:xfrm>
          <a:prstGeom prst="rect">
            <a:avLst/>
          </a:prstGeom>
        </p:spPr>
        <p:txBody>
          <a:bodyPr anchor="t" rtlCol="false" tIns="0" lIns="0" bIns="0" rIns="0">
            <a:spAutoFit/>
          </a:bodyPr>
          <a:lstStyle/>
          <a:p>
            <a:pPr algn="ctr">
              <a:lnSpc>
                <a:spcPts val="8843"/>
              </a:lnSpc>
            </a:pPr>
            <a:r>
              <a:rPr lang="en-US" sz="6316">
                <a:solidFill>
                  <a:srgbClr val="262626"/>
                </a:solidFill>
                <a:latin typeface="Neoneon"/>
                <a:ea typeface="Neoneon"/>
                <a:cs typeface="Neoneon"/>
                <a:sym typeface="Neoneon"/>
              </a:rPr>
              <a:t>the reason behind our design</a:t>
            </a:r>
          </a:p>
        </p:txBody>
      </p:sp>
      <p:grpSp>
        <p:nvGrpSpPr>
          <p:cNvPr name="Group 6" id="6"/>
          <p:cNvGrpSpPr/>
          <p:nvPr/>
        </p:nvGrpSpPr>
        <p:grpSpPr>
          <a:xfrm rot="0">
            <a:off x="4520624" y="-1420203"/>
            <a:ext cx="4520624" cy="11991963"/>
            <a:chOff x="0" y="0"/>
            <a:chExt cx="1190617" cy="3158377"/>
          </a:xfrm>
        </p:grpSpPr>
        <p:sp>
          <p:nvSpPr>
            <p:cNvPr name="Freeform 7" id="7"/>
            <p:cNvSpPr/>
            <p:nvPr/>
          </p:nvSpPr>
          <p:spPr>
            <a:xfrm flipH="false" flipV="false" rot="0">
              <a:off x="0" y="0"/>
              <a:ext cx="1190617" cy="3158377"/>
            </a:xfrm>
            <a:custGeom>
              <a:avLst/>
              <a:gdLst/>
              <a:ahLst/>
              <a:cxnLst/>
              <a:rect r="r" b="b" t="t" l="l"/>
              <a:pathLst>
                <a:path h="3158377" w="1190617">
                  <a:moveTo>
                    <a:pt x="0" y="0"/>
                  </a:moveTo>
                  <a:lnTo>
                    <a:pt x="1190617" y="0"/>
                  </a:lnTo>
                  <a:lnTo>
                    <a:pt x="1190617" y="3158377"/>
                  </a:lnTo>
                  <a:lnTo>
                    <a:pt x="0" y="3158377"/>
                  </a:lnTo>
                  <a:close/>
                </a:path>
              </a:pathLst>
            </a:custGeom>
            <a:solidFill>
              <a:srgbClr val="3E3F3F"/>
            </a:solidFill>
          </p:spPr>
        </p:sp>
        <p:sp>
          <p:nvSpPr>
            <p:cNvPr name="TextBox 8" id="8"/>
            <p:cNvSpPr txBox="true"/>
            <p:nvPr/>
          </p:nvSpPr>
          <p:spPr>
            <a:xfrm>
              <a:off x="0" y="-38100"/>
              <a:ext cx="1190617" cy="3196477"/>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9041249" y="-1860112"/>
            <a:ext cx="4520624" cy="12871780"/>
            <a:chOff x="0" y="0"/>
            <a:chExt cx="1190617" cy="3390098"/>
          </a:xfrm>
        </p:grpSpPr>
        <p:sp>
          <p:nvSpPr>
            <p:cNvPr name="Freeform 10" id="10"/>
            <p:cNvSpPr/>
            <p:nvPr/>
          </p:nvSpPr>
          <p:spPr>
            <a:xfrm flipH="false" flipV="false" rot="0">
              <a:off x="0" y="0"/>
              <a:ext cx="1190617" cy="3390098"/>
            </a:xfrm>
            <a:custGeom>
              <a:avLst/>
              <a:gdLst/>
              <a:ahLst/>
              <a:cxnLst/>
              <a:rect r="r" b="b" t="t" l="l"/>
              <a:pathLst>
                <a:path h="3390098" w="1190617">
                  <a:moveTo>
                    <a:pt x="0" y="0"/>
                  </a:moveTo>
                  <a:lnTo>
                    <a:pt x="1190617" y="0"/>
                  </a:lnTo>
                  <a:lnTo>
                    <a:pt x="1190617" y="3390098"/>
                  </a:lnTo>
                  <a:lnTo>
                    <a:pt x="0" y="3390098"/>
                  </a:lnTo>
                  <a:close/>
                </a:path>
              </a:pathLst>
            </a:custGeom>
            <a:solidFill>
              <a:srgbClr val="00BF63"/>
            </a:solidFill>
          </p:spPr>
        </p:sp>
        <p:sp>
          <p:nvSpPr>
            <p:cNvPr name="TextBox 11" id="11"/>
            <p:cNvSpPr txBox="true"/>
            <p:nvPr/>
          </p:nvSpPr>
          <p:spPr>
            <a:xfrm>
              <a:off x="0" y="-38100"/>
              <a:ext cx="1190617" cy="3428198"/>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4821149" y="1182541"/>
            <a:ext cx="3919574" cy="854148"/>
          </a:xfrm>
          <a:prstGeom prst="rect">
            <a:avLst/>
          </a:prstGeom>
        </p:spPr>
        <p:txBody>
          <a:bodyPr anchor="t" rtlCol="false" tIns="0" lIns="0" bIns="0" rIns="0">
            <a:spAutoFit/>
          </a:bodyPr>
          <a:lstStyle/>
          <a:p>
            <a:pPr algn="ctr">
              <a:lnSpc>
                <a:spcPts val="6995"/>
              </a:lnSpc>
            </a:pPr>
            <a:r>
              <a:rPr lang="en-US" b="true" sz="4997" u="sng">
                <a:solidFill>
                  <a:srgbClr val="FFFFFF"/>
                </a:solidFill>
                <a:latin typeface="Canva Sans Bold"/>
                <a:ea typeface="Canva Sans Bold"/>
                <a:cs typeface="Canva Sans Bold"/>
                <a:sym typeface="Canva Sans Bold"/>
              </a:rPr>
              <a:t>DARK MODE </a:t>
            </a:r>
          </a:p>
        </p:txBody>
      </p:sp>
      <p:sp>
        <p:nvSpPr>
          <p:cNvPr name="TextBox 13" id="13"/>
          <p:cNvSpPr txBox="true"/>
          <p:nvPr/>
        </p:nvSpPr>
        <p:spPr>
          <a:xfrm rot="0">
            <a:off x="5320971" y="2795941"/>
            <a:ext cx="2919931" cy="5065236"/>
          </a:xfrm>
          <a:prstGeom prst="rect">
            <a:avLst/>
          </a:prstGeom>
        </p:spPr>
        <p:txBody>
          <a:bodyPr anchor="t" rtlCol="false" tIns="0" lIns="0" bIns="0" rIns="0">
            <a:spAutoFit/>
          </a:bodyPr>
          <a:lstStyle/>
          <a:p>
            <a:pPr algn="ctr">
              <a:lnSpc>
                <a:spcPts val="5753"/>
              </a:lnSpc>
            </a:pPr>
            <a:r>
              <a:rPr lang="en-US" sz="4109" b="true">
                <a:solidFill>
                  <a:srgbClr val="FFFFFF"/>
                </a:solidFill>
                <a:latin typeface="Canva Sans Bold"/>
                <a:ea typeface="Canva Sans Bold"/>
                <a:cs typeface="Canva Sans Bold"/>
                <a:sym typeface="Canva Sans Bold"/>
              </a:rPr>
              <a:t>makes</a:t>
            </a:r>
            <a:r>
              <a:rPr lang="en-US" b="true" sz="4109">
                <a:solidFill>
                  <a:srgbClr val="FFFFFF"/>
                </a:solidFill>
                <a:latin typeface="Canva Sans Bold"/>
                <a:ea typeface="Canva Sans Bold"/>
                <a:cs typeface="Canva Sans Bold"/>
                <a:sym typeface="Canva Sans Bold"/>
              </a:rPr>
              <a:t> people look more pleasing to the eye and not too bright</a:t>
            </a:r>
          </a:p>
        </p:txBody>
      </p:sp>
      <p:grpSp>
        <p:nvGrpSpPr>
          <p:cNvPr name="Group 14" id="14"/>
          <p:cNvGrpSpPr/>
          <p:nvPr/>
        </p:nvGrpSpPr>
        <p:grpSpPr>
          <a:xfrm rot="0">
            <a:off x="13561873" y="-2202972"/>
            <a:ext cx="5361708" cy="12871780"/>
            <a:chOff x="0" y="0"/>
            <a:chExt cx="1412137" cy="3390098"/>
          </a:xfrm>
        </p:grpSpPr>
        <p:sp>
          <p:nvSpPr>
            <p:cNvPr name="Freeform 15" id="15"/>
            <p:cNvSpPr/>
            <p:nvPr/>
          </p:nvSpPr>
          <p:spPr>
            <a:xfrm flipH="false" flipV="false" rot="0">
              <a:off x="0" y="0"/>
              <a:ext cx="1412137" cy="3390098"/>
            </a:xfrm>
            <a:custGeom>
              <a:avLst/>
              <a:gdLst/>
              <a:ahLst/>
              <a:cxnLst/>
              <a:rect r="r" b="b" t="t" l="l"/>
              <a:pathLst>
                <a:path h="3390098" w="1412137">
                  <a:moveTo>
                    <a:pt x="0" y="0"/>
                  </a:moveTo>
                  <a:lnTo>
                    <a:pt x="1412137" y="0"/>
                  </a:lnTo>
                  <a:lnTo>
                    <a:pt x="1412137" y="3390098"/>
                  </a:lnTo>
                  <a:lnTo>
                    <a:pt x="0" y="3390098"/>
                  </a:lnTo>
                  <a:close/>
                </a:path>
              </a:pathLst>
            </a:custGeom>
            <a:solidFill>
              <a:srgbClr val="4F7A18"/>
            </a:solidFill>
          </p:spPr>
        </p:sp>
        <p:sp>
          <p:nvSpPr>
            <p:cNvPr name="TextBox 16" id="16"/>
            <p:cNvSpPr txBox="true"/>
            <p:nvPr/>
          </p:nvSpPr>
          <p:spPr>
            <a:xfrm>
              <a:off x="0" y="-38100"/>
              <a:ext cx="1412137" cy="3428198"/>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9457747" y="3022303"/>
            <a:ext cx="3687629" cy="1553475"/>
          </a:xfrm>
          <a:prstGeom prst="rect">
            <a:avLst/>
          </a:prstGeom>
        </p:spPr>
        <p:txBody>
          <a:bodyPr anchor="t" rtlCol="false" tIns="0" lIns="0" bIns="0" rIns="0">
            <a:spAutoFit/>
          </a:bodyPr>
          <a:lstStyle/>
          <a:p>
            <a:pPr algn="l">
              <a:lnSpc>
                <a:spcPts val="4150"/>
              </a:lnSpc>
            </a:pPr>
            <a:r>
              <a:rPr lang="en-US" sz="2964" b="true">
                <a:solidFill>
                  <a:srgbClr val="FFFFFF"/>
                </a:solidFill>
                <a:latin typeface="Canva Sans Bold"/>
                <a:ea typeface="Canva Sans Bold"/>
                <a:cs typeface="Canva Sans Bold"/>
                <a:sym typeface="Canva Sans Bold"/>
              </a:rPr>
              <a:t>feel modern, fresh, and techy </a:t>
            </a:r>
          </a:p>
          <a:p>
            <a:pPr algn="l">
              <a:lnSpc>
                <a:spcPts val="4150"/>
              </a:lnSpc>
            </a:pPr>
          </a:p>
        </p:txBody>
      </p:sp>
      <p:sp>
        <p:nvSpPr>
          <p:cNvPr name="TextBox 18" id="18"/>
          <p:cNvSpPr txBox="true"/>
          <p:nvPr/>
        </p:nvSpPr>
        <p:spPr>
          <a:xfrm rot="0">
            <a:off x="9326999" y="4933364"/>
            <a:ext cx="4836031" cy="1553475"/>
          </a:xfrm>
          <a:prstGeom prst="rect">
            <a:avLst/>
          </a:prstGeom>
        </p:spPr>
        <p:txBody>
          <a:bodyPr anchor="t" rtlCol="false" tIns="0" lIns="0" bIns="0" rIns="0">
            <a:spAutoFit/>
          </a:bodyPr>
          <a:lstStyle/>
          <a:p>
            <a:pPr algn="l">
              <a:lnSpc>
                <a:spcPts val="4150"/>
              </a:lnSpc>
            </a:pPr>
            <a:r>
              <a:rPr lang="en-US" sz="2964" b="true">
                <a:solidFill>
                  <a:srgbClr val="FFFFFF"/>
                </a:solidFill>
                <a:latin typeface="Canva Sans Bold"/>
                <a:ea typeface="Canva Sans Bold"/>
                <a:cs typeface="Canva Sans Bold"/>
                <a:sym typeface="Canva Sans Bold"/>
              </a:rPr>
              <a:t>Green : gives a sense </a:t>
            </a:r>
          </a:p>
          <a:p>
            <a:pPr algn="l">
              <a:lnSpc>
                <a:spcPts val="4150"/>
              </a:lnSpc>
            </a:pPr>
            <a:r>
              <a:rPr lang="en-US" sz="2964" b="true">
                <a:solidFill>
                  <a:srgbClr val="FFFFFF"/>
                </a:solidFill>
                <a:latin typeface="Canva Sans Bold"/>
                <a:ea typeface="Canva Sans Bold"/>
                <a:cs typeface="Canva Sans Bold"/>
                <a:sym typeface="Canva Sans Bold"/>
              </a:rPr>
              <a:t>               of energy and </a:t>
            </a:r>
          </a:p>
          <a:p>
            <a:pPr algn="l">
              <a:lnSpc>
                <a:spcPts val="4150"/>
              </a:lnSpc>
            </a:pPr>
            <a:r>
              <a:rPr lang="en-US" sz="2964" b="true">
                <a:solidFill>
                  <a:srgbClr val="FFFFFF"/>
                </a:solidFill>
                <a:latin typeface="Canva Sans Bold"/>
                <a:ea typeface="Canva Sans Bold"/>
                <a:cs typeface="Canva Sans Bold"/>
                <a:sym typeface="Canva Sans Bold"/>
              </a:rPr>
              <a:t>               trust</a:t>
            </a:r>
          </a:p>
        </p:txBody>
      </p:sp>
      <p:sp>
        <p:nvSpPr>
          <p:cNvPr name="TextBox 19" id="19"/>
          <p:cNvSpPr txBox="true"/>
          <p:nvPr/>
        </p:nvSpPr>
        <p:spPr>
          <a:xfrm rot="0">
            <a:off x="9326999" y="7294127"/>
            <a:ext cx="4417873" cy="1029600"/>
          </a:xfrm>
          <a:prstGeom prst="rect">
            <a:avLst/>
          </a:prstGeom>
        </p:spPr>
        <p:txBody>
          <a:bodyPr anchor="t" rtlCol="false" tIns="0" lIns="0" bIns="0" rIns="0">
            <a:spAutoFit/>
          </a:bodyPr>
          <a:lstStyle/>
          <a:p>
            <a:pPr algn="l">
              <a:lnSpc>
                <a:spcPts val="4150"/>
              </a:lnSpc>
            </a:pPr>
            <a:r>
              <a:rPr lang="en-US" sz="2964" b="true">
                <a:solidFill>
                  <a:srgbClr val="FFFFFF"/>
                </a:solidFill>
                <a:latin typeface="Canva Sans Bold"/>
                <a:ea typeface="Canva Sans Bold"/>
                <a:cs typeface="Canva Sans Bold"/>
                <a:sym typeface="Canva Sans Bold"/>
              </a:rPr>
              <a:t>Cyan : adds a cool,</a:t>
            </a:r>
          </a:p>
          <a:p>
            <a:pPr algn="l">
              <a:lnSpc>
                <a:spcPts val="4150"/>
              </a:lnSpc>
            </a:pPr>
            <a:r>
              <a:rPr lang="en-US" sz="2964" b="true">
                <a:solidFill>
                  <a:srgbClr val="FFFFFF"/>
                </a:solidFill>
                <a:latin typeface="Canva Sans Bold"/>
                <a:ea typeface="Canva Sans Bold"/>
                <a:cs typeface="Canva Sans Bold"/>
                <a:sym typeface="Canva Sans Bold"/>
              </a:rPr>
              <a:t>             digital vibe.</a:t>
            </a:r>
          </a:p>
        </p:txBody>
      </p:sp>
      <p:sp>
        <p:nvSpPr>
          <p:cNvPr name="TextBox 20" id="20"/>
          <p:cNvSpPr txBox="true"/>
          <p:nvPr/>
        </p:nvSpPr>
        <p:spPr>
          <a:xfrm rot="0">
            <a:off x="14290985" y="2473784"/>
            <a:ext cx="3502220" cy="1144662"/>
          </a:xfrm>
          <a:prstGeom prst="rect">
            <a:avLst/>
          </a:prstGeom>
        </p:spPr>
        <p:txBody>
          <a:bodyPr anchor="t" rtlCol="false" tIns="0" lIns="0" bIns="0" rIns="0">
            <a:spAutoFit/>
          </a:bodyPr>
          <a:lstStyle/>
          <a:p>
            <a:pPr algn="ctr">
              <a:lnSpc>
                <a:spcPts val="4633"/>
              </a:lnSpc>
            </a:pPr>
            <a:r>
              <a:rPr lang="en-US" sz="3309" b="true">
                <a:solidFill>
                  <a:srgbClr val="FFFFFF"/>
                </a:solidFill>
                <a:latin typeface="Canva Sans Bold"/>
                <a:ea typeface="Canva Sans Bold"/>
                <a:cs typeface="Canva Sans Bold"/>
                <a:sym typeface="Canva Sans Bold"/>
              </a:rPr>
              <a:t>be</a:t>
            </a:r>
            <a:r>
              <a:rPr lang="en-US" b="true" sz="3309">
                <a:solidFill>
                  <a:srgbClr val="FFFFFF"/>
                </a:solidFill>
                <a:latin typeface="Canva Sans Bold"/>
                <a:ea typeface="Canva Sans Bold"/>
                <a:cs typeface="Canva Sans Bold"/>
                <a:sym typeface="Canva Sans Bold"/>
              </a:rPr>
              <a:t> clean and easy to use. </a:t>
            </a:r>
          </a:p>
        </p:txBody>
      </p:sp>
      <p:sp>
        <p:nvSpPr>
          <p:cNvPr name="TextBox 21" id="21"/>
          <p:cNvSpPr txBox="true"/>
          <p:nvPr/>
        </p:nvSpPr>
        <p:spPr>
          <a:xfrm rot="0">
            <a:off x="14290985" y="3951822"/>
            <a:ext cx="3502220" cy="4630812"/>
          </a:xfrm>
          <a:prstGeom prst="rect">
            <a:avLst/>
          </a:prstGeom>
        </p:spPr>
        <p:txBody>
          <a:bodyPr anchor="t" rtlCol="false" tIns="0" lIns="0" bIns="0" rIns="0">
            <a:spAutoFit/>
          </a:bodyPr>
          <a:lstStyle/>
          <a:p>
            <a:pPr algn="l">
              <a:lnSpc>
                <a:spcPts val="4633"/>
              </a:lnSpc>
            </a:pPr>
            <a:r>
              <a:rPr lang="en-US" sz="3309" b="true">
                <a:solidFill>
                  <a:srgbClr val="FFFFFF"/>
                </a:solidFill>
                <a:latin typeface="Canva Sans Bold"/>
                <a:ea typeface="Canva Sans Bold"/>
                <a:cs typeface="Canva Sans Bold"/>
                <a:sym typeface="Canva Sans Bold"/>
              </a:rPr>
              <a:t>Each part has its own section —&gt; product, review, checkout : </a:t>
            </a:r>
          </a:p>
          <a:p>
            <a:pPr algn="l">
              <a:lnSpc>
                <a:spcPts val="4633"/>
              </a:lnSpc>
            </a:pPr>
          </a:p>
          <a:p>
            <a:pPr algn="l">
              <a:lnSpc>
                <a:spcPts val="4633"/>
              </a:lnSpc>
            </a:pPr>
            <a:r>
              <a:rPr lang="en-US" sz="3309" b="true">
                <a:solidFill>
                  <a:srgbClr val="FFFFFF"/>
                </a:solidFill>
                <a:latin typeface="Canva Sans Bold"/>
                <a:ea typeface="Canva Sans Bold"/>
                <a:cs typeface="Canva Sans Bold"/>
                <a:sym typeface="Canva Sans Bold"/>
              </a:rPr>
              <a:t>so users can find what they need fast.</a:t>
            </a:r>
          </a:p>
        </p:txBody>
      </p:sp>
      <p:sp>
        <p:nvSpPr>
          <p:cNvPr name="TextBox 22" id="22"/>
          <p:cNvSpPr txBox="true"/>
          <p:nvPr/>
        </p:nvSpPr>
        <p:spPr>
          <a:xfrm rot="0">
            <a:off x="9041249" y="1209799"/>
            <a:ext cx="4520624" cy="1216024"/>
          </a:xfrm>
          <a:prstGeom prst="rect">
            <a:avLst/>
          </a:prstGeom>
        </p:spPr>
        <p:txBody>
          <a:bodyPr anchor="t" rtlCol="false" tIns="0" lIns="0" bIns="0" rIns="0">
            <a:spAutoFit/>
          </a:bodyPr>
          <a:lstStyle/>
          <a:p>
            <a:pPr algn="ctr">
              <a:lnSpc>
                <a:spcPts val="4900"/>
              </a:lnSpc>
            </a:pPr>
            <a:r>
              <a:rPr lang="en-US" b="true" sz="3500" u="sng">
                <a:solidFill>
                  <a:srgbClr val="FFFFFF"/>
                </a:solidFill>
                <a:latin typeface="Canva Sans Bold"/>
                <a:ea typeface="Canva Sans Bold"/>
                <a:cs typeface="Canva Sans Bold"/>
                <a:sym typeface="Canva Sans Bold"/>
              </a:rPr>
              <a:t>GREEN AND CYAN THEME</a:t>
            </a:r>
          </a:p>
        </p:txBody>
      </p:sp>
      <p:sp>
        <p:nvSpPr>
          <p:cNvPr name="TextBox 23" id="23"/>
          <p:cNvSpPr txBox="true"/>
          <p:nvPr/>
        </p:nvSpPr>
        <p:spPr>
          <a:xfrm rot="0">
            <a:off x="14707372" y="1276879"/>
            <a:ext cx="2669447" cy="863530"/>
          </a:xfrm>
          <a:prstGeom prst="rect">
            <a:avLst/>
          </a:prstGeom>
        </p:spPr>
        <p:txBody>
          <a:bodyPr anchor="t" rtlCol="false" tIns="0" lIns="0" bIns="0" rIns="0">
            <a:spAutoFit/>
          </a:bodyPr>
          <a:lstStyle/>
          <a:p>
            <a:pPr algn="ctr">
              <a:lnSpc>
                <a:spcPts val="7003"/>
              </a:lnSpc>
            </a:pPr>
            <a:r>
              <a:rPr lang="en-US" b="true" sz="5002" u="sng">
                <a:solidFill>
                  <a:srgbClr val="FFFFFF"/>
                </a:solidFill>
                <a:latin typeface="Canva Sans Bold"/>
                <a:ea typeface="Canva Sans Bold"/>
                <a:cs typeface="Canva Sans Bold"/>
                <a:sym typeface="Canva Sans Bold"/>
              </a:rPr>
              <a:t>DESIGN</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DAGvB6jCWGo</dc:identifier>
  <dcterms:modified xsi:type="dcterms:W3CDTF">2011-08-01T06:04:30Z</dcterms:modified>
  <cp:revision>1</cp:revision>
  <dc:title>Auron - Website</dc:title>
</cp:coreProperties>
</file>