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98" d="100"/>
          <a:sy n="98" d="100"/>
        </p:scale>
        <p:origin x="72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FC2-34F4-4426-B1D3-EF57FB1F97D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54-205B-4FC2-AE1B-8509FC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FC2-34F4-4426-B1D3-EF57FB1F97D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54-205B-4FC2-AE1B-8509FC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07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FC2-34F4-4426-B1D3-EF57FB1F97D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54-205B-4FC2-AE1B-8509FC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FC2-34F4-4426-B1D3-EF57FB1F97D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54-205B-4FC2-AE1B-8509FC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7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FC2-34F4-4426-B1D3-EF57FB1F97D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54-205B-4FC2-AE1B-8509FC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3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FC2-34F4-4426-B1D3-EF57FB1F97D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54-205B-4FC2-AE1B-8509FC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0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FC2-34F4-4426-B1D3-EF57FB1F97D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54-205B-4FC2-AE1B-8509FC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1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FC2-34F4-4426-B1D3-EF57FB1F97D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54-205B-4FC2-AE1B-8509FC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77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FC2-34F4-4426-B1D3-EF57FB1F97D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54-205B-4FC2-AE1B-8509FC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31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FC2-34F4-4426-B1D3-EF57FB1F97D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54-205B-4FC2-AE1B-8509FC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4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7FC2-34F4-4426-B1D3-EF57FB1F97D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DE554-205B-4FC2-AE1B-8509FC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8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7FC2-34F4-4426-B1D3-EF57FB1F97D5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E554-205B-4FC2-AE1B-8509FC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846686" y="2256918"/>
            <a:ext cx="4035545" cy="4549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아이디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33167" y="3681801"/>
            <a:ext cx="221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찾기 </a:t>
            </a:r>
            <a:r>
              <a:rPr lang="en-US" altLang="ko-KR" sz="1200" dirty="0" smtClean="0"/>
              <a:t>| </a:t>
            </a:r>
            <a:r>
              <a:rPr lang="ko-KR" altLang="en-US" sz="1200" dirty="0" smtClean="0"/>
              <a:t>비밀번호 찾기 </a:t>
            </a:r>
            <a:endParaRPr lang="ko-KR" altLang="en-US" sz="12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46686" y="4710757"/>
            <a:ext cx="4035545" cy="454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46686" y="4150143"/>
            <a:ext cx="4035545" cy="45492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846686" y="2809492"/>
            <a:ext cx="4035545" cy="4549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0899" y="1230716"/>
            <a:ext cx="1444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로그인</a:t>
            </a:r>
            <a:endParaRPr lang="ko-KR" altLang="en-US" sz="3200" b="1" dirty="0"/>
          </a:p>
        </p:txBody>
      </p:sp>
      <p:sp>
        <p:nvSpPr>
          <p:cNvPr id="15" name="직사각형 14"/>
          <p:cNvSpPr/>
          <p:nvPr/>
        </p:nvSpPr>
        <p:spPr>
          <a:xfrm>
            <a:off x="0" y="1"/>
            <a:ext cx="12192000" cy="699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공통 헤더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0" y="6158524"/>
            <a:ext cx="12192000" cy="699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공통 헤더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62647" y="101683"/>
            <a:ext cx="972766" cy="496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9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0847" y="927283"/>
            <a:ext cx="110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258438" y="1416176"/>
            <a:ext cx="7675124" cy="5165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46715" y="2514815"/>
            <a:ext cx="2245411" cy="4280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746715" y="3153090"/>
            <a:ext cx="2245411" cy="4280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46715" y="3801048"/>
            <a:ext cx="2245411" cy="4280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746715" y="1879945"/>
            <a:ext cx="2245411" cy="4280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2192000" cy="64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상단 공통 헤더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05421" y="1876325"/>
            <a:ext cx="150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>
                <a:solidFill>
                  <a:schemeClr val="accent2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98921" y="2536456"/>
            <a:ext cx="150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</a:t>
            </a:r>
            <a:r>
              <a:rPr lang="en-US" altLang="ko-KR" dirty="0">
                <a:solidFill>
                  <a:schemeClr val="accent2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98921" y="3164653"/>
            <a:ext cx="199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비밀번호 확인</a:t>
            </a:r>
            <a:r>
              <a:rPr lang="en-US" altLang="ko-KR" dirty="0">
                <a:solidFill>
                  <a:schemeClr val="accent2"/>
                </a:solidFill>
              </a:rPr>
              <a:t> *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98921" y="3813110"/>
            <a:ext cx="176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>
                <a:solidFill>
                  <a:schemeClr val="accent2"/>
                </a:solidFill>
              </a:rPr>
              <a:t> * 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8921" y="4478644"/>
            <a:ext cx="176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휴대전화</a:t>
            </a:r>
            <a:r>
              <a:rPr lang="en-US" altLang="ko-KR" dirty="0">
                <a:solidFill>
                  <a:schemeClr val="accent2"/>
                </a:solidFill>
              </a:rPr>
              <a:t> * 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46715" y="4455573"/>
            <a:ext cx="1078092" cy="4280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smtClean="0"/>
              <a:t>▽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0" y="6188911"/>
            <a:ext cx="12192000" cy="64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하단 공통 헤더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10919" y="1879945"/>
            <a:ext cx="2630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영 소문자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숫자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, 4~16</a:t>
            </a:r>
            <a:r>
              <a:rPr lang="ko-KR" altLang="en-US" sz="1200" dirty="0" smtClean="0">
                <a:solidFill>
                  <a:schemeClr val="bg1">
                    <a:lumMod val="85000"/>
                  </a:schemeClr>
                </a:solidFill>
              </a:rPr>
              <a:t>자</a:t>
            </a:r>
            <a:r>
              <a:rPr lang="en-US" altLang="ko-KR" sz="12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10919" y="2361044"/>
            <a:ext cx="2928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 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영문 대소문자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숫자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특수문자 중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가지 이상 조합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, 10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~16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</a:rPr>
              <a:t>자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36497" y="4449302"/>
            <a:ext cx="1078092" cy="4280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326279" y="4441114"/>
            <a:ext cx="1078092" cy="42801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258438" y="5214026"/>
            <a:ext cx="7675124" cy="9748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◎전체 동의합니다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01557" y="76031"/>
            <a:ext cx="1011677" cy="496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96008" y="1158115"/>
            <a:ext cx="1228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accent2"/>
                </a:solidFill>
              </a:rPr>
              <a:t>* </a:t>
            </a:r>
            <a:r>
              <a:rPr lang="ko-KR" altLang="en-US" sz="1200" dirty="0" smtClean="0"/>
              <a:t>필수입력사항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225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52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KTE</dc:creator>
  <cp:lastModifiedBy>KTE</cp:lastModifiedBy>
  <cp:revision>8</cp:revision>
  <dcterms:created xsi:type="dcterms:W3CDTF">2024-09-12T07:03:43Z</dcterms:created>
  <dcterms:modified xsi:type="dcterms:W3CDTF">2024-09-12T08:24:54Z</dcterms:modified>
</cp:coreProperties>
</file>