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DD1"/>
    <a:srgbClr val="FFFFFF"/>
    <a:srgbClr val="FFFFCC"/>
    <a:srgbClr val="35FB4D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48588-862B-41CE-B9ED-A6A4A6866BDD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4656-866E-48DB-988C-127CC2A0D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6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0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CAE8-9D76-48F7-963F-79A818E1BABE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9B0E-2144-4581-8BF8-B9048894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99259" y="615142"/>
            <a:ext cx="11538065" cy="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262" y="182881"/>
            <a:ext cx="831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로고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6318" y="244435"/>
            <a:ext cx="327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메뉴 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 BEST / NEW /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카테고리 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25151" y="244437"/>
            <a:ext cx="224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마이페이지</a:t>
            </a:r>
            <a:r>
              <a:rPr lang="ko-KR" altLang="en-US" sz="11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장바구니 </a:t>
            </a:r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검색창</a:t>
            </a:r>
            <a:endParaRPr lang="ko-KR" altLang="en-US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2432" y="1504950"/>
            <a:ext cx="6682568" cy="5238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적립금 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0p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쿠폰 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0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예치금  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0p</a:t>
            </a:r>
            <a:endParaRPr lang="ko-KR" altLang="en-US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2432" y="1133475"/>
            <a:ext cx="6682568" cy="371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멤버십 등급                                                              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[             ]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</a:t>
            </a:r>
            <a:endParaRPr lang="ko-KR" altLang="en-US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48344" y="110874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마이페이지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259" y="1766887"/>
            <a:ext cx="1447800" cy="6307844"/>
          </a:xfrm>
          <a:prstGeom prst="rect">
            <a:avLst/>
          </a:prstGeom>
          <a:noFill/>
        </p:spPr>
        <p:txBody>
          <a:bodyPr wrap="square" bIns="288000" rtlCol="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마이쇼핑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주문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배송 조회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관심상품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나의</a:t>
            </a:r>
            <a:r>
              <a:rPr lang="en-US" altLang="ko-KR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정보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회원정보 수정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공지사항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FAQ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1:1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문의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42432" y="3419475"/>
            <a:ext cx="6758767" cy="9810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    &gt;    0    &gt;    0    &gt;    0    &gt;    0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주문접수      결제완료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배송준비중</a:t>
            </a:r>
            <a:r>
              <a:rPr lang="ko-KR" altLang="en-US" sz="1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배송중</a:t>
            </a:r>
            <a:r>
              <a:rPr lang="ko-KR" altLang="en-US" sz="1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배송완료</a:t>
            </a:r>
            <a:endParaRPr lang="ko-KR" altLang="en-US" sz="12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2432" y="3009900"/>
            <a:ext cx="675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주문</a:t>
            </a:r>
            <a:r>
              <a:rPr lang="en-US" altLang="ko-KR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배송 조회 </a:t>
            </a:r>
            <a:r>
              <a:rPr lang="en-US" altLang="ko-KR" sz="10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0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최근 </a:t>
            </a:r>
            <a:r>
              <a:rPr lang="en-US" altLang="ko-KR" sz="10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0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                                                                            </a:t>
            </a:r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더보기</a:t>
            </a:r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5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2900" y="49690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로고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9259" y="4863292"/>
            <a:ext cx="11538065" cy="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366106" y="5338348"/>
            <a:ext cx="12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소개글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5541" y="5030571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고객센터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FAQ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게시판 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6731" y="241102"/>
            <a:ext cx="602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관심상품                 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                                        </a:t>
            </a:r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더보기</a:t>
            </a:r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81489" y="1149309"/>
            <a:ext cx="1490786" cy="1422441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!</a:t>
            </a:r>
            <a:endParaRPr lang="ko-KR" altLang="en-US" sz="5400" b="1" dirty="0">
              <a:solidFill>
                <a:schemeClr val="bg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743200" y="644129"/>
            <a:ext cx="6677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43200" y="3844529"/>
            <a:ext cx="6677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3364" y="2820617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관심상품 내역이 없습니다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343" y="116411"/>
            <a:ext cx="1447800" cy="6307844"/>
          </a:xfrm>
          <a:prstGeom prst="rect">
            <a:avLst/>
          </a:prstGeom>
          <a:noFill/>
        </p:spPr>
        <p:txBody>
          <a:bodyPr wrap="square" bIns="288000" rtlCol="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마이쇼핑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주문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배송 조회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관심상품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나의</a:t>
            </a:r>
            <a:r>
              <a:rPr lang="en-US" altLang="ko-KR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정보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회원정보 수정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공지사항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FAQ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1:1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문의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6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299259" y="615142"/>
            <a:ext cx="11538065" cy="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262" y="182881"/>
            <a:ext cx="831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로고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6318" y="244435"/>
            <a:ext cx="327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메뉴 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 BEST / NEW /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카테고리 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25151" y="244437"/>
            <a:ext cx="224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마이페이지</a:t>
            </a:r>
            <a:r>
              <a:rPr lang="ko-KR" altLang="en-US" sz="11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장바구니 </a:t>
            </a:r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검색창</a:t>
            </a:r>
            <a:endParaRPr lang="ko-KR" altLang="en-US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248344" y="107549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마이페이지</a:t>
            </a:r>
            <a:endParaRPr lang="ko-KR" altLang="en-US" sz="16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9" y="1741948"/>
            <a:ext cx="1447800" cy="6307844"/>
          </a:xfrm>
          <a:prstGeom prst="rect">
            <a:avLst/>
          </a:prstGeom>
          <a:noFill/>
        </p:spPr>
        <p:txBody>
          <a:bodyPr wrap="square" bIns="288000" rtlCol="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마이쇼핑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주문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배송 조회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관심상품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나의</a:t>
            </a:r>
            <a:r>
              <a:rPr lang="en-US" altLang="ko-KR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정보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회원정보 수정</a:t>
            </a:r>
            <a:endParaRPr lang="en-US" altLang="ko-KR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공지사항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FAQ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1:1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문의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29775" y="1197063"/>
            <a:ext cx="667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기본정보                 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                                                </a:t>
            </a:r>
            <a:r>
              <a:rPr lang="en-US" altLang="ko-KR" sz="1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* 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필수입력사항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734887" y="1600090"/>
            <a:ext cx="6677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2685009" y="2176084"/>
            <a:ext cx="6930910" cy="273848"/>
            <a:chOff x="2919672" y="2179544"/>
            <a:chExt cx="6492240" cy="273848"/>
          </a:xfrm>
        </p:grpSpPr>
        <p:sp>
          <p:nvSpPr>
            <p:cNvPr id="39" name="TextBox 38"/>
            <p:cNvSpPr txBox="1"/>
            <p:nvPr/>
          </p:nvSpPr>
          <p:spPr>
            <a:xfrm>
              <a:off x="2919672" y="2193356"/>
              <a:ext cx="649224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비밀번호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                                                         (</a:t>
              </a:r>
              <a:r>
                <a:rPr lang="ko-KR" altLang="en-US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영문 대소문자</a:t>
              </a:r>
              <a:r>
                <a:rPr lang="en-US" altLang="ko-KR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/</a:t>
              </a:r>
              <a:r>
                <a:rPr lang="ko-KR" altLang="en-US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숫자</a:t>
              </a:r>
              <a:r>
                <a:rPr lang="en-US" altLang="ko-KR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/</a:t>
              </a:r>
              <a:r>
                <a:rPr lang="ko-KR" altLang="en-US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특수문자 중 </a:t>
              </a:r>
              <a:r>
                <a:rPr lang="en-US" altLang="ko-KR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2</a:t>
              </a:r>
              <a:r>
                <a:rPr lang="ko-KR" altLang="en-US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가지 이상 조합</a:t>
              </a:r>
              <a:r>
                <a:rPr lang="en-US" altLang="ko-KR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, 10</a:t>
              </a:r>
              <a:r>
                <a:rPr lang="ko-KR" altLang="en-US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자</a:t>
              </a:r>
              <a:r>
                <a:rPr lang="en-US" altLang="ko-KR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~16</a:t>
              </a:r>
              <a:r>
                <a:rPr lang="ko-KR" altLang="en-US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자</a:t>
              </a:r>
              <a:r>
                <a:rPr lang="en-US" altLang="ko-KR" sz="10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)</a:t>
              </a:r>
              <a:endParaRPr lang="ko-KR" altLang="en-US" sz="10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043023" y="2179544"/>
              <a:ext cx="1803282" cy="2738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85009" y="1747509"/>
            <a:ext cx="6930910" cy="273848"/>
            <a:chOff x="2919672" y="2179544"/>
            <a:chExt cx="6492240" cy="273848"/>
          </a:xfrm>
        </p:grpSpPr>
        <p:sp>
          <p:nvSpPr>
            <p:cNvPr id="47" name="TextBox 46"/>
            <p:cNvSpPr txBox="1"/>
            <p:nvPr/>
          </p:nvSpPr>
          <p:spPr>
            <a:xfrm>
              <a:off x="2919672" y="2193356"/>
              <a:ext cx="649224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아이디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                                                            (</a:t>
              </a:r>
              <a:r>
                <a:rPr lang="ko-KR" altLang="en-US" sz="1000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영문소문자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/</a:t>
              </a:r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숫자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, 4~16</a:t>
              </a:r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자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)</a:t>
              </a:r>
              <a:endParaRPr lang="ko-KR" altLang="en-US" sz="10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43023" y="2179544"/>
              <a:ext cx="1803282" cy="27384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678341" y="2601625"/>
            <a:ext cx="6930910" cy="281694"/>
            <a:chOff x="2659065" y="2333537"/>
            <a:chExt cx="6492240" cy="281694"/>
          </a:xfrm>
        </p:grpSpPr>
        <p:sp>
          <p:nvSpPr>
            <p:cNvPr id="50" name="TextBox 49"/>
            <p:cNvSpPr txBox="1"/>
            <p:nvPr/>
          </p:nvSpPr>
          <p:spPr>
            <a:xfrm>
              <a:off x="2659065" y="2369010"/>
              <a:ext cx="649224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비밀번호 확인</a:t>
              </a:r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ko-KR" altLang="en-US" sz="10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788662" y="2333537"/>
              <a:ext cx="1803282" cy="2738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681111" y="3036659"/>
            <a:ext cx="6930910" cy="281694"/>
            <a:chOff x="2659065" y="2333537"/>
            <a:chExt cx="6492240" cy="281694"/>
          </a:xfrm>
          <a:solidFill>
            <a:schemeClr val="bg1"/>
          </a:solidFill>
        </p:grpSpPr>
        <p:sp>
          <p:nvSpPr>
            <p:cNvPr id="53" name="TextBox 52"/>
            <p:cNvSpPr txBox="1"/>
            <p:nvPr/>
          </p:nvSpPr>
          <p:spPr>
            <a:xfrm>
              <a:off x="2659065" y="2369010"/>
              <a:ext cx="6492240" cy="24622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이름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788662" y="2333537"/>
              <a:ext cx="1803282" cy="27384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81111" y="3529501"/>
            <a:ext cx="7718111" cy="1018753"/>
            <a:chOff x="2672798" y="3613636"/>
            <a:chExt cx="7718111" cy="1018753"/>
          </a:xfrm>
        </p:grpSpPr>
        <p:sp>
          <p:nvSpPr>
            <p:cNvPr id="56" name="TextBox 55"/>
            <p:cNvSpPr txBox="1"/>
            <p:nvPr/>
          </p:nvSpPr>
          <p:spPr>
            <a:xfrm>
              <a:off x="2672798" y="4026559"/>
              <a:ext cx="77181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주소</a:t>
              </a:r>
              <a:endParaRPr lang="ko-KR" altLang="en-US" sz="10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887034" y="3622046"/>
              <a:ext cx="867847" cy="27656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916100" y="3613636"/>
              <a:ext cx="793032" cy="2849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우편번호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887033" y="4011009"/>
              <a:ext cx="3411544" cy="25181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87033" y="4380574"/>
              <a:ext cx="3411544" cy="25181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 flipV="1">
            <a:off x="2734887" y="2076923"/>
            <a:ext cx="6677025" cy="269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2734887" y="2532681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2729778" y="2966411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729778" y="3394754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729777" y="4719101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2683884" y="4793411"/>
            <a:ext cx="6930910" cy="281694"/>
            <a:chOff x="2659065" y="2333537"/>
            <a:chExt cx="6492240" cy="281694"/>
          </a:xfrm>
          <a:solidFill>
            <a:schemeClr val="bg1"/>
          </a:solidFill>
        </p:grpSpPr>
        <p:sp>
          <p:nvSpPr>
            <p:cNvPr id="77" name="TextBox 76"/>
            <p:cNvSpPr txBox="1"/>
            <p:nvPr/>
          </p:nvSpPr>
          <p:spPr>
            <a:xfrm>
              <a:off x="2659065" y="2369010"/>
              <a:ext cx="6492240" cy="24622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일반전화</a:t>
              </a:r>
              <a:endParaRPr lang="ko-KR" altLang="en-US" sz="1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788662" y="2333537"/>
              <a:ext cx="1803282" cy="27384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80" name="직선 연결선 79"/>
          <p:cNvCxnSpPr/>
          <p:nvPr/>
        </p:nvCxnSpPr>
        <p:spPr>
          <a:xfrm flipV="1">
            <a:off x="2732551" y="5151506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2686653" y="5245069"/>
            <a:ext cx="6930910" cy="281694"/>
            <a:chOff x="2659065" y="2333537"/>
            <a:chExt cx="6492240" cy="281694"/>
          </a:xfrm>
          <a:solidFill>
            <a:schemeClr val="bg1"/>
          </a:solidFill>
        </p:grpSpPr>
        <p:sp>
          <p:nvSpPr>
            <p:cNvPr id="82" name="TextBox 81"/>
            <p:cNvSpPr txBox="1"/>
            <p:nvPr/>
          </p:nvSpPr>
          <p:spPr>
            <a:xfrm>
              <a:off x="2659065" y="2369010"/>
              <a:ext cx="6492240" cy="24622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휴대전화</a:t>
              </a:r>
              <a:endParaRPr lang="ko-KR" altLang="en-US" sz="1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3788662" y="2333537"/>
              <a:ext cx="1803282" cy="27384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 flipV="1">
            <a:off x="2735320" y="5594852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"/>
          <p:cNvSpPr>
            <a:spLocks noChangeArrowheads="1"/>
          </p:cNvSpPr>
          <p:nvPr/>
        </p:nvSpPr>
        <p:spPr bwMode="auto">
          <a:xfrm>
            <a:off x="838200" y="3451681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endParaRPr kumimoji="0" lang="ko-KR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1109" y="5683918"/>
            <a:ext cx="6930910" cy="823712"/>
            <a:chOff x="2681109" y="5683918"/>
            <a:chExt cx="6930910" cy="823712"/>
          </a:xfrm>
        </p:grpSpPr>
        <p:sp>
          <p:nvSpPr>
            <p:cNvPr id="86" name="TextBox 85"/>
            <p:cNvSpPr txBox="1"/>
            <p:nvPr/>
          </p:nvSpPr>
          <p:spPr>
            <a:xfrm>
              <a:off x="2681109" y="5840272"/>
              <a:ext cx="693091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SMS </a:t>
              </a:r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수신여부 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 flipV="1">
              <a:off x="2729776" y="6279272"/>
              <a:ext cx="6677025" cy="317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도넛 92"/>
            <p:cNvSpPr/>
            <p:nvPr/>
          </p:nvSpPr>
          <p:spPr>
            <a:xfrm>
              <a:off x="3975705" y="5723890"/>
              <a:ext cx="179857" cy="178145"/>
            </a:xfrm>
            <a:prstGeom prst="donut">
              <a:avLst>
                <a:gd name="adj" fmla="val 1824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5" name="도넛 94"/>
            <p:cNvSpPr/>
            <p:nvPr/>
          </p:nvSpPr>
          <p:spPr>
            <a:xfrm>
              <a:off x="5123666" y="5723890"/>
              <a:ext cx="179857" cy="178145"/>
            </a:xfrm>
            <a:prstGeom prst="donut">
              <a:avLst>
                <a:gd name="adj" fmla="val 18247"/>
              </a:avLst>
            </a:prstGeom>
            <a:solidFill>
              <a:srgbClr val="FFFFFF"/>
            </a:solidFill>
            <a:ln w="3175">
              <a:solidFill>
                <a:srgbClr val="D8D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02120" y="569002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수신함</a:t>
              </a:r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6908" y="568391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수신안함</a:t>
              </a:r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0833" y="5984410"/>
              <a:ext cx="4289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쇼핑몰에서 제공하는 유익한 이벤트 소식을 </a:t>
              </a:r>
              <a:r>
                <a:rPr lang="en-US" altLang="ko-KR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SMS</a:t>
              </a:r>
              <a:r>
                <a:rPr lang="ko-KR" altLang="en-US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로 받으실 수 있습니다</a:t>
              </a:r>
              <a:r>
                <a:rPr lang="en-US" altLang="ko-KR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.</a:t>
              </a:r>
            </a:p>
            <a:p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7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2900" y="49690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로고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9259" y="4863292"/>
            <a:ext cx="11538065" cy="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366106" y="5338348"/>
            <a:ext cx="12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소개글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5541" y="5030571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고객센터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FAQ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게시판 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343" y="116411"/>
            <a:ext cx="1447800" cy="6307844"/>
          </a:xfrm>
          <a:prstGeom prst="rect">
            <a:avLst/>
          </a:prstGeom>
          <a:noFill/>
        </p:spPr>
        <p:txBody>
          <a:bodyPr wrap="square" bIns="288000" rtlCol="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마이쇼핑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주문</a:t>
            </a: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배송 조회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관심상품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나의</a:t>
            </a:r>
            <a:r>
              <a:rPr lang="en-US" altLang="ko-KR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정보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회원정보 수정</a:t>
            </a:r>
            <a:endParaRPr lang="en-US" altLang="ko-KR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고객센터</a:t>
            </a:r>
            <a:endParaRPr lang="en-US" altLang="ko-KR" sz="1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공지사항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FAQ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1:1 </a:t>
            </a:r>
            <a:r>
              <a:rPr lang="ko-KR" altLang="en-US" sz="1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문의</a:t>
            </a:r>
            <a:endParaRPr lang="en-US" altLang="ko-KR" sz="1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683882" y="171556"/>
            <a:ext cx="6930910" cy="281694"/>
            <a:chOff x="2659065" y="2333537"/>
            <a:chExt cx="6492240" cy="281694"/>
          </a:xfrm>
          <a:solidFill>
            <a:schemeClr val="bg1"/>
          </a:solidFill>
        </p:grpSpPr>
        <p:sp>
          <p:nvSpPr>
            <p:cNvPr id="13" name="TextBox 12"/>
            <p:cNvSpPr txBox="1"/>
            <p:nvPr/>
          </p:nvSpPr>
          <p:spPr>
            <a:xfrm>
              <a:off x="2659065" y="2369010"/>
              <a:ext cx="6492240" cy="24622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이메일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88662" y="2333537"/>
              <a:ext cx="1803282" cy="273848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 flipV="1">
            <a:off x="2732549" y="513026"/>
            <a:ext cx="6677025" cy="317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683882" y="646406"/>
            <a:ext cx="6930910" cy="823712"/>
            <a:chOff x="2681109" y="5683918"/>
            <a:chExt cx="6930910" cy="823712"/>
          </a:xfrm>
        </p:grpSpPr>
        <p:sp>
          <p:nvSpPr>
            <p:cNvPr id="17" name="TextBox 16"/>
            <p:cNvSpPr txBox="1"/>
            <p:nvPr/>
          </p:nvSpPr>
          <p:spPr>
            <a:xfrm>
              <a:off x="2681109" y="5840272"/>
              <a:ext cx="693091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이메일</a:t>
              </a:r>
              <a:r>
                <a:rPr lang="en-US" altLang="ko-KR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수신여부  </a:t>
              </a:r>
              <a:r>
                <a:rPr lang="en-US" altLang="ko-KR" sz="1000" dirty="0" smtClean="0">
                  <a:solidFill>
                    <a:srgbClr val="FF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729776" y="6279272"/>
              <a:ext cx="6677025" cy="317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넛 18"/>
            <p:cNvSpPr/>
            <p:nvPr/>
          </p:nvSpPr>
          <p:spPr>
            <a:xfrm>
              <a:off x="3975705" y="5723890"/>
              <a:ext cx="179857" cy="178145"/>
            </a:xfrm>
            <a:prstGeom prst="donut">
              <a:avLst>
                <a:gd name="adj" fmla="val 1824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0" name="도넛 19"/>
            <p:cNvSpPr/>
            <p:nvPr/>
          </p:nvSpPr>
          <p:spPr>
            <a:xfrm>
              <a:off x="5123666" y="5723890"/>
              <a:ext cx="179857" cy="178145"/>
            </a:xfrm>
            <a:prstGeom prst="donut">
              <a:avLst>
                <a:gd name="adj" fmla="val 18247"/>
              </a:avLst>
            </a:prstGeom>
            <a:solidFill>
              <a:srgbClr val="FFFFFF"/>
            </a:solidFill>
            <a:ln w="3175">
              <a:solidFill>
                <a:srgbClr val="D8D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02120" y="569002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수신함</a:t>
              </a:r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6908" y="568391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수신안함</a:t>
              </a:r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833" y="5984410"/>
              <a:ext cx="4419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쇼핑몰에서 제공하는 유익한 이벤트 소식을 </a:t>
              </a:r>
              <a:r>
                <a:rPr lang="ko-KR" altLang="en-US" sz="1000" dirty="0" smtClean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이메일로 </a:t>
              </a:r>
              <a:r>
                <a:rPr lang="ko-KR" altLang="en-US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받으실 수 있습니다</a:t>
              </a:r>
              <a:r>
                <a:rPr lang="en-US" altLang="ko-KR" sz="1000" dirty="0">
                  <a:solidFill>
                    <a:srgbClr val="939393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.</a:t>
              </a:r>
            </a:p>
            <a:p>
              <a:endPara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0740043" y="4417426"/>
            <a:ext cx="972589" cy="29858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회원탈퇴</a:t>
            </a:r>
            <a:endParaRPr lang="ko-KR" altLang="en-US" sz="14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96442" y="2946386"/>
            <a:ext cx="1192839" cy="2985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회원정보수정</a:t>
            </a:r>
            <a:endParaRPr lang="ko-KR" altLang="en-US" sz="14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89386" y="2946386"/>
            <a:ext cx="1109433" cy="2985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취소</a:t>
            </a:r>
            <a:endParaRPr lang="ko-KR" altLang="en-US" sz="14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225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</dc:creator>
  <cp:lastModifiedBy>KTE</cp:lastModifiedBy>
  <cp:revision>23</cp:revision>
  <dcterms:created xsi:type="dcterms:W3CDTF">2024-09-12T00:27:30Z</dcterms:created>
  <dcterms:modified xsi:type="dcterms:W3CDTF">2024-09-12T04:56:35Z</dcterms:modified>
</cp:coreProperties>
</file>