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3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9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706A-54AD-4EBC-98FD-ED7405FE556C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4487-5A78-4CA6-B7D7-A0CF2324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16378" y="-44335"/>
            <a:ext cx="12718473" cy="7600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0287" y="573579"/>
            <a:ext cx="10065223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 배너</a:t>
            </a:r>
            <a:endParaRPr lang="en-US" altLang="ko-KR" dirty="0" smtClean="0"/>
          </a:p>
          <a:p>
            <a:pPr algn="ctr"/>
            <a:r>
              <a:rPr lang="ko-KR" altLang="en-US" sz="1100" dirty="0" smtClean="0"/>
              <a:t>짧은 소개글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6320" y="1626526"/>
            <a:ext cx="4024941" cy="432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745" y="2382983"/>
            <a:ext cx="9716090" cy="1130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70" y="2542308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8701" y="25464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3257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37317" y="30036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986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99860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1019" y="3002280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22178" y="300227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61019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22178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7815" y="2542308"/>
            <a:ext cx="815285" cy="83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" y="573579"/>
            <a:ext cx="1396538" cy="526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질문을 한 눈에 볼 수 있는 사이드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745" y="3732414"/>
            <a:ext cx="2230433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자주 찾는 도움말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074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618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91626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172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8183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7194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6205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00745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3827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86909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79991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00745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3827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86909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79991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366" y="52339"/>
            <a:ext cx="560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FAQ </a:t>
            </a:r>
            <a:r>
              <a:rPr lang="ko-KR" altLang="en-US" sz="2400" dirty="0" smtClean="0"/>
              <a:t>페이지 메뉴 배치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85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16378" y="-44335"/>
            <a:ext cx="12718473" cy="7600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0287" y="573579"/>
            <a:ext cx="10065223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 배너</a:t>
            </a:r>
            <a:endParaRPr lang="en-US" altLang="ko-KR" dirty="0" smtClean="0"/>
          </a:p>
          <a:p>
            <a:pPr algn="ctr"/>
            <a:r>
              <a:rPr lang="ko-KR" altLang="en-US" sz="1100" dirty="0" smtClean="0"/>
              <a:t>짧은 소개글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6320" y="1626526"/>
            <a:ext cx="4024941" cy="432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745" y="2382983"/>
            <a:ext cx="9716090" cy="1130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70" y="2542308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8701" y="25464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3257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37317" y="30036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986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99860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1019" y="3002280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22178" y="300227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61019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22178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7815" y="2542308"/>
            <a:ext cx="815285" cy="83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" y="573579"/>
            <a:ext cx="1396538" cy="526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질문을 한 눈에 볼 수 있는 사이드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745" y="3732414"/>
            <a:ext cx="2230433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자주 찾는 도움말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074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618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91626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172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8183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7194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6205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00745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3827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86909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79991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00745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3827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86909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79991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366" y="52339"/>
            <a:ext cx="560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FAQ </a:t>
            </a:r>
            <a:r>
              <a:rPr lang="ko-KR" altLang="en-US" sz="2400" dirty="0" smtClean="0"/>
              <a:t>페이지 메뉴 디자인의 지향성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" y="2388842"/>
            <a:ext cx="6874625" cy="11465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아래쪽 화살표 10"/>
          <p:cNvSpPr/>
          <p:nvPr/>
        </p:nvSpPr>
        <p:spPr>
          <a:xfrm rot="12315858">
            <a:off x="4025096" y="1543716"/>
            <a:ext cx="257695" cy="978132"/>
          </a:xfrm>
          <a:prstGeom prst="down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4604" y="1736827"/>
            <a:ext cx="2341956" cy="327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심플한 디자인의 배너를 선택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16378" y="-44335"/>
            <a:ext cx="12718473" cy="7600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0287" y="573579"/>
            <a:ext cx="10065223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 배너</a:t>
            </a:r>
            <a:endParaRPr lang="en-US" altLang="ko-KR" dirty="0" smtClean="0"/>
          </a:p>
          <a:p>
            <a:pPr algn="ctr"/>
            <a:r>
              <a:rPr lang="ko-KR" altLang="en-US" sz="1100" dirty="0" smtClean="0"/>
              <a:t>짧은 소개글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6320" y="1626526"/>
            <a:ext cx="4024941" cy="432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745" y="2382983"/>
            <a:ext cx="9716090" cy="1130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70" y="2542308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8701" y="25464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3257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37317" y="30036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986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99860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1019" y="3002280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22178" y="300227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61019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22178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7815" y="2542308"/>
            <a:ext cx="815285" cy="83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" y="573579"/>
            <a:ext cx="1396538" cy="526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질문을 한 눈에 볼 수 있는 사이드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745" y="3732414"/>
            <a:ext cx="2230433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자주 찾는 도움말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074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618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91626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172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8183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7194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6205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00745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3827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86909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79991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00745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3827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86909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79991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366" y="52339"/>
            <a:ext cx="560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FAQ </a:t>
            </a:r>
            <a:r>
              <a:rPr lang="ko-KR" altLang="en-US" sz="2400" dirty="0" smtClean="0"/>
              <a:t>페이지 메뉴 디자인의 지향성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4" y="4142922"/>
            <a:ext cx="9771428" cy="552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5" name="아래쪽 화살표 44"/>
          <p:cNvSpPr/>
          <p:nvPr/>
        </p:nvSpPr>
        <p:spPr>
          <a:xfrm rot="10800000">
            <a:off x="6336637" y="3278577"/>
            <a:ext cx="257695" cy="978132"/>
          </a:xfrm>
          <a:prstGeom prst="down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689829" y="3467898"/>
            <a:ext cx="2158075" cy="47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자주 검색될 키워드들을 한 눈에 들어오도록 병렬 배치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34" y="1105207"/>
            <a:ext cx="7858066" cy="8025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8" name="아래쪽 화살표 47"/>
          <p:cNvSpPr/>
          <p:nvPr/>
        </p:nvSpPr>
        <p:spPr>
          <a:xfrm rot="2304581">
            <a:off x="6764766" y="1768690"/>
            <a:ext cx="257695" cy="978132"/>
          </a:xfrm>
          <a:prstGeom prst="down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16378" y="-44335"/>
            <a:ext cx="12718473" cy="7600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0287" y="573579"/>
            <a:ext cx="10065223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 배너</a:t>
            </a:r>
            <a:endParaRPr lang="en-US" altLang="ko-KR" dirty="0" smtClean="0"/>
          </a:p>
          <a:p>
            <a:pPr algn="ctr"/>
            <a:r>
              <a:rPr lang="ko-KR" altLang="en-US" sz="1100" dirty="0" smtClean="0"/>
              <a:t>짧은 소개글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6320" y="1626526"/>
            <a:ext cx="4024941" cy="432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745" y="2382983"/>
            <a:ext cx="9716090" cy="1130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70" y="2542308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8701" y="25464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3257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37317" y="30036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986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99860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1019" y="3002280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22178" y="300227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61019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22178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7815" y="2542308"/>
            <a:ext cx="815285" cy="83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" y="573579"/>
            <a:ext cx="1396538" cy="526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질문을 한 눈에 볼 수 있는 사이드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745" y="3732414"/>
            <a:ext cx="2230433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자주 찾는 도움말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074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618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91626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172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8183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7194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6205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00745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3827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86909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79991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00745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3827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86909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79991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366" y="52339"/>
            <a:ext cx="560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FAQ </a:t>
            </a:r>
            <a:r>
              <a:rPr lang="ko-KR" altLang="en-US" sz="2400" dirty="0" smtClean="0"/>
              <a:t>페이지 메뉴 디자인의 지향성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2665457" y="1626526"/>
            <a:ext cx="2180863" cy="44756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7" y="1711036"/>
            <a:ext cx="2069083" cy="43226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5" name="아래쪽 화살표 44"/>
          <p:cNvSpPr/>
          <p:nvPr/>
        </p:nvSpPr>
        <p:spPr>
          <a:xfrm rot="5400000">
            <a:off x="2059828" y="2746684"/>
            <a:ext cx="260800" cy="1325502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393" y="3813567"/>
            <a:ext cx="2362293" cy="47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디자인보다 가독성과 편의성을 위해 간단한 아코디언 형식으로 구성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-116378" y="-44335"/>
            <a:ext cx="12718473" cy="7600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0287" y="573579"/>
            <a:ext cx="10065223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 배너</a:t>
            </a:r>
            <a:endParaRPr lang="en-US" altLang="ko-KR" dirty="0" smtClean="0"/>
          </a:p>
          <a:p>
            <a:pPr algn="ctr"/>
            <a:r>
              <a:rPr lang="ko-KR" altLang="en-US" sz="1100" dirty="0" smtClean="0"/>
              <a:t>짧은 소개글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6320" y="1626526"/>
            <a:ext cx="4024941" cy="4322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745" y="2382983"/>
            <a:ext cx="9716090" cy="1130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70" y="2542308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8701" y="25464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3257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37317" y="3003666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99860" y="3010592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99860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1019" y="3002280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22178" y="300227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61019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22178" y="2557549"/>
            <a:ext cx="1346661" cy="34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자주 검색되는 키워드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7815" y="2542308"/>
            <a:ext cx="815285" cy="83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" y="573579"/>
            <a:ext cx="1396538" cy="526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질문을 한 눈에 볼 수 있는 사이드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745" y="3732414"/>
            <a:ext cx="2230433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자주 찾는 도움말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074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6185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91626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9172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8183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7194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62050" y="4305993"/>
            <a:ext cx="1216280" cy="324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00745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3827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86909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79991" y="4854633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00745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3827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86909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79991" y="5885411"/>
            <a:ext cx="2230433" cy="872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한 줄 길이의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문장형 질문 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366" y="52339"/>
            <a:ext cx="560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FAQ </a:t>
            </a:r>
            <a:r>
              <a:rPr lang="ko-KR" altLang="en-US" sz="2400" dirty="0" smtClean="0"/>
              <a:t>페이지 메뉴 디자인의 지향성</a:t>
            </a:r>
            <a:endParaRPr lang="ko-KR" altLang="en-US" sz="24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16" y="2239661"/>
            <a:ext cx="2742857" cy="16095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5" name="아래쪽 화살표 44"/>
          <p:cNvSpPr/>
          <p:nvPr/>
        </p:nvSpPr>
        <p:spPr>
          <a:xfrm rot="1653406">
            <a:off x="5524586" y="3725076"/>
            <a:ext cx="260800" cy="1325502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870544" y="4001195"/>
            <a:ext cx="2548043" cy="47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문장형의 질문을 넣어 조금 더 상세한 질문 글을 한 눈에 볼 수 있게 배치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588</Words>
  <Application>Microsoft Office PowerPoint</Application>
  <PresentationFormat>와이드스크린</PresentationFormat>
  <Paragraphs>204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</dc:creator>
  <cp:lastModifiedBy>KTE</cp:lastModifiedBy>
  <cp:revision>8</cp:revision>
  <dcterms:created xsi:type="dcterms:W3CDTF">2024-09-12T00:03:52Z</dcterms:created>
  <dcterms:modified xsi:type="dcterms:W3CDTF">2024-09-12T00:47:18Z</dcterms:modified>
</cp:coreProperties>
</file>