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5" r:id="rId3"/>
    <p:sldId id="29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4"/>
    <a:srgbClr val="D3D5DC"/>
    <a:srgbClr val="D0D7E9"/>
    <a:srgbClr val="E9ECF4"/>
    <a:srgbClr val="DBDEE2"/>
    <a:srgbClr val="FAFAFE"/>
    <a:srgbClr val="4C5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1125B-F46E-4F9D-B2E3-474AEB60EDFE}" v="452" dt="2020-03-31T12:07:09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59"/>
  </p:normalViewPr>
  <p:slideViewPr>
    <p:cSldViewPr showGuides="1">
      <p:cViewPr>
        <p:scale>
          <a:sx n="125" d="100"/>
          <a:sy n="125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창현" userId="09d6246b1406689d" providerId="LiveId" clId="{8D61125B-F46E-4F9D-B2E3-474AEB60EDFE}"/>
    <pc:docChg chg="undo custSel addSld delSld modSld modMainMaster">
      <pc:chgData name="심 창현" userId="09d6246b1406689d" providerId="LiveId" clId="{8D61125B-F46E-4F9D-B2E3-474AEB60EDFE}" dt="2020-03-31T12:07:09.926" v="3729"/>
      <pc:docMkLst>
        <pc:docMk/>
      </pc:docMkLst>
      <pc:sldChg chg="addSp delSp modSp mod">
        <pc:chgData name="심 창현" userId="09d6246b1406689d" providerId="LiveId" clId="{8D61125B-F46E-4F9D-B2E3-474AEB60EDFE}" dt="2020-03-31T12:07:09.926" v="3729"/>
        <pc:sldMkLst>
          <pc:docMk/>
          <pc:sldMk cId="4054957932" sldId="256"/>
        </pc:sldMkLst>
        <pc:spChg chg="add mod">
          <ac:chgData name="심 창현" userId="09d6246b1406689d" providerId="LiveId" clId="{8D61125B-F46E-4F9D-B2E3-474AEB60EDFE}" dt="2020-03-31T12:00:48.275" v="3251" actId="404"/>
          <ac:spMkLst>
            <pc:docMk/>
            <pc:sldMk cId="4054957932" sldId="256"/>
            <ac:spMk id="2" creationId="{04C066A3-02AB-4403-A3A2-F6170D35287E}"/>
          </ac:spMkLst>
        </pc:spChg>
        <pc:spChg chg="mod">
          <ac:chgData name="심 창현" userId="09d6246b1406689d" providerId="LiveId" clId="{8D61125B-F46E-4F9D-B2E3-474AEB60EDFE}" dt="2020-03-31T10:15:31.947" v="50"/>
          <ac:spMkLst>
            <pc:docMk/>
            <pc:sldMk cId="4054957932" sldId="256"/>
            <ac:spMk id="5" creationId="{00000000-0000-0000-0000-000000000000}"/>
          </ac:spMkLst>
        </pc:spChg>
        <pc:spChg chg="del mod">
          <ac:chgData name="심 창현" userId="09d6246b1406689d" providerId="LiveId" clId="{8D61125B-F46E-4F9D-B2E3-474AEB60EDFE}" dt="2020-03-31T11:59:25.237" v="3070" actId="478"/>
          <ac:spMkLst>
            <pc:docMk/>
            <pc:sldMk cId="4054957932" sldId="256"/>
            <ac:spMk id="9" creationId="{B94188EF-0927-E04B-8973-D98A98439AF0}"/>
          </ac:spMkLst>
        </pc:spChg>
        <pc:spChg chg="mod">
          <ac:chgData name="심 창현" userId="09d6246b1406689d" providerId="LiveId" clId="{8D61125B-F46E-4F9D-B2E3-474AEB60EDFE}" dt="2020-03-31T10:15:06.676" v="43" actId="1076"/>
          <ac:spMkLst>
            <pc:docMk/>
            <pc:sldMk cId="4054957932" sldId="256"/>
            <ac:spMk id="18" creationId="{00000000-0000-0000-0000-000000000000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29" creationId="{29469842-40CF-0545-AB27-AA4841282BC7}"/>
          </ac:spMkLst>
        </pc:spChg>
        <pc:spChg chg="del mod">
          <ac:chgData name="심 창현" userId="09d6246b1406689d" providerId="LiveId" clId="{8D61125B-F46E-4F9D-B2E3-474AEB60EDFE}" dt="2020-03-31T11:58:49.188" v="3047" actId="478"/>
          <ac:spMkLst>
            <pc:docMk/>
            <pc:sldMk cId="4054957932" sldId="256"/>
            <ac:spMk id="30" creationId="{029AD03F-1C7F-E540-B6C7-7ACFF2B0E47B}"/>
          </ac:spMkLst>
        </pc:spChg>
        <pc:spChg chg="add del">
          <ac:chgData name="심 창현" userId="09d6246b1406689d" providerId="LiveId" clId="{8D61125B-F46E-4F9D-B2E3-474AEB60EDFE}" dt="2020-03-31T11:59:24.191" v="3069" actId="478"/>
          <ac:spMkLst>
            <pc:docMk/>
            <pc:sldMk cId="4054957932" sldId="256"/>
            <ac:spMk id="31" creationId="{9604691C-00A1-DC48-9300-CA0CBF63AB93}"/>
          </ac:spMkLst>
        </pc:spChg>
        <pc:spChg chg="del">
          <ac:chgData name="심 창현" userId="09d6246b1406689d" providerId="LiveId" clId="{8D61125B-F46E-4F9D-B2E3-474AEB60EDFE}" dt="2020-03-31T11:57:19.562" v="2814" actId="478"/>
          <ac:spMkLst>
            <pc:docMk/>
            <pc:sldMk cId="4054957932" sldId="256"/>
            <ac:spMk id="32" creationId="{8255C053-C19F-2A4A-90E3-0BE413CFFDA5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33" creationId="{1D387D74-583B-9C44-BDFC-34CA6DA729A7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34" creationId="{3E89F979-82F0-1F48-8B28-49287EDF6344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37" creationId="{EB3CC160-C9EA-B741-A0BC-A91F298B3F82}"/>
          </ac:spMkLst>
        </pc:spChg>
        <pc:spChg chg="del">
          <ac:chgData name="심 창현" userId="09d6246b1406689d" providerId="LiveId" clId="{8D61125B-F46E-4F9D-B2E3-474AEB60EDFE}" dt="2020-03-31T11:57:18.263" v="2813" actId="478"/>
          <ac:spMkLst>
            <pc:docMk/>
            <pc:sldMk cId="4054957932" sldId="256"/>
            <ac:spMk id="38" creationId="{7DB6A57E-0757-CF44-8317-26D4669958A3}"/>
          </ac:spMkLst>
        </pc:spChg>
        <pc:spChg chg="add del mod">
          <ac:chgData name="심 창현" userId="09d6246b1406689d" providerId="LiveId" clId="{8D61125B-F46E-4F9D-B2E3-474AEB60EDFE}" dt="2020-03-31T11:59:24.191" v="3069" actId="478"/>
          <ac:spMkLst>
            <pc:docMk/>
            <pc:sldMk cId="4054957932" sldId="256"/>
            <ac:spMk id="41" creationId="{F06BCA5A-D4C9-4598-BF8D-9CBA2AD418D2}"/>
          </ac:spMkLst>
        </pc:spChg>
        <pc:spChg chg="add mod">
          <ac:chgData name="심 창현" userId="09d6246b1406689d" providerId="LiveId" clId="{8D61125B-F46E-4F9D-B2E3-474AEB60EDFE}" dt="2020-03-31T12:00:12.915" v="3147" actId="20577"/>
          <ac:spMkLst>
            <pc:docMk/>
            <pc:sldMk cId="4054957932" sldId="256"/>
            <ac:spMk id="43" creationId="{7F04D475-5B40-4EDF-89BD-2175E35D96E2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44" creationId="{AD9E681A-E1E4-7041-A02A-9D7A0D853E9C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46" creationId="{EE2DB2F0-AFF9-744A-B3BF-7720022FA23D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50" creationId="{9F03EC4F-8098-A64C-B4A2-381C83137DD4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51" creationId="{8811FF16-FBD7-5A4C-9E4D-560EACF468BD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52" creationId="{9BCF4044-75AD-4C40-924B-52A05B97AFA4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56" creationId="{C649EFFD-E567-B14F-B633-FA20215F4283}"/>
          </ac:spMkLst>
        </pc:spChg>
        <pc:spChg chg="add mod">
          <ac:chgData name="심 창현" userId="09d6246b1406689d" providerId="LiveId" clId="{8D61125B-F46E-4F9D-B2E3-474AEB60EDFE}" dt="2020-03-31T12:00:44.135" v="3249" actId="1076"/>
          <ac:spMkLst>
            <pc:docMk/>
            <pc:sldMk cId="4054957932" sldId="256"/>
            <ac:spMk id="58" creationId="{66454AB5-B9E5-48DB-AF91-1BB7437ACB6C}"/>
          </ac:spMkLst>
        </pc:spChg>
        <pc:spChg chg="add mod">
          <ac:chgData name="심 창현" userId="09d6246b1406689d" providerId="LiveId" clId="{8D61125B-F46E-4F9D-B2E3-474AEB60EDFE}" dt="2020-03-31T12:00:04.218" v="3140" actId="1076"/>
          <ac:spMkLst>
            <pc:docMk/>
            <pc:sldMk cId="4054957932" sldId="256"/>
            <ac:spMk id="59" creationId="{250BF3B1-36DE-48DE-9B81-43A49E34E1D7}"/>
          </ac:spMkLst>
        </pc:spChg>
        <pc:spChg chg="add mod">
          <ac:chgData name="심 창현" userId="09d6246b1406689d" providerId="LiveId" clId="{8D61125B-F46E-4F9D-B2E3-474AEB60EDFE}" dt="2020-03-31T12:01:16.672" v="3285" actId="6549"/>
          <ac:spMkLst>
            <pc:docMk/>
            <pc:sldMk cId="4054957932" sldId="256"/>
            <ac:spMk id="60" creationId="{945FD7D1-B571-4922-BA85-00A1140F89BE}"/>
          </ac:spMkLst>
        </pc:spChg>
        <pc:spChg chg="add mod">
          <ac:chgData name="심 창현" userId="09d6246b1406689d" providerId="LiveId" clId="{8D61125B-F46E-4F9D-B2E3-474AEB60EDFE}" dt="2020-03-31T12:06:51.661" v="3727" actId="20577"/>
          <ac:spMkLst>
            <pc:docMk/>
            <pc:sldMk cId="4054957932" sldId="256"/>
            <ac:spMk id="61" creationId="{73940A3B-A123-4561-8152-52250E583A98}"/>
          </ac:spMkLst>
        </pc:spChg>
        <pc:spChg chg="add mod">
          <ac:chgData name="심 창현" userId="09d6246b1406689d" providerId="LiveId" clId="{8D61125B-F46E-4F9D-B2E3-474AEB60EDFE}" dt="2020-03-31T12:00:50.739" v="3252" actId="1076"/>
          <ac:spMkLst>
            <pc:docMk/>
            <pc:sldMk cId="4054957932" sldId="256"/>
            <ac:spMk id="63" creationId="{619DA77E-BFAF-4D8A-A852-1CED87D0D813}"/>
          </ac:spMkLst>
        </pc:spChg>
        <pc:spChg chg="add mod">
          <ac:chgData name="심 창현" userId="09d6246b1406689d" providerId="LiveId" clId="{8D61125B-F46E-4F9D-B2E3-474AEB60EDFE}" dt="2020-03-31T12:03:00.867" v="3483"/>
          <ac:spMkLst>
            <pc:docMk/>
            <pc:sldMk cId="4054957932" sldId="256"/>
            <ac:spMk id="64" creationId="{41C89A42-F10F-42D7-B47F-DC4E0D642167}"/>
          </ac:spMkLst>
        </pc:spChg>
        <pc:spChg chg="add mod">
          <ac:chgData name="심 창현" userId="09d6246b1406689d" providerId="LiveId" clId="{8D61125B-F46E-4F9D-B2E3-474AEB60EDFE}" dt="2020-03-31T12:02:12.790" v="3410"/>
          <ac:spMkLst>
            <pc:docMk/>
            <pc:sldMk cId="4054957932" sldId="256"/>
            <ac:spMk id="65" creationId="{798E8C04-EAC2-4B1A-80E9-1F933C711366}"/>
          </ac:spMkLst>
        </pc:spChg>
        <pc:spChg chg="add mod">
          <ac:chgData name="심 창현" userId="09d6246b1406689d" providerId="LiveId" clId="{8D61125B-F46E-4F9D-B2E3-474AEB60EDFE}" dt="2020-03-31T12:02:00.114" v="3378" actId="404"/>
          <ac:spMkLst>
            <pc:docMk/>
            <pc:sldMk cId="4054957932" sldId="256"/>
            <ac:spMk id="66" creationId="{3CD94602-B795-49C1-8258-354EB50C9CFE}"/>
          </ac:spMkLst>
        </pc:spChg>
        <pc:spChg chg="add mod">
          <ac:chgData name="심 창현" userId="09d6246b1406689d" providerId="LiveId" clId="{8D61125B-F46E-4F9D-B2E3-474AEB60EDFE}" dt="2020-03-31T12:01:31.027" v="3321"/>
          <ac:spMkLst>
            <pc:docMk/>
            <pc:sldMk cId="4054957932" sldId="256"/>
            <ac:spMk id="67" creationId="{66D2063A-4A43-45BA-9196-73E991134BF0}"/>
          </ac:spMkLst>
        </pc:spChg>
        <pc:spChg chg="add mod">
          <ac:chgData name="심 창현" userId="09d6246b1406689d" providerId="LiveId" clId="{8D61125B-F46E-4F9D-B2E3-474AEB60EDFE}" dt="2020-03-31T12:02:30.517" v="3414" actId="1076"/>
          <ac:spMkLst>
            <pc:docMk/>
            <pc:sldMk cId="4054957932" sldId="256"/>
            <ac:spMk id="68" creationId="{1FAAD095-0038-455D-A78F-B3BCBB3D67A1}"/>
          </ac:spMkLst>
        </pc:spChg>
        <pc:spChg chg="add mod">
          <ac:chgData name="심 창현" userId="09d6246b1406689d" providerId="LiveId" clId="{8D61125B-F46E-4F9D-B2E3-474AEB60EDFE}" dt="2020-03-31T12:06:54.412" v="3728"/>
          <ac:spMkLst>
            <pc:docMk/>
            <pc:sldMk cId="4054957932" sldId="256"/>
            <ac:spMk id="69" creationId="{57F97825-EC83-448D-AA40-D5FAEB88D1CA}"/>
          </ac:spMkLst>
        </pc:spChg>
        <pc:spChg chg="add mod">
          <ac:chgData name="심 창현" userId="09d6246b1406689d" providerId="LiveId" clId="{8D61125B-F46E-4F9D-B2E3-474AEB60EDFE}" dt="2020-03-31T12:07:09.926" v="3729"/>
          <ac:spMkLst>
            <pc:docMk/>
            <pc:sldMk cId="4054957932" sldId="256"/>
            <ac:spMk id="70" creationId="{4AC3D2A7-2050-4D74-94EF-4B71E06B99FF}"/>
          </ac:spMkLst>
        </pc:spChg>
        <pc:spChg chg="add mod">
          <ac:chgData name="심 창현" userId="09d6246b1406689d" providerId="LiveId" clId="{8D61125B-F46E-4F9D-B2E3-474AEB60EDFE}" dt="2020-03-31T12:03:04.879" v="3500"/>
          <ac:spMkLst>
            <pc:docMk/>
            <pc:sldMk cId="4054957932" sldId="256"/>
            <ac:spMk id="71" creationId="{AB8BAF13-888D-4337-8670-EBB9126C2F68}"/>
          </ac:spMkLst>
        </pc:spChg>
        <pc:spChg chg="add mod">
          <ac:chgData name="심 창현" userId="09d6246b1406689d" providerId="LiveId" clId="{8D61125B-F46E-4F9D-B2E3-474AEB60EDFE}" dt="2020-03-31T12:03:07.389" v="3515"/>
          <ac:spMkLst>
            <pc:docMk/>
            <pc:sldMk cId="4054957932" sldId="256"/>
            <ac:spMk id="72" creationId="{E0D7491D-7A4F-4226-9CED-64C73B00881E}"/>
          </ac:spMkLst>
        </pc:spChg>
        <pc:spChg chg="add mod">
          <ac:chgData name="심 창현" userId="09d6246b1406689d" providerId="LiveId" clId="{8D61125B-F46E-4F9D-B2E3-474AEB60EDFE}" dt="2020-03-31T12:03:26.571" v="3540"/>
          <ac:spMkLst>
            <pc:docMk/>
            <pc:sldMk cId="4054957932" sldId="256"/>
            <ac:spMk id="73" creationId="{CF5E41B6-6B4E-427E-8E4F-506BD735F8A0}"/>
          </ac:spMkLst>
        </pc:spChg>
        <pc:spChg chg="add mod">
          <ac:chgData name="심 창현" userId="09d6246b1406689d" providerId="LiveId" clId="{8D61125B-F46E-4F9D-B2E3-474AEB60EDFE}" dt="2020-03-31T12:03:43.886" v="3595"/>
          <ac:spMkLst>
            <pc:docMk/>
            <pc:sldMk cId="4054957932" sldId="256"/>
            <ac:spMk id="74" creationId="{86F1301B-3336-4C97-BB93-47B2515BB17E}"/>
          </ac:spMkLst>
        </pc:spChg>
        <pc:spChg chg="add mod">
          <ac:chgData name="심 창현" userId="09d6246b1406689d" providerId="LiveId" clId="{8D61125B-F46E-4F9D-B2E3-474AEB60EDFE}" dt="2020-03-31T12:04:09.529" v="3662" actId="404"/>
          <ac:spMkLst>
            <pc:docMk/>
            <pc:sldMk cId="4054957932" sldId="256"/>
            <ac:spMk id="75" creationId="{3C0BC503-D771-4213-B7F4-AF7ADAFBF0EC}"/>
          </ac:spMkLst>
        </pc:spChg>
        <pc:spChg chg="del">
          <ac:chgData name="심 창현" userId="09d6246b1406689d" providerId="LiveId" clId="{8D61125B-F46E-4F9D-B2E3-474AEB60EDFE}" dt="2020-03-31T11:57:14.722" v="2812" actId="478"/>
          <ac:spMkLst>
            <pc:docMk/>
            <pc:sldMk cId="4054957932" sldId="256"/>
            <ac:spMk id="1025" creationId="{CB548A21-BE90-BD45-8D48-9F490C1F40EF}"/>
          </ac:spMkLst>
        </pc:spChg>
        <pc:spChg chg="del">
          <ac:chgData name="심 창현" userId="09d6246b1406689d" providerId="LiveId" clId="{8D61125B-F46E-4F9D-B2E3-474AEB60EDFE}" dt="2020-03-31T11:57:18.263" v="2813" actId="478"/>
          <ac:spMkLst>
            <pc:docMk/>
            <pc:sldMk cId="4054957932" sldId="256"/>
            <ac:spMk id="1030" creationId="{95FF5997-6614-304B-A1C6-E196F135E3FF}"/>
          </ac:spMkLst>
        </pc:spChg>
        <pc:graphicFrameChg chg="mod modGraphic">
          <ac:chgData name="심 창현" userId="09d6246b1406689d" providerId="LiveId" clId="{8D61125B-F46E-4F9D-B2E3-474AEB60EDFE}" dt="2020-03-31T10:15:39.616" v="74"/>
          <ac:graphicFrameMkLst>
            <pc:docMk/>
            <pc:sldMk cId="4054957932" sldId="256"/>
            <ac:graphicFrameMk id="14" creationId="{00000000-0000-0000-0000-000000000000}"/>
          </ac:graphicFrameMkLst>
        </pc:graphicFrameChg>
        <pc:cxnChg chg="add mod">
          <ac:chgData name="심 창현" userId="09d6246b1406689d" providerId="LiveId" clId="{8D61125B-F46E-4F9D-B2E3-474AEB60EDFE}" dt="2020-03-31T12:03:12.688" v="3516" actId="11529"/>
          <ac:cxnSpMkLst>
            <pc:docMk/>
            <pc:sldMk cId="4054957932" sldId="256"/>
            <ac:cxnSpMk id="4" creationId="{596ED250-8EA4-463A-8011-7F69E12F202A}"/>
          </ac:cxnSpMkLst>
        </pc:cxnChg>
        <pc:cxnChg chg="add mod">
          <ac:chgData name="심 창현" userId="09d6246b1406689d" providerId="LiveId" clId="{8D61125B-F46E-4F9D-B2E3-474AEB60EDFE}" dt="2020-03-31T12:04:19.429" v="3663" actId="11529"/>
          <ac:cxnSpMkLst>
            <pc:docMk/>
            <pc:sldMk cId="4054957932" sldId="256"/>
            <ac:cxnSpMk id="8" creationId="{8CF920E7-036D-4749-A0EF-75825D19D9F5}"/>
          </ac:cxnSpMkLst>
        </pc:cxnChg>
        <pc:cxnChg chg="add del mod">
          <ac:chgData name="심 창현" userId="09d6246b1406689d" providerId="LiveId" clId="{8D61125B-F46E-4F9D-B2E3-474AEB60EDFE}" dt="2020-03-31T12:04:29.131" v="3665" actId="11529"/>
          <ac:cxnSpMkLst>
            <pc:docMk/>
            <pc:sldMk cId="4054957932" sldId="256"/>
            <ac:cxnSpMk id="11" creationId="{DFF3E0FB-F23C-4A41-9E7D-B2D2E7FD26C2}"/>
          </ac:cxnSpMkLst>
        </pc:cxnChg>
        <pc:cxnChg chg="add mod">
          <ac:chgData name="심 창현" userId="09d6246b1406689d" providerId="LiveId" clId="{8D61125B-F46E-4F9D-B2E3-474AEB60EDFE}" dt="2020-03-31T12:04:35.156" v="3666" actId="11529"/>
          <ac:cxnSpMkLst>
            <pc:docMk/>
            <pc:sldMk cId="4054957932" sldId="256"/>
            <ac:cxnSpMk id="13" creationId="{37CFDA2A-E97C-46D5-A9F4-A8ECD33AABC5}"/>
          </ac:cxnSpMkLst>
        </pc:cxnChg>
        <pc:cxnChg chg="add mod">
          <ac:chgData name="심 창현" userId="09d6246b1406689d" providerId="LiveId" clId="{8D61125B-F46E-4F9D-B2E3-474AEB60EDFE}" dt="2020-03-31T12:04:55.529" v="3675" actId="11529"/>
          <ac:cxnSpMkLst>
            <pc:docMk/>
            <pc:sldMk cId="4054957932" sldId="256"/>
            <ac:cxnSpMk id="20" creationId="{9336771F-0CCF-4E72-96AF-8A4CB1EEC6EA}"/>
          </ac:cxnSpMkLst>
        </pc:cxnChg>
        <pc:cxnChg chg="add mod">
          <ac:chgData name="심 창현" userId="09d6246b1406689d" providerId="LiveId" clId="{8D61125B-F46E-4F9D-B2E3-474AEB60EDFE}" dt="2020-03-31T12:05:09.604" v="3676" actId="11529"/>
          <ac:cxnSpMkLst>
            <pc:docMk/>
            <pc:sldMk cId="4054957932" sldId="256"/>
            <ac:cxnSpMk id="23" creationId="{929048EF-820A-4EE6-88BF-597ACF42ABA7}"/>
          </ac:cxnSpMkLst>
        </pc:cxnChg>
        <pc:cxnChg chg="add mod">
          <ac:chgData name="심 창현" userId="09d6246b1406689d" providerId="LiveId" clId="{8D61125B-F46E-4F9D-B2E3-474AEB60EDFE}" dt="2020-03-31T12:06:09.719" v="3713" actId="11529"/>
          <ac:cxnSpMkLst>
            <pc:docMk/>
            <pc:sldMk cId="4054957932" sldId="256"/>
            <ac:cxnSpMk id="26" creationId="{FE2C53CD-450B-40EA-9105-E0A0A7065654}"/>
          </ac:cxnSpMkLst>
        </pc:cxnChg>
        <pc:cxnChg chg="add mod">
          <ac:chgData name="심 창현" userId="09d6246b1406689d" providerId="LiveId" clId="{8D61125B-F46E-4F9D-B2E3-474AEB60EDFE}" dt="2020-03-31T12:06:15.211" v="3714" actId="11529"/>
          <ac:cxnSpMkLst>
            <pc:docMk/>
            <pc:sldMk cId="4054957932" sldId="256"/>
            <ac:cxnSpMk id="28" creationId="{7A98851C-D76F-4E43-BAD6-63BA84AAF362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39" creationId="{62697B6F-B9F7-AE4A-9D1C-127D514DA899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0" creationId="{E90463A8-3557-DE4E-8237-CD41753822DF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2" creationId="{52815C75-F5B0-7A49-A3F7-4E7390233A42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5" creationId="{FB480E2B-81E9-5049-AA31-33D1B634ECFC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7" creationId="{0598DFE8-AED6-4849-9D0D-186263D29F00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8" creationId="{3A8D7483-AE56-1441-A332-D2A97F1CCBD2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49" creationId="{1A9BCAF0-C214-414B-8943-0F4F6CCE56DF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53" creationId="{7F8599BD-1C3B-4645-A6DD-6985A58522AB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54" creationId="{EED336DD-30D4-5748-9738-040F2ABFE9B4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55" creationId="{84547A7A-DC39-2C4B-A732-5A1CC9F4D07A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57" creationId="{383EE27B-2AF5-4B4F-AFFF-C1D0EFC1F17F}"/>
          </ac:cxnSpMkLst>
        </pc:cxnChg>
        <pc:cxnChg chg="del mod">
          <ac:chgData name="심 창현" userId="09d6246b1406689d" providerId="LiveId" clId="{8D61125B-F46E-4F9D-B2E3-474AEB60EDFE}" dt="2020-03-31T11:57:14.722" v="2812" actId="478"/>
          <ac:cxnSpMkLst>
            <pc:docMk/>
            <pc:sldMk cId="4054957932" sldId="256"/>
            <ac:cxnSpMk id="62" creationId="{87E2D688-40CA-404D-BA69-C4726EDFDB72}"/>
          </ac:cxnSpMkLst>
        </pc:cxnChg>
        <pc:cxnChg chg="add mod">
          <ac:chgData name="심 창현" userId="09d6246b1406689d" providerId="LiveId" clId="{8D61125B-F46E-4F9D-B2E3-474AEB60EDFE}" dt="2020-03-31T12:04:46.818" v="3674" actId="571"/>
          <ac:cxnSpMkLst>
            <pc:docMk/>
            <pc:sldMk cId="4054957932" sldId="256"/>
            <ac:cxnSpMk id="76" creationId="{E30146DD-0723-4A1B-B869-921C3D9457DA}"/>
          </ac:cxnSpMkLst>
        </pc:cxnChg>
        <pc:cxnChg chg="add mod">
          <ac:chgData name="심 창현" userId="09d6246b1406689d" providerId="LiveId" clId="{8D61125B-F46E-4F9D-B2E3-474AEB60EDFE}" dt="2020-03-31T12:05:24.460" v="3699" actId="14100"/>
          <ac:cxnSpMkLst>
            <pc:docMk/>
            <pc:sldMk cId="4054957932" sldId="256"/>
            <ac:cxnSpMk id="77" creationId="{99C7D906-47ED-4F3D-A6AD-B69EA5FE51C9}"/>
          </ac:cxnSpMkLst>
        </pc:cxnChg>
        <pc:cxnChg chg="add mod">
          <ac:chgData name="심 창현" userId="09d6246b1406689d" providerId="LiveId" clId="{8D61125B-F46E-4F9D-B2E3-474AEB60EDFE}" dt="2020-03-31T12:05:33.323" v="3701" actId="1076"/>
          <ac:cxnSpMkLst>
            <pc:docMk/>
            <pc:sldMk cId="4054957932" sldId="256"/>
            <ac:cxnSpMk id="78" creationId="{B2084502-94B4-4E51-BCDE-6C1F46F689C2}"/>
          </ac:cxnSpMkLst>
        </pc:cxnChg>
        <pc:cxnChg chg="add mod">
          <ac:chgData name="심 창현" userId="09d6246b1406689d" providerId="LiveId" clId="{8D61125B-F46E-4F9D-B2E3-474AEB60EDFE}" dt="2020-03-31T12:05:46.433" v="3709" actId="1076"/>
          <ac:cxnSpMkLst>
            <pc:docMk/>
            <pc:sldMk cId="4054957932" sldId="256"/>
            <ac:cxnSpMk id="79" creationId="{769E29CD-F7E3-4DD8-B965-F83F56FCB18A}"/>
          </ac:cxnSpMkLst>
        </pc:cxnChg>
        <pc:cxnChg chg="add mod">
          <ac:chgData name="심 창현" userId="09d6246b1406689d" providerId="LiveId" clId="{8D61125B-F46E-4F9D-B2E3-474AEB60EDFE}" dt="2020-03-31T12:05:36.645" v="3703" actId="571"/>
          <ac:cxnSpMkLst>
            <pc:docMk/>
            <pc:sldMk cId="4054957932" sldId="256"/>
            <ac:cxnSpMk id="80" creationId="{A15930AE-B09F-4D4A-BF9F-1C960F06D20E}"/>
          </ac:cxnSpMkLst>
        </pc:cxnChg>
        <pc:cxnChg chg="add mod">
          <ac:chgData name="심 창현" userId="09d6246b1406689d" providerId="LiveId" clId="{8D61125B-F46E-4F9D-B2E3-474AEB60EDFE}" dt="2020-03-31T12:05:40.280" v="3705" actId="571"/>
          <ac:cxnSpMkLst>
            <pc:docMk/>
            <pc:sldMk cId="4054957932" sldId="256"/>
            <ac:cxnSpMk id="81" creationId="{A2FBC31C-5734-4AA6-BF4E-B0ACF6B16BB2}"/>
          </ac:cxnSpMkLst>
        </pc:cxnChg>
        <pc:cxnChg chg="add mod">
          <ac:chgData name="심 창현" userId="09d6246b1406689d" providerId="LiveId" clId="{8D61125B-F46E-4F9D-B2E3-474AEB60EDFE}" dt="2020-03-31T12:05:41.912" v="3706" actId="571"/>
          <ac:cxnSpMkLst>
            <pc:docMk/>
            <pc:sldMk cId="4054957932" sldId="256"/>
            <ac:cxnSpMk id="82" creationId="{72195812-FD46-4913-B9BA-DA0F2AAF8716}"/>
          </ac:cxnSpMkLst>
        </pc:cxnChg>
        <pc:cxnChg chg="add mod">
          <ac:chgData name="심 창현" userId="09d6246b1406689d" providerId="LiveId" clId="{8D61125B-F46E-4F9D-B2E3-474AEB60EDFE}" dt="2020-03-31T12:05:46.433" v="3709" actId="1076"/>
          <ac:cxnSpMkLst>
            <pc:docMk/>
            <pc:sldMk cId="4054957932" sldId="256"/>
            <ac:cxnSpMk id="83" creationId="{FB542A95-DB85-4768-A6D3-3A35B4145912}"/>
          </ac:cxnSpMkLst>
        </pc:cxnChg>
        <pc:cxnChg chg="add mod">
          <ac:chgData name="심 창현" userId="09d6246b1406689d" providerId="LiveId" clId="{8D61125B-F46E-4F9D-B2E3-474AEB60EDFE}" dt="2020-03-31T12:05:52.824" v="3710" actId="571"/>
          <ac:cxnSpMkLst>
            <pc:docMk/>
            <pc:sldMk cId="4054957932" sldId="256"/>
            <ac:cxnSpMk id="84" creationId="{738763AD-E8FC-486A-8F68-9BB425BECC24}"/>
          </ac:cxnSpMkLst>
        </pc:cxnChg>
        <pc:cxnChg chg="add mod">
          <ac:chgData name="심 창현" userId="09d6246b1406689d" providerId="LiveId" clId="{8D61125B-F46E-4F9D-B2E3-474AEB60EDFE}" dt="2020-03-31T12:05:52.824" v="3710" actId="571"/>
          <ac:cxnSpMkLst>
            <pc:docMk/>
            <pc:sldMk cId="4054957932" sldId="256"/>
            <ac:cxnSpMk id="85" creationId="{B12B787F-9303-40D2-8657-6EA57BEDF10D}"/>
          </ac:cxnSpMkLst>
        </pc:cxnChg>
        <pc:cxnChg chg="add mod">
          <ac:chgData name="심 창현" userId="09d6246b1406689d" providerId="LiveId" clId="{8D61125B-F46E-4F9D-B2E3-474AEB60EDFE}" dt="2020-03-31T12:05:54.605" v="3711" actId="571"/>
          <ac:cxnSpMkLst>
            <pc:docMk/>
            <pc:sldMk cId="4054957932" sldId="256"/>
            <ac:cxnSpMk id="86" creationId="{45D2B101-5FD6-4F9F-9EBC-0425E00ADF2F}"/>
          </ac:cxnSpMkLst>
        </pc:cxnChg>
        <pc:cxnChg chg="add mod">
          <ac:chgData name="심 창현" userId="09d6246b1406689d" providerId="LiveId" clId="{8D61125B-F46E-4F9D-B2E3-474AEB60EDFE}" dt="2020-03-31T12:05:56.441" v="3712" actId="571"/>
          <ac:cxnSpMkLst>
            <pc:docMk/>
            <pc:sldMk cId="4054957932" sldId="256"/>
            <ac:cxnSpMk id="87" creationId="{128B6F09-4994-4E70-8315-D6081075382E}"/>
          </ac:cxnSpMkLst>
        </pc:cxnChg>
        <pc:cxnChg chg="del mod">
          <ac:chgData name="심 창현" userId="09d6246b1406689d" providerId="LiveId" clId="{8D61125B-F46E-4F9D-B2E3-474AEB60EDFE}" dt="2020-03-31T11:57:18.263" v="2813" actId="478"/>
          <ac:cxnSpMkLst>
            <pc:docMk/>
            <pc:sldMk cId="4054957932" sldId="256"/>
            <ac:cxnSpMk id="1029" creationId="{A8EF80FF-DA13-F044-B6F1-EDA6B9B3D40A}"/>
          </ac:cxnSpMkLst>
        </pc:cxnChg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963710298" sldId="266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904249859" sldId="267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092501994" sldId="268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402761184" sldId="269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62790106" sldId="270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3690746879" sldId="271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838226661" sldId="272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608608118" sldId="273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441619917" sldId="274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390675331" sldId="275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63717347" sldId="276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058606139" sldId="279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005939457" sldId="280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962650048" sldId="281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933007380" sldId="282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997134176" sldId="283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3020321766" sldId="284"/>
        </pc:sldMkLst>
      </pc:sldChg>
      <pc:sldChg chg="addSp delSp modSp mod">
        <pc:chgData name="심 창현" userId="09d6246b1406689d" providerId="LiveId" clId="{8D61125B-F46E-4F9D-B2E3-474AEB60EDFE}" dt="2020-03-31T11:37:10.520" v="2779"/>
        <pc:sldMkLst>
          <pc:docMk/>
          <pc:sldMk cId="4011365689" sldId="285"/>
        </pc:sldMkLst>
        <pc:spChg chg="del">
          <ac:chgData name="심 창현" userId="09d6246b1406689d" providerId="LiveId" clId="{8D61125B-F46E-4F9D-B2E3-474AEB60EDFE}" dt="2020-03-31T10:26:37.929" v="140" actId="478"/>
          <ac:spMkLst>
            <pc:docMk/>
            <pc:sldMk cId="4011365689" sldId="285"/>
            <ac:spMk id="2" creationId="{6EF64B70-7648-B348-B324-AE2D809EA98C}"/>
          </ac:spMkLst>
        </pc:spChg>
        <pc:spChg chg="del">
          <ac:chgData name="심 창현" userId="09d6246b1406689d" providerId="LiveId" clId="{8D61125B-F46E-4F9D-B2E3-474AEB60EDFE}" dt="2020-03-31T11:37:10.342" v="2778" actId="478"/>
          <ac:spMkLst>
            <pc:docMk/>
            <pc:sldMk cId="4011365689" sldId="285"/>
            <ac:spMk id="5" creationId="{00000000-0000-0000-0000-000000000000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8" creationId="{47A79E23-29AE-4E4C-A7F4-E8F20D770C08}"/>
          </ac:spMkLst>
        </pc:spChg>
        <pc:spChg chg="add del">
          <ac:chgData name="심 창현" userId="09d6246b1406689d" providerId="LiveId" clId="{8D61125B-F46E-4F9D-B2E3-474AEB60EDFE}" dt="2020-03-31T10:31:19.984" v="157"/>
          <ac:spMkLst>
            <pc:docMk/>
            <pc:sldMk cId="4011365689" sldId="285"/>
            <ac:spMk id="11" creationId="{4658DFA5-948D-4882-B964-8B9AC06B137E}"/>
          </ac:spMkLst>
        </pc:spChg>
        <pc:spChg chg="add del mod">
          <ac:chgData name="심 창현" userId="09d6246b1406689d" providerId="LiveId" clId="{8D61125B-F46E-4F9D-B2E3-474AEB60EDFE}" dt="2020-03-31T10:31:25.848" v="215" actId="478"/>
          <ac:spMkLst>
            <pc:docMk/>
            <pc:sldMk cId="4011365689" sldId="285"/>
            <ac:spMk id="13" creationId="{27605C03-6957-42D7-AC8B-2B9A179CB5C2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9" creationId="{8233A6C3-5270-554F-A4EA-8C55FF8B03F2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20" creationId="{7558D3A5-8033-204B-A74B-266C861B8AA3}"/>
          </ac:spMkLst>
        </pc:spChg>
        <pc:spChg chg="add del mod">
          <ac:chgData name="심 창현" userId="09d6246b1406689d" providerId="LiveId" clId="{8D61125B-F46E-4F9D-B2E3-474AEB60EDFE}" dt="2020-03-31T10:34:28.188" v="247" actId="478"/>
          <ac:spMkLst>
            <pc:docMk/>
            <pc:sldMk cId="4011365689" sldId="285"/>
            <ac:spMk id="21" creationId="{CB3AC968-6A68-459D-8F62-118E6AB59B6E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23" creationId="{228FC031-5FB1-854C-8811-0B9F53EB447D}"/>
          </ac:spMkLst>
        </pc:spChg>
        <pc:spChg chg="del">
          <ac:chgData name="심 창현" userId="09d6246b1406689d" providerId="LiveId" clId="{8D61125B-F46E-4F9D-B2E3-474AEB60EDFE}" dt="2020-03-31T10:26:39.753" v="141" actId="478"/>
          <ac:spMkLst>
            <pc:docMk/>
            <pc:sldMk cId="4011365689" sldId="285"/>
            <ac:spMk id="24" creationId="{5F3205CC-21A2-6F4E-A68A-49515EF6CE68}"/>
          </ac:spMkLst>
        </pc:spChg>
        <pc:spChg chg="del">
          <ac:chgData name="심 창현" userId="09d6246b1406689d" providerId="LiveId" clId="{8D61125B-F46E-4F9D-B2E3-474AEB60EDFE}" dt="2020-03-31T10:26:31.849" v="135" actId="478"/>
          <ac:spMkLst>
            <pc:docMk/>
            <pc:sldMk cId="4011365689" sldId="285"/>
            <ac:spMk id="25" creationId="{9B098671-B3D8-EA46-8CA1-30315059E241}"/>
          </ac:spMkLst>
        </pc:spChg>
        <pc:spChg chg="del">
          <ac:chgData name="심 창현" userId="09d6246b1406689d" providerId="LiveId" clId="{8D61125B-F46E-4F9D-B2E3-474AEB60EDFE}" dt="2020-03-31T10:26:37.016" v="139" actId="478"/>
          <ac:spMkLst>
            <pc:docMk/>
            <pc:sldMk cId="4011365689" sldId="285"/>
            <ac:spMk id="26" creationId="{7FF5AE03-0DF5-2D49-A63F-EBF764A3B510}"/>
          </ac:spMkLst>
        </pc:spChg>
        <pc:spChg chg="del mod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27" creationId="{FD8024B3-E637-4D4F-BD63-CBEDB3D4844D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28" creationId="{D132C720-998C-984F-B74B-FB55960F0D8D}"/>
          </ac:spMkLst>
        </pc:spChg>
        <pc:spChg chg="add del mod">
          <ac:chgData name="심 창현" userId="09d6246b1406689d" providerId="LiveId" clId="{8D61125B-F46E-4F9D-B2E3-474AEB60EDFE}" dt="2020-03-31T10:34:27.687" v="246" actId="478"/>
          <ac:spMkLst>
            <pc:docMk/>
            <pc:sldMk cId="4011365689" sldId="285"/>
            <ac:spMk id="32" creationId="{E1B4182B-DA2E-4FE4-830A-48A0B0B031A6}"/>
          </ac:spMkLst>
        </pc:spChg>
        <pc:spChg chg="add mod">
          <ac:chgData name="심 창현" userId="09d6246b1406689d" providerId="LiveId" clId="{8D61125B-F46E-4F9D-B2E3-474AEB60EDFE}" dt="2020-03-31T10:59:42.788" v="1457" actId="1037"/>
          <ac:spMkLst>
            <pc:docMk/>
            <pc:sldMk cId="4011365689" sldId="285"/>
            <ac:spMk id="37" creationId="{42FF034F-C623-40DC-BE9D-BB0A94C56C3F}"/>
          </ac:spMkLst>
        </pc:spChg>
        <pc:spChg chg="add del mod">
          <ac:chgData name="심 창현" userId="09d6246b1406689d" providerId="LiveId" clId="{8D61125B-F46E-4F9D-B2E3-474AEB60EDFE}" dt="2020-03-31T10:49:08.230" v="292" actId="11529"/>
          <ac:spMkLst>
            <pc:docMk/>
            <pc:sldMk cId="4011365689" sldId="285"/>
            <ac:spMk id="38" creationId="{38D76E5A-D8E2-4490-AC7F-1230F51E5F3A}"/>
          </ac:spMkLst>
        </pc:spChg>
        <pc:spChg chg="add del mod">
          <ac:chgData name="심 창현" userId="09d6246b1406689d" providerId="LiveId" clId="{8D61125B-F46E-4F9D-B2E3-474AEB60EDFE}" dt="2020-03-31T11:00:27.544" v="1464" actId="11529"/>
          <ac:spMkLst>
            <pc:docMk/>
            <pc:sldMk cId="4011365689" sldId="285"/>
            <ac:spMk id="39" creationId="{D2DD6B87-B7DF-41D7-9BA2-8B2CC8C53075}"/>
          </ac:spMkLst>
        </pc:spChg>
        <pc:spChg chg="add mod">
          <ac:chgData name="심 창현" userId="09d6246b1406689d" providerId="LiveId" clId="{8D61125B-F46E-4F9D-B2E3-474AEB60EDFE}" dt="2020-03-31T11:01:19.773" v="1474" actId="208"/>
          <ac:spMkLst>
            <pc:docMk/>
            <pc:sldMk cId="4011365689" sldId="285"/>
            <ac:spMk id="40" creationId="{4D42CED5-E17D-4E21-8CB4-30EE06B85505}"/>
          </ac:spMkLst>
        </pc:spChg>
        <pc:spChg chg="add del mod">
          <ac:chgData name="심 창현" userId="09d6246b1406689d" providerId="LiveId" clId="{8D61125B-F46E-4F9D-B2E3-474AEB60EDFE}" dt="2020-03-31T11:04:43.821" v="1498" actId="478"/>
          <ac:spMkLst>
            <pc:docMk/>
            <pc:sldMk cId="4011365689" sldId="285"/>
            <ac:spMk id="41" creationId="{71A42912-B00E-4F21-A253-D54BC39F6B51}"/>
          </ac:spMkLst>
        </pc:spChg>
        <pc:spChg chg="add del">
          <ac:chgData name="심 창현" userId="09d6246b1406689d" providerId="LiveId" clId="{8D61125B-F46E-4F9D-B2E3-474AEB60EDFE}" dt="2020-03-31T11:05:10.521" v="1502"/>
          <ac:spMkLst>
            <pc:docMk/>
            <pc:sldMk cId="4011365689" sldId="285"/>
            <ac:spMk id="42" creationId="{97A6F827-9C63-441C-BB9F-BEB5F1556A87}"/>
          </ac:spMkLst>
        </pc:spChg>
        <pc:spChg chg="add mod">
          <ac:chgData name="심 창현" userId="09d6246b1406689d" providerId="LiveId" clId="{8D61125B-F46E-4F9D-B2E3-474AEB60EDFE}" dt="2020-03-31T10:59:42.788" v="1457" actId="1037"/>
          <ac:spMkLst>
            <pc:docMk/>
            <pc:sldMk cId="4011365689" sldId="285"/>
            <ac:spMk id="46" creationId="{7C8ACF33-4AD4-46D1-82D8-816E6F1E436E}"/>
          </ac:spMkLst>
        </pc:spChg>
        <pc:spChg chg="add mod">
          <ac:chgData name="심 창현" userId="09d6246b1406689d" providerId="LiveId" clId="{8D61125B-F46E-4F9D-B2E3-474AEB60EDFE}" dt="2020-03-31T10:59:42.788" v="1457" actId="1037"/>
          <ac:spMkLst>
            <pc:docMk/>
            <pc:sldMk cId="4011365689" sldId="285"/>
            <ac:spMk id="47" creationId="{AFFEF740-1A9E-468C-9313-024E4814DD20}"/>
          </ac:spMkLst>
        </pc:spChg>
        <pc:spChg chg="add mod">
          <ac:chgData name="심 창현" userId="09d6246b1406689d" providerId="LiveId" clId="{8D61125B-F46E-4F9D-B2E3-474AEB60EDFE}" dt="2020-03-31T10:59:42.788" v="1457" actId="1037"/>
          <ac:spMkLst>
            <pc:docMk/>
            <pc:sldMk cId="4011365689" sldId="285"/>
            <ac:spMk id="48" creationId="{6580ACE0-807D-42DE-BFC0-46D6DDD24A4A}"/>
          </ac:spMkLst>
        </pc:spChg>
        <pc:spChg chg="add mod">
          <ac:chgData name="심 창현" userId="09d6246b1406689d" providerId="LiveId" clId="{8D61125B-F46E-4F9D-B2E3-474AEB60EDFE}" dt="2020-03-31T10:59:42.788" v="1457" actId="1037"/>
          <ac:spMkLst>
            <pc:docMk/>
            <pc:sldMk cId="4011365689" sldId="285"/>
            <ac:spMk id="49" creationId="{E59FE520-A538-400D-A709-6F5A957D96D0}"/>
          </ac:spMkLst>
        </pc:spChg>
        <pc:spChg chg="add del mod">
          <ac:chgData name="심 창현" userId="09d6246b1406689d" providerId="LiveId" clId="{8D61125B-F46E-4F9D-B2E3-474AEB60EDFE}" dt="2020-03-31T11:03:05.189" v="1488" actId="478"/>
          <ac:spMkLst>
            <pc:docMk/>
            <pc:sldMk cId="4011365689" sldId="285"/>
            <ac:spMk id="62" creationId="{A0A59DA7-06BE-48CD-9C0C-75FF6CBBA5E0}"/>
          </ac:spMkLst>
        </pc:spChg>
        <pc:spChg chg="add del mod">
          <ac:chgData name="심 창현" userId="09d6246b1406689d" providerId="LiveId" clId="{8D61125B-F46E-4F9D-B2E3-474AEB60EDFE}" dt="2020-03-31T11:03:05.189" v="1488" actId="478"/>
          <ac:spMkLst>
            <pc:docMk/>
            <pc:sldMk cId="4011365689" sldId="285"/>
            <ac:spMk id="63" creationId="{FAB97C5D-A6DC-4613-A4C0-AF91D010A2A8}"/>
          </ac:spMkLst>
        </pc:spChg>
        <pc:spChg chg="add del mod">
          <ac:chgData name="심 창현" userId="09d6246b1406689d" providerId="LiveId" clId="{8D61125B-F46E-4F9D-B2E3-474AEB60EDFE}" dt="2020-03-31T11:04:44.579" v="1499" actId="478"/>
          <ac:spMkLst>
            <pc:docMk/>
            <pc:sldMk cId="4011365689" sldId="285"/>
            <ac:spMk id="64" creationId="{26900C36-18F4-4B7D-8579-BD04FDB54969}"/>
          </ac:spMkLst>
        </pc:spChg>
        <pc:spChg chg="add del mod">
          <ac:chgData name="심 창현" userId="09d6246b1406689d" providerId="LiveId" clId="{8D61125B-F46E-4F9D-B2E3-474AEB60EDFE}" dt="2020-03-31T11:04:45.352" v="1500" actId="478"/>
          <ac:spMkLst>
            <pc:docMk/>
            <pc:sldMk cId="4011365689" sldId="285"/>
            <ac:spMk id="65" creationId="{9EA43910-0D0C-4ED9-926B-FF598DC751A0}"/>
          </ac:spMkLst>
        </pc:spChg>
        <pc:spChg chg="add mod">
          <ac:chgData name="심 창현" userId="09d6246b1406689d" providerId="LiveId" clId="{8D61125B-F46E-4F9D-B2E3-474AEB60EDFE}" dt="2020-03-31T11:09:29.213" v="1527"/>
          <ac:spMkLst>
            <pc:docMk/>
            <pc:sldMk cId="4011365689" sldId="285"/>
            <ac:spMk id="73" creationId="{998C5411-091C-4769-8689-BE4F6B6D4AD5}"/>
          </ac:spMkLst>
        </pc:spChg>
        <pc:spChg chg="add mod">
          <ac:chgData name="심 창현" userId="09d6246b1406689d" providerId="LiveId" clId="{8D61125B-F46E-4F9D-B2E3-474AEB60EDFE}" dt="2020-03-31T11:09:41.092" v="1538"/>
          <ac:spMkLst>
            <pc:docMk/>
            <pc:sldMk cId="4011365689" sldId="285"/>
            <ac:spMk id="74" creationId="{6DFBBE4B-F784-4D96-963F-75CBABA2620B}"/>
          </ac:spMkLst>
        </pc:spChg>
        <pc:spChg chg="add mod">
          <ac:chgData name="심 창현" userId="09d6246b1406689d" providerId="LiveId" clId="{8D61125B-F46E-4F9D-B2E3-474AEB60EDFE}" dt="2020-03-31T11:09:53.128" v="1545"/>
          <ac:spMkLst>
            <pc:docMk/>
            <pc:sldMk cId="4011365689" sldId="285"/>
            <ac:spMk id="75" creationId="{5E4F2BAE-F993-450A-BA52-2B73AC1A6A7A}"/>
          </ac:spMkLst>
        </pc:spChg>
        <pc:spChg chg="add">
          <ac:chgData name="심 창현" userId="09d6246b1406689d" providerId="LiveId" clId="{8D61125B-F46E-4F9D-B2E3-474AEB60EDFE}" dt="2020-03-31T11:37:10.520" v="2779"/>
          <ac:spMkLst>
            <pc:docMk/>
            <pc:sldMk cId="4011365689" sldId="285"/>
            <ac:spMk id="78" creationId="{FECB56D3-F997-4DC7-9B77-21A8F4C56674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48" creationId="{8B4B7BBD-6863-A745-9B6A-4017BB0BEDFD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49" creationId="{E716834D-67F4-3743-A7E0-F5BFF401CF2D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50" creationId="{BEF6A487-FF66-6A42-94A7-88D0E0ED727E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51" creationId="{08A18C23-6A59-3B4F-A172-2420CF2A7F3D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55" creationId="{FBDF6097-9295-7040-A46B-1495079B94D1}"/>
          </ac:spMkLst>
        </pc:spChg>
        <pc:spChg chg="del">
          <ac:chgData name="심 창현" userId="09d6246b1406689d" providerId="LiveId" clId="{8D61125B-F46E-4F9D-B2E3-474AEB60EDFE}" dt="2020-03-31T10:26:35.388" v="138" actId="478"/>
          <ac:spMkLst>
            <pc:docMk/>
            <pc:sldMk cId="4011365689" sldId="285"/>
            <ac:spMk id="1058" creationId="{EE5CF68E-CBF4-964B-B049-54AA7DDCA9B0}"/>
          </ac:spMkLst>
        </pc:spChg>
        <pc:grpChg chg="add mod ord">
          <ac:chgData name="심 창현" userId="09d6246b1406689d" providerId="LiveId" clId="{8D61125B-F46E-4F9D-B2E3-474AEB60EDFE}" dt="2020-03-31T11:33:29.829" v="2178" actId="1076"/>
          <ac:grpSpMkLst>
            <pc:docMk/>
            <pc:sldMk cId="4011365689" sldId="285"/>
            <ac:grpSpMk id="36" creationId="{1BC9631B-1EE9-4FAE-B443-B4FB01C74773}"/>
          </ac:grpSpMkLst>
        </pc:grpChg>
        <pc:grpChg chg="add del mod">
          <ac:chgData name="심 창현" userId="09d6246b1406689d" providerId="LiveId" clId="{8D61125B-F46E-4F9D-B2E3-474AEB60EDFE}" dt="2020-03-31T11:00:13.602" v="1461"/>
          <ac:grpSpMkLst>
            <pc:docMk/>
            <pc:sldMk cId="4011365689" sldId="285"/>
            <ac:grpSpMk id="50" creationId="{892883C6-EF1A-43E5-AAD3-D544FDF04130}"/>
          </ac:grpSpMkLst>
        </pc:grpChg>
        <pc:grpChg chg="add mod">
          <ac:chgData name="심 창현" userId="09d6246b1406689d" providerId="LiveId" clId="{8D61125B-F46E-4F9D-B2E3-474AEB60EDFE}" dt="2020-03-31T11:00:16.215" v="1462" actId="571"/>
          <ac:grpSpMkLst>
            <pc:docMk/>
            <pc:sldMk cId="4011365689" sldId="285"/>
            <ac:grpSpMk id="53" creationId="{06C77875-81F1-4155-8F10-5FEF44F94188}"/>
          </ac:grpSpMkLst>
        </pc:grpChg>
        <pc:grpChg chg="add del mod">
          <ac:chgData name="심 창현" userId="09d6246b1406689d" providerId="LiveId" clId="{8D61125B-F46E-4F9D-B2E3-474AEB60EDFE}" dt="2020-03-31T11:00:52.620" v="1467"/>
          <ac:grpSpMkLst>
            <pc:docMk/>
            <pc:sldMk cId="4011365689" sldId="285"/>
            <ac:grpSpMk id="57" creationId="{4FC1C78E-4C97-466B-B1EE-58E6C6197789}"/>
          </ac:grpSpMkLst>
        </pc:grpChg>
        <pc:graphicFrameChg chg="del modGraphic">
          <ac:chgData name="심 창현" userId="09d6246b1406689d" providerId="LiveId" clId="{8D61125B-F46E-4F9D-B2E3-474AEB60EDFE}" dt="2020-03-31T11:37:03.115" v="2774" actId="478"/>
          <ac:graphicFrameMkLst>
            <pc:docMk/>
            <pc:sldMk cId="4011365689" sldId="285"/>
            <ac:graphicFrameMk id="14" creationId="{00000000-0000-0000-0000-000000000000}"/>
          </ac:graphicFrameMkLst>
        </pc:graphicFrameChg>
        <pc:graphicFrameChg chg="mod modGraphic">
          <ac:chgData name="심 창현" userId="09d6246b1406689d" providerId="LiveId" clId="{8D61125B-F46E-4F9D-B2E3-474AEB60EDFE}" dt="2020-03-31T11:34:16.393" v="2192" actId="14100"/>
          <ac:graphicFrameMkLst>
            <pc:docMk/>
            <pc:sldMk cId="4011365689" sldId="285"/>
            <ac:graphicFrameMk id="22" creationId="{0CE24407-CD26-4719-AD4B-F7DD0F18A9DF}"/>
          </ac:graphicFrameMkLst>
        </pc:graphicFrameChg>
        <pc:graphicFrameChg chg="add del">
          <ac:chgData name="심 창현" userId="09d6246b1406689d" providerId="LiveId" clId="{8D61125B-F46E-4F9D-B2E3-474AEB60EDFE}" dt="2020-03-31T11:37:01.040" v="2772"/>
          <ac:graphicFrameMkLst>
            <pc:docMk/>
            <pc:sldMk cId="4011365689" sldId="285"/>
            <ac:graphicFrameMk id="76" creationId="{33F7DDC3-1E7B-4AF0-9050-A69C335BAA3C}"/>
          </ac:graphicFrameMkLst>
        </pc:graphicFrameChg>
        <pc:graphicFrameChg chg="add">
          <ac:chgData name="심 창현" userId="09d6246b1406689d" providerId="LiveId" clId="{8D61125B-F46E-4F9D-B2E3-474AEB60EDFE}" dt="2020-03-31T11:37:03.472" v="2775"/>
          <ac:graphicFrameMkLst>
            <pc:docMk/>
            <pc:sldMk cId="4011365689" sldId="285"/>
            <ac:graphicFrameMk id="77" creationId="{58279EAD-4EEE-48D2-9CF8-38D16D417650}"/>
          </ac:graphicFrameMkLst>
        </pc:graphicFrameChg>
        <pc:picChg chg="add del mod">
          <ac:chgData name="심 창현" userId="09d6246b1406689d" providerId="LiveId" clId="{8D61125B-F46E-4F9D-B2E3-474AEB60EDFE}" dt="2020-03-31T10:30:43.899" v="147" actId="478"/>
          <ac:picMkLst>
            <pc:docMk/>
            <pc:sldMk cId="4011365689" sldId="285"/>
            <ac:picMk id="4" creationId="{FE227DDF-7DB1-4AD8-BF1D-44E98CF45C8C}"/>
          </ac:picMkLst>
        </pc:picChg>
        <pc:picChg chg="del">
          <ac:chgData name="심 창현" userId="09d6246b1406689d" providerId="LiveId" clId="{8D61125B-F46E-4F9D-B2E3-474AEB60EDFE}" dt="2020-03-31T10:26:32.501" v="136" actId="478"/>
          <ac:picMkLst>
            <pc:docMk/>
            <pc:sldMk cId="4011365689" sldId="285"/>
            <ac:picMk id="9" creationId="{E49AAF47-DC4B-CC4C-8569-9194003C24AC}"/>
          </ac:picMkLst>
        </pc:picChg>
        <pc:picChg chg="add mod">
          <ac:chgData name="심 창현" userId="09d6246b1406689d" providerId="LiveId" clId="{8D61125B-F46E-4F9D-B2E3-474AEB60EDFE}" dt="2020-03-31T10:48:13.058" v="281" actId="164"/>
          <ac:picMkLst>
            <pc:docMk/>
            <pc:sldMk cId="4011365689" sldId="285"/>
            <ac:picMk id="10" creationId="{FE957761-BB29-42F8-B8EC-2B555021DF33}"/>
          </ac:picMkLst>
        </pc:picChg>
        <pc:picChg chg="del">
          <ac:chgData name="심 창현" userId="09d6246b1406689d" providerId="LiveId" clId="{8D61125B-F46E-4F9D-B2E3-474AEB60EDFE}" dt="2020-03-31T10:26:35.388" v="138" actId="478"/>
          <ac:picMkLst>
            <pc:docMk/>
            <pc:sldMk cId="4011365689" sldId="285"/>
            <ac:picMk id="12" creationId="{1EC9A807-B675-724E-8597-E91574298FD0}"/>
          </ac:picMkLst>
        </pc:picChg>
        <pc:picChg chg="del">
          <ac:chgData name="심 창현" userId="09d6246b1406689d" providerId="LiveId" clId="{8D61125B-F46E-4F9D-B2E3-474AEB60EDFE}" dt="2020-03-31T10:26:31.436" v="134" actId="478"/>
          <ac:picMkLst>
            <pc:docMk/>
            <pc:sldMk cId="4011365689" sldId="285"/>
            <ac:picMk id="16" creationId="{B1EB7C81-584C-A54E-92A6-C17EC62544DD}"/>
          </ac:picMkLst>
        </pc:picChg>
        <pc:picChg chg="add del mod">
          <ac:chgData name="심 창현" userId="09d6246b1406689d" providerId="LiveId" clId="{8D61125B-F46E-4F9D-B2E3-474AEB60EDFE}" dt="2020-03-31T10:31:41.767" v="221" actId="478"/>
          <ac:picMkLst>
            <pc:docMk/>
            <pc:sldMk cId="4011365689" sldId="285"/>
            <ac:picMk id="17" creationId="{0A56716B-B75B-4E07-93B5-F220A6A36044}"/>
          </ac:picMkLst>
        </pc:picChg>
        <pc:picChg chg="add del mod">
          <ac:chgData name="심 창현" userId="09d6246b1406689d" providerId="LiveId" clId="{8D61125B-F46E-4F9D-B2E3-474AEB60EDFE}" dt="2020-03-31T10:47:21.412" v="270" actId="478"/>
          <ac:picMkLst>
            <pc:docMk/>
            <pc:sldMk cId="4011365689" sldId="285"/>
            <ac:picMk id="33" creationId="{27DD360F-2527-477C-BF00-AFDA8A79F720}"/>
          </ac:picMkLst>
        </pc:picChg>
        <pc:picChg chg="add mod">
          <ac:chgData name="심 창현" userId="09d6246b1406689d" providerId="LiveId" clId="{8D61125B-F46E-4F9D-B2E3-474AEB60EDFE}" dt="2020-03-31T10:48:13.058" v="281" actId="164"/>
          <ac:picMkLst>
            <pc:docMk/>
            <pc:sldMk cId="4011365689" sldId="285"/>
            <ac:picMk id="34" creationId="{22873F5C-32B8-48CF-8B7C-1411AA8739A4}"/>
          </ac:picMkLst>
        </pc:picChg>
        <pc:picChg chg="add mod">
          <ac:chgData name="심 창현" userId="09d6246b1406689d" providerId="LiveId" clId="{8D61125B-F46E-4F9D-B2E3-474AEB60EDFE}" dt="2020-03-31T11:08:40.907" v="1513" actId="1076"/>
          <ac:picMkLst>
            <pc:docMk/>
            <pc:sldMk cId="4011365689" sldId="285"/>
            <ac:picMk id="44" creationId="{61F61238-33C7-44D1-8D03-901B173FB7F4}"/>
          </ac:picMkLst>
        </pc:picChg>
        <pc:picChg chg="mod">
          <ac:chgData name="심 창현" userId="09d6246b1406689d" providerId="LiveId" clId="{8D61125B-F46E-4F9D-B2E3-474AEB60EDFE}" dt="2020-03-31T11:00:50.179" v="1465" actId="29295"/>
          <ac:picMkLst>
            <pc:docMk/>
            <pc:sldMk cId="4011365689" sldId="285"/>
            <ac:picMk id="55" creationId="{8F578275-BD6C-455B-91B9-3E2B8441B82A}"/>
          </ac:picMkLst>
        </pc:picChg>
        <pc:picChg chg="add mod">
          <ac:chgData name="심 창현" userId="09d6246b1406689d" providerId="LiveId" clId="{8D61125B-F46E-4F9D-B2E3-474AEB60EDFE}" dt="2020-03-31T11:05:42.354" v="1508" actId="1076"/>
          <ac:picMkLst>
            <pc:docMk/>
            <pc:sldMk cId="4011365689" sldId="285"/>
            <ac:picMk id="56" creationId="{043A68EC-6DBA-4BD1-AC37-4D8A25EFA874}"/>
          </ac:picMkLst>
        </pc:picChg>
        <pc:picChg chg="del">
          <ac:chgData name="심 창현" userId="09d6246b1406689d" providerId="LiveId" clId="{8D61125B-F46E-4F9D-B2E3-474AEB60EDFE}" dt="2020-03-31T10:26:39.753" v="141" actId="478"/>
          <ac:picMkLst>
            <pc:docMk/>
            <pc:sldMk cId="4011365689" sldId="285"/>
            <ac:picMk id="201" creationId="{A4646815-62DD-D346-A269-0E51F66ECD8C}"/>
          </ac:picMkLst>
        </pc:picChg>
        <pc:picChg chg="add del mod">
          <ac:chgData name="심 창현" userId="09d6246b1406689d" providerId="LiveId" clId="{8D61125B-F46E-4F9D-B2E3-474AEB60EDFE}" dt="2020-03-31T11:08:25.302" v="1509" actId="478"/>
          <ac:picMkLst>
            <pc:docMk/>
            <pc:sldMk cId="4011365689" sldId="285"/>
            <ac:picMk id="1030" creationId="{51C3F5E7-B42D-4E7D-AD98-83BB5BD5E2CE}"/>
          </ac:picMkLst>
        </pc:picChg>
        <pc:picChg chg="add mod">
          <ac:chgData name="심 창현" userId="09d6246b1406689d" providerId="LiveId" clId="{8D61125B-F46E-4F9D-B2E3-474AEB60EDFE}" dt="2020-03-31T11:08:32.437" v="1512" actId="1076"/>
          <ac:picMkLst>
            <pc:docMk/>
            <pc:sldMk cId="4011365689" sldId="285"/>
            <ac:picMk id="1034" creationId="{5A1CAA39-7831-4D02-AFDF-FC01BBFE8431}"/>
          </ac:picMkLst>
        </pc:picChg>
        <pc:cxnChg chg="del mod">
          <ac:chgData name="심 창현" userId="09d6246b1406689d" providerId="LiveId" clId="{8D61125B-F46E-4F9D-B2E3-474AEB60EDFE}" dt="2020-03-31T10:26:41.054" v="142" actId="478"/>
          <ac:cxnSpMkLst>
            <pc:docMk/>
            <pc:sldMk cId="4011365689" sldId="285"/>
            <ac:cxnSpMk id="6" creationId="{10B801FB-93AA-A046-82A9-9704192A87E4}"/>
          </ac:cxnSpMkLst>
        </pc:cxnChg>
        <pc:cxnChg chg="add del mod">
          <ac:chgData name="심 창현" userId="09d6246b1406689d" providerId="LiveId" clId="{8D61125B-F46E-4F9D-B2E3-474AEB60EDFE}" dt="2020-03-31T10:34:29.152" v="248" actId="478"/>
          <ac:cxnSpMkLst>
            <pc:docMk/>
            <pc:sldMk cId="4011365689" sldId="285"/>
            <ac:cxnSpMk id="30" creationId="{63B88F03-26AB-4B7C-9173-BAB4E67109D7}"/>
          </ac:cxnSpMkLst>
        </pc:cxnChg>
        <pc:cxnChg chg="del mod">
          <ac:chgData name="심 창현" userId="09d6246b1406689d" providerId="LiveId" clId="{8D61125B-F46E-4F9D-B2E3-474AEB60EDFE}" dt="2020-03-31T10:26:41.987" v="143" actId="478"/>
          <ac:cxnSpMkLst>
            <pc:docMk/>
            <pc:sldMk cId="4011365689" sldId="285"/>
            <ac:cxnSpMk id="35" creationId="{B2783264-9976-C24B-9A27-30C8F8419F45}"/>
          </ac:cxnSpMkLst>
        </pc:cxnChg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943495723" sldId="287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2635865035" sldId="288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16722606" sldId="290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4113877807" sldId="291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28974737" sldId="292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209710659" sldId="293"/>
        </pc:sldMkLst>
      </pc:sldChg>
      <pc:sldChg chg="del">
        <pc:chgData name="심 창현" userId="09d6246b1406689d" providerId="LiveId" clId="{8D61125B-F46E-4F9D-B2E3-474AEB60EDFE}" dt="2020-03-31T11:36:49.339" v="2770" actId="47"/>
        <pc:sldMkLst>
          <pc:docMk/>
          <pc:sldMk cId="1777473844" sldId="294"/>
        </pc:sldMkLst>
      </pc:sldChg>
      <pc:sldChg chg="addSp delSp modSp add mod">
        <pc:chgData name="심 창현" userId="09d6246b1406689d" providerId="LiveId" clId="{8D61125B-F46E-4F9D-B2E3-474AEB60EDFE}" dt="2020-03-31T11:37:13.703" v="2781"/>
        <pc:sldMkLst>
          <pc:docMk/>
          <pc:sldMk cId="2457138142" sldId="295"/>
        </pc:sldMkLst>
        <pc:spChg chg="add mod">
          <ac:chgData name="심 창현" userId="09d6246b1406689d" providerId="LiveId" clId="{8D61125B-F46E-4F9D-B2E3-474AEB60EDFE}" dt="2020-03-31T11:21:44.640" v="2152" actId="1037"/>
          <ac:spMkLst>
            <pc:docMk/>
            <pc:sldMk cId="2457138142" sldId="295"/>
            <ac:spMk id="4" creationId="{24A7B8B6-97BD-44FC-9711-33A23C39690C}"/>
          </ac:spMkLst>
        </pc:spChg>
        <pc:spChg chg="del">
          <ac:chgData name="심 창현" userId="09d6246b1406689d" providerId="LiveId" clId="{8D61125B-F46E-4F9D-B2E3-474AEB60EDFE}" dt="2020-03-31T11:37:13.473" v="2780" actId="478"/>
          <ac:spMkLst>
            <pc:docMk/>
            <pc:sldMk cId="2457138142" sldId="295"/>
            <ac:spMk id="5" creationId="{00000000-0000-0000-0000-000000000000}"/>
          </ac:spMkLst>
        </pc:spChg>
        <pc:spChg chg="add mod">
          <ac:chgData name="심 창현" userId="09d6246b1406689d" providerId="LiveId" clId="{8D61125B-F46E-4F9D-B2E3-474AEB60EDFE}" dt="2020-03-31T11:33:26.206" v="2176" actId="1076"/>
          <ac:spMkLst>
            <pc:docMk/>
            <pc:sldMk cId="2457138142" sldId="295"/>
            <ac:spMk id="31" creationId="{48C54FCA-3C4D-4F75-BD1E-410CB99B9510}"/>
          </ac:spMkLst>
        </pc:spChg>
        <pc:spChg chg="add mod">
          <ac:chgData name="심 창현" userId="09d6246b1406689d" providerId="LiveId" clId="{8D61125B-F46E-4F9D-B2E3-474AEB60EDFE}" dt="2020-03-31T11:33:35.615" v="2180" actId="1076"/>
          <ac:spMkLst>
            <pc:docMk/>
            <pc:sldMk cId="2457138142" sldId="295"/>
            <ac:spMk id="32" creationId="{C013EDBA-2308-49AF-A07E-D72E794A3DB8}"/>
          </ac:spMkLst>
        </pc:spChg>
        <pc:spChg chg="add mod">
          <ac:chgData name="심 창현" userId="09d6246b1406689d" providerId="LiveId" clId="{8D61125B-F46E-4F9D-B2E3-474AEB60EDFE}" dt="2020-03-31T11:33:48.417" v="2183" actId="1076"/>
          <ac:spMkLst>
            <pc:docMk/>
            <pc:sldMk cId="2457138142" sldId="295"/>
            <ac:spMk id="33" creationId="{1FB14D7B-B431-42F2-B834-E2570EB9988B}"/>
          </ac:spMkLst>
        </pc:spChg>
        <pc:spChg chg="add mod">
          <ac:chgData name="심 창현" userId="09d6246b1406689d" providerId="LiveId" clId="{8D61125B-F46E-4F9D-B2E3-474AEB60EDFE}" dt="2020-03-31T11:33:51.532" v="2184" actId="1076"/>
          <ac:spMkLst>
            <pc:docMk/>
            <pc:sldMk cId="2457138142" sldId="295"/>
            <ac:spMk id="35" creationId="{691B6F29-150C-44E9-8F68-84A1F1645489}"/>
          </ac:spMkLst>
        </pc:spChg>
        <pc:spChg chg="add mod">
          <ac:chgData name="심 창현" userId="09d6246b1406689d" providerId="LiveId" clId="{8D61125B-F46E-4F9D-B2E3-474AEB60EDFE}" dt="2020-03-31T11:33:54.287" v="2185" actId="1076"/>
          <ac:spMkLst>
            <pc:docMk/>
            <pc:sldMk cId="2457138142" sldId="295"/>
            <ac:spMk id="38" creationId="{F75CCE72-6A0B-4047-8EB8-5B258667F1C6}"/>
          </ac:spMkLst>
        </pc:spChg>
        <pc:spChg chg="add del">
          <ac:chgData name="심 창현" userId="09d6246b1406689d" providerId="LiveId" clId="{8D61125B-F46E-4F9D-B2E3-474AEB60EDFE}" dt="2020-03-31T11:33:44.437" v="2182" actId="478"/>
          <ac:spMkLst>
            <pc:docMk/>
            <pc:sldMk cId="2457138142" sldId="295"/>
            <ac:spMk id="39" creationId="{88BA03E3-9157-43A4-B067-F002C67E7E0D}"/>
          </ac:spMkLst>
        </pc:spChg>
        <pc:spChg chg="add">
          <ac:chgData name="심 창현" userId="09d6246b1406689d" providerId="LiveId" clId="{8D61125B-F46E-4F9D-B2E3-474AEB60EDFE}" dt="2020-03-31T11:37:13.703" v="2781"/>
          <ac:spMkLst>
            <pc:docMk/>
            <pc:sldMk cId="2457138142" sldId="295"/>
            <ac:spMk id="42" creationId="{DC7DE024-63F3-415E-B514-4F5846EE1CAD}"/>
          </ac:spMkLst>
        </pc:spChg>
        <pc:grpChg chg="mod">
          <ac:chgData name="심 창현" userId="09d6246b1406689d" providerId="LiveId" clId="{8D61125B-F46E-4F9D-B2E3-474AEB60EDFE}" dt="2020-03-31T11:19:03.769" v="2102" actId="1076"/>
          <ac:grpSpMkLst>
            <pc:docMk/>
            <pc:sldMk cId="2457138142" sldId="295"/>
            <ac:grpSpMk id="36" creationId="{1BC9631B-1EE9-4FAE-B443-B4FB01C74773}"/>
          </ac:grpSpMkLst>
        </pc:grpChg>
        <pc:graphicFrameChg chg="del">
          <ac:chgData name="심 창현" userId="09d6246b1406689d" providerId="LiveId" clId="{8D61125B-F46E-4F9D-B2E3-474AEB60EDFE}" dt="2020-03-31T11:37:05.934" v="2776" actId="478"/>
          <ac:graphicFrameMkLst>
            <pc:docMk/>
            <pc:sldMk cId="2457138142" sldId="295"/>
            <ac:graphicFrameMk id="14" creationId="{00000000-0000-0000-0000-000000000000}"/>
          </ac:graphicFrameMkLst>
        </pc:graphicFrameChg>
        <pc:graphicFrameChg chg="mod modGraphic">
          <ac:chgData name="심 창현" userId="09d6246b1406689d" providerId="LiveId" clId="{8D61125B-F46E-4F9D-B2E3-474AEB60EDFE}" dt="2020-03-31T11:36:25.794" v="2769" actId="6549"/>
          <ac:graphicFrameMkLst>
            <pc:docMk/>
            <pc:sldMk cId="2457138142" sldId="295"/>
            <ac:graphicFrameMk id="22" creationId="{0CE24407-CD26-4719-AD4B-F7DD0F18A9DF}"/>
          </ac:graphicFrameMkLst>
        </pc:graphicFrameChg>
        <pc:graphicFrameChg chg="add">
          <ac:chgData name="심 창현" userId="09d6246b1406689d" providerId="LiveId" clId="{8D61125B-F46E-4F9D-B2E3-474AEB60EDFE}" dt="2020-03-31T11:37:06.171" v="2777"/>
          <ac:graphicFrameMkLst>
            <pc:docMk/>
            <pc:sldMk cId="2457138142" sldId="295"/>
            <ac:graphicFrameMk id="41" creationId="{0BBE77F7-6E27-492E-928C-16ECA01D5880}"/>
          </ac:graphicFrameMkLst>
        </pc:graphicFrameChg>
        <pc:picChg chg="add del mod">
          <ac:chgData name="심 창현" userId="09d6246b1406689d" providerId="LiveId" clId="{8D61125B-F46E-4F9D-B2E3-474AEB60EDFE}" dt="2020-03-31T11:18:54.981" v="2096" actId="478"/>
          <ac:picMkLst>
            <pc:docMk/>
            <pc:sldMk cId="2457138142" sldId="295"/>
            <ac:picMk id="2" creationId="{2311ED29-2B00-421B-9E49-CA514BE91720}"/>
          </ac:picMkLst>
        </pc:picChg>
        <pc:picChg chg="add mod">
          <ac:chgData name="심 창현" userId="09d6246b1406689d" providerId="LiveId" clId="{8D61125B-F46E-4F9D-B2E3-474AEB60EDFE}" dt="2020-03-31T11:33:22.504" v="2175" actId="1076"/>
          <ac:picMkLst>
            <pc:docMk/>
            <pc:sldMk cId="2457138142" sldId="295"/>
            <ac:picMk id="3" creationId="{0DEF4842-9EF6-441D-B0B5-2A20A7286D4C}"/>
          </ac:picMkLst>
        </pc:picChg>
        <pc:picChg chg="add del mod">
          <ac:chgData name="심 창현" userId="09d6246b1406689d" providerId="LiveId" clId="{8D61125B-F46E-4F9D-B2E3-474AEB60EDFE}" dt="2020-03-31T11:32:43.724" v="2161" actId="478"/>
          <ac:picMkLst>
            <pc:docMk/>
            <pc:sldMk cId="2457138142" sldId="295"/>
            <ac:picMk id="6" creationId="{AA24FAD4-9A2A-4F14-8D66-6D04029A43C8}"/>
          </ac:picMkLst>
        </pc:picChg>
        <pc:picChg chg="add mod">
          <ac:chgData name="심 창현" userId="09d6246b1406689d" providerId="LiveId" clId="{8D61125B-F46E-4F9D-B2E3-474AEB60EDFE}" dt="2020-03-31T11:33:10.172" v="2172" actId="14100"/>
          <ac:picMkLst>
            <pc:docMk/>
            <pc:sldMk cId="2457138142" sldId="295"/>
            <ac:picMk id="8" creationId="{5C954C9F-D4D6-4243-A421-24B3525C82FF}"/>
          </ac:picMkLst>
        </pc:picChg>
        <pc:picChg chg="add del mod">
          <ac:chgData name="심 창현" userId="09d6246b1406689d" providerId="LiveId" clId="{8D61125B-F46E-4F9D-B2E3-474AEB60EDFE}" dt="2020-03-31T11:20:12.467" v="2117" actId="478"/>
          <ac:picMkLst>
            <pc:docMk/>
            <pc:sldMk cId="2457138142" sldId="295"/>
            <ac:picMk id="27" creationId="{7E5D538D-FAEE-4171-87C7-465DFD3BE78B}"/>
          </ac:picMkLst>
        </pc:picChg>
      </pc:sldChg>
      <pc:sldMasterChg chg="modSldLayout">
        <pc:chgData name="심 창현" userId="09d6246b1406689d" providerId="LiveId" clId="{8D61125B-F46E-4F9D-B2E3-474AEB60EDFE}" dt="2020-03-31T10:15:15.919" v="49"/>
        <pc:sldMasterMkLst>
          <pc:docMk/>
          <pc:sldMasterMk cId="2669125636" sldId="2147483648"/>
        </pc:sldMasterMkLst>
        <pc:sldLayoutChg chg="delSp modSp mod">
          <pc:chgData name="심 창현" userId="09d6246b1406689d" providerId="LiveId" clId="{8D61125B-F46E-4F9D-B2E3-474AEB60EDFE}" dt="2020-03-31T10:15:15.919" v="49"/>
          <pc:sldLayoutMkLst>
            <pc:docMk/>
            <pc:sldMasterMk cId="2669125636" sldId="2147483648"/>
            <pc:sldLayoutMk cId="3949873339" sldId="2147483649"/>
          </pc:sldLayoutMkLst>
          <pc:spChg chg="del mod">
            <ac:chgData name="심 창현" userId="09d6246b1406689d" providerId="LiveId" clId="{8D61125B-F46E-4F9D-B2E3-474AEB60EDFE}" dt="2020-03-31T10:15:15.918" v="47"/>
            <ac:spMkLst>
              <pc:docMk/>
              <pc:sldMasterMk cId="2669125636" sldId="2147483648"/>
              <pc:sldLayoutMk cId="3949873339" sldId="2147483649"/>
              <ac:spMk id="2" creationId="{1F4E2BA3-CD24-A444-AA3C-EB792911BDF5}"/>
            </ac:spMkLst>
          </pc:spChg>
          <pc:spChg chg="del mod">
            <ac:chgData name="심 창현" userId="09d6246b1406689d" providerId="LiveId" clId="{8D61125B-F46E-4F9D-B2E3-474AEB60EDFE}" dt="2020-03-31T10:15:15.919" v="49"/>
            <ac:spMkLst>
              <pc:docMk/>
              <pc:sldMasterMk cId="2669125636" sldId="2147483648"/>
              <pc:sldLayoutMk cId="3949873339" sldId="2147483649"/>
              <ac:spMk id="7" creationId="{2DED977D-945D-2B47-8A00-91FA6AAFC45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3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8907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20200331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138912" y="899235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6959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4C066A3-02AB-4403-A3A2-F6170D35287E}"/>
              </a:ext>
            </a:extLst>
          </p:cNvPr>
          <p:cNvSpPr/>
          <p:nvPr/>
        </p:nvSpPr>
        <p:spPr>
          <a:xfrm>
            <a:off x="1835696" y="246615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긴급상황 버튼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04D475-5B40-4EDF-89BD-2175E35D96E2}"/>
              </a:ext>
            </a:extLst>
          </p:cNvPr>
          <p:cNvSpPr/>
          <p:nvPr/>
        </p:nvSpPr>
        <p:spPr>
          <a:xfrm>
            <a:off x="323528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초기 화면</a:t>
            </a:r>
            <a:r>
              <a:rPr lang="en-US" altLang="ko-KR" sz="1400" dirty="0"/>
              <a:t>(</a:t>
            </a:r>
            <a:r>
              <a:rPr lang="ko-KR" altLang="en-US" sz="1400" dirty="0"/>
              <a:t>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454AB5-B9E5-48DB-AF91-1BB7437ACB6C}"/>
              </a:ext>
            </a:extLst>
          </p:cNvPr>
          <p:cNvSpPr/>
          <p:nvPr/>
        </p:nvSpPr>
        <p:spPr>
          <a:xfrm>
            <a:off x="1835696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사이렌 버튼</a:t>
            </a:r>
            <a:endParaRPr lang="en-US" altLang="ko-KR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0BF3B1-36DE-48DE-9B81-43A49E34E1D7}"/>
              </a:ext>
            </a:extLst>
          </p:cNvPr>
          <p:cNvSpPr/>
          <p:nvPr/>
        </p:nvSpPr>
        <p:spPr>
          <a:xfrm>
            <a:off x="1835696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목적지 입력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5FD7D1-B571-4922-BA85-00A1140F89BE}"/>
              </a:ext>
            </a:extLst>
          </p:cNvPr>
          <p:cNvSpPr/>
          <p:nvPr/>
        </p:nvSpPr>
        <p:spPr>
          <a:xfrm>
            <a:off x="3347864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경로 탐색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940A3B-A123-4561-8152-52250E583A98}"/>
              </a:ext>
            </a:extLst>
          </p:cNvPr>
          <p:cNvSpPr/>
          <p:nvPr/>
        </p:nvSpPr>
        <p:spPr>
          <a:xfrm>
            <a:off x="3347864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Yes/No</a:t>
            </a:r>
          </a:p>
          <a:p>
            <a:pPr algn="ctr"/>
            <a:r>
              <a:rPr lang="ko-KR" altLang="en-US" sz="1400" dirty="0"/>
              <a:t>팝업 표시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9DA77E-BFAF-4D8A-A852-1CED87D0D813}"/>
              </a:ext>
            </a:extLst>
          </p:cNvPr>
          <p:cNvSpPr/>
          <p:nvPr/>
        </p:nvSpPr>
        <p:spPr>
          <a:xfrm>
            <a:off x="1835696" y="31552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경찰서 연락 버튼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C89A42-F10F-42D7-B47F-DC4E0D642167}"/>
              </a:ext>
            </a:extLst>
          </p:cNvPr>
          <p:cNvSpPr/>
          <p:nvPr/>
        </p:nvSpPr>
        <p:spPr>
          <a:xfrm>
            <a:off x="3398868" y="42546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민원제기버튼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8E8C04-EAC2-4B1A-80E9-1F933C711366}"/>
              </a:ext>
            </a:extLst>
          </p:cNvPr>
          <p:cNvSpPr/>
          <p:nvPr/>
        </p:nvSpPr>
        <p:spPr>
          <a:xfrm>
            <a:off x="4865919" y="31552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경찰서 연락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D94602-B795-49C1-8258-354EB50C9CFE}"/>
              </a:ext>
            </a:extLst>
          </p:cNvPr>
          <p:cNvSpPr/>
          <p:nvPr/>
        </p:nvSpPr>
        <p:spPr>
          <a:xfrm>
            <a:off x="4851835" y="246209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</a:t>
            </a:r>
            <a:r>
              <a:rPr lang="ko-KR" altLang="en-US" sz="1200" dirty="0"/>
              <a:t>분 뒤 경찰서 연락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D2063A-4A43-45BA-9196-73E991134BF0}"/>
              </a:ext>
            </a:extLst>
          </p:cNvPr>
          <p:cNvSpPr/>
          <p:nvPr/>
        </p:nvSpPr>
        <p:spPr>
          <a:xfrm>
            <a:off x="4835831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사이렌 울림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AAD095-0038-455D-A78F-B3BCBB3D67A1}"/>
              </a:ext>
            </a:extLst>
          </p:cNvPr>
          <p:cNvSpPr/>
          <p:nvPr/>
        </p:nvSpPr>
        <p:spPr>
          <a:xfrm>
            <a:off x="1835696" y="42546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메뉴</a:t>
            </a:r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F97825-EC83-448D-AA40-D5FAEB88D1CA}"/>
              </a:ext>
            </a:extLst>
          </p:cNvPr>
          <p:cNvSpPr/>
          <p:nvPr/>
        </p:nvSpPr>
        <p:spPr>
          <a:xfrm>
            <a:off x="3347864" y="246209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Yes/No</a:t>
            </a:r>
          </a:p>
          <a:p>
            <a:pPr algn="ctr"/>
            <a:r>
              <a:rPr lang="ko-KR" altLang="en-US" sz="1400" dirty="0"/>
              <a:t>팝업 표시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AC3D2A7-2050-4D74-94EF-4B71E06B99FF}"/>
              </a:ext>
            </a:extLst>
          </p:cNvPr>
          <p:cNvSpPr/>
          <p:nvPr/>
        </p:nvSpPr>
        <p:spPr>
          <a:xfrm>
            <a:off x="3347864" y="315762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Yes/No</a:t>
            </a:r>
          </a:p>
          <a:p>
            <a:pPr algn="ctr"/>
            <a:r>
              <a:rPr lang="ko-KR" altLang="en-US" sz="1400" dirty="0"/>
              <a:t>팝업 표시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8BAF13-888D-4337-8670-EBB9126C2F68}"/>
              </a:ext>
            </a:extLst>
          </p:cNvPr>
          <p:cNvSpPr/>
          <p:nvPr/>
        </p:nvSpPr>
        <p:spPr>
          <a:xfrm>
            <a:off x="3394977" y="486916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연락처 버튼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D7491D-7A4F-4226-9CED-64C73B00881E}"/>
              </a:ext>
            </a:extLst>
          </p:cNvPr>
          <p:cNvSpPr/>
          <p:nvPr/>
        </p:nvSpPr>
        <p:spPr>
          <a:xfrm>
            <a:off x="3394977" y="549343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설정 버튼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6ED250-8EA4-463A-8011-7F69E12F202A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1619672" y="134510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5E41B6-6B4E-427E-8E4F-506BD735F8A0}"/>
              </a:ext>
            </a:extLst>
          </p:cNvPr>
          <p:cNvSpPr/>
          <p:nvPr/>
        </p:nvSpPr>
        <p:spPr>
          <a:xfrm>
            <a:off x="4881923" y="42546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사이트 연결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F1301B-3336-4C97-BB93-47B2515BB17E}"/>
              </a:ext>
            </a:extLst>
          </p:cNvPr>
          <p:cNvSpPr/>
          <p:nvPr/>
        </p:nvSpPr>
        <p:spPr>
          <a:xfrm>
            <a:off x="4882687" y="486916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연락처 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0BC503-D771-4213-B7F4-AF7ADAFBF0EC}"/>
              </a:ext>
            </a:extLst>
          </p:cNvPr>
          <p:cNvSpPr/>
          <p:nvPr/>
        </p:nvSpPr>
        <p:spPr>
          <a:xfrm>
            <a:off x="4892579" y="55030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내 정보 수정</a:t>
            </a:r>
            <a:endParaRPr lang="en-US" altLang="ko-KR" sz="1050" dirty="0"/>
          </a:p>
          <a:p>
            <a:pPr algn="ctr"/>
            <a:r>
              <a:rPr lang="ko-KR" altLang="en-US" sz="1050" dirty="0"/>
              <a:t>사이렌</a:t>
            </a:r>
            <a:r>
              <a:rPr lang="en-US" altLang="ko-KR" sz="1050" dirty="0"/>
              <a:t>, </a:t>
            </a:r>
            <a:r>
              <a:rPr lang="ko-KR" altLang="en-US" sz="1050" dirty="0"/>
              <a:t>긴급상황 설정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F920E7-036D-4749-A0EF-75825D19D9F5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3131840" y="134510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7CFDA2A-E97C-46D5-A9F4-A8ECD33AABC5}"/>
              </a:ext>
            </a:extLst>
          </p:cNvPr>
          <p:cNvCxnSpPr>
            <a:stCxn id="43" idx="3"/>
            <a:endCxn id="58" idx="1"/>
          </p:cNvCxnSpPr>
          <p:nvPr/>
        </p:nvCxnSpPr>
        <p:spPr>
          <a:xfrm>
            <a:off x="1619672" y="1345104"/>
            <a:ext cx="216024" cy="661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336771F-0CCF-4E72-96AF-8A4CB1EEC6EA}"/>
              </a:ext>
            </a:extLst>
          </p:cNvPr>
          <p:cNvCxnSpPr>
            <a:stCxn id="43" idx="3"/>
            <a:endCxn id="2" idx="1"/>
          </p:cNvCxnSpPr>
          <p:nvPr/>
        </p:nvCxnSpPr>
        <p:spPr>
          <a:xfrm>
            <a:off x="1619672" y="1345104"/>
            <a:ext cx="216024" cy="1337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29048EF-820A-4EE6-88BF-597ACF42ABA7}"/>
              </a:ext>
            </a:extLst>
          </p:cNvPr>
          <p:cNvCxnSpPr>
            <a:stCxn id="43" idx="3"/>
            <a:endCxn id="63" idx="1"/>
          </p:cNvCxnSpPr>
          <p:nvPr/>
        </p:nvCxnSpPr>
        <p:spPr>
          <a:xfrm>
            <a:off x="1619672" y="1345104"/>
            <a:ext cx="216024" cy="2026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9C7D906-47ED-4F3D-A6AD-B69EA5FE51C9}"/>
              </a:ext>
            </a:extLst>
          </p:cNvPr>
          <p:cNvCxnSpPr>
            <a:cxnSpLocks/>
          </p:cNvCxnSpPr>
          <p:nvPr/>
        </p:nvCxnSpPr>
        <p:spPr>
          <a:xfrm>
            <a:off x="1619672" y="2420888"/>
            <a:ext cx="216024" cy="2026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2084502-94B4-4E51-BCDE-6C1F46F689C2}"/>
              </a:ext>
            </a:extLst>
          </p:cNvPr>
          <p:cNvCxnSpPr/>
          <p:nvPr/>
        </p:nvCxnSpPr>
        <p:spPr>
          <a:xfrm>
            <a:off x="3148432" y="2678115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9E29CD-F7E3-4DD8-B965-F83F56FCB18A}"/>
              </a:ext>
            </a:extLst>
          </p:cNvPr>
          <p:cNvCxnSpPr/>
          <p:nvPr/>
        </p:nvCxnSpPr>
        <p:spPr>
          <a:xfrm>
            <a:off x="3131840" y="33712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15930AE-B09F-4D4A-BF9F-1C960F06D20E}"/>
              </a:ext>
            </a:extLst>
          </p:cNvPr>
          <p:cNvCxnSpPr/>
          <p:nvPr/>
        </p:nvCxnSpPr>
        <p:spPr>
          <a:xfrm>
            <a:off x="3131840" y="199398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2FBC31C-5734-4AA6-BF4E-B0ACF6B16BB2}"/>
              </a:ext>
            </a:extLst>
          </p:cNvPr>
          <p:cNvCxnSpPr/>
          <p:nvPr/>
        </p:nvCxnSpPr>
        <p:spPr>
          <a:xfrm>
            <a:off x="4649895" y="33712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195812-FD46-4913-B9BA-DA0F2AAF8716}"/>
              </a:ext>
            </a:extLst>
          </p:cNvPr>
          <p:cNvCxnSpPr/>
          <p:nvPr/>
        </p:nvCxnSpPr>
        <p:spPr>
          <a:xfrm>
            <a:off x="4644008" y="2681323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B542A95-DB85-4768-A6D3-3A35B4145912}"/>
              </a:ext>
            </a:extLst>
          </p:cNvPr>
          <p:cNvCxnSpPr/>
          <p:nvPr/>
        </p:nvCxnSpPr>
        <p:spPr>
          <a:xfrm>
            <a:off x="4635811" y="200699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38763AD-E8FC-486A-8F68-9BB425BECC24}"/>
              </a:ext>
            </a:extLst>
          </p:cNvPr>
          <p:cNvCxnSpPr/>
          <p:nvPr/>
        </p:nvCxnSpPr>
        <p:spPr>
          <a:xfrm>
            <a:off x="3178953" y="447067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12B787F-9303-40D2-8657-6EA57BEDF10D}"/>
              </a:ext>
            </a:extLst>
          </p:cNvPr>
          <p:cNvCxnSpPr/>
          <p:nvPr/>
        </p:nvCxnSpPr>
        <p:spPr>
          <a:xfrm>
            <a:off x="4697008" y="447067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5D2B101-5FD6-4F9F-9EBC-0425E00ADF2F}"/>
              </a:ext>
            </a:extLst>
          </p:cNvPr>
          <p:cNvCxnSpPr/>
          <p:nvPr/>
        </p:nvCxnSpPr>
        <p:spPr>
          <a:xfrm>
            <a:off x="4697008" y="509054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8B6F09-4994-4E70-8315-D6081075382E}"/>
              </a:ext>
            </a:extLst>
          </p:cNvPr>
          <p:cNvCxnSpPr/>
          <p:nvPr/>
        </p:nvCxnSpPr>
        <p:spPr>
          <a:xfrm>
            <a:off x="4676555" y="571746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2C53CD-450B-40EA-9105-E0A0A7065654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3131840" y="4470676"/>
            <a:ext cx="263137" cy="61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98851C-D76F-4E43-BAD6-63BA84AAF362}"/>
              </a:ext>
            </a:extLst>
          </p:cNvPr>
          <p:cNvCxnSpPr>
            <a:stCxn id="68" idx="3"/>
            <a:endCxn id="72" idx="1"/>
          </p:cNvCxnSpPr>
          <p:nvPr/>
        </p:nvCxnSpPr>
        <p:spPr>
          <a:xfrm>
            <a:off x="3131840" y="4470676"/>
            <a:ext cx="263137" cy="1238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8785"/>
              </p:ext>
            </p:extLst>
          </p:nvPr>
        </p:nvGraphicFramePr>
        <p:xfrm>
          <a:off x="6804247" y="899235"/>
          <a:ext cx="2160241" cy="6019053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목적지 입력하면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Tmap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호출하여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경로 탐색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사이렌 버튼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클릭 시 일정 시간동안 사이렌이 울림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다시 클릭 시 사이렌이 꺼짐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사용자의 실수를 방지하기 위해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Yes, No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팝업창을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이내에 취소하지 않을 시 인근 경찰서에 자동으로 문자를 보낸다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다시 버튼을 누를 시 경찰서 문자 예약이 취소된다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경찰서 연락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경찰서에 연락한다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‘+’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 시 메뉴 화면을 팝업창으로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민원제기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보안 시설물이 미흡한 곳을 민원제기 할 수 있도록 민원사이트 연결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연락처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클릭 시 지인 및 가족의 연락처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긴급상황 시간 설정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 소리 변경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등을 설정한다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C9631B-1EE9-4FAE-B443-B4FB01C74773}"/>
              </a:ext>
            </a:extLst>
          </p:cNvPr>
          <p:cNvGrpSpPr/>
          <p:nvPr/>
        </p:nvGrpSpPr>
        <p:grpSpPr>
          <a:xfrm>
            <a:off x="251520" y="1196752"/>
            <a:ext cx="3003001" cy="5040560"/>
            <a:chOff x="1866114" y="980728"/>
            <a:chExt cx="3003001" cy="50405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957761-BB29-42F8-B8EC-2B555021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14" y="980728"/>
              <a:ext cx="3003001" cy="504056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2873F5C-32B8-48CF-8B7C-1411AA8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737" y="1196752"/>
              <a:ext cx="2448272" cy="4632624"/>
            </a:xfrm>
            <a:prstGeom prst="roundRect">
              <a:avLst>
                <a:gd name="adj" fmla="val 13252"/>
              </a:avLst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FF034F-C623-40DC-BE9D-BB0A94C56C3F}"/>
              </a:ext>
            </a:extLst>
          </p:cNvPr>
          <p:cNvSpPr txBox="1"/>
          <p:nvPr/>
        </p:nvSpPr>
        <p:spPr>
          <a:xfrm>
            <a:off x="1417577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ACF33-4AD4-46D1-82D8-816E6F1E436E}"/>
              </a:ext>
            </a:extLst>
          </p:cNvPr>
          <p:cNvSpPr txBox="1"/>
          <p:nvPr/>
        </p:nvSpPr>
        <p:spPr>
          <a:xfrm>
            <a:off x="971600" y="565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F740-1A9E-468C-9313-024E4814DD20}"/>
              </a:ext>
            </a:extLst>
          </p:cNvPr>
          <p:cNvSpPr txBox="1"/>
          <p:nvPr/>
        </p:nvSpPr>
        <p:spPr>
          <a:xfrm>
            <a:off x="1833663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80ACE0-807D-42DE-BFC0-46D6DDD24A4A}"/>
              </a:ext>
            </a:extLst>
          </p:cNvPr>
          <p:cNvSpPr txBox="1"/>
          <p:nvPr/>
        </p:nvSpPr>
        <p:spPr>
          <a:xfrm>
            <a:off x="2685925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9FE520-A538-400D-A709-6F5A957D96D0}"/>
              </a:ext>
            </a:extLst>
          </p:cNvPr>
          <p:cNvSpPr txBox="1"/>
          <p:nvPr/>
        </p:nvSpPr>
        <p:spPr>
          <a:xfrm>
            <a:off x="2743827" y="5313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C77875-81F1-4155-8F10-5FEF44F94188}"/>
              </a:ext>
            </a:extLst>
          </p:cNvPr>
          <p:cNvGrpSpPr/>
          <p:nvPr/>
        </p:nvGrpSpPr>
        <p:grpSpPr>
          <a:xfrm>
            <a:off x="3350376" y="1182743"/>
            <a:ext cx="3003001" cy="5040560"/>
            <a:chOff x="1866114" y="980728"/>
            <a:chExt cx="3003001" cy="504056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E416CEA-D3E1-402A-A2EC-957E43516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14" y="980728"/>
              <a:ext cx="3003001" cy="504056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F578275-BD6C-455B-91B9-3E2B8441B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2195737" y="1196752"/>
              <a:ext cx="2448272" cy="4632624"/>
            </a:xfrm>
            <a:prstGeom prst="roundRect">
              <a:avLst>
                <a:gd name="adj" fmla="val 13252"/>
              </a:avLst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D42CED5-E17D-4E21-8CB4-30EE06B85505}"/>
              </a:ext>
            </a:extLst>
          </p:cNvPr>
          <p:cNvSpPr/>
          <p:nvPr/>
        </p:nvSpPr>
        <p:spPr>
          <a:xfrm>
            <a:off x="3923928" y="2348880"/>
            <a:ext cx="1968296" cy="27382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1F61238-33C7-44D1-8D03-901B173FB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98" y="3409718"/>
            <a:ext cx="553922" cy="55392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43A68EC-6DBA-4BD1-AC37-4D8A25EFA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57" y="4314453"/>
            <a:ext cx="421871" cy="421871"/>
          </a:xfrm>
          <a:prstGeom prst="rect">
            <a:avLst/>
          </a:prstGeom>
        </p:spPr>
      </p:pic>
      <p:pic>
        <p:nvPicPr>
          <p:cNvPr id="1034" name="Picture 10" descr="태극문양의 연원과태극기의 상징성 태극문양의 연원과태극기의 상징성 ...">
            <a:extLst>
              <a:ext uri="{FF2B5EF4-FFF2-40B4-BE49-F238E27FC236}">
                <a16:creationId xmlns:a16="http://schemas.microsoft.com/office/drawing/2014/main" id="{5A1CAA39-7831-4D02-AFDF-FC01BBFE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98" y="2684447"/>
            <a:ext cx="484641" cy="4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98C5411-091C-4769-8689-BE4F6B6D4AD5}"/>
              </a:ext>
            </a:extLst>
          </p:cNvPr>
          <p:cNvSpPr txBox="1"/>
          <p:nvPr/>
        </p:nvSpPr>
        <p:spPr>
          <a:xfrm>
            <a:off x="4649139" y="2624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FBBE4B-F784-4D96-963F-75CBABA2620B}"/>
              </a:ext>
            </a:extLst>
          </p:cNvPr>
          <p:cNvSpPr txBox="1"/>
          <p:nvPr/>
        </p:nvSpPr>
        <p:spPr>
          <a:xfrm>
            <a:off x="4679412" y="3490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4F2BAE-F993-450A-BA52-2B73AC1A6A7A}"/>
              </a:ext>
            </a:extLst>
          </p:cNvPr>
          <p:cNvSpPr txBox="1"/>
          <p:nvPr/>
        </p:nvSpPr>
        <p:spPr>
          <a:xfrm>
            <a:off x="4694228" y="4357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  <p:graphicFrame>
        <p:nvGraphicFramePr>
          <p:cNvPr id="77" name="Group 5">
            <a:extLst>
              <a:ext uri="{FF2B5EF4-FFF2-40B4-BE49-F238E27FC236}">
                <a16:creationId xmlns:a16="http://schemas.microsoft.com/office/drawing/2014/main" id="{58279EAD-4EEE-48D2-9CF8-38D16D4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7661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20200331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ECB56D3-F997-4DC7-9B77-21A8F4C56674}"/>
              </a:ext>
            </a:extLst>
          </p:cNvPr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</p:spTree>
    <p:extLst>
      <p:ext uri="{BB962C8B-B14F-4D97-AF65-F5344CB8AC3E}">
        <p14:creationId xmlns:p14="http://schemas.microsoft.com/office/powerpoint/2010/main" val="401136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955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 할 연락처를 입력한다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연락처 작성 후 버튼 클릭 시 연락처 추가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정보를 수정할 수 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긴급상황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경찰서에 연락하기까지의 시간을 수정한다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사이렌의 볼륨 및 소리를 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C9631B-1EE9-4FAE-B443-B4FB01C74773}"/>
              </a:ext>
            </a:extLst>
          </p:cNvPr>
          <p:cNvGrpSpPr/>
          <p:nvPr/>
        </p:nvGrpSpPr>
        <p:grpSpPr>
          <a:xfrm>
            <a:off x="251520" y="1196752"/>
            <a:ext cx="3003001" cy="5040560"/>
            <a:chOff x="1866114" y="980728"/>
            <a:chExt cx="3003001" cy="50405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957761-BB29-42F8-B8EC-2B555021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14" y="980728"/>
              <a:ext cx="3003001" cy="504056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2873F5C-32B8-48CF-8B7C-1411AA8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737" y="1196752"/>
              <a:ext cx="2448272" cy="4632624"/>
            </a:xfrm>
            <a:prstGeom prst="roundRect">
              <a:avLst>
                <a:gd name="adj" fmla="val 13252"/>
              </a:avLst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FF034F-C623-40DC-BE9D-BB0A94C56C3F}"/>
              </a:ext>
            </a:extLst>
          </p:cNvPr>
          <p:cNvSpPr txBox="1"/>
          <p:nvPr/>
        </p:nvSpPr>
        <p:spPr>
          <a:xfrm>
            <a:off x="1417577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8ACF33-4AD4-46D1-82D8-816E6F1E436E}"/>
              </a:ext>
            </a:extLst>
          </p:cNvPr>
          <p:cNvSpPr txBox="1"/>
          <p:nvPr/>
        </p:nvSpPr>
        <p:spPr>
          <a:xfrm>
            <a:off x="971600" y="565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EF740-1A9E-468C-9313-024E4814DD20}"/>
              </a:ext>
            </a:extLst>
          </p:cNvPr>
          <p:cNvSpPr txBox="1"/>
          <p:nvPr/>
        </p:nvSpPr>
        <p:spPr>
          <a:xfrm>
            <a:off x="1833663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80ACE0-807D-42DE-BFC0-46D6DDD24A4A}"/>
              </a:ext>
            </a:extLst>
          </p:cNvPr>
          <p:cNvSpPr txBox="1"/>
          <p:nvPr/>
        </p:nvSpPr>
        <p:spPr>
          <a:xfrm>
            <a:off x="2685925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9FE520-A538-400D-A709-6F5A957D96D0}"/>
              </a:ext>
            </a:extLst>
          </p:cNvPr>
          <p:cNvSpPr txBox="1"/>
          <p:nvPr/>
        </p:nvSpPr>
        <p:spPr>
          <a:xfrm>
            <a:off x="2743827" y="5313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6C77875-81F1-4155-8F10-5FEF44F94188}"/>
              </a:ext>
            </a:extLst>
          </p:cNvPr>
          <p:cNvGrpSpPr/>
          <p:nvPr/>
        </p:nvGrpSpPr>
        <p:grpSpPr>
          <a:xfrm>
            <a:off x="3350376" y="1182743"/>
            <a:ext cx="3003001" cy="5040560"/>
            <a:chOff x="1866114" y="980728"/>
            <a:chExt cx="3003001" cy="504056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E416CEA-D3E1-402A-A2EC-957E43516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14" y="980728"/>
              <a:ext cx="3003001" cy="504056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F578275-BD6C-455B-91B9-3E2B8441B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2195737" y="1196752"/>
              <a:ext cx="2448272" cy="4632624"/>
            </a:xfrm>
            <a:prstGeom prst="roundRect">
              <a:avLst>
                <a:gd name="adj" fmla="val 13252"/>
              </a:avLst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D42CED5-E17D-4E21-8CB4-30EE06B85505}"/>
              </a:ext>
            </a:extLst>
          </p:cNvPr>
          <p:cNvSpPr/>
          <p:nvPr/>
        </p:nvSpPr>
        <p:spPr>
          <a:xfrm>
            <a:off x="3923928" y="2348880"/>
            <a:ext cx="1968296" cy="27382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1F61238-33C7-44D1-8D03-901B173FB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98" y="3409718"/>
            <a:ext cx="553922" cy="55392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43A68EC-6DBA-4BD1-AC37-4D8A25EFA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57" y="4314453"/>
            <a:ext cx="421871" cy="421871"/>
          </a:xfrm>
          <a:prstGeom prst="rect">
            <a:avLst/>
          </a:prstGeom>
        </p:spPr>
      </p:pic>
      <p:pic>
        <p:nvPicPr>
          <p:cNvPr id="1034" name="Picture 10" descr="태극문양의 연원과태극기의 상징성 태극문양의 연원과태극기의 상징성 ...">
            <a:extLst>
              <a:ext uri="{FF2B5EF4-FFF2-40B4-BE49-F238E27FC236}">
                <a16:creationId xmlns:a16="http://schemas.microsoft.com/office/drawing/2014/main" id="{5A1CAA39-7831-4D02-AFDF-FC01BBFE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98" y="2684447"/>
            <a:ext cx="484641" cy="4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98C5411-091C-4769-8689-BE4F6B6D4AD5}"/>
              </a:ext>
            </a:extLst>
          </p:cNvPr>
          <p:cNvSpPr txBox="1"/>
          <p:nvPr/>
        </p:nvSpPr>
        <p:spPr>
          <a:xfrm>
            <a:off x="4649139" y="2624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FBBE4B-F784-4D96-963F-75CBABA2620B}"/>
              </a:ext>
            </a:extLst>
          </p:cNvPr>
          <p:cNvSpPr txBox="1"/>
          <p:nvPr/>
        </p:nvSpPr>
        <p:spPr>
          <a:xfrm>
            <a:off x="4679412" y="3490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4F2BAE-F993-450A-BA52-2B73AC1A6A7A}"/>
              </a:ext>
            </a:extLst>
          </p:cNvPr>
          <p:cNvSpPr txBox="1"/>
          <p:nvPr/>
        </p:nvSpPr>
        <p:spPr>
          <a:xfrm>
            <a:off x="4694228" y="4357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EF4842-9EF6-441D-B0B5-2A20A7286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1" y="1412776"/>
            <a:ext cx="2503969" cy="4609772"/>
          </a:xfrm>
          <a:prstGeom prst="roundRect">
            <a:avLst>
              <a:gd name="adj" fmla="val 9745"/>
            </a:avLst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A7B8B6-97BD-44FC-9711-33A23C39690C}"/>
              </a:ext>
            </a:extLst>
          </p:cNvPr>
          <p:cNvSpPr/>
          <p:nvPr/>
        </p:nvSpPr>
        <p:spPr>
          <a:xfrm>
            <a:off x="899592" y="2132856"/>
            <a:ext cx="115212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010-1234-5678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954C9F-D4D6-4243-A421-24B3525C82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7881" y="1421154"/>
            <a:ext cx="2396288" cy="4601394"/>
          </a:xfrm>
          <a:prstGeom prst="roundRect">
            <a:avLst>
              <a:gd name="adj" fmla="val 10679"/>
            </a:avLst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C54FCA-3C4D-4F75-BD1E-410CB99B9510}"/>
              </a:ext>
            </a:extLst>
          </p:cNvPr>
          <p:cNvSpPr txBox="1"/>
          <p:nvPr/>
        </p:nvSpPr>
        <p:spPr>
          <a:xfrm>
            <a:off x="1866023" y="2056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13EDBA-2308-49AF-A07E-D72E794A3DB8}"/>
              </a:ext>
            </a:extLst>
          </p:cNvPr>
          <p:cNvSpPr txBox="1"/>
          <p:nvPr/>
        </p:nvSpPr>
        <p:spPr>
          <a:xfrm>
            <a:off x="2740575" y="5476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B14D7B-B431-42F2-B834-E2570EB9988B}"/>
              </a:ext>
            </a:extLst>
          </p:cNvPr>
          <p:cNvSpPr txBox="1"/>
          <p:nvPr/>
        </p:nvSpPr>
        <p:spPr>
          <a:xfrm>
            <a:off x="4106546" y="1968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B6F29-150C-44E9-8F68-84A1F1645489}"/>
              </a:ext>
            </a:extLst>
          </p:cNvPr>
          <p:cNvSpPr txBox="1"/>
          <p:nvPr/>
        </p:nvSpPr>
        <p:spPr>
          <a:xfrm>
            <a:off x="4139806" y="35444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5CCE72-6A0B-4047-8EB8-5B258667F1C6}"/>
              </a:ext>
            </a:extLst>
          </p:cNvPr>
          <p:cNvSpPr txBox="1"/>
          <p:nvPr/>
        </p:nvSpPr>
        <p:spPr>
          <a:xfrm>
            <a:off x="4053624" y="4340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graphicFrame>
        <p:nvGraphicFramePr>
          <p:cNvPr id="41" name="Group 5">
            <a:extLst>
              <a:ext uri="{FF2B5EF4-FFF2-40B4-BE49-F238E27FC236}">
                <a16:creationId xmlns:a16="http://schemas.microsoft.com/office/drawing/2014/main" id="{0BBE77F7-6E27-492E-928C-16ECA01D5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7661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안심귀가길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 도보안내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20200331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C7DE024-63F3-415E-B514-4F5846EE1CAD}"/>
              </a:ext>
            </a:extLst>
          </p:cNvPr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500"/>
              </a:spcBef>
            </a:pPr>
            <a:r>
              <a:rPr lang="ko-KR" altLang="en-US" sz="900" dirty="0" err="1">
                <a:latin typeface="맑은 고딕" charset="0"/>
                <a:ea typeface="맑은 고딕" charset="0"/>
              </a:rPr>
              <a:t>안심귀가길</a:t>
            </a:r>
            <a:r>
              <a:rPr lang="ko-KR" altLang="en-US" sz="900" dirty="0">
                <a:latin typeface="맑은 고딕" charset="0"/>
                <a:ea typeface="맑은 고딕" charset="0"/>
              </a:rPr>
              <a:t> 도보안내</a:t>
            </a:r>
          </a:p>
        </p:txBody>
      </p:sp>
    </p:spTree>
    <p:extLst>
      <p:ext uri="{BB962C8B-B14F-4D97-AF65-F5344CB8AC3E}">
        <p14:creationId xmlns:p14="http://schemas.microsoft.com/office/powerpoint/2010/main" val="245713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299</Words>
  <Application>Microsoft Office PowerPoint</Application>
  <PresentationFormat>화면 슬라이드 쇼(4:3)</PresentationFormat>
  <Paragraphs>127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심 창현</cp:lastModifiedBy>
  <cp:revision>932</cp:revision>
  <cp:lastPrinted>2019-07-19T05:18:25Z</cp:lastPrinted>
  <dcterms:created xsi:type="dcterms:W3CDTF">2018-07-16T00:51:10Z</dcterms:created>
  <dcterms:modified xsi:type="dcterms:W3CDTF">2020-03-31T12:07:11Z</dcterms:modified>
</cp:coreProperties>
</file>