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97" r:id="rId2"/>
    <p:sldId id="299" r:id="rId3"/>
    <p:sldId id="298" r:id="rId4"/>
    <p:sldId id="286" r:id="rId5"/>
    <p:sldId id="296" r:id="rId6"/>
    <p:sldId id="30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DF4"/>
    <a:srgbClr val="D3D5DC"/>
    <a:srgbClr val="D0D7E9"/>
    <a:srgbClr val="E9ECF4"/>
    <a:srgbClr val="DBDEE2"/>
    <a:srgbClr val="FAFAFE"/>
    <a:srgbClr val="4C5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6"/>
    <p:restoredTop sz="94659"/>
  </p:normalViewPr>
  <p:slideViewPr>
    <p:cSldViewPr showGuides="1">
      <p:cViewPr varScale="1">
        <p:scale>
          <a:sx n="86" d="100"/>
          <a:sy n="86" d="100"/>
        </p:scale>
        <p:origin x="102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26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18EC3BA-1FD4-4A45-AE0E-F8E15B177C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6A4658-0AFE-A347-9357-3EC20D8869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DE304-1FD0-994E-A31E-0977E688F440}" type="datetimeFigureOut">
              <a:rPr kumimoji="1" lang="ko-KR" altLang="en-US" smtClean="0"/>
              <a:t>2020-04-21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68B98F-BCD1-AC41-B5A4-8A13F5E502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BCCAD7-8366-0E41-9AA4-3A009CA930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3CF05-FE8D-1A4B-B8A1-69727E9970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1276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68C8A-2EE8-EF4A-8341-BD52C4B22472}" type="datetimeFigureOut">
              <a:rPr kumimoji="1" lang="ko-KR" altLang="en-US" smtClean="0"/>
              <a:t>2020-04-21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40552-1E80-E948-AAEB-6FC23C62F1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175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40552-1E80-E948-AAEB-6FC23C62F10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9173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40552-1E80-E948-AAEB-6FC23C62F10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6918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40552-1E80-E948-AAEB-6FC23C62F10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9173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40552-1E80-E948-AAEB-6FC23C62F10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1662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40552-1E80-E948-AAEB-6FC23C62F10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111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87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6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66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4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97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44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8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91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18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17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D37A5-10FD-4F1F-952A-349E3DC79E95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12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내용 개체 틀 3">
            <a:extLst>
              <a:ext uri="{FF2B5EF4-FFF2-40B4-BE49-F238E27FC236}">
                <a16:creationId xmlns:a16="http://schemas.microsoft.com/office/drawing/2014/main" id="{B44AEDF1-F0CC-4290-AF63-7786B8663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51" y="1347696"/>
            <a:ext cx="2768558" cy="5122129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32"/>
          <p:cNvSpPr>
            <a:spLocks/>
          </p:cNvSpPr>
          <p:nvPr/>
        </p:nvSpPr>
        <p:spPr bwMode="auto">
          <a:xfrm>
            <a:off x="107504" y="908382"/>
            <a:ext cx="6552728" cy="583298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/>
        </p:nvGraphicFramePr>
        <p:xfrm>
          <a:off x="6804248" y="899235"/>
          <a:ext cx="2160702" cy="5667173"/>
        </p:xfrm>
        <a:graphic>
          <a:graphicData uri="http://schemas.openxmlformats.org/drawingml/2006/table">
            <a:tbl>
              <a:tblPr/>
              <a:tblGrid>
                <a:gridCol w="216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목적지 입력하면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Tmap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api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호출하여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경로 탐색 버튼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9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사이렌 버튼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버튼 클릭 시 사용자의 실수를 방지하기 위해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Yes, No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팝업창을 띄움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- Yes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시 일정 시간동안 사이렌이 울림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다시 클릭 시 사이렌이 꺼짐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1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긴급상황 버튼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버튼 클릭 시 사용자의 실수를 방지하기 위해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Yes, No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팝업창을 띄움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Yes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 이내에 취소하지 않을 시 인근 경찰서에 자동으로 문자를 보낸다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다시 버튼을 누를 시 경찰서 문자 예약이 취소된다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1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경찰서 연락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버튼 클릭 시 사용자의 실수를 방지하기 위해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Yes, No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팝업창을 띄움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- Yes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시경찰서에 연락한다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현재 위치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 시 현재위치 반환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설정 메뉴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‘+’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버튼을 클릭 시 메뉴 화면을 팝업창으로 띄움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0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42FF034F-C623-40DC-BE9D-BB0A94C56C3F}"/>
              </a:ext>
            </a:extLst>
          </p:cNvPr>
          <p:cNvSpPr txBox="1"/>
          <p:nvPr/>
        </p:nvSpPr>
        <p:spPr>
          <a:xfrm>
            <a:off x="1024823" y="19462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8ACF33-4AD4-46D1-82D8-816E6F1E436E}"/>
              </a:ext>
            </a:extLst>
          </p:cNvPr>
          <p:cNvSpPr txBox="1"/>
          <p:nvPr/>
        </p:nvSpPr>
        <p:spPr>
          <a:xfrm>
            <a:off x="1082365" y="506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FEF740-1A9E-468C-9313-024E4814DD20}"/>
              </a:ext>
            </a:extLst>
          </p:cNvPr>
          <p:cNvSpPr txBox="1"/>
          <p:nvPr/>
        </p:nvSpPr>
        <p:spPr>
          <a:xfrm>
            <a:off x="1944428" y="50734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80ACE0-807D-42DE-BFC0-46D6DDD24A4A}"/>
              </a:ext>
            </a:extLst>
          </p:cNvPr>
          <p:cNvSpPr txBox="1"/>
          <p:nvPr/>
        </p:nvSpPr>
        <p:spPr>
          <a:xfrm>
            <a:off x="2796690" y="50734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9FE520-A538-400D-A709-6F5A957D96D0}"/>
              </a:ext>
            </a:extLst>
          </p:cNvPr>
          <p:cNvSpPr txBox="1"/>
          <p:nvPr/>
        </p:nvSpPr>
        <p:spPr>
          <a:xfrm>
            <a:off x="1065708" y="46960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98C5411-091C-4769-8689-BE4F6B6D4AD5}"/>
              </a:ext>
            </a:extLst>
          </p:cNvPr>
          <p:cNvSpPr txBox="1"/>
          <p:nvPr/>
        </p:nvSpPr>
        <p:spPr>
          <a:xfrm>
            <a:off x="2806483" y="46690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⑥</a:t>
            </a:r>
          </a:p>
        </p:txBody>
      </p:sp>
      <p:graphicFrame>
        <p:nvGraphicFramePr>
          <p:cNvPr id="77" name="Group 5">
            <a:extLst>
              <a:ext uri="{FF2B5EF4-FFF2-40B4-BE49-F238E27FC236}">
                <a16:creationId xmlns:a16="http://schemas.microsoft.com/office/drawing/2014/main" id="{58279EAD-4EEE-48D2-9CF8-38D16D417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063107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latin typeface="맑은 고딕" charset="0"/>
                          <a:ea typeface="맑은 고딕" charset="0"/>
                        </a:rPr>
                        <a:t>안심귀가길</a:t>
                      </a: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 도보안내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심창현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초기화면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FECB56D3-F997-4DC7-9B77-21A8F4C56674}"/>
              </a:ext>
            </a:extLst>
          </p:cNvPr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ts val="500"/>
              </a:spcBef>
            </a:pPr>
            <a:r>
              <a:rPr lang="ko-KR" altLang="en-US" sz="900" dirty="0" err="1">
                <a:latin typeface="맑은 고딕" charset="0"/>
                <a:ea typeface="맑은 고딕" charset="0"/>
              </a:rPr>
              <a:t>안심귀가길</a:t>
            </a:r>
            <a:r>
              <a:rPr lang="ko-KR" altLang="en-US" sz="900" dirty="0">
                <a:latin typeface="맑은 고딕" charset="0"/>
                <a:ea typeface="맑은 고딕" charset="0"/>
              </a:rPr>
              <a:t> 도보안내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A3A904B-B07C-48FC-815F-17E6B288E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2608" y="1347696"/>
            <a:ext cx="2768559" cy="512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9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32"/>
          <p:cNvSpPr>
            <a:spLocks/>
          </p:cNvSpPr>
          <p:nvPr/>
        </p:nvSpPr>
        <p:spPr bwMode="auto">
          <a:xfrm>
            <a:off x="107504" y="908382"/>
            <a:ext cx="6552728" cy="583298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/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현재위치 버튼 클릭 시 화면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7" name="Group 5">
            <a:extLst>
              <a:ext uri="{FF2B5EF4-FFF2-40B4-BE49-F238E27FC236}">
                <a16:creationId xmlns:a16="http://schemas.microsoft.com/office/drawing/2014/main" id="{58279EAD-4EEE-48D2-9CF8-38D16D417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464729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latin typeface="맑은 고딕" charset="0"/>
                          <a:ea typeface="맑은 고딕" charset="0"/>
                        </a:rPr>
                        <a:t>안심귀가길</a:t>
                      </a: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 도보안내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심창현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FECB56D3-F997-4DC7-9B77-21A8F4C56674}"/>
              </a:ext>
            </a:extLst>
          </p:cNvPr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ts val="500"/>
              </a:spcBef>
            </a:pPr>
            <a:r>
              <a:rPr lang="ko-KR" altLang="en-US" sz="900" dirty="0" err="1">
                <a:latin typeface="맑은 고딕" charset="0"/>
                <a:ea typeface="맑은 고딕" charset="0"/>
              </a:rPr>
              <a:t>안심귀가길</a:t>
            </a:r>
            <a:r>
              <a:rPr lang="ko-KR" altLang="en-US" sz="900" dirty="0">
                <a:latin typeface="맑은 고딕" charset="0"/>
                <a:ea typeface="맑은 고딕" charset="0"/>
              </a:rPr>
              <a:t> 도보안내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9054F80-D1FB-4903-A1BB-B983D21D2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908381"/>
            <a:ext cx="2839588" cy="583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1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7EDB3A4-EEB2-4EED-AC24-40EF7F203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470" y="1865056"/>
            <a:ext cx="2152882" cy="377352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B13B1BE-EE11-46B5-9C16-420AE2FEB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229" y="1902059"/>
            <a:ext cx="2152883" cy="3773525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5403033" y="1079782"/>
            <a:ext cx="243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32"/>
          <p:cNvSpPr>
            <a:spLocks/>
          </p:cNvSpPr>
          <p:nvPr/>
        </p:nvSpPr>
        <p:spPr bwMode="auto">
          <a:xfrm>
            <a:off x="1223628" y="1538536"/>
            <a:ext cx="4914546" cy="4374740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68580" tIns="34290" rIns="68580" bIns="34290" numCol="1" anchor="ctr">
            <a:noAutofit/>
          </a:bodyPr>
          <a:lstStyle/>
          <a:p>
            <a:endParaRPr lang="ko-KR" altLang="en-US" sz="600" b="1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/>
        </p:nvGraphicFramePr>
        <p:xfrm>
          <a:off x="6246186" y="1531677"/>
          <a:ext cx="1620181" cy="4003558"/>
        </p:xfrm>
        <a:graphic>
          <a:graphicData uri="http://schemas.openxmlformats.org/drawingml/2006/table">
            <a:tbl>
              <a:tblPr/>
              <a:tblGrid>
                <a:gridCol w="162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8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7009" marR="27009" marT="26994" marB="26994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5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7009" marR="27009" marT="26994" marB="2699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27009" marR="27009" marT="26994" marB="26994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 화면에서 팝업 열기를 클릭합니다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7009" marR="27009" marT="26994" marB="2699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27009" marR="27009" marT="26994" marB="26994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+mn-ea"/>
                          <a:ea typeface="+mn-ea"/>
                        </a:rPr>
                        <a:t>메인 화면에서 팝업 열기를 하면 나오는 팝업 화면입니다</a:t>
                      </a:r>
                      <a:r>
                        <a:rPr lang="en-US" altLang="ko-KR" sz="6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7009" marR="27009" marT="26994" marB="2699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27009" marR="27009" marT="26994" marB="26994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번을 누르면 국민신문고 사이트로 이동합니다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7009" marR="27009" marT="26994" marB="2699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27009" marR="27009" marT="26994" marB="26994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600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600" dirty="0">
                          <a:latin typeface="+mn-ea"/>
                          <a:ea typeface="+mn-ea"/>
                        </a:rPr>
                        <a:t>번을 누르면 전화번호부 화면으로 이동합니다</a:t>
                      </a:r>
                      <a:r>
                        <a:rPr lang="en-US" altLang="ko-KR" sz="6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7009" marR="27009" marT="26994" marB="2699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27009" marR="27009" marT="26994" marB="26994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7009" marR="27009" marT="26994" marB="2699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27009" marR="27009" marT="26994" marB="26994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7009" marR="27009" marT="26994" marB="2699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27009" marR="27009" marT="26994" marB="26994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7009" marR="27009" marT="26994" marB="2699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27009" marR="27009" marT="26994" marB="26994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7009" marR="27009" marT="26994" marB="2699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7009" marR="27009" marT="26994" marB="26994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7009" marR="27009" marT="26994" marB="2699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7009" marR="27009" marT="26994" marB="26994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7009" marR="27009" marT="26994" marB="2699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42FF034F-C623-40DC-BE9D-BB0A94C56C3F}"/>
              </a:ext>
            </a:extLst>
          </p:cNvPr>
          <p:cNvSpPr txBox="1"/>
          <p:nvPr/>
        </p:nvSpPr>
        <p:spPr>
          <a:xfrm>
            <a:off x="1859731" y="3587407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8ACF33-4AD4-46D1-82D8-816E6F1E436E}"/>
              </a:ext>
            </a:extLst>
          </p:cNvPr>
          <p:cNvSpPr txBox="1"/>
          <p:nvPr/>
        </p:nvSpPr>
        <p:spPr>
          <a:xfrm>
            <a:off x="3749356" y="1865056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FEF740-1A9E-468C-9313-024E4814DD20}"/>
              </a:ext>
            </a:extLst>
          </p:cNvPr>
          <p:cNvSpPr txBox="1"/>
          <p:nvPr/>
        </p:nvSpPr>
        <p:spPr>
          <a:xfrm>
            <a:off x="3667713" y="2788973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b="1" dirty="0">
                <a:solidFill>
                  <a:srgbClr val="FF0000"/>
                </a:solidFill>
              </a:rPr>
              <a:t>③</a:t>
            </a:r>
          </a:p>
        </p:txBody>
      </p:sp>
      <p:graphicFrame>
        <p:nvGraphicFramePr>
          <p:cNvPr id="77" name="Group 5">
            <a:extLst>
              <a:ext uri="{FF2B5EF4-FFF2-40B4-BE49-F238E27FC236}">
                <a16:creationId xmlns:a16="http://schemas.microsoft.com/office/drawing/2014/main" id="{58279EAD-4EEE-48D2-9CF8-38D16D417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066352"/>
              </p:ext>
            </p:extLst>
          </p:nvPr>
        </p:nvGraphicFramePr>
        <p:xfrm>
          <a:off x="1223628" y="1115214"/>
          <a:ext cx="6675313" cy="348616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834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8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5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0498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</a:p>
                  </a:txBody>
                  <a:tcPr marL="34290" marR="34290" marT="33814" marB="33814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700" b="0" kern="1200" dirty="0" err="1">
                          <a:latin typeface="맑은 고딕" charset="0"/>
                          <a:ea typeface="맑은 고딕" charset="0"/>
                        </a:rPr>
                        <a:t>안심귀가길</a:t>
                      </a:r>
                      <a:r>
                        <a:rPr lang="ko-KR" altLang="en-US" sz="700" b="0" kern="1200" dirty="0">
                          <a:latin typeface="맑은 고딕" charset="0"/>
                          <a:ea typeface="맑은 고딕" charset="0"/>
                        </a:rPr>
                        <a:t> 도보안내</a:t>
                      </a:r>
                      <a:r>
                        <a:rPr lang="en-US" altLang="ko-KR" sz="700" b="0" kern="1200" dirty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700" b="0" kern="1200" dirty="0">
                          <a:latin typeface="맑은 고딕" charset="0"/>
                          <a:ea typeface="맑은 고딕" charset="0"/>
                        </a:rPr>
                        <a:t>황찬우</a:t>
                      </a:r>
                      <a:r>
                        <a:rPr lang="en-US" altLang="ko-KR" sz="700" b="0" kern="1200" dirty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7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34290" marR="34290" marT="33814" marB="33814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7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290" marR="34290" marT="33814" marB="33814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7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황찬우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290" marR="34290" marT="33814" marB="33814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498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290" marR="34290" marT="33814" marB="33814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700" b="0" kern="1200" dirty="0">
                          <a:latin typeface="맑은 고딕" charset="0"/>
                          <a:ea typeface="맑은 고딕" charset="0"/>
                        </a:rPr>
                        <a:t>초기화면</a:t>
                      </a:r>
                    </a:p>
                  </a:txBody>
                  <a:tcPr marL="34290" marR="34290" marT="33814" marB="33814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7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290" marR="34290" marT="33814" marB="33814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20200331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290" marR="34290" marT="33814" marB="33814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FECB56D3-F997-4DC7-9B77-21A8F4C56674}"/>
              </a:ext>
            </a:extLst>
          </p:cNvPr>
          <p:cNvSpPr txBox="1"/>
          <p:nvPr/>
        </p:nvSpPr>
        <p:spPr>
          <a:xfrm>
            <a:off x="5359545" y="890718"/>
            <a:ext cx="994183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ts val="375"/>
              </a:spcBef>
            </a:pPr>
            <a:r>
              <a:rPr lang="ko-KR" altLang="en-US" sz="675" dirty="0" err="1">
                <a:latin typeface="맑은 고딕" charset="0"/>
                <a:ea typeface="맑은 고딕" charset="0"/>
              </a:rPr>
              <a:t>안심귀가길</a:t>
            </a:r>
            <a:r>
              <a:rPr lang="ko-KR" altLang="en-US" sz="675" dirty="0">
                <a:latin typeface="맑은 고딕" charset="0"/>
                <a:ea typeface="맑은 고딕" charset="0"/>
              </a:rPr>
              <a:t> 도보안내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911AC9-48C2-472F-B650-870C69488960}"/>
              </a:ext>
            </a:extLst>
          </p:cNvPr>
          <p:cNvSpPr txBox="1"/>
          <p:nvPr/>
        </p:nvSpPr>
        <p:spPr>
          <a:xfrm>
            <a:off x="3667713" y="3751818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b="1" dirty="0">
                <a:solidFill>
                  <a:srgbClr val="FF0000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408152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C1E092-6B7E-4B56-957E-47B5A1D49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901" y="1847052"/>
            <a:ext cx="2314440" cy="380953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4383C5D-CF50-45D3-B3AD-655730E35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634" y="1847052"/>
            <a:ext cx="2314441" cy="3809533"/>
          </a:xfrm>
          <a:prstGeom prst="rect">
            <a:avLst/>
          </a:prstGeom>
        </p:spPr>
      </p:pic>
      <p:cxnSp>
        <p:nvCxnSpPr>
          <p:cNvPr id="7" name="직선 연결선 6"/>
          <p:cNvCxnSpPr>
            <a:cxnSpLocks/>
          </p:cNvCxnSpPr>
          <p:nvPr/>
        </p:nvCxnSpPr>
        <p:spPr>
          <a:xfrm>
            <a:off x="5403033" y="1079782"/>
            <a:ext cx="243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32"/>
          <p:cNvSpPr>
            <a:spLocks/>
          </p:cNvSpPr>
          <p:nvPr/>
        </p:nvSpPr>
        <p:spPr bwMode="auto">
          <a:xfrm>
            <a:off x="1223628" y="1538536"/>
            <a:ext cx="4914546" cy="4374740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68580" tIns="34290" rIns="68580" bIns="34290" numCol="1" anchor="ctr">
            <a:noAutofit/>
          </a:bodyPr>
          <a:lstStyle/>
          <a:p>
            <a:endParaRPr lang="ko-KR" altLang="en-US" sz="600" b="1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466422"/>
              </p:ext>
            </p:extLst>
          </p:nvPr>
        </p:nvGraphicFramePr>
        <p:xfrm>
          <a:off x="6246186" y="1531677"/>
          <a:ext cx="1620181" cy="4003558"/>
        </p:xfrm>
        <a:graphic>
          <a:graphicData uri="http://schemas.openxmlformats.org/drawingml/2006/table">
            <a:tbl>
              <a:tblPr/>
              <a:tblGrid>
                <a:gridCol w="162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8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7009" marR="27009" marT="26994" marB="26994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5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7009" marR="27009" marT="26994" marB="2699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27009" marR="27009" marT="26994" marB="26994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팝업 창에서 국민신문고 버튼을 누를 시 국민신문고 사이트로 이동합니다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7009" marR="27009" marT="26994" marB="2699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27009" marR="27009" marT="26994" marB="26994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+mn-ea"/>
                          <a:ea typeface="+mn-ea"/>
                        </a:rPr>
                        <a:t>팝업 창에서  전화번호부 버튼을 누를 시 전화번호부 화면으로 이동합니다</a:t>
                      </a:r>
                      <a:r>
                        <a:rPr lang="en-US" altLang="ko-KR" sz="6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7009" marR="27009" marT="26994" marB="2699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27009" marR="27009" marT="26994" marB="26994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EditText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검색할 내용을 적는 공간입니다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7009" marR="27009" marT="26994" marB="2699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27009" marR="27009" marT="26994" marB="26994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60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600" dirty="0">
                          <a:latin typeface="+mn-ea"/>
                          <a:ea typeface="+mn-ea"/>
                        </a:rPr>
                        <a:t>번의 </a:t>
                      </a:r>
                      <a:r>
                        <a:rPr lang="en-US" altLang="ko-KR" sz="600" dirty="0" err="1">
                          <a:latin typeface="+mn-ea"/>
                          <a:ea typeface="+mn-ea"/>
                        </a:rPr>
                        <a:t>EditText</a:t>
                      </a:r>
                      <a:r>
                        <a:rPr lang="ko-KR" altLang="en-US" sz="600" dirty="0">
                          <a:latin typeface="+mn-ea"/>
                          <a:ea typeface="+mn-ea"/>
                        </a:rPr>
                        <a:t>에  검색할 이름을 작성하고 </a:t>
                      </a:r>
                      <a:r>
                        <a:rPr lang="en-US" altLang="ko-KR" sz="600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600" dirty="0">
                          <a:latin typeface="+mn-ea"/>
                          <a:ea typeface="+mn-ea"/>
                        </a:rPr>
                        <a:t>번 검색 버튼을 누를 시 해당 내용이 검색되게 구현할 예정입니다</a:t>
                      </a:r>
                      <a:r>
                        <a:rPr lang="en-US" altLang="ko-KR" sz="6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7009" marR="27009" marT="26994" marB="2699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27009" marR="27009" marT="26994" marB="26994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전화번호 추가 버튼으로 해당 버튼을 누를 시 사용자가 직접 전화번호를 추가할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 있습니다</a:t>
                      </a: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7009" marR="27009" marT="26994" marB="2699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27009" marR="27009" marT="26994" marB="26994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ListView</a:t>
                      </a:r>
                      <a:r>
                        <a:rPr kumimoji="1" lang="ko-KR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 항목을 체크하고 버리기 아이콘을 누를 시 해당 항목이 삭제됩니다</a:t>
                      </a:r>
                      <a:r>
                        <a:rPr kumimoji="1" lang="en-US" altLang="ko-KR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7009" marR="27009" marT="26994" marB="2699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27009" marR="27009" marT="26994" marB="26994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7009" marR="27009" marT="26994" marB="2699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27009" marR="27009" marT="26994" marB="26994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7009" marR="27009" marT="26994" marB="2699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7009" marR="27009" marT="26994" marB="26994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7009" marR="27009" marT="26994" marB="2699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7009" marR="27009" marT="26994" marB="26994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7009" marR="27009" marT="26994" marB="2699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42FF034F-C623-40DC-BE9D-BB0A94C56C3F}"/>
              </a:ext>
            </a:extLst>
          </p:cNvPr>
          <p:cNvSpPr txBox="1"/>
          <p:nvPr/>
        </p:nvSpPr>
        <p:spPr>
          <a:xfrm>
            <a:off x="1169621" y="1847051"/>
            <a:ext cx="3577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8ACF33-4AD4-46D1-82D8-816E6F1E436E}"/>
              </a:ext>
            </a:extLst>
          </p:cNvPr>
          <p:cNvSpPr txBox="1"/>
          <p:nvPr/>
        </p:nvSpPr>
        <p:spPr>
          <a:xfrm>
            <a:off x="4081931" y="1514711"/>
            <a:ext cx="3577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FEF740-1A9E-468C-9313-024E4814DD20}"/>
              </a:ext>
            </a:extLst>
          </p:cNvPr>
          <p:cNvSpPr txBox="1"/>
          <p:nvPr/>
        </p:nvSpPr>
        <p:spPr>
          <a:xfrm>
            <a:off x="3592074" y="1985551"/>
            <a:ext cx="3577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80ACE0-807D-42DE-BFC0-46D6DDD24A4A}"/>
              </a:ext>
            </a:extLst>
          </p:cNvPr>
          <p:cNvSpPr txBox="1"/>
          <p:nvPr/>
        </p:nvSpPr>
        <p:spPr>
          <a:xfrm>
            <a:off x="4954240" y="1779184"/>
            <a:ext cx="3577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9FE520-A538-400D-A709-6F5A957D96D0}"/>
              </a:ext>
            </a:extLst>
          </p:cNvPr>
          <p:cNvSpPr txBox="1"/>
          <p:nvPr/>
        </p:nvSpPr>
        <p:spPr>
          <a:xfrm>
            <a:off x="5265864" y="1791710"/>
            <a:ext cx="3577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b="1" dirty="0">
                <a:solidFill>
                  <a:srgbClr val="FF0000"/>
                </a:solidFill>
              </a:rPr>
              <a:t>⑤</a:t>
            </a:r>
          </a:p>
        </p:txBody>
      </p:sp>
      <p:graphicFrame>
        <p:nvGraphicFramePr>
          <p:cNvPr id="77" name="Group 5">
            <a:extLst>
              <a:ext uri="{FF2B5EF4-FFF2-40B4-BE49-F238E27FC236}">
                <a16:creationId xmlns:a16="http://schemas.microsoft.com/office/drawing/2014/main" id="{58279EAD-4EEE-48D2-9CF8-38D16D417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566496"/>
              </p:ext>
            </p:extLst>
          </p:nvPr>
        </p:nvGraphicFramePr>
        <p:xfrm>
          <a:off x="1223628" y="1115214"/>
          <a:ext cx="6675313" cy="348616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834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8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5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0498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</a:p>
                  </a:txBody>
                  <a:tcPr marL="34290" marR="34290" marT="33814" marB="33814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700" b="0" kern="1200" dirty="0" err="1">
                          <a:latin typeface="맑은 고딕" charset="0"/>
                          <a:ea typeface="맑은 고딕" charset="0"/>
                        </a:rPr>
                        <a:t>안심귀가길</a:t>
                      </a:r>
                      <a:r>
                        <a:rPr lang="ko-KR" altLang="en-US" sz="700" b="0" kern="1200" dirty="0">
                          <a:latin typeface="맑은 고딕" charset="0"/>
                          <a:ea typeface="맑은 고딕" charset="0"/>
                        </a:rPr>
                        <a:t> 도보안내</a:t>
                      </a:r>
                      <a:r>
                        <a:rPr lang="en-US" altLang="ko-KR" sz="700" b="0" kern="1200" dirty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700" b="0" kern="1200" dirty="0">
                          <a:latin typeface="맑은 고딕" charset="0"/>
                          <a:ea typeface="맑은 고딕" charset="0"/>
                        </a:rPr>
                        <a:t>황찬우</a:t>
                      </a:r>
                      <a:r>
                        <a:rPr lang="en-US" altLang="ko-KR" sz="700" b="0" kern="1200" dirty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7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34290" marR="34290" marT="33814" marB="33814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7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290" marR="34290" marT="33814" marB="33814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7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황찬우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290" marR="34290" marT="33814" marB="33814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498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290" marR="34290" marT="33814" marB="33814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700" b="0" kern="1200" dirty="0">
                          <a:latin typeface="맑은 고딕" charset="0"/>
                          <a:ea typeface="맑은 고딕" charset="0"/>
                        </a:rPr>
                        <a:t>초기화면</a:t>
                      </a:r>
                    </a:p>
                  </a:txBody>
                  <a:tcPr marL="34290" marR="34290" marT="33814" marB="33814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7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290" marR="34290" marT="33814" marB="33814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20200331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290" marR="34290" marT="33814" marB="33814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FECB56D3-F997-4DC7-9B77-21A8F4C56674}"/>
              </a:ext>
            </a:extLst>
          </p:cNvPr>
          <p:cNvSpPr txBox="1"/>
          <p:nvPr/>
        </p:nvSpPr>
        <p:spPr>
          <a:xfrm>
            <a:off x="5359545" y="890718"/>
            <a:ext cx="99418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375"/>
              </a:spcBef>
            </a:pPr>
            <a:r>
              <a:rPr lang="ko-KR" altLang="en-US" sz="675" dirty="0" err="1">
                <a:latin typeface="맑은 고딕" charset="0"/>
                <a:ea typeface="맑은 고딕" charset="0"/>
              </a:rPr>
              <a:t>안심귀가길</a:t>
            </a:r>
            <a:r>
              <a:rPr lang="ko-KR" altLang="en-US" sz="675" dirty="0">
                <a:latin typeface="맑은 고딕" charset="0"/>
                <a:ea typeface="맑은 고딕" charset="0"/>
              </a:rPr>
              <a:t> 도보안내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2770E1-B4B1-4843-B292-631B6F51E2E4}"/>
              </a:ext>
            </a:extLst>
          </p:cNvPr>
          <p:cNvSpPr txBox="1"/>
          <p:nvPr/>
        </p:nvSpPr>
        <p:spPr>
          <a:xfrm>
            <a:off x="5577487" y="1764724"/>
            <a:ext cx="3577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b="1" dirty="0">
                <a:solidFill>
                  <a:srgbClr val="FF0000"/>
                </a:solidFill>
              </a:rPr>
              <a:t>⑥</a:t>
            </a:r>
          </a:p>
        </p:txBody>
      </p:sp>
    </p:spTree>
    <p:extLst>
      <p:ext uri="{BB962C8B-B14F-4D97-AF65-F5344CB8AC3E}">
        <p14:creationId xmlns:p14="http://schemas.microsoft.com/office/powerpoint/2010/main" val="340265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EBE0AE4-838B-4631-BEBD-6B81E8F83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576" y="1808452"/>
            <a:ext cx="2700936" cy="45228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33796D-040B-4FDF-B5F5-BFFC122D9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28" y="1808452"/>
            <a:ext cx="2716540" cy="452282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32"/>
          <p:cNvSpPr>
            <a:spLocks/>
          </p:cNvSpPr>
          <p:nvPr/>
        </p:nvSpPr>
        <p:spPr bwMode="auto">
          <a:xfrm>
            <a:off x="107504" y="908382"/>
            <a:ext cx="6552728" cy="583298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449602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뒤로가기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버튼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버튼 누를 시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뒤로가기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실행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각 메뉴 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팝업창을 띄워 정보수정가능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팝업창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48C54FCA-3C4D-4F75-BD1E-410CB99B9510}"/>
              </a:ext>
            </a:extLst>
          </p:cNvPr>
          <p:cNvSpPr txBox="1"/>
          <p:nvPr/>
        </p:nvSpPr>
        <p:spPr>
          <a:xfrm>
            <a:off x="899592" y="19168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B14D7B-B431-42F2-B834-E2570EB9988B}"/>
              </a:ext>
            </a:extLst>
          </p:cNvPr>
          <p:cNvSpPr txBox="1"/>
          <p:nvPr/>
        </p:nvSpPr>
        <p:spPr>
          <a:xfrm>
            <a:off x="5903177" y="38136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graphicFrame>
        <p:nvGraphicFramePr>
          <p:cNvPr id="41" name="Group 5">
            <a:extLst>
              <a:ext uri="{FF2B5EF4-FFF2-40B4-BE49-F238E27FC236}">
                <a16:creationId xmlns:a16="http://schemas.microsoft.com/office/drawing/2014/main" id="{0BBE77F7-6E27-492E-928C-16ECA01D5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69282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latin typeface="맑은 고딕" charset="0"/>
                          <a:ea typeface="맑은 고딕" charset="0"/>
                        </a:rPr>
                        <a:t>안심귀가길</a:t>
                      </a: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 도보안내 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err="1">
                          <a:latin typeface="맑은 고딕" charset="0"/>
                          <a:ea typeface="맑은 고딕" charset="0"/>
                        </a:rPr>
                        <a:t>설정창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송시호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설정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C7DE024-63F3-415E-B514-4F5846EE1CAD}"/>
              </a:ext>
            </a:extLst>
          </p:cNvPr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ts val="500"/>
              </a:spcBef>
            </a:pPr>
            <a:r>
              <a:rPr lang="ko-KR" altLang="en-US" sz="900" dirty="0" err="1">
                <a:latin typeface="맑은 고딕" charset="0"/>
                <a:ea typeface="맑은 고딕" charset="0"/>
              </a:rPr>
              <a:t>안심귀가길</a:t>
            </a:r>
            <a:r>
              <a:rPr lang="ko-KR" altLang="en-US" sz="900" dirty="0">
                <a:latin typeface="맑은 고딕" charset="0"/>
                <a:ea typeface="맑은 고딕" charset="0"/>
              </a:rPr>
              <a:t> 도보안내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09F7DB-C2A2-49F2-BBA3-3306DA785480}"/>
              </a:ext>
            </a:extLst>
          </p:cNvPr>
          <p:cNvSpPr txBox="1"/>
          <p:nvPr/>
        </p:nvSpPr>
        <p:spPr>
          <a:xfrm>
            <a:off x="2982452" y="3383607"/>
            <a:ext cx="49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96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D35E68-2C88-46C3-AB6B-FC6C120FD031}"/>
              </a:ext>
            </a:extLst>
          </p:cNvPr>
          <p:cNvSpPr txBox="1"/>
          <p:nvPr/>
        </p:nvSpPr>
        <p:spPr>
          <a:xfrm>
            <a:off x="755576" y="764704"/>
            <a:ext cx="7560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2020.04.21 </a:t>
            </a:r>
            <a:r>
              <a:rPr lang="ko-KR" altLang="en-US" b="1" dirty="0" err="1"/>
              <a:t>캡스톤</a:t>
            </a:r>
            <a:r>
              <a:rPr lang="ko-KR" altLang="en-US" b="1" dirty="0"/>
              <a:t> 회의록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dirty="0"/>
              <a:t>각자 파트 서로 설명 및 소스 합쳐서 </a:t>
            </a:r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ko-KR" altLang="en-US" dirty="0" err="1"/>
              <a:t>커밋</a:t>
            </a:r>
            <a:endParaRPr lang="en-US" altLang="ko-KR" dirty="0"/>
          </a:p>
          <a:p>
            <a:r>
              <a:rPr lang="ko-KR" altLang="en-US" dirty="0"/>
              <a:t>중간보고서 작성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앞으로 계획 회의</a:t>
            </a:r>
            <a:endParaRPr lang="en-US" altLang="ko-KR" dirty="0"/>
          </a:p>
          <a:p>
            <a:r>
              <a:rPr lang="ko-KR" altLang="en-US" dirty="0"/>
              <a:t>창현 </a:t>
            </a:r>
            <a:r>
              <a:rPr lang="en-US" altLang="ko-KR" dirty="0"/>
              <a:t>– </a:t>
            </a:r>
            <a:r>
              <a:rPr lang="ko-KR" altLang="en-US" dirty="0"/>
              <a:t>기능구현 및 경로 안내 구현</a:t>
            </a:r>
            <a:endParaRPr lang="en-US" altLang="ko-KR" dirty="0"/>
          </a:p>
          <a:p>
            <a:r>
              <a:rPr lang="ko-KR" altLang="en-US" dirty="0"/>
              <a:t>찬우 </a:t>
            </a:r>
            <a:r>
              <a:rPr lang="en-US" altLang="ko-KR" dirty="0"/>
              <a:t>– </a:t>
            </a:r>
            <a:r>
              <a:rPr lang="ko-KR" altLang="en-US" dirty="0"/>
              <a:t>기능 </a:t>
            </a:r>
            <a:r>
              <a:rPr lang="ko-KR" altLang="en-US" dirty="0" err="1"/>
              <a:t>구현완료되면</a:t>
            </a:r>
            <a:r>
              <a:rPr lang="ko-KR" altLang="en-US" dirty="0"/>
              <a:t> </a:t>
            </a:r>
            <a:r>
              <a:rPr lang="en-US" altLang="ko-KR" dirty="0"/>
              <a:t>UI </a:t>
            </a:r>
            <a:r>
              <a:rPr lang="ko-KR" altLang="en-US" dirty="0"/>
              <a:t>이쁘게 디자인하기</a:t>
            </a:r>
            <a:endParaRPr lang="en-US" altLang="ko-KR" dirty="0"/>
          </a:p>
          <a:p>
            <a:r>
              <a:rPr lang="ko-KR" altLang="en-US" dirty="0"/>
              <a:t>시호 </a:t>
            </a:r>
            <a:r>
              <a:rPr lang="en-US" altLang="ko-KR" dirty="0"/>
              <a:t>– </a:t>
            </a:r>
            <a:r>
              <a:rPr lang="ko-KR" altLang="en-US" dirty="0"/>
              <a:t>나머지</a:t>
            </a:r>
            <a:r>
              <a:rPr lang="en-US" altLang="ko-KR" dirty="0"/>
              <a:t> </a:t>
            </a:r>
            <a:r>
              <a:rPr lang="ko-KR" altLang="en-US" dirty="0" err="1"/>
              <a:t>팝업창</a:t>
            </a:r>
            <a:r>
              <a:rPr lang="ko-KR" altLang="en-US" dirty="0"/>
              <a:t> 제작 및 기능 구현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3441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3864</TotalTime>
  <Words>403</Words>
  <Application>Microsoft Office PowerPoint</Application>
  <PresentationFormat>화면 슬라이드 쇼(4:3)</PresentationFormat>
  <Paragraphs>144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송 시호</cp:lastModifiedBy>
  <cp:revision>941</cp:revision>
  <cp:lastPrinted>2019-07-19T05:18:25Z</cp:lastPrinted>
  <dcterms:created xsi:type="dcterms:W3CDTF">2018-07-16T00:51:10Z</dcterms:created>
  <dcterms:modified xsi:type="dcterms:W3CDTF">2020-04-21T08:35:10Z</dcterms:modified>
</cp:coreProperties>
</file>