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  <p:sldMasterId id="2147483660" r:id="rId2"/>
  </p:sldMasterIdLst>
  <p:notesMasterIdLst>
    <p:notesMasterId r:id="rId30"/>
  </p:notesMasterIdLst>
  <p:sldIdLst>
    <p:sldId id="693" r:id="rId3"/>
    <p:sldId id="694" r:id="rId4"/>
    <p:sldId id="691" r:id="rId5"/>
    <p:sldId id="263" r:id="rId6"/>
    <p:sldId id="262" r:id="rId7"/>
    <p:sldId id="699" r:id="rId8"/>
    <p:sldId id="260" r:id="rId9"/>
    <p:sldId id="258" r:id="rId10"/>
    <p:sldId id="684" r:id="rId11"/>
    <p:sldId id="685" r:id="rId12"/>
    <p:sldId id="687" r:id="rId13"/>
    <p:sldId id="681" r:id="rId14"/>
    <p:sldId id="680" r:id="rId15"/>
    <p:sldId id="679" r:id="rId16"/>
    <p:sldId id="678" r:id="rId17"/>
    <p:sldId id="677" r:id="rId18"/>
    <p:sldId id="676" r:id="rId19"/>
    <p:sldId id="688" r:id="rId20"/>
    <p:sldId id="689" r:id="rId21"/>
    <p:sldId id="690" r:id="rId22"/>
    <p:sldId id="695" r:id="rId23"/>
    <p:sldId id="696" r:id="rId24"/>
    <p:sldId id="697" r:id="rId25"/>
    <p:sldId id="264" r:id="rId26"/>
    <p:sldId id="667" r:id="rId27"/>
    <p:sldId id="668" r:id="rId28"/>
    <p:sldId id="675" r:id="rId2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현 정" initials="재정" lastIdx="9" clrIdx="0">
    <p:extLst>
      <p:ext uri="{19B8F6BF-5375-455C-9EA6-DF929625EA0E}">
        <p15:presenceInfo xmlns:p15="http://schemas.microsoft.com/office/powerpoint/2012/main" userId="e00e5ea5e33c4ba7" providerId="Windows Live"/>
      </p:ext>
    </p:extLst>
  </p:cmAuthor>
  <p:cmAuthor id="2" name="전 성호" initials="전성" lastIdx="10" clrIdx="1">
    <p:extLst>
      <p:ext uri="{19B8F6BF-5375-455C-9EA6-DF929625EA0E}">
        <p15:presenceInfo xmlns:p15="http://schemas.microsoft.com/office/powerpoint/2012/main" userId="f83dd8d65815f3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B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54E39-8DB5-713E-F400-2B8AA6017CB2}" v="39" dt="2020-06-25T17:32:29.146"/>
    <p1510:client id="{B0ADBA9F-F080-0000-8193-4C5243CF38A7}" v="1" dt="2021-04-03T17:11:52.226"/>
    <p1510:client id="{DA5CEF2A-700A-8247-8BCC-48532A8B0376}" v="2" dt="2020-06-25T20:04:51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4C39A-C120-49C7-83EB-E8F00478C95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F5A6B0-A105-4168-96CC-AC82F398CFD0}">
      <dgm:prSet/>
      <dgm:spPr/>
      <dgm:t>
        <a:bodyPr/>
        <a:lstStyle/>
        <a:p>
          <a:pPr rtl="0"/>
          <a:r>
            <a:rPr kumimoji="1" lang="en-US"/>
            <a:t>1.</a:t>
          </a:r>
          <a:r>
            <a:rPr lang="ko-KR" altLang="en-US"/>
            <a:t>공모전</a:t>
          </a:r>
          <a:r>
            <a:rPr lang="en-US"/>
            <a:t> </a:t>
          </a:r>
          <a:r>
            <a:rPr lang="ko-KR" altLang="en-US"/>
            <a:t>참가</a:t>
          </a:r>
          <a:r>
            <a:rPr lang="en-US"/>
            <a:t> </a:t>
          </a:r>
          <a:r>
            <a:rPr lang="ko-KR" altLang="en-US"/>
            <a:t>의의</a:t>
          </a:r>
          <a:endParaRPr lang="en-US"/>
        </a:p>
      </dgm:t>
    </dgm:pt>
    <dgm:pt modelId="{642772EF-7059-4399-A53F-0E24246499F1}" type="parTrans" cxnId="{B50BE98A-5609-43A2-B4C7-9DB690C64A26}">
      <dgm:prSet/>
      <dgm:spPr/>
      <dgm:t>
        <a:bodyPr/>
        <a:lstStyle/>
        <a:p>
          <a:endParaRPr lang="en-US"/>
        </a:p>
      </dgm:t>
    </dgm:pt>
    <dgm:pt modelId="{DDB29797-18D2-48B5-A0FD-61FD14048B42}" type="sibTrans" cxnId="{B50BE98A-5609-43A2-B4C7-9DB690C64A26}">
      <dgm:prSet/>
      <dgm:spPr/>
      <dgm:t>
        <a:bodyPr/>
        <a:lstStyle/>
        <a:p>
          <a:endParaRPr lang="en-US"/>
        </a:p>
      </dgm:t>
    </dgm:pt>
    <dgm:pt modelId="{CA27851C-F33E-4302-BAC8-B77B30FC4198}">
      <dgm:prSet phldr="0"/>
      <dgm:spPr/>
      <dgm:t>
        <a:bodyPr/>
        <a:lstStyle/>
        <a:p>
          <a:pPr rtl="0"/>
          <a:r>
            <a:rPr lang="en-US"/>
            <a:t>2.</a:t>
          </a:r>
          <a:r>
            <a:rPr lang="ko-KR" altLang="en-US"/>
            <a:t>앱</a:t>
          </a:r>
          <a:r>
            <a:rPr lang="en-US"/>
            <a:t> </a:t>
          </a:r>
          <a:r>
            <a:rPr lang="ko-KR" altLang="en-US"/>
            <a:t>개발</a:t>
          </a:r>
          <a:r>
            <a:rPr lang="en-US"/>
            <a:t> </a:t>
          </a:r>
          <a:r>
            <a:rPr lang="ko-KR" altLang="en-US"/>
            <a:t>계기</a:t>
          </a:r>
        </a:p>
      </dgm:t>
    </dgm:pt>
    <dgm:pt modelId="{8AE44BAA-2556-468B-B9C3-D2AA5992C6B7}" type="parTrans" cxnId="{51133C68-0762-46BE-972F-6AFF5BC71C27}">
      <dgm:prSet/>
      <dgm:spPr/>
      <dgm:t>
        <a:bodyPr/>
        <a:lstStyle/>
        <a:p>
          <a:endParaRPr lang="en-US"/>
        </a:p>
      </dgm:t>
    </dgm:pt>
    <dgm:pt modelId="{267C6C03-A15C-4E96-8209-8DD2DD564E1D}" type="sibTrans" cxnId="{51133C68-0762-46BE-972F-6AFF5BC71C27}">
      <dgm:prSet/>
      <dgm:spPr/>
      <dgm:t>
        <a:bodyPr/>
        <a:lstStyle/>
        <a:p>
          <a:endParaRPr lang="en-US"/>
        </a:p>
      </dgm:t>
    </dgm:pt>
    <dgm:pt modelId="{340131EF-15AA-4AA4-94AD-E5C57CA30355}">
      <dgm:prSet phldr="0"/>
      <dgm:spPr/>
      <dgm:t>
        <a:bodyPr/>
        <a:lstStyle/>
        <a:p>
          <a:pPr rtl="0"/>
          <a:r>
            <a:rPr lang="ko-KR"/>
            <a:t>5.이 앱의 기대효과</a:t>
          </a:r>
        </a:p>
      </dgm:t>
    </dgm:pt>
    <dgm:pt modelId="{1F51732F-AAE3-4C90-9374-4B20AC2D4854}" type="parTrans" cxnId="{28E185EB-C8E8-49B0-A06D-743FAA49C668}">
      <dgm:prSet/>
      <dgm:spPr/>
    </dgm:pt>
    <dgm:pt modelId="{5408FC39-6ACF-4585-875D-1B8B3B976B33}" type="sibTrans" cxnId="{28E185EB-C8E8-49B0-A06D-743FAA49C668}">
      <dgm:prSet/>
      <dgm:spPr/>
      <dgm:t>
        <a:bodyPr/>
        <a:lstStyle/>
        <a:p>
          <a:endParaRPr lang="en-US"/>
        </a:p>
      </dgm:t>
    </dgm:pt>
    <dgm:pt modelId="{0A81176A-FE48-479D-BD2D-C335FE092F03}">
      <dgm:prSet phldr="0"/>
      <dgm:spPr/>
      <dgm:t>
        <a:bodyPr/>
        <a:lstStyle/>
        <a:p>
          <a:pPr rtl="0"/>
          <a:r>
            <a:rPr lang="ko-KR"/>
            <a:t>3.앱(app) 설명</a:t>
          </a:r>
          <a:endParaRPr lang="ko-KR" altLang="en-US">
            <a:latin typeface="Tw Cen MT" panose="020F0302020204030204"/>
          </a:endParaRPr>
        </a:p>
      </dgm:t>
    </dgm:pt>
    <dgm:pt modelId="{3C2BD7A3-A535-423A-A8A7-238D505F9C08}" type="parTrans" cxnId="{CB916143-AA93-43A9-8AAE-078C4984B49D}">
      <dgm:prSet/>
      <dgm:spPr/>
    </dgm:pt>
    <dgm:pt modelId="{C7D0B2AE-192E-41B8-890D-80A8A10B7A4B}" type="sibTrans" cxnId="{CB916143-AA93-43A9-8AAE-078C4984B49D}">
      <dgm:prSet/>
      <dgm:spPr/>
      <dgm:t>
        <a:bodyPr/>
        <a:lstStyle/>
        <a:p>
          <a:endParaRPr lang="en-US"/>
        </a:p>
      </dgm:t>
    </dgm:pt>
    <dgm:pt modelId="{8C4AFCB3-9C48-4138-ADBE-F79706D963D4}">
      <dgm:prSet phldr="0"/>
      <dgm:spPr/>
      <dgm:t>
        <a:bodyPr/>
        <a:lstStyle/>
        <a:p>
          <a:pPr rtl="0"/>
          <a:r>
            <a:rPr lang="ko-KR"/>
            <a:t>4.앱 구현 방법</a:t>
          </a:r>
          <a:endParaRPr lang="ko-KR" altLang="en-US">
            <a:latin typeface="Tw Cen MT" panose="020F0302020204030204"/>
          </a:endParaRPr>
        </a:p>
      </dgm:t>
    </dgm:pt>
    <dgm:pt modelId="{88F268B0-5C08-4E79-BF00-3F52FB80AE35}" type="parTrans" cxnId="{19550AE7-7B86-4CAB-97D4-FC5B678291C0}">
      <dgm:prSet/>
      <dgm:spPr/>
    </dgm:pt>
    <dgm:pt modelId="{9F3D322B-B2BD-4FFE-A540-91F146DDDC4E}" type="sibTrans" cxnId="{19550AE7-7B86-4CAB-97D4-FC5B678291C0}">
      <dgm:prSet/>
      <dgm:spPr/>
      <dgm:t>
        <a:bodyPr/>
        <a:lstStyle/>
        <a:p>
          <a:endParaRPr lang="en-US"/>
        </a:p>
      </dgm:t>
    </dgm:pt>
    <dgm:pt modelId="{BAE114A6-5DFF-4555-B123-668DAF5414E8}" type="pres">
      <dgm:prSet presAssocID="{F7D4C39A-C120-49C7-83EB-E8F00478C954}" presName="outerComposite" presStyleCnt="0">
        <dgm:presLayoutVars>
          <dgm:chMax val="5"/>
          <dgm:dir/>
          <dgm:resizeHandles val="exact"/>
        </dgm:presLayoutVars>
      </dgm:prSet>
      <dgm:spPr/>
    </dgm:pt>
    <dgm:pt modelId="{726E2519-5C26-41EC-B6FD-9695CFD04A11}" type="pres">
      <dgm:prSet presAssocID="{F7D4C39A-C120-49C7-83EB-E8F00478C954}" presName="dummyMaxCanvas" presStyleCnt="0">
        <dgm:presLayoutVars/>
      </dgm:prSet>
      <dgm:spPr/>
    </dgm:pt>
    <dgm:pt modelId="{9E936DA7-DCF1-456A-BE0A-C8F03D5350B4}" type="pres">
      <dgm:prSet presAssocID="{F7D4C39A-C120-49C7-83EB-E8F00478C954}" presName="FiveNodes_1" presStyleLbl="node1" presStyleIdx="0" presStyleCnt="5">
        <dgm:presLayoutVars>
          <dgm:bulletEnabled val="1"/>
        </dgm:presLayoutVars>
      </dgm:prSet>
      <dgm:spPr/>
    </dgm:pt>
    <dgm:pt modelId="{666B7224-282A-427B-A297-574B76831D2E}" type="pres">
      <dgm:prSet presAssocID="{F7D4C39A-C120-49C7-83EB-E8F00478C954}" presName="FiveNodes_2" presStyleLbl="node1" presStyleIdx="1" presStyleCnt="5">
        <dgm:presLayoutVars>
          <dgm:bulletEnabled val="1"/>
        </dgm:presLayoutVars>
      </dgm:prSet>
      <dgm:spPr/>
    </dgm:pt>
    <dgm:pt modelId="{B01F88F6-DC66-40F7-96D7-5E84ADA8B849}" type="pres">
      <dgm:prSet presAssocID="{F7D4C39A-C120-49C7-83EB-E8F00478C954}" presName="FiveNodes_3" presStyleLbl="node1" presStyleIdx="2" presStyleCnt="5">
        <dgm:presLayoutVars>
          <dgm:bulletEnabled val="1"/>
        </dgm:presLayoutVars>
      </dgm:prSet>
      <dgm:spPr/>
    </dgm:pt>
    <dgm:pt modelId="{B4916874-85E6-4C0A-B156-372FB6B7DEA0}" type="pres">
      <dgm:prSet presAssocID="{F7D4C39A-C120-49C7-83EB-E8F00478C954}" presName="FiveNodes_4" presStyleLbl="node1" presStyleIdx="3" presStyleCnt="5">
        <dgm:presLayoutVars>
          <dgm:bulletEnabled val="1"/>
        </dgm:presLayoutVars>
      </dgm:prSet>
      <dgm:spPr/>
    </dgm:pt>
    <dgm:pt modelId="{89272E47-B0DB-43BA-8F93-3180C395E933}" type="pres">
      <dgm:prSet presAssocID="{F7D4C39A-C120-49C7-83EB-E8F00478C954}" presName="FiveNodes_5" presStyleLbl="node1" presStyleIdx="4" presStyleCnt="5">
        <dgm:presLayoutVars>
          <dgm:bulletEnabled val="1"/>
        </dgm:presLayoutVars>
      </dgm:prSet>
      <dgm:spPr/>
    </dgm:pt>
    <dgm:pt modelId="{A75745B5-72FD-410B-A67D-A373B71FF555}" type="pres">
      <dgm:prSet presAssocID="{F7D4C39A-C120-49C7-83EB-E8F00478C954}" presName="FiveConn_1-2" presStyleLbl="fgAccFollowNode1" presStyleIdx="0" presStyleCnt="4">
        <dgm:presLayoutVars>
          <dgm:bulletEnabled val="1"/>
        </dgm:presLayoutVars>
      </dgm:prSet>
      <dgm:spPr/>
    </dgm:pt>
    <dgm:pt modelId="{A2B6FB35-6DBF-4FA6-BD9C-F0A52305C4A1}" type="pres">
      <dgm:prSet presAssocID="{F7D4C39A-C120-49C7-83EB-E8F00478C954}" presName="FiveConn_2-3" presStyleLbl="fgAccFollowNode1" presStyleIdx="1" presStyleCnt="4">
        <dgm:presLayoutVars>
          <dgm:bulletEnabled val="1"/>
        </dgm:presLayoutVars>
      </dgm:prSet>
      <dgm:spPr/>
    </dgm:pt>
    <dgm:pt modelId="{E02F496B-2550-4BA1-9C06-1025BE83EB7F}" type="pres">
      <dgm:prSet presAssocID="{F7D4C39A-C120-49C7-83EB-E8F00478C954}" presName="FiveConn_3-4" presStyleLbl="fgAccFollowNode1" presStyleIdx="2" presStyleCnt="4">
        <dgm:presLayoutVars>
          <dgm:bulletEnabled val="1"/>
        </dgm:presLayoutVars>
      </dgm:prSet>
      <dgm:spPr/>
    </dgm:pt>
    <dgm:pt modelId="{4F536F51-531B-44A5-BB34-7A811B506EE7}" type="pres">
      <dgm:prSet presAssocID="{F7D4C39A-C120-49C7-83EB-E8F00478C954}" presName="FiveConn_4-5" presStyleLbl="fgAccFollowNode1" presStyleIdx="3" presStyleCnt="4">
        <dgm:presLayoutVars>
          <dgm:bulletEnabled val="1"/>
        </dgm:presLayoutVars>
      </dgm:prSet>
      <dgm:spPr/>
    </dgm:pt>
    <dgm:pt modelId="{6CB2BCC4-2D29-4757-9BCC-33814DB499AF}" type="pres">
      <dgm:prSet presAssocID="{F7D4C39A-C120-49C7-83EB-E8F00478C954}" presName="FiveNodes_1_text" presStyleLbl="node1" presStyleIdx="4" presStyleCnt="5">
        <dgm:presLayoutVars>
          <dgm:bulletEnabled val="1"/>
        </dgm:presLayoutVars>
      </dgm:prSet>
      <dgm:spPr/>
    </dgm:pt>
    <dgm:pt modelId="{E1750F5C-DBC8-4574-AFF0-BA0B3550C194}" type="pres">
      <dgm:prSet presAssocID="{F7D4C39A-C120-49C7-83EB-E8F00478C954}" presName="FiveNodes_2_text" presStyleLbl="node1" presStyleIdx="4" presStyleCnt="5">
        <dgm:presLayoutVars>
          <dgm:bulletEnabled val="1"/>
        </dgm:presLayoutVars>
      </dgm:prSet>
      <dgm:spPr/>
    </dgm:pt>
    <dgm:pt modelId="{D8588BBE-8AEC-4486-AD77-7F0666D61E0C}" type="pres">
      <dgm:prSet presAssocID="{F7D4C39A-C120-49C7-83EB-E8F00478C954}" presName="FiveNodes_3_text" presStyleLbl="node1" presStyleIdx="4" presStyleCnt="5">
        <dgm:presLayoutVars>
          <dgm:bulletEnabled val="1"/>
        </dgm:presLayoutVars>
      </dgm:prSet>
      <dgm:spPr/>
    </dgm:pt>
    <dgm:pt modelId="{DC6CFD13-FEFA-4350-9D39-05F8139AB4E1}" type="pres">
      <dgm:prSet presAssocID="{F7D4C39A-C120-49C7-83EB-E8F00478C954}" presName="FiveNodes_4_text" presStyleLbl="node1" presStyleIdx="4" presStyleCnt="5">
        <dgm:presLayoutVars>
          <dgm:bulletEnabled val="1"/>
        </dgm:presLayoutVars>
      </dgm:prSet>
      <dgm:spPr/>
    </dgm:pt>
    <dgm:pt modelId="{7C7C7A7E-4CC9-46EE-B64A-71AA8910F651}" type="pres">
      <dgm:prSet presAssocID="{F7D4C39A-C120-49C7-83EB-E8F00478C95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B9F4F0C-A109-4D0B-9CF4-4E24E25F3695}" type="presOf" srcId="{9F3D322B-B2BD-4FFE-A540-91F146DDDC4E}" destId="{4F536F51-531B-44A5-BB34-7A811B506EE7}" srcOrd="0" destOrd="0" presId="urn:microsoft.com/office/officeart/2005/8/layout/vProcess5"/>
    <dgm:cxn modelId="{616CC121-07EE-4AD8-9E07-B7BABF5A6DD2}" type="presOf" srcId="{CA27851C-F33E-4302-BAC8-B77B30FC4198}" destId="{E1750F5C-DBC8-4574-AFF0-BA0B3550C194}" srcOrd="1" destOrd="0" presId="urn:microsoft.com/office/officeart/2005/8/layout/vProcess5"/>
    <dgm:cxn modelId="{77122228-59C7-4F80-AF9B-8FFE9F092B0F}" type="presOf" srcId="{0A81176A-FE48-479D-BD2D-C335FE092F03}" destId="{B01F88F6-DC66-40F7-96D7-5E84ADA8B849}" srcOrd="0" destOrd="0" presId="urn:microsoft.com/office/officeart/2005/8/layout/vProcess5"/>
    <dgm:cxn modelId="{C4B3D829-F127-4E3F-91EA-5E5F8744EE2B}" type="presOf" srcId="{8C4AFCB3-9C48-4138-ADBE-F79706D963D4}" destId="{DC6CFD13-FEFA-4350-9D39-05F8139AB4E1}" srcOrd="1" destOrd="0" presId="urn:microsoft.com/office/officeart/2005/8/layout/vProcess5"/>
    <dgm:cxn modelId="{CB916143-AA93-43A9-8AAE-078C4984B49D}" srcId="{F7D4C39A-C120-49C7-83EB-E8F00478C954}" destId="{0A81176A-FE48-479D-BD2D-C335FE092F03}" srcOrd="2" destOrd="0" parTransId="{3C2BD7A3-A535-423A-A8A7-238D505F9C08}" sibTransId="{C7D0B2AE-192E-41B8-890D-80A8A10B7A4B}"/>
    <dgm:cxn modelId="{51133C68-0762-46BE-972F-6AFF5BC71C27}" srcId="{F7D4C39A-C120-49C7-83EB-E8F00478C954}" destId="{CA27851C-F33E-4302-BAC8-B77B30FC4198}" srcOrd="1" destOrd="0" parTransId="{8AE44BAA-2556-468B-B9C3-D2AA5992C6B7}" sibTransId="{267C6C03-A15C-4E96-8209-8DD2DD564E1D}"/>
    <dgm:cxn modelId="{8C4F236A-549C-4AAA-AF2A-9C5813370C3F}" type="presOf" srcId="{DDB29797-18D2-48B5-A0FD-61FD14048B42}" destId="{A75745B5-72FD-410B-A67D-A373B71FF555}" srcOrd="0" destOrd="0" presId="urn:microsoft.com/office/officeart/2005/8/layout/vProcess5"/>
    <dgm:cxn modelId="{F849206F-D2FC-4EEA-891E-661AD62F687A}" type="presOf" srcId="{F7D4C39A-C120-49C7-83EB-E8F00478C954}" destId="{BAE114A6-5DFF-4555-B123-668DAF5414E8}" srcOrd="0" destOrd="0" presId="urn:microsoft.com/office/officeart/2005/8/layout/vProcess5"/>
    <dgm:cxn modelId="{F2FC8552-22E8-491C-B1B8-A3FEF8B8AB22}" type="presOf" srcId="{8C4AFCB3-9C48-4138-ADBE-F79706D963D4}" destId="{B4916874-85E6-4C0A-B156-372FB6B7DEA0}" srcOrd="0" destOrd="0" presId="urn:microsoft.com/office/officeart/2005/8/layout/vProcess5"/>
    <dgm:cxn modelId="{B50BE98A-5609-43A2-B4C7-9DB690C64A26}" srcId="{F7D4C39A-C120-49C7-83EB-E8F00478C954}" destId="{69F5A6B0-A105-4168-96CC-AC82F398CFD0}" srcOrd="0" destOrd="0" parTransId="{642772EF-7059-4399-A53F-0E24246499F1}" sibTransId="{DDB29797-18D2-48B5-A0FD-61FD14048B42}"/>
    <dgm:cxn modelId="{B362A78B-31DD-4E3D-AC02-34556F1CC53F}" type="presOf" srcId="{0A81176A-FE48-479D-BD2D-C335FE092F03}" destId="{D8588BBE-8AEC-4486-AD77-7F0666D61E0C}" srcOrd="1" destOrd="0" presId="urn:microsoft.com/office/officeart/2005/8/layout/vProcess5"/>
    <dgm:cxn modelId="{3401CCA1-F325-4116-BC1F-1F2A88501EC8}" type="presOf" srcId="{267C6C03-A15C-4E96-8209-8DD2DD564E1D}" destId="{A2B6FB35-6DBF-4FA6-BD9C-F0A52305C4A1}" srcOrd="0" destOrd="0" presId="urn:microsoft.com/office/officeart/2005/8/layout/vProcess5"/>
    <dgm:cxn modelId="{5C34A3A5-0E3E-4AF1-8B30-1B21387631FF}" type="presOf" srcId="{69F5A6B0-A105-4168-96CC-AC82F398CFD0}" destId="{6CB2BCC4-2D29-4757-9BCC-33814DB499AF}" srcOrd="1" destOrd="0" presId="urn:microsoft.com/office/officeart/2005/8/layout/vProcess5"/>
    <dgm:cxn modelId="{3F1907A8-4A1F-4B9E-AD06-776F65899E2B}" type="presOf" srcId="{69F5A6B0-A105-4168-96CC-AC82F398CFD0}" destId="{9E936DA7-DCF1-456A-BE0A-C8F03D5350B4}" srcOrd="0" destOrd="0" presId="urn:microsoft.com/office/officeart/2005/8/layout/vProcess5"/>
    <dgm:cxn modelId="{7AA206CF-8CC5-41DD-8C69-48C97BC3CC15}" type="presOf" srcId="{CA27851C-F33E-4302-BAC8-B77B30FC4198}" destId="{666B7224-282A-427B-A297-574B76831D2E}" srcOrd="0" destOrd="0" presId="urn:microsoft.com/office/officeart/2005/8/layout/vProcess5"/>
    <dgm:cxn modelId="{D1ADA1DD-E105-4833-8D7A-CD5D13D19712}" type="presOf" srcId="{C7D0B2AE-192E-41B8-890D-80A8A10B7A4B}" destId="{E02F496B-2550-4BA1-9C06-1025BE83EB7F}" srcOrd="0" destOrd="0" presId="urn:microsoft.com/office/officeart/2005/8/layout/vProcess5"/>
    <dgm:cxn modelId="{19550AE7-7B86-4CAB-97D4-FC5B678291C0}" srcId="{F7D4C39A-C120-49C7-83EB-E8F00478C954}" destId="{8C4AFCB3-9C48-4138-ADBE-F79706D963D4}" srcOrd="3" destOrd="0" parTransId="{88F268B0-5C08-4E79-BF00-3F52FB80AE35}" sibTransId="{9F3D322B-B2BD-4FFE-A540-91F146DDDC4E}"/>
    <dgm:cxn modelId="{23873AE9-424E-49C2-832B-B6C9843EF5DD}" type="presOf" srcId="{340131EF-15AA-4AA4-94AD-E5C57CA30355}" destId="{7C7C7A7E-4CC9-46EE-B64A-71AA8910F651}" srcOrd="1" destOrd="0" presId="urn:microsoft.com/office/officeart/2005/8/layout/vProcess5"/>
    <dgm:cxn modelId="{28E185EB-C8E8-49B0-A06D-743FAA49C668}" srcId="{F7D4C39A-C120-49C7-83EB-E8F00478C954}" destId="{340131EF-15AA-4AA4-94AD-E5C57CA30355}" srcOrd="4" destOrd="0" parTransId="{1F51732F-AAE3-4C90-9374-4B20AC2D4854}" sibTransId="{5408FC39-6ACF-4585-875D-1B8B3B976B33}"/>
    <dgm:cxn modelId="{7944B9F5-3710-45D2-B4D5-0F204B923BF5}" type="presOf" srcId="{340131EF-15AA-4AA4-94AD-E5C57CA30355}" destId="{89272E47-B0DB-43BA-8F93-3180C395E933}" srcOrd="0" destOrd="0" presId="urn:microsoft.com/office/officeart/2005/8/layout/vProcess5"/>
    <dgm:cxn modelId="{D38EBFF3-E37C-45DD-854E-B3C53861A0B4}" type="presParOf" srcId="{BAE114A6-5DFF-4555-B123-668DAF5414E8}" destId="{726E2519-5C26-41EC-B6FD-9695CFD04A11}" srcOrd="0" destOrd="0" presId="urn:microsoft.com/office/officeart/2005/8/layout/vProcess5"/>
    <dgm:cxn modelId="{2D21DC9F-7CBC-4C63-9F7A-AA8B5EE4348E}" type="presParOf" srcId="{BAE114A6-5DFF-4555-B123-668DAF5414E8}" destId="{9E936DA7-DCF1-456A-BE0A-C8F03D5350B4}" srcOrd="1" destOrd="0" presId="urn:microsoft.com/office/officeart/2005/8/layout/vProcess5"/>
    <dgm:cxn modelId="{DF38AB3E-42F9-4CD9-AD2F-348A27C72904}" type="presParOf" srcId="{BAE114A6-5DFF-4555-B123-668DAF5414E8}" destId="{666B7224-282A-427B-A297-574B76831D2E}" srcOrd="2" destOrd="0" presId="urn:microsoft.com/office/officeart/2005/8/layout/vProcess5"/>
    <dgm:cxn modelId="{840C456E-D171-4852-B247-15650CFD1316}" type="presParOf" srcId="{BAE114A6-5DFF-4555-B123-668DAF5414E8}" destId="{B01F88F6-DC66-40F7-96D7-5E84ADA8B849}" srcOrd="3" destOrd="0" presId="urn:microsoft.com/office/officeart/2005/8/layout/vProcess5"/>
    <dgm:cxn modelId="{14D0A688-00B1-4D10-9861-15076496A3A4}" type="presParOf" srcId="{BAE114A6-5DFF-4555-B123-668DAF5414E8}" destId="{B4916874-85E6-4C0A-B156-372FB6B7DEA0}" srcOrd="4" destOrd="0" presId="urn:microsoft.com/office/officeart/2005/8/layout/vProcess5"/>
    <dgm:cxn modelId="{8F6900F4-0089-45B5-969F-61A5D625BC2E}" type="presParOf" srcId="{BAE114A6-5DFF-4555-B123-668DAF5414E8}" destId="{89272E47-B0DB-43BA-8F93-3180C395E933}" srcOrd="5" destOrd="0" presId="urn:microsoft.com/office/officeart/2005/8/layout/vProcess5"/>
    <dgm:cxn modelId="{BD0C9B13-F345-4E39-9D69-0F25FC42FFE7}" type="presParOf" srcId="{BAE114A6-5DFF-4555-B123-668DAF5414E8}" destId="{A75745B5-72FD-410B-A67D-A373B71FF555}" srcOrd="6" destOrd="0" presId="urn:microsoft.com/office/officeart/2005/8/layout/vProcess5"/>
    <dgm:cxn modelId="{FEE58475-0DAE-4A1D-924B-8FE4F5CE12A5}" type="presParOf" srcId="{BAE114A6-5DFF-4555-B123-668DAF5414E8}" destId="{A2B6FB35-6DBF-4FA6-BD9C-F0A52305C4A1}" srcOrd="7" destOrd="0" presId="urn:microsoft.com/office/officeart/2005/8/layout/vProcess5"/>
    <dgm:cxn modelId="{5BA3FFFE-3C25-40F4-BEBF-D12C7CB88128}" type="presParOf" srcId="{BAE114A6-5DFF-4555-B123-668DAF5414E8}" destId="{E02F496B-2550-4BA1-9C06-1025BE83EB7F}" srcOrd="8" destOrd="0" presId="urn:microsoft.com/office/officeart/2005/8/layout/vProcess5"/>
    <dgm:cxn modelId="{F1EDE22F-26AC-4F82-A9A7-8EC05A23BB8E}" type="presParOf" srcId="{BAE114A6-5DFF-4555-B123-668DAF5414E8}" destId="{4F536F51-531B-44A5-BB34-7A811B506EE7}" srcOrd="9" destOrd="0" presId="urn:microsoft.com/office/officeart/2005/8/layout/vProcess5"/>
    <dgm:cxn modelId="{7E00CC12-12A8-4334-B312-D102CE83241F}" type="presParOf" srcId="{BAE114A6-5DFF-4555-B123-668DAF5414E8}" destId="{6CB2BCC4-2D29-4757-9BCC-33814DB499AF}" srcOrd="10" destOrd="0" presId="urn:microsoft.com/office/officeart/2005/8/layout/vProcess5"/>
    <dgm:cxn modelId="{8ED08E80-638C-4C3F-9750-EE008C672401}" type="presParOf" srcId="{BAE114A6-5DFF-4555-B123-668DAF5414E8}" destId="{E1750F5C-DBC8-4574-AFF0-BA0B3550C194}" srcOrd="11" destOrd="0" presId="urn:microsoft.com/office/officeart/2005/8/layout/vProcess5"/>
    <dgm:cxn modelId="{7642C2A1-6A16-4EB0-AA89-A286B37E8523}" type="presParOf" srcId="{BAE114A6-5DFF-4555-B123-668DAF5414E8}" destId="{D8588BBE-8AEC-4486-AD77-7F0666D61E0C}" srcOrd="12" destOrd="0" presId="urn:microsoft.com/office/officeart/2005/8/layout/vProcess5"/>
    <dgm:cxn modelId="{118434EA-978B-4088-A244-D6DF313B4047}" type="presParOf" srcId="{BAE114A6-5DFF-4555-B123-668DAF5414E8}" destId="{DC6CFD13-FEFA-4350-9D39-05F8139AB4E1}" srcOrd="13" destOrd="0" presId="urn:microsoft.com/office/officeart/2005/8/layout/vProcess5"/>
    <dgm:cxn modelId="{801AC73D-D611-45D5-ACD7-39AF81BA0F87}" type="presParOf" srcId="{BAE114A6-5DFF-4555-B123-668DAF5414E8}" destId="{7C7C7A7E-4CC9-46EE-B64A-71AA8910F65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4C39A-C120-49C7-83EB-E8F00478C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27851C-F33E-4302-BAC8-B77B30FC4198}">
      <dgm:prSet phldr="0"/>
      <dgm:spPr/>
      <dgm:t>
        <a:bodyPr/>
        <a:lstStyle/>
        <a:p>
          <a:r>
            <a:rPr kumimoji="1" lang="ko-KR" altLang="en-US">
              <a:latin typeface="Tw Cen MT" panose="020F0302020204030204"/>
            </a:rPr>
            <a:t>그럼 어떻게</a:t>
          </a:r>
          <a:r>
            <a:rPr lang="ko-KR"/>
            <a:t> 안경</a:t>
          </a:r>
          <a:r>
            <a:rPr lang="en-US" altLang="ko-KR"/>
            <a:t>,</a:t>
          </a:r>
          <a:r>
            <a:rPr lang="ko-KR"/>
            <a:t>손목시계에서도 동기화가 완벽하게 되어 </a:t>
          </a:r>
          <a:r>
            <a:rPr lang="ko-KR" err="1"/>
            <a:t>토니스타크를</a:t>
          </a:r>
          <a:r>
            <a:rPr lang="ko-KR"/>
            <a:t> 도와줄까</a:t>
          </a:r>
          <a:r>
            <a:rPr lang="en-US" altLang="ko-KR"/>
            <a:t>?</a:t>
          </a:r>
        </a:p>
      </dgm:t>
    </dgm:pt>
    <dgm:pt modelId="{8AE44BAA-2556-468B-B9C3-D2AA5992C6B7}" type="parTrans" cxnId="{51133C68-0762-46BE-972F-6AFF5BC71C27}">
      <dgm:prSet/>
      <dgm:spPr/>
      <dgm:t>
        <a:bodyPr/>
        <a:lstStyle/>
        <a:p>
          <a:endParaRPr lang="en-US"/>
        </a:p>
      </dgm:t>
    </dgm:pt>
    <dgm:pt modelId="{267C6C03-A15C-4E96-8209-8DD2DD564E1D}" type="sibTrans" cxnId="{51133C68-0762-46BE-972F-6AFF5BC71C27}">
      <dgm:prSet/>
      <dgm:spPr/>
      <dgm:t>
        <a:bodyPr/>
        <a:lstStyle/>
        <a:p>
          <a:endParaRPr lang="en-US"/>
        </a:p>
      </dgm:t>
    </dgm:pt>
    <dgm:pt modelId="{1A6408CA-0299-4CBE-A2FA-F1B79158888B}">
      <dgm:prSet phldr="0"/>
      <dgm:spPr/>
      <dgm:t>
        <a:bodyPr/>
        <a:lstStyle/>
        <a:p>
          <a:pPr rtl="0"/>
          <a:r>
            <a:rPr kumimoji="1" lang="ko-KR" altLang="en-US"/>
            <a:t>영화 </a:t>
          </a:r>
          <a:r>
            <a:rPr kumimoji="1" lang="en-US" altLang="ko-KR"/>
            <a:t>”</a:t>
          </a:r>
          <a:r>
            <a:rPr kumimoji="1" lang="ko-KR" altLang="en-US"/>
            <a:t>아이언맨</a:t>
          </a:r>
          <a:r>
            <a:rPr kumimoji="1" lang="en-US" altLang="ko-KR"/>
            <a:t>”</a:t>
          </a:r>
          <a:r>
            <a:rPr kumimoji="1" lang="ko-KR" altLang="en-US"/>
            <a:t>에 나오는 </a:t>
          </a:r>
          <a:r>
            <a:rPr kumimoji="1" lang="ko-KR" altLang="en-US" err="1"/>
            <a:t>자비스는</a:t>
          </a:r>
          <a:r>
            <a:rPr kumimoji="1" lang="ko-KR" altLang="en-US"/>
            <a:t> 분명 많은 데이터</a:t>
          </a:r>
          <a:r>
            <a:rPr kumimoji="1" lang="en-US"/>
            <a:t>,</a:t>
          </a:r>
          <a:r>
            <a:rPr kumimoji="1" lang="ko-KR" altLang="en-US"/>
            <a:t>소스로 이루어진 </a:t>
          </a:r>
          <a:r>
            <a:rPr kumimoji="1" lang="en-US"/>
            <a:t>A.</a:t>
          </a:r>
          <a:r>
            <a:rPr kumimoji="1" lang="en-US">
              <a:latin typeface="Tw Cen MT" panose="020F0302020204030204"/>
            </a:rPr>
            <a:t>I</a:t>
          </a:r>
          <a:r>
            <a:rPr kumimoji="1" lang="ko-KR" altLang="en-US">
              <a:latin typeface="Tw Cen MT" panose="020F0302020204030204"/>
            </a:rPr>
            <a:t>이다 </a:t>
          </a:r>
          <a:endParaRPr kumimoji="1" lang="en-US" b="0" i="0" u="none" strike="noStrike" cap="none" baseline="0" noProof="0">
            <a:latin typeface="Tw Cen MT"/>
          </a:endParaRPr>
        </a:p>
      </dgm:t>
    </dgm:pt>
    <dgm:pt modelId="{3AE5C304-771D-4ADE-A1D7-C6FB0DDF439D}" type="parTrans" cxnId="{08D75D8B-BF86-41F3-AE3D-E801B5C901E5}">
      <dgm:prSet/>
      <dgm:spPr/>
    </dgm:pt>
    <dgm:pt modelId="{02332CC2-A40B-49F1-9602-C81A2AF9FEEA}" type="sibTrans" cxnId="{08D75D8B-BF86-41F3-AE3D-E801B5C901E5}">
      <dgm:prSet/>
      <dgm:spPr/>
      <dgm:t>
        <a:bodyPr/>
        <a:lstStyle/>
        <a:p>
          <a:endParaRPr lang="en-US"/>
        </a:p>
      </dgm:t>
    </dgm:pt>
    <dgm:pt modelId="{CAAE7F3A-3D9F-49BC-8C98-657EEFC4271B}">
      <dgm:prSet phldr="0"/>
      <dgm:spPr/>
      <dgm:t>
        <a:bodyPr/>
        <a:lstStyle/>
        <a:p>
          <a:r>
            <a:rPr lang="ko-KR"/>
            <a:t>클라우드를 이용하면 가능 하지 </a:t>
          </a:r>
          <a:r>
            <a:rPr lang="ko-KR" err="1"/>
            <a:t>않을까라는</a:t>
          </a:r>
          <a:r>
            <a:rPr lang="ko-KR"/>
            <a:t> 결론에 도달했다</a:t>
          </a:r>
          <a:r>
            <a:rPr lang="en-US" altLang="ko-KR"/>
            <a:t>.</a:t>
          </a:r>
          <a:endParaRPr lang="en-US"/>
        </a:p>
      </dgm:t>
    </dgm:pt>
    <dgm:pt modelId="{37CEB98C-859E-4C10-A71D-B48DAE6C7A34}" type="parTrans" cxnId="{5E20CD06-C02B-44E9-9FD0-0CAAF15D27F4}">
      <dgm:prSet/>
      <dgm:spPr/>
    </dgm:pt>
    <dgm:pt modelId="{006FDFE1-569F-474F-ABC5-DD78ECD18D1F}" type="sibTrans" cxnId="{5E20CD06-C02B-44E9-9FD0-0CAAF15D27F4}">
      <dgm:prSet/>
      <dgm:spPr/>
      <dgm:t>
        <a:bodyPr/>
        <a:lstStyle/>
        <a:p>
          <a:endParaRPr lang="en-US"/>
        </a:p>
      </dgm:t>
    </dgm:pt>
    <dgm:pt modelId="{3787A864-2B17-4F73-8C24-F72F71B21886}" type="pres">
      <dgm:prSet presAssocID="{F7D4C39A-C120-49C7-83EB-E8F00478C954}" presName="root" presStyleCnt="0">
        <dgm:presLayoutVars>
          <dgm:dir/>
          <dgm:resizeHandles val="exact"/>
        </dgm:presLayoutVars>
      </dgm:prSet>
      <dgm:spPr/>
    </dgm:pt>
    <dgm:pt modelId="{09D5A8EB-0C26-4B1F-B75E-6792DA86E910}" type="pres">
      <dgm:prSet presAssocID="{1A6408CA-0299-4CBE-A2FA-F1B79158888B}" presName="compNode" presStyleCnt="0"/>
      <dgm:spPr/>
    </dgm:pt>
    <dgm:pt modelId="{808F8931-7E2F-4955-AF60-0D8EC8F46F07}" type="pres">
      <dgm:prSet presAssocID="{1A6408CA-0299-4CBE-A2FA-F1B79158888B}" presName="bgRect" presStyleLbl="bgShp" presStyleIdx="0" presStyleCnt="3"/>
      <dgm:spPr/>
    </dgm:pt>
    <dgm:pt modelId="{24F02971-9289-4D03-B2B8-1E150C27EA74}" type="pres">
      <dgm:prSet presAssocID="{1A6408CA-0299-4CBE-A2FA-F1B7915888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08672669-7CD8-4FEC-A1DD-63AB0F407661}" type="pres">
      <dgm:prSet presAssocID="{1A6408CA-0299-4CBE-A2FA-F1B79158888B}" presName="spaceRect" presStyleCnt="0"/>
      <dgm:spPr/>
    </dgm:pt>
    <dgm:pt modelId="{E0D266D1-30BC-4134-B0C5-4AAE9D94EE83}" type="pres">
      <dgm:prSet presAssocID="{1A6408CA-0299-4CBE-A2FA-F1B79158888B}" presName="parTx" presStyleLbl="revTx" presStyleIdx="0" presStyleCnt="3">
        <dgm:presLayoutVars>
          <dgm:chMax val="0"/>
          <dgm:chPref val="0"/>
        </dgm:presLayoutVars>
      </dgm:prSet>
      <dgm:spPr/>
    </dgm:pt>
    <dgm:pt modelId="{7E24E309-01AD-4B45-B7CB-804EACBC6472}" type="pres">
      <dgm:prSet presAssocID="{02332CC2-A40B-49F1-9602-C81A2AF9FEEA}" presName="sibTrans" presStyleCnt="0"/>
      <dgm:spPr/>
    </dgm:pt>
    <dgm:pt modelId="{D06FB5B9-F606-4E8B-8660-26542E0214EA}" type="pres">
      <dgm:prSet presAssocID="{CA27851C-F33E-4302-BAC8-B77B30FC4198}" presName="compNode" presStyleCnt="0"/>
      <dgm:spPr/>
    </dgm:pt>
    <dgm:pt modelId="{BA32E7D2-626E-458E-A15C-4D3EBABCDCB6}" type="pres">
      <dgm:prSet presAssocID="{CA27851C-F33E-4302-BAC8-B77B30FC4198}" presName="bgRect" presStyleLbl="bgShp" presStyleIdx="1" presStyleCnt="3"/>
      <dgm:spPr/>
    </dgm:pt>
    <dgm:pt modelId="{A4B6775E-84D0-4CE1-AAF1-B0DA1E2E2659}" type="pres">
      <dgm:prSet presAssocID="{CA27851C-F33E-4302-BAC8-B77B30FC41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3B99A244-9EE8-4128-B170-4B4F481A89C6}" type="pres">
      <dgm:prSet presAssocID="{CA27851C-F33E-4302-BAC8-B77B30FC4198}" presName="spaceRect" presStyleCnt="0"/>
      <dgm:spPr/>
    </dgm:pt>
    <dgm:pt modelId="{832C013C-D20D-4EB4-ABDA-9F0FC10EA691}" type="pres">
      <dgm:prSet presAssocID="{CA27851C-F33E-4302-BAC8-B77B30FC4198}" presName="parTx" presStyleLbl="revTx" presStyleIdx="1" presStyleCnt="3">
        <dgm:presLayoutVars>
          <dgm:chMax val="0"/>
          <dgm:chPref val="0"/>
        </dgm:presLayoutVars>
      </dgm:prSet>
      <dgm:spPr/>
    </dgm:pt>
    <dgm:pt modelId="{BA42AD56-3B37-4113-812B-6C669389AF8D}" type="pres">
      <dgm:prSet presAssocID="{267C6C03-A15C-4E96-8209-8DD2DD564E1D}" presName="sibTrans" presStyleCnt="0"/>
      <dgm:spPr/>
    </dgm:pt>
    <dgm:pt modelId="{F9758F86-A70B-4C4E-B768-3865C8F00D0B}" type="pres">
      <dgm:prSet presAssocID="{CAAE7F3A-3D9F-49BC-8C98-657EEFC4271B}" presName="compNode" presStyleCnt="0"/>
      <dgm:spPr/>
    </dgm:pt>
    <dgm:pt modelId="{CADA8306-5BC7-466B-B271-CDBA1A3F5C32}" type="pres">
      <dgm:prSet presAssocID="{CAAE7F3A-3D9F-49BC-8C98-657EEFC4271B}" presName="bgRect" presStyleLbl="bgShp" presStyleIdx="2" presStyleCnt="3"/>
      <dgm:spPr/>
    </dgm:pt>
    <dgm:pt modelId="{5A2363DB-AF94-40D2-96C9-E3773A70A3D8}" type="pres">
      <dgm:prSet presAssocID="{CAAE7F3A-3D9F-49BC-8C98-657EEFC427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B7BC49-C255-41BE-BC25-4FB6CF041966}" type="pres">
      <dgm:prSet presAssocID="{CAAE7F3A-3D9F-49BC-8C98-657EEFC4271B}" presName="spaceRect" presStyleCnt="0"/>
      <dgm:spPr/>
    </dgm:pt>
    <dgm:pt modelId="{7BD76466-DA99-4D53-A3DB-B88A9D6EF407}" type="pres">
      <dgm:prSet presAssocID="{CAAE7F3A-3D9F-49BC-8C98-657EEFC427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20CD06-C02B-44E9-9FD0-0CAAF15D27F4}" srcId="{F7D4C39A-C120-49C7-83EB-E8F00478C954}" destId="{CAAE7F3A-3D9F-49BC-8C98-657EEFC4271B}" srcOrd="2" destOrd="0" parTransId="{37CEB98C-859E-4C10-A71D-B48DAE6C7A34}" sibTransId="{006FDFE1-569F-474F-ABC5-DD78ECD18D1F}"/>
    <dgm:cxn modelId="{C86B1B34-0EEB-4E5F-A907-7D301D1FB4DA}" type="presOf" srcId="{CA27851C-F33E-4302-BAC8-B77B30FC4198}" destId="{832C013C-D20D-4EB4-ABDA-9F0FC10EA691}" srcOrd="0" destOrd="0" presId="urn:microsoft.com/office/officeart/2018/2/layout/IconVerticalSolidList"/>
    <dgm:cxn modelId="{0FCD0C35-7E31-4DB0-9D28-9BBC0CB1A5C0}" type="presOf" srcId="{F7D4C39A-C120-49C7-83EB-E8F00478C954}" destId="{3787A864-2B17-4F73-8C24-F72F71B21886}" srcOrd="0" destOrd="0" presId="urn:microsoft.com/office/officeart/2018/2/layout/IconVerticalSolidList"/>
    <dgm:cxn modelId="{51133C68-0762-46BE-972F-6AFF5BC71C27}" srcId="{F7D4C39A-C120-49C7-83EB-E8F00478C954}" destId="{CA27851C-F33E-4302-BAC8-B77B30FC4198}" srcOrd="1" destOrd="0" parTransId="{8AE44BAA-2556-468B-B9C3-D2AA5992C6B7}" sibTransId="{267C6C03-A15C-4E96-8209-8DD2DD564E1D}"/>
    <dgm:cxn modelId="{E086E681-231F-4073-A555-428A02B30ABD}" type="presOf" srcId="{CAAE7F3A-3D9F-49BC-8C98-657EEFC4271B}" destId="{7BD76466-DA99-4D53-A3DB-B88A9D6EF407}" srcOrd="0" destOrd="0" presId="urn:microsoft.com/office/officeart/2018/2/layout/IconVerticalSolidList"/>
    <dgm:cxn modelId="{08D75D8B-BF86-41F3-AE3D-E801B5C901E5}" srcId="{F7D4C39A-C120-49C7-83EB-E8F00478C954}" destId="{1A6408CA-0299-4CBE-A2FA-F1B79158888B}" srcOrd="0" destOrd="0" parTransId="{3AE5C304-771D-4ADE-A1D7-C6FB0DDF439D}" sibTransId="{02332CC2-A40B-49F1-9602-C81A2AF9FEEA}"/>
    <dgm:cxn modelId="{9D08038D-9E6E-4B9F-B2CA-03760156B362}" type="presOf" srcId="{1A6408CA-0299-4CBE-A2FA-F1B79158888B}" destId="{E0D266D1-30BC-4134-B0C5-4AAE9D94EE83}" srcOrd="0" destOrd="0" presId="urn:microsoft.com/office/officeart/2018/2/layout/IconVerticalSolidList"/>
    <dgm:cxn modelId="{E224F55C-D35C-4228-8F5F-D3004DDEB71C}" type="presParOf" srcId="{3787A864-2B17-4F73-8C24-F72F71B21886}" destId="{09D5A8EB-0C26-4B1F-B75E-6792DA86E910}" srcOrd="0" destOrd="0" presId="urn:microsoft.com/office/officeart/2018/2/layout/IconVerticalSolidList"/>
    <dgm:cxn modelId="{356AD878-1C54-48C2-A214-17173660B89C}" type="presParOf" srcId="{09D5A8EB-0C26-4B1F-B75E-6792DA86E910}" destId="{808F8931-7E2F-4955-AF60-0D8EC8F46F07}" srcOrd="0" destOrd="0" presId="urn:microsoft.com/office/officeart/2018/2/layout/IconVerticalSolidList"/>
    <dgm:cxn modelId="{32062094-6B6C-4B77-A897-8F955B44A449}" type="presParOf" srcId="{09D5A8EB-0C26-4B1F-B75E-6792DA86E910}" destId="{24F02971-9289-4D03-B2B8-1E150C27EA74}" srcOrd="1" destOrd="0" presId="urn:microsoft.com/office/officeart/2018/2/layout/IconVerticalSolidList"/>
    <dgm:cxn modelId="{AD01F9B3-F2CC-476D-A52D-EC068F6ADA1C}" type="presParOf" srcId="{09D5A8EB-0C26-4B1F-B75E-6792DA86E910}" destId="{08672669-7CD8-4FEC-A1DD-63AB0F407661}" srcOrd="2" destOrd="0" presId="urn:microsoft.com/office/officeart/2018/2/layout/IconVerticalSolidList"/>
    <dgm:cxn modelId="{B429F423-F944-4D87-A5A3-609F34257C07}" type="presParOf" srcId="{09D5A8EB-0C26-4B1F-B75E-6792DA86E910}" destId="{E0D266D1-30BC-4134-B0C5-4AAE9D94EE83}" srcOrd="3" destOrd="0" presId="urn:microsoft.com/office/officeart/2018/2/layout/IconVerticalSolidList"/>
    <dgm:cxn modelId="{FC15C704-0AF4-4602-A655-4D2A28A65D6C}" type="presParOf" srcId="{3787A864-2B17-4F73-8C24-F72F71B21886}" destId="{7E24E309-01AD-4B45-B7CB-804EACBC6472}" srcOrd="1" destOrd="0" presId="urn:microsoft.com/office/officeart/2018/2/layout/IconVerticalSolidList"/>
    <dgm:cxn modelId="{C52CC62B-6311-4FF6-9E02-7F6B1CE3E450}" type="presParOf" srcId="{3787A864-2B17-4F73-8C24-F72F71B21886}" destId="{D06FB5B9-F606-4E8B-8660-26542E0214EA}" srcOrd="2" destOrd="0" presId="urn:microsoft.com/office/officeart/2018/2/layout/IconVerticalSolidList"/>
    <dgm:cxn modelId="{BE32CCE8-59E5-41B2-BF55-636E6A8E1C25}" type="presParOf" srcId="{D06FB5B9-F606-4E8B-8660-26542E0214EA}" destId="{BA32E7D2-626E-458E-A15C-4D3EBABCDCB6}" srcOrd="0" destOrd="0" presId="urn:microsoft.com/office/officeart/2018/2/layout/IconVerticalSolidList"/>
    <dgm:cxn modelId="{3F44F5B8-7DB7-425B-AF25-488FA389FA29}" type="presParOf" srcId="{D06FB5B9-F606-4E8B-8660-26542E0214EA}" destId="{A4B6775E-84D0-4CE1-AAF1-B0DA1E2E2659}" srcOrd="1" destOrd="0" presId="urn:microsoft.com/office/officeart/2018/2/layout/IconVerticalSolidList"/>
    <dgm:cxn modelId="{744C898A-01CD-4A57-BC26-1446305527D4}" type="presParOf" srcId="{D06FB5B9-F606-4E8B-8660-26542E0214EA}" destId="{3B99A244-9EE8-4128-B170-4B4F481A89C6}" srcOrd="2" destOrd="0" presId="urn:microsoft.com/office/officeart/2018/2/layout/IconVerticalSolidList"/>
    <dgm:cxn modelId="{4EDD5EFF-0840-482F-AD02-A229BA7B0510}" type="presParOf" srcId="{D06FB5B9-F606-4E8B-8660-26542E0214EA}" destId="{832C013C-D20D-4EB4-ABDA-9F0FC10EA691}" srcOrd="3" destOrd="0" presId="urn:microsoft.com/office/officeart/2018/2/layout/IconVerticalSolidList"/>
    <dgm:cxn modelId="{CE9A9D02-E650-4E0F-BC9C-B64E0AFC3241}" type="presParOf" srcId="{3787A864-2B17-4F73-8C24-F72F71B21886}" destId="{BA42AD56-3B37-4113-812B-6C669389AF8D}" srcOrd="3" destOrd="0" presId="urn:microsoft.com/office/officeart/2018/2/layout/IconVerticalSolidList"/>
    <dgm:cxn modelId="{BE876BA8-BB19-4E97-BB18-ED7BBB6B314C}" type="presParOf" srcId="{3787A864-2B17-4F73-8C24-F72F71B21886}" destId="{F9758F86-A70B-4C4E-B768-3865C8F00D0B}" srcOrd="4" destOrd="0" presId="urn:microsoft.com/office/officeart/2018/2/layout/IconVerticalSolidList"/>
    <dgm:cxn modelId="{2F557488-D39E-49AE-A326-816C0AEB9A44}" type="presParOf" srcId="{F9758F86-A70B-4C4E-B768-3865C8F00D0B}" destId="{CADA8306-5BC7-466B-B271-CDBA1A3F5C32}" srcOrd="0" destOrd="0" presId="urn:microsoft.com/office/officeart/2018/2/layout/IconVerticalSolidList"/>
    <dgm:cxn modelId="{41E24CAD-CADA-4BA6-8F72-43E8670197CB}" type="presParOf" srcId="{F9758F86-A70B-4C4E-B768-3865C8F00D0B}" destId="{5A2363DB-AF94-40D2-96C9-E3773A70A3D8}" srcOrd="1" destOrd="0" presId="urn:microsoft.com/office/officeart/2018/2/layout/IconVerticalSolidList"/>
    <dgm:cxn modelId="{71CBCA38-A2C0-4B75-9DDE-F08CB8143779}" type="presParOf" srcId="{F9758F86-A70B-4C4E-B768-3865C8F00D0B}" destId="{8BB7BC49-C255-41BE-BC25-4FB6CF041966}" srcOrd="2" destOrd="0" presId="urn:microsoft.com/office/officeart/2018/2/layout/IconVerticalSolidList"/>
    <dgm:cxn modelId="{79B6968D-1EA7-4262-8714-B8E1AB25FCB0}" type="presParOf" srcId="{F9758F86-A70B-4C4E-B768-3865C8F00D0B}" destId="{7BD76466-DA99-4D53-A3DB-B88A9D6EF4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FE4BF-B932-4EBF-8281-EDA07740A7B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11BD0D-46EF-4973-81C4-C54740E96225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1.</a:t>
          </a:r>
          <a:r>
            <a:rPr kumimoji="1" lang="ko-KR" altLang="en-US"/>
            <a:t> </a:t>
          </a:r>
          <a:r>
            <a:rPr kumimoji="1" lang="ko-KR"/>
            <a:t>나</a:t>
          </a:r>
          <a:r>
            <a:rPr kumimoji="1" lang="ko-KR" altLang="en-US"/>
            <a:t>에 대해 잘 알고 있는 앱</a:t>
          </a:r>
          <a:endParaRPr lang="en-US"/>
        </a:p>
      </dgm:t>
    </dgm:pt>
    <dgm:pt modelId="{309FAC65-5775-46D9-8896-B0986EE92F12}" type="parTrans" cxnId="{9C2E5656-A65E-4BA7-AF57-CA9FC23D2BBC}">
      <dgm:prSet/>
      <dgm:spPr/>
      <dgm:t>
        <a:bodyPr/>
        <a:lstStyle/>
        <a:p>
          <a:endParaRPr lang="en-US"/>
        </a:p>
      </dgm:t>
    </dgm:pt>
    <dgm:pt modelId="{CE1E5C82-A70A-4E28-B84F-F9AFC868AD55}" type="sibTrans" cxnId="{9C2E5656-A65E-4BA7-AF57-CA9FC23D2BBC}">
      <dgm:prSet/>
      <dgm:spPr/>
      <dgm:t>
        <a:bodyPr/>
        <a:lstStyle/>
        <a:p>
          <a:endParaRPr lang="en-US"/>
        </a:p>
      </dgm:t>
    </dgm:pt>
    <dgm:pt modelId="{4B99E5BA-982F-4597-92B3-D795AF6A54F2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2.</a:t>
          </a:r>
          <a:r>
            <a:rPr kumimoji="1" lang="ko-KR" altLang="en-US"/>
            <a:t> 집에서 출발하기 전 내가 필요로 하는 모든 정보를 알려주는 앱</a:t>
          </a:r>
          <a:endParaRPr lang="ko-KR" altLang="en-US"/>
        </a:p>
      </dgm:t>
    </dgm:pt>
    <dgm:pt modelId="{9314252D-8015-4B20-B662-706BAC0B9BCE}" type="parTrans" cxnId="{1C019806-153B-4778-964A-4E6E4DB547DD}">
      <dgm:prSet/>
      <dgm:spPr/>
      <dgm:t>
        <a:bodyPr/>
        <a:lstStyle/>
        <a:p>
          <a:endParaRPr lang="en-US"/>
        </a:p>
      </dgm:t>
    </dgm:pt>
    <dgm:pt modelId="{19BA71CE-4157-420F-960E-9C48969F70F1}" type="sibTrans" cxnId="{1C019806-153B-4778-964A-4E6E4DB547DD}">
      <dgm:prSet/>
      <dgm:spPr/>
      <dgm:t>
        <a:bodyPr/>
        <a:lstStyle/>
        <a:p>
          <a:endParaRPr lang="en-US"/>
        </a:p>
      </dgm:t>
    </dgm:pt>
    <dgm:pt modelId="{D0B771E6-CDD3-4F75-87C5-EE48388CE99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3.</a:t>
          </a:r>
          <a:r>
            <a:rPr kumimoji="1" lang="ko-KR" altLang="en-US"/>
            <a:t> </a:t>
          </a:r>
          <a:r>
            <a:rPr kumimoji="1" lang="ko-KR"/>
            <a:t>내가 </a:t>
          </a:r>
          <a:r>
            <a:rPr kumimoji="1" lang="ko-KR" altLang="en-US"/>
            <a:t>관심있어</a:t>
          </a:r>
          <a:r>
            <a:rPr kumimoji="1" lang="ko-KR"/>
            <a:t> 할 정보를 </a:t>
          </a:r>
          <a:r>
            <a:rPr kumimoji="1" lang="ko-KR" altLang="en-US"/>
            <a:t>추천해</a:t>
          </a:r>
          <a:r>
            <a:rPr kumimoji="1" lang="ko-KR"/>
            <a:t>주는 </a:t>
          </a:r>
          <a:r>
            <a:rPr lang="ko-KR" altLang="en-US">
              <a:latin typeface="Tw Cen MT" panose="020F0302020204030204"/>
            </a:rPr>
            <a:t>앱</a:t>
          </a:r>
          <a:endParaRPr lang="en-US"/>
        </a:p>
      </dgm:t>
    </dgm:pt>
    <dgm:pt modelId="{74A15A4B-5A25-445C-95FE-97C0AC32FC9C}" type="parTrans" cxnId="{087BB889-09CD-4F3E-BBC1-D250FA675EDD}">
      <dgm:prSet/>
      <dgm:spPr/>
      <dgm:t>
        <a:bodyPr/>
        <a:lstStyle/>
        <a:p>
          <a:endParaRPr lang="en-US"/>
        </a:p>
      </dgm:t>
    </dgm:pt>
    <dgm:pt modelId="{2088AC52-C3C1-428E-9497-E2081B438489}" type="sibTrans" cxnId="{087BB889-09CD-4F3E-BBC1-D250FA675EDD}">
      <dgm:prSet/>
      <dgm:spPr/>
      <dgm:t>
        <a:bodyPr/>
        <a:lstStyle/>
        <a:p>
          <a:endParaRPr lang="en-US"/>
        </a:p>
      </dgm:t>
    </dgm:pt>
    <dgm:pt modelId="{A4AF6358-F15C-4493-9CFA-3A8C6344359D}" type="pres">
      <dgm:prSet presAssocID="{EE6FE4BF-B932-4EBF-8281-EDA07740A7B8}" presName="root" presStyleCnt="0">
        <dgm:presLayoutVars>
          <dgm:dir/>
          <dgm:resizeHandles val="exact"/>
        </dgm:presLayoutVars>
      </dgm:prSet>
      <dgm:spPr/>
    </dgm:pt>
    <dgm:pt modelId="{163734FA-9249-4414-9744-F474A6733D57}" type="pres">
      <dgm:prSet presAssocID="{9511BD0D-46EF-4973-81C4-C54740E96225}" presName="compNode" presStyleCnt="0"/>
      <dgm:spPr/>
    </dgm:pt>
    <dgm:pt modelId="{46138ED5-BB51-4791-BB84-74DAAF0E253A}" type="pres">
      <dgm:prSet presAssocID="{9511BD0D-46EF-4973-81C4-C54740E96225}" presName="bgRect" presStyleLbl="bgShp" presStyleIdx="0" presStyleCnt="3"/>
      <dgm:spPr/>
    </dgm:pt>
    <dgm:pt modelId="{6D34EE99-3C43-4A2A-9B18-A8A8D4896BCC}" type="pres">
      <dgm:prSet presAssocID="{9511BD0D-46EF-4973-81C4-C54740E962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6BD606B-D312-4586-AD15-9636DB10DCFF}" type="pres">
      <dgm:prSet presAssocID="{9511BD0D-46EF-4973-81C4-C54740E96225}" presName="spaceRect" presStyleCnt="0"/>
      <dgm:spPr/>
    </dgm:pt>
    <dgm:pt modelId="{7ACCEC69-6972-42F0-8E57-0A91D8986A3F}" type="pres">
      <dgm:prSet presAssocID="{9511BD0D-46EF-4973-81C4-C54740E96225}" presName="parTx" presStyleLbl="revTx" presStyleIdx="0" presStyleCnt="3">
        <dgm:presLayoutVars>
          <dgm:chMax val="0"/>
          <dgm:chPref val="0"/>
        </dgm:presLayoutVars>
      </dgm:prSet>
      <dgm:spPr/>
    </dgm:pt>
    <dgm:pt modelId="{DDB00426-6123-4EB3-8DF3-05ACBE4CB18C}" type="pres">
      <dgm:prSet presAssocID="{CE1E5C82-A70A-4E28-B84F-F9AFC868AD55}" presName="sibTrans" presStyleCnt="0"/>
      <dgm:spPr/>
    </dgm:pt>
    <dgm:pt modelId="{C5B8498B-CFDE-436C-AC41-64E95C7FA245}" type="pres">
      <dgm:prSet presAssocID="{4B99E5BA-982F-4597-92B3-D795AF6A54F2}" presName="compNode" presStyleCnt="0"/>
      <dgm:spPr/>
    </dgm:pt>
    <dgm:pt modelId="{FFDAE53B-A07F-42D3-A748-EAE9D40DA331}" type="pres">
      <dgm:prSet presAssocID="{4B99E5BA-982F-4597-92B3-D795AF6A54F2}" presName="bgRect" presStyleLbl="bgShp" presStyleIdx="1" presStyleCnt="3"/>
      <dgm:spPr/>
    </dgm:pt>
    <dgm:pt modelId="{553DAD27-2E41-46D5-83B0-88CBE10E1D4F}" type="pres">
      <dgm:prSet presAssocID="{4B99E5BA-982F-4597-92B3-D795AF6A54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8AB767F5-F42B-4A28-9774-BE6F4EB27251}" type="pres">
      <dgm:prSet presAssocID="{4B99E5BA-982F-4597-92B3-D795AF6A54F2}" presName="spaceRect" presStyleCnt="0"/>
      <dgm:spPr/>
    </dgm:pt>
    <dgm:pt modelId="{683B0A80-80AE-4AE9-86AE-C2D87E8F4512}" type="pres">
      <dgm:prSet presAssocID="{4B99E5BA-982F-4597-92B3-D795AF6A54F2}" presName="parTx" presStyleLbl="revTx" presStyleIdx="1" presStyleCnt="3">
        <dgm:presLayoutVars>
          <dgm:chMax val="0"/>
          <dgm:chPref val="0"/>
        </dgm:presLayoutVars>
      </dgm:prSet>
      <dgm:spPr/>
    </dgm:pt>
    <dgm:pt modelId="{DA4C8AE0-22AD-41FC-B136-43592E003846}" type="pres">
      <dgm:prSet presAssocID="{19BA71CE-4157-420F-960E-9C48969F70F1}" presName="sibTrans" presStyleCnt="0"/>
      <dgm:spPr/>
    </dgm:pt>
    <dgm:pt modelId="{A20FCBAD-481C-4D19-AD7F-5B81DF1E4570}" type="pres">
      <dgm:prSet presAssocID="{D0B771E6-CDD3-4F75-87C5-EE48388CE994}" presName="compNode" presStyleCnt="0"/>
      <dgm:spPr/>
    </dgm:pt>
    <dgm:pt modelId="{61024815-98D0-40D7-B3CB-60F4FB1DCBEC}" type="pres">
      <dgm:prSet presAssocID="{D0B771E6-CDD3-4F75-87C5-EE48388CE994}" presName="bgRect" presStyleLbl="bgShp" presStyleIdx="2" presStyleCnt="3"/>
      <dgm:spPr/>
    </dgm:pt>
    <dgm:pt modelId="{704D438F-B45D-4962-8038-70B932415340}" type="pres">
      <dgm:prSet presAssocID="{D0B771E6-CDD3-4F75-87C5-EE48388CE9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F7F2A2E-2D2F-4780-93BF-D84FE5BCF4B8}" type="pres">
      <dgm:prSet presAssocID="{D0B771E6-CDD3-4F75-87C5-EE48388CE994}" presName="spaceRect" presStyleCnt="0"/>
      <dgm:spPr/>
    </dgm:pt>
    <dgm:pt modelId="{0CC34EBF-FB2B-4D6A-9C26-A2B8C4D11215}" type="pres">
      <dgm:prSet presAssocID="{D0B771E6-CDD3-4F75-87C5-EE48388CE9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019806-153B-4778-964A-4E6E4DB547DD}" srcId="{EE6FE4BF-B932-4EBF-8281-EDA07740A7B8}" destId="{4B99E5BA-982F-4597-92B3-D795AF6A54F2}" srcOrd="1" destOrd="0" parTransId="{9314252D-8015-4B20-B662-706BAC0B9BCE}" sibTransId="{19BA71CE-4157-420F-960E-9C48969F70F1}"/>
    <dgm:cxn modelId="{10D5CA2F-9CBD-4998-978E-E9EC6E4D50F2}" type="presOf" srcId="{9511BD0D-46EF-4973-81C4-C54740E96225}" destId="{7ACCEC69-6972-42F0-8E57-0A91D8986A3F}" srcOrd="0" destOrd="0" presId="urn:microsoft.com/office/officeart/2018/2/layout/IconVerticalSolidList"/>
    <dgm:cxn modelId="{57BFEA3D-EDEB-4763-85B5-E0D85F6A1558}" type="presOf" srcId="{EE6FE4BF-B932-4EBF-8281-EDA07740A7B8}" destId="{A4AF6358-F15C-4493-9CFA-3A8C6344359D}" srcOrd="0" destOrd="0" presId="urn:microsoft.com/office/officeart/2018/2/layout/IconVerticalSolidList"/>
    <dgm:cxn modelId="{9C2E5656-A65E-4BA7-AF57-CA9FC23D2BBC}" srcId="{EE6FE4BF-B932-4EBF-8281-EDA07740A7B8}" destId="{9511BD0D-46EF-4973-81C4-C54740E96225}" srcOrd="0" destOrd="0" parTransId="{309FAC65-5775-46D9-8896-B0986EE92F12}" sibTransId="{CE1E5C82-A70A-4E28-B84F-F9AFC868AD55}"/>
    <dgm:cxn modelId="{087BB889-09CD-4F3E-BBC1-D250FA675EDD}" srcId="{EE6FE4BF-B932-4EBF-8281-EDA07740A7B8}" destId="{D0B771E6-CDD3-4F75-87C5-EE48388CE994}" srcOrd="2" destOrd="0" parTransId="{74A15A4B-5A25-445C-95FE-97C0AC32FC9C}" sibTransId="{2088AC52-C3C1-428E-9497-E2081B438489}"/>
    <dgm:cxn modelId="{ABB6A9C9-9EFD-4593-8018-1CA22AA7674F}" type="presOf" srcId="{4B99E5BA-982F-4597-92B3-D795AF6A54F2}" destId="{683B0A80-80AE-4AE9-86AE-C2D87E8F4512}" srcOrd="0" destOrd="0" presId="urn:microsoft.com/office/officeart/2018/2/layout/IconVerticalSolidList"/>
    <dgm:cxn modelId="{39BD5DE2-F881-46C1-B9C7-A260745D155C}" type="presOf" srcId="{D0B771E6-CDD3-4F75-87C5-EE48388CE994}" destId="{0CC34EBF-FB2B-4D6A-9C26-A2B8C4D11215}" srcOrd="0" destOrd="0" presId="urn:microsoft.com/office/officeart/2018/2/layout/IconVerticalSolidList"/>
    <dgm:cxn modelId="{1D2C0009-E509-4EDD-9678-DE79E4FCD0D4}" type="presParOf" srcId="{A4AF6358-F15C-4493-9CFA-3A8C6344359D}" destId="{163734FA-9249-4414-9744-F474A6733D57}" srcOrd="0" destOrd="0" presId="urn:microsoft.com/office/officeart/2018/2/layout/IconVerticalSolidList"/>
    <dgm:cxn modelId="{E4A19BE5-0D10-44B0-BBFA-E17A2BE53B18}" type="presParOf" srcId="{163734FA-9249-4414-9744-F474A6733D57}" destId="{46138ED5-BB51-4791-BB84-74DAAF0E253A}" srcOrd="0" destOrd="0" presId="urn:microsoft.com/office/officeart/2018/2/layout/IconVerticalSolidList"/>
    <dgm:cxn modelId="{C9DDAF63-B0E7-4D9F-9F19-509333487BBE}" type="presParOf" srcId="{163734FA-9249-4414-9744-F474A6733D57}" destId="{6D34EE99-3C43-4A2A-9B18-A8A8D4896BCC}" srcOrd="1" destOrd="0" presId="urn:microsoft.com/office/officeart/2018/2/layout/IconVerticalSolidList"/>
    <dgm:cxn modelId="{CCF1A5FA-E69D-443A-B811-1513BEF33C5F}" type="presParOf" srcId="{163734FA-9249-4414-9744-F474A6733D57}" destId="{D6BD606B-D312-4586-AD15-9636DB10DCFF}" srcOrd="2" destOrd="0" presId="urn:microsoft.com/office/officeart/2018/2/layout/IconVerticalSolidList"/>
    <dgm:cxn modelId="{B32EE98E-1BD0-4C64-8401-B6B7254517FB}" type="presParOf" srcId="{163734FA-9249-4414-9744-F474A6733D57}" destId="{7ACCEC69-6972-42F0-8E57-0A91D8986A3F}" srcOrd="3" destOrd="0" presId="urn:microsoft.com/office/officeart/2018/2/layout/IconVerticalSolidList"/>
    <dgm:cxn modelId="{78A59374-4B0F-4F4E-A5B2-DE53987B3AE4}" type="presParOf" srcId="{A4AF6358-F15C-4493-9CFA-3A8C6344359D}" destId="{DDB00426-6123-4EB3-8DF3-05ACBE4CB18C}" srcOrd="1" destOrd="0" presId="urn:microsoft.com/office/officeart/2018/2/layout/IconVerticalSolidList"/>
    <dgm:cxn modelId="{676BE432-E333-45F0-9119-EBF160BAF737}" type="presParOf" srcId="{A4AF6358-F15C-4493-9CFA-3A8C6344359D}" destId="{C5B8498B-CFDE-436C-AC41-64E95C7FA245}" srcOrd="2" destOrd="0" presId="urn:microsoft.com/office/officeart/2018/2/layout/IconVerticalSolidList"/>
    <dgm:cxn modelId="{A678EC97-7E65-4BF5-9B92-1FB4F702D0CF}" type="presParOf" srcId="{C5B8498B-CFDE-436C-AC41-64E95C7FA245}" destId="{FFDAE53B-A07F-42D3-A748-EAE9D40DA331}" srcOrd="0" destOrd="0" presId="urn:microsoft.com/office/officeart/2018/2/layout/IconVerticalSolidList"/>
    <dgm:cxn modelId="{9440BFAD-91DD-49F6-B0B8-8DAA4AC78F1D}" type="presParOf" srcId="{C5B8498B-CFDE-436C-AC41-64E95C7FA245}" destId="{553DAD27-2E41-46D5-83B0-88CBE10E1D4F}" srcOrd="1" destOrd="0" presId="urn:microsoft.com/office/officeart/2018/2/layout/IconVerticalSolidList"/>
    <dgm:cxn modelId="{38B74CAB-A025-4F2F-9684-D4E8E87635FD}" type="presParOf" srcId="{C5B8498B-CFDE-436C-AC41-64E95C7FA245}" destId="{8AB767F5-F42B-4A28-9774-BE6F4EB27251}" srcOrd="2" destOrd="0" presId="urn:microsoft.com/office/officeart/2018/2/layout/IconVerticalSolidList"/>
    <dgm:cxn modelId="{3A88B350-0B35-4C60-B6FA-4186B3049F77}" type="presParOf" srcId="{C5B8498B-CFDE-436C-AC41-64E95C7FA245}" destId="{683B0A80-80AE-4AE9-86AE-C2D87E8F4512}" srcOrd="3" destOrd="0" presId="urn:microsoft.com/office/officeart/2018/2/layout/IconVerticalSolidList"/>
    <dgm:cxn modelId="{D93295E4-EAC3-43A2-AC2D-F29D68CF27C9}" type="presParOf" srcId="{A4AF6358-F15C-4493-9CFA-3A8C6344359D}" destId="{DA4C8AE0-22AD-41FC-B136-43592E003846}" srcOrd="3" destOrd="0" presId="urn:microsoft.com/office/officeart/2018/2/layout/IconVerticalSolidList"/>
    <dgm:cxn modelId="{3A58C462-8AF2-4A2C-A440-2D3DF7275AA7}" type="presParOf" srcId="{A4AF6358-F15C-4493-9CFA-3A8C6344359D}" destId="{A20FCBAD-481C-4D19-AD7F-5B81DF1E4570}" srcOrd="4" destOrd="0" presId="urn:microsoft.com/office/officeart/2018/2/layout/IconVerticalSolidList"/>
    <dgm:cxn modelId="{0235EB4D-EE53-42E6-ADCB-76D7B6C4DB25}" type="presParOf" srcId="{A20FCBAD-481C-4D19-AD7F-5B81DF1E4570}" destId="{61024815-98D0-40D7-B3CB-60F4FB1DCBEC}" srcOrd="0" destOrd="0" presId="urn:microsoft.com/office/officeart/2018/2/layout/IconVerticalSolidList"/>
    <dgm:cxn modelId="{E85D69AC-26A8-4ED9-8A3A-544DBE511139}" type="presParOf" srcId="{A20FCBAD-481C-4D19-AD7F-5B81DF1E4570}" destId="{704D438F-B45D-4962-8038-70B932415340}" srcOrd="1" destOrd="0" presId="urn:microsoft.com/office/officeart/2018/2/layout/IconVerticalSolidList"/>
    <dgm:cxn modelId="{6044698B-2413-4B46-A5B6-1B1D14664E6C}" type="presParOf" srcId="{A20FCBAD-481C-4D19-AD7F-5B81DF1E4570}" destId="{7F7F2A2E-2D2F-4780-93BF-D84FE5BCF4B8}" srcOrd="2" destOrd="0" presId="urn:microsoft.com/office/officeart/2018/2/layout/IconVerticalSolidList"/>
    <dgm:cxn modelId="{CD6F2479-B96E-4D50-9173-63EBF2F31D19}" type="presParOf" srcId="{A20FCBAD-481C-4D19-AD7F-5B81DF1E4570}" destId="{0CC34EBF-FB2B-4D6A-9C26-A2B8C4D112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CB06D5-A28C-49D6-B4DA-35E7305CE6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4D14EA-B3AD-49F5-B114-5F113297DF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1.</a:t>
          </a:r>
          <a:r>
            <a:rPr kumimoji="1" lang="ko-KR"/>
            <a:t>매일 같은 시간 같은 날에 출퇴근하는 직장인</a:t>
          </a:r>
          <a:endParaRPr lang="en-US"/>
        </a:p>
      </dgm:t>
    </dgm:pt>
    <dgm:pt modelId="{434E977D-A362-43C8-A64F-24D8F8E0B524}" type="parTrans" cxnId="{7B3E1D8B-7BAF-450C-B6CC-CD72445205D4}">
      <dgm:prSet/>
      <dgm:spPr/>
      <dgm:t>
        <a:bodyPr/>
        <a:lstStyle/>
        <a:p>
          <a:endParaRPr lang="en-US"/>
        </a:p>
      </dgm:t>
    </dgm:pt>
    <dgm:pt modelId="{F2CA7E49-C1BC-43EE-A170-42733167B003}" type="sibTrans" cxnId="{7B3E1D8B-7BAF-450C-B6CC-CD72445205D4}">
      <dgm:prSet/>
      <dgm:spPr/>
      <dgm:t>
        <a:bodyPr/>
        <a:lstStyle/>
        <a:p>
          <a:endParaRPr lang="en-US"/>
        </a:p>
      </dgm:t>
    </dgm:pt>
    <dgm:pt modelId="{73951D2A-9BE4-485B-9DED-55AF279A52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2.</a:t>
          </a:r>
          <a:r>
            <a:rPr kumimoji="1" lang="ko-KR"/>
            <a:t>매주 같은 강의를 들으러 등교하는 학생들</a:t>
          </a:r>
          <a:endParaRPr lang="en-US"/>
        </a:p>
      </dgm:t>
    </dgm:pt>
    <dgm:pt modelId="{6965AB34-D724-4908-AD8D-CB13A99CF95B}" type="parTrans" cxnId="{69F81C5A-174C-4CB8-8A4E-E76877B6DA7A}">
      <dgm:prSet/>
      <dgm:spPr/>
      <dgm:t>
        <a:bodyPr/>
        <a:lstStyle/>
        <a:p>
          <a:endParaRPr lang="en-US"/>
        </a:p>
      </dgm:t>
    </dgm:pt>
    <dgm:pt modelId="{8F2DA0B6-80F3-4562-BA57-DDAD869377F4}" type="sibTrans" cxnId="{69F81C5A-174C-4CB8-8A4E-E76877B6DA7A}">
      <dgm:prSet/>
      <dgm:spPr/>
      <dgm:t>
        <a:bodyPr/>
        <a:lstStyle/>
        <a:p>
          <a:endParaRPr lang="en-US"/>
        </a:p>
      </dgm:t>
    </dgm:pt>
    <dgm:pt modelId="{74AEA203-7EFE-48FE-BB7E-A7236DB6C703}" type="pres">
      <dgm:prSet presAssocID="{53CB06D5-A28C-49D6-B4DA-35E7305CE68B}" presName="root" presStyleCnt="0">
        <dgm:presLayoutVars>
          <dgm:dir/>
          <dgm:resizeHandles val="exact"/>
        </dgm:presLayoutVars>
      </dgm:prSet>
      <dgm:spPr/>
    </dgm:pt>
    <dgm:pt modelId="{BAA06DE9-1065-4436-8B11-85276E17153C}" type="pres">
      <dgm:prSet presAssocID="{244D14EA-B3AD-49F5-B114-5F113297DFD8}" presName="compNode" presStyleCnt="0"/>
      <dgm:spPr/>
    </dgm:pt>
    <dgm:pt modelId="{090ACCCF-CE83-40A3-8DBF-56E0326F7AAD}" type="pres">
      <dgm:prSet presAssocID="{244D14EA-B3AD-49F5-B114-5F113297DFD8}" presName="iconBgRect" presStyleLbl="bgShp" presStyleIdx="0" presStyleCnt="2"/>
      <dgm:spPr/>
    </dgm:pt>
    <dgm:pt modelId="{5149AF4D-5883-4F26-AC20-9E28DA464999}" type="pres">
      <dgm:prSet presAssocID="{244D14EA-B3AD-49F5-B114-5F113297DF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16948C09-95C0-4B4B-8580-3DA0793F1DA7}" type="pres">
      <dgm:prSet presAssocID="{244D14EA-B3AD-49F5-B114-5F113297DFD8}" presName="spaceRect" presStyleCnt="0"/>
      <dgm:spPr/>
    </dgm:pt>
    <dgm:pt modelId="{DC77D9A7-8346-4E98-94A7-49A3EE821C41}" type="pres">
      <dgm:prSet presAssocID="{244D14EA-B3AD-49F5-B114-5F113297DFD8}" presName="textRect" presStyleLbl="revTx" presStyleIdx="0" presStyleCnt="2">
        <dgm:presLayoutVars>
          <dgm:chMax val="1"/>
          <dgm:chPref val="1"/>
        </dgm:presLayoutVars>
      </dgm:prSet>
      <dgm:spPr/>
    </dgm:pt>
    <dgm:pt modelId="{2DD854EC-5BF7-4665-AA15-F7291539E8A4}" type="pres">
      <dgm:prSet presAssocID="{F2CA7E49-C1BC-43EE-A170-42733167B003}" presName="sibTrans" presStyleCnt="0"/>
      <dgm:spPr/>
    </dgm:pt>
    <dgm:pt modelId="{8DAE8707-4494-45E3-928D-147C6C62319D}" type="pres">
      <dgm:prSet presAssocID="{73951D2A-9BE4-485B-9DED-55AF279A52FE}" presName="compNode" presStyleCnt="0"/>
      <dgm:spPr/>
    </dgm:pt>
    <dgm:pt modelId="{EF14BACC-F8FE-4415-8D7C-9A5AAA5850DF}" type="pres">
      <dgm:prSet presAssocID="{73951D2A-9BE4-485B-9DED-55AF279A52FE}" presName="iconBgRect" presStyleLbl="bgShp" presStyleIdx="1" presStyleCnt="2"/>
      <dgm:spPr/>
    </dgm:pt>
    <dgm:pt modelId="{A275604D-BD85-4024-A74E-C19C9E7263AA}" type="pres">
      <dgm:prSet presAssocID="{73951D2A-9BE4-485B-9DED-55AF279A52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78BEE3E-0890-4D6F-A846-434B71F4AED3}" type="pres">
      <dgm:prSet presAssocID="{73951D2A-9BE4-485B-9DED-55AF279A52FE}" presName="spaceRect" presStyleCnt="0"/>
      <dgm:spPr/>
    </dgm:pt>
    <dgm:pt modelId="{2F340E7E-11F4-4B9E-880A-E4A76FE79342}" type="pres">
      <dgm:prSet presAssocID="{73951D2A-9BE4-485B-9DED-55AF279A52F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565B15-F122-46E8-AA89-FEF5E8F11D46}" type="presOf" srcId="{53CB06D5-A28C-49D6-B4DA-35E7305CE68B}" destId="{74AEA203-7EFE-48FE-BB7E-A7236DB6C703}" srcOrd="0" destOrd="0" presId="urn:microsoft.com/office/officeart/2018/5/layout/IconCircleLabelList"/>
    <dgm:cxn modelId="{0F10AE1F-2AC2-4C07-9C9B-1F250439F23C}" type="presOf" srcId="{73951D2A-9BE4-485B-9DED-55AF279A52FE}" destId="{2F340E7E-11F4-4B9E-880A-E4A76FE79342}" srcOrd="0" destOrd="0" presId="urn:microsoft.com/office/officeart/2018/5/layout/IconCircleLabelList"/>
    <dgm:cxn modelId="{69F81C5A-174C-4CB8-8A4E-E76877B6DA7A}" srcId="{53CB06D5-A28C-49D6-B4DA-35E7305CE68B}" destId="{73951D2A-9BE4-485B-9DED-55AF279A52FE}" srcOrd="1" destOrd="0" parTransId="{6965AB34-D724-4908-AD8D-CB13A99CF95B}" sibTransId="{8F2DA0B6-80F3-4562-BA57-DDAD869377F4}"/>
    <dgm:cxn modelId="{8DDAB97F-8DFF-4B5D-BA76-B1ED2A815753}" type="presOf" srcId="{244D14EA-B3AD-49F5-B114-5F113297DFD8}" destId="{DC77D9A7-8346-4E98-94A7-49A3EE821C41}" srcOrd="0" destOrd="0" presId="urn:microsoft.com/office/officeart/2018/5/layout/IconCircleLabelList"/>
    <dgm:cxn modelId="{7B3E1D8B-7BAF-450C-B6CC-CD72445205D4}" srcId="{53CB06D5-A28C-49D6-B4DA-35E7305CE68B}" destId="{244D14EA-B3AD-49F5-B114-5F113297DFD8}" srcOrd="0" destOrd="0" parTransId="{434E977D-A362-43C8-A64F-24D8F8E0B524}" sibTransId="{F2CA7E49-C1BC-43EE-A170-42733167B003}"/>
    <dgm:cxn modelId="{E792DA61-13A3-40B3-B68A-DDC36092F884}" type="presParOf" srcId="{74AEA203-7EFE-48FE-BB7E-A7236DB6C703}" destId="{BAA06DE9-1065-4436-8B11-85276E17153C}" srcOrd="0" destOrd="0" presId="urn:microsoft.com/office/officeart/2018/5/layout/IconCircleLabelList"/>
    <dgm:cxn modelId="{CEBB3AEE-6C27-47AB-8B8C-CCFE1EB2ED6D}" type="presParOf" srcId="{BAA06DE9-1065-4436-8B11-85276E17153C}" destId="{090ACCCF-CE83-40A3-8DBF-56E0326F7AAD}" srcOrd="0" destOrd="0" presId="urn:microsoft.com/office/officeart/2018/5/layout/IconCircleLabelList"/>
    <dgm:cxn modelId="{8B3832F2-AFE2-4C21-B95A-B2F5FD111433}" type="presParOf" srcId="{BAA06DE9-1065-4436-8B11-85276E17153C}" destId="{5149AF4D-5883-4F26-AC20-9E28DA464999}" srcOrd="1" destOrd="0" presId="urn:microsoft.com/office/officeart/2018/5/layout/IconCircleLabelList"/>
    <dgm:cxn modelId="{6E632EE3-EE5C-48A1-BFCF-E038BDC5E187}" type="presParOf" srcId="{BAA06DE9-1065-4436-8B11-85276E17153C}" destId="{16948C09-95C0-4B4B-8580-3DA0793F1DA7}" srcOrd="2" destOrd="0" presId="urn:microsoft.com/office/officeart/2018/5/layout/IconCircleLabelList"/>
    <dgm:cxn modelId="{4D1BAB68-3844-48B0-88AA-17568F3668C6}" type="presParOf" srcId="{BAA06DE9-1065-4436-8B11-85276E17153C}" destId="{DC77D9A7-8346-4E98-94A7-49A3EE821C41}" srcOrd="3" destOrd="0" presId="urn:microsoft.com/office/officeart/2018/5/layout/IconCircleLabelList"/>
    <dgm:cxn modelId="{F631FD24-2A76-40D5-B28F-E157CF1739D1}" type="presParOf" srcId="{74AEA203-7EFE-48FE-BB7E-A7236DB6C703}" destId="{2DD854EC-5BF7-4665-AA15-F7291539E8A4}" srcOrd="1" destOrd="0" presId="urn:microsoft.com/office/officeart/2018/5/layout/IconCircleLabelList"/>
    <dgm:cxn modelId="{5C331ACD-4884-4F73-B8FB-3917EF0FCB9C}" type="presParOf" srcId="{74AEA203-7EFE-48FE-BB7E-A7236DB6C703}" destId="{8DAE8707-4494-45E3-928D-147C6C62319D}" srcOrd="2" destOrd="0" presId="urn:microsoft.com/office/officeart/2018/5/layout/IconCircleLabelList"/>
    <dgm:cxn modelId="{FF10D55C-2EEC-4C5B-833A-1E995B851713}" type="presParOf" srcId="{8DAE8707-4494-45E3-928D-147C6C62319D}" destId="{EF14BACC-F8FE-4415-8D7C-9A5AAA5850DF}" srcOrd="0" destOrd="0" presId="urn:microsoft.com/office/officeart/2018/5/layout/IconCircleLabelList"/>
    <dgm:cxn modelId="{3EE73761-551A-4A8D-BD0B-4EF193C00F98}" type="presParOf" srcId="{8DAE8707-4494-45E3-928D-147C6C62319D}" destId="{A275604D-BD85-4024-A74E-C19C9E7263AA}" srcOrd="1" destOrd="0" presId="urn:microsoft.com/office/officeart/2018/5/layout/IconCircleLabelList"/>
    <dgm:cxn modelId="{3F240055-3A42-4204-ABC0-D1CBA7DCD5F3}" type="presParOf" srcId="{8DAE8707-4494-45E3-928D-147C6C62319D}" destId="{178BEE3E-0890-4D6F-A846-434B71F4AED3}" srcOrd="2" destOrd="0" presId="urn:microsoft.com/office/officeart/2018/5/layout/IconCircleLabelList"/>
    <dgm:cxn modelId="{34B95B2D-0A47-4FCE-98F8-E65CA34CBF2C}" type="presParOf" srcId="{8DAE8707-4494-45E3-928D-147C6C62319D}" destId="{2F340E7E-11F4-4B9E-880A-E4A76FE793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D4C39A-C120-49C7-83EB-E8F00478C95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F5A6B0-A105-4168-96CC-AC82F398CFD0}">
      <dgm:prSet/>
      <dgm:spPr/>
      <dgm:t>
        <a:bodyPr/>
        <a:lstStyle/>
        <a:p>
          <a:r>
            <a:rPr kumimoji="1" lang="ko-KR"/>
            <a:t>앱의 설치 후</a:t>
          </a:r>
          <a:r>
            <a:rPr kumimoji="1" lang="en-US"/>
            <a:t>, </a:t>
          </a:r>
          <a:r>
            <a:rPr kumimoji="1" lang="ko-KR"/>
            <a:t>첫 일주일간 사용자의 위치기반 데이터를 이용하여 </a:t>
          </a:r>
          <a:r>
            <a:rPr kumimoji="1" lang="ko-KR">
              <a:solidFill>
                <a:srgbClr val="FFFF00"/>
              </a:solidFill>
            </a:rPr>
            <a:t>사용자가 방문한 장소</a:t>
          </a:r>
          <a:r>
            <a:rPr kumimoji="1" lang="en-US">
              <a:solidFill>
                <a:srgbClr val="FFFF00"/>
              </a:solidFill>
            </a:rPr>
            <a:t>, </a:t>
          </a:r>
          <a:r>
            <a:rPr kumimoji="1" lang="ko-KR">
              <a:solidFill>
                <a:srgbClr val="FFFF00"/>
              </a:solidFill>
            </a:rPr>
            <a:t>직장 혹은 학교</a:t>
          </a:r>
          <a:r>
            <a:rPr kumimoji="1" lang="ko-KR"/>
            <a:t>까지의 이동 시간 등을 클라우드 내 데이터베이스에 저장한다</a:t>
          </a:r>
          <a:r>
            <a:rPr kumimoji="1" lang="en-US"/>
            <a:t>.</a:t>
          </a:r>
          <a:endParaRPr lang="en-US"/>
        </a:p>
      </dgm:t>
    </dgm:pt>
    <dgm:pt modelId="{642772EF-7059-4399-A53F-0E24246499F1}" type="parTrans" cxnId="{B50BE98A-5609-43A2-B4C7-9DB690C64A26}">
      <dgm:prSet/>
      <dgm:spPr/>
      <dgm:t>
        <a:bodyPr/>
        <a:lstStyle/>
        <a:p>
          <a:endParaRPr lang="en-US"/>
        </a:p>
      </dgm:t>
    </dgm:pt>
    <dgm:pt modelId="{DDB29797-18D2-48B5-A0FD-61FD14048B42}" type="sibTrans" cxnId="{B50BE98A-5609-43A2-B4C7-9DB690C64A26}">
      <dgm:prSet/>
      <dgm:spPr/>
      <dgm:t>
        <a:bodyPr/>
        <a:lstStyle/>
        <a:p>
          <a:endParaRPr lang="en-US"/>
        </a:p>
      </dgm:t>
    </dgm:pt>
    <dgm:pt modelId="{CA27851C-F33E-4302-BAC8-B77B30FC4198}">
      <dgm:prSet/>
      <dgm:spPr/>
      <dgm:t>
        <a:bodyPr/>
        <a:lstStyle/>
        <a:p>
          <a:r>
            <a:rPr lang="ko-KR"/>
            <a:t>이 데이터를 바탕으로</a:t>
          </a:r>
          <a:r>
            <a:rPr lang="ko-KR">
              <a:solidFill>
                <a:srgbClr val="FFFF00"/>
              </a:solidFill>
            </a:rPr>
            <a:t> </a:t>
          </a:r>
          <a:r>
            <a:rPr lang="en-US">
              <a:solidFill>
                <a:srgbClr val="FFFF00"/>
              </a:solidFill>
            </a:rPr>
            <a:t>2</a:t>
          </a:r>
          <a:r>
            <a:rPr lang="ko-KR">
              <a:solidFill>
                <a:srgbClr val="FFFF00"/>
              </a:solidFill>
            </a:rPr>
            <a:t>주차</a:t>
          </a:r>
          <a:r>
            <a:rPr lang="ko-KR"/>
            <a:t>부터 사용자에게 맞춤정보를 제공한다</a:t>
          </a:r>
          <a:r>
            <a:rPr lang="en-US"/>
            <a:t>.</a:t>
          </a:r>
        </a:p>
      </dgm:t>
    </dgm:pt>
    <dgm:pt modelId="{8AE44BAA-2556-468B-B9C3-D2AA5992C6B7}" type="parTrans" cxnId="{51133C68-0762-46BE-972F-6AFF5BC71C27}">
      <dgm:prSet/>
      <dgm:spPr/>
      <dgm:t>
        <a:bodyPr/>
        <a:lstStyle/>
        <a:p>
          <a:endParaRPr lang="en-US"/>
        </a:p>
      </dgm:t>
    </dgm:pt>
    <dgm:pt modelId="{267C6C03-A15C-4E96-8209-8DD2DD564E1D}" type="sibTrans" cxnId="{51133C68-0762-46BE-972F-6AFF5BC71C27}">
      <dgm:prSet/>
      <dgm:spPr/>
      <dgm:t>
        <a:bodyPr/>
        <a:lstStyle/>
        <a:p>
          <a:endParaRPr lang="en-US"/>
        </a:p>
      </dgm:t>
    </dgm:pt>
    <dgm:pt modelId="{CFA0DF7D-4B85-4892-9406-29D9986650BA}" type="pres">
      <dgm:prSet presAssocID="{F7D4C39A-C120-49C7-83EB-E8F00478C954}" presName="Name0" presStyleCnt="0">
        <dgm:presLayoutVars>
          <dgm:dir/>
          <dgm:animLvl val="lvl"/>
          <dgm:resizeHandles val="exact"/>
        </dgm:presLayoutVars>
      </dgm:prSet>
      <dgm:spPr/>
    </dgm:pt>
    <dgm:pt modelId="{38A9F0FC-D39C-4EC1-B0AC-DBA9F6A9B7BA}" type="pres">
      <dgm:prSet presAssocID="{CA27851C-F33E-4302-BAC8-B77B30FC4198}" presName="boxAndChildren" presStyleCnt="0"/>
      <dgm:spPr/>
    </dgm:pt>
    <dgm:pt modelId="{91E57299-8BD8-44CE-A8D3-C5CAFAE1A3B6}" type="pres">
      <dgm:prSet presAssocID="{CA27851C-F33E-4302-BAC8-B77B30FC4198}" presName="parentTextBox" presStyleLbl="node1" presStyleIdx="0" presStyleCnt="2"/>
      <dgm:spPr/>
    </dgm:pt>
    <dgm:pt modelId="{27FF2CBB-7760-434F-9701-00EE4B4B9434}" type="pres">
      <dgm:prSet presAssocID="{DDB29797-18D2-48B5-A0FD-61FD14048B42}" presName="sp" presStyleCnt="0"/>
      <dgm:spPr/>
    </dgm:pt>
    <dgm:pt modelId="{4F5D553E-C5B5-4674-88AB-C06EDEE02287}" type="pres">
      <dgm:prSet presAssocID="{69F5A6B0-A105-4168-96CC-AC82F398CFD0}" presName="arrowAndChildren" presStyleCnt="0"/>
      <dgm:spPr/>
    </dgm:pt>
    <dgm:pt modelId="{A38F1348-1854-44B5-9DFC-6300CFC68468}" type="pres">
      <dgm:prSet presAssocID="{69F5A6B0-A105-4168-96CC-AC82F398CFD0}" presName="parentTextArrow" presStyleLbl="node1" presStyleIdx="1" presStyleCnt="2"/>
      <dgm:spPr/>
    </dgm:pt>
  </dgm:ptLst>
  <dgm:cxnLst>
    <dgm:cxn modelId="{5EEFAC1E-6B75-416B-A90C-B2CF9D0407AC}" type="presOf" srcId="{CA27851C-F33E-4302-BAC8-B77B30FC4198}" destId="{91E57299-8BD8-44CE-A8D3-C5CAFAE1A3B6}" srcOrd="0" destOrd="0" presId="urn:microsoft.com/office/officeart/2005/8/layout/process4"/>
    <dgm:cxn modelId="{F7144133-CF36-4AEF-A666-E05FA2B42A85}" type="presOf" srcId="{F7D4C39A-C120-49C7-83EB-E8F00478C954}" destId="{CFA0DF7D-4B85-4892-9406-29D9986650BA}" srcOrd="0" destOrd="0" presId="urn:microsoft.com/office/officeart/2005/8/layout/process4"/>
    <dgm:cxn modelId="{51133C68-0762-46BE-972F-6AFF5BC71C27}" srcId="{F7D4C39A-C120-49C7-83EB-E8F00478C954}" destId="{CA27851C-F33E-4302-BAC8-B77B30FC4198}" srcOrd="1" destOrd="0" parTransId="{8AE44BAA-2556-468B-B9C3-D2AA5992C6B7}" sibTransId="{267C6C03-A15C-4E96-8209-8DD2DD564E1D}"/>
    <dgm:cxn modelId="{BD6DF172-1A3E-402E-9AEF-D514E1345ABF}" type="presOf" srcId="{69F5A6B0-A105-4168-96CC-AC82F398CFD0}" destId="{A38F1348-1854-44B5-9DFC-6300CFC68468}" srcOrd="0" destOrd="0" presId="urn:microsoft.com/office/officeart/2005/8/layout/process4"/>
    <dgm:cxn modelId="{B50BE98A-5609-43A2-B4C7-9DB690C64A26}" srcId="{F7D4C39A-C120-49C7-83EB-E8F00478C954}" destId="{69F5A6B0-A105-4168-96CC-AC82F398CFD0}" srcOrd="0" destOrd="0" parTransId="{642772EF-7059-4399-A53F-0E24246499F1}" sibTransId="{DDB29797-18D2-48B5-A0FD-61FD14048B42}"/>
    <dgm:cxn modelId="{E8CD5B37-E038-47F3-9D5B-7EECC462DB52}" type="presParOf" srcId="{CFA0DF7D-4B85-4892-9406-29D9986650BA}" destId="{38A9F0FC-D39C-4EC1-B0AC-DBA9F6A9B7BA}" srcOrd="0" destOrd="0" presId="urn:microsoft.com/office/officeart/2005/8/layout/process4"/>
    <dgm:cxn modelId="{FA65C122-79B0-451E-9BAA-B191B540D964}" type="presParOf" srcId="{38A9F0FC-D39C-4EC1-B0AC-DBA9F6A9B7BA}" destId="{91E57299-8BD8-44CE-A8D3-C5CAFAE1A3B6}" srcOrd="0" destOrd="0" presId="urn:microsoft.com/office/officeart/2005/8/layout/process4"/>
    <dgm:cxn modelId="{BACDC841-89F6-4CFB-B2E1-C9F2AD866F88}" type="presParOf" srcId="{CFA0DF7D-4B85-4892-9406-29D9986650BA}" destId="{27FF2CBB-7760-434F-9701-00EE4B4B9434}" srcOrd="1" destOrd="0" presId="urn:microsoft.com/office/officeart/2005/8/layout/process4"/>
    <dgm:cxn modelId="{CEF57E95-2F8F-4608-9402-C2DAA20BD3A8}" type="presParOf" srcId="{CFA0DF7D-4B85-4892-9406-29D9986650BA}" destId="{4F5D553E-C5B5-4674-88AB-C06EDEE02287}" srcOrd="2" destOrd="0" presId="urn:microsoft.com/office/officeart/2005/8/layout/process4"/>
    <dgm:cxn modelId="{5F4770D7-C758-4B76-A369-7346B55287B5}" type="presParOf" srcId="{4F5D553E-C5B5-4674-88AB-C06EDEE02287}" destId="{A38F1348-1854-44B5-9DFC-6300CFC6846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D4C39A-C120-49C7-83EB-E8F00478C95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27851C-F33E-4302-BAC8-B77B30FC4198}">
      <dgm:prSet/>
      <dgm:spPr/>
      <dgm:t>
        <a:bodyPr/>
        <a:lstStyle/>
        <a:p>
          <a:pPr rtl="0"/>
          <a:r>
            <a:rPr lang="ko-KR" altLang="en-US"/>
            <a:t>조금더</a:t>
          </a:r>
          <a:r>
            <a:rPr lang="en-US" altLang="ko-KR"/>
            <a:t> </a:t>
          </a:r>
          <a:r>
            <a:rPr lang="ko-KR" altLang="en-US"/>
            <a:t>완성도</a:t>
          </a:r>
          <a:r>
            <a:rPr lang="en-US" altLang="ko-KR"/>
            <a:t> </a:t>
          </a:r>
          <a:r>
            <a:rPr lang="ko-KR" altLang="en-US"/>
            <a:t>높은</a:t>
          </a:r>
          <a:r>
            <a:rPr lang="en-US" altLang="ko-KR"/>
            <a:t> </a:t>
          </a:r>
          <a:r>
            <a:rPr lang="ko-KR" altLang="en-US"/>
            <a:t>앱</a:t>
          </a:r>
          <a:r>
            <a:rPr lang="en-US" altLang="ko-KR"/>
            <a:t> </a:t>
          </a:r>
          <a:r>
            <a:rPr lang="ko-KR" altLang="en-US"/>
            <a:t>개발에</a:t>
          </a:r>
          <a:r>
            <a:rPr lang="en-US" altLang="ko-KR"/>
            <a:t> </a:t>
          </a:r>
          <a:r>
            <a:rPr lang="ko-KR" altLang="en-US"/>
            <a:t>집중</a:t>
          </a:r>
          <a:r>
            <a:rPr lang="ko-KR" altLang="en-US">
              <a:latin typeface="Tw Cen MT" panose="020F0302020204030204"/>
            </a:rPr>
            <a:t>.</a:t>
          </a:r>
          <a:endParaRPr lang="en-US" altLang="ko-KR"/>
        </a:p>
      </dgm:t>
    </dgm:pt>
    <dgm:pt modelId="{8AE44BAA-2556-468B-B9C3-D2AA5992C6B7}" type="parTrans" cxnId="{51133C68-0762-46BE-972F-6AFF5BC71C27}">
      <dgm:prSet/>
      <dgm:spPr/>
      <dgm:t>
        <a:bodyPr/>
        <a:lstStyle/>
        <a:p>
          <a:endParaRPr lang="en-US"/>
        </a:p>
      </dgm:t>
    </dgm:pt>
    <dgm:pt modelId="{267C6C03-A15C-4E96-8209-8DD2DD564E1D}" type="sibTrans" cxnId="{51133C68-0762-46BE-972F-6AFF5BC71C27}">
      <dgm:prSet/>
      <dgm:spPr/>
      <dgm:t>
        <a:bodyPr/>
        <a:lstStyle/>
        <a:p>
          <a:endParaRPr lang="en-US"/>
        </a:p>
      </dgm:t>
    </dgm:pt>
    <dgm:pt modelId="{F999E723-D111-40ED-BB80-9D69CE2431B0}">
      <dgm:prSet phldr="0"/>
      <dgm:spPr/>
      <dgm:t>
        <a:bodyPr/>
        <a:lstStyle/>
        <a:p>
          <a:pPr rtl="0"/>
          <a:r>
            <a:rPr lang="ko-KR"/>
            <a:t>나머지 모든 것은 </a:t>
          </a:r>
          <a:r>
            <a:rPr lang="ko-KR" altLang="en-US">
              <a:latin typeface="Tw Cen MT" panose="020F0302020204030204"/>
            </a:rPr>
            <a:t>네이버플랫폼에서</a:t>
          </a:r>
          <a:r>
            <a:rPr lang="ko-KR"/>
            <a:t> 설정,관리</a:t>
          </a:r>
          <a:r>
            <a:rPr lang="ko-KR" altLang="en-US">
              <a:latin typeface="Tw Cen MT" panose="020F0302020204030204"/>
            </a:rPr>
            <a:t>.</a:t>
          </a:r>
        </a:p>
      </dgm:t>
    </dgm:pt>
    <dgm:pt modelId="{10FEEB93-1883-4D78-BBC8-78B453AB950E}" type="parTrans" cxnId="{DFB06D4E-AEB4-419E-8DDE-DB1C54A6C2F8}">
      <dgm:prSet/>
      <dgm:spPr/>
    </dgm:pt>
    <dgm:pt modelId="{BFC48A98-2986-4AD7-9CD8-E675123B88C5}" type="sibTrans" cxnId="{DFB06D4E-AEB4-419E-8DDE-DB1C54A6C2F8}">
      <dgm:prSet/>
      <dgm:spPr/>
    </dgm:pt>
    <dgm:pt modelId="{8E63CAA7-8389-4D99-AA41-87207875B29E}">
      <dgm:prSet phldr="0"/>
      <dgm:spPr/>
      <dgm:t>
        <a:bodyPr/>
        <a:lstStyle/>
        <a:p>
          <a:pPr rtl="0"/>
          <a:r>
            <a:rPr lang="en-US" altLang="ko-KR" b="0" i="0" u="none" strike="noStrike" cap="none" baseline="0" noProof="0">
              <a:latin typeface="Tw Cen MT" panose="020F0302020204030204"/>
            </a:rPr>
            <a:t>paas</a:t>
          </a:r>
          <a:r>
            <a:rPr lang="en-US" altLang="ko-KR" b="0" i="0" u="none" strike="noStrike" cap="none" baseline="0" noProof="0"/>
            <a:t> </a:t>
          </a:r>
          <a:r>
            <a:rPr lang="ko-KR" b="0" i="0" u="none" strike="noStrike" cap="none" baseline="0" noProof="0"/>
            <a:t>서비스를 이용, </a:t>
          </a:r>
          <a:r>
            <a:rPr lang="ko-KR" altLang="en-US" b="0" i="0" u="none" strike="noStrike" cap="none" baseline="0" noProof="0">
              <a:latin typeface="Tw Cen MT" panose="020F0302020204030204"/>
            </a:rPr>
            <a:t>어플리케이션 개발과</a:t>
          </a:r>
          <a:r>
            <a:rPr lang="ko-KR" b="0" i="0" u="none" strike="noStrike" cap="none" baseline="0" noProof="0"/>
            <a:t> 데이터수집에 집중</a:t>
          </a:r>
          <a:r>
            <a:rPr lang="ko-KR" altLang="en-US" b="0" i="0" u="none" strike="noStrike" cap="none" baseline="0" noProof="0">
              <a:solidFill>
                <a:srgbClr val="010000"/>
              </a:solidFill>
              <a:latin typeface="Tw Cen MT"/>
            </a:rPr>
            <a:t>.</a:t>
          </a:r>
        </a:p>
      </dgm:t>
    </dgm:pt>
    <dgm:pt modelId="{13E2BFAF-7F16-4A6F-9335-693DEA8CE699}" type="parTrans" cxnId="{BC213355-722C-404B-ADFD-884D791423B5}">
      <dgm:prSet/>
      <dgm:spPr/>
    </dgm:pt>
    <dgm:pt modelId="{E477A112-9E7F-439A-B1E4-2CCCD03FAA06}" type="sibTrans" cxnId="{BC213355-722C-404B-ADFD-884D791423B5}">
      <dgm:prSet/>
      <dgm:spPr/>
    </dgm:pt>
    <dgm:pt modelId="{CFA0DF7D-4B85-4892-9406-29D9986650BA}" type="pres">
      <dgm:prSet presAssocID="{F7D4C39A-C120-49C7-83EB-E8F00478C954}" presName="Name0" presStyleCnt="0">
        <dgm:presLayoutVars>
          <dgm:dir/>
          <dgm:animLvl val="lvl"/>
          <dgm:resizeHandles val="exact"/>
        </dgm:presLayoutVars>
      </dgm:prSet>
      <dgm:spPr/>
    </dgm:pt>
    <dgm:pt modelId="{38A9F0FC-D39C-4EC1-B0AC-DBA9F6A9B7BA}" type="pres">
      <dgm:prSet presAssocID="{CA27851C-F33E-4302-BAC8-B77B30FC4198}" presName="boxAndChildren" presStyleCnt="0"/>
      <dgm:spPr/>
    </dgm:pt>
    <dgm:pt modelId="{91E57299-8BD8-44CE-A8D3-C5CAFAE1A3B6}" type="pres">
      <dgm:prSet presAssocID="{CA27851C-F33E-4302-BAC8-B77B30FC4198}" presName="parentTextBox" presStyleLbl="node1" presStyleIdx="0" presStyleCnt="3"/>
      <dgm:spPr/>
    </dgm:pt>
    <dgm:pt modelId="{8AF9B9A9-8482-41E9-B346-489CD64A3171}" type="pres">
      <dgm:prSet presAssocID="{BFC48A98-2986-4AD7-9CD8-E675123B88C5}" presName="sp" presStyleCnt="0"/>
      <dgm:spPr/>
    </dgm:pt>
    <dgm:pt modelId="{5FD6F9C1-42D5-43BF-85EA-747563E6F49C}" type="pres">
      <dgm:prSet presAssocID="{F999E723-D111-40ED-BB80-9D69CE2431B0}" presName="arrowAndChildren" presStyleCnt="0"/>
      <dgm:spPr/>
    </dgm:pt>
    <dgm:pt modelId="{2496470A-B348-4E08-8A2B-21BA65E362F1}" type="pres">
      <dgm:prSet presAssocID="{F999E723-D111-40ED-BB80-9D69CE2431B0}" presName="parentTextArrow" presStyleLbl="node1" presStyleIdx="1" presStyleCnt="3"/>
      <dgm:spPr/>
    </dgm:pt>
    <dgm:pt modelId="{16E02387-824D-492C-8255-9E2D5BF834B9}" type="pres">
      <dgm:prSet presAssocID="{E477A112-9E7F-439A-B1E4-2CCCD03FAA06}" presName="sp" presStyleCnt="0"/>
      <dgm:spPr/>
    </dgm:pt>
    <dgm:pt modelId="{1153B830-4827-4550-A2E5-344882E5FFD1}" type="pres">
      <dgm:prSet presAssocID="{8E63CAA7-8389-4D99-AA41-87207875B29E}" presName="arrowAndChildren" presStyleCnt="0"/>
      <dgm:spPr/>
    </dgm:pt>
    <dgm:pt modelId="{D3082624-1756-4BD3-A5F1-E85877141743}" type="pres">
      <dgm:prSet presAssocID="{8E63CAA7-8389-4D99-AA41-87207875B29E}" presName="parentTextArrow" presStyleLbl="node1" presStyleIdx="2" presStyleCnt="3"/>
      <dgm:spPr/>
    </dgm:pt>
  </dgm:ptLst>
  <dgm:cxnLst>
    <dgm:cxn modelId="{CC135001-315F-4155-A516-0F7CA1049229}" type="presOf" srcId="{CA27851C-F33E-4302-BAC8-B77B30FC4198}" destId="{91E57299-8BD8-44CE-A8D3-C5CAFAE1A3B6}" srcOrd="0" destOrd="0" presId="urn:microsoft.com/office/officeart/2005/8/layout/process4"/>
    <dgm:cxn modelId="{D29AE822-9665-44B7-8873-4CA7FF3BF316}" type="presOf" srcId="{8E63CAA7-8389-4D99-AA41-87207875B29E}" destId="{D3082624-1756-4BD3-A5F1-E85877141743}" srcOrd="0" destOrd="0" presId="urn:microsoft.com/office/officeart/2005/8/layout/process4"/>
    <dgm:cxn modelId="{F7144133-CF36-4AEF-A666-E05FA2B42A85}" type="presOf" srcId="{F7D4C39A-C120-49C7-83EB-E8F00478C954}" destId="{CFA0DF7D-4B85-4892-9406-29D9986650BA}" srcOrd="0" destOrd="0" presId="urn:microsoft.com/office/officeart/2005/8/layout/process4"/>
    <dgm:cxn modelId="{51133C68-0762-46BE-972F-6AFF5BC71C27}" srcId="{F7D4C39A-C120-49C7-83EB-E8F00478C954}" destId="{CA27851C-F33E-4302-BAC8-B77B30FC4198}" srcOrd="2" destOrd="0" parTransId="{8AE44BAA-2556-468B-B9C3-D2AA5992C6B7}" sibTransId="{267C6C03-A15C-4E96-8209-8DD2DD564E1D}"/>
    <dgm:cxn modelId="{37F5A66B-A9D7-472A-95EB-DEA27F022933}" type="presOf" srcId="{F999E723-D111-40ED-BB80-9D69CE2431B0}" destId="{2496470A-B348-4E08-8A2B-21BA65E362F1}" srcOrd="0" destOrd="0" presId="urn:microsoft.com/office/officeart/2005/8/layout/process4"/>
    <dgm:cxn modelId="{DFB06D4E-AEB4-419E-8DDE-DB1C54A6C2F8}" srcId="{F7D4C39A-C120-49C7-83EB-E8F00478C954}" destId="{F999E723-D111-40ED-BB80-9D69CE2431B0}" srcOrd="1" destOrd="0" parTransId="{10FEEB93-1883-4D78-BBC8-78B453AB950E}" sibTransId="{BFC48A98-2986-4AD7-9CD8-E675123B88C5}"/>
    <dgm:cxn modelId="{BC213355-722C-404B-ADFD-884D791423B5}" srcId="{F7D4C39A-C120-49C7-83EB-E8F00478C954}" destId="{8E63CAA7-8389-4D99-AA41-87207875B29E}" srcOrd="0" destOrd="0" parTransId="{13E2BFAF-7F16-4A6F-9335-693DEA8CE699}" sibTransId="{E477A112-9E7F-439A-B1E4-2CCCD03FAA06}"/>
    <dgm:cxn modelId="{1CA31D7F-DA71-408E-A05E-8EB5BAF148A8}" type="presParOf" srcId="{CFA0DF7D-4B85-4892-9406-29D9986650BA}" destId="{38A9F0FC-D39C-4EC1-B0AC-DBA9F6A9B7BA}" srcOrd="0" destOrd="0" presId="urn:microsoft.com/office/officeart/2005/8/layout/process4"/>
    <dgm:cxn modelId="{3CA3FEE9-4F5B-492B-A590-A52FAA82BC4E}" type="presParOf" srcId="{38A9F0FC-D39C-4EC1-B0AC-DBA9F6A9B7BA}" destId="{91E57299-8BD8-44CE-A8D3-C5CAFAE1A3B6}" srcOrd="0" destOrd="0" presId="urn:microsoft.com/office/officeart/2005/8/layout/process4"/>
    <dgm:cxn modelId="{30799D16-8FCF-45C1-8E94-A54AC3E1F1EC}" type="presParOf" srcId="{CFA0DF7D-4B85-4892-9406-29D9986650BA}" destId="{8AF9B9A9-8482-41E9-B346-489CD64A3171}" srcOrd="1" destOrd="0" presId="urn:microsoft.com/office/officeart/2005/8/layout/process4"/>
    <dgm:cxn modelId="{F174B7A6-F250-44CF-9094-869452B834E6}" type="presParOf" srcId="{CFA0DF7D-4B85-4892-9406-29D9986650BA}" destId="{5FD6F9C1-42D5-43BF-85EA-747563E6F49C}" srcOrd="2" destOrd="0" presId="urn:microsoft.com/office/officeart/2005/8/layout/process4"/>
    <dgm:cxn modelId="{CED2E82D-65ED-411E-94AE-0B44908D3D8B}" type="presParOf" srcId="{5FD6F9C1-42D5-43BF-85EA-747563E6F49C}" destId="{2496470A-B348-4E08-8A2B-21BA65E362F1}" srcOrd="0" destOrd="0" presId="urn:microsoft.com/office/officeart/2005/8/layout/process4"/>
    <dgm:cxn modelId="{2C1FEAE0-4789-4777-9F66-78BF56C847C9}" type="presParOf" srcId="{CFA0DF7D-4B85-4892-9406-29D9986650BA}" destId="{16E02387-824D-492C-8255-9E2D5BF834B9}" srcOrd="3" destOrd="0" presId="urn:microsoft.com/office/officeart/2005/8/layout/process4"/>
    <dgm:cxn modelId="{20FCC81B-15D8-444C-802E-D1CDE4009E0A}" type="presParOf" srcId="{CFA0DF7D-4B85-4892-9406-29D9986650BA}" destId="{1153B830-4827-4550-A2E5-344882E5FFD1}" srcOrd="4" destOrd="0" presId="urn:microsoft.com/office/officeart/2005/8/layout/process4"/>
    <dgm:cxn modelId="{958102D6-CDEB-42D3-B450-199BD1B183D4}" type="presParOf" srcId="{1153B830-4827-4550-A2E5-344882E5FFD1}" destId="{D3082624-1756-4BD3-A5F1-E858771417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36DA7-DCF1-456A-BE0A-C8F03D5350B4}">
      <dsp:nvSpPr>
        <dsp:cNvPr id="0" name=""/>
        <dsp:cNvSpPr/>
      </dsp:nvSpPr>
      <dsp:spPr>
        <a:xfrm>
          <a:off x="0" y="0"/>
          <a:ext cx="5068567" cy="921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100" kern="1200"/>
            <a:t>1.</a:t>
          </a:r>
          <a:r>
            <a:rPr lang="ko-KR" altLang="en-US" sz="3100" kern="1200"/>
            <a:t>공모전</a:t>
          </a:r>
          <a:r>
            <a:rPr lang="en-US" sz="3100" kern="1200"/>
            <a:t> </a:t>
          </a:r>
          <a:r>
            <a:rPr lang="ko-KR" altLang="en-US" sz="3100" kern="1200"/>
            <a:t>참가</a:t>
          </a:r>
          <a:r>
            <a:rPr lang="en-US" sz="3100" kern="1200"/>
            <a:t> </a:t>
          </a:r>
          <a:r>
            <a:rPr lang="ko-KR" altLang="en-US" sz="3100" kern="1200"/>
            <a:t>의의</a:t>
          </a:r>
          <a:endParaRPr lang="en-US" sz="3100" kern="1200"/>
        </a:p>
      </dsp:txBody>
      <dsp:txXfrm>
        <a:off x="27002" y="27002"/>
        <a:ext cx="3965875" cy="867919"/>
      </dsp:txXfrm>
    </dsp:sp>
    <dsp:sp modelId="{666B7224-282A-427B-A297-574B76831D2E}">
      <dsp:nvSpPr>
        <dsp:cNvPr id="0" name=""/>
        <dsp:cNvSpPr/>
      </dsp:nvSpPr>
      <dsp:spPr>
        <a:xfrm>
          <a:off x="378496" y="1049968"/>
          <a:ext cx="5068567" cy="921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</a:t>
          </a:r>
          <a:r>
            <a:rPr lang="ko-KR" altLang="en-US" sz="3100" kern="1200"/>
            <a:t>앱</a:t>
          </a:r>
          <a:r>
            <a:rPr lang="en-US" sz="3100" kern="1200"/>
            <a:t> </a:t>
          </a:r>
          <a:r>
            <a:rPr lang="ko-KR" altLang="en-US" sz="3100" kern="1200"/>
            <a:t>개발</a:t>
          </a:r>
          <a:r>
            <a:rPr lang="en-US" sz="3100" kern="1200"/>
            <a:t> </a:t>
          </a:r>
          <a:r>
            <a:rPr lang="ko-KR" altLang="en-US" sz="3100" kern="1200"/>
            <a:t>계기</a:t>
          </a:r>
        </a:p>
      </dsp:txBody>
      <dsp:txXfrm>
        <a:off x="405498" y="1076970"/>
        <a:ext cx="4036816" cy="867919"/>
      </dsp:txXfrm>
    </dsp:sp>
    <dsp:sp modelId="{B01F88F6-DC66-40F7-96D7-5E84ADA8B849}">
      <dsp:nvSpPr>
        <dsp:cNvPr id="0" name=""/>
        <dsp:cNvSpPr/>
      </dsp:nvSpPr>
      <dsp:spPr>
        <a:xfrm>
          <a:off x="756993" y="2099937"/>
          <a:ext cx="5068567" cy="921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3.앱(app) 설명</a:t>
          </a:r>
          <a:endParaRPr lang="ko-KR" altLang="en-US" sz="3100" kern="1200">
            <a:latin typeface="Tw Cen MT" panose="020F0302020204030204"/>
          </a:endParaRPr>
        </a:p>
      </dsp:txBody>
      <dsp:txXfrm>
        <a:off x="783995" y="2126939"/>
        <a:ext cx="4036816" cy="867919"/>
      </dsp:txXfrm>
    </dsp:sp>
    <dsp:sp modelId="{B4916874-85E6-4C0A-B156-372FB6B7DEA0}">
      <dsp:nvSpPr>
        <dsp:cNvPr id="0" name=""/>
        <dsp:cNvSpPr/>
      </dsp:nvSpPr>
      <dsp:spPr>
        <a:xfrm>
          <a:off x="1135490" y="3149905"/>
          <a:ext cx="5068567" cy="921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4.앱 구현 방법</a:t>
          </a:r>
          <a:endParaRPr lang="ko-KR" altLang="en-US" sz="3100" kern="1200">
            <a:latin typeface="Tw Cen MT" panose="020F0302020204030204"/>
          </a:endParaRPr>
        </a:p>
      </dsp:txBody>
      <dsp:txXfrm>
        <a:off x="1162492" y="3176907"/>
        <a:ext cx="4036816" cy="867919"/>
      </dsp:txXfrm>
    </dsp:sp>
    <dsp:sp modelId="{89272E47-B0DB-43BA-8F93-3180C395E933}">
      <dsp:nvSpPr>
        <dsp:cNvPr id="0" name=""/>
        <dsp:cNvSpPr/>
      </dsp:nvSpPr>
      <dsp:spPr>
        <a:xfrm>
          <a:off x="1513987" y="4199874"/>
          <a:ext cx="5068567" cy="9219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5.이 앱의 기대효과</a:t>
          </a:r>
        </a:p>
      </dsp:txBody>
      <dsp:txXfrm>
        <a:off x="1540989" y="4226876"/>
        <a:ext cx="4036816" cy="867919"/>
      </dsp:txXfrm>
    </dsp:sp>
    <dsp:sp modelId="{A75745B5-72FD-410B-A67D-A373B71FF555}">
      <dsp:nvSpPr>
        <dsp:cNvPr id="0" name=""/>
        <dsp:cNvSpPr/>
      </dsp:nvSpPr>
      <dsp:spPr>
        <a:xfrm>
          <a:off x="4469316" y="673516"/>
          <a:ext cx="599250" cy="5992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604147" y="673516"/>
        <a:ext cx="329588" cy="450936"/>
      </dsp:txXfrm>
    </dsp:sp>
    <dsp:sp modelId="{A2B6FB35-6DBF-4FA6-BD9C-F0A52305C4A1}">
      <dsp:nvSpPr>
        <dsp:cNvPr id="0" name=""/>
        <dsp:cNvSpPr/>
      </dsp:nvSpPr>
      <dsp:spPr>
        <a:xfrm>
          <a:off x="4847813" y="1723485"/>
          <a:ext cx="599250" cy="5992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982644" y="1723485"/>
        <a:ext cx="329588" cy="450936"/>
      </dsp:txXfrm>
    </dsp:sp>
    <dsp:sp modelId="{E02F496B-2550-4BA1-9C06-1025BE83EB7F}">
      <dsp:nvSpPr>
        <dsp:cNvPr id="0" name=""/>
        <dsp:cNvSpPr/>
      </dsp:nvSpPr>
      <dsp:spPr>
        <a:xfrm>
          <a:off x="5226310" y="2758088"/>
          <a:ext cx="599250" cy="5992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361141" y="2758088"/>
        <a:ext cx="329588" cy="450936"/>
      </dsp:txXfrm>
    </dsp:sp>
    <dsp:sp modelId="{4F536F51-531B-44A5-BB34-7A811B506EE7}">
      <dsp:nvSpPr>
        <dsp:cNvPr id="0" name=""/>
        <dsp:cNvSpPr/>
      </dsp:nvSpPr>
      <dsp:spPr>
        <a:xfrm>
          <a:off x="5604807" y="3818300"/>
          <a:ext cx="599250" cy="5992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39638" y="3818300"/>
        <a:ext cx="329588" cy="450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8931-7E2F-4955-AF60-0D8EC8F46F07}">
      <dsp:nvSpPr>
        <dsp:cNvPr id="0" name=""/>
        <dsp:cNvSpPr/>
      </dsp:nvSpPr>
      <dsp:spPr>
        <a:xfrm>
          <a:off x="0" y="413"/>
          <a:ext cx="5778919" cy="9665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02971-9289-4D03-B2B8-1E150C27EA74}">
      <dsp:nvSpPr>
        <dsp:cNvPr id="0" name=""/>
        <dsp:cNvSpPr/>
      </dsp:nvSpPr>
      <dsp:spPr>
        <a:xfrm>
          <a:off x="292394" y="217896"/>
          <a:ext cx="531626" cy="531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266D1-30BC-4134-B0C5-4AAE9D94EE83}">
      <dsp:nvSpPr>
        <dsp:cNvPr id="0" name=""/>
        <dsp:cNvSpPr/>
      </dsp:nvSpPr>
      <dsp:spPr>
        <a:xfrm>
          <a:off x="1116415" y="413"/>
          <a:ext cx="4662503" cy="96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98" tIns="102298" rIns="102298" bIns="102298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800" kern="1200"/>
            <a:t>영화 </a:t>
          </a:r>
          <a:r>
            <a:rPr kumimoji="1" lang="en-US" altLang="ko-KR" sz="1800" kern="1200"/>
            <a:t>”</a:t>
          </a:r>
          <a:r>
            <a:rPr kumimoji="1" lang="ko-KR" altLang="en-US" sz="1800" kern="1200"/>
            <a:t>아이언맨</a:t>
          </a:r>
          <a:r>
            <a:rPr kumimoji="1" lang="en-US" altLang="ko-KR" sz="1800" kern="1200"/>
            <a:t>”</a:t>
          </a:r>
          <a:r>
            <a:rPr kumimoji="1" lang="ko-KR" altLang="en-US" sz="1800" kern="1200"/>
            <a:t>에 나오는 </a:t>
          </a:r>
          <a:r>
            <a:rPr kumimoji="1" lang="ko-KR" altLang="en-US" sz="1800" kern="1200" err="1"/>
            <a:t>자비스는</a:t>
          </a:r>
          <a:r>
            <a:rPr kumimoji="1" lang="ko-KR" altLang="en-US" sz="1800" kern="1200"/>
            <a:t> 분명 많은 데이터</a:t>
          </a:r>
          <a:r>
            <a:rPr kumimoji="1" lang="en-US" sz="1800" kern="1200"/>
            <a:t>,</a:t>
          </a:r>
          <a:r>
            <a:rPr kumimoji="1" lang="ko-KR" altLang="en-US" sz="1800" kern="1200"/>
            <a:t>소스로 이루어진 </a:t>
          </a:r>
          <a:r>
            <a:rPr kumimoji="1" lang="en-US" sz="1800" kern="1200"/>
            <a:t>A.</a:t>
          </a:r>
          <a:r>
            <a:rPr kumimoji="1" lang="en-US" sz="1800" kern="1200">
              <a:latin typeface="Tw Cen MT" panose="020F0302020204030204"/>
            </a:rPr>
            <a:t>I</a:t>
          </a:r>
          <a:r>
            <a:rPr kumimoji="1" lang="ko-KR" altLang="en-US" sz="1800" kern="1200">
              <a:latin typeface="Tw Cen MT" panose="020F0302020204030204"/>
            </a:rPr>
            <a:t>이다 </a:t>
          </a:r>
          <a:endParaRPr kumimoji="1" lang="en-US" sz="1800" b="0" i="0" u="none" strike="noStrike" kern="1200" cap="none" baseline="0" noProof="0">
            <a:latin typeface="Tw Cen MT"/>
          </a:endParaRPr>
        </a:p>
      </dsp:txBody>
      <dsp:txXfrm>
        <a:off x="1116415" y="413"/>
        <a:ext cx="4662503" cy="966593"/>
      </dsp:txXfrm>
    </dsp:sp>
    <dsp:sp modelId="{BA32E7D2-626E-458E-A15C-4D3EBABCDCB6}">
      <dsp:nvSpPr>
        <dsp:cNvPr id="0" name=""/>
        <dsp:cNvSpPr/>
      </dsp:nvSpPr>
      <dsp:spPr>
        <a:xfrm>
          <a:off x="0" y="1208654"/>
          <a:ext cx="5778919" cy="9665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6775E-84D0-4CE1-AAF1-B0DA1E2E2659}">
      <dsp:nvSpPr>
        <dsp:cNvPr id="0" name=""/>
        <dsp:cNvSpPr/>
      </dsp:nvSpPr>
      <dsp:spPr>
        <a:xfrm>
          <a:off x="292394" y="1426137"/>
          <a:ext cx="531626" cy="531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C013C-D20D-4EB4-ABDA-9F0FC10EA691}">
      <dsp:nvSpPr>
        <dsp:cNvPr id="0" name=""/>
        <dsp:cNvSpPr/>
      </dsp:nvSpPr>
      <dsp:spPr>
        <a:xfrm>
          <a:off x="1116415" y="1208654"/>
          <a:ext cx="4662503" cy="96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98" tIns="102298" rIns="102298" bIns="1022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800" kern="1200">
              <a:latin typeface="Tw Cen MT" panose="020F0302020204030204"/>
            </a:rPr>
            <a:t>그럼 어떻게</a:t>
          </a:r>
          <a:r>
            <a:rPr lang="ko-KR" sz="1800" kern="1200"/>
            <a:t> 안경</a:t>
          </a:r>
          <a:r>
            <a:rPr lang="en-US" altLang="ko-KR" sz="1800" kern="1200"/>
            <a:t>,</a:t>
          </a:r>
          <a:r>
            <a:rPr lang="ko-KR" sz="1800" kern="1200"/>
            <a:t>손목시계에서도 동기화가 완벽하게 되어 </a:t>
          </a:r>
          <a:r>
            <a:rPr lang="ko-KR" sz="1800" kern="1200" err="1"/>
            <a:t>토니스타크를</a:t>
          </a:r>
          <a:r>
            <a:rPr lang="ko-KR" sz="1800" kern="1200"/>
            <a:t> 도와줄까</a:t>
          </a:r>
          <a:r>
            <a:rPr lang="en-US" altLang="ko-KR" sz="1800" kern="1200"/>
            <a:t>?</a:t>
          </a:r>
        </a:p>
      </dsp:txBody>
      <dsp:txXfrm>
        <a:off x="1116415" y="1208654"/>
        <a:ext cx="4662503" cy="966593"/>
      </dsp:txXfrm>
    </dsp:sp>
    <dsp:sp modelId="{CADA8306-5BC7-466B-B271-CDBA1A3F5C32}">
      <dsp:nvSpPr>
        <dsp:cNvPr id="0" name=""/>
        <dsp:cNvSpPr/>
      </dsp:nvSpPr>
      <dsp:spPr>
        <a:xfrm>
          <a:off x="0" y="2416895"/>
          <a:ext cx="5778919" cy="9665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363DB-AF94-40D2-96C9-E3773A70A3D8}">
      <dsp:nvSpPr>
        <dsp:cNvPr id="0" name=""/>
        <dsp:cNvSpPr/>
      </dsp:nvSpPr>
      <dsp:spPr>
        <a:xfrm>
          <a:off x="292394" y="2634379"/>
          <a:ext cx="531626" cy="531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76466-DA99-4D53-A3DB-B88A9D6EF407}">
      <dsp:nvSpPr>
        <dsp:cNvPr id="0" name=""/>
        <dsp:cNvSpPr/>
      </dsp:nvSpPr>
      <dsp:spPr>
        <a:xfrm>
          <a:off x="1116415" y="2416895"/>
          <a:ext cx="4662503" cy="96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98" tIns="102298" rIns="102298" bIns="1022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클라우드를 이용하면 가능 하지 </a:t>
          </a:r>
          <a:r>
            <a:rPr lang="ko-KR" sz="1800" kern="1200" err="1"/>
            <a:t>않을까라는</a:t>
          </a:r>
          <a:r>
            <a:rPr lang="ko-KR" sz="1800" kern="1200"/>
            <a:t> 결론에 도달했다</a:t>
          </a:r>
          <a:r>
            <a:rPr lang="en-US" altLang="ko-KR" sz="1800" kern="1200"/>
            <a:t>.</a:t>
          </a:r>
          <a:endParaRPr lang="en-US" sz="1800" kern="1200"/>
        </a:p>
      </dsp:txBody>
      <dsp:txXfrm>
        <a:off x="1116415" y="2416895"/>
        <a:ext cx="4662503" cy="966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38ED5-BB51-4791-BB84-74DAAF0E253A}">
      <dsp:nvSpPr>
        <dsp:cNvPr id="0" name=""/>
        <dsp:cNvSpPr/>
      </dsp:nvSpPr>
      <dsp:spPr>
        <a:xfrm>
          <a:off x="0" y="463"/>
          <a:ext cx="10066773" cy="10838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4EE99-3C43-4A2A-9B18-A8A8D4896BCC}">
      <dsp:nvSpPr>
        <dsp:cNvPr id="0" name=""/>
        <dsp:cNvSpPr/>
      </dsp:nvSpPr>
      <dsp:spPr>
        <a:xfrm>
          <a:off x="327869" y="244332"/>
          <a:ext cx="596125" cy="59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CEC69-6972-42F0-8E57-0A91D8986A3F}">
      <dsp:nvSpPr>
        <dsp:cNvPr id="0" name=""/>
        <dsp:cNvSpPr/>
      </dsp:nvSpPr>
      <dsp:spPr>
        <a:xfrm>
          <a:off x="1251863" y="463"/>
          <a:ext cx="8814909" cy="108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09" tIns="114709" rIns="114709" bIns="11470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1.</a:t>
          </a:r>
          <a:r>
            <a:rPr kumimoji="1" lang="ko-KR" altLang="en-US" sz="2300" kern="1200"/>
            <a:t> </a:t>
          </a:r>
          <a:r>
            <a:rPr kumimoji="1" lang="ko-KR" sz="2300" kern="1200"/>
            <a:t>나</a:t>
          </a:r>
          <a:r>
            <a:rPr kumimoji="1" lang="ko-KR" altLang="en-US" sz="2300" kern="1200"/>
            <a:t>에 대해 잘 알고 있는 앱</a:t>
          </a:r>
          <a:endParaRPr lang="en-US" sz="2300" kern="1200"/>
        </a:p>
      </dsp:txBody>
      <dsp:txXfrm>
        <a:off x="1251863" y="463"/>
        <a:ext cx="8814909" cy="1083864"/>
      </dsp:txXfrm>
    </dsp:sp>
    <dsp:sp modelId="{FFDAE53B-A07F-42D3-A748-EAE9D40DA331}">
      <dsp:nvSpPr>
        <dsp:cNvPr id="0" name=""/>
        <dsp:cNvSpPr/>
      </dsp:nvSpPr>
      <dsp:spPr>
        <a:xfrm>
          <a:off x="0" y="1355294"/>
          <a:ext cx="10066773" cy="10838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DAD27-2E41-46D5-83B0-88CBE10E1D4F}">
      <dsp:nvSpPr>
        <dsp:cNvPr id="0" name=""/>
        <dsp:cNvSpPr/>
      </dsp:nvSpPr>
      <dsp:spPr>
        <a:xfrm>
          <a:off x="327869" y="1599163"/>
          <a:ext cx="596125" cy="59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B0A80-80AE-4AE9-86AE-C2D87E8F4512}">
      <dsp:nvSpPr>
        <dsp:cNvPr id="0" name=""/>
        <dsp:cNvSpPr/>
      </dsp:nvSpPr>
      <dsp:spPr>
        <a:xfrm>
          <a:off x="1251863" y="1355294"/>
          <a:ext cx="8814909" cy="108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09" tIns="114709" rIns="114709" bIns="11470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2.</a:t>
          </a:r>
          <a:r>
            <a:rPr kumimoji="1" lang="ko-KR" altLang="en-US" sz="2300" kern="1200"/>
            <a:t> 집에서 출발하기 전 내가 필요로 하는 모든 정보를 알려주는 앱</a:t>
          </a:r>
          <a:endParaRPr lang="ko-KR" altLang="en-US" sz="2300" kern="1200"/>
        </a:p>
      </dsp:txBody>
      <dsp:txXfrm>
        <a:off x="1251863" y="1355294"/>
        <a:ext cx="8814909" cy="1083864"/>
      </dsp:txXfrm>
    </dsp:sp>
    <dsp:sp modelId="{61024815-98D0-40D7-B3CB-60F4FB1DCBEC}">
      <dsp:nvSpPr>
        <dsp:cNvPr id="0" name=""/>
        <dsp:cNvSpPr/>
      </dsp:nvSpPr>
      <dsp:spPr>
        <a:xfrm>
          <a:off x="0" y="2710125"/>
          <a:ext cx="10066773" cy="10838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D438F-B45D-4962-8038-70B932415340}">
      <dsp:nvSpPr>
        <dsp:cNvPr id="0" name=""/>
        <dsp:cNvSpPr/>
      </dsp:nvSpPr>
      <dsp:spPr>
        <a:xfrm>
          <a:off x="327869" y="2953994"/>
          <a:ext cx="596125" cy="596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34EBF-FB2B-4D6A-9C26-A2B8C4D11215}">
      <dsp:nvSpPr>
        <dsp:cNvPr id="0" name=""/>
        <dsp:cNvSpPr/>
      </dsp:nvSpPr>
      <dsp:spPr>
        <a:xfrm>
          <a:off x="1251863" y="2710125"/>
          <a:ext cx="8814909" cy="1083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09" tIns="114709" rIns="114709" bIns="11470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3.</a:t>
          </a:r>
          <a:r>
            <a:rPr kumimoji="1" lang="ko-KR" altLang="en-US" sz="2300" kern="1200"/>
            <a:t> </a:t>
          </a:r>
          <a:r>
            <a:rPr kumimoji="1" lang="ko-KR" sz="2300" kern="1200"/>
            <a:t>내가 </a:t>
          </a:r>
          <a:r>
            <a:rPr kumimoji="1" lang="ko-KR" altLang="en-US" sz="2300" kern="1200"/>
            <a:t>관심있어</a:t>
          </a:r>
          <a:r>
            <a:rPr kumimoji="1" lang="ko-KR" sz="2300" kern="1200"/>
            <a:t> 할 정보를 </a:t>
          </a:r>
          <a:r>
            <a:rPr kumimoji="1" lang="ko-KR" altLang="en-US" sz="2300" kern="1200"/>
            <a:t>추천해</a:t>
          </a:r>
          <a:r>
            <a:rPr kumimoji="1" lang="ko-KR" sz="2300" kern="1200"/>
            <a:t>주는 </a:t>
          </a:r>
          <a:r>
            <a:rPr lang="ko-KR" altLang="en-US" sz="2300" kern="1200">
              <a:latin typeface="Tw Cen MT" panose="020F0302020204030204"/>
            </a:rPr>
            <a:t>앱</a:t>
          </a:r>
          <a:endParaRPr lang="en-US" sz="2300" kern="1200"/>
        </a:p>
      </dsp:txBody>
      <dsp:txXfrm>
        <a:off x="1251863" y="2710125"/>
        <a:ext cx="8814909" cy="1083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ACCCF-CE83-40A3-8DBF-56E0326F7AAD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9AF4D-5883-4F26-AC20-9E28DA464999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D9A7-8346-4E98-94A7-49A3EE821C41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600" kern="1200"/>
            <a:t>1.</a:t>
          </a:r>
          <a:r>
            <a:rPr kumimoji="1" lang="ko-KR" sz="1600" kern="1200"/>
            <a:t>매일 같은 시간 같은 날에 출퇴근하는 직장인</a:t>
          </a:r>
          <a:endParaRPr lang="en-US" sz="1600" kern="1200"/>
        </a:p>
      </dsp:txBody>
      <dsp:txXfrm>
        <a:off x="1114199" y="2973040"/>
        <a:ext cx="3600000" cy="720000"/>
      </dsp:txXfrm>
    </dsp:sp>
    <dsp:sp modelId="{EF14BACC-F8FE-4415-8D7C-9A5AAA5850DF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604D-BD85-4024-A74E-C19C9E7263AA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40E7E-11F4-4B9E-880A-E4A76FE79342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600" kern="1200"/>
            <a:t>2.</a:t>
          </a:r>
          <a:r>
            <a:rPr kumimoji="1" lang="ko-KR" sz="1600" kern="1200"/>
            <a:t>매주 같은 강의를 들으러 등교하는 학생들</a:t>
          </a:r>
          <a:endParaRPr lang="en-US" sz="1600" kern="1200"/>
        </a:p>
      </dsp:txBody>
      <dsp:txXfrm>
        <a:off x="5344199" y="2973040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57299-8BD8-44CE-A8D3-C5CAFAE1A3B6}">
      <dsp:nvSpPr>
        <dsp:cNvPr id="0" name=""/>
        <dsp:cNvSpPr/>
      </dsp:nvSpPr>
      <dsp:spPr>
        <a:xfrm>
          <a:off x="0" y="3091276"/>
          <a:ext cx="6582555" cy="20282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이 데이터를 바탕으로</a:t>
          </a:r>
          <a:r>
            <a:rPr lang="ko-KR" sz="2100" kern="1200">
              <a:solidFill>
                <a:srgbClr val="FFFF00"/>
              </a:solidFill>
            </a:rPr>
            <a:t> </a:t>
          </a:r>
          <a:r>
            <a:rPr lang="en-US" sz="2100" kern="1200">
              <a:solidFill>
                <a:srgbClr val="FFFF00"/>
              </a:solidFill>
            </a:rPr>
            <a:t>2</a:t>
          </a:r>
          <a:r>
            <a:rPr lang="ko-KR" sz="2100" kern="1200">
              <a:solidFill>
                <a:srgbClr val="FFFF00"/>
              </a:solidFill>
            </a:rPr>
            <a:t>주차</a:t>
          </a:r>
          <a:r>
            <a:rPr lang="ko-KR" sz="2100" kern="1200"/>
            <a:t>부터 사용자에게 맞춤정보를 제공한다</a:t>
          </a:r>
          <a:r>
            <a:rPr lang="en-US" sz="2100" kern="1200"/>
            <a:t>.</a:t>
          </a:r>
        </a:p>
      </dsp:txBody>
      <dsp:txXfrm>
        <a:off x="0" y="3091276"/>
        <a:ext cx="6582555" cy="2028212"/>
      </dsp:txXfrm>
    </dsp:sp>
    <dsp:sp modelId="{A38F1348-1854-44B5-9DFC-6300CFC68468}">
      <dsp:nvSpPr>
        <dsp:cNvPr id="0" name=""/>
        <dsp:cNvSpPr/>
      </dsp:nvSpPr>
      <dsp:spPr>
        <a:xfrm rot="10800000">
          <a:off x="0" y="2309"/>
          <a:ext cx="6582555" cy="3119390"/>
        </a:xfrm>
        <a:prstGeom prst="upArrowCallout">
          <a:avLst/>
        </a:prstGeom>
        <a:solidFill>
          <a:schemeClr val="accent2">
            <a:hueOff val="-1498948"/>
            <a:satOff val="-416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100" kern="1200"/>
            <a:t>앱의 설치 후</a:t>
          </a:r>
          <a:r>
            <a:rPr kumimoji="1" lang="en-US" sz="2100" kern="1200"/>
            <a:t>, </a:t>
          </a:r>
          <a:r>
            <a:rPr kumimoji="1" lang="ko-KR" sz="2100" kern="1200"/>
            <a:t>첫 일주일간 사용자의 위치기반 데이터를 이용하여 </a:t>
          </a:r>
          <a:r>
            <a:rPr kumimoji="1" lang="ko-KR" sz="2100" kern="1200">
              <a:solidFill>
                <a:srgbClr val="FFFF00"/>
              </a:solidFill>
            </a:rPr>
            <a:t>사용자가 방문한 장소</a:t>
          </a:r>
          <a:r>
            <a:rPr kumimoji="1" lang="en-US" sz="2100" kern="1200">
              <a:solidFill>
                <a:srgbClr val="FFFF00"/>
              </a:solidFill>
            </a:rPr>
            <a:t>, </a:t>
          </a:r>
          <a:r>
            <a:rPr kumimoji="1" lang="ko-KR" sz="2100" kern="1200">
              <a:solidFill>
                <a:srgbClr val="FFFF00"/>
              </a:solidFill>
            </a:rPr>
            <a:t>직장 혹은 학교</a:t>
          </a:r>
          <a:r>
            <a:rPr kumimoji="1" lang="ko-KR" sz="2100" kern="1200"/>
            <a:t>까지의 이동 시간 등을 클라우드 내 데이터베이스에 저장한다</a:t>
          </a:r>
          <a:r>
            <a:rPr kumimoji="1" lang="en-US" sz="2100" kern="1200"/>
            <a:t>.</a:t>
          </a:r>
          <a:endParaRPr lang="en-US" sz="2100" kern="1200"/>
        </a:p>
      </dsp:txBody>
      <dsp:txXfrm rot="10800000">
        <a:off x="0" y="2309"/>
        <a:ext cx="6582555" cy="202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57299-8BD8-44CE-A8D3-C5CAFAE1A3B6}">
      <dsp:nvSpPr>
        <dsp:cNvPr id="0" name=""/>
        <dsp:cNvSpPr/>
      </dsp:nvSpPr>
      <dsp:spPr>
        <a:xfrm>
          <a:off x="0" y="1873929"/>
          <a:ext cx="4642918" cy="615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/>
            <a:t>조금더</a:t>
          </a:r>
          <a:r>
            <a:rPr lang="en-US" altLang="ko-KR" sz="1300" kern="1200"/>
            <a:t> </a:t>
          </a:r>
          <a:r>
            <a:rPr lang="ko-KR" altLang="en-US" sz="1300" kern="1200"/>
            <a:t>완성도</a:t>
          </a:r>
          <a:r>
            <a:rPr lang="en-US" altLang="ko-KR" sz="1300" kern="1200"/>
            <a:t> </a:t>
          </a:r>
          <a:r>
            <a:rPr lang="ko-KR" altLang="en-US" sz="1300" kern="1200"/>
            <a:t>높은</a:t>
          </a:r>
          <a:r>
            <a:rPr lang="en-US" altLang="ko-KR" sz="1300" kern="1200"/>
            <a:t> </a:t>
          </a:r>
          <a:r>
            <a:rPr lang="ko-KR" altLang="en-US" sz="1300" kern="1200"/>
            <a:t>앱</a:t>
          </a:r>
          <a:r>
            <a:rPr lang="en-US" altLang="ko-KR" sz="1300" kern="1200"/>
            <a:t> </a:t>
          </a:r>
          <a:r>
            <a:rPr lang="ko-KR" altLang="en-US" sz="1300" kern="1200"/>
            <a:t>개발에</a:t>
          </a:r>
          <a:r>
            <a:rPr lang="en-US" altLang="ko-KR" sz="1300" kern="1200"/>
            <a:t> </a:t>
          </a:r>
          <a:r>
            <a:rPr lang="ko-KR" altLang="en-US" sz="1300" kern="1200"/>
            <a:t>집중</a:t>
          </a:r>
          <a:r>
            <a:rPr lang="ko-KR" altLang="en-US" sz="1300" kern="1200">
              <a:latin typeface="Tw Cen MT" panose="020F0302020204030204"/>
            </a:rPr>
            <a:t>.</a:t>
          </a:r>
          <a:endParaRPr lang="en-US" altLang="ko-KR" sz="1300" kern="1200"/>
        </a:p>
      </dsp:txBody>
      <dsp:txXfrm>
        <a:off x="0" y="1873929"/>
        <a:ext cx="4642918" cy="615065"/>
      </dsp:txXfrm>
    </dsp:sp>
    <dsp:sp modelId="{2496470A-B348-4E08-8A2B-21BA65E362F1}">
      <dsp:nvSpPr>
        <dsp:cNvPr id="0" name=""/>
        <dsp:cNvSpPr/>
      </dsp:nvSpPr>
      <dsp:spPr>
        <a:xfrm rot="10800000">
          <a:off x="0" y="937184"/>
          <a:ext cx="4642918" cy="945970"/>
        </a:xfrm>
        <a:prstGeom prst="upArrowCallout">
          <a:avLst/>
        </a:prstGeom>
        <a:solidFill>
          <a:schemeClr val="accent2">
            <a:hueOff val="-749474"/>
            <a:satOff val="-208"/>
            <a:lumOff val="-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나머지 모든 것은 </a:t>
          </a:r>
          <a:r>
            <a:rPr lang="ko-KR" altLang="en-US" sz="1300" kern="1200">
              <a:latin typeface="Tw Cen MT" panose="020F0302020204030204"/>
            </a:rPr>
            <a:t>네이버플랫폼에서</a:t>
          </a:r>
          <a:r>
            <a:rPr lang="ko-KR" sz="1300" kern="1200"/>
            <a:t> 설정,관리</a:t>
          </a:r>
          <a:r>
            <a:rPr lang="ko-KR" altLang="en-US" sz="1300" kern="1200">
              <a:latin typeface="Tw Cen MT" panose="020F0302020204030204"/>
            </a:rPr>
            <a:t>.</a:t>
          </a:r>
        </a:p>
      </dsp:txBody>
      <dsp:txXfrm rot="10800000">
        <a:off x="0" y="937184"/>
        <a:ext cx="4642918" cy="614663"/>
      </dsp:txXfrm>
    </dsp:sp>
    <dsp:sp modelId="{D3082624-1756-4BD3-A5F1-E85877141743}">
      <dsp:nvSpPr>
        <dsp:cNvPr id="0" name=""/>
        <dsp:cNvSpPr/>
      </dsp:nvSpPr>
      <dsp:spPr>
        <a:xfrm rot="10800000">
          <a:off x="0" y="440"/>
          <a:ext cx="4642918" cy="945970"/>
        </a:xfrm>
        <a:prstGeom prst="upArrowCallout">
          <a:avLst/>
        </a:prstGeom>
        <a:solidFill>
          <a:schemeClr val="accent2">
            <a:hueOff val="-1498948"/>
            <a:satOff val="-416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u="none" strike="noStrike" kern="1200" cap="none" baseline="0" noProof="0">
              <a:latin typeface="Tw Cen MT" panose="020F0302020204030204"/>
            </a:rPr>
            <a:t>paas</a:t>
          </a:r>
          <a:r>
            <a:rPr lang="en-US" altLang="ko-KR" sz="1300" b="0" i="0" u="none" strike="noStrike" kern="1200" cap="none" baseline="0" noProof="0"/>
            <a:t> </a:t>
          </a:r>
          <a:r>
            <a:rPr lang="ko-KR" sz="1300" b="0" i="0" u="none" strike="noStrike" kern="1200" cap="none" baseline="0" noProof="0"/>
            <a:t>서비스를 이용, </a:t>
          </a:r>
          <a:r>
            <a:rPr lang="ko-KR" altLang="en-US" sz="1300" b="0" i="0" u="none" strike="noStrike" kern="1200" cap="none" baseline="0" noProof="0">
              <a:latin typeface="Tw Cen MT" panose="020F0302020204030204"/>
            </a:rPr>
            <a:t>어플리케이션 개발과</a:t>
          </a:r>
          <a:r>
            <a:rPr lang="ko-KR" sz="1300" b="0" i="0" u="none" strike="noStrike" kern="1200" cap="none" baseline="0" noProof="0"/>
            <a:t> 데이터수집에 집중</a:t>
          </a:r>
          <a:r>
            <a:rPr lang="ko-KR" altLang="en-US" sz="1300" b="0" i="0" u="none" strike="noStrike" kern="1200" cap="none" baseline="0" noProof="0">
              <a:solidFill>
                <a:srgbClr val="010000"/>
              </a:solidFill>
              <a:latin typeface="Tw Cen MT"/>
            </a:rPr>
            <a:t>.</a:t>
          </a:r>
        </a:p>
      </dsp:txBody>
      <dsp:txXfrm rot="10800000">
        <a:off x="0" y="440"/>
        <a:ext cx="4642918" cy="614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FDFFE-34ED-284C-8A81-A0E324DEBCBE}" type="datetimeFigureOut">
              <a:rPr kumimoji="1" lang="x-none" altLang="en-US" smtClean="0"/>
              <a:t>4/11/2021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4981-CBBA-954F-AE07-8F2DD76F9B2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6934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84981-CBBA-954F-AE07-8F2DD76F9B27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5932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84981-CBBA-954F-AE07-8F2DD76F9B27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394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84981-CBBA-954F-AE07-8F2DD76F9B27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7053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84981-CBBA-954F-AE07-8F2DD76F9B27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3339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84981-CBBA-954F-AE07-8F2DD76F9B27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2771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84981-CBBA-954F-AE07-8F2DD76F9B27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384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1321" y="337934"/>
            <a:ext cx="5275369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7524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391320" y="365130"/>
            <a:ext cx="5473861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1321" y="337934"/>
            <a:ext cx="5275369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4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  <p:sldLayoutId id="2147483759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36.png"/><Relationship Id="rId7" Type="http://schemas.openxmlformats.org/officeDocument/2006/relationships/diagramData" Target="../diagrams/data6.xml"/><Relationship Id="rId12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microsoft.com/office/2007/relationships/diagramDrawing" Target="../diagrams/drawing6.xml"/><Relationship Id="rId5" Type="http://schemas.openxmlformats.org/officeDocument/2006/relationships/image" Target="../media/image53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37.svg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7.sv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F0D9D-6861-4787-A914-19AF43E72EEC}"/>
              </a:ext>
            </a:extLst>
          </p:cNvPr>
          <p:cNvSpPr/>
          <p:nvPr/>
        </p:nvSpPr>
        <p:spPr>
          <a:xfrm>
            <a:off x="1732" y="2564823"/>
            <a:ext cx="5997286" cy="21180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4E1AC-2BC4-4A66-B8E2-4367DE4F8BBE}"/>
              </a:ext>
            </a:extLst>
          </p:cNvPr>
          <p:cNvSpPr txBox="1"/>
          <p:nvPr/>
        </p:nvSpPr>
        <p:spPr>
          <a:xfrm>
            <a:off x="269522" y="2710283"/>
            <a:ext cx="5945326" cy="1435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err="1">
                <a:solidFill>
                  <a:schemeClr val="bg1"/>
                </a:solidFill>
                <a:ea typeface="+mn-lt"/>
                <a:cs typeface="+mn-lt"/>
              </a:rPr>
              <a:t>오픈인프라</a:t>
            </a:r>
            <a:r>
              <a:rPr lang="ko-KR" altLang="en-US" sz="4400">
                <a:solidFill>
                  <a:schemeClr val="bg1"/>
                </a:solidFill>
                <a:ea typeface="+mn-lt"/>
                <a:cs typeface="+mn-lt"/>
              </a:rPr>
              <a:t> 경진대회 공모전 개발계획서</a:t>
            </a:r>
            <a:endParaRPr lang="en-US" sz="4400">
              <a:solidFill>
                <a:schemeClr val="bg1"/>
              </a:solidFill>
              <a:ea typeface="+mj-e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0F638A-87B5-49A0-9F72-D2E55A7F5F95}"/>
              </a:ext>
            </a:extLst>
          </p:cNvPr>
          <p:cNvCxnSpPr/>
          <p:nvPr/>
        </p:nvCxnSpPr>
        <p:spPr>
          <a:xfrm>
            <a:off x="-2598" y="4127787"/>
            <a:ext cx="5766953" cy="17318"/>
          </a:xfrm>
          <a:prstGeom prst="straightConnector1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6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C7902-9F19-3D4E-B82F-159B78C4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4800" b="1"/>
              <a:t>앱의 타겟층 </a:t>
            </a:r>
            <a:r>
              <a:rPr kumimoji="1" lang="en-US" sz="4800" b="1"/>
              <a:t>(</a:t>
            </a:r>
            <a:r>
              <a:rPr kumimoji="1" lang="ko-KR" altLang="en-US" sz="4800" b="1"/>
              <a:t>주 사용대상</a:t>
            </a:r>
            <a:r>
              <a:rPr kumimoji="1" lang="en-US" sz="4800" b="1"/>
              <a:t>)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4A3CEFFB-BA07-41C7-8FD5-C6D16D827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4796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4611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C7902-9F19-3D4E-B82F-159B78C4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4800" b="1"/>
              <a:t>앱의 기능 및 구성</a:t>
            </a:r>
            <a:r>
              <a:rPr lang="en-US" sz="4800" b="1"/>
              <a:t>(1)</a:t>
            </a:r>
            <a:endParaRPr lang="en-US" altLang="ko-KR" sz="4800"/>
          </a:p>
          <a:p>
            <a:pPr algn="r">
              <a:lnSpc>
                <a:spcPct val="90000"/>
              </a:lnSpc>
            </a:pPr>
            <a:endParaRPr lang="en-US" sz="4800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CB0A44A7-A7F9-49FE-B274-8AEF3CA2E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520074"/>
              </p:ext>
            </p:extLst>
          </p:nvPr>
        </p:nvGraphicFramePr>
        <p:xfrm>
          <a:off x="5047151" y="59430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7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27542D-2A79-4F45-B2AF-C26C997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807" y="687479"/>
            <a:ext cx="51206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앱의 기능 및 구성</a:t>
            </a:r>
            <a:r>
              <a:rPr lang="en-US" altLang="ko-KR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(2)</a:t>
            </a:r>
            <a:endParaRPr lang="en-US" altLang="ko-KR" sz="40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081AA034-16A9-4A1D-8930-6E4B4918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64808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60880D26-A917-4A7E-B7BE-94B125D2C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DEB61806-CA4F-4A34-9AE0-AAFCA5FF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3A39B6FE-D6B6-44E3-AE4F-8CCDAF1A4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D815FE6-1030-410C-B571-B99F4D203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DB748507-4C06-491D-B41C-C1615D5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EB197D10-5A99-49C8-8BE1-9174B7B56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22A7A535-1B64-4981-94AE-0D09083E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22E343AB-1141-474F-A8A9-D18E9619E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C7847A9-6655-450B-9D0E-969465BFE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913B28C-A300-4ADA-A368-601E1588A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8345855-BAC3-4BD4-99C3-4F3517591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E52172EC-400B-414C-9709-010260AA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6105580-8F2E-4524-B1DE-7217ACEE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368269B-8FA3-45BA-B623-29C99342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5BF368-77E0-4E07-B646-66BD4D3DF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B186BBD-4EF7-4C4D-A9F1-8CA8BE811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7186C77B-1BD0-431D-BEA8-C55B0A00C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763F301-266C-4B20-A013-A3BCA72DD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EFD61696-59C7-43AB-B481-763F61AA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D06F3975-4749-4813-83A0-154B430A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7D8FD2-480C-479A-94E2-CA42FF38FC77}"/>
              </a:ext>
            </a:extLst>
          </p:cNvPr>
          <p:cNvSpPr txBox="1"/>
          <p:nvPr/>
        </p:nvSpPr>
        <p:spPr>
          <a:xfrm>
            <a:off x="6464807" y="3176337"/>
            <a:ext cx="5120640" cy="2922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#</a:t>
            </a:r>
            <a:r>
              <a:rPr lang="ko-KR" altLang="en-US"/>
              <a:t>로그인 화면</a:t>
            </a:r>
            <a:endParaRPr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사용자로부터 성별</a:t>
            </a:r>
            <a:r>
              <a:rPr lang="en-US" altLang="ko-KR"/>
              <a:t>, </a:t>
            </a:r>
            <a:r>
              <a:rPr lang="ko-KR" altLang="en-US"/>
              <a:t>나이만 입력받는다</a:t>
            </a:r>
            <a:r>
              <a:rPr lang="en-US" altLang="ko-KR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그 외의 정보는 일체 입력받지</a:t>
            </a:r>
            <a:r>
              <a:rPr lang="en-US" altLang="ko-KR"/>
              <a:t> </a:t>
            </a:r>
            <a:r>
              <a:rPr lang="ko-KR" altLang="en-US"/>
              <a:t>않고</a:t>
            </a:r>
            <a:r>
              <a:rPr lang="en-US" altLang="ko-KR"/>
              <a:t>, </a:t>
            </a:r>
            <a:r>
              <a:rPr lang="ko-KR" altLang="en-US"/>
              <a:t>위치정보수집 권한을 얻는다</a:t>
            </a:r>
            <a:r>
              <a:rPr lang="en-US" altLang="ko-KR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사용자의 자세한 정보를 입력 받지 않음으로써 개인정보 보안에 이점이 있다</a:t>
            </a:r>
            <a:r>
              <a:rPr lang="en-US" altLang="ko-KR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16" y="191096"/>
            <a:ext cx="4667250" cy="61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840"/>
            <a:ext cx="4666667" cy="6561905"/>
          </a:xfrm>
          <a:prstGeom prst="rect">
            <a:avLst/>
          </a:prstGeom>
          <a:noFill/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19C17518-452C-47CA-AE66-0B3C6CF1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90" y="5499507"/>
            <a:ext cx="2151290" cy="11262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72301C-AB46-4059-AFAF-D15D676C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앱의 기능 및 구성</a:t>
            </a:r>
            <a:r>
              <a:rPr lang="en-US" altLang="ko-KR" sz="440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(3)</a:t>
            </a:r>
            <a:endParaRPr lang="en-US" altLang="ko-KR" sz="44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652B1-EB11-42A6-AB5E-374A7849476A}"/>
              </a:ext>
            </a:extLst>
          </p:cNvPr>
          <p:cNvSpPr txBox="1"/>
          <p:nvPr/>
        </p:nvSpPr>
        <p:spPr>
          <a:xfrm>
            <a:off x="5016231" y="216408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500">
                <a:latin typeface="Malgun Gothic"/>
                <a:ea typeface="맑은 고딕"/>
              </a:rPr>
              <a:t>#</a:t>
            </a:r>
            <a:r>
              <a:rPr lang="ko-KR" altLang="en-US" sz="2500" err="1">
                <a:latin typeface="Malgun Gothic"/>
                <a:ea typeface="Malgun Gothic"/>
              </a:rPr>
              <a:t>메인화면</a:t>
            </a:r>
            <a:endParaRPr lang="en-US" altLang="ko-KR" sz="2500">
              <a:latin typeface="Malgun Gothic"/>
              <a:ea typeface="Malgun Gothic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500">
              <a:latin typeface="Malgun Gothic"/>
              <a:ea typeface="Malgun Gothic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앱 </a:t>
            </a:r>
            <a:r>
              <a:rPr lang="ko-KR" altLang="en-US" sz="2000" err="1">
                <a:latin typeface="Malgun Gothic"/>
                <a:ea typeface="Malgun Gothic"/>
              </a:rPr>
              <a:t>실행시</a:t>
            </a:r>
            <a:r>
              <a:rPr lang="en-US" altLang="ko-KR" sz="2000">
                <a:latin typeface="Malgun Gothic"/>
                <a:ea typeface="맑은 고딕"/>
              </a:rPr>
              <a:t> </a:t>
            </a:r>
            <a:r>
              <a:rPr lang="ko-KR" altLang="en-US" sz="2000">
                <a:latin typeface="Malgun Gothic"/>
                <a:ea typeface="Malgun Gothic"/>
              </a:rPr>
              <a:t>기본 화면이다</a:t>
            </a:r>
            <a:r>
              <a:rPr lang="en-US" altLang="ko-KR" sz="2000">
                <a:latin typeface="Malgun Gothic"/>
                <a:ea typeface="맑은 고딕"/>
              </a:rPr>
              <a:t>.</a:t>
            </a: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앱의 상단부분엔 금일의 기온</a:t>
            </a:r>
            <a:r>
              <a:rPr lang="en-US" altLang="ko-KR" sz="2000">
                <a:latin typeface="Malgun Gothic"/>
                <a:ea typeface="맑은 고딕"/>
              </a:rPr>
              <a:t>, </a:t>
            </a:r>
            <a:r>
              <a:rPr lang="ko-KR" altLang="en-US" sz="2000">
                <a:latin typeface="Malgun Gothic"/>
                <a:ea typeface="Malgun Gothic"/>
              </a:rPr>
              <a:t>미세먼지</a:t>
            </a:r>
            <a:r>
              <a:rPr lang="en-US" altLang="ko-KR" sz="2000">
                <a:latin typeface="Malgun Gothic"/>
                <a:ea typeface="맑은 고딕"/>
              </a:rPr>
              <a:t> </a:t>
            </a:r>
            <a:r>
              <a:rPr lang="ko-KR" altLang="en-US" sz="2000">
                <a:latin typeface="Malgun Gothic"/>
                <a:ea typeface="Malgun Gothic"/>
              </a:rPr>
              <a:t>및</a:t>
            </a:r>
            <a:r>
              <a:rPr lang="en-US" altLang="ko-KR" sz="2000">
                <a:latin typeface="Malgun Gothic"/>
                <a:ea typeface="맑은 고딕"/>
              </a:rPr>
              <a:t> </a:t>
            </a:r>
            <a:r>
              <a:rPr lang="ko-KR" altLang="en-US" sz="2000">
                <a:latin typeface="Malgun Gothic"/>
                <a:ea typeface="Malgun Gothic"/>
              </a:rPr>
              <a:t>기상정보를 보여준다</a:t>
            </a:r>
            <a:r>
              <a:rPr lang="en-US" altLang="ko-KR" sz="2000">
                <a:latin typeface="Malgun Gothic"/>
                <a:ea typeface="맑은 고딕"/>
              </a:rPr>
              <a:t>.</a:t>
            </a: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altLang="ko-KR" sz="2000">
                <a:latin typeface="Malgun Gothic"/>
                <a:ea typeface="맑은 고딕"/>
                <a:cs typeface="Calibri"/>
              </a:rPr>
              <a:t>예시  &lt;출처-네이버&gt;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5D9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0F1C61F-737A-4D86-9030-A5B41400A822}"/>
              </a:ext>
            </a:extLst>
          </p:cNvPr>
          <p:cNvSpPr/>
          <p:nvPr/>
        </p:nvSpPr>
        <p:spPr>
          <a:xfrm>
            <a:off x="404585" y="1438727"/>
            <a:ext cx="3835400" cy="732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E5EA8D-7DF7-4B49-BEF8-638DBA785063}"/>
              </a:ext>
            </a:extLst>
          </p:cNvPr>
          <p:cNvCxnSpPr/>
          <p:nvPr/>
        </p:nvCxnSpPr>
        <p:spPr>
          <a:xfrm flipH="1">
            <a:off x="2291444" y="2164443"/>
            <a:ext cx="18143" cy="3537856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>
            <a:extLst>
              <a:ext uri="{FF2B5EF4-FFF2-40B4-BE49-F238E27FC236}">
                <a16:creationId xmlns:a16="http://schemas.microsoft.com/office/drawing/2014/main" id="{076DEA53-6FD3-465D-BC0D-256FF942A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385" y="5771946"/>
            <a:ext cx="2743200" cy="5806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7C0FAC-5575-483F-BCC8-4378B1A5811E}"/>
              </a:ext>
            </a:extLst>
          </p:cNvPr>
          <p:cNvSpPr/>
          <p:nvPr/>
        </p:nvSpPr>
        <p:spPr>
          <a:xfrm>
            <a:off x="5183050" y="5420721"/>
            <a:ext cx="5305334" cy="1295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112027-47A4-4346-A4EE-1C4012527E8C}"/>
              </a:ext>
            </a:extLst>
          </p:cNvPr>
          <p:cNvCxnSpPr/>
          <p:nvPr/>
        </p:nvCxnSpPr>
        <p:spPr>
          <a:xfrm>
            <a:off x="2291444" y="5676765"/>
            <a:ext cx="2778759" cy="7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278"/>
            <a:ext cx="4666667" cy="65619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6D08E1-6EED-4AF9-874E-34083C5E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앱의 기능 및 구성</a:t>
            </a:r>
            <a:r>
              <a:rPr lang="en-US" altLang="ko-KR" sz="440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(4)</a:t>
            </a:r>
            <a:endParaRPr lang="en-US" altLang="ko-KR" sz="44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65061-B81D-4737-9D76-348A0512CCEF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latin typeface="Malgun Gothic"/>
                <a:ea typeface="Malgun Gothic"/>
                <a:cs typeface="Aharoni"/>
              </a:rPr>
              <a:t>중단 왼쪽엔 자주 방문하는 장소를 빈도수로 정렬하여 </a:t>
            </a:r>
            <a:r>
              <a:rPr lang="en-US" altLang="ko-KR" sz="2000">
                <a:latin typeface="Malgun Gothic"/>
                <a:ea typeface="맑은 고딕"/>
                <a:cs typeface="Aharoni"/>
              </a:rPr>
              <a:t>3</a:t>
            </a:r>
            <a:r>
              <a:rPr lang="ko-KR" altLang="en-US" sz="2000">
                <a:latin typeface="Malgun Gothic"/>
                <a:ea typeface="Malgun Gothic"/>
                <a:cs typeface="Aharoni"/>
              </a:rPr>
              <a:t>곳까지 띄워준다</a:t>
            </a:r>
            <a:r>
              <a:rPr lang="en-US" altLang="ko-KR" sz="2000">
                <a:latin typeface="Malgun Gothic"/>
                <a:ea typeface="맑은 고딕"/>
                <a:cs typeface="Aharoni"/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latin typeface="Malgun Gothic"/>
                <a:ea typeface="Malgun Gothic"/>
                <a:cs typeface="Aharoni"/>
              </a:rPr>
              <a:t>기본 화면에선 현 위치에서의 간결한 대중교통 도착 예정 정보를 보여주고</a:t>
            </a:r>
            <a:endParaRPr lang="en-US" altLang="ko-KR" sz="2000">
              <a:latin typeface="Malgun Gothic"/>
              <a:ea typeface="Malgun Gothic"/>
              <a:cs typeface="Aharon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latin typeface="Malgun Gothic"/>
                <a:ea typeface="Malgun Gothic"/>
                <a:cs typeface="Aharoni"/>
              </a:rPr>
              <a:t>이를 클릭하면 현 위치부터 해당 장소까지 가는 루트와 이용할 교통수단을 알려준다</a:t>
            </a:r>
            <a:r>
              <a:rPr lang="en-US" altLang="ko-KR" sz="2000">
                <a:latin typeface="Malgun Gothic"/>
                <a:ea typeface="맑은 고딕"/>
                <a:cs typeface="Aharoni"/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>
                <a:latin typeface="Malgun Gothic"/>
                <a:ea typeface="맑은 고딕"/>
                <a:cs typeface="Calibri"/>
              </a:rPr>
              <a:t>-예시  &lt;출처-네이버&gt;</a:t>
            </a:r>
            <a:endParaRPr lang="en-US" sz="2000">
              <a:latin typeface="Malgun Gothic"/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>
              <a:ea typeface="맑은 고딕"/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5D9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A29633-BE97-4B85-866A-1F1261EAA9CA}"/>
              </a:ext>
            </a:extLst>
          </p:cNvPr>
          <p:cNvSpPr/>
          <p:nvPr/>
        </p:nvSpPr>
        <p:spPr>
          <a:xfrm>
            <a:off x="422729" y="2436585"/>
            <a:ext cx="2973614" cy="2937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F5E8D3-58E7-4884-BD92-16C2AA8BD5DB}"/>
              </a:ext>
            </a:extLst>
          </p:cNvPr>
          <p:cNvCxnSpPr/>
          <p:nvPr/>
        </p:nvCxnSpPr>
        <p:spPr>
          <a:xfrm>
            <a:off x="2028374" y="5370286"/>
            <a:ext cx="0" cy="882876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BC3B1-D7FC-44A4-B743-79EAB228BED8}"/>
              </a:ext>
            </a:extLst>
          </p:cNvPr>
          <p:cNvCxnSpPr/>
          <p:nvPr/>
        </p:nvCxnSpPr>
        <p:spPr>
          <a:xfrm>
            <a:off x="2028374" y="6219371"/>
            <a:ext cx="2946396" cy="7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9621C-8059-4702-B5D1-7E04288F3321}"/>
              </a:ext>
            </a:extLst>
          </p:cNvPr>
          <p:cNvSpPr/>
          <p:nvPr/>
        </p:nvSpPr>
        <p:spPr>
          <a:xfrm>
            <a:off x="5294084" y="5713184"/>
            <a:ext cx="6856185" cy="1142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6F5CFBD4-3755-47A7-B148-074D85A8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5767681"/>
            <a:ext cx="6629400" cy="9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095"/>
            <a:ext cx="4666667" cy="65619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F947D0-A8CC-4A60-9626-EA446956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앱의 기능 및 구성</a:t>
            </a:r>
            <a:r>
              <a:rPr lang="en-US" altLang="ko-KR" sz="440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(5)</a:t>
            </a:r>
            <a:endParaRPr lang="en-US" altLang="ko-KR" sz="44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D170B-3776-493C-827A-A7B882E829FB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중단 오른쪽엔 </a:t>
            </a:r>
            <a:r>
              <a:rPr lang="en-US" altLang="ko-KR" sz="2000">
                <a:latin typeface="Malgun Gothic"/>
                <a:ea typeface="맑은 고딕"/>
              </a:rPr>
              <a:t>3</a:t>
            </a:r>
            <a:r>
              <a:rPr lang="ko-KR" altLang="en-US" sz="2000">
                <a:latin typeface="Malgun Gothic"/>
                <a:ea typeface="Malgun Gothic"/>
              </a:rPr>
              <a:t>가지의 카테고리를 띄워준다</a:t>
            </a:r>
            <a:r>
              <a:rPr lang="en-US" altLang="ko-KR" sz="2000">
                <a:latin typeface="Malgun Gothic"/>
                <a:ea typeface="맑은 고딕"/>
              </a:rPr>
              <a:t>(</a:t>
            </a:r>
            <a:r>
              <a:rPr lang="ko-KR" altLang="en-US" sz="2000">
                <a:latin typeface="Malgun Gothic"/>
                <a:ea typeface="Malgun Gothic"/>
              </a:rPr>
              <a:t>예</a:t>
            </a:r>
            <a:r>
              <a:rPr lang="en-US" altLang="ko-KR" sz="2000">
                <a:latin typeface="Malgun Gothic"/>
                <a:ea typeface="맑은 고딕"/>
              </a:rPr>
              <a:t>: </a:t>
            </a:r>
            <a:r>
              <a:rPr lang="ko-KR" altLang="en-US" sz="2000">
                <a:latin typeface="Malgun Gothic"/>
                <a:ea typeface="Malgun Gothic"/>
              </a:rPr>
              <a:t>카페</a:t>
            </a:r>
            <a:r>
              <a:rPr lang="en-US" altLang="ko-KR" sz="2000">
                <a:latin typeface="Malgun Gothic"/>
                <a:ea typeface="맑은 고딕"/>
              </a:rPr>
              <a:t>, </a:t>
            </a:r>
            <a:r>
              <a:rPr lang="ko-KR" altLang="en-US" sz="2000">
                <a:latin typeface="Malgun Gothic"/>
                <a:ea typeface="Malgun Gothic"/>
              </a:rPr>
              <a:t>식당</a:t>
            </a:r>
            <a:r>
              <a:rPr lang="en-US" altLang="ko-KR" sz="2000">
                <a:latin typeface="Malgun Gothic"/>
                <a:ea typeface="맑은 고딕"/>
              </a:rPr>
              <a:t>, </a:t>
            </a:r>
            <a:r>
              <a:rPr lang="ko-KR" altLang="en-US" sz="2000">
                <a:latin typeface="Malgun Gothic"/>
                <a:ea typeface="Malgun Gothic"/>
              </a:rPr>
              <a:t>유흥</a:t>
            </a:r>
            <a:r>
              <a:rPr lang="en-US" altLang="ko-KR" sz="2000">
                <a:latin typeface="Malgun Gothic"/>
                <a:ea typeface="맑은 고딕"/>
              </a:rPr>
              <a:t>)</a:t>
            </a: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endParaRPr lang="ko-KR" altLang="en-US" sz="2000">
              <a:latin typeface="Malgun Gothic"/>
              <a:ea typeface="Malgun Gothic"/>
              <a:cs typeface="Calibri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endParaRPr lang="ko-KR" altLang="en-US" sz="2000">
              <a:latin typeface="Malgun Gothic"/>
              <a:ea typeface="Malgun Gothic"/>
              <a:cs typeface="Calibri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카테고리 </a:t>
            </a:r>
            <a:r>
              <a:rPr lang="ko-KR" altLang="en-US" sz="2000" err="1">
                <a:latin typeface="Malgun Gothic"/>
                <a:ea typeface="Malgun Gothic"/>
              </a:rPr>
              <a:t>선택시</a:t>
            </a:r>
            <a:r>
              <a:rPr lang="en-US" altLang="ko-KR" sz="2000">
                <a:latin typeface="Malgun Gothic"/>
                <a:ea typeface="맑은 고딕"/>
              </a:rPr>
              <a:t> </a:t>
            </a:r>
            <a:r>
              <a:rPr lang="ko-KR" altLang="en-US" sz="2000">
                <a:latin typeface="Malgun Gothic"/>
                <a:ea typeface="Malgun Gothic"/>
              </a:rPr>
              <a:t>지도로 화면 전환</a:t>
            </a:r>
            <a:r>
              <a:rPr lang="en-US" altLang="ko-KR" sz="2000">
                <a:latin typeface="Malgun Gothic"/>
                <a:ea typeface="맑은 고딕"/>
              </a:rPr>
              <a:t>.</a:t>
            </a:r>
            <a:r>
              <a:rPr lang="en-US" sz="2000">
                <a:ea typeface="+mn-lt"/>
                <a:cs typeface="+mn-lt"/>
              </a:rPr>
              <a:t>&lt;</a:t>
            </a:r>
            <a:r>
              <a:rPr lang="en-US" sz="2000" err="1">
                <a:ea typeface="+mn-lt"/>
                <a:cs typeface="+mn-lt"/>
              </a:rPr>
              <a:t>출처-네이버</a:t>
            </a:r>
            <a:r>
              <a:rPr lang="en-US" sz="2000">
                <a:ea typeface="+mn-lt"/>
                <a:cs typeface="+mn-lt"/>
              </a:rPr>
              <a:t>&gt;</a:t>
            </a:r>
            <a:endParaRPr lang="en-US" altLang="ko-KR" sz="2000">
              <a:latin typeface="Malgun Gothic"/>
              <a:ea typeface="맑은 고딕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ko-KR" sz="2000">
              <a:ea typeface="맑은 고딕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5D9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D3E4A4A-FEF6-4D1B-8901-255A4C6496FA}"/>
              </a:ext>
            </a:extLst>
          </p:cNvPr>
          <p:cNvSpPr/>
          <p:nvPr/>
        </p:nvSpPr>
        <p:spPr>
          <a:xfrm flipH="1">
            <a:off x="3568700" y="2436585"/>
            <a:ext cx="673100" cy="823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BCF0D-45E5-4139-81B2-5BB3EC36DFC3}"/>
              </a:ext>
            </a:extLst>
          </p:cNvPr>
          <p:cNvSpPr/>
          <p:nvPr/>
        </p:nvSpPr>
        <p:spPr>
          <a:xfrm flipH="1">
            <a:off x="3568699" y="3606798"/>
            <a:ext cx="673100" cy="823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22224-9B4D-489F-B3D5-732F9C5C7FBE}"/>
              </a:ext>
            </a:extLst>
          </p:cNvPr>
          <p:cNvSpPr/>
          <p:nvPr/>
        </p:nvSpPr>
        <p:spPr>
          <a:xfrm flipH="1">
            <a:off x="3568698" y="4604654"/>
            <a:ext cx="673100" cy="823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2FB0E-2E90-4B9E-9F5A-E2157A111CD2}"/>
              </a:ext>
            </a:extLst>
          </p:cNvPr>
          <p:cNvCxnSpPr/>
          <p:nvPr/>
        </p:nvCxnSpPr>
        <p:spPr>
          <a:xfrm flipH="1">
            <a:off x="3897088" y="5421086"/>
            <a:ext cx="18143" cy="85271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6383AC-4A17-46FA-B7A4-3C81B56FC40A}"/>
              </a:ext>
            </a:extLst>
          </p:cNvPr>
          <p:cNvCxnSpPr/>
          <p:nvPr/>
        </p:nvCxnSpPr>
        <p:spPr>
          <a:xfrm>
            <a:off x="3851731" y="6264728"/>
            <a:ext cx="1331682" cy="7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5B9568E0-05D7-4773-8F64-5B2417BDE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87393"/>
            <a:ext cx="6829425" cy="24742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E17667-336C-420F-97E8-BE69A359720F}"/>
              </a:ext>
            </a:extLst>
          </p:cNvPr>
          <p:cNvSpPr/>
          <p:nvPr/>
        </p:nvSpPr>
        <p:spPr>
          <a:xfrm>
            <a:off x="5217884" y="4246334"/>
            <a:ext cx="6833960" cy="25209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20C3-70E7-4153-9375-1111AF45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앱의 기능 및 구성</a:t>
            </a:r>
            <a:r>
              <a:rPr lang="en-US" altLang="ko-KR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EA2E1-EDCF-4209-B107-6FA282819689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ea typeface="맑은 고딕"/>
              </a:rPr>
              <a:t>사용자의 현재 위치와 인접한 장소를 지도에 표현하고</a:t>
            </a:r>
            <a:r>
              <a:rPr lang="en-US" altLang="ko-KR" sz="2000">
                <a:ea typeface="맑은 고딕"/>
              </a:rPr>
              <a:t>,</a:t>
            </a:r>
            <a:r>
              <a:rPr lang="en-US" altLang="ko-KR" sz="2000" err="1">
                <a:ea typeface="맑은 고딕"/>
              </a:rPr>
              <a:t>좌측</a:t>
            </a:r>
            <a:r>
              <a:rPr lang="ko-KR" altLang="en-US" sz="2000">
                <a:ea typeface="맑은 고딕"/>
              </a:rPr>
              <a:t>에 목록을 띄워 사용자와 비슷한 유형의 사람</a:t>
            </a:r>
            <a:r>
              <a:rPr lang="en-US" altLang="ko-KR" sz="2000">
                <a:ea typeface="맑은 고딕"/>
              </a:rPr>
              <a:t>(</a:t>
            </a:r>
            <a:r>
              <a:rPr lang="ko-KR" altLang="en-US" sz="2000">
                <a:solidFill>
                  <a:srgbClr val="C00000"/>
                </a:solidFill>
                <a:ea typeface="맑은 고딕"/>
              </a:rPr>
              <a:t>성별</a:t>
            </a:r>
            <a:r>
              <a:rPr lang="en-US" altLang="ko-KR" sz="2000">
                <a:solidFill>
                  <a:srgbClr val="C00000"/>
                </a:solidFill>
                <a:ea typeface="맑은 고딕"/>
              </a:rPr>
              <a:t>, </a:t>
            </a:r>
            <a:r>
              <a:rPr lang="ko-KR" altLang="en-US" sz="2000" err="1">
                <a:solidFill>
                  <a:srgbClr val="C00000"/>
                </a:solidFill>
                <a:ea typeface="맑은 고딕"/>
              </a:rPr>
              <a:t>나이대</a:t>
            </a:r>
            <a:r>
              <a:rPr lang="en-US" altLang="ko-KR" sz="2000">
                <a:ea typeface="맑은 고딕"/>
              </a:rPr>
              <a:t>)</a:t>
            </a:r>
            <a:r>
              <a:rPr lang="ko-KR" altLang="en-US" sz="2000">
                <a:ea typeface="맑은 고딕"/>
              </a:rPr>
              <a:t>이 방문한 장소의 </a:t>
            </a:r>
            <a:r>
              <a:rPr lang="ko-KR" altLang="en-US" sz="2000" err="1">
                <a:ea typeface="맑은 고딕"/>
              </a:rPr>
              <a:t>별점과</a:t>
            </a:r>
            <a:r>
              <a:rPr lang="en-US" altLang="ko-KR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순위를 보여준다</a:t>
            </a:r>
            <a:r>
              <a:rPr lang="en-US" altLang="ko-KR" sz="2000">
                <a:ea typeface="맑은 고딕"/>
              </a:rPr>
              <a:t>.</a:t>
            </a:r>
            <a:endParaRPr lang="en-US" altLang="ko-KR" sz="2000">
              <a:ea typeface="맑은 고딕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ea typeface="맑은 고딕"/>
              </a:rPr>
              <a:t>후에 장소 방문 후 이동시에 해당 장소에 대한 </a:t>
            </a:r>
            <a:r>
              <a:rPr lang="ko-KR" altLang="en-US" sz="2000" err="1">
                <a:ea typeface="맑은 고딕"/>
              </a:rPr>
              <a:t>별점을</a:t>
            </a:r>
            <a:r>
              <a:rPr lang="en-US" altLang="ko-KR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매길 팝업창을 띄워준다</a:t>
            </a:r>
            <a:r>
              <a:rPr lang="en-US" altLang="ko-KR" sz="2000">
                <a:ea typeface="맑은 고딕"/>
              </a:rPr>
              <a:t>.</a:t>
            </a:r>
            <a:endParaRPr lang="en-US" altLang="ko-KR" sz="2000">
              <a:ea typeface="맑은 고딕"/>
              <a:cs typeface="Calibri" panose="020F050202020403020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B9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B6608700-A9E4-4124-9D33-DF8FA7BF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104775"/>
            <a:ext cx="4724400" cy="67532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259E6D4-C69A-405A-9285-3256B2868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7" r="-1" b="-1"/>
          <a:stretch/>
        </p:blipFill>
        <p:spPr>
          <a:xfrm>
            <a:off x="190520" y="1276360"/>
            <a:ext cx="2197171" cy="5057765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E0D736-EC26-45EA-95D8-826D8BCD330F}"/>
              </a:ext>
            </a:extLst>
          </p:cNvPr>
          <p:cNvSpPr/>
          <p:nvPr/>
        </p:nvSpPr>
        <p:spPr>
          <a:xfrm>
            <a:off x="2480129" y="1274535"/>
            <a:ext cx="1773464" cy="50328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D95CA6-A3F2-4CDF-A6C0-FF9F30518082}"/>
              </a:ext>
            </a:extLst>
          </p:cNvPr>
          <p:cNvCxnSpPr/>
          <p:nvPr/>
        </p:nvCxnSpPr>
        <p:spPr>
          <a:xfrm>
            <a:off x="4223206" y="2549978"/>
            <a:ext cx="855432" cy="7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838D5-9565-4601-BAC3-D1B5BDB80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26049" y="5700988"/>
            <a:ext cx="527392" cy="159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9BD8C9-E40B-4064-B974-191B5608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328" y="876402"/>
            <a:ext cx="4708034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0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앱의</a:t>
            </a:r>
            <a:r>
              <a:rPr lang="ko-KR" alt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기능 및 구성</a:t>
            </a:r>
            <a:r>
              <a:rPr lang="en-US" altLang="ko-KR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(7)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DF427-8A00-419C-B283-344EDE41FD30}"/>
              </a:ext>
            </a:extLst>
          </p:cNvPr>
          <p:cNvSpPr txBox="1"/>
          <p:nvPr/>
        </p:nvSpPr>
        <p:spPr>
          <a:xfrm>
            <a:off x="6633328" y="2136630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altLang="ko-KR" sz="2000">
                <a:ea typeface="맑은 고딕"/>
              </a:rPr>
              <a:t>#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ea typeface="맑은 고딕"/>
              </a:rPr>
              <a:t>나만의 다이어리</a:t>
            </a:r>
            <a:r>
              <a:rPr lang="ko-KR" altLang="en-US" sz="2000">
                <a:ea typeface="맑은 고딕"/>
              </a:rPr>
              <a:t> 기능</a:t>
            </a:r>
            <a:endParaRPr lang="en-US" altLang="ko-KR" sz="2000">
              <a:ea typeface="맑은 고딕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ea typeface="맑은 고딕"/>
              </a:rPr>
              <a:t>캘린더 형태로 화면을 띄우고 특정 날짜를 터치하면 해당 날에 방문한 장소</a:t>
            </a:r>
            <a:r>
              <a:rPr lang="en-US" altLang="ko-KR" sz="2000">
                <a:ea typeface="맑은 고딕"/>
              </a:rPr>
              <a:t>, </a:t>
            </a:r>
            <a:r>
              <a:rPr lang="ko-KR" altLang="en-US" sz="2000">
                <a:ea typeface="맑은 고딕"/>
              </a:rPr>
              <a:t>방문했던 시간 혹은 기간을 확인할 수 있다</a:t>
            </a:r>
            <a:r>
              <a:rPr lang="en-US" altLang="ko-KR" sz="2000">
                <a:ea typeface="맑은 고딕"/>
              </a:rPr>
              <a:t>.</a:t>
            </a:r>
            <a:endParaRPr lang="en-US" altLang="ko-KR" sz="2000">
              <a:ea typeface="맑은 고딕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endParaRPr lang="en-US" altLang="ko-KR" sz="20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ko-KR" altLang="en-US" sz="2000">
                <a:ea typeface="맑은 고딕"/>
              </a:rPr>
              <a:t>어</a:t>
            </a:r>
            <a:r>
              <a:rPr lang="en-US" altLang="ko-KR" sz="2000">
                <a:ea typeface="맑은 고딕"/>
              </a:rPr>
              <a:t>? </a:t>
            </a:r>
            <a:r>
              <a:rPr lang="ko-KR" altLang="en-US" sz="2000">
                <a:ea typeface="맑은 고딕"/>
              </a:rPr>
              <a:t>이날 </a:t>
            </a:r>
            <a:r>
              <a:rPr lang="ko-KR" altLang="en-US" sz="2000" err="1">
                <a:ea typeface="맑은 고딕"/>
              </a:rPr>
              <a:t>뭐했었지</a:t>
            </a:r>
            <a:r>
              <a:rPr lang="en-US" altLang="ko-KR" sz="2000">
                <a:ea typeface="맑은 고딕"/>
              </a:rPr>
              <a:t>? </a:t>
            </a:r>
            <a:r>
              <a:rPr lang="ko-KR" altLang="en-US" sz="2000">
                <a:ea typeface="맑은 고딕"/>
              </a:rPr>
              <a:t>파악 가능</a:t>
            </a:r>
            <a:endParaRPr lang="en-US" altLang="ko-KR" sz="2000">
              <a:ea typeface="맑은 고딕"/>
              <a:cs typeface="Calibri" panose="020F0502020204030204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679AA26F-21AB-436D-A752-AE062F36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"/>
            <a:ext cx="4829175" cy="6858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F186E8-B25C-4ED2-8058-433AD1FBA5F5}"/>
              </a:ext>
            </a:extLst>
          </p:cNvPr>
          <p:cNvCxnSpPr/>
          <p:nvPr/>
        </p:nvCxnSpPr>
        <p:spPr>
          <a:xfrm>
            <a:off x="4337506" y="3673928"/>
            <a:ext cx="790548" cy="8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5" y="1186250"/>
            <a:ext cx="3901783" cy="51143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B1CCE0-30C1-461A-A8D6-CA5AFB17AD14}"/>
              </a:ext>
            </a:extLst>
          </p:cNvPr>
          <p:cNvSpPr/>
          <p:nvPr/>
        </p:nvSpPr>
        <p:spPr>
          <a:xfrm>
            <a:off x="432254" y="1186250"/>
            <a:ext cx="3888014" cy="5114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40411" y="3489262"/>
            <a:ext cx="118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 선택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6D4E0-4CBE-47A2-874D-F321A317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24C64-1F2B-D64E-AA55-246AF1C2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763" y="3411877"/>
            <a:ext cx="6470692" cy="1229306"/>
          </a:xfrm>
        </p:spPr>
        <p:txBody>
          <a:bodyPr>
            <a:normAutofit/>
          </a:bodyPr>
          <a:lstStyle/>
          <a:p>
            <a:r>
              <a:rPr lang="ko-KR" altLang="en-US" sz="4600">
                <a:solidFill>
                  <a:schemeClr val="tx1"/>
                </a:solidFill>
                <a:ea typeface="맑은 고딕"/>
              </a:rPr>
              <a:t>4.</a:t>
            </a:r>
            <a:r>
              <a:rPr lang="ko-KR" sz="4600">
                <a:ea typeface="+mj-lt"/>
                <a:cs typeface="+mj-lt"/>
              </a:rPr>
              <a:t>앱구현 방법</a:t>
            </a:r>
            <a:endParaRPr lang="ko-KR" altLang="en-US" sz="4600">
              <a:ea typeface="+mj-lt"/>
              <a:cs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58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943E-838A-47EE-8DC6-74F30708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4400">
                <a:ea typeface="+mj-lt"/>
                <a:cs typeface="+mj-lt"/>
              </a:rPr>
              <a:t>클라우드</a:t>
            </a:r>
            <a:endParaRPr lang="en-US" sz="44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4C3A-C40C-4248-8C10-140F816F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ko-KR" altLang="en-US" sz="2500">
                <a:ea typeface="+mn-lt"/>
                <a:cs typeface="+mn-lt"/>
              </a:rPr>
              <a:t>네이버 </a:t>
            </a:r>
            <a:r>
              <a:rPr lang="ko-KR" altLang="en-US" sz="2500" err="1">
                <a:ea typeface="+mn-lt"/>
                <a:cs typeface="+mn-lt"/>
              </a:rPr>
              <a:t>클라우드플랫폼</a:t>
            </a:r>
            <a:r>
              <a:rPr lang="en-US" sz="2500">
                <a:ea typeface="+mn-lt"/>
                <a:cs typeface="+mn-lt"/>
              </a:rPr>
              <a:t> - </a:t>
            </a:r>
            <a:r>
              <a:rPr lang="en-US" sz="2500" err="1">
                <a:ea typeface="+mn-lt"/>
                <a:cs typeface="+mn-lt"/>
              </a:rPr>
              <a:t>paas</a:t>
            </a:r>
            <a:r>
              <a:rPr lang="en-US" altLang="ko-KR" sz="2500">
                <a:ea typeface="+mn-lt"/>
                <a:cs typeface="+mn-lt"/>
              </a:rPr>
              <a:t> </a:t>
            </a:r>
            <a:endParaRPr lang="ko-KR" altLang="en-US" sz="25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EE7E7C2-18B0-4767-B6E6-6EA0D873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7" y="2553133"/>
            <a:ext cx="1171575" cy="3743325"/>
          </a:xfrm>
          <a:prstGeom prst="rect">
            <a:avLst/>
          </a:prstGeom>
        </p:spPr>
      </p:pic>
      <p:pic>
        <p:nvPicPr>
          <p:cNvPr id="7" name="Graphic 26" descr="아래쪽 화살표">
            <a:extLst>
              <a:ext uri="{FF2B5EF4-FFF2-40B4-BE49-F238E27FC236}">
                <a16:creationId xmlns:a16="http://schemas.microsoft.com/office/drawing/2014/main" id="{4C10C81F-3AE0-4742-AFDB-F82BAB22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49711" y="3398665"/>
            <a:ext cx="914400" cy="2221922"/>
          </a:xfrm>
          <a:prstGeom prst="rect">
            <a:avLst/>
          </a:prstGeom>
        </p:spPr>
      </p:pic>
      <p:pic>
        <p:nvPicPr>
          <p:cNvPr id="8" name="Graphic 8" descr="그룹 브레인스토밍">
            <a:extLst>
              <a:ext uri="{FF2B5EF4-FFF2-40B4-BE49-F238E27FC236}">
                <a16:creationId xmlns:a16="http://schemas.microsoft.com/office/drawing/2014/main" id="{7A31830F-2CFE-4FC3-B3D4-4C194FDC3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0435" y="2088574"/>
            <a:ext cx="1390651" cy="12867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798651-CE01-4A59-AB26-0D7C3CD72467}"/>
              </a:ext>
            </a:extLst>
          </p:cNvPr>
          <p:cNvSpPr/>
          <p:nvPr/>
        </p:nvSpPr>
        <p:spPr>
          <a:xfrm>
            <a:off x="8418367" y="2149186"/>
            <a:ext cx="1238250" cy="12555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0047D920-E918-4C82-BC8E-D6B346C25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00047"/>
              </p:ext>
            </p:extLst>
          </p:nvPr>
        </p:nvGraphicFramePr>
        <p:xfrm>
          <a:off x="6856902" y="3624989"/>
          <a:ext cx="4642918" cy="2489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4AEB99DD-A36E-46A1-99B3-6BEC692A395F}"/>
              </a:ext>
            </a:extLst>
          </p:cNvPr>
          <p:cNvSpPr/>
          <p:nvPr/>
        </p:nvSpPr>
        <p:spPr>
          <a:xfrm>
            <a:off x="2924380" y="3083954"/>
            <a:ext cx="1254992" cy="732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87ED047-17E4-49C4-84EB-7E6757DE5B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539" y="4069401"/>
            <a:ext cx="2743200" cy="7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592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C7902-9F19-3D4E-B82F-159B78C4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6" y="903378"/>
            <a:ext cx="3689094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altLang="en-US" sz="4400">
                <a:latin typeface="Malgun Gothic"/>
                <a:ea typeface="Malgun Gothic"/>
              </a:rPr>
              <a:t>계획서 </a:t>
            </a:r>
            <a:r>
              <a:rPr lang="ko-KR" altLang="en-US" sz="4400">
                <a:ea typeface="+mj-lt"/>
                <a:cs typeface="+mj-lt"/>
              </a:rPr>
              <a:t>목차</a:t>
            </a:r>
            <a:r>
              <a:rPr lang="ko-KR" altLang="en-US" sz="4400">
                <a:latin typeface="Malgun Gothic"/>
                <a:ea typeface="Malgun Gothic"/>
              </a:rPr>
              <a:t> </a:t>
            </a:r>
            <a:endParaRPr lang="ko-KR" altLang="en-US" sz="4400" b="1">
              <a:latin typeface="Malgun Gothic"/>
              <a:ea typeface="Malgun Gothic"/>
            </a:endParaRPr>
          </a:p>
          <a:p>
            <a:pPr algn="r"/>
            <a:endParaRPr lang="en-US" b="1"/>
          </a:p>
        </p:txBody>
      </p:sp>
      <p:cxnSp>
        <p:nvCxnSpPr>
          <p:cNvPr id="32" name="Straight Connector 35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7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CB0A44A7-A7F9-49FE-B274-8AEF3CA2E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352228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3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Graphic 18" descr="구름">
            <a:extLst>
              <a:ext uri="{FF2B5EF4-FFF2-40B4-BE49-F238E27FC236}">
                <a16:creationId xmlns:a16="http://schemas.microsoft.com/office/drawing/2014/main" id="{642B3BEB-C654-45B8-B648-E7A551DD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368" y="-1955222"/>
            <a:ext cx="8361216" cy="7434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AE03A-13EC-4638-933A-C5EFD266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2" y="457550"/>
            <a:ext cx="2854332" cy="1619731"/>
          </a:xfrm>
        </p:spPr>
        <p:txBody>
          <a:bodyPr anchor="ctr">
            <a:normAutofit/>
          </a:bodyPr>
          <a:lstStyle/>
          <a:p>
            <a:r>
              <a:rPr lang="ko-KR" altLang="en-US" sz="4400">
                <a:solidFill>
                  <a:srgbClr val="FFFFFF"/>
                </a:solidFill>
                <a:ea typeface="+mj-lt"/>
                <a:cs typeface="+mj-lt"/>
              </a:rPr>
              <a:t>클라우드</a:t>
            </a:r>
            <a:endParaRPr lang="en-US" sz="4400">
              <a:solidFill>
                <a:srgbClr val="FFFFFF"/>
              </a:solidFill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3C7F03D5-CB75-41D6-B316-05FBEAF40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47812" y="2313709"/>
            <a:ext cx="2091172" cy="1044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011152A-4B40-4FFD-8FED-37D8AAEF75C8}"/>
              </a:ext>
            </a:extLst>
          </p:cNvPr>
          <p:cNvSpPr txBox="1">
            <a:spLocks/>
          </p:cNvSpPr>
          <p:nvPr/>
        </p:nvSpPr>
        <p:spPr>
          <a:xfrm>
            <a:off x="301354" y="3009564"/>
            <a:ext cx="4102001" cy="3386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컨테이너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형식으로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앱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개발</a:t>
            </a:r>
            <a:endParaRPr lang="en-US" altLang="ko-KR">
              <a:solidFill>
                <a:schemeClr val="bg1"/>
              </a:solidFill>
            </a:endParaRPr>
          </a:p>
          <a:p>
            <a:pPr marL="457200" indent="-457200">
              <a:buFont typeface="Wingdings"/>
              <a:buChar char="q"/>
            </a:pPr>
            <a:endParaRPr lang="ko-KR" altLang="en-US" sz="2000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endParaRPr lang="ko-KR" altLang="en-US" sz="2000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데이터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베이스로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유저의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정보를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동기화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endParaRPr lang="en-US" sz="2000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endParaRPr lang="en-US" sz="2000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필요한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정보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(</a:t>
            </a:r>
            <a:r>
              <a:rPr lang="en-US" sz="2000" err="1">
                <a:solidFill>
                  <a:schemeClr val="bg1"/>
                </a:solidFill>
                <a:ea typeface="+mj-lt"/>
                <a:cs typeface="+mj-lt"/>
              </a:rPr>
              <a:t>gps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,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대중교통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정보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,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지도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등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)</a:t>
            </a:r>
            <a:r>
              <a:rPr lang="ko-KR" altLang="en-US" sz="2000" err="1">
                <a:solidFill>
                  <a:schemeClr val="bg1"/>
                </a:solidFill>
                <a:ea typeface="+mj-lt"/>
                <a:cs typeface="+mj-lt"/>
              </a:rPr>
              <a:t>를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받아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사용</a:t>
            </a:r>
            <a:endParaRPr lang="en-US" sz="2000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endParaRPr lang="ko-KR" altLang="en-US" sz="2000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endParaRPr lang="ko-KR" altLang="en-US" sz="2000">
              <a:solidFill>
                <a:schemeClr val="bg1"/>
              </a:solidFill>
              <a:ea typeface="+mj-lt"/>
              <a:cs typeface="+mj-lt"/>
            </a:endParaRPr>
          </a:p>
          <a:p>
            <a:pPr marL="457200" indent="-457200">
              <a:buFont typeface="Wingdings"/>
              <a:buChar char="q"/>
            </a:pP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앱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구현을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위해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안드로이드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스튜디오를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사용하여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000">
                <a:solidFill>
                  <a:schemeClr val="bg1"/>
                </a:solidFill>
                <a:ea typeface="+mj-lt"/>
                <a:cs typeface="+mj-lt"/>
              </a:rPr>
              <a:t>개발</a:t>
            </a:r>
            <a:r>
              <a:rPr lang="en-US" sz="2000">
                <a:solidFill>
                  <a:schemeClr val="bg1"/>
                </a:solidFill>
                <a:ea typeface="+mj-lt"/>
                <a:cs typeface="+mj-lt"/>
              </a:rPr>
              <a:t>  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89D6C7F-456C-4D94-B188-F43B99145611}"/>
              </a:ext>
            </a:extLst>
          </p:cNvPr>
          <p:cNvSpPr txBox="1">
            <a:spLocks/>
          </p:cNvSpPr>
          <p:nvPr/>
        </p:nvSpPr>
        <p:spPr>
          <a:xfrm>
            <a:off x="9347153" y="2949045"/>
            <a:ext cx="1659377" cy="528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&lt;</a:t>
            </a:r>
            <a:r>
              <a:rPr lang="ko-KR" altLang="en-US" sz="2000">
                <a:solidFill>
                  <a:schemeClr val="tx1"/>
                </a:solidFill>
                <a:ea typeface="+mj-lt"/>
                <a:cs typeface="+mj-lt"/>
              </a:rPr>
              <a:t>컨테이너</a:t>
            </a: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&gt; 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25" name="Graphic 26" descr="아래쪽 화살표">
            <a:extLst>
              <a:ext uri="{FF2B5EF4-FFF2-40B4-BE49-F238E27FC236}">
                <a16:creationId xmlns:a16="http://schemas.microsoft.com/office/drawing/2014/main" id="{84E0CF3E-4963-46B3-96C0-6FBA691DF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500000">
            <a:off x="6406056" y="2262632"/>
            <a:ext cx="931718" cy="516082"/>
          </a:xfrm>
          <a:prstGeom prst="rect">
            <a:avLst/>
          </a:prstGeom>
        </p:spPr>
      </p:pic>
      <p:pic>
        <p:nvPicPr>
          <p:cNvPr id="26" name="Graphic 26" descr="아래쪽 화살표">
            <a:extLst>
              <a:ext uri="{FF2B5EF4-FFF2-40B4-BE49-F238E27FC236}">
                <a16:creationId xmlns:a16="http://schemas.microsoft.com/office/drawing/2014/main" id="{C3B7FD96-EB75-4C0D-BBC9-8B72D1159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60000">
            <a:off x="7748214" y="1604540"/>
            <a:ext cx="931718" cy="516082"/>
          </a:xfrm>
          <a:prstGeom prst="rect">
            <a:avLst/>
          </a:prstGeom>
        </p:spPr>
      </p:pic>
      <p:pic>
        <p:nvPicPr>
          <p:cNvPr id="28" name="Graphic 26" descr="아래쪽 화살표">
            <a:extLst>
              <a:ext uri="{FF2B5EF4-FFF2-40B4-BE49-F238E27FC236}">
                <a16:creationId xmlns:a16="http://schemas.microsoft.com/office/drawing/2014/main" id="{788F30BB-6630-4AB8-AF66-22B087A04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040000">
            <a:off x="9246235" y="2236652"/>
            <a:ext cx="931718" cy="516082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CDA37CE-06DD-437C-A12C-71923A91AA7D}"/>
              </a:ext>
            </a:extLst>
          </p:cNvPr>
          <p:cNvSpPr/>
          <p:nvPr/>
        </p:nvSpPr>
        <p:spPr>
          <a:xfrm>
            <a:off x="6747163" y="980209"/>
            <a:ext cx="2926772" cy="4675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API(</a:t>
            </a:r>
            <a:r>
              <a:rPr lang="ko-KR" altLang="en-US">
                <a:solidFill>
                  <a:schemeClr val="tx1"/>
                </a:solidFill>
                <a:ea typeface="+mn-lt"/>
                <a:cs typeface="+mn-lt"/>
              </a:rPr>
              <a:t>지도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,GPS,</a:t>
            </a:r>
            <a:r>
              <a:rPr lang="ko-KR" altLang="en-US">
                <a:solidFill>
                  <a:schemeClr val="tx1"/>
                </a:solidFill>
                <a:ea typeface="+mn-lt"/>
                <a:cs typeface="+mn-lt"/>
              </a:rPr>
              <a:t>대중교통 등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A1AE8C-8223-488D-828F-139501AEE1CD}"/>
              </a:ext>
            </a:extLst>
          </p:cNvPr>
          <p:cNvSpPr/>
          <p:nvPr/>
        </p:nvSpPr>
        <p:spPr>
          <a:xfrm>
            <a:off x="5110309" y="2131391"/>
            <a:ext cx="1428750" cy="76475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+mn-lt"/>
                <a:cs typeface="+mn-lt"/>
              </a:rPr>
              <a:t>데이터베이스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FD0088-D929-4AC3-9F6A-1F0F55410221}"/>
              </a:ext>
            </a:extLst>
          </p:cNvPr>
          <p:cNvSpPr/>
          <p:nvPr/>
        </p:nvSpPr>
        <p:spPr>
          <a:xfrm>
            <a:off x="10063594" y="1906731"/>
            <a:ext cx="1428750" cy="10997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>
                <a:solidFill>
                  <a:schemeClr val="tx1"/>
                </a:solidFill>
                <a:ea typeface="+mn-lt"/>
                <a:cs typeface="+mn-lt"/>
              </a:rPr>
              <a:t>각 기능을 위한 소스</a:t>
            </a:r>
            <a:r>
              <a:rPr lang="ko-KR" alt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n-US" altLang="ko-KR"/>
          </a:p>
        </p:txBody>
      </p:sp>
      <p:pic>
        <p:nvPicPr>
          <p:cNvPr id="35" name="Graphic 26" descr="아래쪽 화살표">
            <a:extLst>
              <a:ext uri="{FF2B5EF4-FFF2-40B4-BE49-F238E27FC236}">
                <a16:creationId xmlns:a16="http://schemas.microsoft.com/office/drawing/2014/main" id="{5F99FEF4-5FFA-4690-B8B8-345F9A9BA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2152" y="3625533"/>
            <a:ext cx="1174172" cy="1390650"/>
          </a:xfrm>
          <a:prstGeom prst="rect">
            <a:avLst/>
          </a:prstGeom>
        </p:spPr>
      </p:pic>
      <p:pic>
        <p:nvPicPr>
          <p:cNvPr id="36" name="Graphic 26" descr="아래쪽 화살표">
            <a:extLst>
              <a:ext uri="{FF2B5EF4-FFF2-40B4-BE49-F238E27FC236}">
                <a16:creationId xmlns:a16="http://schemas.microsoft.com/office/drawing/2014/main" id="{934A97E9-A5AF-4FE0-AB33-95A8D542E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921490" y="3626103"/>
            <a:ext cx="1174172" cy="139065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CD28295-5B88-4E66-A710-34F89A9D56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396" y="5331593"/>
            <a:ext cx="1014989" cy="1369716"/>
          </a:xfrm>
          <a:prstGeom prst="rect">
            <a:avLst/>
          </a:prstGeom>
        </p:spPr>
      </p:pic>
      <p:pic>
        <p:nvPicPr>
          <p:cNvPr id="5" name="Graphic 25" descr="스마트폰">
            <a:extLst>
              <a:ext uri="{FF2B5EF4-FFF2-40B4-BE49-F238E27FC236}">
                <a16:creationId xmlns:a16="http://schemas.microsoft.com/office/drawing/2014/main" id="{46CB9E62-26FB-49FA-9A00-3F385CBAF2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2292" y="4995553"/>
            <a:ext cx="2392057" cy="198812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9AFE946-E4B9-4486-9AB8-8B217F4AF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8803" y="1458809"/>
            <a:ext cx="1860934" cy="6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ADAAA5-1DE0-D84C-9A7A-E0A0620E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10817"/>
            <a:ext cx="7137263" cy="11899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kumimoji="1" lang="ko-KR" altLang="en-US" sz="4800">
                <a:solidFill>
                  <a:srgbClr val="FFFFFF"/>
                </a:solidFill>
              </a:rPr>
              <a:t>안드로이드 앱 </a:t>
            </a:r>
            <a:br>
              <a:rPr kumimoji="1" lang="en-US" altLang="ko-KR" sz="4800">
                <a:solidFill>
                  <a:srgbClr val="FFFFFF"/>
                </a:solidFill>
              </a:rPr>
            </a:br>
            <a:r>
              <a:rPr kumimoji="1" lang="ko-KR" altLang="en-US" sz="4800">
                <a:solidFill>
                  <a:srgbClr val="FFFFFF"/>
                </a:solidFill>
              </a:rPr>
              <a:t>개발 및 배포</a:t>
            </a:r>
            <a:r>
              <a:rPr kumimoji="1" lang="en-US" altLang="en-US" sz="48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E082CF4-31C1-4177-948F-EA9E8AAF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x-none" sz="1500" cap="all" spc="200">
                <a:solidFill>
                  <a:srgbClr val="FFFFFF"/>
                </a:solidFill>
              </a:rPr>
              <a:t>Google Cloud Platform - Cloud tools for Android Studio</a:t>
            </a:r>
            <a:endParaRPr kumimoji="1" lang="en-US" altLang="en-US" sz="1500" cap="all" spc="200">
              <a:solidFill>
                <a:srgbClr val="FFFFFF"/>
              </a:solidFill>
            </a:endParaRPr>
          </a:p>
        </p:txBody>
      </p:sp>
      <p:pic>
        <p:nvPicPr>
          <p:cNvPr id="5" name="내용 개체 틀 4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3842C6FC-49FD-9747-8948-9091559C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38" y="552810"/>
            <a:ext cx="3626191" cy="36261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A5BE7-5CC6-DE43-BF1C-5DA6EDF2FD7C}"/>
                  </a:ext>
                </a:extLst>
              </p:cNvPr>
              <p:cNvSpPr txBox="1"/>
              <p:nvPr/>
            </p:nvSpPr>
            <p:spPr>
              <a:xfrm>
                <a:off x="828675" y="685800"/>
                <a:ext cx="634365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q"/>
                </a:pPr>
                <a:r>
                  <a:rPr kumimoji="1" lang="x-none" altLang="en-US" sz="2400"/>
                  <a:t>구글</a:t>
                </a:r>
                <a:r>
                  <a:rPr kumimoji="1" lang="ko-KR" altLang="en-US" sz="2400"/>
                  <a:t> </a:t>
                </a:r>
                <a:r>
                  <a:rPr kumimoji="1" lang="ko-KR" altLang="en-US" sz="2400" err="1"/>
                  <a:t>클라우드에서</a:t>
                </a:r>
                <a:r>
                  <a:rPr kumimoji="1" lang="ko-KR" altLang="en-US" sz="2400"/>
                  <a:t> 지원하는</a:t>
                </a:r>
                <a:endParaRPr kumimoji="1" lang="en-US" altLang="ko-KR" sz="2400"/>
              </a:p>
              <a:p>
                <a:r>
                  <a:rPr kumimoji="1" lang="en-US" altLang="ko-KR" sz="2400"/>
                  <a:t>      Cloud Tools for Android Studio </a:t>
                </a:r>
                <a:r>
                  <a:rPr kumimoji="1" lang="ko-KR" altLang="en-US" sz="2400"/>
                  <a:t>사용</a:t>
                </a:r>
                <a:endParaRPr kumimoji="1" lang="en-US" altLang="ko-KR" sz="2400"/>
              </a:p>
              <a:p>
                <a:endParaRPr kumimoji="1" lang="en-US" altLang="x-none" sz="240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kumimoji="1" lang="en-US" altLang="ko-KR" sz="2400"/>
                  <a:t>App Engine </a:t>
                </a:r>
                <a:r>
                  <a:rPr kumimoji="1" lang="ko-KR" altLang="en-US" sz="2400"/>
                  <a:t>지원  </a:t>
                </a:r>
                <a14:m>
                  <m:oMath xmlns:m="http://schemas.openxmlformats.org/officeDocument/2006/math">
                    <m:r>
                      <a:rPr kumimoji="1" lang="ko-KR" altLang="en-US" sz="2400" b="0" i="1" smtClean="0">
                        <a:latin typeface="Cambria Math" panose="02040503050406030204" pitchFamily="18" charset="0"/>
                      </a:rPr>
                      <m:t>▷ </m:t>
                    </m:r>
                  </m:oMath>
                </a14:m>
                <a:r>
                  <a:rPr kumimoji="1" lang="ko-KR" altLang="en-US" sz="2400"/>
                  <a:t>로컬에서 </a:t>
                </a:r>
                <a:r>
                  <a:rPr kumimoji="1" lang="ko-KR" altLang="en-US" sz="2400" err="1"/>
                  <a:t>백엔드</a:t>
                </a:r>
                <a:r>
                  <a:rPr kumimoji="1" lang="ko-KR" altLang="en-US" sz="2400"/>
                  <a:t> 실행 및 테스트 가능</a:t>
                </a:r>
                <a:endParaRPr kumimoji="1" lang="en-US" altLang="ko-KR" sz="2400"/>
              </a:p>
              <a:p>
                <a:endParaRPr kumimoji="1" lang="en-US" altLang="ko-KR" sz="240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kumimoji="1" lang="en-US" altLang="ko-KR" sz="2400"/>
                  <a:t>Cloud Endpoint</a:t>
                </a:r>
                <a:r>
                  <a:rPr kumimoji="1" lang="ko-KR" altLang="en-US" sz="2400"/>
                  <a:t> 지원 ▷ 코드 유효성 검사 및 빠른 수정</a:t>
                </a:r>
                <a:endParaRPr kumimoji="1" lang="en-US" altLang="ko-KR" sz="2400"/>
              </a:p>
              <a:p>
                <a:pPr marL="342900" indent="-342900">
                  <a:buFont typeface="Wingdings" pitchFamily="2" charset="2"/>
                  <a:buChar char="q"/>
                </a:pPr>
                <a:endParaRPr kumimoji="1" lang="en-US" altLang="x-none" sz="240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kumimoji="1" lang="ko-KR" altLang="en-US" sz="2400"/>
                  <a:t>이를 사용해 </a:t>
                </a:r>
                <a:r>
                  <a:rPr kumimoji="1" lang="en-US" altLang="ko-KR" sz="2400"/>
                  <a:t>Google</a:t>
                </a:r>
                <a:r>
                  <a:rPr kumimoji="1" lang="ko-KR" altLang="en-US" sz="2400"/>
                  <a:t> </a:t>
                </a:r>
                <a:r>
                  <a:rPr kumimoji="1" lang="en-US" altLang="ko-KR" sz="2400"/>
                  <a:t>Cloud</a:t>
                </a:r>
                <a:r>
                  <a:rPr kumimoji="1" lang="ko-KR" altLang="en-US" sz="2400"/>
                  <a:t> </a:t>
                </a:r>
                <a:r>
                  <a:rPr kumimoji="1" lang="en-US" altLang="ko-KR" sz="2400" err="1"/>
                  <a:t>Platfrom</a:t>
                </a:r>
                <a:r>
                  <a:rPr kumimoji="1" lang="ko-KR" altLang="en-US" sz="2400"/>
                  <a:t>에 배포</a:t>
                </a:r>
                <a:endParaRPr kumimoji="1" lang="x-none" altLang="en-US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A5BE7-5CC6-DE43-BF1C-5DA6EDF2F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685800"/>
                <a:ext cx="6343650" cy="3785652"/>
              </a:xfrm>
              <a:prstGeom prst="rect">
                <a:avLst/>
              </a:prstGeom>
              <a:blipFill>
                <a:blip r:embed="rId3"/>
                <a:stretch>
                  <a:fillRect l="-1345" t="-1610" r="-961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55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테이션이(가) 표시된 사진&#10;&#10;자동 생성된 설명">
            <a:extLst>
              <a:ext uri="{FF2B5EF4-FFF2-40B4-BE49-F238E27FC236}">
                <a16:creationId xmlns:a16="http://schemas.microsoft.com/office/drawing/2014/main" id="{F7CDC372-4740-42D5-B31A-EEA4416AF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"/>
          <a:stretch/>
        </p:blipFill>
        <p:spPr>
          <a:xfrm>
            <a:off x="1414464" y="300044"/>
            <a:ext cx="8629650" cy="3962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BD5A0C-30C3-42AE-B6C0-93B327C4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48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Base </a:t>
            </a:r>
            <a:r>
              <a:rPr lang="ko-KR" altLang="en-US" sz="48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기본 설계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5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98C6E5-9F22-413D-85C7-B93B549DE948}"/>
              </a:ext>
            </a:extLst>
          </p:cNvPr>
          <p:cNvSpPr/>
          <p:nvPr/>
        </p:nvSpPr>
        <p:spPr>
          <a:xfrm>
            <a:off x="2207581" y="3967382"/>
            <a:ext cx="2613934" cy="23371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62D699-F02F-427C-BFC0-E1394A0B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5102"/>
            <a:ext cx="9144000" cy="2942850"/>
          </a:xfrm>
          <a:prstGeom prst="rect">
            <a:avLst/>
          </a:prstGeom>
        </p:spPr>
      </p:pic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0D4A9B87-85F0-4219-A6BB-5635639B874A}"/>
              </a:ext>
            </a:extLst>
          </p:cNvPr>
          <p:cNvSpPr/>
          <p:nvPr/>
        </p:nvSpPr>
        <p:spPr>
          <a:xfrm>
            <a:off x="2683048" y="3260054"/>
            <a:ext cx="1557964" cy="310146"/>
          </a:xfrm>
          <a:prstGeom prst="roundRect">
            <a:avLst>
              <a:gd name="adj" fmla="val 11005"/>
            </a:avLst>
          </a:prstGeom>
          <a:noFill/>
          <a:ln w="19050" cap="flat" cmpd="sng" algn="ctr">
            <a:solidFill>
              <a:srgbClr val="08A5EF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sz="12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Cnum</a:t>
            </a:r>
            <a:endParaRPr lang="en-IN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CD6A25D4-6BE1-4258-9E8F-7A6968DEE84D}"/>
              </a:ext>
            </a:extLst>
          </p:cNvPr>
          <p:cNvSpPr/>
          <p:nvPr/>
        </p:nvSpPr>
        <p:spPr>
          <a:xfrm>
            <a:off x="2362564" y="1846555"/>
            <a:ext cx="2198937" cy="297914"/>
          </a:xfrm>
          <a:prstGeom prst="rect">
            <a:avLst/>
          </a:prstGeom>
          <a:solidFill>
            <a:srgbClr val="51C3F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IN" sz="1400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E1298D-BA51-450C-8F20-FA8583116D74}"/>
              </a:ext>
            </a:extLst>
          </p:cNvPr>
          <p:cNvSpPr txBox="1"/>
          <p:nvPr/>
        </p:nvSpPr>
        <p:spPr>
          <a:xfrm>
            <a:off x="2925666" y="1526994"/>
            <a:ext cx="107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1200" b="1" kern="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" panose="020B0606030504020204" pitchFamily="34" charset="0"/>
              </a:rPr>
              <a:t>나만의 아바타</a:t>
            </a:r>
            <a:endParaRPr lang="en-IN" sz="1200" b="1" kern="0"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4F1B27-CCCD-4823-BA09-F1322F66A74A}"/>
              </a:ext>
            </a:extLst>
          </p:cNvPr>
          <p:cNvSpPr txBox="1"/>
          <p:nvPr/>
        </p:nvSpPr>
        <p:spPr>
          <a:xfrm>
            <a:off x="2488119" y="2282470"/>
            <a:ext cx="1959191" cy="87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Unum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유저의 번호를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FK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받아 옴</a:t>
            </a:r>
            <a:endParaRPr lang="en-US" altLang="ko-KR" sz="5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Shirt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셔츠의 아이템 번호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Pants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바지의 아이템 번호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Point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보유 포인트</a:t>
            </a:r>
            <a:endParaRPr lang="id-ID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Rounded Rectangle 15">
            <a:extLst>
              <a:ext uri="{FF2B5EF4-FFF2-40B4-BE49-F238E27FC236}">
                <a16:creationId xmlns:a16="http://schemas.microsoft.com/office/drawing/2014/main" id="{679D7158-CDFD-455F-B409-B8CFA87DE68B}"/>
              </a:ext>
            </a:extLst>
          </p:cNvPr>
          <p:cNvSpPr/>
          <p:nvPr/>
        </p:nvSpPr>
        <p:spPr>
          <a:xfrm>
            <a:off x="5135473" y="3429001"/>
            <a:ext cx="1824027" cy="359515"/>
          </a:xfrm>
          <a:prstGeom prst="roundRect">
            <a:avLst>
              <a:gd name="adj" fmla="val 11005"/>
            </a:avLst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ko-KR" sz="16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Unum</a:t>
            </a:r>
            <a:endParaRPr lang="en-IN" altLang="ko-KR" sz="16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418E15D4-309D-4329-A2AD-A2663FACAE65}"/>
              </a:ext>
            </a:extLst>
          </p:cNvPr>
          <p:cNvSpPr/>
          <p:nvPr/>
        </p:nvSpPr>
        <p:spPr>
          <a:xfrm>
            <a:off x="4821515" y="1859888"/>
            <a:ext cx="2548970" cy="37986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ko-KR" ker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Open Sans" panose="020B0606030504020204" pitchFamily="34" charset="0"/>
                <a:ea typeface="Noto Sans CJK KR Black" panose="020B0A00000000000000" pitchFamily="34" charset="-127"/>
                <a:cs typeface="Open Sans" panose="020B0606030504020204" pitchFamily="34" charset="0"/>
              </a:rPr>
              <a:t>User</a:t>
            </a:r>
            <a:endParaRPr lang="en-IN" altLang="ko-KR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74860D-2C77-4FF1-9E19-CD8FF5D218A9}"/>
              </a:ext>
            </a:extLst>
          </p:cNvPr>
          <p:cNvSpPr txBox="1"/>
          <p:nvPr/>
        </p:nvSpPr>
        <p:spPr>
          <a:xfrm>
            <a:off x="4932060" y="2364391"/>
            <a:ext cx="2369559" cy="10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UID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유저가 로그인 하기위한  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Gender : 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유저가 입력한 성별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 :  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유저가 입력한 나이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2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Cnum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 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아바타를 가져 오기위한 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FK</a:t>
            </a:r>
            <a:endParaRPr lang="id-ID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8B553146-0411-46E8-BCCB-F0815D9D16A9}"/>
              </a:ext>
            </a:extLst>
          </p:cNvPr>
          <p:cNvSpPr/>
          <p:nvPr/>
        </p:nvSpPr>
        <p:spPr>
          <a:xfrm>
            <a:off x="7937752" y="3152964"/>
            <a:ext cx="1557964" cy="310146"/>
          </a:xfrm>
          <a:prstGeom prst="roundRect">
            <a:avLst>
              <a:gd name="adj" fmla="val 11005"/>
            </a:avLst>
          </a:prstGeom>
          <a:noFill/>
          <a:ln w="19050" cap="flat" cmpd="sng" algn="ctr">
            <a:solidFill>
              <a:srgbClr val="4835CB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ko-KR" sz="12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Pnum</a:t>
            </a:r>
            <a:endParaRPr lang="en-IN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AB2D7110-BD13-4011-A9DE-56AC51607CB9}"/>
              </a:ext>
            </a:extLst>
          </p:cNvPr>
          <p:cNvSpPr/>
          <p:nvPr/>
        </p:nvSpPr>
        <p:spPr>
          <a:xfrm>
            <a:off x="7630501" y="1872714"/>
            <a:ext cx="2198937" cy="297914"/>
          </a:xfrm>
          <a:prstGeom prst="rect">
            <a:avLst/>
          </a:prstGeom>
          <a:solidFill>
            <a:srgbClr val="4835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ko-KR" sz="1600" ker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Open Sans" panose="020B0606030504020204" pitchFamily="34" charset="0"/>
                <a:ea typeface="Noto Sans CJK KR Black" panose="020B0A00000000000000" pitchFamily="34" charset="-127"/>
                <a:cs typeface="Open Sans" panose="020B0606030504020204" pitchFamily="34" charset="0"/>
              </a:rPr>
              <a:t>API (place)</a:t>
            </a:r>
            <a:endParaRPr lang="en-IN" altLang="ko-KR" sz="1600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B19DF-F11C-4CC6-9184-27534A287E26}"/>
              </a:ext>
            </a:extLst>
          </p:cNvPr>
          <p:cNvSpPr txBox="1"/>
          <p:nvPr/>
        </p:nvSpPr>
        <p:spPr>
          <a:xfrm>
            <a:off x="7702963" y="2437498"/>
            <a:ext cx="2048959" cy="47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0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Pname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장소가 저장 되어있는 이름</a:t>
            </a:r>
            <a:endParaRPr lang="en-US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ko-KR" sz="10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Paddress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장소가 저장 되어있는 주소</a:t>
            </a:r>
            <a:endParaRPr lang="id-ID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9019AA05-A2C1-433C-9384-074EAB9FB33C}"/>
              </a:ext>
            </a:extLst>
          </p:cNvPr>
          <p:cNvSpPr txBox="1">
            <a:spLocks/>
          </p:cNvSpPr>
          <p:nvPr/>
        </p:nvSpPr>
        <p:spPr>
          <a:xfrm>
            <a:off x="4447310" y="121357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18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8E0AD3-B278-4EBB-8379-CBE8585E24C8}"/>
              </a:ext>
            </a:extLst>
          </p:cNvPr>
          <p:cNvCxnSpPr/>
          <p:nvPr/>
        </p:nvCxnSpPr>
        <p:spPr>
          <a:xfrm>
            <a:off x="1841476" y="1030057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71E7AB-E4BB-4E56-A681-B2A569230EA3}"/>
              </a:ext>
            </a:extLst>
          </p:cNvPr>
          <p:cNvSpPr txBox="1"/>
          <p:nvPr/>
        </p:nvSpPr>
        <p:spPr>
          <a:xfrm>
            <a:off x="8305668" y="1541867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1200" b="1" kern="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" panose="020B0606030504020204" pitchFamily="34" charset="0"/>
              </a:rPr>
              <a:t>장소 정보</a:t>
            </a:r>
            <a:endParaRPr lang="en-IN" sz="1200" b="1" kern="0"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38EEF6-9599-41A1-8DB8-F6C020162AE1}"/>
              </a:ext>
            </a:extLst>
          </p:cNvPr>
          <p:cNvSpPr txBox="1"/>
          <p:nvPr/>
        </p:nvSpPr>
        <p:spPr>
          <a:xfrm>
            <a:off x="5540778" y="128788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ko-KR" altLang="en-US" sz="1600" b="1" kern="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" panose="020B0606030504020204" pitchFamily="34" charset="0"/>
              </a:rPr>
              <a:t>유저 정보</a:t>
            </a:r>
            <a:endParaRPr lang="en-IN" sz="1600" b="1" kern="0"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Open Sans" panose="020B0606030504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4DB9FD-4E1A-4438-AE55-83380F1A31D4}"/>
              </a:ext>
            </a:extLst>
          </p:cNvPr>
          <p:cNvCxnSpPr/>
          <p:nvPr/>
        </p:nvCxnSpPr>
        <p:spPr>
          <a:xfrm>
            <a:off x="2674873" y="3811336"/>
            <a:ext cx="15036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ABDEB23-795A-4277-BC98-158574E814A8}"/>
              </a:ext>
            </a:extLst>
          </p:cNvPr>
          <p:cNvCxnSpPr/>
          <p:nvPr/>
        </p:nvCxnSpPr>
        <p:spPr>
          <a:xfrm>
            <a:off x="7964894" y="3828367"/>
            <a:ext cx="15036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06D7BC-F6BB-471F-A15B-987F0055BEFF}"/>
              </a:ext>
            </a:extLst>
          </p:cNvPr>
          <p:cNvCxnSpPr/>
          <p:nvPr/>
        </p:nvCxnSpPr>
        <p:spPr>
          <a:xfrm>
            <a:off x="5167987" y="4081330"/>
            <a:ext cx="185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DCDF95FC-4C89-43DA-861B-C660F575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Base </a:t>
            </a:r>
            <a:r>
              <a:rPr lang="ko-KR" altLang="en-US"/>
              <a:t>기본 설계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4C91BECF-8513-4C41-AA54-0917FCAFAB6A}"/>
              </a:ext>
            </a:extLst>
          </p:cNvPr>
          <p:cNvSpPr/>
          <p:nvPr/>
        </p:nvSpPr>
        <p:spPr>
          <a:xfrm>
            <a:off x="2319412" y="4472280"/>
            <a:ext cx="2367447" cy="181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sz="1400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</a:t>
            </a:r>
            <a:r>
              <a:rPr lang="ko-KR" altLang="en-US" sz="1400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400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</a:t>
            </a:r>
            <a:endParaRPr lang="en-IN" sz="1400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C4C3BF-6EDF-4103-88D2-89C065082D54}"/>
              </a:ext>
            </a:extLst>
          </p:cNvPr>
          <p:cNvSpPr txBox="1"/>
          <p:nvPr/>
        </p:nvSpPr>
        <p:spPr>
          <a:xfrm>
            <a:off x="2937080" y="4055090"/>
            <a:ext cx="115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200" b="1" kern="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" panose="020B0606030504020204" pitchFamily="34" charset="0"/>
              </a:rPr>
              <a:t>장소 별 </a:t>
            </a:r>
            <a:r>
              <a:rPr lang="ko-KR" altLang="en-US" sz="1200" b="1" kern="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206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" panose="020B0606030504020204" pitchFamily="34" charset="0"/>
              </a:rPr>
              <a:t>별점</a:t>
            </a:r>
            <a:endParaRPr lang="en-IN" sz="1200" b="1" kern="0">
              <a:solidFill>
                <a:srgbClr val="00206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A9648-75A6-47F7-AF51-BCB86312AD62}"/>
              </a:ext>
            </a:extLst>
          </p:cNvPr>
          <p:cNvSpPr txBox="1"/>
          <p:nvPr/>
        </p:nvSpPr>
        <p:spPr>
          <a:xfrm>
            <a:off x="2488119" y="4991636"/>
            <a:ext cx="2109329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Unum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유저의 번호를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FK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받아 옴</a:t>
            </a:r>
            <a:endParaRPr lang="en-US" altLang="ko-KR" sz="5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Pnum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장소가 저장된 고유번호</a:t>
            </a:r>
            <a:endParaRPr lang="en-US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바지의 아이템 번호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ACCB29-A1DF-41E4-861E-36BFC3CFD8B0}"/>
              </a:ext>
            </a:extLst>
          </p:cNvPr>
          <p:cNvSpPr/>
          <p:nvPr/>
        </p:nvSpPr>
        <p:spPr>
          <a:xfrm>
            <a:off x="7420474" y="3967382"/>
            <a:ext cx="2613934" cy="23371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2DEB9C9-EC73-4D16-AF13-839F243B361E}"/>
              </a:ext>
            </a:extLst>
          </p:cNvPr>
          <p:cNvCxnSpPr/>
          <p:nvPr/>
        </p:nvCxnSpPr>
        <p:spPr>
          <a:xfrm rot="10800000" flipV="1">
            <a:off x="4932059" y="4402595"/>
            <a:ext cx="1163940" cy="589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C638DFF-FF33-4D49-8032-809BF9FCC6B0}"/>
              </a:ext>
            </a:extLst>
          </p:cNvPr>
          <p:cNvCxnSpPr>
            <a:cxnSpLocks/>
          </p:cNvCxnSpPr>
          <p:nvPr/>
        </p:nvCxnSpPr>
        <p:spPr>
          <a:xfrm>
            <a:off x="6085961" y="4402594"/>
            <a:ext cx="1199857" cy="58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1B060E-82E6-47F0-843E-77CC7861FF6A}"/>
              </a:ext>
            </a:extLst>
          </p:cNvPr>
          <p:cNvCxnSpPr/>
          <p:nvPr/>
        </p:nvCxnSpPr>
        <p:spPr>
          <a:xfrm>
            <a:off x="6095999" y="4081330"/>
            <a:ext cx="0" cy="3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">
            <a:extLst>
              <a:ext uri="{FF2B5EF4-FFF2-40B4-BE49-F238E27FC236}">
                <a16:creationId xmlns:a16="http://schemas.microsoft.com/office/drawing/2014/main" id="{6B649583-A59C-4066-B2EA-BD1F26F4B407}"/>
              </a:ext>
            </a:extLst>
          </p:cNvPr>
          <p:cNvSpPr/>
          <p:nvPr/>
        </p:nvSpPr>
        <p:spPr>
          <a:xfrm>
            <a:off x="7511236" y="4446601"/>
            <a:ext cx="2367447" cy="181005"/>
          </a:xfrm>
          <a:prstGeom prst="rect">
            <a:avLst/>
          </a:prstGeom>
          <a:solidFill>
            <a:srgbClr val="51C3F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sz="1400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Place</a:t>
            </a:r>
            <a:r>
              <a:rPr lang="ko-KR" altLang="en-US" sz="1400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400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IN" sz="1400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0B8DDA-99B5-4979-9062-E68B10FA9AD4}"/>
              </a:ext>
            </a:extLst>
          </p:cNvPr>
          <p:cNvSpPr txBox="1"/>
          <p:nvPr/>
        </p:nvSpPr>
        <p:spPr>
          <a:xfrm>
            <a:off x="8117490" y="4055652"/>
            <a:ext cx="115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200" b="1" kern="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" panose="020B0606030504020204" pitchFamily="34" charset="0"/>
              </a:rPr>
              <a:t>나의 이동경로</a:t>
            </a:r>
            <a:endParaRPr lang="en-IN" sz="1200" b="1" kern="0"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608B9-44F2-4588-9C85-F04C4F61C09D}"/>
              </a:ext>
            </a:extLst>
          </p:cNvPr>
          <p:cNvSpPr txBox="1"/>
          <p:nvPr/>
        </p:nvSpPr>
        <p:spPr>
          <a:xfrm>
            <a:off x="7759315" y="4817359"/>
            <a:ext cx="2109329" cy="1070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Unum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유저의 번호를 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FK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받아 옴</a:t>
            </a:r>
            <a:endParaRPr lang="en-US" altLang="ko-KR" sz="5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Pnum</a:t>
            </a: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장소가 저장된 고유번호</a:t>
            </a:r>
            <a:endParaRPr lang="en-US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Day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방문한 요일 </a:t>
            </a:r>
            <a:endParaRPr lang="en-US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출발 시각</a:t>
            </a:r>
            <a:endParaRPr lang="en-US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Arrive : </a:t>
            </a:r>
            <a:r>
              <a:rPr lang="ko-KR" altLang="en-US" sz="1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도착 시각</a:t>
            </a:r>
            <a:endParaRPr lang="en-US" altLang="ko-KR" sz="1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6D4E0-4CBE-47A2-874D-F321A317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24C64-1F2B-D64E-AA55-246AF1C2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763" y="3411877"/>
            <a:ext cx="6470692" cy="1229306"/>
          </a:xfrm>
        </p:spPr>
        <p:txBody>
          <a:bodyPr>
            <a:normAutofit/>
          </a:bodyPr>
          <a:lstStyle/>
          <a:p>
            <a:r>
              <a:rPr kumimoji="1" lang="en-US" altLang="ko-KR" sz="4600">
                <a:solidFill>
                  <a:schemeClr val="tx1"/>
                </a:solidFill>
                <a:ea typeface="맑은 고딕"/>
              </a:rPr>
              <a:t>5.</a:t>
            </a:r>
            <a:r>
              <a:rPr kumimoji="1" lang="ko-KR" altLang="en-US" sz="4600">
                <a:solidFill>
                  <a:schemeClr val="tx1"/>
                </a:solidFill>
                <a:ea typeface="맑은 고딕"/>
              </a:rPr>
              <a:t>이 </a:t>
            </a:r>
            <a:r>
              <a:rPr kumimoji="1" lang="ko-KR" sz="4600">
                <a:ea typeface="+mj-lt"/>
                <a:cs typeface="+mj-lt"/>
              </a:rPr>
              <a:t>앱의 기대효과</a:t>
            </a:r>
            <a:endParaRPr lang="ko-KR" altLang="en-US" sz="460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49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0D6A56-98BB-4F74-AE2F-A86C9B2AA3E9}"/>
              </a:ext>
            </a:extLst>
          </p:cNvPr>
          <p:cNvSpPr/>
          <p:nvPr/>
        </p:nvSpPr>
        <p:spPr>
          <a:xfrm>
            <a:off x="1214437" y="1419395"/>
            <a:ext cx="9958387" cy="2908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B1E747CF-907E-462C-91E3-D9450D5A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80" y="1419394"/>
            <a:ext cx="3615241" cy="2908044"/>
          </a:xfrm>
          <a:prstGeom prst="rect">
            <a:avLst/>
          </a:prstGeom>
        </p:spPr>
      </p:pic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35C192EC-BFB5-4794-8CBD-4395C54E2BF7}"/>
              </a:ext>
            </a:extLst>
          </p:cNvPr>
          <p:cNvSpPr txBox="1">
            <a:spLocks/>
          </p:cNvSpPr>
          <p:nvPr/>
        </p:nvSpPr>
        <p:spPr>
          <a:xfrm>
            <a:off x="2633263" y="5438606"/>
            <a:ext cx="7161343" cy="1189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드라이브를 활용하는 어플로서 이 드라이브에  접속할 수 있는 환경이라면 </a:t>
            </a:r>
            <a:endParaRPr lang="en-US" altLang="ko-KR" sz="14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언제 어디서나 이용이 가능하다</a:t>
            </a:r>
            <a:r>
              <a:rPr lang="en-US" altLang="ko-KR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id-ID" altLang="ko-KR" sz="14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2462679" y="4626278"/>
            <a:ext cx="7266642" cy="54311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3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 </a:t>
            </a:r>
            <a:r>
              <a:rPr lang="en-US" altLang="ko-KR" sz="3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30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어디서나</a:t>
            </a:r>
            <a:endParaRPr lang="en-US" altLang="ko-KR" sz="30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71A385C7-A7F4-4399-A49E-9E0CA549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88" y="2704674"/>
            <a:ext cx="2822693" cy="162167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B1EAE6B-86C1-43C4-BF93-4006AE71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234" y="2554149"/>
            <a:ext cx="1841152" cy="174970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고도 B"/>
              </a:rPr>
              <a:t>Where, When</a:t>
            </a:r>
            <a:endParaRPr lang="ko-KR" altLang="en-US">
              <a:solidFill>
                <a:schemeClr val="tx1"/>
              </a:solidFill>
              <a:ea typeface="고도 B"/>
            </a:endParaRPr>
          </a:p>
        </p:txBody>
      </p:sp>
    </p:spTree>
    <p:extLst>
      <p:ext uri="{BB962C8B-B14F-4D97-AF65-F5344CB8AC3E}">
        <p14:creationId xmlns:p14="http://schemas.microsoft.com/office/powerpoint/2010/main" val="266273554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65B69A91-B12B-4225-B8D2-7AB7C6A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04" y="1301260"/>
            <a:ext cx="8053046" cy="27739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A59D612-EECA-4D64-9E88-43AED7F1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25" y="4058470"/>
            <a:ext cx="9144000" cy="1310640"/>
          </a:xfrm>
          <a:prstGeom prst="rect">
            <a:avLst/>
          </a:prstGeom>
        </p:spPr>
      </p:pic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2B01D4D8-E3AC-42E6-906D-4DBD8CDDE1CC}"/>
              </a:ext>
            </a:extLst>
          </p:cNvPr>
          <p:cNvSpPr txBox="1">
            <a:spLocks/>
          </p:cNvSpPr>
          <p:nvPr/>
        </p:nvSpPr>
        <p:spPr>
          <a:xfrm>
            <a:off x="5902132" y="3346563"/>
            <a:ext cx="1087088" cy="223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여자 대학생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7960187-DCFC-4206-B5E5-1E7DA943DFE7}"/>
              </a:ext>
            </a:extLst>
          </p:cNvPr>
          <p:cNvSpPr txBox="1">
            <a:spLocks/>
          </p:cNvSpPr>
          <p:nvPr/>
        </p:nvSpPr>
        <p:spPr>
          <a:xfrm>
            <a:off x="8603902" y="3346563"/>
            <a:ext cx="1466675" cy="23615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회사원</a:t>
            </a:r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0C5C8697-504C-4FA5-A70F-687190A45E3C}"/>
              </a:ext>
            </a:extLst>
          </p:cNvPr>
          <p:cNvSpPr txBox="1">
            <a:spLocks/>
          </p:cNvSpPr>
          <p:nvPr/>
        </p:nvSpPr>
        <p:spPr>
          <a:xfrm>
            <a:off x="3200363" y="3346563"/>
            <a:ext cx="1087088" cy="223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남자 대학생</a:t>
            </a:r>
            <a:endParaRPr lang="en-US" altLang="ko-KR" sz="14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07B807AF-A757-4E22-B683-8363E7A1E138}"/>
              </a:ext>
            </a:extLst>
          </p:cNvPr>
          <p:cNvSpPr txBox="1">
            <a:spLocks/>
          </p:cNvSpPr>
          <p:nvPr/>
        </p:nvSpPr>
        <p:spPr>
          <a:xfrm>
            <a:off x="3364641" y="5674505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8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남녀노소 누구나</a:t>
            </a:r>
            <a:r>
              <a:rPr lang="en-US" altLang="ko-KR" sz="18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자신만의 필요한 정보를 필터링하여 </a:t>
            </a:r>
            <a:r>
              <a:rPr lang="en-US" altLang="ko-KR" sz="16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id-ID" altLang="ko-KR" sz="16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B50FAF2F-32DE-4ABD-96B6-A5BCEBE81AE4}"/>
              </a:ext>
            </a:extLst>
          </p:cNvPr>
          <p:cNvSpPr txBox="1">
            <a:spLocks/>
          </p:cNvSpPr>
          <p:nvPr/>
        </p:nvSpPr>
        <p:spPr>
          <a:xfrm>
            <a:off x="4447310" y="4292442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4" name="Rounded Rectangle 82">
            <a:extLst>
              <a:ext uri="{FF2B5EF4-FFF2-40B4-BE49-F238E27FC236}">
                <a16:creationId xmlns:a16="http://schemas.microsoft.com/office/drawing/2014/main" id="{DC5E17A4-6F91-4532-BBE7-BC448A90486D}"/>
              </a:ext>
            </a:extLst>
          </p:cNvPr>
          <p:cNvSpPr/>
          <p:nvPr/>
        </p:nvSpPr>
        <p:spPr>
          <a:xfrm>
            <a:off x="2150247" y="1273544"/>
            <a:ext cx="2729865" cy="1855757"/>
          </a:xfrm>
          <a:prstGeom prst="roundRect">
            <a:avLst>
              <a:gd name="adj" fmla="val 57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82880" rIns="182880" bIns="182880" rtlCol="0" anchor="ctr"/>
          <a:lstStyle/>
          <a:p>
            <a:pPr>
              <a:lnSpc>
                <a:spcPct val="120000"/>
              </a:lnSpc>
            </a:pPr>
            <a:r>
              <a:rPr lang="en-US" altLang="ko-KR" sz="15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여자친구를 만나기 전에 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간단하게 볼 수 있는 날씨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교통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주변 맛집 정보를 모두 볼 수 있는 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어플이 필요한 거 같아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id-ID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5" name="Rounded Rectangle 86">
            <a:extLst>
              <a:ext uri="{FF2B5EF4-FFF2-40B4-BE49-F238E27FC236}">
                <a16:creationId xmlns:a16="http://schemas.microsoft.com/office/drawing/2014/main" id="{5A4C014D-5331-4BF3-ACD3-883D75BF1CB5}"/>
              </a:ext>
            </a:extLst>
          </p:cNvPr>
          <p:cNvSpPr/>
          <p:nvPr/>
        </p:nvSpPr>
        <p:spPr>
          <a:xfrm>
            <a:off x="5045009" y="1292631"/>
            <a:ext cx="2428786" cy="1754819"/>
          </a:xfrm>
          <a:prstGeom prst="roundRect">
            <a:avLst>
              <a:gd name="adj" fmla="val 57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82880" rIns="182880" bIns="182880" rtlCol="0" anchor="ctr"/>
          <a:lstStyle/>
          <a:p>
            <a:pPr>
              <a:lnSpc>
                <a:spcPct val="120000"/>
              </a:lnSpc>
            </a:pP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또래의 여자 애들이 자주 가는 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카페를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알려주는 어플이 생기면 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10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좋겠어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</a:t>
            </a:r>
          </a:p>
          <a:p>
            <a:pPr>
              <a:lnSpc>
                <a:spcPct val="120000"/>
              </a:lnSpc>
            </a:pP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일기를 쓸 때에 날짜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날씨 뿐만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아니라 내가 오늘 방문한 곳 의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위치도 보여주면 좋을 것 같아</a:t>
            </a: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6" name="Rounded Rectangle 92">
            <a:extLst>
              <a:ext uri="{FF2B5EF4-FFF2-40B4-BE49-F238E27FC236}">
                <a16:creationId xmlns:a16="http://schemas.microsoft.com/office/drawing/2014/main" id="{A5863EC6-3845-4125-A2DA-B3976216FA88}"/>
              </a:ext>
            </a:extLst>
          </p:cNvPr>
          <p:cNvSpPr/>
          <p:nvPr/>
        </p:nvSpPr>
        <p:spPr>
          <a:xfrm>
            <a:off x="7754536" y="1292631"/>
            <a:ext cx="2262047" cy="1754819"/>
          </a:xfrm>
          <a:prstGeom prst="roundRect">
            <a:avLst>
              <a:gd name="adj" fmla="val 57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82880" rIns="182880" bIns="182880" rtlCol="0" anchor="ctr"/>
          <a:lstStyle/>
          <a:p>
            <a:pPr>
              <a:lnSpc>
                <a:spcPct val="120000"/>
              </a:lnSpc>
            </a:pP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언제 출발을 해야 회사에 늦지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않을지 알려주는 대중교통 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어플이 필요해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2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회사주변 맛집을 추천 받고 싶어</a:t>
            </a:r>
            <a:endParaRPr lang="en-US" altLang="ko-KR" sz="12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고도 B"/>
              </a:rPr>
              <a:t>Who, Why</a:t>
            </a:r>
            <a:endParaRPr lang="ko-KR" altLang="en-US">
              <a:solidFill>
                <a:schemeClr val="tx1"/>
              </a:solidFill>
              <a:ea typeface="고도 B"/>
            </a:endParaRPr>
          </a:p>
        </p:txBody>
      </p:sp>
    </p:spTree>
    <p:extLst>
      <p:ext uri="{BB962C8B-B14F-4D97-AF65-F5344CB8AC3E}">
        <p14:creationId xmlns:p14="http://schemas.microsoft.com/office/powerpoint/2010/main" val="24321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id="{19D3AD16-286F-45FC-A9A6-3FF1A296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3163800"/>
            <a:ext cx="7772401" cy="1133856"/>
          </a:xfrm>
          <a:prstGeom prst="rect">
            <a:avLst/>
          </a:prstGeom>
        </p:spPr>
      </p:pic>
      <p:sp>
        <p:nvSpPr>
          <p:cNvPr id="52" name="Rounded Rectangle 2">
            <a:extLst>
              <a:ext uri="{FF2B5EF4-FFF2-40B4-BE49-F238E27FC236}">
                <a16:creationId xmlns:a16="http://schemas.microsoft.com/office/drawing/2014/main" id="{93F24EE9-7BC1-4AC5-888C-EB5DC528A564}"/>
              </a:ext>
            </a:extLst>
          </p:cNvPr>
          <p:cNvSpPr/>
          <p:nvPr/>
        </p:nvSpPr>
        <p:spPr>
          <a:xfrm>
            <a:off x="2376964" y="146718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4835C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Product Sans"/>
            </a:endParaRPr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B83A25A-A736-4AC7-8C51-D3D22A109AA5}"/>
              </a:ext>
            </a:extLst>
          </p:cNvPr>
          <p:cNvSpPr/>
          <p:nvPr/>
        </p:nvSpPr>
        <p:spPr>
          <a:xfrm>
            <a:off x="6190148" y="146718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Product Sans"/>
            </a:endParaRPr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87A9E408-660E-4BAD-AA74-E4BC7B84B8ED}"/>
              </a:ext>
            </a:extLst>
          </p:cNvPr>
          <p:cNvSpPr/>
          <p:nvPr/>
        </p:nvSpPr>
        <p:spPr>
          <a:xfrm>
            <a:off x="2369206" y="1302619"/>
            <a:ext cx="2435618" cy="329126"/>
          </a:xfrm>
          <a:prstGeom prst="rect">
            <a:avLst/>
          </a:prstGeom>
          <a:solidFill>
            <a:srgbClr val="4835CB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맛집</a:t>
            </a:r>
            <a:r>
              <a:rPr lang="en-US" altLang="ko-KR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유흥</a:t>
            </a:r>
            <a:endParaRPr lang="id-ID" altLang="ko-KR" sz="14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id="{DB14E97A-2A10-403B-978D-EB9C91FA8516}"/>
              </a:ext>
            </a:extLst>
          </p:cNvPr>
          <p:cNvSpPr/>
          <p:nvPr/>
        </p:nvSpPr>
        <p:spPr>
          <a:xfrm>
            <a:off x="6172230" y="1302619"/>
            <a:ext cx="2435618" cy="329126"/>
          </a:xfrm>
          <a:prstGeom prst="rect">
            <a:avLst/>
          </a:prstGeom>
          <a:solidFill>
            <a:srgbClr val="0070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교통</a:t>
            </a:r>
            <a:endParaRPr lang="id-ID" altLang="ko-KR" sz="14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6" name="Rounded Rectangle 12">
            <a:extLst>
              <a:ext uri="{FF2B5EF4-FFF2-40B4-BE49-F238E27FC236}">
                <a16:creationId xmlns:a16="http://schemas.microsoft.com/office/drawing/2014/main" id="{32CE094B-A380-4C94-BF29-E46077CC27BF}"/>
              </a:ext>
            </a:extLst>
          </p:cNvPr>
          <p:cNvSpPr/>
          <p:nvPr/>
        </p:nvSpPr>
        <p:spPr>
          <a:xfrm>
            <a:off x="2376964" y="481001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8A5E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Product Sans"/>
            </a:endParaRPr>
          </a:p>
        </p:txBody>
      </p:sp>
      <p:sp>
        <p:nvSpPr>
          <p:cNvPr id="57" name="Rounded Rectangle 13">
            <a:extLst>
              <a:ext uri="{FF2B5EF4-FFF2-40B4-BE49-F238E27FC236}">
                <a16:creationId xmlns:a16="http://schemas.microsoft.com/office/drawing/2014/main" id="{9398CF85-15DA-48C1-9C37-3945D41A33D7}"/>
              </a:ext>
            </a:extLst>
          </p:cNvPr>
          <p:cNvSpPr/>
          <p:nvPr/>
        </p:nvSpPr>
        <p:spPr>
          <a:xfrm>
            <a:off x="6190148" y="4810014"/>
            <a:ext cx="3598664" cy="14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Product Sans"/>
            </a:endParaRPr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ABAD135D-C78B-4104-813A-29ED5D5719CA}"/>
              </a:ext>
            </a:extLst>
          </p:cNvPr>
          <p:cNvSpPr/>
          <p:nvPr/>
        </p:nvSpPr>
        <p:spPr>
          <a:xfrm>
            <a:off x="2369206" y="4645450"/>
            <a:ext cx="2435618" cy="329126"/>
          </a:xfrm>
          <a:prstGeom prst="rect">
            <a:avLst/>
          </a:prstGeom>
          <a:solidFill>
            <a:srgbClr val="08A5E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날씨</a:t>
            </a:r>
            <a:endParaRPr lang="id-ID" altLang="ko-KR" sz="14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9" name="Oval 16">
            <a:extLst>
              <a:ext uri="{FF2B5EF4-FFF2-40B4-BE49-F238E27FC236}">
                <a16:creationId xmlns:a16="http://schemas.microsoft.com/office/drawing/2014/main" id="{72645771-2CF0-41A7-ACB3-1B7D412382AE}"/>
              </a:ext>
            </a:extLst>
          </p:cNvPr>
          <p:cNvSpPr/>
          <p:nvPr/>
        </p:nvSpPr>
        <p:spPr>
          <a:xfrm>
            <a:off x="6172230" y="4645450"/>
            <a:ext cx="2435618" cy="32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ko-KR" altLang="en-US" sz="14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66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일기</a:t>
            </a:r>
            <a:endParaRPr lang="id-ID" altLang="ko-KR" sz="14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66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864036-F33A-4383-922E-4B5F83D1398F}"/>
              </a:ext>
            </a:extLst>
          </p:cNvPr>
          <p:cNvSpPr/>
          <p:nvPr/>
        </p:nvSpPr>
        <p:spPr>
          <a:xfrm>
            <a:off x="3593691" y="1843090"/>
            <a:ext cx="2321154" cy="25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00" spc="-5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오늘 </a:t>
            </a:r>
            <a:r>
              <a:rPr lang="ko-KR" altLang="en-US" sz="1000" spc="-5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뭐먹지</a:t>
            </a:r>
            <a:r>
              <a:rPr lang="en-US" altLang="ko-KR" sz="1000" spc="-5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id-ID" altLang="ko-KR" sz="1000" spc="-5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4FC9B9-E354-47B8-9D96-CCFE96D56FD1}"/>
              </a:ext>
            </a:extLst>
          </p:cNvPr>
          <p:cNvSpPr/>
          <p:nvPr/>
        </p:nvSpPr>
        <p:spPr>
          <a:xfrm>
            <a:off x="7398775" y="5193410"/>
            <a:ext cx="2321154" cy="25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id-ID" altLang="ko-KR" sz="1000" spc="-5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3" name="Text Placeholder 32">
            <a:extLst>
              <a:ext uri="{FF2B5EF4-FFF2-40B4-BE49-F238E27FC236}">
                <a16:creationId xmlns:a16="http://schemas.microsoft.com/office/drawing/2014/main" id="{95E4EB46-E9AD-43C9-9EB7-939BB47455D8}"/>
              </a:ext>
            </a:extLst>
          </p:cNvPr>
          <p:cNvSpPr txBox="1">
            <a:spLocks/>
          </p:cNvSpPr>
          <p:nvPr/>
        </p:nvSpPr>
        <p:spPr>
          <a:xfrm>
            <a:off x="2886252" y="3480667"/>
            <a:ext cx="1612596" cy="59146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모든 것을 </a:t>
            </a:r>
            <a:endParaRPr lang="en-US" altLang="ko-KR" sz="18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하나로 가볍게</a:t>
            </a:r>
            <a:endParaRPr lang="en-US" altLang="ko-KR" sz="1800" spc="-10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6BB1D6-F6CF-4DD1-B20D-680CFC5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고도 B"/>
              </a:rPr>
              <a:t>What, How</a:t>
            </a:r>
            <a:endParaRPr lang="ko-KR" altLang="en-US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5D089BE-FDE0-4CDB-9F37-963BA913C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41" y="1631745"/>
            <a:ext cx="3303859" cy="116574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604C582-D993-4B46-88FC-2444E800C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48" y="1605955"/>
            <a:ext cx="3488286" cy="1291019"/>
          </a:xfrm>
          <a:prstGeom prst="rect">
            <a:avLst/>
          </a:prstGeom>
        </p:spPr>
      </p:pic>
      <p:pic>
        <p:nvPicPr>
          <p:cNvPr id="10" name="그림 9" descr="표지판이(가) 표시된 사진&#10;&#10;자동 생성된 설명">
            <a:extLst>
              <a:ext uri="{FF2B5EF4-FFF2-40B4-BE49-F238E27FC236}">
                <a16:creationId xmlns:a16="http://schemas.microsoft.com/office/drawing/2014/main" id="{9204F09D-6708-4824-BB66-E77020EB8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63" y="4974578"/>
            <a:ext cx="3598664" cy="1239436"/>
          </a:xfrm>
          <a:prstGeom prst="rect">
            <a:avLst/>
          </a:prstGeom>
        </p:spPr>
      </p:pic>
      <p:pic>
        <p:nvPicPr>
          <p:cNvPr id="12" name="그림 11" descr="시계, 키보드이(가) 표시된 사진&#10;&#10;자동 생성된 설명">
            <a:extLst>
              <a:ext uri="{FF2B5EF4-FFF2-40B4-BE49-F238E27FC236}">
                <a16:creationId xmlns:a16="http://schemas.microsoft.com/office/drawing/2014/main" id="{F7512C09-70C4-4E41-8D1C-4ED277E91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29" y="4974578"/>
            <a:ext cx="3547700" cy="1239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987F0-6BB2-4F6F-BF94-DB892D348E3E}"/>
              </a:ext>
            </a:extLst>
          </p:cNvPr>
          <p:cNvSpPr txBox="1"/>
          <p:nvPr/>
        </p:nvSpPr>
        <p:spPr>
          <a:xfrm>
            <a:off x="4597867" y="3428039"/>
            <a:ext cx="4791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일상 속 간단하지만 필요했던 모든 정보를 무겁거나 여러 개 의 어플을 깔 필요 없이 하나의 접속기로 가볍게 모두 이용을 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91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6D4E0-4CBE-47A2-874D-F321A317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15" y="633"/>
            <a:ext cx="1219203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24C64-1F2B-D64E-AA55-246AF1C2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kumimoji="1" lang="en-US" altLang="ko-KR" sz="5400">
                <a:solidFill>
                  <a:schemeClr val="tx1"/>
                </a:solidFill>
              </a:rPr>
              <a:t>1.</a:t>
            </a:r>
            <a:r>
              <a:rPr kumimoji="1" lang="ko-KR" altLang="en-US" sz="5400">
                <a:solidFill>
                  <a:schemeClr val="tx1"/>
                </a:solidFill>
              </a:rPr>
              <a:t>공모전 참가 의의</a:t>
            </a:r>
            <a:endParaRPr kumimoji="1" lang="x-none" altLang="en-US" sz="54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39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C7902-9F19-3D4E-B82F-159B78C4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sz="4800"/>
              <a:t>공모전</a:t>
            </a:r>
            <a:r>
              <a:rPr kumimoji="1" lang="en-US" altLang="ko-KR" sz="4800"/>
              <a:t> </a:t>
            </a:r>
            <a:r>
              <a:rPr kumimoji="1" lang="ko-KR" altLang="en-US" sz="4800"/>
              <a:t>참가 목적</a:t>
            </a:r>
            <a:endParaRPr lang="en-US" altLang="en-US" sz="48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11" descr="클립보드 배지">
            <a:extLst>
              <a:ext uri="{FF2B5EF4-FFF2-40B4-BE49-F238E27FC236}">
                <a16:creationId xmlns:a16="http://schemas.microsoft.com/office/drawing/2014/main" id="{D31653E1-29D8-41A4-B767-6379582A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4550" y="723900"/>
            <a:ext cx="1057275" cy="990600"/>
          </a:xfrm>
          <a:prstGeom prst="rect">
            <a:avLst/>
          </a:prstGeom>
        </p:spPr>
      </p:pic>
      <p:pic>
        <p:nvPicPr>
          <p:cNvPr id="12" name="Graphic 19" descr="모니터">
            <a:extLst>
              <a:ext uri="{FF2B5EF4-FFF2-40B4-BE49-F238E27FC236}">
                <a16:creationId xmlns:a16="http://schemas.microsoft.com/office/drawing/2014/main" id="{745B766C-FA66-4971-880D-206F638A6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425" y="1847850"/>
            <a:ext cx="5972175" cy="4457700"/>
          </a:xfrm>
          <a:prstGeom prst="rect">
            <a:avLst/>
          </a:prstGeom>
        </p:spPr>
      </p:pic>
      <p:pic>
        <p:nvPicPr>
          <p:cNvPr id="20" name="Graphic 4" descr="스마트폰">
            <a:extLst>
              <a:ext uri="{FF2B5EF4-FFF2-40B4-BE49-F238E27FC236}">
                <a16:creationId xmlns:a16="http://schemas.microsoft.com/office/drawing/2014/main" id="{07987272-E680-4B3E-8D6F-6096052E9A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4018" y="3106301"/>
            <a:ext cx="1400175" cy="1323975"/>
          </a:xfrm>
          <a:prstGeom prst="rect">
            <a:avLst/>
          </a:prstGeom>
        </p:spPr>
      </p:pic>
      <p:pic>
        <p:nvPicPr>
          <p:cNvPr id="24" name="Graphic 25" descr="추가">
            <a:extLst>
              <a:ext uri="{FF2B5EF4-FFF2-40B4-BE49-F238E27FC236}">
                <a16:creationId xmlns:a16="http://schemas.microsoft.com/office/drawing/2014/main" id="{1253AF1D-9A19-4CD5-9B89-FB4B4B0CD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2300" y="3400425"/>
            <a:ext cx="762000" cy="733425"/>
          </a:xfrm>
          <a:prstGeom prst="rect">
            <a:avLst/>
          </a:prstGeom>
        </p:spPr>
      </p:pic>
      <p:pic>
        <p:nvPicPr>
          <p:cNvPr id="26" name="Graphic 28" descr="클라우드에서 다운로드">
            <a:extLst>
              <a:ext uri="{FF2B5EF4-FFF2-40B4-BE49-F238E27FC236}">
                <a16:creationId xmlns:a16="http://schemas.microsoft.com/office/drawing/2014/main" id="{7AECB87F-AB81-422F-916C-800EE200C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85900" y="3048000"/>
            <a:ext cx="1371600" cy="14478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26DB89-827E-4F21-89BB-3BE56141912D}"/>
              </a:ext>
            </a:extLst>
          </p:cNvPr>
          <p:cNvSpPr/>
          <p:nvPr/>
        </p:nvSpPr>
        <p:spPr>
          <a:xfrm>
            <a:off x="6708878" y="2029975"/>
            <a:ext cx="5124206" cy="684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5ADB6-A413-4FE1-8A72-DE50287BB419}"/>
              </a:ext>
            </a:extLst>
          </p:cNvPr>
          <p:cNvSpPr txBox="1"/>
          <p:nvPr/>
        </p:nvSpPr>
        <p:spPr>
          <a:xfrm>
            <a:off x="7323849" y="2133885"/>
            <a:ext cx="418060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sz="2500">
                <a:solidFill>
                  <a:schemeClr val="bg1"/>
                </a:solidFill>
                <a:ea typeface="+mn-lt"/>
                <a:cs typeface="+mn-lt"/>
              </a:rPr>
              <a:t>컨테이너 기반 앱 개발 활용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001BCD-9A9F-45F4-8539-2713E755F57A}"/>
              </a:ext>
            </a:extLst>
          </p:cNvPr>
          <p:cNvSpPr/>
          <p:nvPr/>
        </p:nvSpPr>
        <p:spPr>
          <a:xfrm>
            <a:off x="6708878" y="4277456"/>
            <a:ext cx="5117923" cy="6841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3A45E6-1879-479E-826B-EBE81F9874E7}"/>
              </a:ext>
            </a:extLst>
          </p:cNvPr>
          <p:cNvSpPr txBox="1"/>
          <p:nvPr/>
        </p:nvSpPr>
        <p:spPr>
          <a:xfrm>
            <a:off x="7796647" y="4383232"/>
            <a:ext cx="324542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500">
                <a:solidFill>
                  <a:schemeClr val="bg1"/>
                </a:solidFill>
                <a:ea typeface="맑은 고딕"/>
              </a:rPr>
              <a:t>클라우드 서비스 활용</a:t>
            </a:r>
            <a:endParaRPr lang="en-US" sz="25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890CB2-F3C4-4055-A509-894834086C1E}"/>
              </a:ext>
            </a:extLst>
          </p:cNvPr>
          <p:cNvSpPr/>
          <p:nvPr/>
        </p:nvSpPr>
        <p:spPr>
          <a:xfrm>
            <a:off x="6709823" y="2967945"/>
            <a:ext cx="5456085" cy="926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BA117944-61AA-4CF7-9660-9CFC43EFB314}"/>
              </a:ext>
            </a:extLst>
          </p:cNvPr>
          <p:cNvSpPr txBox="1">
            <a:spLocks/>
          </p:cNvSpPr>
          <p:nvPr/>
        </p:nvSpPr>
        <p:spPr>
          <a:xfrm>
            <a:off x="6675107" y="3051465"/>
            <a:ext cx="5535052" cy="832429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sz="1500">
                <a:ea typeface="+mn-lt"/>
                <a:cs typeface="+mn-lt"/>
              </a:rPr>
              <a:t>일상생활 속에서 우리가 사용하는 다양한 앱의 기능(컨테이너)들을 하나의 앱으로 만들고자 하였다. 이를 통해, 사용자는 불편하게 여러 앱을 사용할 이유가 없게 된다.</a:t>
            </a:r>
            <a:endParaRPr lang="en-US" altLang="ko-KR" sz="1500">
              <a:ea typeface="맑은 고딕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DCAB50B-60EA-4574-82F0-21DA29844207}"/>
              </a:ext>
            </a:extLst>
          </p:cNvPr>
          <p:cNvSpPr/>
          <p:nvPr/>
        </p:nvSpPr>
        <p:spPr>
          <a:xfrm>
            <a:off x="6709823" y="5168220"/>
            <a:ext cx="5456085" cy="9169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8F53DC0-4EB6-4E45-8C97-2A600DFE6941}"/>
              </a:ext>
            </a:extLst>
          </p:cNvPr>
          <p:cNvSpPr txBox="1">
            <a:spLocks/>
          </p:cNvSpPr>
          <p:nvPr/>
        </p:nvSpPr>
        <p:spPr>
          <a:xfrm>
            <a:off x="6706710" y="5251451"/>
            <a:ext cx="5464335" cy="87481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500">
                <a:ea typeface="맑은 고딕"/>
              </a:rPr>
              <a:t> </a:t>
            </a:r>
            <a:r>
              <a:rPr kumimoji="1" lang="ko-KR" altLang="en-US" sz="1500" err="1">
                <a:ea typeface="맑은 고딕"/>
              </a:rPr>
              <a:t>클라우드</a:t>
            </a:r>
            <a:r>
              <a:rPr kumimoji="1" lang="ko-KR" altLang="en-US" sz="1500">
                <a:ea typeface="맑은 고딕"/>
              </a:rPr>
              <a:t> 플랫폼을 활용하여 언제 어디서나 사용자 기기의 성능에 </a:t>
            </a:r>
            <a:r>
              <a:rPr kumimoji="1" lang="ko-KR" altLang="en-US" sz="1500" err="1">
                <a:ea typeface="맑은 고딕"/>
              </a:rPr>
              <a:t>구애받지</a:t>
            </a:r>
            <a:r>
              <a:rPr kumimoji="1" lang="en-US" altLang="ko-KR" sz="1500">
                <a:ea typeface="맑은 고딕"/>
              </a:rPr>
              <a:t> </a:t>
            </a:r>
            <a:r>
              <a:rPr kumimoji="1" lang="ko-KR" altLang="en-US" sz="1500">
                <a:ea typeface="맑은 고딕"/>
              </a:rPr>
              <a:t>않는 가벼운 앱을 개발하고 싶어 이렇게 참가했다</a:t>
            </a:r>
            <a:r>
              <a:rPr kumimoji="1" lang="en-US" altLang="ko-KR" sz="1500">
                <a:ea typeface="맑은 고딕"/>
              </a:rPr>
              <a:t>.</a:t>
            </a:r>
            <a:endParaRPr lang="en-US" altLang="en-US" sz="15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08347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6D4E0-4CBE-47A2-874D-F321A317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24C64-1F2B-D64E-AA55-246AF1C2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kumimoji="1" lang="en-US" altLang="x-none" sz="4600">
                <a:solidFill>
                  <a:schemeClr val="tx1"/>
                </a:solidFill>
              </a:rPr>
              <a:t>2</a:t>
            </a:r>
            <a:r>
              <a:rPr kumimoji="1" lang="en-US" altLang="ko-KR" sz="4600">
                <a:solidFill>
                  <a:schemeClr val="tx1"/>
                </a:solidFill>
                <a:ea typeface="맑은 고딕"/>
              </a:rPr>
              <a:t>.</a:t>
            </a:r>
            <a:r>
              <a:rPr kumimoji="1" lang="en-US" sz="4600">
                <a:ea typeface="+mj-lt"/>
                <a:cs typeface="+mj-lt"/>
              </a:rPr>
              <a:t>앱 </a:t>
            </a:r>
            <a:r>
              <a:rPr kumimoji="1" lang="en-US" sz="4600" err="1">
                <a:ea typeface="+mj-lt"/>
                <a:cs typeface="+mj-lt"/>
              </a:rPr>
              <a:t>개발</a:t>
            </a:r>
            <a:r>
              <a:rPr kumimoji="1" lang="en-US" sz="4600">
                <a:ea typeface="+mj-lt"/>
                <a:cs typeface="+mj-lt"/>
              </a:rPr>
              <a:t> </a:t>
            </a:r>
            <a:r>
              <a:rPr kumimoji="1" lang="en-US" sz="4600" err="1">
                <a:ea typeface="+mj-lt"/>
                <a:cs typeface="+mj-lt"/>
              </a:rPr>
              <a:t>계기</a:t>
            </a:r>
            <a:endParaRPr lang="ko-KR" altLang="en-US" sz="4600" err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200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4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6" descr="비디오 카메라">
            <a:extLst>
              <a:ext uri="{FF2B5EF4-FFF2-40B4-BE49-F238E27FC236}">
                <a16:creationId xmlns:a16="http://schemas.microsoft.com/office/drawing/2014/main" id="{27329890-ED77-447C-B7C7-0282E6328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764" y="1770977"/>
            <a:ext cx="3294253" cy="3294253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846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C7902-9F19-3D4E-B82F-159B78C4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solidFill>
                  <a:srgbClr val="FFFFFF"/>
                </a:solidFill>
              </a:rPr>
              <a:t>시작</a:t>
            </a:r>
            <a:endParaRPr kumimoji="1" lang="x-none" altLang="en-US" sz="400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D8E75CCB-E9AA-470B-8787-A20CC774E947}"/>
              </a:ext>
            </a:extLst>
          </p:cNvPr>
          <p:cNvGraphicFramePr/>
          <p:nvPr/>
        </p:nvGraphicFramePr>
        <p:xfrm>
          <a:off x="5315802" y="2505069"/>
          <a:ext cx="5778919" cy="338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769553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3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AC7902-9F19-3D4E-B82F-159B78C4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>
                <a:ea typeface="+mj-lt"/>
                <a:cs typeface="+mj-lt"/>
              </a:rPr>
              <a:t>대중이 필요로 하는 앱</a:t>
            </a:r>
            <a:r>
              <a:rPr kumimoji="1" lang="ko-KR" altLang="en-US">
                <a:ea typeface="맑은 고딕"/>
              </a:rPr>
              <a:t>은</a:t>
            </a:r>
            <a:r>
              <a:rPr kumimoji="1" lang="en-US" altLang="ko-KR">
                <a:ea typeface="맑은 고딕"/>
              </a:rPr>
              <a:t>..</a:t>
            </a:r>
            <a:endParaRPr lang="en-US" altLang="en-US">
              <a:ea typeface="맑은 고딕"/>
            </a:endParaRPr>
          </a:p>
        </p:txBody>
      </p:sp>
      <p:cxnSp>
        <p:nvCxnSpPr>
          <p:cNvPr id="35" name="Straight Connector 35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7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98945144-3338-4E5F-BEB4-83C2B4507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496572"/>
              </p:ext>
            </p:extLst>
          </p:nvPr>
        </p:nvGraphicFramePr>
        <p:xfrm>
          <a:off x="1096963" y="2098515"/>
          <a:ext cx="10066773" cy="379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10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15FFB5-9B17-D24D-94BA-8A2A0C21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623" y="444188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sz="4400" err="1"/>
              <a:t>나만을</a:t>
            </a:r>
            <a:r>
              <a:rPr kumimoji="1" lang="en-US" altLang="ko-KR" sz="4400">
                <a:ea typeface="맑은 고딕"/>
              </a:rPr>
              <a:t> </a:t>
            </a:r>
            <a:r>
              <a:rPr kumimoji="1" lang="ko-KR" altLang="en-US" sz="4400">
                <a:ea typeface="맑은 고딕"/>
              </a:rPr>
              <a:t>위한 앱</a:t>
            </a:r>
            <a:endParaRPr kumimoji="1" lang="en-US" altLang="en-US" sz="4400">
              <a:ea typeface="맑은 고딕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4" descr="한 경로로 두 개 핀 보내기">
            <a:extLst>
              <a:ext uri="{FF2B5EF4-FFF2-40B4-BE49-F238E27FC236}">
                <a16:creationId xmlns:a16="http://schemas.microsoft.com/office/drawing/2014/main" id="{152D6C50-3E5B-4B63-B2FD-7F766FE1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0904" y="4010196"/>
            <a:ext cx="914400" cy="914400"/>
          </a:xfrm>
          <a:prstGeom prst="rect">
            <a:avLst/>
          </a:prstGeom>
        </p:spPr>
      </p:pic>
      <p:pic>
        <p:nvPicPr>
          <p:cNvPr id="5" name="Graphic 6" descr="일출">
            <a:extLst>
              <a:ext uri="{FF2B5EF4-FFF2-40B4-BE49-F238E27FC236}">
                <a16:creationId xmlns:a16="http://schemas.microsoft.com/office/drawing/2014/main" id="{13900337-64FC-4CD6-9E29-435E773B4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507" y="3979175"/>
            <a:ext cx="914400" cy="914400"/>
          </a:xfrm>
          <a:prstGeom prst="rect">
            <a:avLst/>
          </a:prstGeom>
        </p:spPr>
      </p:pic>
      <p:pic>
        <p:nvPicPr>
          <p:cNvPr id="7" name="Graphic 11" descr="뇌">
            <a:extLst>
              <a:ext uri="{FF2B5EF4-FFF2-40B4-BE49-F238E27FC236}">
                <a16:creationId xmlns:a16="http://schemas.microsoft.com/office/drawing/2014/main" id="{E60BD9BC-8D7F-4790-BDDC-F79C5949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9804" y="4003550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5EF43B-DAC7-42D8-8995-8147CE5393ED}"/>
              </a:ext>
            </a:extLst>
          </p:cNvPr>
          <p:cNvSpPr/>
          <p:nvPr/>
        </p:nvSpPr>
        <p:spPr>
          <a:xfrm>
            <a:off x="2350706" y="3979175"/>
            <a:ext cx="917863" cy="9178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FDCBF7-0FEA-4C1C-9DEA-7350009731B0}"/>
              </a:ext>
            </a:extLst>
          </p:cNvPr>
          <p:cNvSpPr/>
          <p:nvPr/>
        </p:nvSpPr>
        <p:spPr>
          <a:xfrm>
            <a:off x="5634296" y="4003550"/>
            <a:ext cx="917863" cy="917863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9A003D-2593-459C-BD47-B442E3E20718}"/>
              </a:ext>
            </a:extLst>
          </p:cNvPr>
          <p:cNvSpPr/>
          <p:nvPr/>
        </p:nvSpPr>
        <p:spPr>
          <a:xfrm>
            <a:off x="8871781" y="3966250"/>
            <a:ext cx="917863" cy="91786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4" descr="인공 지능">
            <a:extLst>
              <a:ext uri="{FF2B5EF4-FFF2-40B4-BE49-F238E27FC236}">
                <a16:creationId xmlns:a16="http://schemas.microsoft.com/office/drawing/2014/main" id="{7F48963E-4F69-4C6E-895B-1E233C3BD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2823" y="1439141"/>
            <a:ext cx="914400" cy="914400"/>
          </a:xfrm>
          <a:prstGeom prst="rect">
            <a:avLst/>
          </a:prstGeom>
        </p:spPr>
      </p:pic>
      <p:pic>
        <p:nvPicPr>
          <p:cNvPr id="25" name="Graphic 25" descr="스마트폰">
            <a:extLst>
              <a:ext uri="{FF2B5EF4-FFF2-40B4-BE49-F238E27FC236}">
                <a16:creationId xmlns:a16="http://schemas.microsoft.com/office/drawing/2014/main" id="{DA47B6B4-3C78-4035-BD2A-BA664A5046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4005" y="858982"/>
            <a:ext cx="2048740" cy="1988127"/>
          </a:xfrm>
          <a:prstGeom prst="rect">
            <a:avLst/>
          </a:prstGeom>
        </p:spPr>
      </p:pic>
      <p:pic>
        <p:nvPicPr>
          <p:cNvPr id="28" name="Graphic 26" descr="아래쪽 화살표">
            <a:extLst>
              <a:ext uri="{FF2B5EF4-FFF2-40B4-BE49-F238E27FC236}">
                <a16:creationId xmlns:a16="http://schemas.microsoft.com/office/drawing/2014/main" id="{1511B070-BD7E-475A-82DE-C7E43C3E5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0000">
            <a:off x="5590904" y="2857472"/>
            <a:ext cx="914400" cy="1000991"/>
          </a:xfrm>
          <a:prstGeom prst="rect">
            <a:avLst/>
          </a:prstGeom>
        </p:spPr>
      </p:pic>
      <p:sp>
        <p:nvSpPr>
          <p:cNvPr id="29" name="Rectangle: Rounded Corners 23">
            <a:extLst>
              <a:ext uri="{FF2B5EF4-FFF2-40B4-BE49-F238E27FC236}">
                <a16:creationId xmlns:a16="http://schemas.microsoft.com/office/drawing/2014/main" id="{9432DC81-4C09-4199-BEC5-33B157E13F67}"/>
              </a:ext>
            </a:extLst>
          </p:cNvPr>
          <p:cNvSpPr/>
          <p:nvPr/>
        </p:nvSpPr>
        <p:spPr>
          <a:xfrm>
            <a:off x="8296837" y="5189404"/>
            <a:ext cx="3828175" cy="9040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26" descr="아래쪽 화살표">
            <a:extLst>
              <a:ext uri="{FF2B5EF4-FFF2-40B4-BE49-F238E27FC236}">
                <a16:creationId xmlns:a16="http://schemas.microsoft.com/office/drawing/2014/main" id="{01C4D1A9-217D-4A3A-8A9E-D5C0884933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-3660000">
            <a:off x="7231155" y="2095673"/>
            <a:ext cx="825959" cy="2450319"/>
          </a:xfrm>
          <a:prstGeom prst="rect">
            <a:avLst/>
          </a:prstGeom>
        </p:spPr>
      </p:pic>
      <p:pic>
        <p:nvPicPr>
          <p:cNvPr id="33" name="Graphic 26" descr="아래쪽 화살표">
            <a:extLst>
              <a:ext uri="{FF2B5EF4-FFF2-40B4-BE49-F238E27FC236}">
                <a16:creationId xmlns:a16="http://schemas.microsoft.com/office/drawing/2014/main" id="{D9475933-6DAF-4C30-99B9-BD0580F35D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413669">
            <a:off x="4105144" y="2189941"/>
            <a:ext cx="825959" cy="2394964"/>
          </a:xfrm>
          <a:prstGeom prst="rect">
            <a:avLst/>
          </a:prstGeom>
        </p:spPr>
      </p:pic>
      <p:sp>
        <p:nvSpPr>
          <p:cNvPr id="39" name="Rectangle: Rounded Corners 23">
            <a:extLst>
              <a:ext uri="{FF2B5EF4-FFF2-40B4-BE49-F238E27FC236}">
                <a16:creationId xmlns:a16="http://schemas.microsoft.com/office/drawing/2014/main" id="{4491C9F4-100F-4D55-B14C-CD259075855F}"/>
              </a:ext>
            </a:extLst>
          </p:cNvPr>
          <p:cNvSpPr/>
          <p:nvPr/>
        </p:nvSpPr>
        <p:spPr>
          <a:xfrm>
            <a:off x="4251618" y="5207482"/>
            <a:ext cx="3828175" cy="9040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23">
            <a:extLst>
              <a:ext uri="{FF2B5EF4-FFF2-40B4-BE49-F238E27FC236}">
                <a16:creationId xmlns:a16="http://schemas.microsoft.com/office/drawing/2014/main" id="{A71D125A-8716-4998-9FA7-054DB232A7D8}"/>
              </a:ext>
            </a:extLst>
          </p:cNvPr>
          <p:cNvSpPr/>
          <p:nvPr/>
        </p:nvSpPr>
        <p:spPr>
          <a:xfrm>
            <a:off x="211722" y="5207342"/>
            <a:ext cx="3828175" cy="9040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4F9CDACC-0A2C-441C-A750-B3575AA7F720}"/>
              </a:ext>
            </a:extLst>
          </p:cNvPr>
          <p:cNvSpPr txBox="1">
            <a:spLocks/>
          </p:cNvSpPr>
          <p:nvPr/>
        </p:nvSpPr>
        <p:spPr>
          <a:xfrm>
            <a:off x="309548" y="5237823"/>
            <a:ext cx="4118814" cy="843104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500">
                <a:ea typeface="맑은 고딕"/>
              </a:rPr>
              <a:t>1.</a:t>
            </a:r>
            <a:r>
              <a:rPr kumimoji="1" lang="ko-KR" altLang="en-US" sz="1500" err="1">
                <a:ea typeface="맑은 고딕"/>
              </a:rPr>
              <a:t>나만을</a:t>
            </a:r>
            <a:r>
              <a:rPr kumimoji="1" lang="ko-KR" altLang="en-US" sz="1500">
                <a:ea typeface="맑은 고딕"/>
              </a:rPr>
              <a:t> 위한 앱은 </a:t>
            </a:r>
            <a:r>
              <a:rPr kumimoji="1" lang="ko-KR" altLang="en-US" sz="1500">
                <a:solidFill>
                  <a:srgbClr val="C00000"/>
                </a:solidFill>
                <a:ea typeface="맑은 고딕"/>
              </a:rPr>
              <a:t>오직 나</a:t>
            </a:r>
            <a:r>
              <a:rPr kumimoji="1" lang="en-US" altLang="ko-KR" sz="1500">
                <a:solidFill>
                  <a:srgbClr val="C00000"/>
                </a:solidFill>
                <a:ea typeface="맑은 고딕"/>
              </a:rPr>
              <a:t>(user)</a:t>
            </a:r>
            <a:r>
              <a:rPr kumimoji="1" lang="ko-KR" altLang="en-US" sz="1500">
                <a:solidFill>
                  <a:srgbClr val="C00000"/>
                </a:solidFill>
                <a:ea typeface="맑은 고딕"/>
              </a:rPr>
              <a:t>의 데이터</a:t>
            </a:r>
            <a:r>
              <a:rPr kumimoji="1" lang="ko-KR" altLang="en-US" sz="1500">
                <a:ea typeface="맑은 고딕"/>
              </a:rPr>
              <a:t>를 기반으로 만들어지며 내가</a:t>
            </a:r>
            <a:r>
              <a:rPr kumimoji="1" lang="en-US" altLang="ko-KR" sz="1500">
                <a:ea typeface="맑은 고딕"/>
              </a:rPr>
              <a:t>(user) </a:t>
            </a:r>
            <a:r>
              <a:rPr kumimoji="1" lang="ko-KR" altLang="en-US" sz="1500">
                <a:ea typeface="맑은 고딕"/>
              </a:rPr>
              <a:t>필요로 하는 정보와 기능을 자동으로 제공한다</a:t>
            </a:r>
            <a:r>
              <a:rPr kumimoji="1" lang="en-US" altLang="ko-KR" sz="1500">
                <a:ea typeface="맑은 고딕"/>
              </a:rPr>
              <a:t>.</a:t>
            </a:r>
            <a:endParaRPr kumimoji="1" lang="x-none" altLang="en-US" sz="1500">
              <a:ea typeface="맑은 고딕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6DAE18F-1A46-8C49-BAD2-1E51CE985EC3}"/>
              </a:ext>
            </a:extLst>
          </p:cNvPr>
          <p:cNvSpPr txBox="1">
            <a:spLocks/>
          </p:cNvSpPr>
          <p:nvPr/>
        </p:nvSpPr>
        <p:spPr>
          <a:xfrm>
            <a:off x="4312961" y="5246085"/>
            <a:ext cx="4118814" cy="843104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sz="1500"/>
              <a:t>2</a:t>
            </a:r>
            <a:r>
              <a:rPr kumimoji="1" lang="en-US" altLang="ko-KR" sz="1500">
                <a:ea typeface="맑은 고딕"/>
              </a:rPr>
              <a:t>.</a:t>
            </a:r>
            <a:r>
              <a:rPr kumimoji="1" lang="x-none" altLang="en-US" sz="1500"/>
              <a:t>나의</a:t>
            </a:r>
            <a:r>
              <a:rPr kumimoji="1" lang="ko-KR" altLang="en-US" sz="1500">
                <a:ea typeface="맑은 고딕"/>
              </a:rPr>
              <a:t> 출퇴근에 대한 정보</a:t>
            </a:r>
            <a:r>
              <a:rPr kumimoji="1" lang="en-US" altLang="ko-KR" sz="1500">
                <a:ea typeface="맑은 고딕"/>
              </a:rPr>
              <a:t>,</a:t>
            </a:r>
            <a:r>
              <a:rPr kumimoji="1" lang="ko-KR" altLang="en-US" sz="1500">
                <a:ea typeface="맑은 고딕"/>
              </a:rPr>
              <a:t> 내가 자주 가는 장소의 </a:t>
            </a:r>
            <a:r>
              <a:rPr kumimoji="1" lang="ko-KR" altLang="en-US" sz="1500">
                <a:solidFill>
                  <a:srgbClr val="C00000"/>
                </a:solidFill>
                <a:ea typeface="맑은 고딕"/>
              </a:rPr>
              <a:t>대중교통에 대한 정보</a:t>
            </a:r>
            <a:r>
              <a:rPr kumimoji="1" lang="ko-KR" altLang="en-US" sz="1500">
                <a:ea typeface="맑은 고딕"/>
              </a:rPr>
              <a:t>를 집에 나오기 전에 비서에게 받는다</a:t>
            </a:r>
            <a:r>
              <a:rPr kumimoji="1" lang="en-US" altLang="ko-KR" sz="1500">
                <a:ea typeface="맑은 고딕"/>
              </a:rPr>
              <a:t>.</a:t>
            </a:r>
            <a:endParaRPr kumimoji="1" lang="x-none" altLang="en-US" sz="1500">
              <a:ea typeface="맑은 고딕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3FB568B0-3854-41C6-8CD0-BA58BBFDAD10}"/>
              </a:ext>
            </a:extLst>
          </p:cNvPr>
          <p:cNvSpPr txBox="1">
            <a:spLocks/>
          </p:cNvSpPr>
          <p:nvPr/>
        </p:nvSpPr>
        <p:spPr>
          <a:xfrm>
            <a:off x="8431775" y="5226092"/>
            <a:ext cx="4118814" cy="843104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500">
                <a:ea typeface="맑은 고딕"/>
              </a:rPr>
              <a:t>3.</a:t>
            </a:r>
            <a:r>
              <a:rPr kumimoji="1" lang="ko-KR" altLang="en-US" sz="1500">
                <a:ea typeface="맑은 고딕"/>
              </a:rPr>
              <a:t>내</a:t>
            </a:r>
            <a:r>
              <a:rPr kumimoji="1" lang="en-US" altLang="ko-KR" sz="1500">
                <a:ea typeface="맑은 고딕"/>
              </a:rPr>
              <a:t>(user)</a:t>
            </a:r>
            <a:r>
              <a:rPr kumimoji="1" lang="ko-KR" altLang="en-US" sz="1500">
                <a:ea typeface="맑은 고딕"/>
              </a:rPr>
              <a:t>가 </a:t>
            </a:r>
            <a:r>
              <a:rPr kumimoji="1" lang="ko-KR" altLang="en-US" sz="1500">
                <a:solidFill>
                  <a:srgbClr val="C00000"/>
                </a:solidFill>
                <a:ea typeface="맑은 고딕"/>
              </a:rPr>
              <a:t>집을 나서기 전</a:t>
            </a:r>
            <a:r>
              <a:rPr kumimoji="1" lang="ko-KR" altLang="en-US" sz="1500">
                <a:ea typeface="맑은 고딕"/>
              </a:rPr>
              <a:t>에 날씨를 체크해주고</a:t>
            </a:r>
            <a:r>
              <a:rPr kumimoji="1" lang="en-US" altLang="ko-KR" sz="1500">
                <a:ea typeface="맑은 고딕"/>
              </a:rPr>
              <a:t>,</a:t>
            </a:r>
            <a:r>
              <a:rPr kumimoji="1" lang="ko-KR" altLang="en-US" sz="1500">
                <a:ea typeface="맑은 고딕"/>
              </a:rPr>
              <a:t>지각을 하지 않게 출발시간을 알려준다</a:t>
            </a:r>
            <a:endParaRPr kumimoji="1" lang="x-none" altLang="en-US" sz="15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08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6D4E0-4CBE-47A2-874D-F321A317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24C64-1F2B-D64E-AA55-246AF1C2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sz="4600">
                <a:latin typeface="Calibri"/>
                <a:ea typeface="맑은 고딕"/>
                <a:cs typeface="Calibri"/>
              </a:rPr>
              <a:t>3. </a:t>
            </a:r>
            <a:r>
              <a:rPr lang="ko-KR" altLang="en-US" sz="4600">
                <a:latin typeface="Calibri"/>
                <a:ea typeface="맑은 고딕"/>
                <a:cs typeface="Calibri"/>
              </a:rPr>
              <a:t>앱(</a:t>
            </a:r>
            <a:r>
              <a:rPr lang="ko-KR" altLang="en-US" sz="4600" err="1">
                <a:latin typeface="Calibri"/>
                <a:ea typeface="맑은 고딕"/>
                <a:cs typeface="Calibri"/>
              </a:rPr>
              <a:t>app</a:t>
            </a:r>
            <a:r>
              <a:rPr lang="ko-KR" altLang="en-US" sz="4600">
                <a:latin typeface="Calibri"/>
                <a:ea typeface="맑은 고딕"/>
                <a:cs typeface="Calibri"/>
              </a:rPr>
              <a:t>)</a:t>
            </a:r>
            <a:r>
              <a:rPr lang="ko-KR" sz="4600">
                <a:latin typeface="Calibri"/>
                <a:ea typeface="맑은 고딕"/>
                <a:cs typeface="Calibri"/>
              </a:rPr>
              <a:t> 설명</a:t>
            </a:r>
            <a:endParaRPr lang="en-US" altLang="ko-KR" sz="4600">
              <a:ea typeface="+mj-lt"/>
              <a:cs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218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7E8E2"/>
      </a:lt2>
      <a:accent1>
        <a:srgbClr val="846EEE"/>
      </a:accent1>
      <a:accent2>
        <a:srgbClr val="4E75EB"/>
      </a:accent2>
      <a:accent3>
        <a:srgbClr val="38ADE8"/>
      </a:accent3>
      <a:accent4>
        <a:srgbClr val="37B4AA"/>
      </a:accent4>
      <a:accent5>
        <a:srgbClr val="33BA77"/>
      </a:accent5>
      <a:accent6>
        <a:srgbClr val="2DBB39"/>
      </a:accent6>
      <a:hlink>
        <a:srgbClr val="7E8752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6</Notes>
  <HiddenSlides>2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RetrospectVTI</vt:lpstr>
      <vt:lpstr>Office 테마</vt:lpstr>
      <vt:lpstr>PowerPoint Presentation</vt:lpstr>
      <vt:lpstr>계획서 목차  </vt:lpstr>
      <vt:lpstr>1.공모전 참가 의의</vt:lpstr>
      <vt:lpstr>공모전 참가 목적</vt:lpstr>
      <vt:lpstr>2.앱 개발 계기</vt:lpstr>
      <vt:lpstr>시작</vt:lpstr>
      <vt:lpstr>대중이 필요로 하는 앱은..</vt:lpstr>
      <vt:lpstr>나만을 위한 앱</vt:lpstr>
      <vt:lpstr>3. 앱(app) 설명</vt:lpstr>
      <vt:lpstr>앱의 타겟층 (주 사용대상)</vt:lpstr>
      <vt:lpstr>앱의 기능 및 구성(1) </vt:lpstr>
      <vt:lpstr>앱의 기능 및 구성(2)</vt:lpstr>
      <vt:lpstr>앱의 기능 및 구성(3)</vt:lpstr>
      <vt:lpstr>앱의 기능 및 구성(4)</vt:lpstr>
      <vt:lpstr>앱의 기능 및 구성(5)</vt:lpstr>
      <vt:lpstr>2. 앱의 기능 및 구성(6)</vt:lpstr>
      <vt:lpstr>2. 앱의 기능 및 구성(7)</vt:lpstr>
      <vt:lpstr>4.앱구현 방법</vt:lpstr>
      <vt:lpstr>클라우드</vt:lpstr>
      <vt:lpstr>클라우드</vt:lpstr>
      <vt:lpstr>안드로이드 앱  개발 및 배포 </vt:lpstr>
      <vt:lpstr>Data Base 기본 설계</vt:lpstr>
      <vt:lpstr>Data Base 기본 설계</vt:lpstr>
      <vt:lpstr>5.이 앱의 기대효과</vt:lpstr>
      <vt:lpstr>Where, When</vt:lpstr>
      <vt:lpstr>Who, Why</vt:lpstr>
      <vt:lpstr>What, How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문창진</dc:creator>
  <cp:revision>3</cp:revision>
  <dcterms:created xsi:type="dcterms:W3CDTF">2020-06-05T07:23:58Z</dcterms:created>
  <dcterms:modified xsi:type="dcterms:W3CDTF">2021-04-11T08:22:35Z</dcterms:modified>
</cp:coreProperties>
</file>