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B924B-D708-49BC-860E-3BBBB658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77A2C-7116-4C1B-9C59-CA385771B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CCFE2-40AF-4B46-9A60-4EEF34BF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7D0A9-D77E-420F-9E74-C6AC18F2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A0242-46E9-4193-AAD6-A78413E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9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226B-03E8-455B-8715-D7C59D9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8C609-DFE9-4455-B48D-2E6F6141B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C2B0F-EB2A-40C7-AA97-DD4BBA24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57F5-4887-4C6D-91B6-639E2C9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BD3A7-373C-4278-A8DC-DA3FC320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3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79648-CCD2-46EB-97E0-BFEEDBEF4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CBFB8-C3E9-46B6-8EDB-1D1B03AE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152AF-A191-41C7-94CF-BFAAFA59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C2503-DD84-41BD-B057-8CA403F7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DC44A-AB7F-4EA3-8EBE-11BAE6B8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61716-7A99-4B60-8491-BD40361F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34D09-EF06-40D8-BB20-9F78013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D81A2-10C7-4A77-A08D-136E5F68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A357F-E893-4BFC-BC7F-F86167FD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38AE1-FFDE-4818-9578-3E67C95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D2B7-1F1C-4CF1-B833-C0B52A7D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1C8AD-B402-4DA3-B967-201ECF8C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05267-531A-49F0-881F-C8E28FDF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1168-EA95-4710-97EF-E17B0955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9DFCE-9CC8-4C6C-A8E1-C2B4D31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1271-0950-415A-9BBB-56CD61E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36B5A-170A-44D1-9BE7-2AA44CBBD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41BDF-DA52-4B07-9D5F-749A66941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FFAD3-5EC3-4674-A5D1-1554641A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C5B75-4155-4BE4-9E7B-424730DC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6A958-AEF2-4047-B28D-C22D5E4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2B916-006D-4DA2-87AA-27543AD1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36388-048B-479F-8181-E0C220B8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3606C-CF10-4536-A136-B6CA7E1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A397E-0979-40C5-931F-4E0A774D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45D2C-75FE-476E-99FA-5EE00DFA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9EE62-6303-4E75-BB72-5FC43CD0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66EB8-3A7A-452D-A556-7ABB502B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08854-B864-4FCB-BC67-3818AFC1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D0A9B-7EA9-4278-A6D5-A5F8CBCB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1A66A8-FA62-474E-8D9C-B2DCD2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7302B-3438-4F98-A42F-CC2C8F7E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AE791-DEA2-4560-9AD6-904EB65D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7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28CA93-B55F-4573-A576-8721AFAF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EE333-4E81-4256-881D-12DAFA11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07C9F-87FD-4C93-B506-5C6389E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8B7A7-401D-4BD7-B5D4-5B7C10C3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E4D46-5441-4FE5-A4CD-C8E38EBA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6B3DC-436B-445D-B448-B3259557D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66D72-8210-45C2-B93B-6CFF222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C8D77-1074-428D-BFB7-92E174C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45AD1-F911-4806-A4A1-348404E8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7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31A7-417D-4CEA-A65C-9ABBBF5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F09DC-36C7-4C33-9BFA-68B7D2CA7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353AF-D25F-4D59-9CD6-BE96D11C8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22E35-F85E-47BF-9717-B15062A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7B6F1-3689-434C-A2FF-D09C7E57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DA710-C472-4285-936B-12C4A64A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D41872-0D64-4571-AA94-D87A7C7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8BA13-3C64-4288-9360-65535B97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90F7-FDC1-4672-8573-551756A8D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0DF6-542D-428F-869C-B04468FB193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B0D17-E3C5-491D-AF6D-41094D6C6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10372-DB2C-4330-9C2C-403B4F2C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6F3D-CB8F-488B-AE9D-C137391C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3AEB-80EE-4098-A629-740EFDE1F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(1/2)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7F184-81DE-4FEC-AB42-49247D17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3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CB17-F0B1-4CAE-A75B-9A305CF0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AD13E-C5C5-4DBC-9A40-BF40A8361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" t="7599" r="54391" b="51794"/>
          <a:stretch/>
        </p:blipFill>
        <p:spPr>
          <a:xfrm>
            <a:off x="2460380" y="1433133"/>
            <a:ext cx="7271239" cy="53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B32F-3BA1-494E-BF9F-6BD5122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B001F-5D6C-4BC2-9911-153B31F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framework for numerical computations based on dataflow graphs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suitable for implementing machine learning algorithms, especially,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across a variety of environments and hardware platforms 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iOS, Raspberry Pi, ..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Linux, macOS, Windows, …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F31AA-8475-4AD0-9383-93E8C36A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– Our first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8BF0F-96FB-4D9B-B078-E42C5F2B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variables and Operations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(‘hello’)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 world’)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 =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tf.add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W) or = H + W 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  <a:p>
            <a:pPr lvl="1"/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Session.run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31195-6919-483C-B1AC-683BB32CE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3" t="31685" r="43318" b="20897"/>
          <a:stretch/>
        </p:blipFill>
        <p:spPr>
          <a:xfrm>
            <a:off x="6720001" y="1825625"/>
            <a:ext cx="5190646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AA85C-90DF-474F-81F6-73D6FE65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5CEFC-CFBF-4866-9234-B234F969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55"/>
            <a:ext cx="5458859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Graphs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= Nodes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= Edges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graph computation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analysis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elimination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910AC2-117B-4E18-88E1-22D7145BC2EC}"/>
              </a:ext>
            </a:extLst>
          </p:cNvPr>
          <p:cNvGrpSpPr/>
          <p:nvPr/>
        </p:nvGrpSpPr>
        <p:grpSpPr>
          <a:xfrm>
            <a:off x="7458807" y="1597268"/>
            <a:ext cx="2136531" cy="1831732"/>
            <a:chOff x="6465276" y="2180492"/>
            <a:chExt cx="2136531" cy="183173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CB59275-F478-46A7-BD12-7CE32ED88B9B}"/>
                </a:ext>
              </a:extLst>
            </p:cNvPr>
            <p:cNvSpPr/>
            <p:nvPr/>
          </p:nvSpPr>
          <p:spPr>
            <a:xfrm>
              <a:off x="6471138" y="2180492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4439FF-08A6-423B-885D-4D03E2CCA858}"/>
                </a:ext>
              </a:extLst>
            </p:cNvPr>
            <p:cNvSpPr/>
            <p:nvPr/>
          </p:nvSpPr>
          <p:spPr>
            <a:xfrm>
              <a:off x="8109438" y="2180492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14E07F-E602-4A50-A1F6-34DB9A11F596}"/>
                </a:ext>
              </a:extLst>
            </p:cNvPr>
            <p:cNvSpPr/>
            <p:nvPr/>
          </p:nvSpPr>
          <p:spPr>
            <a:xfrm>
              <a:off x="6465276" y="3519854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1575185-FCD4-4251-AA74-DE45208C59E5}"/>
                </a:ext>
              </a:extLst>
            </p:cNvPr>
            <p:cNvSpPr/>
            <p:nvPr/>
          </p:nvSpPr>
          <p:spPr>
            <a:xfrm>
              <a:off x="8103576" y="3519854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D8516EC-BD20-400E-B1A9-8B4789E594FA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6963507" y="2426677"/>
              <a:ext cx="1145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66D4A55-78FE-410B-8193-16AADAB579C7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6711461" y="2672862"/>
              <a:ext cx="5862" cy="846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76B56E0-6255-46FB-AF14-E477A3A0647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891401" y="2600756"/>
              <a:ext cx="1284281" cy="99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9B893DD-D082-4A46-B416-DF634C0C033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957645" y="3766039"/>
              <a:ext cx="1145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5A7729-2BB7-4960-A9EC-35714FEB4B7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8349761" y="2672862"/>
              <a:ext cx="5862" cy="846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40ED36-68B0-4BA2-B7B2-F3A3649299C1}"/>
              </a:ext>
            </a:extLst>
          </p:cNvPr>
          <p:cNvGrpSpPr/>
          <p:nvPr/>
        </p:nvGrpSpPr>
        <p:grpSpPr>
          <a:xfrm>
            <a:off x="6948853" y="3765050"/>
            <a:ext cx="3598535" cy="2586685"/>
            <a:chOff x="6948853" y="3765050"/>
            <a:chExt cx="3598535" cy="258668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92E564-BADF-4885-B04D-2F9D88D2AD94}"/>
                </a:ext>
              </a:extLst>
            </p:cNvPr>
            <p:cNvSpPr/>
            <p:nvPr/>
          </p:nvSpPr>
          <p:spPr>
            <a:xfrm>
              <a:off x="6954715" y="4182572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6006317-4FC2-475C-8238-C79BE9AEB0E9}"/>
                </a:ext>
              </a:extLst>
            </p:cNvPr>
            <p:cNvSpPr/>
            <p:nvPr/>
          </p:nvSpPr>
          <p:spPr>
            <a:xfrm>
              <a:off x="8593015" y="4182572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1352C5E-1B17-427A-AEF0-CAFA43D6EAA6}"/>
                </a:ext>
              </a:extLst>
            </p:cNvPr>
            <p:cNvSpPr/>
            <p:nvPr/>
          </p:nvSpPr>
          <p:spPr>
            <a:xfrm>
              <a:off x="6948853" y="5521934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25D7E9F-0116-432F-AA5B-4D67928551B1}"/>
                </a:ext>
              </a:extLst>
            </p:cNvPr>
            <p:cNvSpPr/>
            <p:nvPr/>
          </p:nvSpPr>
          <p:spPr>
            <a:xfrm>
              <a:off x="8587153" y="5521934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0BA6F09-1ADE-491C-B1BE-79C6FB7CB977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7447084" y="4428757"/>
              <a:ext cx="1140069" cy="13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0A1AC1C-E8E8-43D9-87DA-0DFE20E66356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441222" y="5768119"/>
              <a:ext cx="1145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368F789-294E-43F3-AC23-57EFA43C5F0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>
              <a:off x="9085384" y="4428757"/>
              <a:ext cx="718037" cy="66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B545A7-860E-49DD-A5CC-7F800CEDF64B}"/>
                </a:ext>
              </a:extLst>
            </p:cNvPr>
            <p:cNvSpPr/>
            <p:nvPr/>
          </p:nvSpPr>
          <p:spPr>
            <a:xfrm>
              <a:off x="9803421" y="4852253"/>
              <a:ext cx="492369" cy="492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354CB4A-906B-40EB-81D8-3639B34C8F78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7447084" y="4428757"/>
              <a:ext cx="1145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21F8978-6922-4812-A79C-4E46DF590D5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 flipV="1">
              <a:off x="7441222" y="4428757"/>
              <a:ext cx="1151793" cy="13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4165B86-8378-4BC8-927C-802D0944FD3B}"/>
                </a:ext>
              </a:extLst>
            </p:cNvPr>
            <p:cNvCxnSpPr>
              <a:cxnSpLocks/>
              <a:stCxn id="28" idx="6"/>
              <a:endCxn id="34" idx="2"/>
            </p:cNvCxnSpPr>
            <p:nvPr/>
          </p:nvCxnSpPr>
          <p:spPr>
            <a:xfrm flipV="1">
              <a:off x="9079522" y="5098438"/>
              <a:ext cx="723899" cy="66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D668FA-E2BC-436A-8754-3090148E294D}"/>
                </a:ext>
              </a:extLst>
            </p:cNvPr>
            <p:cNvSpPr txBox="1"/>
            <p:nvPr/>
          </p:nvSpPr>
          <p:spPr>
            <a:xfrm>
              <a:off x="8286099" y="3765050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a + 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98C775-8CC6-47F6-9872-B2A461941172}"/>
                </a:ext>
              </a:extLst>
            </p:cNvPr>
            <p:cNvSpPr txBox="1"/>
            <p:nvPr/>
          </p:nvSpPr>
          <p:spPr>
            <a:xfrm>
              <a:off x="8355481" y="598240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= a - 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F3C7D8-FE13-4261-8D59-C23E7154A86D}"/>
                </a:ext>
              </a:extLst>
            </p:cNvPr>
            <p:cNvSpPr txBox="1"/>
            <p:nvPr/>
          </p:nvSpPr>
          <p:spPr>
            <a:xfrm>
              <a:off x="9566029" y="53765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c * 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0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3492-6825-40BD-9EF9-3FBD67E9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1705A-3579-4DAA-B652-A667D8BD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computation graph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graph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computation graph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after we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specific, empty graph is formed or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tf.Graph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creates a new graph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 nodes to graphs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created are automatically added to the default graph or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g.as_default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():’ to add nodes to new graphs </a:t>
            </a:r>
          </a:p>
        </p:txBody>
      </p:sp>
    </p:spTree>
    <p:extLst>
      <p:ext uri="{BB962C8B-B14F-4D97-AF65-F5344CB8AC3E}">
        <p14:creationId xmlns:p14="http://schemas.microsoft.com/office/powerpoint/2010/main" val="33178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DE40-D95C-452A-A19A-FAB74E4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F7388-8BA0-4FD9-8303-B2C30E1E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41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until executing graphs, operations do not produce values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execute the computation graphs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– execute graphs or part of graphs, resource managements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– Operations to execute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fetches,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dependencies among nodes and specifies graph or part of graph to execute.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87C2AC-0FE5-4C51-8BF2-E4E3BA9E2AEF}"/>
              </a:ext>
            </a:extLst>
          </p:cNvPr>
          <p:cNvSpPr/>
          <p:nvPr/>
        </p:nvSpPr>
        <p:spPr>
          <a:xfrm>
            <a:off x="7612637" y="4795748"/>
            <a:ext cx="492369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D4AC34-FAD9-4B46-8A35-18FA7C999D0D}"/>
              </a:ext>
            </a:extLst>
          </p:cNvPr>
          <p:cNvSpPr/>
          <p:nvPr/>
        </p:nvSpPr>
        <p:spPr>
          <a:xfrm>
            <a:off x="9250937" y="4795748"/>
            <a:ext cx="492369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53DF3-1DCF-4D62-86E8-04CAFA2C5725}"/>
              </a:ext>
            </a:extLst>
          </p:cNvPr>
          <p:cNvSpPr/>
          <p:nvPr/>
        </p:nvSpPr>
        <p:spPr>
          <a:xfrm>
            <a:off x="7606775" y="6135110"/>
            <a:ext cx="492369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61BAFC-9D8D-4EC0-839B-FE0024FD75E5}"/>
              </a:ext>
            </a:extLst>
          </p:cNvPr>
          <p:cNvSpPr/>
          <p:nvPr/>
        </p:nvSpPr>
        <p:spPr>
          <a:xfrm>
            <a:off x="9245075" y="6135110"/>
            <a:ext cx="492369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0A6F8-A642-4813-968D-A372D9B0072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05006" y="5041933"/>
            <a:ext cx="1212175" cy="116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5859D7-B911-457A-92FF-75D8B4A4244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099144" y="6381295"/>
            <a:ext cx="11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E12A29-46FC-41B9-BFC3-03CB7D548244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9743306" y="5041933"/>
            <a:ext cx="718037" cy="66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D36F942-B245-476E-A1F8-3678F6AD299F}"/>
              </a:ext>
            </a:extLst>
          </p:cNvPr>
          <p:cNvSpPr/>
          <p:nvPr/>
        </p:nvSpPr>
        <p:spPr>
          <a:xfrm>
            <a:off x="10461343" y="5465429"/>
            <a:ext cx="492369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7B8F2D-31BD-421E-89DB-FC7C31A7BE5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105006" y="5041933"/>
            <a:ext cx="11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BD2ADB-A1C4-4890-AC08-B928103EB7C1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8099144" y="5216012"/>
            <a:ext cx="1223899" cy="116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9B46DB-714D-4662-A9E4-59CBC05FA7D0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9737444" y="5711614"/>
            <a:ext cx="723899" cy="66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3852CF1-66B8-4360-B1FC-4221E93F6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20976" r="77087" b="71692"/>
          <a:stretch/>
        </p:blipFill>
        <p:spPr>
          <a:xfrm>
            <a:off x="1703862" y="4738110"/>
            <a:ext cx="4204011" cy="8826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144167-39CB-425F-8E90-A99BB03E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" t="29857" r="77087" b="62764"/>
          <a:stretch/>
        </p:blipFill>
        <p:spPr>
          <a:xfrm>
            <a:off x="1703862" y="5867735"/>
            <a:ext cx="4204011" cy="888329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5E747CB9-EAB4-4475-8438-8DEC54A344AC}"/>
              </a:ext>
            </a:extLst>
          </p:cNvPr>
          <p:cNvGrpSpPr/>
          <p:nvPr/>
        </p:nvGrpSpPr>
        <p:grpSpPr>
          <a:xfrm>
            <a:off x="5911766" y="4660396"/>
            <a:ext cx="3951262" cy="2065422"/>
            <a:chOff x="5908391" y="4296811"/>
            <a:chExt cx="3951262" cy="206542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CE8BA6D-0614-4EC4-9C0F-AC53327F92EE}"/>
                </a:ext>
              </a:extLst>
            </p:cNvPr>
            <p:cNvGrpSpPr/>
            <p:nvPr/>
          </p:nvGrpSpPr>
          <p:grpSpPr>
            <a:xfrm>
              <a:off x="5908391" y="4296811"/>
              <a:ext cx="3951262" cy="2065422"/>
              <a:chOff x="5907873" y="4279523"/>
              <a:chExt cx="3951262" cy="2065422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5857B326-BD1D-4134-9E45-82923054B79C}"/>
                  </a:ext>
                </a:extLst>
              </p:cNvPr>
              <p:cNvGrpSpPr/>
              <p:nvPr/>
            </p:nvGrpSpPr>
            <p:grpSpPr>
              <a:xfrm>
                <a:off x="7488136" y="4279523"/>
                <a:ext cx="2370999" cy="2065422"/>
                <a:chOff x="7488136" y="4279523"/>
                <a:chExt cx="2370999" cy="206542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FAE2218A-6B80-4E48-BB23-B51DA128A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6104" y="4302810"/>
                  <a:ext cx="2333031" cy="627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DC71D6EC-F3BA-4842-B3E4-25F3EBE80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2746" y="6338173"/>
                  <a:ext cx="593551" cy="6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C113D19F-7A9F-4549-A9D2-086971647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88136" y="4289907"/>
                  <a:ext cx="8784" cy="2048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D7FF5FFD-5941-48B4-8827-3649BA7A4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51044" y="4279523"/>
                  <a:ext cx="7348" cy="55401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507C996-8B43-4703-8B6D-F6CA54233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02159" y="4852818"/>
                  <a:ext cx="1724034" cy="146794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연결선: 구부러짐 42">
                <a:extLst>
                  <a:ext uri="{FF2B5EF4-FFF2-40B4-BE49-F238E27FC236}">
                    <a16:creationId xmlns:a16="http://schemas.microsoft.com/office/drawing/2014/main" id="{B7127FE9-157F-42C0-8222-5E95A68AE56D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5907873" y="5179429"/>
                <a:ext cx="1583110" cy="569911"/>
              </a:xfrm>
              <a:prstGeom prst="curvedConnector3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5B59D1C-5197-4231-9010-DD1B78DEC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7781" y="4839079"/>
              <a:ext cx="1065713" cy="10222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C70DBE6-FA0F-4E46-87E8-EACCBB480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115" y="4592012"/>
              <a:ext cx="1031525" cy="1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F754B92-8A57-4CCD-A449-BB2DC573B4E7}"/>
              </a:ext>
            </a:extLst>
          </p:cNvPr>
          <p:cNvGrpSpPr/>
          <p:nvPr/>
        </p:nvGrpSpPr>
        <p:grpSpPr>
          <a:xfrm>
            <a:off x="5907873" y="4678902"/>
            <a:ext cx="5116220" cy="2065423"/>
            <a:chOff x="5907873" y="4301970"/>
            <a:chExt cx="5116220" cy="206542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66C9032-7391-40D9-963B-F69E0F74FCFB}"/>
                </a:ext>
              </a:extLst>
            </p:cNvPr>
            <p:cNvGrpSpPr/>
            <p:nvPr/>
          </p:nvGrpSpPr>
          <p:grpSpPr>
            <a:xfrm>
              <a:off x="5907873" y="4301970"/>
              <a:ext cx="5116220" cy="2065423"/>
              <a:chOff x="5907873" y="4292352"/>
              <a:chExt cx="5116220" cy="2065423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2AA8706-95FF-47E9-B6E6-FC738D7C7EEA}"/>
                  </a:ext>
                </a:extLst>
              </p:cNvPr>
              <p:cNvGrpSpPr/>
              <p:nvPr/>
            </p:nvGrpSpPr>
            <p:grpSpPr>
              <a:xfrm>
                <a:off x="7477114" y="4292352"/>
                <a:ext cx="3546979" cy="2065423"/>
                <a:chOff x="7477114" y="4292352"/>
                <a:chExt cx="3546979" cy="2065423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9DC5ED1-06D2-4E53-B235-BA104046D8D9}"/>
                    </a:ext>
                  </a:extLst>
                </p:cNvPr>
                <p:cNvGrpSpPr/>
                <p:nvPr/>
              </p:nvGrpSpPr>
              <p:grpSpPr>
                <a:xfrm rot="10800000">
                  <a:off x="7477114" y="4292352"/>
                  <a:ext cx="3546979" cy="2065423"/>
                  <a:chOff x="6312156" y="4279522"/>
                  <a:chExt cx="3546979" cy="2065423"/>
                </a:xfrm>
              </p:grpSpPr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BAE93807-7B31-459C-8A8A-25EF81F49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26104" y="4302810"/>
                    <a:ext cx="2333031" cy="6273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BEA054E6-3E68-492B-B87F-2462F4E15E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7502745" y="6338173"/>
                    <a:ext cx="2335003" cy="0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C6A167B7-0505-4A1E-9083-88C7749C6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12156" y="4289906"/>
                    <a:ext cx="1184764" cy="834564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D4FEE950-A6E8-4A06-8BCB-A8532AF098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9836436" y="4279522"/>
                    <a:ext cx="21956" cy="2065423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45258BC9-1E80-4DA4-BDF3-2B2336A80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31183" y="5486332"/>
                    <a:ext cx="1146674" cy="847826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510DAADF-4E5C-41DF-A633-7C65F6C0F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12414" y="5181044"/>
                  <a:ext cx="2344" cy="264315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연결선: 구부러짐 62">
                <a:extLst>
                  <a:ext uri="{FF2B5EF4-FFF2-40B4-BE49-F238E27FC236}">
                    <a16:creationId xmlns:a16="http://schemas.microsoft.com/office/drawing/2014/main" id="{65F08B8F-DA17-4008-82E5-F9D4C2B65CA6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5907873" y="5771999"/>
                <a:ext cx="1576275" cy="539901"/>
              </a:xfrm>
              <a:prstGeom prst="curvedConnector3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1F6CF9E-65F6-49B5-B2B8-15089064F8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87162" y="4641714"/>
              <a:ext cx="601979" cy="562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124A742-A593-4E82-AD00-C77CA78BC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8343" y="5450484"/>
              <a:ext cx="601980" cy="566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8C82856-288B-4321-8EF5-7E3166915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322" y="4591416"/>
              <a:ext cx="10199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1514CD0-2DEA-4DD1-8911-AC69477C1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9644" y="6065891"/>
              <a:ext cx="10199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B7CBEDE-89C2-4A5F-B75A-01EC3A1D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594" y="4857058"/>
              <a:ext cx="1056234" cy="9926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8564728-DCEF-47B2-AB38-6E2AF2C796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5907" y="4802497"/>
              <a:ext cx="1058148" cy="1029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DBDBA75-382A-4F04-B4D0-AE02FC58888A}"/>
              </a:ext>
            </a:extLst>
          </p:cNvPr>
          <p:cNvCxnSpPr>
            <a:cxnSpLocks/>
          </p:cNvCxnSpPr>
          <p:nvPr/>
        </p:nvCxnSpPr>
        <p:spPr>
          <a:xfrm>
            <a:off x="2648771" y="5423664"/>
            <a:ext cx="27237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3471D34-8757-4422-9F4C-C1D45F688113}"/>
              </a:ext>
            </a:extLst>
          </p:cNvPr>
          <p:cNvCxnSpPr>
            <a:cxnSpLocks/>
          </p:cNvCxnSpPr>
          <p:nvPr/>
        </p:nvCxnSpPr>
        <p:spPr>
          <a:xfrm>
            <a:off x="2648771" y="6548838"/>
            <a:ext cx="27237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167CD56-4879-46BC-9BD5-A6763D0E924C}"/>
              </a:ext>
            </a:extLst>
          </p:cNvPr>
          <p:cNvSpPr txBox="1"/>
          <p:nvPr/>
        </p:nvSpPr>
        <p:spPr>
          <a:xfrm>
            <a:off x="557931" y="45010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Fetches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91D0D17C-6A6D-47F2-8052-6420044F1DF7}"/>
              </a:ext>
            </a:extLst>
          </p:cNvPr>
          <p:cNvCxnSpPr>
            <a:stCxn id="111" idx="2"/>
          </p:cNvCxnSpPr>
          <p:nvPr/>
        </p:nvCxnSpPr>
        <p:spPr>
          <a:xfrm rot="16200000" flipH="1">
            <a:off x="1611049" y="4262216"/>
            <a:ext cx="429598" cy="1645846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DCFFAA22-D27E-4E61-8B6F-17301808CA55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1052801" y="4820463"/>
            <a:ext cx="1544134" cy="1643887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14AC-479E-452C-A23F-DF36158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44DD-0C11-4FDE-8B65-3B630E2A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used in the Python API as a handle for the result of an operation in the graph.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term for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arrays.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 x 1] tensor = scalar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 x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tensor = array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tensor = matrix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tensor = 3-dimensional array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infer the shape of the data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14AC-479E-452C-A23F-DF36158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44DD-0C11-4FDE-8B65-3B630E2A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394" y="1825625"/>
            <a:ext cx="9149862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tensor objects, data type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name=‘c’)</a:t>
            </a:r>
          </a:p>
          <a:p>
            <a:pPr marL="457200" lvl="1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name=‘c’)</a:t>
            </a:r>
          </a:p>
          <a:p>
            <a:pPr marL="457200" lvl="1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c1.name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c:0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c2.name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c_1:0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F9AF2F-B5A9-4551-BB2A-0E332F336779}"/>
              </a:ext>
            </a:extLst>
          </p:cNvPr>
          <p:cNvSpPr/>
          <p:nvPr/>
        </p:nvSpPr>
        <p:spPr>
          <a:xfrm>
            <a:off x="6688380" y="2685830"/>
            <a:ext cx="1226634" cy="7320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835AA-92C6-4FCC-B956-756BE4DB57E3}"/>
              </a:ext>
            </a:extLst>
          </p:cNvPr>
          <p:cNvSpPr/>
          <p:nvPr/>
        </p:nvSpPr>
        <p:spPr>
          <a:xfrm>
            <a:off x="4577083" y="2685830"/>
            <a:ext cx="2022086" cy="745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85324-6083-44D3-B58A-E8F9205847BC}"/>
              </a:ext>
            </a:extLst>
          </p:cNvPr>
          <p:cNvSpPr txBox="1"/>
          <p:nvPr/>
        </p:nvSpPr>
        <p:spPr>
          <a:xfrm>
            <a:off x="6438610" y="4029453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39CF84A-74ED-4EE4-A9E8-4091837557BC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16200000" flipV="1">
            <a:off x="5959411" y="3059574"/>
            <a:ext cx="598595" cy="1341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077CD0-AAC3-4532-B0DC-889CED35D1AA}"/>
              </a:ext>
            </a:extLst>
          </p:cNvPr>
          <p:cNvSpPr txBox="1"/>
          <p:nvPr/>
        </p:nvSpPr>
        <p:spPr>
          <a:xfrm>
            <a:off x="4432676" y="5164278"/>
            <a:ext cx="2987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object name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16BC9D4-FF96-46C3-B5E6-418BF952CC4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16200000" flipV="1">
            <a:off x="4887353" y="4125307"/>
            <a:ext cx="910877" cy="11670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81AD99-3D98-4128-9FBA-705AAE457F1C}"/>
              </a:ext>
            </a:extLst>
          </p:cNvPr>
          <p:cNvSpPr/>
          <p:nvPr/>
        </p:nvSpPr>
        <p:spPr>
          <a:xfrm>
            <a:off x="4381546" y="3508373"/>
            <a:ext cx="755424" cy="745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6A6EA-8DE9-4DBA-981C-28204BF04A1F}"/>
              </a:ext>
            </a:extLst>
          </p:cNvPr>
          <p:cNvSpPr txBox="1"/>
          <p:nvPr/>
        </p:nvSpPr>
        <p:spPr>
          <a:xfrm>
            <a:off x="8594136" y="230041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name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EB245A3-3901-4E0A-BCDB-318B7D93A38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rot="10800000" flipV="1">
            <a:off x="7915014" y="2562023"/>
            <a:ext cx="679122" cy="489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B900B9-4DD5-4878-A9C8-DA9CE3144B95}"/>
              </a:ext>
            </a:extLst>
          </p:cNvPr>
          <p:cNvSpPr txBox="1"/>
          <p:nvPr/>
        </p:nvSpPr>
        <p:spPr>
          <a:xfrm>
            <a:off x="3105233" y="5725146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tensor object is simply corresponding operation name concatenated with a colon,</a:t>
            </a:r>
          </a:p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index of that tensor in the outputs of the operation that produce it.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E5C277-A919-4EBF-98D0-B52EB35D1540}"/>
              </a:ext>
            </a:extLst>
          </p:cNvPr>
          <p:cNvSpPr/>
          <p:nvPr/>
        </p:nvSpPr>
        <p:spPr>
          <a:xfrm>
            <a:off x="2250832" y="2685830"/>
            <a:ext cx="404447" cy="745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3377D-7B6D-4414-83D0-101970347037}"/>
              </a:ext>
            </a:extLst>
          </p:cNvPr>
          <p:cNvSpPr txBox="1"/>
          <p:nvPr/>
        </p:nvSpPr>
        <p:spPr>
          <a:xfrm>
            <a:off x="62071" y="443109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variables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2219118-C9FF-4CB4-9559-28EC0FB1CF44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rot="5400000" flipH="1" flipV="1">
            <a:off x="1116569" y="3296829"/>
            <a:ext cx="1372747" cy="895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5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14AC-479E-452C-A23F-DF36158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44DD-0C11-4FDE-8B65-3B630E2A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scope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node grouping for dealing with a large, complicate graph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tf.name_scope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”):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(initializer = …,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…, name = …, …)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parameters such as weights, biases which are tuned for optimization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accommodated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tf.global_variables_initializer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which allocates the memory and sets initial values.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variables that will be filled in execution time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feed_dict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X:x_data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Y:y_data})</a:t>
            </a:r>
          </a:p>
        </p:txBody>
      </p:sp>
    </p:spTree>
    <p:extLst>
      <p:ext uri="{BB962C8B-B14F-4D97-AF65-F5344CB8AC3E}">
        <p14:creationId xmlns:p14="http://schemas.microsoft.com/office/powerpoint/2010/main" val="3742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580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Wingdings</vt:lpstr>
      <vt:lpstr>Office 테마</vt:lpstr>
      <vt:lpstr>Tensorflow basic (1/2)</vt:lpstr>
      <vt:lpstr>What is Tensorflow?</vt:lpstr>
      <vt:lpstr>Hello world – Our first tensorflow example</vt:lpstr>
      <vt:lpstr>Understanding Tensorflow Basics</vt:lpstr>
      <vt:lpstr>Understanding Tensorflow Basics</vt:lpstr>
      <vt:lpstr>Understanding Tensorflow Basics</vt:lpstr>
      <vt:lpstr>Understanding Tensorflow Basics</vt:lpstr>
      <vt:lpstr>Understanding Tensorflow Basics</vt:lpstr>
      <vt:lpstr>Understanding Tensorflow Basics</vt:lpstr>
      <vt:lpstr>Understanding Tensorflow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basic (1/2)</dc:title>
  <dc:creator> 유보선</dc:creator>
  <cp:lastModifiedBy> 유보선</cp:lastModifiedBy>
  <cp:revision>34</cp:revision>
  <dcterms:created xsi:type="dcterms:W3CDTF">2018-08-08T01:27:20Z</dcterms:created>
  <dcterms:modified xsi:type="dcterms:W3CDTF">2018-08-09T08:13:25Z</dcterms:modified>
</cp:coreProperties>
</file>