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3"/>
  </p:notesMasterIdLst>
  <p:sldIdLst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ll Sans" panose="020B0604020202020204" charset="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2217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d4d889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1d4d8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821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1d4d88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1d4d889d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5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1dcbc39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d11dcbc3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09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42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11dcbc3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11dcbc39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17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11dcbc3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11dcbc39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45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11dcbc3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11dcbc39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171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11dcbc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11dcbc39_0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1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11dcbc3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11dcbc39_0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44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11dcbc3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11dcbc39_0_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24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4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 sz="4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 with new training data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1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300" b="1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Y: [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sz="1300" b="1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sz="11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44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…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1960 3.32396e-07 [ 1.00037301] [ 1.09865296]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1980 2.90429e-07 [ 1.00034881] [ 1.09874094]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2000 2.5373e-07 [ 1.00032604] [ 1.09882331]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[ 6.10045338]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[ 3.59963846]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[ 2.59931231  4.59996414]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44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 function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8615" y="1546771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0206" y="2446071"/>
            <a:ext cx="37035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240" y="1270546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246" y="374623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814400" y="1685925"/>
            <a:ext cx="7691400" cy="20262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sz="14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sz="14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814388" y="4443413"/>
            <a:ext cx="7691400" cy="5964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sz="1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34" y="140308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8"/>
          <p:cNvSpPr txBox="1"/>
          <p:nvPr/>
        </p:nvSpPr>
        <p:spPr>
          <a:xfrm>
            <a:off x="778669" y="3550444"/>
            <a:ext cx="7691400" cy="10644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sz="1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771525" y="2128838"/>
            <a:ext cx="7691400" cy="5964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sz="1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483394" y="3078956"/>
            <a:ext cx="2781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GradientDescent</a:t>
            </a:r>
            <a:endParaRPr sz="2300"/>
          </a:p>
        </p:txBody>
      </p:sp>
      <p:sp>
        <p:nvSpPr>
          <p:cNvPr id="195" name="Google Shape;195;p38"/>
          <p:cNvSpPr txBox="1"/>
          <p:nvPr/>
        </p:nvSpPr>
        <p:spPr>
          <a:xfrm>
            <a:off x="4186025" y="4644025"/>
            <a:ext cx="503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https://www.tensorflow.org/api_docs/python/tf/reduce_mean</a:t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300" y="1332500"/>
            <a:ext cx="3573624" cy="520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790575" y="133941"/>
            <a:ext cx="75867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Run/update graph and get results</a:t>
            </a:r>
            <a:endParaRPr/>
          </a:p>
        </p:txBody>
      </p:sp>
      <p:sp>
        <p:nvSpPr>
          <p:cNvPr id="202" name="Google Shape;202;p39"/>
          <p:cNvSpPr txBox="1"/>
          <p:nvPr/>
        </p:nvSpPr>
        <p:spPr>
          <a:xfrm>
            <a:off x="340519" y="1485900"/>
            <a:ext cx="8665200" cy="3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16" y="342225"/>
            <a:ext cx="454378" cy="45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415" y="814027"/>
            <a:ext cx="454378" cy="4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34248" y="24150"/>
            <a:ext cx="5228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095200" y="3066775"/>
            <a:ext cx="3929700" cy="1912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2.82329 [ 2.12867713] [-0.85235667]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0.190351 [ 1.53392804] [-1.05059612]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0.151357 [ 1.45725465] [-1.02391243]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1920 1.77484e-05 [ 1.00489295] [-0.01112291]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1940 1.61197e-05 [ 1.00466311] [-0.01060018]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1960 1.46397e-05 [ 1.004444] [-0.01010205]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</a:t>
            </a:r>
            <a:r>
              <a:rPr lang="en" sz="34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code</a:t>
            </a:r>
            <a:endParaRPr sz="34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141339"/>
            <a:ext cx="9029704" cy="172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sp>
        <p:nvSpPr>
          <p:cNvPr id="224" name="Google Shape;224;p42"/>
          <p:cNvSpPr txBox="1"/>
          <p:nvPr/>
        </p:nvSpPr>
        <p:spPr>
          <a:xfrm>
            <a:off x="157175" y="935824"/>
            <a:ext cx="90201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Now we can use X and Y in place of x_data and y_data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# placeholders for a tensor that will be always fed using feed_dict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See http://stackoverflow.com/questions/36693740/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sess.run([cost, W, b, train],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292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sz="11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[ 5.0110054]</a:t>
            </a: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[ 2.50091505]</a:t>
            </a: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>
                <a:solidFill>
                  <a:srgbClr val="008080"/>
                </a:solidFill>
                <a:highlight>
                  <a:srgbClr val="FFFFFF"/>
                </a:highlight>
              </a:rPr>
              <a:t>[ 1.49687922  3.50495124]</a:t>
            </a:r>
            <a:endParaRPr sz="1150"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Office PowerPoint</Application>
  <PresentationFormat>화면 슬라이드 쇼(16:9)</PresentationFormat>
  <Paragraphs>180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Calibri</vt:lpstr>
      <vt:lpstr>Gill Sans</vt:lpstr>
      <vt:lpstr>Consolas</vt:lpstr>
      <vt:lpstr>Arial</vt:lpstr>
      <vt:lpstr>Helvetica Neue</vt:lpstr>
      <vt:lpstr>Noto Sans Symbols</vt:lpstr>
      <vt:lpstr>Simple Light</vt:lpstr>
      <vt:lpstr>White</vt:lpstr>
      <vt:lpstr>Lab 9 Linear Regression</vt:lpstr>
      <vt:lpstr>Hypothesis and cost function</vt:lpstr>
      <vt:lpstr>Build graph using TF operations</vt:lpstr>
      <vt:lpstr>Build graph using TF operations</vt:lpstr>
      <vt:lpstr>Run/update graph and get results</vt:lpstr>
      <vt:lpstr>PowerPoint 프레젠테이션</vt:lpstr>
      <vt:lpstr>Placeholders </vt:lpstr>
      <vt:lpstr>Placeholders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 Linear Regression</dc:title>
  <cp:lastModifiedBy>오창주 (기초과정부 행정실)</cp:lastModifiedBy>
  <cp:revision>1</cp:revision>
  <dcterms:modified xsi:type="dcterms:W3CDTF">2018-11-15T01:33:32Z</dcterms:modified>
</cp:coreProperties>
</file>