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C724-0CC5-4CB0-89E8-C9167D006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7F69D-5869-4B25-A134-8A298C621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0F23E-042C-40C4-ABE9-FB0F656F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8DF-3B4C-4AA7-941C-19107AF5CA9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1E174-95B2-4F0F-896B-787F539C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A1E8-86A2-49BE-8300-B94C7366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5D72-8AB8-467F-9880-03E96E31B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5C8C-AAD3-4547-9E08-E7DBFA8A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08A62-AECB-482D-BC0A-04C7FFE1A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AC78B-C681-40E8-A4D1-B1D460CC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8DF-3B4C-4AA7-941C-19107AF5CA9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2346F-2095-49ED-80F8-14235824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79EAA-DB78-4FE9-A507-5E90D629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5D72-8AB8-467F-9880-03E96E31B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1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3421F-D36E-43F2-8DDE-A4C3DFFBD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AEB74-7981-45FC-B8EC-51647E806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723AF-53AB-4503-A19B-DE90F202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8DF-3B4C-4AA7-941C-19107AF5CA9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F8AA8-0444-4D13-B71E-302A654D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A8C13-45F2-484B-9697-6078177D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5D72-8AB8-467F-9880-03E96E31B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0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3B45-860D-4008-BB44-4B280E4B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C95FF-89E0-42F8-878E-94E99333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408C0-5391-4BF0-A8F5-B0E3EBD2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8DF-3B4C-4AA7-941C-19107AF5CA9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1A418-E9B3-45EB-BB03-FF67862B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69B9E-83E8-4E25-AA5B-A0E13C7F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5D72-8AB8-467F-9880-03E96E31B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3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D186-2D8E-42F0-B3BF-BCC52C53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7B46B-7633-40AE-9B15-A3317C560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C15BB-A37F-4027-BDEC-4ED304BB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8DF-3B4C-4AA7-941C-19107AF5CA9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A4F2C-2A6D-450D-88D2-64338061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3BBED-AD9C-4CFA-90B8-11242463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5D72-8AB8-467F-9880-03E96E31B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6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F278-6528-4902-8BD2-6C64333E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E57F-B2EA-4611-86C2-4C5FFC6A7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937A5-FA21-417B-B991-AD7160DD8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05D5F-4BE8-41FB-BAA6-A544D230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8DF-3B4C-4AA7-941C-19107AF5CA9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6815F-97D9-4B28-8305-08E725AD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31B2E-13D9-4132-926D-B042BBD6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5D72-8AB8-467F-9880-03E96E31B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5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6FED-FCFA-4991-BF76-17EC5733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6501E-8BC0-4630-B8E2-7664BFFDE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06483-C4CE-41A3-8D72-A384AD300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1C8F6-C346-498C-A07B-E14BB2828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1C4FB-3FFF-4090-A991-DCEB16B2A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FC57D9-15CB-4F55-8D67-9B784AE6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8DF-3B4C-4AA7-941C-19107AF5CA9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03001-97D4-440E-8186-DBEBE6BE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FFB61-FC61-4513-8485-6445B204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5D72-8AB8-467F-9880-03E96E31B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3BB7-88DE-49B1-B281-AF860684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676EF-58A7-4457-8633-F5C859C8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8DF-3B4C-4AA7-941C-19107AF5CA9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BA856-B0FD-463B-BF9B-D1082A2E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D2220-3B1E-4574-A5F2-9491CF15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5D72-8AB8-467F-9880-03E96E31B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0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C3A95-1293-40CE-9163-61B98B2D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8DF-3B4C-4AA7-941C-19107AF5CA9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51CD9-4FE4-401C-BAF6-B4F5107A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73D27-05FC-4E03-995D-30782337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5D72-8AB8-467F-9880-03E96E31B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4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0F00-069F-471E-9BA2-1E5136E2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A3225-A7A7-429D-8890-7D9D6FA79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65433-AFCE-4C65-9D44-DAF0FF2EA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01F90-491C-4ACF-AEFC-3CE37A19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8DF-3B4C-4AA7-941C-19107AF5CA9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A3320-C307-4374-A955-A1D33B14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CE7B3-50A0-440C-8723-D7386B35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5D72-8AB8-467F-9880-03E96E31B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5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A415-1F04-45AD-8F12-338B2EB74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51854-A9AC-444B-B325-F31FDAAB3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478A9-2BB1-48C4-AC05-79C40B047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75EF7-E7A1-43A2-809C-0B55BB4E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D8DF-3B4C-4AA7-941C-19107AF5CA9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2D6EB-D55D-4126-8047-2B7F3995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0AB7-6953-4221-BDB4-10D61D79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5D72-8AB8-467F-9880-03E96E31B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7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BB856-1175-44D1-BEA3-564757A3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BC2D4-D06F-44D5-A48B-6253937D6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FCD5F-FE08-448A-B499-A7DA65C8D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FD8DF-3B4C-4AA7-941C-19107AF5CA9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3C3C5-06C5-4839-AA87-4F8D777B7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5244E-3439-4468-B95B-0B341B36E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C5D72-8AB8-467F-9880-03E96E31B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2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AB6770-B60A-4A91-8AD2-5772EFDFD99F}"/>
              </a:ext>
            </a:extLst>
          </p:cNvPr>
          <p:cNvSpPr txBox="1"/>
          <p:nvPr/>
        </p:nvSpPr>
        <p:spPr>
          <a:xfrm>
            <a:off x="112542" y="0"/>
            <a:ext cx="2194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Basic AST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5+ 3 * 7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E21680-F4ED-4480-AED1-4FE0A08C7817}"/>
              </a:ext>
            </a:extLst>
          </p:cNvPr>
          <p:cNvGrpSpPr/>
          <p:nvPr/>
        </p:nvGrpSpPr>
        <p:grpSpPr>
          <a:xfrm>
            <a:off x="4389120" y="196948"/>
            <a:ext cx="1941342" cy="1308295"/>
            <a:chOff x="4389120" y="196948"/>
            <a:chExt cx="1941342" cy="130829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72E074-D150-4A28-809B-9F89DC908DAE}"/>
                </a:ext>
              </a:extLst>
            </p:cNvPr>
            <p:cNvSpPr/>
            <p:nvPr/>
          </p:nvSpPr>
          <p:spPr>
            <a:xfrm>
              <a:off x="4389120" y="196948"/>
              <a:ext cx="1941342" cy="13082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FA5E18-6B41-4B1B-A1FD-86B8D2F52063}"/>
                </a:ext>
              </a:extLst>
            </p:cNvPr>
            <p:cNvSpPr txBox="1"/>
            <p:nvPr/>
          </p:nvSpPr>
          <p:spPr>
            <a:xfrm>
              <a:off x="4740812" y="558707"/>
              <a:ext cx="11676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+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E1F7E9C-B9BE-4A88-89F0-86C158DD81D3}"/>
              </a:ext>
            </a:extLst>
          </p:cNvPr>
          <p:cNvGrpSpPr/>
          <p:nvPr/>
        </p:nvGrpSpPr>
        <p:grpSpPr>
          <a:xfrm>
            <a:off x="2307102" y="2262554"/>
            <a:ext cx="1941342" cy="1308295"/>
            <a:chOff x="4389120" y="196948"/>
            <a:chExt cx="1941342" cy="130829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00A9310-D42F-42D2-8C16-39CFE258D863}"/>
                </a:ext>
              </a:extLst>
            </p:cNvPr>
            <p:cNvSpPr/>
            <p:nvPr/>
          </p:nvSpPr>
          <p:spPr>
            <a:xfrm>
              <a:off x="4389120" y="196948"/>
              <a:ext cx="1941342" cy="13082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F0FB73-A5F7-4C83-B388-D58B07B2CFCE}"/>
                </a:ext>
              </a:extLst>
            </p:cNvPr>
            <p:cNvSpPr txBox="1"/>
            <p:nvPr/>
          </p:nvSpPr>
          <p:spPr>
            <a:xfrm>
              <a:off x="4740812" y="558707"/>
              <a:ext cx="11676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496F53-0D5F-4EB2-9450-85863EDCE122}"/>
              </a:ext>
            </a:extLst>
          </p:cNvPr>
          <p:cNvGrpSpPr/>
          <p:nvPr/>
        </p:nvGrpSpPr>
        <p:grpSpPr>
          <a:xfrm>
            <a:off x="6330462" y="2262554"/>
            <a:ext cx="1941342" cy="1308295"/>
            <a:chOff x="4389120" y="196948"/>
            <a:chExt cx="1941342" cy="130829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0B8285D-628B-48A4-BC97-91DEC7F5D676}"/>
                </a:ext>
              </a:extLst>
            </p:cNvPr>
            <p:cNvSpPr/>
            <p:nvPr/>
          </p:nvSpPr>
          <p:spPr>
            <a:xfrm>
              <a:off x="4389120" y="196948"/>
              <a:ext cx="1941342" cy="13082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AB0217-CBC4-452A-AE03-17735F02DF1C}"/>
                </a:ext>
              </a:extLst>
            </p:cNvPr>
            <p:cNvSpPr txBox="1"/>
            <p:nvPr/>
          </p:nvSpPr>
          <p:spPr>
            <a:xfrm>
              <a:off x="4740812" y="558707"/>
              <a:ext cx="11676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*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D6A371-A054-4E5B-8026-B386C3B8D055}"/>
              </a:ext>
            </a:extLst>
          </p:cNvPr>
          <p:cNvCxnSpPr/>
          <p:nvPr/>
        </p:nvCxnSpPr>
        <p:spPr>
          <a:xfrm flipH="1">
            <a:off x="3953022" y="1505243"/>
            <a:ext cx="590843" cy="757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3B83B7-F133-4CB7-BDC1-C33C80F13227}"/>
              </a:ext>
            </a:extLst>
          </p:cNvPr>
          <p:cNvCxnSpPr/>
          <p:nvPr/>
        </p:nvCxnSpPr>
        <p:spPr>
          <a:xfrm>
            <a:off x="6096000" y="1505243"/>
            <a:ext cx="586154" cy="757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0CDB21-D8FE-43F4-B818-953399992549}"/>
              </a:ext>
            </a:extLst>
          </p:cNvPr>
          <p:cNvGrpSpPr/>
          <p:nvPr/>
        </p:nvGrpSpPr>
        <p:grpSpPr>
          <a:xfrm>
            <a:off x="4447735" y="4157004"/>
            <a:ext cx="1941342" cy="1308295"/>
            <a:chOff x="4389120" y="196948"/>
            <a:chExt cx="1941342" cy="130829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9C72F8-649C-4F78-A743-C477F94059AF}"/>
                </a:ext>
              </a:extLst>
            </p:cNvPr>
            <p:cNvSpPr/>
            <p:nvPr/>
          </p:nvSpPr>
          <p:spPr>
            <a:xfrm>
              <a:off x="4389120" y="196948"/>
              <a:ext cx="1941342" cy="13082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A4D5FF-3F88-45F5-B21D-FA1B4334C22B}"/>
                </a:ext>
              </a:extLst>
            </p:cNvPr>
            <p:cNvSpPr txBox="1"/>
            <p:nvPr/>
          </p:nvSpPr>
          <p:spPr>
            <a:xfrm>
              <a:off x="4740812" y="558707"/>
              <a:ext cx="11676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A1D5F1-9C58-4A37-8A39-666A05CEF3AA}"/>
              </a:ext>
            </a:extLst>
          </p:cNvPr>
          <p:cNvGrpSpPr/>
          <p:nvPr/>
        </p:nvGrpSpPr>
        <p:grpSpPr>
          <a:xfrm>
            <a:off x="8304629" y="4030395"/>
            <a:ext cx="1941342" cy="1308295"/>
            <a:chOff x="4389120" y="196948"/>
            <a:chExt cx="1941342" cy="130829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E586DDD-E73D-48DF-BF1E-1534C06DE040}"/>
                </a:ext>
              </a:extLst>
            </p:cNvPr>
            <p:cNvSpPr/>
            <p:nvPr/>
          </p:nvSpPr>
          <p:spPr>
            <a:xfrm>
              <a:off x="4389120" y="196948"/>
              <a:ext cx="1941342" cy="13082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DC37CF-807F-4D43-9FE7-F8DF03295744}"/>
                </a:ext>
              </a:extLst>
            </p:cNvPr>
            <p:cNvSpPr txBox="1"/>
            <p:nvPr/>
          </p:nvSpPr>
          <p:spPr>
            <a:xfrm>
              <a:off x="4740812" y="558707"/>
              <a:ext cx="11676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7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8F1A2A-2326-406F-9F5E-278AF1EC7FBB}"/>
              </a:ext>
            </a:extLst>
          </p:cNvPr>
          <p:cNvCxnSpPr/>
          <p:nvPr/>
        </p:nvCxnSpPr>
        <p:spPr>
          <a:xfrm flipH="1">
            <a:off x="6091311" y="3485271"/>
            <a:ext cx="590843" cy="757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401731-D73F-4152-8DC2-FA7FC6978787}"/>
              </a:ext>
            </a:extLst>
          </p:cNvPr>
          <p:cNvCxnSpPr>
            <a:cxnSpLocks/>
          </p:cNvCxnSpPr>
          <p:nvPr/>
        </p:nvCxnSpPr>
        <p:spPr>
          <a:xfrm>
            <a:off x="8032653" y="3429000"/>
            <a:ext cx="623668" cy="728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58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AB6770-B60A-4A91-8AD2-5772EFDFD99F}"/>
              </a:ext>
            </a:extLst>
          </p:cNvPr>
          <p:cNvSpPr txBox="1"/>
          <p:nvPr/>
        </p:nvSpPr>
        <p:spPr>
          <a:xfrm>
            <a:off x="112542" y="0"/>
            <a:ext cx="2194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– Else AST</a:t>
            </a:r>
          </a:p>
          <a:p>
            <a:endParaRPr lang="en-US" sz="2400" b="1" dirty="0"/>
          </a:p>
          <a:p>
            <a:r>
              <a:rPr lang="en-US" sz="2400" b="1" dirty="0"/>
              <a:t>if( x &gt; 3)</a:t>
            </a:r>
          </a:p>
          <a:p>
            <a:r>
              <a:rPr lang="en-US" sz="2400" b="1" dirty="0"/>
              <a:t>{</a:t>
            </a:r>
          </a:p>
          <a:p>
            <a:r>
              <a:rPr lang="en-US" sz="2400" b="1" dirty="0"/>
              <a:t>    x  = x*x;</a:t>
            </a:r>
          </a:p>
          <a:p>
            <a:r>
              <a:rPr lang="en-US" sz="2400" b="1" dirty="0"/>
              <a:t>}</a:t>
            </a:r>
          </a:p>
          <a:p>
            <a:r>
              <a:rPr lang="en-US" sz="2400" b="1" dirty="0"/>
              <a:t>else</a:t>
            </a:r>
          </a:p>
          <a:p>
            <a:r>
              <a:rPr lang="en-US" sz="2400" b="1" dirty="0"/>
              <a:t>{</a:t>
            </a:r>
          </a:p>
          <a:p>
            <a:r>
              <a:rPr lang="en-US" sz="2400" b="1" dirty="0"/>
              <a:t>    x+3;</a:t>
            </a:r>
          </a:p>
          <a:p>
            <a:r>
              <a:rPr lang="en-US" sz="2400" b="1" dirty="0"/>
              <a:t>}</a:t>
            </a:r>
          </a:p>
          <a:p>
            <a:endParaRPr lang="en-US" sz="24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E21680-F4ED-4480-AED1-4FE0A08C7817}"/>
              </a:ext>
            </a:extLst>
          </p:cNvPr>
          <p:cNvGrpSpPr/>
          <p:nvPr/>
        </p:nvGrpSpPr>
        <p:grpSpPr>
          <a:xfrm>
            <a:off x="4799426" y="211017"/>
            <a:ext cx="1026943" cy="946534"/>
            <a:chOff x="4389118" y="196948"/>
            <a:chExt cx="1941344" cy="130829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72E074-D150-4A28-809B-9F89DC908DAE}"/>
                </a:ext>
              </a:extLst>
            </p:cNvPr>
            <p:cNvSpPr/>
            <p:nvPr/>
          </p:nvSpPr>
          <p:spPr>
            <a:xfrm>
              <a:off x="4389120" y="196948"/>
              <a:ext cx="1941342" cy="13082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FA5E18-6B41-4B1B-A1FD-86B8D2F52063}"/>
                </a:ext>
              </a:extLst>
            </p:cNvPr>
            <p:cNvSpPr txBox="1"/>
            <p:nvPr/>
          </p:nvSpPr>
          <p:spPr>
            <a:xfrm>
              <a:off x="4389118" y="558704"/>
              <a:ext cx="1941333" cy="55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Branch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D6A371-A054-4E5B-8026-B386C3B8D055}"/>
              </a:ext>
            </a:extLst>
          </p:cNvPr>
          <p:cNvCxnSpPr>
            <a:cxnSpLocks/>
          </p:cNvCxnSpPr>
          <p:nvPr/>
        </p:nvCxnSpPr>
        <p:spPr>
          <a:xfrm flipH="1">
            <a:off x="3880341" y="1069143"/>
            <a:ext cx="848748" cy="545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3B83B7-F133-4CB7-BDC1-C33C80F13227}"/>
              </a:ext>
            </a:extLst>
          </p:cNvPr>
          <p:cNvCxnSpPr>
            <a:cxnSpLocks/>
          </p:cNvCxnSpPr>
          <p:nvPr/>
        </p:nvCxnSpPr>
        <p:spPr>
          <a:xfrm>
            <a:off x="5896708" y="1126587"/>
            <a:ext cx="3399684" cy="745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D8CCA6-6E3B-4018-BE49-27D80859E36C}"/>
              </a:ext>
            </a:extLst>
          </p:cNvPr>
          <p:cNvCxnSpPr>
            <a:cxnSpLocks/>
          </p:cNvCxnSpPr>
          <p:nvPr/>
        </p:nvCxnSpPr>
        <p:spPr>
          <a:xfrm flipH="1">
            <a:off x="5319931" y="1157550"/>
            <a:ext cx="1" cy="919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18EE8D3-B37D-4AE8-8CA1-747BF9BFF14D}"/>
              </a:ext>
            </a:extLst>
          </p:cNvPr>
          <p:cNvGrpSpPr/>
          <p:nvPr/>
        </p:nvGrpSpPr>
        <p:grpSpPr>
          <a:xfrm>
            <a:off x="2957724" y="1630155"/>
            <a:ext cx="1026943" cy="946534"/>
            <a:chOff x="4389118" y="196948"/>
            <a:chExt cx="1941344" cy="130829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6811C5-7B57-4F6A-982E-A7D3E3264B50}"/>
                </a:ext>
              </a:extLst>
            </p:cNvPr>
            <p:cNvSpPr/>
            <p:nvPr/>
          </p:nvSpPr>
          <p:spPr>
            <a:xfrm>
              <a:off x="4389120" y="196948"/>
              <a:ext cx="1941342" cy="13082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54CB27-4009-4541-A4F4-71DAF0D1BF4E}"/>
                </a:ext>
              </a:extLst>
            </p:cNvPr>
            <p:cNvSpPr txBox="1"/>
            <p:nvPr/>
          </p:nvSpPr>
          <p:spPr>
            <a:xfrm>
              <a:off x="4389118" y="558704"/>
              <a:ext cx="1941333" cy="55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&gt;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D18995B-8DDE-4C86-821A-65841EC393A3}"/>
              </a:ext>
            </a:extLst>
          </p:cNvPr>
          <p:cNvGrpSpPr/>
          <p:nvPr/>
        </p:nvGrpSpPr>
        <p:grpSpPr>
          <a:xfrm>
            <a:off x="4943615" y="2073121"/>
            <a:ext cx="1026943" cy="946534"/>
            <a:chOff x="4389118" y="196948"/>
            <a:chExt cx="1941344" cy="130829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05EE3C4-20C8-49AC-B7F3-19387420E460}"/>
                </a:ext>
              </a:extLst>
            </p:cNvPr>
            <p:cNvSpPr/>
            <p:nvPr/>
          </p:nvSpPr>
          <p:spPr>
            <a:xfrm>
              <a:off x="4389120" y="196948"/>
              <a:ext cx="1941342" cy="13082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670B88B-C90B-40B3-B1A1-38200B664D7B}"/>
                </a:ext>
              </a:extLst>
            </p:cNvPr>
            <p:cNvSpPr txBox="1"/>
            <p:nvPr/>
          </p:nvSpPr>
          <p:spPr>
            <a:xfrm>
              <a:off x="4389118" y="558704"/>
              <a:ext cx="1941333" cy="55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=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FCB6FB-40CD-488B-8F89-8B1CE1F1CB24}"/>
              </a:ext>
            </a:extLst>
          </p:cNvPr>
          <p:cNvGrpSpPr/>
          <p:nvPr/>
        </p:nvGrpSpPr>
        <p:grpSpPr>
          <a:xfrm>
            <a:off x="9304607" y="1576090"/>
            <a:ext cx="1026943" cy="946534"/>
            <a:chOff x="4389118" y="196948"/>
            <a:chExt cx="1941344" cy="130829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D4AE164-9011-4517-996B-4EE3E10F6AD3}"/>
                </a:ext>
              </a:extLst>
            </p:cNvPr>
            <p:cNvSpPr/>
            <p:nvPr/>
          </p:nvSpPr>
          <p:spPr>
            <a:xfrm>
              <a:off x="4389120" y="196948"/>
              <a:ext cx="1941342" cy="13082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ED94FE-5DC8-4583-A492-0941026310BC}"/>
                </a:ext>
              </a:extLst>
            </p:cNvPr>
            <p:cNvSpPr txBox="1"/>
            <p:nvPr/>
          </p:nvSpPr>
          <p:spPr>
            <a:xfrm>
              <a:off x="4389118" y="558704"/>
              <a:ext cx="1941333" cy="55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=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2E7DE65-3352-4B35-A2FB-DD56D998EBEF}"/>
              </a:ext>
            </a:extLst>
          </p:cNvPr>
          <p:cNvCxnSpPr>
            <a:cxnSpLocks/>
          </p:cNvCxnSpPr>
          <p:nvPr/>
        </p:nvCxnSpPr>
        <p:spPr>
          <a:xfrm flipH="1">
            <a:off x="2662303" y="2522624"/>
            <a:ext cx="403284" cy="906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4F29B9-07A8-4EF5-8A89-95D31BB110FF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3729695" y="2591597"/>
            <a:ext cx="24926" cy="95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53E109-2761-4DAF-BEC3-57A5CAA054AF}"/>
              </a:ext>
            </a:extLst>
          </p:cNvPr>
          <p:cNvGrpSpPr/>
          <p:nvPr/>
        </p:nvGrpSpPr>
        <p:grpSpPr>
          <a:xfrm>
            <a:off x="5978763" y="3448205"/>
            <a:ext cx="1026943" cy="946534"/>
            <a:chOff x="4389118" y="196948"/>
            <a:chExt cx="1941344" cy="130829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A51A40C-008E-46FC-9DF9-41D54EA779A2}"/>
                </a:ext>
              </a:extLst>
            </p:cNvPr>
            <p:cNvSpPr/>
            <p:nvPr/>
          </p:nvSpPr>
          <p:spPr>
            <a:xfrm>
              <a:off x="4389120" y="196948"/>
              <a:ext cx="1941342" cy="13082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40738B-5592-459A-96A4-440C85074011}"/>
                </a:ext>
              </a:extLst>
            </p:cNvPr>
            <p:cNvSpPr txBox="1"/>
            <p:nvPr/>
          </p:nvSpPr>
          <p:spPr>
            <a:xfrm>
              <a:off x="4389118" y="558704"/>
              <a:ext cx="1941333" cy="55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*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B8EA9A9-4CE8-4FD1-99D5-6A6317BD5131}"/>
              </a:ext>
            </a:extLst>
          </p:cNvPr>
          <p:cNvGrpSpPr/>
          <p:nvPr/>
        </p:nvGrpSpPr>
        <p:grpSpPr>
          <a:xfrm>
            <a:off x="4450068" y="3473996"/>
            <a:ext cx="1026943" cy="946534"/>
            <a:chOff x="4389118" y="196948"/>
            <a:chExt cx="1941344" cy="1308295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10029C3-E4DC-4206-9DAE-003498D571F2}"/>
                </a:ext>
              </a:extLst>
            </p:cNvPr>
            <p:cNvSpPr/>
            <p:nvPr/>
          </p:nvSpPr>
          <p:spPr>
            <a:xfrm>
              <a:off x="4389120" y="196948"/>
              <a:ext cx="1941342" cy="13082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A67CF32-72AB-459D-881C-DA7407AFB7B8}"/>
                </a:ext>
              </a:extLst>
            </p:cNvPr>
            <p:cNvSpPr txBox="1"/>
            <p:nvPr/>
          </p:nvSpPr>
          <p:spPr>
            <a:xfrm>
              <a:off x="4389118" y="558704"/>
              <a:ext cx="1941333" cy="55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x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1DCD0E1-C85D-4641-9714-3BAED010C18D}"/>
              </a:ext>
            </a:extLst>
          </p:cNvPr>
          <p:cNvGrpSpPr/>
          <p:nvPr/>
        </p:nvGrpSpPr>
        <p:grpSpPr>
          <a:xfrm>
            <a:off x="2048605" y="3470176"/>
            <a:ext cx="1026943" cy="946534"/>
            <a:chOff x="4389118" y="196948"/>
            <a:chExt cx="1941344" cy="1308295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BA4AC65-4CE2-478F-B4B8-CF904B748594}"/>
                </a:ext>
              </a:extLst>
            </p:cNvPr>
            <p:cNvSpPr/>
            <p:nvPr/>
          </p:nvSpPr>
          <p:spPr>
            <a:xfrm>
              <a:off x="4389120" y="196948"/>
              <a:ext cx="1941342" cy="13082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75FE8A1-E346-4307-BD50-8ECC4047116C}"/>
                </a:ext>
              </a:extLst>
            </p:cNvPr>
            <p:cNvSpPr txBox="1"/>
            <p:nvPr/>
          </p:nvSpPr>
          <p:spPr>
            <a:xfrm>
              <a:off x="4389118" y="558704"/>
              <a:ext cx="1941333" cy="55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x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CF9AC00-815D-49C8-92F3-3117650E9DC8}"/>
              </a:ext>
            </a:extLst>
          </p:cNvPr>
          <p:cNvGrpSpPr/>
          <p:nvPr/>
        </p:nvGrpSpPr>
        <p:grpSpPr>
          <a:xfrm>
            <a:off x="3216223" y="3548829"/>
            <a:ext cx="1026943" cy="946534"/>
            <a:chOff x="4389118" y="196948"/>
            <a:chExt cx="1941344" cy="1308295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B217997-CDAD-4B6D-8139-6DE0982FFB6B}"/>
                </a:ext>
              </a:extLst>
            </p:cNvPr>
            <p:cNvSpPr/>
            <p:nvPr/>
          </p:nvSpPr>
          <p:spPr>
            <a:xfrm>
              <a:off x="4389120" y="196948"/>
              <a:ext cx="1941342" cy="13082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4F51B97-16D6-4578-B81E-B2F701FAF11D}"/>
                </a:ext>
              </a:extLst>
            </p:cNvPr>
            <p:cNvSpPr txBox="1"/>
            <p:nvPr/>
          </p:nvSpPr>
          <p:spPr>
            <a:xfrm>
              <a:off x="4389118" y="558704"/>
              <a:ext cx="1941333" cy="55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3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A5FA631-30A4-40FE-A99F-DD399BF275FE}"/>
              </a:ext>
            </a:extLst>
          </p:cNvPr>
          <p:cNvCxnSpPr>
            <a:cxnSpLocks/>
          </p:cNvCxnSpPr>
          <p:nvPr/>
        </p:nvCxnSpPr>
        <p:spPr>
          <a:xfrm>
            <a:off x="6779432" y="4371767"/>
            <a:ext cx="486252" cy="679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D0BFB3-0452-4713-B9E9-24F0733E36E7}"/>
              </a:ext>
            </a:extLst>
          </p:cNvPr>
          <p:cNvCxnSpPr>
            <a:cxnSpLocks/>
          </p:cNvCxnSpPr>
          <p:nvPr/>
        </p:nvCxnSpPr>
        <p:spPr>
          <a:xfrm flipH="1">
            <a:off x="5978763" y="4413944"/>
            <a:ext cx="327068" cy="637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C801061-1AC9-46E5-AEEE-A858B5608D76}"/>
              </a:ext>
            </a:extLst>
          </p:cNvPr>
          <p:cNvCxnSpPr>
            <a:cxnSpLocks/>
          </p:cNvCxnSpPr>
          <p:nvPr/>
        </p:nvCxnSpPr>
        <p:spPr>
          <a:xfrm>
            <a:off x="5896709" y="2973021"/>
            <a:ext cx="323824" cy="455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B76D34C-E439-454A-AFB1-FF2BB21D3763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4963540" y="2973560"/>
            <a:ext cx="48074" cy="500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9A709BC-9C7F-4F35-9D58-67B0B6B5636B}"/>
              </a:ext>
            </a:extLst>
          </p:cNvPr>
          <p:cNvGrpSpPr/>
          <p:nvPr/>
        </p:nvGrpSpPr>
        <p:grpSpPr>
          <a:xfrm>
            <a:off x="11033199" y="4935579"/>
            <a:ext cx="1026943" cy="946534"/>
            <a:chOff x="4389118" y="196948"/>
            <a:chExt cx="1941344" cy="1308295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5B76F72-8A91-4F62-BB74-C45D55140FE3}"/>
                </a:ext>
              </a:extLst>
            </p:cNvPr>
            <p:cNvSpPr/>
            <p:nvPr/>
          </p:nvSpPr>
          <p:spPr>
            <a:xfrm>
              <a:off x="4389120" y="196948"/>
              <a:ext cx="1941342" cy="13082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2BF5603-850D-495B-BA6E-49D37E528F06}"/>
                </a:ext>
              </a:extLst>
            </p:cNvPr>
            <p:cNvSpPr txBox="1"/>
            <p:nvPr/>
          </p:nvSpPr>
          <p:spPr>
            <a:xfrm>
              <a:off x="4389118" y="558704"/>
              <a:ext cx="1941333" cy="55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3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CBF4D80-4123-46E7-92A6-3B56C2D1F658}"/>
              </a:ext>
            </a:extLst>
          </p:cNvPr>
          <p:cNvGrpSpPr/>
          <p:nvPr/>
        </p:nvGrpSpPr>
        <p:grpSpPr>
          <a:xfrm>
            <a:off x="9308106" y="4947065"/>
            <a:ext cx="1026943" cy="946534"/>
            <a:chOff x="4389118" y="196948"/>
            <a:chExt cx="1941344" cy="130829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FC766A9-03A5-44B4-9008-441EADB36771}"/>
                </a:ext>
              </a:extLst>
            </p:cNvPr>
            <p:cNvSpPr/>
            <p:nvPr/>
          </p:nvSpPr>
          <p:spPr>
            <a:xfrm>
              <a:off x="4389120" y="196948"/>
              <a:ext cx="1941342" cy="13082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75BBFA3-B8D3-4B59-8589-B7ED8FF2968E}"/>
                </a:ext>
              </a:extLst>
            </p:cNvPr>
            <p:cNvSpPr txBox="1"/>
            <p:nvPr/>
          </p:nvSpPr>
          <p:spPr>
            <a:xfrm>
              <a:off x="4389118" y="558704"/>
              <a:ext cx="1941333" cy="55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x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3A87C2C-BA5A-49C3-80AC-36034D3E8154}"/>
              </a:ext>
            </a:extLst>
          </p:cNvPr>
          <p:cNvGrpSpPr/>
          <p:nvPr/>
        </p:nvGrpSpPr>
        <p:grpSpPr>
          <a:xfrm>
            <a:off x="10247188" y="2864021"/>
            <a:ext cx="1026943" cy="946534"/>
            <a:chOff x="4389118" y="196948"/>
            <a:chExt cx="1941344" cy="130829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57ECBEB-47C5-48C7-8107-EEA4D229168F}"/>
                </a:ext>
              </a:extLst>
            </p:cNvPr>
            <p:cNvSpPr/>
            <p:nvPr/>
          </p:nvSpPr>
          <p:spPr>
            <a:xfrm>
              <a:off x="4389120" y="196948"/>
              <a:ext cx="1941342" cy="13082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9D1700E-B072-4F56-9D31-84AB51A9FBF3}"/>
                </a:ext>
              </a:extLst>
            </p:cNvPr>
            <p:cNvSpPr txBox="1"/>
            <p:nvPr/>
          </p:nvSpPr>
          <p:spPr>
            <a:xfrm>
              <a:off x="4389118" y="558704"/>
              <a:ext cx="1941333" cy="55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+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649D3C2-A186-40BF-88C8-A2F832CECDEC}"/>
              </a:ext>
            </a:extLst>
          </p:cNvPr>
          <p:cNvGrpSpPr/>
          <p:nvPr/>
        </p:nvGrpSpPr>
        <p:grpSpPr>
          <a:xfrm>
            <a:off x="8233863" y="2831342"/>
            <a:ext cx="1026943" cy="946534"/>
            <a:chOff x="4389118" y="196948"/>
            <a:chExt cx="1941344" cy="1308295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DE34A05-8D3F-48EB-BCF5-5518AA4CE00E}"/>
                </a:ext>
              </a:extLst>
            </p:cNvPr>
            <p:cNvSpPr/>
            <p:nvPr/>
          </p:nvSpPr>
          <p:spPr>
            <a:xfrm>
              <a:off x="4389120" y="196948"/>
              <a:ext cx="1941342" cy="13082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CA62522-103F-4A5F-BA54-1455B9EEC8AE}"/>
                </a:ext>
              </a:extLst>
            </p:cNvPr>
            <p:cNvSpPr txBox="1"/>
            <p:nvPr/>
          </p:nvSpPr>
          <p:spPr>
            <a:xfrm>
              <a:off x="4389118" y="558704"/>
              <a:ext cx="1941333" cy="55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x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57513A0-75BF-4AAB-A71A-E55E996214C0}"/>
              </a:ext>
            </a:extLst>
          </p:cNvPr>
          <p:cNvGrpSpPr/>
          <p:nvPr/>
        </p:nvGrpSpPr>
        <p:grpSpPr>
          <a:xfrm>
            <a:off x="7029594" y="5231763"/>
            <a:ext cx="1026943" cy="946534"/>
            <a:chOff x="4389118" y="196948"/>
            <a:chExt cx="1941344" cy="1308295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A8099BE-EE30-4BB6-8C1A-2A3ABE68D92D}"/>
                </a:ext>
              </a:extLst>
            </p:cNvPr>
            <p:cNvSpPr/>
            <p:nvPr/>
          </p:nvSpPr>
          <p:spPr>
            <a:xfrm>
              <a:off x="4389120" y="196948"/>
              <a:ext cx="1941342" cy="13082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B81B2DD-1722-426C-8C23-36B8B7E25BD8}"/>
                </a:ext>
              </a:extLst>
            </p:cNvPr>
            <p:cNvSpPr txBox="1"/>
            <p:nvPr/>
          </p:nvSpPr>
          <p:spPr>
            <a:xfrm>
              <a:off x="4389118" y="558704"/>
              <a:ext cx="1941333" cy="55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x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AD56D0F-ABFC-4B32-A152-AD6BEE3DEB17}"/>
              </a:ext>
            </a:extLst>
          </p:cNvPr>
          <p:cNvGrpSpPr/>
          <p:nvPr/>
        </p:nvGrpSpPr>
        <p:grpSpPr>
          <a:xfrm>
            <a:off x="5383236" y="5243249"/>
            <a:ext cx="1026943" cy="946534"/>
            <a:chOff x="4389118" y="196948"/>
            <a:chExt cx="1941344" cy="1308295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B299042-4C8E-4AF8-84EA-17A61440FBEB}"/>
                </a:ext>
              </a:extLst>
            </p:cNvPr>
            <p:cNvSpPr/>
            <p:nvPr/>
          </p:nvSpPr>
          <p:spPr>
            <a:xfrm>
              <a:off x="4389120" y="196948"/>
              <a:ext cx="1941342" cy="13082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655861C-E0FE-464C-A38E-6FE5DA3426DF}"/>
                </a:ext>
              </a:extLst>
            </p:cNvPr>
            <p:cNvSpPr txBox="1"/>
            <p:nvPr/>
          </p:nvSpPr>
          <p:spPr>
            <a:xfrm>
              <a:off x="4389118" y="558704"/>
              <a:ext cx="1941333" cy="55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x</a:t>
              </a:r>
            </a:p>
          </p:txBody>
        </p: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5C4CA71-AC43-49EF-9D31-7D863B00833F}"/>
              </a:ext>
            </a:extLst>
          </p:cNvPr>
          <p:cNvCxnSpPr>
            <a:cxnSpLocks/>
          </p:cNvCxnSpPr>
          <p:nvPr/>
        </p:nvCxnSpPr>
        <p:spPr>
          <a:xfrm>
            <a:off x="10808695" y="3906548"/>
            <a:ext cx="486252" cy="679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D57E9C9-7B8D-4ADA-BE02-AC751F423DAD}"/>
              </a:ext>
            </a:extLst>
          </p:cNvPr>
          <p:cNvCxnSpPr>
            <a:cxnSpLocks/>
          </p:cNvCxnSpPr>
          <p:nvPr/>
        </p:nvCxnSpPr>
        <p:spPr>
          <a:xfrm flipH="1">
            <a:off x="9818075" y="3844532"/>
            <a:ext cx="513469" cy="888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5F191AC-91EF-4B56-9724-C15DA70F4F15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8747335" y="2291991"/>
            <a:ext cx="557266" cy="539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AC71E4F-D73D-423C-8819-B9B5D40EB948}"/>
              </a:ext>
            </a:extLst>
          </p:cNvPr>
          <p:cNvCxnSpPr>
            <a:cxnSpLocks/>
          </p:cNvCxnSpPr>
          <p:nvPr/>
        </p:nvCxnSpPr>
        <p:spPr>
          <a:xfrm>
            <a:off x="10105149" y="2395139"/>
            <a:ext cx="383815" cy="434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7DA58AE-2DF4-4682-B99A-347A136C5017}"/>
              </a:ext>
            </a:extLst>
          </p:cNvPr>
          <p:cNvSpPr txBox="1"/>
          <p:nvPr/>
        </p:nvSpPr>
        <p:spPr>
          <a:xfrm>
            <a:off x="6220533" y="211017"/>
            <a:ext cx="183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Header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F3A3CC7-D04E-4859-AAB8-EE0BC4D29120}"/>
              </a:ext>
            </a:extLst>
          </p:cNvPr>
          <p:cNvSpPr txBox="1"/>
          <p:nvPr/>
        </p:nvSpPr>
        <p:spPr>
          <a:xfrm>
            <a:off x="1408527" y="1918756"/>
            <a:ext cx="154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-&gt;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F419157-DABD-48B3-8E77-FA059BEAA6BB}"/>
              </a:ext>
            </a:extLst>
          </p:cNvPr>
          <p:cNvSpPr txBox="1"/>
          <p:nvPr/>
        </p:nvSpPr>
        <p:spPr>
          <a:xfrm>
            <a:off x="5982919" y="2267390"/>
            <a:ext cx="137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 True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D53B2DD-6515-4229-B6F8-57936A2D320E}"/>
              </a:ext>
            </a:extLst>
          </p:cNvPr>
          <p:cNvSpPr txBox="1"/>
          <p:nvPr/>
        </p:nvSpPr>
        <p:spPr>
          <a:xfrm>
            <a:off x="10488964" y="1614913"/>
            <a:ext cx="127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 False</a:t>
            </a:r>
          </a:p>
        </p:txBody>
      </p:sp>
    </p:spTree>
    <p:extLst>
      <p:ext uri="{BB962C8B-B14F-4D97-AF65-F5344CB8AC3E}">
        <p14:creationId xmlns:p14="http://schemas.microsoft.com/office/powerpoint/2010/main" val="266933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9F047F-A920-4E7C-8DCA-6964F30D1820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Next Slide:  If - Else if - Else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8BAB8-5EA6-4D1D-AEB1-BD7FE136949A}"/>
              </a:ext>
            </a:extLst>
          </p:cNvPr>
          <p:cNvSpPr txBox="1"/>
          <p:nvPr/>
        </p:nvSpPr>
        <p:spPr>
          <a:xfrm>
            <a:off x="0" y="717452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If( x &lt; 10)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x = 10;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if (x % 2 == 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x = x+1;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x = x*3;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470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AA0E21B-FF1A-4264-987E-A487BC534885}"/>
              </a:ext>
            </a:extLst>
          </p:cNvPr>
          <p:cNvGrpSpPr/>
          <p:nvPr/>
        </p:nvGrpSpPr>
        <p:grpSpPr>
          <a:xfrm>
            <a:off x="3241429" y="248521"/>
            <a:ext cx="633047" cy="618979"/>
            <a:chOff x="4642336" y="267285"/>
            <a:chExt cx="633047" cy="61897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B8F0C47-EA5C-4996-834B-27D920ED7495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C34C1D-27F9-4FBB-9AA5-A904463CF58C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Branch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5D02C93-896C-4919-A3DE-76101C0D1A7F}"/>
              </a:ext>
            </a:extLst>
          </p:cNvPr>
          <p:cNvGrpSpPr/>
          <p:nvPr/>
        </p:nvGrpSpPr>
        <p:grpSpPr>
          <a:xfrm>
            <a:off x="1027820" y="1222538"/>
            <a:ext cx="633047" cy="618979"/>
            <a:chOff x="4642336" y="267285"/>
            <a:chExt cx="633047" cy="618979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847D11F-A89F-4B1F-B4A2-15B457FF4D7D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2192839-18D0-43FF-BD8F-DEF11271217F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&lt;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6AE5804-8E8B-4137-96B8-210B01EF56CD}"/>
              </a:ext>
            </a:extLst>
          </p:cNvPr>
          <p:cNvGrpSpPr/>
          <p:nvPr/>
        </p:nvGrpSpPr>
        <p:grpSpPr>
          <a:xfrm>
            <a:off x="0" y="2669523"/>
            <a:ext cx="633047" cy="618979"/>
            <a:chOff x="4642336" y="267285"/>
            <a:chExt cx="633047" cy="618979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A60C47E-8713-4A25-8994-4A587FB4F5A8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15D7F08-C65B-4879-AECD-2D66499959DD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x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DB365E8-5E3B-44D6-A81A-F12A457CD7F6}"/>
              </a:ext>
            </a:extLst>
          </p:cNvPr>
          <p:cNvGrpSpPr/>
          <p:nvPr/>
        </p:nvGrpSpPr>
        <p:grpSpPr>
          <a:xfrm>
            <a:off x="1344343" y="2660144"/>
            <a:ext cx="633047" cy="618979"/>
            <a:chOff x="4642336" y="267285"/>
            <a:chExt cx="633047" cy="618979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703155C-9510-4F78-B458-2992AC9FB663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86D6088-D4D6-473C-A8D6-65F643CBC244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10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6DF8FE5-ED33-4916-89CB-DA3810DEA9C9}"/>
              </a:ext>
            </a:extLst>
          </p:cNvPr>
          <p:cNvGrpSpPr/>
          <p:nvPr/>
        </p:nvGrpSpPr>
        <p:grpSpPr>
          <a:xfrm>
            <a:off x="3284217" y="1819421"/>
            <a:ext cx="633047" cy="618979"/>
            <a:chOff x="4642336" y="267285"/>
            <a:chExt cx="633047" cy="618979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1084B642-B7D2-471D-9030-B2FBFDB9D1C4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E9DB6D1-75E3-4CD2-A8F1-EAB146330C14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=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988B2FD-DE4C-492B-BACE-5CDB4B259296}"/>
              </a:ext>
            </a:extLst>
          </p:cNvPr>
          <p:cNvGrpSpPr/>
          <p:nvPr/>
        </p:nvGrpSpPr>
        <p:grpSpPr>
          <a:xfrm>
            <a:off x="2482875" y="3043310"/>
            <a:ext cx="633047" cy="618979"/>
            <a:chOff x="4642336" y="267285"/>
            <a:chExt cx="633047" cy="618979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90A771A-E5D7-40EC-9B53-8E2A0656822E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99DF707-6A3B-4D58-8D21-B7570F195FEC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x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45C4C0F-1DCA-4FBF-BD56-B5CAC3BCBC64}"/>
              </a:ext>
            </a:extLst>
          </p:cNvPr>
          <p:cNvGrpSpPr/>
          <p:nvPr/>
        </p:nvGrpSpPr>
        <p:grpSpPr>
          <a:xfrm>
            <a:off x="4089697" y="3038621"/>
            <a:ext cx="633047" cy="618979"/>
            <a:chOff x="4642336" y="267285"/>
            <a:chExt cx="633047" cy="618979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C893896-696C-4819-8D70-F11076C7CB91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A6807F7-1FC3-42E6-A8A2-4644C57D01D8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10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41BBD90-3141-4E07-8013-18AECBCDBBB5}"/>
              </a:ext>
            </a:extLst>
          </p:cNvPr>
          <p:cNvGrpSpPr/>
          <p:nvPr/>
        </p:nvGrpSpPr>
        <p:grpSpPr>
          <a:xfrm>
            <a:off x="6572122" y="676918"/>
            <a:ext cx="633047" cy="618979"/>
            <a:chOff x="4642336" y="267285"/>
            <a:chExt cx="633047" cy="618979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79ACA99-DC38-4A2F-88E9-7EA22D9FA472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5572626-9E94-4465-BA9B-F08B516836C3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Branch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024DDD-7215-4BAE-B708-7972210CE14F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4013642" y="673764"/>
            <a:ext cx="2558480" cy="312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A33D43A-75ED-4823-A3E8-F0D720F84F9B}"/>
              </a:ext>
            </a:extLst>
          </p:cNvPr>
          <p:cNvCxnSpPr>
            <a:cxnSpLocks/>
          </p:cNvCxnSpPr>
          <p:nvPr/>
        </p:nvCxnSpPr>
        <p:spPr>
          <a:xfrm>
            <a:off x="3557952" y="875536"/>
            <a:ext cx="85579" cy="840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A94EB41-1C1A-439B-9E51-075C9433C249}"/>
              </a:ext>
            </a:extLst>
          </p:cNvPr>
          <p:cNvCxnSpPr>
            <a:cxnSpLocks/>
          </p:cNvCxnSpPr>
          <p:nvPr/>
        </p:nvCxnSpPr>
        <p:spPr>
          <a:xfrm flipH="1">
            <a:off x="581464" y="1920240"/>
            <a:ext cx="476540" cy="670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8D6D288-553F-43E1-9952-67F66E65A201}"/>
              </a:ext>
            </a:extLst>
          </p:cNvPr>
          <p:cNvCxnSpPr>
            <a:cxnSpLocks/>
          </p:cNvCxnSpPr>
          <p:nvPr/>
        </p:nvCxnSpPr>
        <p:spPr>
          <a:xfrm>
            <a:off x="1458056" y="1888939"/>
            <a:ext cx="202810" cy="588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F576882-A4B7-431D-9FAC-0D82DD81C508}"/>
              </a:ext>
            </a:extLst>
          </p:cNvPr>
          <p:cNvCxnSpPr>
            <a:cxnSpLocks/>
          </p:cNvCxnSpPr>
          <p:nvPr/>
        </p:nvCxnSpPr>
        <p:spPr>
          <a:xfrm flipH="1">
            <a:off x="2927776" y="2413956"/>
            <a:ext cx="392845" cy="627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9F4A2F-79BF-4A4B-9E42-7D859465021E}"/>
              </a:ext>
            </a:extLst>
          </p:cNvPr>
          <p:cNvCxnSpPr/>
          <p:nvPr/>
        </p:nvCxnSpPr>
        <p:spPr>
          <a:xfrm>
            <a:off x="3779181" y="2399668"/>
            <a:ext cx="468923" cy="562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3E8F91B-FCC3-4A7F-B032-6B12B5C0DE06}"/>
              </a:ext>
            </a:extLst>
          </p:cNvPr>
          <p:cNvCxnSpPr>
            <a:cxnSpLocks/>
          </p:cNvCxnSpPr>
          <p:nvPr/>
        </p:nvCxnSpPr>
        <p:spPr>
          <a:xfrm flipH="1">
            <a:off x="5473021" y="2589457"/>
            <a:ext cx="312487" cy="516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66984CA-6450-4581-8C4F-CDF839CBC88B}"/>
              </a:ext>
            </a:extLst>
          </p:cNvPr>
          <p:cNvCxnSpPr>
            <a:cxnSpLocks/>
          </p:cNvCxnSpPr>
          <p:nvPr/>
        </p:nvCxnSpPr>
        <p:spPr>
          <a:xfrm>
            <a:off x="7205169" y="1197097"/>
            <a:ext cx="847294" cy="931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817743B-732C-4E73-BA77-A093A3F29BF5}"/>
              </a:ext>
            </a:extLst>
          </p:cNvPr>
          <p:cNvCxnSpPr>
            <a:cxnSpLocks/>
          </p:cNvCxnSpPr>
          <p:nvPr/>
        </p:nvCxnSpPr>
        <p:spPr>
          <a:xfrm>
            <a:off x="8340192" y="2713599"/>
            <a:ext cx="370036" cy="52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B859D80-794D-43DC-A50D-54362AFEE411}"/>
              </a:ext>
            </a:extLst>
          </p:cNvPr>
          <p:cNvCxnSpPr>
            <a:cxnSpLocks/>
          </p:cNvCxnSpPr>
          <p:nvPr/>
        </p:nvCxnSpPr>
        <p:spPr>
          <a:xfrm flipH="1">
            <a:off x="1863677" y="824652"/>
            <a:ext cx="1298037" cy="6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B919DF4-71EE-4FAE-91FE-D922A26C4415}"/>
              </a:ext>
            </a:extLst>
          </p:cNvPr>
          <p:cNvGrpSpPr/>
          <p:nvPr/>
        </p:nvGrpSpPr>
        <p:grpSpPr>
          <a:xfrm>
            <a:off x="5668340" y="2064605"/>
            <a:ext cx="633047" cy="618979"/>
            <a:chOff x="4642336" y="267285"/>
            <a:chExt cx="633047" cy="618979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39E0A84-165F-46B3-85E2-6648876D5CFB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167C77E-0D07-445D-8932-479929B7FC3A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==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EB38E77-71AA-4D4A-B601-661E695A4DB6}"/>
              </a:ext>
            </a:extLst>
          </p:cNvPr>
          <p:cNvGrpSpPr/>
          <p:nvPr/>
        </p:nvGrpSpPr>
        <p:grpSpPr>
          <a:xfrm>
            <a:off x="5021028" y="3059698"/>
            <a:ext cx="633047" cy="618979"/>
            <a:chOff x="4642336" y="267285"/>
            <a:chExt cx="633047" cy="618979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29D2D723-F3D5-4C65-824D-32C7CB606B03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144FDEE-2D25-4E01-A7D0-82EE662CA733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%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C221406-54F4-4E2A-BA03-0E8554D13B05}"/>
              </a:ext>
            </a:extLst>
          </p:cNvPr>
          <p:cNvGrpSpPr/>
          <p:nvPr/>
        </p:nvGrpSpPr>
        <p:grpSpPr>
          <a:xfrm>
            <a:off x="6298843" y="3152720"/>
            <a:ext cx="633047" cy="618979"/>
            <a:chOff x="4642336" y="267285"/>
            <a:chExt cx="633047" cy="618979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2B2B1A99-09C8-44F3-9B86-252E60D03024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3B4F12D-3601-49D0-92DE-5FF4FFB8AB4E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0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086DD7B-EFC6-4FD8-B6DA-4B510F6FA0AA}"/>
              </a:ext>
            </a:extLst>
          </p:cNvPr>
          <p:cNvGrpSpPr/>
          <p:nvPr/>
        </p:nvGrpSpPr>
        <p:grpSpPr>
          <a:xfrm>
            <a:off x="7903618" y="2128910"/>
            <a:ext cx="633047" cy="618979"/>
            <a:chOff x="4642336" y="267285"/>
            <a:chExt cx="633047" cy="618979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2BED5822-3B43-4593-9CA8-3FD8AA1A56C6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1F0D538-5F16-4F6F-9F50-CA20F1B312BB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=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36F5880-C5F0-416F-BA09-165670EBCD3B}"/>
              </a:ext>
            </a:extLst>
          </p:cNvPr>
          <p:cNvGrpSpPr/>
          <p:nvPr/>
        </p:nvGrpSpPr>
        <p:grpSpPr>
          <a:xfrm>
            <a:off x="7202741" y="3204840"/>
            <a:ext cx="633047" cy="618979"/>
            <a:chOff x="4642336" y="267285"/>
            <a:chExt cx="633047" cy="618979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C5CCEA11-5D81-4952-B55B-24CC41393CF6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5295A65-AE4F-4F66-BDD0-5427AA3FAE12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x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E72E302-5991-424E-88DB-A0805D0ED023}"/>
              </a:ext>
            </a:extLst>
          </p:cNvPr>
          <p:cNvGrpSpPr/>
          <p:nvPr/>
        </p:nvGrpSpPr>
        <p:grpSpPr>
          <a:xfrm>
            <a:off x="8421941" y="3263052"/>
            <a:ext cx="633047" cy="618979"/>
            <a:chOff x="4642336" y="267285"/>
            <a:chExt cx="633047" cy="618979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8687607E-27B3-4296-9C2B-77FBC7629DC7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AC0EBFC-4A7A-4F00-8C9E-B07CC7E4773F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+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2753E49-72B7-427D-A05D-59815E20354E}"/>
              </a:ext>
            </a:extLst>
          </p:cNvPr>
          <p:cNvGrpSpPr/>
          <p:nvPr/>
        </p:nvGrpSpPr>
        <p:grpSpPr>
          <a:xfrm>
            <a:off x="7609422" y="4503005"/>
            <a:ext cx="633047" cy="618979"/>
            <a:chOff x="4642336" y="267285"/>
            <a:chExt cx="633047" cy="618979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872CF78-C077-4764-8C1D-54ECC6905402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95C9F42-9F9F-4BA3-8ABF-A6212E9B5CB2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x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C8DB2EA-713F-4E99-BA82-ACCEB5629716}"/>
              </a:ext>
            </a:extLst>
          </p:cNvPr>
          <p:cNvGrpSpPr/>
          <p:nvPr/>
        </p:nvGrpSpPr>
        <p:grpSpPr>
          <a:xfrm>
            <a:off x="9043767" y="4508919"/>
            <a:ext cx="633047" cy="618979"/>
            <a:chOff x="4642336" y="267285"/>
            <a:chExt cx="633047" cy="618979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654157AA-4600-4EF3-9AC0-9359AD9DD2B2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A4EAEF3-3533-4456-982C-7B365BFD7BBB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1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02CCD68-2B3E-4D5D-A752-F3A3C09DEC72}"/>
              </a:ext>
            </a:extLst>
          </p:cNvPr>
          <p:cNvGrpSpPr/>
          <p:nvPr/>
        </p:nvGrpSpPr>
        <p:grpSpPr>
          <a:xfrm>
            <a:off x="10417420" y="1438384"/>
            <a:ext cx="633047" cy="618979"/>
            <a:chOff x="4642336" y="267285"/>
            <a:chExt cx="633047" cy="618979"/>
          </a:xfrm>
        </p:grpSpPr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4F2337EF-101C-44B6-996F-C7F6A770720D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3E07FDD-4EF8-4BAB-9B4A-EDA464FDADB1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=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7D7C27D-3B65-472A-A69B-DD3D16BF5B07}"/>
              </a:ext>
            </a:extLst>
          </p:cNvPr>
          <p:cNvGrpSpPr/>
          <p:nvPr/>
        </p:nvGrpSpPr>
        <p:grpSpPr>
          <a:xfrm>
            <a:off x="9392601" y="2895350"/>
            <a:ext cx="633047" cy="618979"/>
            <a:chOff x="4642336" y="267285"/>
            <a:chExt cx="633047" cy="618979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2415A71-C463-430E-B63C-8A4C7B3E176F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AC6CD2F-8C08-4F64-9B9D-FA30098E6E45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x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37C405E2-4C65-42CA-AB89-DE3671DEDD75}"/>
              </a:ext>
            </a:extLst>
          </p:cNvPr>
          <p:cNvGrpSpPr/>
          <p:nvPr/>
        </p:nvGrpSpPr>
        <p:grpSpPr>
          <a:xfrm>
            <a:off x="10930637" y="2911662"/>
            <a:ext cx="633047" cy="618979"/>
            <a:chOff x="4642336" y="267285"/>
            <a:chExt cx="633047" cy="618979"/>
          </a:xfrm>
        </p:grpSpPr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7DD6E2E9-FB90-48D6-AEAA-CDAFF547DE5A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AF9048DA-E812-4ABA-AA4E-221681AD1368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*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7D8803B-831E-4789-AE01-179A587F9C0A}"/>
              </a:ext>
            </a:extLst>
          </p:cNvPr>
          <p:cNvGrpSpPr/>
          <p:nvPr/>
        </p:nvGrpSpPr>
        <p:grpSpPr>
          <a:xfrm>
            <a:off x="10155834" y="4144959"/>
            <a:ext cx="633047" cy="618979"/>
            <a:chOff x="4642336" y="267285"/>
            <a:chExt cx="633047" cy="618979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EF07708-2DDB-42B8-A891-A6BD955FF44E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F957C9C-76A5-485A-AB7D-304918075280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x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580E3A8-E7E3-49B4-A16F-0FF6ED5D87EC}"/>
              </a:ext>
            </a:extLst>
          </p:cNvPr>
          <p:cNvGrpSpPr/>
          <p:nvPr/>
        </p:nvGrpSpPr>
        <p:grpSpPr>
          <a:xfrm>
            <a:off x="11468733" y="4288651"/>
            <a:ext cx="633047" cy="618979"/>
            <a:chOff x="4642336" y="267285"/>
            <a:chExt cx="633047" cy="618979"/>
          </a:xfrm>
        </p:grpSpPr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EB75C21-FC10-4EFA-8F19-9CBC8F63FE8A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1A2608B4-1295-43F6-A825-AB6595C5DF6E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3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D8CDBE1-6FEE-4C9F-A9A9-1F25D5B1898E}"/>
              </a:ext>
            </a:extLst>
          </p:cNvPr>
          <p:cNvGrpSpPr/>
          <p:nvPr/>
        </p:nvGrpSpPr>
        <p:grpSpPr>
          <a:xfrm>
            <a:off x="4273106" y="4320473"/>
            <a:ext cx="633047" cy="618979"/>
            <a:chOff x="4642336" y="267285"/>
            <a:chExt cx="633047" cy="618979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237B2FE-3CAD-432D-8C19-3DBAE37B8B0D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29991F52-B2C4-4C41-BF84-6A57AF71B927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x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148B244-CC1C-4CB3-BFB8-59820EEF84B7}"/>
              </a:ext>
            </a:extLst>
          </p:cNvPr>
          <p:cNvGrpSpPr/>
          <p:nvPr/>
        </p:nvGrpSpPr>
        <p:grpSpPr>
          <a:xfrm>
            <a:off x="5417329" y="4318998"/>
            <a:ext cx="633047" cy="618979"/>
            <a:chOff x="4642336" y="267285"/>
            <a:chExt cx="633047" cy="618979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1FE8DEA1-AA88-45F2-80FD-9FA71FDAED36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CB67F0C-F151-4A19-BAE2-B6EDB133C454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2</a:t>
              </a:r>
            </a:p>
          </p:txBody>
        </p:sp>
      </p:grp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836F3D4E-43B6-4E98-B138-06AA20BB7486}"/>
              </a:ext>
            </a:extLst>
          </p:cNvPr>
          <p:cNvCxnSpPr>
            <a:cxnSpLocks/>
          </p:cNvCxnSpPr>
          <p:nvPr/>
        </p:nvCxnSpPr>
        <p:spPr>
          <a:xfrm flipH="1">
            <a:off x="6202011" y="1293771"/>
            <a:ext cx="389875" cy="70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394A935-B3DD-49BB-9B9F-73025A09D86E}"/>
              </a:ext>
            </a:extLst>
          </p:cNvPr>
          <p:cNvCxnSpPr>
            <a:cxnSpLocks/>
          </p:cNvCxnSpPr>
          <p:nvPr/>
        </p:nvCxnSpPr>
        <p:spPr>
          <a:xfrm>
            <a:off x="6202011" y="2589457"/>
            <a:ext cx="354741" cy="572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C7568BE1-8EF5-4036-AE67-7A4CB6F6BF2A}"/>
              </a:ext>
            </a:extLst>
          </p:cNvPr>
          <p:cNvCxnSpPr>
            <a:cxnSpLocks/>
          </p:cNvCxnSpPr>
          <p:nvPr/>
        </p:nvCxnSpPr>
        <p:spPr>
          <a:xfrm flipH="1">
            <a:off x="7714921" y="2712734"/>
            <a:ext cx="296858" cy="487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945C08F6-A977-4BE7-93F5-ECBFFD0F193D}"/>
              </a:ext>
            </a:extLst>
          </p:cNvPr>
          <p:cNvCxnSpPr>
            <a:cxnSpLocks/>
          </p:cNvCxnSpPr>
          <p:nvPr/>
        </p:nvCxnSpPr>
        <p:spPr>
          <a:xfrm flipH="1">
            <a:off x="8114199" y="3815509"/>
            <a:ext cx="392867" cy="699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5EC41D4C-3A54-4F26-885B-BCA501F2E95F}"/>
              </a:ext>
            </a:extLst>
          </p:cNvPr>
          <p:cNvCxnSpPr>
            <a:cxnSpLocks/>
          </p:cNvCxnSpPr>
          <p:nvPr/>
        </p:nvCxnSpPr>
        <p:spPr>
          <a:xfrm>
            <a:off x="8934131" y="3833446"/>
            <a:ext cx="323212" cy="678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637D8F4E-B666-4E55-BFED-17F1F001B732}"/>
              </a:ext>
            </a:extLst>
          </p:cNvPr>
          <p:cNvCxnSpPr>
            <a:cxnSpLocks/>
          </p:cNvCxnSpPr>
          <p:nvPr/>
        </p:nvCxnSpPr>
        <p:spPr>
          <a:xfrm>
            <a:off x="7245998" y="879352"/>
            <a:ext cx="2887762" cy="741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46BDCC54-01BA-44C6-972E-4075055FA5D8}"/>
              </a:ext>
            </a:extLst>
          </p:cNvPr>
          <p:cNvCxnSpPr>
            <a:cxnSpLocks/>
          </p:cNvCxnSpPr>
          <p:nvPr/>
        </p:nvCxnSpPr>
        <p:spPr>
          <a:xfrm flipH="1">
            <a:off x="9883531" y="2055459"/>
            <a:ext cx="587197" cy="771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FFB09A8-1F8E-48E8-B682-6286318F7155}"/>
              </a:ext>
            </a:extLst>
          </p:cNvPr>
          <p:cNvCxnSpPr>
            <a:cxnSpLocks/>
          </p:cNvCxnSpPr>
          <p:nvPr/>
        </p:nvCxnSpPr>
        <p:spPr>
          <a:xfrm>
            <a:off x="10847657" y="2064605"/>
            <a:ext cx="357372" cy="810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982620D1-A8EF-4FB0-A473-52BEE3C9E943}"/>
              </a:ext>
            </a:extLst>
          </p:cNvPr>
          <p:cNvCxnSpPr>
            <a:cxnSpLocks/>
          </p:cNvCxnSpPr>
          <p:nvPr/>
        </p:nvCxnSpPr>
        <p:spPr>
          <a:xfrm flipH="1">
            <a:off x="10643908" y="3577906"/>
            <a:ext cx="286729" cy="587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6B6ADBD0-F56D-4786-A8B8-925BA9F18BDD}"/>
              </a:ext>
            </a:extLst>
          </p:cNvPr>
          <p:cNvCxnSpPr>
            <a:cxnSpLocks/>
          </p:cNvCxnSpPr>
          <p:nvPr/>
        </p:nvCxnSpPr>
        <p:spPr>
          <a:xfrm>
            <a:off x="11352668" y="3552092"/>
            <a:ext cx="328246" cy="715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9DC4474A-0249-4661-8BDC-6AB8AEEA0DDE}"/>
              </a:ext>
            </a:extLst>
          </p:cNvPr>
          <p:cNvCxnSpPr>
            <a:cxnSpLocks/>
          </p:cNvCxnSpPr>
          <p:nvPr/>
        </p:nvCxnSpPr>
        <p:spPr>
          <a:xfrm flipH="1">
            <a:off x="4742030" y="3647069"/>
            <a:ext cx="375140" cy="671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63EDB39E-7C29-4D90-BFBF-75A08213F557}"/>
              </a:ext>
            </a:extLst>
          </p:cNvPr>
          <p:cNvCxnSpPr>
            <a:cxnSpLocks/>
          </p:cNvCxnSpPr>
          <p:nvPr/>
        </p:nvCxnSpPr>
        <p:spPr>
          <a:xfrm>
            <a:off x="5516445" y="3664190"/>
            <a:ext cx="351002" cy="654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42E7E3CD-3734-4412-9FE0-197ABC1E7A46}"/>
              </a:ext>
            </a:extLst>
          </p:cNvPr>
          <p:cNvSpPr txBox="1"/>
          <p:nvPr/>
        </p:nvSpPr>
        <p:spPr>
          <a:xfrm>
            <a:off x="2588356" y="413475"/>
            <a:ext cx="678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Init If -&gt;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0D67289B-5E6E-4471-AAA9-CFCDB538EFDD}"/>
              </a:ext>
            </a:extLst>
          </p:cNvPr>
          <p:cNvSpPr txBox="1"/>
          <p:nvPr/>
        </p:nvSpPr>
        <p:spPr>
          <a:xfrm>
            <a:off x="175892" y="1438931"/>
            <a:ext cx="924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Condition  -&gt;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E8E7CA1-CF94-494B-A242-F208A40C1CAA}"/>
              </a:ext>
            </a:extLst>
          </p:cNvPr>
          <p:cNvSpPr txBox="1"/>
          <p:nvPr/>
        </p:nvSpPr>
        <p:spPr>
          <a:xfrm>
            <a:off x="2380435" y="2015353"/>
            <a:ext cx="924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True  -&gt;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C0DBF22-B948-4ED2-A4EA-F3AD1AB62BF2}"/>
              </a:ext>
            </a:extLst>
          </p:cNvPr>
          <p:cNvSpPr txBox="1"/>
          <p:nvPr/>
        </p:nvSpPr>
        <p:spPr>
          <a:xfrm>
            <a:off x="5688548" y="676659"/>
            <a:ext cx="924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false  -&gt;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5DA6F8CF-9C4C-4BAA-A924-B4B37DFB05DE}"/>
              </a:ext>
            </a:extLst>
          </p:cNvPr>
          <p:cNvSpPr txBox="1"/>
          <p:nvPr/>
        </p:nvSpPr>
        <p:spPr>
          <a:xfrm>
            <a:off x="7295738" y="630911"/>
            <a:ext cx="924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&lt;- else if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9ED519C7-7E71-4FDE-9F56-DDFAD42505DC}"/>
              </a:ext>
            </a:extLst>
          </p:cNvPr>
          <p:cNvSpPr txBox="1"/>
          <p:nvPr/>
        </p:nvSpPr>
        <p:spPr>
          <a:xfrm>
            <a:off x="7181588" y="2352281"/>
            <a:ext cx="924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True  -&gt;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F9D3C0D-A590-44F1-84AD-8973CB27EB56}"/>
              </a:ext>
            </a:extLst>
          </p:cNvPr>
          <p:cNvSpPr txBox="1"/>
          <p:nvPr/>
        </p:nvSpPr>
        <p:spPr>
          <a:xfrm>
            <a:off x="9671558" y="1756833"/>
            <a:ext cx="924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false  -&gt;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97EE4AE-3B5E-43FF-A7A3-E742970E9FBB}"/>
              </a:ext>
            </a:extLst>
          </p:cNvPr>
          <p:cNvSpPr txBox="1"/>
          <p:nvPr/>
        </p:nvSpPr>
        <p:spPr>
          <a:xfrm>
            <a:off x="4845124" y="2252903"/>
            <a:ext cx="924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Condition  -&gt;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33342C4C-F866-4343-B5F9-7A58D9D0548B}"/>
              </a:ext>
            </a:extLst>
          </p:cNvPr>
          <p:cNvSpPr txBox="1"/>
          <p:nvPr/>
        </p:nvSpPr>
        <p:spPr>
          <a:xfrm>
            <a:off x="11088846" y="1614402"/>
            <a:ext cx="924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&lt;- else</a:t>
            </a:r>
          </a:p>
        </p:txBody>
      </p:sp>
    </p:spTree>
    <p:extLst>
      <p:ext uri="{BB962C8B-B14F-4D97-AF65-F5344CB8AC3E}">
        <p14:creationId xmlns:p14="http://schemas.microsoft.com/office/powerpoint/2010/main" val="188995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D72A-690F-4ECC-9AA9-05ADFF03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Next Slide: While 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733D-F54A-41F0-8443-1C5C0D32D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while( x &lt; 10 )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x = x + 1</a:t>
            </a:r>
          </a:p>
          <a:p>
            <a:pPr marL="0" indent="0">
              <a:buNone/>
            </a:pPr>
            <a:r>
              <a:rPr lang="en-US" dirty="0"/>
              <a:t>	print (x);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return(x);</a:t>
            </a:r>
          </a:p>
        </p:txBody>
      </p:sp>
    </p:spTree>
    <p:extLst>
      <p:ext uri="{BB962C8B-B14F-4D97-AF65-F5344CB8AC3E}">
        <p14:creationId xmlns:p14="http://schemas.microsoft.com/office/powerpoint/2010/main" val="181044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F8ACE9-6F7A-469A-AD23-F5C7D9B276A0}"/>
              </a:ext>
            </a:extLst>
          </p:cNvPr>
          <p:cNvGrpSpPr/>
          <p:nvPr/>
        </p:nvGrpSpPr>
        <p:grpSpPr>
          <a:xfrm>
            <a:off x="4931019" y="209805"/>
            <a:ext cx="633047" cy="618979"/>
            <a:chOff x="4642336" y="267285"/>
            <a:chExt cx="633047" cy="61897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F2AF28B-831F-4234-841A-72CAB1CF47EE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6BF285-7C66-44C7-946F-50F5CBC93EAC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NOP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686939-829B-436B-801E-4E7D4CE53712}"/>
              </a:ext>
            </a:extLst>
          </p:cNvPr>
          <p:cNvCxnSpPr>
            <a:cxnSpLocks/>
          </p:cNvCxnSpPr>
          <p:nvPr/>
        </p:nvCxnSpPr>
        <p:spPr>
          <a:xfrm flipH="1">
            <a:off x="4400887" y="944243"/>
            <a:ext cx="497558" cy="534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63517FEB-C35C-4D76-9E60-906629858056}"/>
              </a:ext>
            </a:extLst>
          </p:cNvPr>
          <p:cNvGrpSpPr/>
          <p:nvPr/>
        </p:nvGrpSpPr>
        <p:grpSpPr>
          <a:xfrm>
            <a:off x="3931963" y="1408252"/>
            <a:ext cx="633047" cy="618979"/>
            <a:chOff x="4642336" y="267285"/>
            <a:chExt cx="633047" cy="61897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B7C634-02C8-4926-8AE0-86A230B8A898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191EAA-578E-4BD4-9C7F-31810EF9938D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While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1185B-E206-4459-88B0-182F2EFB5F0A}"/>
              </a:ext>
            </a:extLst>
          </p:cNvPr>
          <p:cNvGrpSpPr/>
          <p:nvPr/>
        </p:nvGrpSpPr>
        <p:grpSpPr>
          <a:xfrm>
            <a:off x="2878205" y="2576279"/>
            <a:ext cx="633047" cy="618979"/>
            <a:chOff x="4642336" y="267285"/>
            <a:chExt cx="633047" cy="61897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809DEF2-D3D6-43EF-A5C6-DA870069675B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ECF8B3-BA08-45B2-BE87-FC0A9481C36E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&lt;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885C2E-B834-4542-B8C8-DE5A51611C2A}"/>
              </a:ext>
            </a:extLst>
          </p:cNvPr>
          <p:cNvGrpSpPr/>
          <p:nvPr/>
        </p:nvGrpSpPr>
        <p:grpSpPr>
          <a:xfrm>
            <a:off x="6130333" y="2566674"/>
            <a:ext cx="633047" cy="618979"/>
            <a:chOff x="4642336" y="267285"/>
            <a:chExt cx="633047" cy="61897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8A9B04-D691-4947-B918-E113993A97DB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AE55C9-75C9-4D36-BD96-05862C77CF94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NOP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A1A12E-533A-4944-8A51-89014E45039C}"/>
              </a:ext>
            </a:extLst>
          </p:cNvPr>
          <p:cNvGrpSpPr/>
          <p:nvPr/>
        </p:nvGrpSpPr>
        <p:grpSpPr>
          <a:xfrm>
            <a:off x="5231423" y="3807947"/>
            <a:ext cx="633047" cy="618979"/>
            <a:chOff x="4642336" y="267285"/>
            <a:chExt cx="633047" cy="61897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5022A0A-7CFA-467E-848D-C2B294151974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A2B1F03-259B-4915-9C47-60DF6EB4344B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=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4D6566-3878-4F42-8063-DAFC4494718B}"/>
              </a:ext>
            </a:extLst>
          </p:cNvPr>
          <p:cNvGrpSpPr/>
          <p:nvPr/>
        </p:nvGrpSpPr>
        <p:grpSpPr>
          <a:xfrm>
            <a:off x="4248486" y="5140258"/>
            <a:ext cx="633047" cy="618979"/>
            <a:chOff x="4642336" y="267285"/>
            <a:chExt cx="633047" cy="61897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937288B-8434-45FF-A39D-86746AB6B610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E1A24F-E7F1-4E86-B3B2-7C7BDE3C0BC3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x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C6241B-FBA4-4E3F-965A-98561D2A8D41}"/>
              </a:ext>
            </a:extLst>
          </p:cNvPr>
          <p:cNvGrpSpPr/>
          <p:nvPr/>
        </p:nvGrpSpPr>
        <p:grpSpPr>
          <a:xfrm>
            <a:off x="6317989" y="5140258"/>
            <a:ext cx="633047" cy="618979"/>
            <a:chOff x="4642336" y="267285"/>
            <a:chExt cx="633047" cy="61897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914F409-A209-4F46-94D7-E4AE4B5AC58E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7BF7-47F9-4949-85AC-90A6454DB98E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+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C568D1-EF58-4534-9838-015EF9A833A0}"/>
              </a:ext>
            </a:extLst>
          </p:cNvPr>
          <p:cNvGrpSpPr/>
          <p:nvPr/>
        </p:nvGrpSpPr>
        <p:grpSpPr>
          <a:xfrm>
            <a:off x="5210425" y="6239021"/>
            <a:ext cx="633047" cy="618979"/>
            <a:chOff x="4642336" y="267285"/>
            <a:chExt cx="633047" cy="61897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3A8C72-B02E-4DDC-94B7-0A70727E24CF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E7C104-A52A-416E-9972-67D14E5D3928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x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F83EF4-F9EB-4D08-AF35-11D86B2A3095}"/>
              </a:ext>
            </a:extLst>
          </p:cNvPr>
          <p:cNvGrpSpPr/>
          <p:nvPr/>
        </p:nvGrpSpPr>
        <p:grpSpPr>
          <a:xfrm>
            <a:off x="7464946" y="6239021"/>
            <a:ext cx="633047" cy="618979"/>
            <a:chOff x="4642336" y="267285"/>
            <a:chExt cx="633047" cy="61897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2A5D16B-5EE5-45E7-8817-2EB2734D3473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BF435B-B48F-43A8-B5B0-B606AA75D4A9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4AE45E-F832-465A-8CFB-1E9A179F1D59}"/>
              </a:ext>
            </a:extLst>
          </p:cNvPr>
          <p:cNvGrpSpPr/>
          <p:nvPr/>
        </p:nvGrpSpPr>
        <p:grpSpPr>
          <a:xfrm>
            <a:off x="8003827" y="3478140"/>
            <a:ext cx="633047" cy="618979"/>
            <a:chOff x="4642336" y="267285"/>
            <a:chExt cx="633047" cy="61897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525C6BB-240D-4387-B509-0C80E2F365E9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9BE1A6-F400-4254-9CBD-06C47374035B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print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420EE93-6496-4FE2-96BB-8CE5BAE75DF5}"/>
              </a:ext>
            </a:extLst>
          </p:cNvPr>
          <p:cNvGrpSpPr/>
          <p:nvPr/>
        </p:nvGrpSpPr>
        <p:grpSpPr>
          <a:xfrm>
            <a:off x="8029912" y="5054973"/>
            <a:ext cx="633047" cy="618979"/>
            <a:chOff x="4642336" y="267285"/>
            <a:chExt cx="633047" cy="61897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EFE1FAF-8BDF-4BFE-9ACF-9C69136BADC3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A2969A7-37A9-4ECF-9773-D93E96B10BF1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x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62AA1B-48D7-47EF-8DE7-560068B204F2}"/>
              </a:ext>
            </a:extLst>
          </p:cNvPr>
          <p:cNvGrpSpPr/>
          <p:nvPr/>
        </p:nvGrpSpPr>
        <p:grpSpPr>
          <a:xfrm>
            <a:off x="6339384" y="1199921"/>
            <a:ext cx="633047" cy="618979"/>
            <a:chOff x="4642336" y="267285"/>
            <a:chExt cx="633047" cy="61897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EA38E02-C4D3-43FC-BC76-493CA16B4042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03894B6-C5D3-4A29-8A6B-4844C9BD4958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return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62F18D-7B9C-49E2-AD27-AD432E8EB51B}"/>
              </a:ext>
            </a:extLst>
          </p:cNvPr>
          <p:cNvGrpSpPr/>
          <p:nvPr/>
        </p:nvGrpSpPr>
        <p:grpSpPr>
          <a:xfrm>
            <a:off x="7954884" y="2280231"/>
            <a:ext cx="633047" cy="618979"/>
            <a:chOff x="4642336" y="267285"/>
            <a:chExt cx="633047" cy="61897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663B48F-1BF1-4662-B78E-C7169FBECDF2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2E06B3-B69E-4C15-92DF-58B5E6FB6A44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x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EC8730-A86B-4C1E-A44B-004EC6279F88}"/>
              </a:ext>
            </a:extLst>
          </p:cNvPr>
          <p:cNvCxnSpPr>
            <a:cxnSpLocks/>
          </p:cNvCxnSpPr>
          <p:nvPr/>
        </p:nvCxnSpPr>
        <p:spPr>
          <a:xfrm flipH="1">
            <a:off x="3504993" y="1936091"/>
            <a:ext cx="426970" cy="588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48D599F-0912-4E2D-95AF-7C431D1D3B28}"/>
              </a:ext>
            </a:extLst>
          </p:cNvPr>
          <p:cNvCxnSpPr>
            <a:cxnSpLocks/>
          </p:cNvCxnSpPr>
          <p:nvPr/>
        </p:nvCxnSpPr>
        <p:spPr>
          <a:xfrm>
            <a:off x="4649666" y="1895584"/>
            <a:ext cx="1446334" cy="680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E75C5B-09BE-4B1D-AB46-6747D9D9C428}"/>
              </a:ext>
            </a:extLst>
          </p:cNvPr>
          <p:cNvCxnSpPr>
            <a:cxnSpLocks/>
          </p:cNvCxnSpPr>
          <p:nvPr/>
        </p:nvCxnSpPr>
        <p:spPr>
          <a:xfrm flipH="1">
            <a:off x="2293033" y="3235370"/>
            <a:ext cx="482509" cy="578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0497DB-9F2E-4CB7-B280-335BC43B2E83}"/>
              </a:ext>
            </a:extLst>
          </p:cNvPr>
          <p:cNvCxnSpPr>
            <a:cxnSpLocks/>
          </p:cNvCxnSpPr>
          <p:nvPr/>
        </p:nvCxnSpPr>
        <p:spPr>
          <a:xfrm>
            <a:off x="3533460" y="3260521"/>
            <a:ext cx="370036" cy="52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1215F4-1AA1-41CA-9509-EBF5DC7272E7}"/>
              </a:ext>
            </a:extLst>
          </p:cNvPr>
          <p:cNvCxnSpPr>
            <a:cxnSpLocks/>
          </p:cNvCxnSpPr>
          <p:nvPr/>
        </p:nvCxnSpPr>
        <p:spPr>
          <a:xfrm flipH="1">
            <a:off x="5718810" y="3204423"/>
            <a:ext cx="512754" cy="594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D6E841-988F-4635-A3CE-C7EBACE9593E}"/>
              </a:ext>
            </a:extLst>
          </p:cNvPr>
          <p:cNvCxnSpPr>
            <a:cxnSpLocks/>
          </p:cNvCxnSpPr>
          <p:nvPr/>
        </p:nvCxnSpPr>
        <p:spPr>
          <a:xfrm flipH="1">
            <a:off x="4724590" y="4426926"/>
            <a:ext cx="412858" cy="640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F96B9B-202A-4F7D-86D0-027B507554A1}"/>
              </a:ext>
            </a:extLst>
          </p:cNvPr>
          <p:cNvCxnSpPr>
            <a:cxnSpLocks/>
          </p:cNvCxnSpPr>
          <p:nvPr/>
        </p:nvCxnSpPr>
        <p:spPr>
          <a:xfrm>
            <a:off x="6132971" y="4507272"/>
            <a:ext cx="370036" cy="52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5A6722-AE42-4569-BECE-3E3A0F20E3CA}"/>
              </a:ext>
            </a:extLst>
          </p:cNvPr>
          <p:cNvCxnSpPr>
            <a:cxnSpLocks/>
          </p:cNvCxnSpPr>
          <p:nvPr/>
        </p:nvCxnSpPr>
        <p:spPr>
          <a:xfrm flipH="1">
            <a:off x="5864470" y="5744392"/>
            <a:ext cx="397368" cy="613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F0C8671-7EAA-4C39-92E2-90B51A726714}"/>
              </a:ext>
            </a:extLst>
          </p:cNvPr>
          <p:cNvCxnSpPr>
            <a:cxnSpLocks/>
          </p:cNvCxnSpPr>
          <p:nvPr/>
        </p:nvCxnSpPr>
        <p:spPr>
          <a:xfrm>
            <a:off x="7094910" y="5715333"/>
            <a:ext cx="370036" cy="52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ABFBB9-CA05-48BF-9835-A3D502EBE06B}"/>
              </a:ext>
            </a:extLst>
          </p:cNvPr>
          <p:cNvCxnSpPr>
            <a:cxnSpLocks/>
          </p:cNvCxnSpPr>
          <p:nvPr/>
        </p:nvCxnSpPr>
        <p:spPr>
          <a:xfrm>
            <a:off x="6918598" y="3012726"/>
            <a:ext cx="862871" cy="51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CAD82D-78C6-40A9-A992-170B03ADED48}"/>
              </a:ext>
            </a:extLst>
          </p:cNvPr>
          <p:cNvCxnSpPr>
            <a:cxnSpLocks/>
          </p:cNvCxnSpPr>
          <p:nvPr/>
        </p:nvCxnSpPr>
        <p:spPr>
          <a:xfrm>
            <a:off x="8320350" y="4218610"/>
            <a:ext cx="0" cy="749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2080F0-5446-4489-B71E-E872630AE609}"/>
              </a:ext>
            </a:extLst>
          </p:cNvPr>
          <p:cNvCxnSpPr>
            <a:cxnSpLocks/>
          </p:cNvCxnSpPr>
          <p:nvPr/>
        </p:nvCxnSpPr>
        <p:spPr>
          <a:xfrm>
            <a:off x="5843472" y="702790"/>
            <a:ext cx="527820" cy="468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F814C75-A928-4F1E-8AC1-2B9EDD957718}"/>
              </a:ext>
            </a:extLst>
          </p:cNvPr>
          <p:cNvCxnSpPr>
            <a:cxnSpLocks/>
          </p:cNvCxnSpPr>
          <p:nvPr/>
        </p:nvCxnSpPr>
        <p:spPr>
          <a:xfrm>
            <a:off x="7139061" y="1717741"/>
            <a:ext cx="642408" cy="512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142A83F-642A-4583-9F0D-52DBF5C0E988}"/>
              </a:ext>
            </a:extLst>
          </p:cNvPr>
          <p:cNvGrpSpPr/>
          <p:nvPr/>
        </p:nvGrpSpPr>
        <p:grpSpPr>
          <a:xfrm>
            <a:off x="3765101" y="3895767"/>
            <a:ext cx="633047" cy="618979"/>
            <a:chOff x="4642336" y="267285"/>
            <a:chExt cx="633047" cy="61897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29DCC75-62E3-4CD7-BE42-8491E7CC25FC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DFE076B-461B-483E-A6E7-CF5A600CE3C9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10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D9EB25D-0F1D-452B-8780-EF9018953D42}"/>
              </a:ext>
            </a:extLst>
          </p:cNvPr>
          <p:cNvGrpSpPr/>
          <p:nvPr/>
        </p:nvGrpSpPr>
        <p:grpSpPr>
          <a:xfrm>
            <a:off x="1810058" y="3895768"/>
            <a:ext cx="633047" cy="618979"/>
            <a:chOff x="4642336" y="267285"/>
            <a:chExt cx="633047" cy="61897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6E412C8-74BE-4FA3-A37B-E3649A95770D}"/>
                </a:ext>
              </a:extLst>
            </p:cNvPr>
            <p:cNvSpPr/>
            <p:nvPr/>
          </p:nvSpPr>
          <p:spPr>
            <a:xfrm>
              <a:off x="4642336" y="267285"/>
              <a:ext cx="633047" cy="6189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9EC5319-BEA1-4D61-8E67-97061D159402}"/>
                </a:ext>
              </a:extLst>
            </p:cNvPr>
            <p:cNvSpPr txBox="1"/>
            <p:nvPr/>
          </p:nvSpPr>
          <p:spPr>
            <a:xfrm>
              <a:off x="4642336" y="449816"/>
              <a:ext cx="63304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x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B16FEF4F-2725-4B92-AD79-DAC6402553CC}"/>
              </a:ext>
            </a:extLst>
          </p:cNvPr>
          <p:cNvSpPr txBox="1"/>
          <p:nvPr/>
        </p:nvSpPr>
        <p:spPr>
          <a:xfrm>
            <a:off x="140677" y="209805"/>
            <a:ext cx="166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NOP = No Operation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AD9A90-9194-42B0-8E7D-4196FB9E4D2C}"/>
              </a:ext>
            </a:extLst>
          </p:cNvPr>
          <p:cNvSpPr txBox="1"/>
          <p:nvPr/>
        </p:nvSpPr>
        <p:spPr>
          <a:xfrm>
            <a:off x="1569866" y="2681994"/>
            <a:ext cx="144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</a:t>
            </a:r>
            <a:r>
              <a:rPr lang="en-US" sz="1200" dirty="0"/>
              <a:t> -&gt;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124E82A-9825-4261-8AC0-644C7BD1A35B}"/>
              </a:ext>
            </a:extLst>
          </p:cNvPr>
          <p:cNvSpPr txBox="1"/>
          <p:nvPr/>
        </p:nvSpPr>
        <p:spPr>
          <a:xfrm>
            <a:off x="5234311" y="2691673"/>
            <a:ext cx="1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-&gt;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2A2BB3-49D5-4965-B8A5-D368C35FC6DE}"/>
              </a:ext>
            </a:extLst>
          </p:cNvPr>
          <p:cNvSpPr txBox="1"/>
          <p:nvPr/>
        </p:nvSpPr>
        <p:spPr>
          <a:xfrm>
            <a:off x="3148818" y="884939"/>
            <a:ext cx="137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-&gt;</a:t>
            </a:r>
          </a:p>
        </p:txBody>
      </p:sp>
    </p:spTree>
    <p:extLst>
      <p:ext uri="{BB962C8B-B14F-4D97-AF65-F5344CB8AC3E}">
        <p14:creationId xmlns:p14="http://schemas.microsoft.com/office/powerpoint/2010/main" val="358455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192</Words>
  <Application>Microsoft Office PowerPoint</Application>
  <PresentationFormat>Widescreen</PresentationFormat>
  <Paragraphs>108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Next Slide: While Loop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Robinson</dc:creator>
  <cp:lastModifiedBy>Kyle Robinson</cp:lastModifiedBy>
  <cp:revision>6</cp:revision>
  <dcterms:created xsi:type="dcterms:W3CDTF">2019-02-12T18:07:46Z</dcterms:created>
  <dcterms:modified xsi:type="dcterms:W3CDTF">2019-02-12T18:55:04Z</dcterms:modified>
</cp:coreProperties>
</file>