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371600"/>
            <a:ext cx="73152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6000" b="1" dirty="0">
                <a:solidFill>
                  <a:srgbClr val="1B4F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TriAI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914400" y="256032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AI-Powered Training Platform for Iron Man Triathletes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914400" y="34747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E67E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 Smarter. Perform Better. Achieve Your Iron Man Goals.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B4F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Ready to Transform Triathlon Training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256032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Let's discuss how TriAI can revolutionize endurance sports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914400" y="34747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1B4F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Questions &amp; Next Steps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demo@triai.com | Schedule your personalized demo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B4F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Problem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7772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Iron Man training is complex - managing swim, bike, run, nutrition, and recovery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011680"/>
            <a:ext cx="7772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Athletes struggle to adjust training based on real-time data and recovery metrics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0" y="2651760"/>
            <a:ext cx="7772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Disconnected tools create data silos and missed optimization opportunities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0" y="3291840"/>
            <a:ext cx="7772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Static training plans don't adapt to life variables - poor sleep, stress, illness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914400" y="3931920"/>
            <a:ext cx="7772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Nutrition planning and meal prep consume valuable training time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B4F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Introducing TriAI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first AI-powered platform that unifies training, nutrition, and recovery for Iron Man athletes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457200" y="2286000"/>
            <a:ext cx="2743200" cy="2286000"/>
          </a:xfrm>
          <a:prstGeom prst="roundRect">
            <a:avLst/>
          </a:prstGeom>
          <a:solidFill>
            <a:srgbClr val="F8F9FA"/>
          </a:solidFill>
          <a:ln w="25400">
            <a:solidFill>
              <a:srgbClr val="1B4F72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2468880"/>
            <a:ext cx="23774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Smart Training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640080" y="3108960"/>
            <a:ext cx="237744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adapts your plan based on Strava workouts, Oura sleep data, and performance metrics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3383280" y="2286000"/>
            <a:ext cx="2743200" cy="2286000"/>
          </a:xfrm>
          <a:prstGeom prst="roundRect">
            <a:avLst/>
          </a:prstGeom>
          <a:solidFill>
            <a:srgbClr val="F8F9FA"/>
          </a:solidFill>
          <a:ln w="25400">
            <a:solidFill>
              <a:srgbClr val="1B4F72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566160" y="2468880"/>
            <a:ext cx="23774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Integrated Nutrition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3566160" y="3108960"/>
            <a:ext cx="237744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Personalized meal plans with automatic Instacart grocery ordering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6309360" y="2286000"/>
            <a:ext cx="2743200" cy="2286000"/>
          </a:xfrm>
          <a:prstGeom prst="roundRect">
            <a:avLst/>
          </a:prstGeom>
          <a:solidFill>
            <a:srgbClr val="F8F9FA"/>
          </a:solidFill>
          <a:ln w="25400">
            <a:solidFill>
              <a:srgbClr val="1B4F7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6492240" y="2468880"/>
            <a:ext cx="23774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Holistic Recovery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6492240" y="3108960"/>
            <a:ext cx="237744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Sleep, HRV, and stress monitoring drive real-time training adjustments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B4F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Multi-Agent AI Architecture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3657600" y="1828800"/>
            <a:ext cx="1828800" cy="1371600"/>
          </a:xfrm>
          <a:prstGeom prst="ellipse">
            <a:avLst/>
          </a:prstGeom>
          <a:solidFill>
            <a:srgbClr val="1B4F72"/>
          </a:solidFill>
          <a:ln/>
        </p:spPr>
      </p:sp>
      <p:sp>
        <p:nvSpPr>
          <p:cNvPr id="4" name="Text 2"/>
          <p:cNvSpPr/>
          <p:nvPr/>
        </p:nvSpPr>
        <p:spPr>
          <a:xfrm>
            <a:off x="3749040" y="2194560"/>
            <a:ext cx="16459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Training Coordinator</a:t>
            </a:r>
            <a:endParaRPr lang="en-US" sz="1400" dirty="0"/>
          </a:p>
        </p:txBody>
      </p:sp>
      <p:sp>
        <p:nvSpPr>
          <p:cNvPr id="5" name="Shape 3"/>
          <p:cNvSpPr/>
          <p:nvPr/>
        </p:nvSpPr>
        <p:spPr>
          <a:xfrm>
            <a:off x="914400" y="1371600"/>
            <a:ext cx="1371600" cy="914400"/>
          </a:xfrm>
          <a:prstGeom prst="roundRect">
            <a:avLst/>
          </a:prstGeom>
          <a:solidFill>
            <a:srgbClr val="E67E22"/>
          </a:solidFill>
          <a:ln/>
        </p:spPr>
      </p:sp>
      <p:sp>
        <p:nvSpPr>
          <p:cNvPr id="6" name="Text 4"/>
          <p:cNvSpPr/>
          <p:nvPr/>
        </p:nvSpPr>
        <p:spPr>
          <a:xfrm>
            <a:off x="1005840" y="1645920"/>
            <a:ext cx="1188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Strava Workouts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6858000" y="1371600"/>
            <a:ext cx="1371600" cy="914400"/>
          </a:xfrm>
          <a:prstGeom prst="roundRect">
            <a:avLst/>
          </a:prstGeom>
          <a:solidFill>
            <a:srgbClr val="148F77"/>
          </a:solidFill>
          <a:ln/>
        </p:spPr>
      </p:sp>
      <p:sp>
        <p:nvSpPr>
          <p:cNvPr id="8" name="Text 6"/>
          <p:cNvSpPr/>
          <p:nvPr/>
        </p:nvSpPr>
        <p:spPr>
          <a:xfrm>
            <a:off x="6949440" y="1645920"/>
            <a:ext cx="1188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Oura Sleep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914400" y="3200400"/>
            <a:ext cx="1371600" cy="914400"/>
          </a:xfrm>
          <a:prstGeom prst="roundRect">
            <a:avLst/>
          </a:prstGeom>
          <a:solidFill>
            <a:srgbClr val="E67E22"/>
          </a:solidFill>
          <a:ln/>
        </p:spPr>
      </p:sp>
      <p:sp>
        <p:nvSpPr>
          <p:cNvPr id="10" name="Text 8"/>
          <p:cNvSpPr/>
          <p:nvPr/>
        </p:nvSpPr>
        <p:spPr>
          <a:xfrm>
            <a:off x="1005840" y="3474720"/>
            <a:ext cx="1188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Meal Planning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6858000" y="3200400"/>
            <a:ext cx="1371600" cy="914400"/>
          </a:xfrm>
          <a:prstGeom prst="roundRect">
            <a:avLst/>
          </a:prstGeom>
          <a:solidFill>
            <a:srgbClr val="148F77"/>
          </a:solidFill>
          <a:ln/>
        </p:spPr>
      </p:sp>
      <p:sp>
        <p:nvSpPr>
          <p:cNvPr id="12" name="Text 10"/>
          <p:cNvSpPr/>
          <p:nvPr/>
        </p:nvSpPr>
        <p:spPr>
          <a:xfrm>
            <a:off x="6949440" y="3474720"/>
            <a:ext cx="1188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Instacart Orders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B4F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Features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7772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Dynamic Training Plans: AI adjusts weekly schedules based on recovery metrics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1920240"/>
            <a:ext cx="7772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Strava Integration: Automatic workout analysis and progress tracking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0" y="2468880"/>
            <a:ext cx="7772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Smart Nutrition: Personalized meal plans optimized for training phases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0" y="3017520"/>
            <a:ext cx="7772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Automated Shopping: One-click Instacart ordering for meal plan ingredients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914400" y="3566160"/>
            <a:ext cx="7772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Sleep Optimization: Oura data drives recovery and training intensity decisions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914400" y="4114800"/>
            <a:ext cx="7772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Predictions: AI forecasts race readiness and identifies weak points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B4F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Market Opportunity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1645920"/>
            <a:ext cx="2011680" cy="1828800"/>
          </a:xfrm>
          <a:prstGeom prst="roundRect">
            <a:avLst/>
          </a:prstGeom>
          <a:solidFill>
            <a:srgbClr val="F8F9FA"/>
          </a:solidFill>
          <a:ln w="12700">
            <a:solidFill>
              <a:srgbClr val="1B4F7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548640" y="1828800"/>
            <a:ext cx="1828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1B4F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$4.2B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548640" y="2468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Triathlon Market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548640" y="292608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Growing 6.1% annually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2651760" y="1645920"/>
            <a:ext cx="2011680" cy="1828800"/>
          </a:xfrm>
          <a:prstGeom prst="roundRect">
            <a:avLst/>
          </a:prstGeom>
          <a:solidFill>
            <a:srgbClr val="F8F9FA"/>
          </a:solidFill>
          <a:ln w="12700">
            <a:solidFill>
              <a:srgbClr val="1B4F72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743200" y="1828800"/>
            <a:ext cx="1828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1B4F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300K+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2743200" y="2468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Iron Man Participants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2743200" y="292608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Worldwide annually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4846320" y="1645920"/>
            <a:ext cx="2011680" cy="1828800"/>
          </a:xfrm>
          <a:prstGeom prst="roundRect">
            <a:avLst/>
          </a:prstGeom>
          <a:solidFill>
            <a:srgbClr val="F8F9FA"/>
          </a:solidFill>
          <a:ln w="12700">
            <a:solidFill>
              <a:srgbClr val="1B4F72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937760" y="1828800"/>
            <a:ext cx="1828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1B4F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$5,000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4937760" y="2468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Average Training Spend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4937760" y="292608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 athlete per year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7040880" y="1645920"/>
            <a:ext cx="2011680" cy="1828800"/>
          </a:xfrm>
          <a:prstGeom prst="roundRect">
            <a:avLst/>
          </a:prstGeom>
          <a:solidFill>
            <a:srgbClr val="F8F9FA"/>
          </a:solidFill>
          <a:ln w="12700">
            <a:solidFill>
              <a:srgbClr val="1B4F72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132320" y="1828800"/>
            <a:ext cx="1828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1B4F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$1.5B</a:t>
            </a:r>
            <a:endParaRPr lang="en-US" sz="2800" dirty="0"/>
          </a:p>
        </p:txBody>
      </p:sp>
      <p:sp>
        <p:nvSpPr>
          <p:cNvPr id="17" name="Text 15"/>
          <p:cNvSpPr/>
          <p:nvPr/>
        </p:nvSpPr>
        <p:spPr>
          <a:xfrm>
            <a:off x="7132320" y="2468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 Market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7132320" y="292608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Premium segment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B4F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TriAI Wins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77724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First platform to integrate training, nutrition, and shopping in one AI system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103120"/>
            <a:ext cx="77724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 adaptability based on multiple data streams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0" y="2834640"/>
            <a:ext cx="77724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Reduces athlete decision fatigue with automated recommendations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0" y="3566160"/>
            <a:ext cx="77724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effects: More users = better AI predictions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914400" y="4297680"/>
            <a:ext cx="77724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Defensible moats through data accumulation and partnerships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B4F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Revenue Model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1371600"/>
            <a:ext cx="8229600" cy="731520"/>
          </a:xfrm>
          <a:prstGeom prst="roundRect">
            <a:avLst/>
          </a:prstGeom>
          <a:solidFill>
            <a:srgbClr val="F8F9FA"/>
          </a:solidFill>
          <a:ln w="12700">
            <a:solidFill>
              <a:srgbClr val="1B4F7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31520" y="146304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Subscription Tiers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5943600" y="14630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600" b="1" dirty="0">
                <a:solidFill>
                  <a:srgbClr val="E67E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$29-99/month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31520" y="1737360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Basic to Premium AI coaching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457200" y="2286000"/>
            <a:ext cx="8229600" cy="731520"/>
          </a:xfrm>
          <a:prstGeom prst="roundRect">
            <a:avLst/>
          </a:prstGeom>
          <a:solidFill>
            <a:srgbClr val="F8F9FA"/>
          </a:solidFill>
          <a:ln w="12700">
            <a:solidFill>
              <a:srgbClr val="1B4F72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31520" y="237744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Nutrition Commissions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5943600" y="23774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600" b="1" dirty="0">
                <a:solidFill>
                  <a:srgbClr val="E67E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5-8%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731520" y="2651760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Revenue share from Instacart orders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457200" y="3200400"/>
            <a:ext cx="8229600" cy="731520"/>
          </a:xfrm>
          <a:prstGeom prst="roundRect">
            <a:avLst/>
          </a:prstGeom>
          <a:solidFill>
            <a:srgbClr val="F8F9FA"/>
          </a:solidFill>
          <a:ln w="12700">
            <a:solidFill>
              <a:srgbClr val="1B4F72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31520" y="329184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Premium Coaching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5943600" y="32918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600" b="1" dirty="0">
                <a:solidFill>
                  <a:srgbClr val="E67E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$199/month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731520" y="3566160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+ human coach hybrid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457200" y="4114800"/>
            <a:ext cx="8229600" cy="731520"/>
          </a:xfrm>
          <a:prstGeom prst="roundRect">
            <a:avLst/>
          </a:prstGeom>
          <a:solidFill>
            <a:srgbClr val="F8F9FA"/>
          </a:solidFill>
          <a:ln w="12700">
            <a:solidFill>
              <a:srgbClr val="1B4F72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31520" y="420624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Corporate Wellness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5943600" y="42062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600" b="1" dirty="0">
                <a:solidFill>
                  <a:srgbClr val="E67E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$50/employee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731520" y="4480560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B2B training programs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B4F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Funding Request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E67E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$8M Series A</a:t>
            </a:r>
            <a:endParaRPr lang="en-US" sz="4800" dirty="0"/>
          </a:p>
        </p:txBody>
      </p:sp>
      <p:sp>
        <p:nvSpPr>
          <p:cNvPr id="4" name="Text 2"/>
          <p:cNvSpPr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 Development &amp; AI Enhancement: $3.5M (44%)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0" y="31089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Engineering Team Expansion: $2.5M (31%)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0" y="3657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Strategic Partnerships &amp; Integrations: $1M (13%)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914400" y="42062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Marketing &amp; User Acquisition: $1M (12%)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TriAI - AI-Powered Iron Man Training Platform</dc:title>
  <dc:subject>PptxGenJS Presentation</dc:subject>
  <dc:creator>TriAI Team</dc:creator>
  <cp:lastModifiedBy>TriAI Team</cp:lastModifiedBy>
  <cp:revision>1</cp:revision>
  <dcterms:created xsi:type="dcterms:W3CDTF">2025-09-15T23:40:08Z</dcterms:created>
  <dcterms:modified xsi:type="dcterms:W3CDTF">2025-09-15T23:40:08Z</dcterms:modified>
</cp:coreProperties>
</file>