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57E85-5266-449C-AC30-0663615E0B92}" v="2" dt="2023-06-11T22:13:4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 Liu" userId="234fd4486f804224" providerId="LiveId" clId="{4FD57E85-5266-449C-AC30-0663615E0B92}"/>
    <pc:docChg chg="custSel addSld modSld">
      <pc:chgData name="Chang Liu" userId="234fd4486f804224" providerId="LiveId" clId="{4FD57E85-5266-449C-AC30-0663615E0B92}" dt="2023-06-11T22:14:00.323" v="10" actId="1076"/>
      <pc:docMkLst>
        <pc:docMk/>
      </pc:docMkLst>
      <pc:sldChg chg="addSp delSp modSp new mod">
        <pc:chgData name="Chang Liu" userId="234fd4486f804224" providerId="LiveId" clId="{4FD57E85-5266-449C-AC30-0663615E0B92}" dt="2023-06-11T22:14:00.323" v="10" actId="1076"/>
        <pc:sldMkLst>
          <pc:docMk/>
          <pc:sldMk cId="436495178" sldId="257"/>
        </pc:sldMkLst>
        <pc:spChg chg="del">
          <ac:chgData name="Chang Liu" userId="234fd4486f804224" providerId="LiveId" clId="{4FD57E85-5266-449C-AC30-0663615E0B92}" dt="2023-06-11T22:13:42.574" v="3" actId="478"/>
          <ac:spMkLst>
            <pc:docMk/>
            <pc:sldMk cId="436495178" sldId="257"/>
            <ac:spMk id="2" creationId="{CE9B3E2D-57BF-50EC-B92A-3701525400F3}"/>
          </ac:spMkLst>
        </pc:spChg>
        <pc:spChg chg="del">
          <ac:chgData name="Chang Liu" userId="234fd4486f804224" providerId="LiveId" clId="{4FD57E85-5266-449C-AC30-0663615E0B92}" dt="2023-06-11T22:13:43.563" v="4" actId="478"/>
          <ac:spMkLst>
            <pc:docMk/>
            <pc:sldMk cId="436495178" sldId="257"/>
            <ac:spMk id="3" creationId="{9BB81250-E70F-91A0-1B53-56600289BD53}"/>
          </ac:spMkLst>
        </pc:spChg>
        <pc:grpChg chg="add del mod">
          <ac:chgData name="Chang Liu" userId="234fd4486f804224" providerId="LiveId" clId="{4FD57E85-5266-449C-AC30-0663615E0B92}" dt="2023-06-11T22:13:41.043" v="2" actId="165"/>
          <ac:grpSpMkLst>
            <pc:docMk/>
            <pc:sldMk cId="436495178" sldId="257"/>
            <ac:grpSpMk id="4" creationId="{0F471526-8CCD-9ECA-F624-B08DF415685F}"/>
          </ac:grpSpMkLst>
        </pc:grpChg>
        <pc:picChg chg="mod topLvl">
          <ac:chgData name="Chang Liu" userId="234fd4486f804224" providerId="LiveId" clId="{4FD57E85-5266-449C-AC30-0663615E0B92}" dt="2023-06-11T22:13:41.043" v="2" actId="165"/>
          <ac:picMkLst>
            <pc:docMk/>
            <pc:sldMk cId="436495178" sldId="257"/>
            <ac:picMk id="5" creationId="{F6264DDC-8C02-C4DA-33BD-DD65C80C0E81}"/>
          </ac:picMkLst>
        </pc:picChg>
        <pc:picChg chg="mod topLvl">
          <ac:chgData name="Chang Liu" userId="234fd4486f804224" providerId="LiveId" clId="{4FD57E85-5266-449C-AC30-0663615E0B92}" dt="2023-06-11T22:14:00.323" v="10" actId="1076"/>
          <ac:picMkLst>
            <pc:docMk/>
            <pc:sldMk cId="436495178" sldId="257"/>
            <ac:picMk id="6" creationId="{A44E275F-6AD4-CCBD-22BE-33F8DF1FB82B}"/>
          </ac:picMkLst>
        </pc:picChg>
        <pc:picChg chg="mod topLvl">
          <ac:chgData name="Chang Liu" userId="234fd4486f804224" providerId="LiveId" clId="{4FD57E85-5266-449C-AC30-0663615E0B92}" dt="2023-06-11T22:13:51.509" v="8" actId="1076"/>
          <ac:picMkLst>
            <pc:docMk/>
            <pc:sldMk cId="436495178" sldId="257"/>
            <ac:picMk id="7" creationId="{3A6D0D26-82F0-04CD-7733-4FBADE02C633}"/>
          </ac:picMkLst>
        </pc:picChg>
        <pc:picChg chg="mod topLvl">
          <ac:chgData name="Chang Liu" userId="234fd4486f804224" providerId="LiveId" clId="{4FD57E85-5266-449C-AC30-0663615E0B92}" dt="2023-06-11T22:13:56.932" v="9" actId="1076"/>
          <ac:picMkLst>
            <pc:docMk/>
            <pc:sldMk cId="436495178" sldId="257"/>
            <ac:picMk id="8" creationId="{DCC2B5CA-E591-4F0E-33B8-7902BEAF58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D350-8976-8D75-40F6-9CB7401C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88EA-4C40-22BE-4A6C-D6D5EA22F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4D73-A5BB-F3E1-0DBD-067F85EC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F8A5-9356-0513-4093-EC12790E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83F7-238E-884E-CF0C-6F34697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530C-306B-0D81-B8C6-9322AA17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091C7-5177-558E-2255-0C464D0C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E5CE-CF19-8072-B5D1-7F6E7D15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B80-C4C8-9940-E187-14EDD39E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5B60-3F5C-A450-1924-001B0C05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0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D22BB-489F-BD56-F78E-7540E6B10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29C2F-72A0-C82A-A596-396860921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D879-149F-D93D-68CA-FE0E65B4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B622-7C4A-C752-57C1-4435F09F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4571-1BC4-B8EF-CFE4-5C9AB44D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0B3-DFD8-71C6-A5D6-E1C0D975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56A0-C0F2-CFDA-26FA-5CBC72DD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1ADA-71F4-A330-13D8-478F1D59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890B-4E96-77EC-7A39-DA3C0542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5AE8-7032-5DAD-7B2C-02D50A7D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5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74CE-9F26-D382-2971-9FBB440D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5838-A94B-BFBC-F843-4C0170F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2EEA-60D2-8B62-D4FC-E96AC788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6C5F-AD8D-72E0-E806-E541BC46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05B9-7AA6-1733-FD44-FE08DE1B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A573-A59F-A99E-0E67-B7A4C04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CFEB-EACC-F7AF-F807-B1179EFD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E426-D997-88D3-B0B5-C561E93EE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9D70-24FA-984A-63D2-3629937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5BE0-66B1-94E0-E7DB-2317D652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BB06E-B9B0-FC0F-342B-F951E16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529E-F644-98AD-56B1-8FB938C7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3B5B-6C68-FAAE-85FD-522D00FC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F3159-F755-3274-5D96-47E9E5AE2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B908C-8146-6741-E1F8-4BEE9EB9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21DD1-B526-D08D-62FC-9A69C9A5E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AD705-224C-CEDB-780B-4EBE9185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01D7F-7F38-7080-C030-0E6B3623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2779E-3D76-FAB2-91DE-47CE3B72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5752-1378-6EAD-E351-560604D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24DE3-C57A-D2D3-0AEC-3686CF85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B9D44-9B8A-603B-4A3A-603A73B4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F3DA0-2C2C-CB2F-3AB5-7EB2BCDE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684B0-8A12-E9B1-B352-CCB3CD3A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410FA-F657-9076-2279-C15F3D47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34741-08CB-0D25-B303-85BF23F4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9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013B-83D2-3116-4BE7-34C8F3AE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2BF5-562D-4C20-9C8F-3B3E48A5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C8B0-FD05-A964-1D86-65CFF4EA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4EC4-64E3-9019-EC71-B0303466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2BE36-E05E-5EDD-A971-E3F2A759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CDED1-CCE0-E172-951E-D93D431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0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E790-AD9F-46C8-C661-1B291FD2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AB67D-8044-CF93-D7B3-3E8E738B1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D4405-8596-5637-90AF-FA1542BB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42BB-09B5-9D1A-7512-81A509F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F3CFF-0ACC-19E6-995A-3CE633C8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C82D-9840-44EC-3278-290B474B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6684F-6388-4426-5890-AA8FFA8F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1C5B-9660-E385-C855-0A83D3AE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4033-EFF7-2325-DFB4-495039B2D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C6E2-FF82-4575-9BB4-E46D6A624F4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B3BF-0453-74D6-615B-E9196AA7B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2AD7-EE5A-7C82-DD85-8F087FCB9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1F33-3F67-4F78-A99A-9D986BA35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2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CFED0D-7146-F1DB-6523-556E443E78F2}"/>
              </a:ext>
            </a:extLst>
          </p:cNvPr>
          <p:cNvGrpSpPr/>
          <p:nvPr/>
        </p:nvGrpSpPr>
        <p:grpSpPr>
          <a:xfrm>
            <a:off x="2159667" y="1117223"/>
            <a:ext cx="5883443" cy="3985295"/>
            <a:chOff x="547435" y="1399965"/>
            <a:chExt cx="5883443" cy="3985295"/>
          </a:xfrm>
        </p:grpSpPr>
        <p:pic>
          <p:nvPicPr>
            <p:cNvPr id="5" name="Picture 4" descr="A picture containing screenshot, computer, computer, light&#10;&#10;Description automatically generated">
              <a:extLst>
                <a:ext uri="{FF2B5EF4-FFF2-40B4-BE49-F238E27FC236}">
                  <a16:creationId xmlns:a16="http://schemas.microsoft.com/office/drawing/2014/main" id="{F97F0F39-199E-F310-42BD-A3DF2A824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2" y="2207795"/>
              <a:ext cx="5648826" cy="3177465"/>
            </a:xfrm>
            <a:prstGeom prst="rect">
              <a:avLst/>
            </a:prstGeom>
          </p:spPr>
        </p:pic>
        <p:pic>
          <p:nvPicPr>
            <p:cNvPr id="7" name="Picture 6" descr="A picture containing screenshot, darkness, light&#10;&#10;Description automatically generated">
              <a:extLst>
                <a:ext uri="{FF2B5EF4-FFF2-40B4-BE49-F238E27FC236}">
                  <a16:creationId xmlns:a16="http://schemas.microsoft.com/office/drawing/2014/main" id="{CDA9A89F-65B2-86D0-9FC4-CF0CE264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35" y="1840267"/>
              <a:ext cx="5648827" cy="3177465"/>
            </a:xfrm>
            <a:prstGeom prst="rect">
              <a:avLst/>
            </a:prstGeom>
          </p:spPr>
        </p:pic>
        <p:pic>
          <p:nvPicPr>
            <p:cNvPr id="9" name="Picture 8" descr="A picture containing screenshot, darkness, light, art&#10;&#10;Description automatically generated">
              <a:extLst>
                <a:ext uri="{FF2B5EF4-FFF2-40B4-BE49-F238E27FC236}">
                  <a16:creationId xmlns:a16="http://schemas.microsoft.com/office/drawing/2014/main" id="{26724C4C-6A7A-A66A-017A-5C7216A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43" y="1561971"/>
              <a:ext cx="5648827" cy="3177465"/>
            </a:xfrm>
            <a:prstGeom prst="rect">
              <a:avLst/>
            </a:prstGeom>
          </p:spPr>
        </p:pic>
        <p:pic>
          <p:nvPicPr>
            <p:cNvPr id="11" name="Picture 10" descr="A picture containing screenshot, black, darkness&#10;&#10;Description automatically generated">
              <a:extLst>
                <a:ext uri="{FF2B5EF4-FFF2-40B4-BE49-F238E27FC236}">
                  <a16:creationId xmlns:a16="http://schemas.microsoft.com/office/drawing/2014/main" id="{264DDCA5-ABDE-A23C-D4C7-287D3F586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8" y="1399965"/>
              <a:ext cx="5595224" cy="3147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33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computer, computer, light&#10;&#10;Description automatically generated">
            <a:extLst>
              <a:ext uri="{FF2B5EF4-FFF2-40B4-BE49-F238E27FC236}">
                <a16:creationId xmlns:a16="http://schemas.microsoft.com/office/drawing/2014/main" id="{F6264DDC-8C02-C4DA-33BD-DD65C80C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84" y="1925053"/>
            <a:ext cx="5648826" cy="3177465"/>
          </a:xfrm>
          <a:prstGeom prst="rect">
            <a:avLst/>
          </a:prstGeom>
        </p:spPr>
      </p:pic>
      <p:pic>
        <p:nvPicPr>
          <p:cNvPr id="6" name="Picture 5" descr="A picture containing screenshot, darkness, light&#10;&#10;Description automatically generated">
            <a:extLst>
              <a:ext uri="{FF2B5EF4-FFF2-40B4-BE49-F238E27FC236}">
                <a16:creationId xmlns:a16="http://schemas.microsoft.com/office/drawing/2014/main" id="{A44E275F-6AD4-CCBD-22BE-33F8DF1F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83" y="1531210"/>
            <a:ext cx="5648827" cy="3177465"/>
          </a:xfrm>
          <a:prstGeom prst="rect">
            <a:avLst/>
          </a:prstGeom>
        </p:spPr>
      </p:pic>
      <p:pic>
        <p:nvPicPr>
          <p:cNvPr id="7" name="Picture 6" descr="A picture containing screenshot, darkness, light, art&#10;&#10;Description automatically generated">
            <a:extLst>
              <a:ext uri="{FF2B5EF4-FFF2-40B4-BE49-F238E27FC236}">
                <a16:creationId xmlns:a16="http://schemas.microsoft.com/office/drawing/2014/main" id="{3A6D0D26-82F0-04CD-7733-4FBADE02C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83" y="1297764"/>
            <a:ext cx="5648827" cy="3177465"/>
          </a:xfrm>
          <a:prstGeom prst="rect">
            <a:avLst/>
          </a:prstGeom>
        </p:spPr>
      </p:pic>
      <p:pic>
        <p:nvPicPr>
          <p:cNvPr id="8" name="Picture 7" descr="A picture containing screenshot, black, darkness&#10;&#10;Description automatically generated">
            <a:extLst>
              <a:ext uri="{FF2B5EF4-FFF2-40B4-BE49-F238E27FC236}">
                <a16:creationId xmlns:a16="http://schemas.microsoft.com/office/drawing/2014/main" id="{DCC2B5CA-E591-4F0E-33B8-7902BEAF5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82" y="1167519"/>
            <a:ext cx="5595224" cy="31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Chang</dc:creator>
  <cp:lastModifiedBy>Chang Liu</cp:lastModifiedBy>
  <cp:revision>1</cp:revision>
  <dcterms:created xsi:type="dcterms:W3CDTF">2023-06-11T22:03:36Z</dcterms:created>
  <dcterms:modified xsi:type="dcterms:W3CDTF">2023-06-11T22:14:05Z</dcterms:modified>
</cp:coreProperties>
</file>