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Lst>
  <p:sldSz cy="21597925" cx="32397700"/>
  <p:notesSz cx="6715125" cy="9239250"/>
  <p:embeddedFontLst>
    <p:embeddedFont>
      <p:font typeface="Raleway"/>
      <p:regular r:id="rId7"/>
      <p:bold r:id="rId8"/>
      <p:italic r:id="rId9"/>
      <p:boldItalic r:id="rId10"/>
    </p:embeddedFont>
    <p:embeddedFont>
      <p:font typeface="La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73">
          <p15:clr>
            <a:srgbClr val="A4A3A4"/>
          </p15:clr>
        </p15:guide>
        <p15:guide id="2" orient="horz" pos="13251">
          <p15:clr>
            <a:srgbClr val="A4A3A4"/>
          </p15:clr>
        </p15:guide>
        <p15:guide id="3" orient="horz" pos="1409">
          <p15:clr>
            <a:srgbClr val="A4A3A4"/>
          </p15:clr>
        </p15:guide>
        <p15:guide id="4" pos="102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173" orient="horz"/>
        <p:guide pos="13251" orient="horz"/>
        <p:guide pos="1409" orient="horz"/>
        <p:guide pos="10204"/>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Lato-regular.fntdata"/><Relationship Id="rId10" Type="http://schemas.openxmlformats.org/officeDocument/2006/relationships/font" Target="fonts/Raleway-boldItalic.fntdata"/><Relationship Id="rId13" Type="http://schemas.openxmlformats.org/officeDocument/2006/relationships/font" Target="fonts/Lato-italic.fntdata"/><Relationship Id="rId12"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aleway-italic.fntdata"/><Relationship Id="rId14"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aleway-regular.fntdata"/><Relationship Id="rId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09888" cy="461963"/>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60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60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60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6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6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6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6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60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03650" y="0"/>
            <a:ext cx="2909888" cy="461963"/>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60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60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60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6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6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6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6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60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760413" y="692150"/>
            <a:ext cx="5195887" cy="346551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71513" y="4389438"/>
            <a:ext cx="5372100" cy="4157662"/>
          </a:xfrm>
          <a:prstGeom prst="rect">
            <a:avLst/>
          </a:prstGeom>
          <a:noFill/>
          <a:ln>
            <a:noFill/>
          </a:ln>
        </p:spPr>
        <p:txBody>
          <a:bodyPr anchorCtr="0" anchor="t" bIns="45700" lIns="91425" spcFirstLastPara="1" rIns="91425" wrap="square" tIns="45700"/>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775700"/>
            <a:ext cx="2909888" cy="461963"/>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60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60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60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6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6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6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6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60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03650" y="8775700"/>
            <a:ext cx="2909888" cy="46196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294243021_3_1765:notes"/>
          <p:cNvSpPr/>
          <p:nvPr>
            <p:ph idx="2" type="sldImg"/>
          </p:nvPr>
        </p:nvSpPr>
        <p:spPr>
          <a:xfrm>
            <a:off x="760413" y="692150"/>
            <a:ext cx="5196000" cy="3465600"/>
          </a:xfrm>
          <a:custGeom>
            <a:rect b="b" l="l" r="r" t="t"/>
            <a:pathLst>
              <a:path extrusionOk="0" h="120000" w="120000">
                <a:moveTo>
                  <a:pt x="0" y="0"/>
                </a:moveTo>
                <a:lnTo>
                  <a:pt x="120000" y="0"/>
                </a:lnTo>
                <a:lnTo>
                  <a:pt x="120000" y="120000"/>
                </a:lnTo>
                <a:lnTo>
                  <a:pt x="0" y="120000"/>
                </a:lnTo>
                <a:close/>
              </a:path>
            </a:pathLst>
          </a:custGeom>
        </p:spPr>
      </p:sp>
      <p:sp>
        <p:nvSpPr>
          <p:cNvPr id="89" name="Google Shape;89;g5294243021_3_1765:notes"/>
          <p:cNvSpPr txBox="1"/>
          <p:nvPr>
            <p:ph idx="1" type="body"/>
          </p:nvPr>
        </p:nvSpPr>
        <p:spPr>
          <a:xfrm>
            <a:off x="671513" y="4389438"/>
            <a:ext cx="5372100" cy="4157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0" name="Google Shape;90;g5294243021_3_1765:notes"/>
          <p:cNvSpPr txBox="1"/>
          <p:nvPr>
            <p:ph idx="12" type="sldNum"/>
          </p:nvPr>
        </p:nvSpPr>
        <p:spPr>
          <a:xfrm>
            <a:off x="3803650" y="8775700"/>
            <a:ext cx="2910000" cy="462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13" name="Shape 13"/>
        <p:cNvGrpSpPr/>
        <p:nvPr/>
      </p:nvGrpSpPr>
      <p:grpSpPr>
        <a:xfrm>
          <a:off x="0" y="0"/>
          <a:ext cx="0" cy="0"/>
          <a:chOff x="0" y="0"/>
          <a:chExt cx="0" cy="0"/>
        </a:xfrm>
      </p:grpSpPr>
      <p:sp>
        <p:nvSpPr>
          <p:cNvPr id="14" name="Google Shape;14;p2"/>
          <p:cNvSpPr/>
          <p:nvPr/>
        </p:nvSpPr>
        <p:spPr>
          <a:xfrm>
            <a:off x="0" y="0"/>
            <a:ext cx="32397600" cy="2048400"/>
          </a:xfrm>
          <a:prstGeom prst="rect">
            <a:avLst/>
          </a:prstGeom>
          <a:solidFill>
            <a:schemeClr val="lt1"/>
          </a:solidFill>
          <a:ln>
            <a:noFill/>
          </a:ln>
        </p:spPr>
        <p:txBody>
          <a:bodyPr anchorCtr="0" anchor="ctr" bIns="343925" lIns="343925" spcFirstLastPara="1" rIns="343925" wrap="square" tIns="343925">
            <a:noAutofit/>
          </a:bodyPr>
          <a:lstStyle/>
          <a:p>
            <a:pPr indent="0" lvl="0" marL="0" rtl="0" algn="l">
              <a:spcBef>
                <a:spcPts val="0"/>
              </a:spcBef>
              <a:spcAft>
                <a:spcPts val="0"/>
              </a:spcAft>
              <a:buNone/>
            </a:pPr>
            <a:r>
              <a:t/>
            </a:r>
            <a:endParaRPr/>
          </a:p>
        </p:txBody>
      </p:sp>
      <p:grpSp>
        <p:nvGrpSpPr>
          <p:cNvPr id="15" name="Google Shape;15;p2"/>
          <p:cNvGrpSpPr/>
          <p:nvPr/>
        </p:nvGrpSpPr>
        <p:grpSpPr>
          <a:xfrm>
            <a:off x="2942286" y="5002137"/>
            <a:ext cx="2642318" cy="192427"/>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anchorCtr="0" anchor="ctr" bIns="343925" lIns="343925" spcFirstLastPara="1" rIns="343925" wrap="square" tIns="343925">
              <a:noAutofit/>
            </a:bodyPr>
            <a:lstStyle/>
            <a:p>
              <a:pPr indent="0" lvl="0" marL="0" rtl="0" algn="l">
                <a:spcBef>
                  <a:spcPts val="0"/>
                </a:spcBef>
                <a:spcAft>
                  <a:spcPts val="0"/>
                </a:spcAft>
                <a:buNone/>
              </a:pPr>
              <a:r>
                <a:t/>
              </a: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anchorCtr="0" anchor="ctr" bIns="343925" lIns="343925" spcFirstLastPara="1" rIns="343925" wrap="square" tIns="343925">
              <a:noAutofit/>
            </a:bodyPr>
            <a:lstStyle/>
            <a:p>
              <a:pPr indent="0" lvl="0" marL="0" rtl="0" algn="l">
                <a:spcBef>
                  <a:spcPts val="0"/>
                </a:spcBef>
                <a:spcAft>
                  <a:spcPts val="0"/>
                </a:spcAft>
                <a:buNone/>
              </a:pPr>
              <a:r>
                <a:t/>
              </a:r>
              <a:endParaRPr/>
            </a:p>
          </p:txBody>
        </p:sp>
      </p:grpSp>
      <p:sp>
        <p:nvSpPr>
          <p:cNvPr id="18" name="Google Shape;18;p2"/>
          <p:cNvSpPr txBox="1"/>
          <p:nvPr>
            <p:ph type="ctrTitle"/>
          </p:nvPr>
        </p:nvSpPr>
        <p:spPr>
          <a:xfrm>
            <a:off x="2584482" y="5553062"/>
            <a:ext cx="27239400" cy="6990300"/>
          </a:xfrm>
          <a:prstGeom prst="rect">
            <a:avLst/>
          </a:prstGeom>
        </p:spPr>
        <p:txBody>
          <a:bodyPr anchorCtr="0" anchor="t" bIns="343925" lIns="343925" spcFirstLastPara="1" rIns="343925" wrap="square" tIns="343925"/>
          <a:lstStyle>
            <a:lvl1pPr lvl="0">
              <a:spcBef>
                <a:spcPts val="0"/>
              </a:spcBef>
              <a:spcAft>
                <a:spcPts val="0"/>
              </a:spcAft>
              <a:buClr>
                <a:schemeClr val="dk2"/>
              </a:buClr>
              <a:buSzPts val="15800"/>
              <a:buNone/>
              <a:defRPr sz="15800">
                <a:solidFill>
                  <a:schemeClr val="dk2"/>
                </a:solidFill>
              </a:defRPr>
            </a:lvl1pPr>
            <a:lvl2pPr lvl="1">
              <a:spcBef>
                <a:spcPts val="0"/>
              </a:spcBef>
              <a:spcAft>
                <a:spcPts val="0"/>
              </a:spcAft>
              <a:buClr>
                <a:schemeClr val="dk2"/>
              </a:buClr>
              <a:buSzPts val="15800"/>
              <a:buNone/>
              <a:defRPr sz="15800">
                <a:solidFill>
                  <a:schemeClr val="dk2"/>
                </a:solidFill>
              </a:defRPr>
            </a:lvl2pPr>
            <a:lvl3pPr lvl="2">
              <a:spcBef>
                <a:spcPts val="0"/>
              </a:spcBef>
              <a:spcAft>
                <a:spcPts val="0"/>
              </a:spcAft>
              <a:buClr>
                <a:schemeClr val="dk2"/>
              </a:buClr>
              <a:buSzPts val="15800"/>
              <a:buNone/>
              <a:defRPr sz="15800">
                <a:solidFill>
                  <a:schemeClr val="dk2"/>
                </a:solidFill>
              </a:defRPr>
            </a:lvl3pPr>
            <a:lvl4pPr lvl="3">
              <a:spcBef>
                <a:spcPts val="0"/>
              </a:spcBef>
              <a:spcAft>
                <a:spcPts val="0"/>
              </a:spcAft>
              <a:buClr>
                <a:schemeClr val="dk2"/>
              </a:buClr>
              <a:buSzPts val="15800"/>
              <a:buNone/>
              <a:defRPr sz="15800">
                <a:solidFill>
                  <a:schemeClr val="dk2"/>
                </a:solidFill>
              </a:defRPr>
            </a:lvl4pPr>
            <a:lvl5pPr lvl="4">
              <a:spcBef>
                <a:spcPts val="0"/>
              </a:spcBef>
              <a:spcAft>
                <a:spcPts val="0"/>
              </a:spcAft>
              <a:buClr>
                <a:schemeClr val="dk2"/>
              </a:buClr>
              <a:buSzPts val="15800"/>
              <a:buNone/>
              <a:defRPr sz="15800">
                <a:solidFill>
                  <a:schemeClr val="dk2"/>
                </a:solidFill>
              </a:defRPr>
            </a:lvl5pPr>
            <a:lvl6pPr lvl="5">
              <a:spcBef>
                <a:spcPts val="0"/>
              </a:spcBef>
              <a:spcAft>
                <a:spcPts val="0"/>
              </a:spcAft>
              <a:buClr>
                <a:schemeClr val="dk2"/>
              </a:buClr>
              <a:buSzPts val="15800"/>
              <a:buNone/>
              <a:defRPr sz="15800">
                <a:solidFill>
                  <a:schemeClr val="dk2"/>
                </a:solidFill>
              </a:defRPr>
            </a:lvl6pPr>
            <a:lvl7pPr lvl="6">
              <a:spcBef>
                <a:spcPts val="0"/>
              </a:spcBef>
              <a:spcAft>
                <a:spcPts val="0"/>
              </a:spcAft>
              <a:buClr>
                <a:schemeClr val="dk2"/>
              </a:buClr>
              <a:buSzPts val="15800"/>
              <a:buNone/>
              <a:defRPr sz="15800">
                <a:solidFill>
                  <a:schemeClr val="dk2"/>
                </a:solidFill>
              </a:defRPr>
            </a:lvl7pPr>
            <a:lvl8pPr lvl="7">
              <a:spcBef>
                <a:spcPts val="0"/>
              </a:spcBef>
              <a:spcAft>
                <a:spcPts val="0"/>
              </a:spcAft>
              <a:buClr>
                <a:schemeClr val="dk2"/>
              </a:buClr>
              <a:buSzPts val="15800"/>
              <a:buNone/>
              <a:defRPr sz="15800">
                <a:solidFill>
                  <a:schemeClr val="dk2"/>
                </a:solidFill>
              </a:defRPr>
            </a:lvl8pPr>
            <a:lvl9pPr lvl="8">
              <a:spcBef>
                <a:spcPts val="0"/>
              </a:spcBef>
              <a:spcAft>
                <a:spcPts val="0"/>
              </a:spcAft>
              <a:buClr>
                <a:schemeClr val="dk2"/>
              </a:buClr>
              <a:buSzPts val="15800"/>
              <a:buNone/>
              <a:defRPr sz="15800">
                <a:solidFill>
                  <a:schemeClr val="dk2"/>
                </a:solidFill>
              </a:defRPr>
            </a:lvl9pPr>
          </a:lstStyle>
          <a:p/>
        </p:txBody>
      </p:sp>
      <p:sp>
        <p:nvSpPr>
          <p:cNvPr id="19" name="Google Shape;19;p2"/>
          <p:cNvSpPr txBox="1"/>
          <p:nvPr>
            <p:ph idx="1" type="subTitle"/>
          </p:nvPr>
        </p:nvSpPr>
        <p:spPr>
          <a:xfrm>
            <a:off x="2585111" y="13323234"/>
            <a:ext cx="27239400" cy="2272500"/>
          </a:xfrm>
          <a:prstGeom prst="rect">
            <a:avLst/>
          </a:prstGeom>
        </p:spPr>
        <p:txBody>
          <a:bodyPr anchorCtr="0" anchor="t" bIns="343925" lIns="343925" spcFirstLastPara="1" rIns="343925" wrap="square" tIns="343925"/>
          <a:lstStyle>
            <a:lvl1pPr lvl="0">
              <a:lnSpc>
                <a:spcPct val="100000"/>
              </a:lnSpc>
              <a:spcBef>
                <a:spcPts val="0"/>
              </a:spcBef>
              <a:spcAft>
                <a:spcPts val="0"/>
              </a:spcAft>
              <a:buSzPts val="6000"/>
              <a:buNone/>
              <a:defRPr sz="6000"/>
            </a:lvl1pPr>
            <a:lvl2pPr lvl="1">
              <a:lnSpc>
                <a:spcPct val="100000"/>
              </a:lnSpc>
              <a:spcBef>
                <a:spcPts val="0"/>
              </a:spcBef>
              <a:spcAft>
                <a:spcPts val="0"/>
              </a:spcAft>
              <a:buSzPts val="6000"/>
              <a:buNone/>
              <a:defRPr sz="6000"/>
            </a:lvl2pPr>
            <a:lvl3pPr lvl="2">
              <a:lnSpc>
                <a:spcPct val="100000"/>
              </a:lnSpc>
              <a:spcBef>
                <a:spcPts val="0"/>
              </a:spcBef>
              <a:spcAft>
                <a:spcPts val="0"/>
              </a:spcAft>
              <a:buSzPts val="6000"/>
              <a:buNone/>
              <a:defRPr sz="6000"/>
            </a:lvl3pPr>
            <a:lvl4pPr lvl="3">
              <a:lnSpc>
                <a:spcPct val="100000"/>
              </a:lnSpc>
              <a:spcBef>
                <a:spcPts val="0"/>
              </a:spcBef>
              <a:spcAft>
                <a:spcPts val="0"/>
              </a:spcAft>
              <a:buSzPts val="6000"/>
              <a:buNone/>
              <a:defRPr sz="6000"/>
            </a:lvl4pPr>
            <a:lvl5pPr lvl="4">
              <a:lnSpc>
                <a:spcPct val="100000"/>
              </a:lnSpc>
              <a:spcBef>
                <a:spcPts val="0"/>
              </a:spcBef>
              <a:spcAft>
                <a:spcPts val="0"/>
              </a:spcAft>
              <a:buSzPts val="6000"/>
              <a:buNone/>
              <a:defRPr sz="6000"/>
            </a:lvl5pPr>
            <a:lvl6pPr lvl="5">
              <a:lnSpc>
                <a:spcPct val="100000"/>
              </a:lnSpc>
              <a:spcBef>
                <a:spcPts val="0"/>
              </a:spcBef>
              <a:spcAft>
                <a:spcPts val="0"/>
              </a:spcAft>
              <a:buSzPts val="6000"/>
              <a:buNone/>
              <a:defRPr sz="6000"/>
            </a:lvl6pPr>
            <a:lvl7pPr lvl="6">
              <a:lnSpc>
                <a:spcPct val="100000"/>
              </a:lnSpc>
              <a:spcBef>
                <a:spcPts val="0"/>
              </a:spcBef>
              <a:spcAft>
                <a:spcPts val="0"/>
              </a:spcAft>
              <a:buSzPts val="6000"/>
              <a:buNone/>
              <a:defRPr sz="6000"/>
            </a:lvl7pPr>
            <a:lvl8pPr lvl="7">
              <a:lnSpc>
                <a:spcPct val="100000"/>
              </a:lnSpc>
              <a:spcBef>
                <a:spcPts val="0"/>
              </a:spcBef>
              <a:spcAft>
                <a:spcPts val="0"/>
              </a:spcAft>
              <a:buSzPts val="6000"/>
              <a:buNone/>
              <a:defRPr sz="6000"/>
            </a:lvl8pPr>
            <a:lvl9pPr lvl="8">
              <a:lnSpc>
                <a:spcPct val="100000"/>
              </a:lnSpc>
              <a:spcBef>
                <a:spcPts val="0"/>
              </a:spcBef>
              <a:spcAft>
                <a:spcPts val="0"/>
              </a:spcAft>
              <a:buSzPts val="6000"/>
              <a:buNone/>
              <a:defRPr sz="6000"/>
            </a:lvl9pPr>
          </a:lstStyle>
          <a:p/>
        </p:txBody>
      </p:sp>
      <p:sp>
        <p:nvSpPr>
          <p:cNvPr id="20" name="Google Shape;20;p2"/>
          <p:cNvSpPr txBox="1"/>
          <p:nvPr>
            <p:ph idx="12" type="sldNum"/>
          </p:nvPr>
        </p:nvSpPr>
        <p:spPr>
          <a:xfrm>
            <a:off x="30244593" y="19944964"/>
            <a:ext cx="1944000" cy="1652700"/>
          </a:xfrm>
          <a:prstGeom prst="rect">
            <a:avLst/>
          </a:prstGeom>
        </p:spPr>
        <p:txBody>
          <a:bodyPr anchorCtr="0" anchor="ctr" bIns="343925" lIns="343925" spcFirstLastPara="1" rIns="343925" wrap="square" tIns="3439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7" name="Shape 77"/>
        <p:cNvGrpSpPr/>
        <p:nvPr/>
      </p:nvGrpSpPr>
      <p:grpSpPr>
        <a:xfrm>
          <a:off x="0" y="0"/>
          <a:ext cx="0" cy="0"/>
          <a:chOff x="0" y="0"/>
          <a:chExt cx="0" cy="0"/>
        </a:xfrm>
      </p:grpSpPr>
      <p:grpSp>
        <p:nvGrpSpPr>
          <p:cNvPr id="78" name="Google Shape;78;p11"/>
          <p:cNvGrpSpPr/>
          <p:nvPr/>
        </p:nvGrpSpPr>
        <p:grpSpPr>
          <a:xfrm>
            <a:off x="2942286" y="17506445"/>
            <a:ext cx="2642318" cy="192427"/>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anchorCtr="0" anchor="ctr" bIns="343925" lIns="343925" spcFirstLastPara="1" rIns="343925" wrap="square" tIns="343925">
              <a:noAutofit/>
            </a:bodyPr>
            <a:lstStyle/>
            <a:p>
              <a:pPr indent="0" lvl="0" marL="0" rtl="0" algn="l">
                <a:spcBef>
                  <a:spcPts val="0"/>
                </a:spcBef>
                <a:spcAft>
                  <a:spcPts val="0"/>
                </a:spcAft>
                <a:buNone/>
              </a:pPr>
              <a:r>
                <a:t/>
              </a: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anchorCtr="0" anchor="ctr" bIns="343925" lIns="343925" spcFirstLastPara="1" rIns="343925" wrap="square" tIns="343925">
              <a:noAutofit/>
            </a:bodyPr>
            <a:lstStyle/>
            <a:p>
              <a:pPr indent="0" lvl="0" marL="0" rtl="0" algn="l">
                <a:spcBef>
                  <a:spcPts val="0"/>
                </a:spcBef>
                <a:spcAft>
                  <a:spcPts val="0"/>
                </a:spcAft>
                <a:buNone/>
              </a:pPr>
              <a:r>
                <a:t/>
              </a:r>
              <a:endParaRPr/>
            </a:p>
          </p:txBody>
        </p:sp>
      </p:grpSp>
      <p:sp>
        <p:nvSpPr>
          <p:cNvPr id="81" name="Google Shape;81;p11"/>
          <p:cNvSpPr txBox="1"/>
          <p:nvPr>
            <p:ph hasCustomPrompt="1" type="title"/>
          </p:nvPr>
        </p:nvSpPr>
        <p:spPr>
          <a:xfrm>
            <a:off x="2584482" y="3081909"/>
            <a:ext cx="27240300" cy="5226600"/>
          </a:xfrm>
          <a:prstGeom prst="rect">
            <a:avLst/>
          </a:prstGeom>
        </p:spPr>
        <p:txBody>
          <a:bodyPr anchorCtr="0" anchor="t" bIns="343925" lIns="343925" spcFirstLastPara="1" rIns="343925" wrap="square" tIns="343925"/>
          <a:lstStyle>
            <a:lvl1pPr lvl="0">
              <a:spcBef>
                <a:spcPts val="0"/>
              </a:spcBef>
              <a:spcAft>
                <a:spcPts val="0"/>
              </a:spcAft>
              <a:buClr>
                <a:schemeClr val="lt1"/>
              </a:buClr>
              <a:buSzPts val="30100"/>
              <a:buNone/>
              <a:defRPr sz="30100">
                <a:solidFill>
                  <a:schemeClr val="lt1"/>
                </a:solidFill>
              </a:defRPr>
            </a:lvl1pPr>
            <a:lvl2pPr lvl="1">
              <a:spcBef>
                <a:spcPts val="0"/>
              </a:spcBef>
              <a:spcAft>
                <a:spcPts val="0"/>
              </a:spcAft>
              <a:buClr>
                <a:schemeClr val="lt1"/>
              </a:buClr>
              <a:buSzPts val="30100"/>
              <a:buNone/>
              <a:defRPr sz="30100">
                <a:solidFill>
                  <a:schemeClr val="lt1"/>
                </a:solidFill>
              </a:defRPr>
            </a:lvl2pPr>
            <a:lvl3pPr lvl="2">
              <a:spcBef>
                <a:spcPts val="0"/>
              </a:spcBef>
              <a:spcAft>
                <a:spcPts val="0"/>
              </a:spcAft>
              <a:buClr>
                <a:schemeClr val="lt1"/>
              </a:buClr>
              <a:buSzPts val="30100"/>
              <a:buNone/>
              <a:defRPr sz="30100">
                <a:solidFill>
                  <a:schemeClr val="lt1"/>
                </a:solidFill>
              </a:defRPr>
            </a:lvl3pPr>
            <a:lvl4pPr lvl="3">
              <a:spcBef>
                <a:spcPts val="0"/>
              </a:spcBef>
              <a:spcAft>
                <a:spcPts val="0"/>
              </a:spcAft>
              <a:buClr>
                <a:schemeClr val="lt1"/>
              </a:buClr>
              <a:buSzPts val="30100"/>
              <a:buNone/>
              <a:defRPr sz="30100">
                <a:solidFill>
                  <a:schemeClr val="lt1"/>
                </a:solidFill>
              </a:defRPr>
            </a:lvl4pPr>
            <a:lvl5pPr lvl="4">
              <a:spcBef>
                <a:spcPts val="0"/>
              </a:spcBef>
              <a:spcAft>
                <a:spcPts val="0"/>
              </a:spcAft>
              <a:buClr>
                <a:schemeClr val="lt1"/>
              </a:buClr>
              <a:buSzPts val="30100"/>
              <a:buNone/>
              <a:defRPr sz="30100">
                <a:solidFill>
                  <a:schemeClr val="lt1"/>
                </a:solidFill>
              </a:defRPr>
            </a:lvl5pPr>
            <a:lvl6pPr lvl="5">
              <a:spcBef>
                <a:spcPts val="0"/>
              </a:spcBef>
              <a:spcAft>
                <a:spcPts val="0"/>
              </a:spcAft>
              <a:buClr>
                <a:schemeClr val="lt1"/>
              </a:buClr>
              <a:buSzPts val="30100"/>
              <a:buNone/>
              <a:defRPr sz="30100">
                <a:solidFill>
                  <a:schemeClr val="lt1"/>
                </a:solidFill>
              </a:defRPr>
            </a:lvl6pPr>
            <a:lvl7pPr lvl="6">
              <a:spcBef>
                <a:spcPts val="0"/>
              </a:spcBef>
              <a:spcAft>
                <a:spcPts val="0"/>
              </a:spcAft>
              <a:buClr>
                <a:schemeClr val="lt1"/>
              </a:buClr>
              <a:buSzPts val="30100"/>
              <a:buNone/>
              <a:defRPr sz="30100">
                <a:solidFill>
                  <a:schemeClr val="lt1"/>
                </a:solidFill>
              </a:defRPr>
            </a:lvl7pPr>
            <a:lvl8pPr lvl="7">
              <a:spcBef>
                <a:spcPts val="0"/>
              </a:spcBef>
              <a:spcAft>
                <a:spcPts val="0"/>
              </a:spcAft>
              <a:buClr>
                <a:schemeClr val="lt1"/>
              </a:buClr>
              <a:buSzPts val="30100"/>
              <a:buNone/>
              <a:defRPr sz="30100">
                <a:solidFill>
                  <a:schemeClr val="lt1"/>
                </a:solidFill>
              </a:defRPr>
            </a:lvl8pPr>
            <a:lvl9pPr lvl="8">
              <a:spcBef>
                <a:spcPts val="0"/>
              </a:spcBef>
              <a:spcAft>
                <a:spcPts val="0"/>
              </a:spcAft>
              <a:buClr>
                <a:schemeClr val="lt1"/>
              </a:buClr>
              <a:buSzPts val="30100"/>
              <a:buNone/>
              <a:defRPr sz="30100">
                <a:solidFill>
                  <a:schemeClr val="lt1"/>
                </a:solidFill>
              </a:defRPr>
            </a:lvl9pPr>
          </a:lstStyle>
          <a:p>
            <a:r>
              <a:t>xx%</a:t>
            </a:r>
          </a:p>
        </p:txBody>
      </p:sp>
      <p:sp>
        <p:nvSpPr>
          <p:cNvPr id="82" name="Google Shape;82;p11"/>
          <p:cNvSpPr txBox="1"/>
          <p:nvPr>
            <p:ph idx="1" type="body"/>
          </p:nvPr>
        </p:nvSpPr>
        <p:spPr>
          <a:xfrm>
            <a:off x="2584482" y="9544019"/>
            <a:ext cx="27240300" cy="6636300"/>
          </a:xfrm>
          <a:prstGeom prst="rect">
            <a:avLst/>
          </a:prstGeom>
        </p:spPr>
        <p:txBody>
          <a:bodyPr anchorCtr="0" anchor="t" bIns="343925" lIns="343925" spcFirstLastPara="1" rIns="343925" wrap="square" tIns="343925"/>
          <a:lstStyle>
            <a:lvl1pPr indent="-539750" lvl="0" marL="457200">
              <a:spcBef>
                <a:spcPts val="0"/>
              </a:spcBef>
              <a:spcAft>
                <a:spcPts val="0"/>
              </a:spcAft>
              <a:buClr>
                <a:schemeClr val="lt1"/>
              </a:buClr>
              <a:buSzPts val="4900"/>
              <a:buChar char="●"/>
              <a:defRPr>
                <a:solidFill>
                  <a:schemeClr val="lt1"/>
                </a:solidFill>
              </a:defRPr>
            </a:lvl1pPr>
            <a:lvl2pPr indent="-488950" lvl="1" marL="914400">
              <a:spcBef>
                <a:spcPts val="6000"/>
              </a:spcBef>
              <a:spcAft>
                <a:spcPts val="0"/>
              </a:spcAft>
              <a:buClr>
                <a:schemeClr val="lt1"/>
              </a:buClr>
              <a:buSzPts val="4100"/>
              <a:buChar char="○"/>
              <a:defRPr>
                <a:solidFill>
                  <a:schemeClr val="lt1"/>
                </a:solidFill>
              </a:defRPr>
            </a:lvl2pPr>
            <a:lvl3pPr indent="-488950" lvl="2" marL="1371600">
              <a:spcBef>
                <a:spcPts val="6000"/>
              </a:spcBef>
              <a:spcAft>
                <a:spcPts val="0"/>
              </a:spcAft>
              <a:buClr>
                <a:schemeClr val="lt1"/>
              </a:buClr>
              <a:buSzPts val="4100"/>
              <a:buChar char="■"/>
              <a:defRPr>
                <a:solidFill>
                  <a:schemeClr val="lt1"/>
                </a:solidFill>
              </a:defRPr>
            </a:lvl3pPr>
            <a:lvl4pPr indent="-488950" lvl="3" marL="1828800">
              <a:spcBef>
                <a:spcPts val="6000"/>
              </a:spcBef>
              <a:spcAft>
                <a:spcPts val="0"/>
              </a:spcAft>
              <a:buClr>
                <a:schemeClr val="lt1"/>
              </a:buClr>
              <a:buSzPts val="4100"/>
              <a:buChar char="●"/>
              <a:defRPr>
                <a:solidFill>
                  <a:schemeClr val="lt1"/>
                </a:solidFill>
              </a:defRPr>
            </a:lvl4pPr>
            <a:lvl5pPr indent="-488950" lvl="4" marL="2286000">
              <a:spcBef>
                <a:spcPts val="6000"/>
              </a:spcBef>
              <a:spcAft>
                <a:spcPts val="0"/>
              </a:spcAft>
              <a:buClr>
                <a:schemeClr val="lt1"/>
              </a:buClr>
              <a:buSzPts val="4100"/>
              <a:buChar char="○"/>
              <a:defRPr>
                <a:solidFill>
                  <a:schemeClr val="lt1"/>
                </a:solidFill>
              </a:defRPr>
            </a:lvl5pPr>
            <a:lvl6pPr indent="-488950" lvl="5" marL="2743200">
              <a:spcBef>
                <a:spcPts val="6000"/>
              </a:spcBef>
              <a:spcAft>
                <a:spcPts val="0"/>
              </a:spcAft>
              <a:buClr>
                <a:schemeClr val="lt1"/>
              </a:buClr>
              <a:buSzPts val="4100"/>
              <a:buChar char="■"/>
              <a:defRPr>
                <a:solidFill>
                  <a:schemeClr val="lt1"/>
                </a:solidFill>
              </a:defRPr>
            </a:lvl6pPr>
            <a:lvl7pPr indent="-488950" lvl="6" marL="3200400">
              <a:spcBef>
                <a:spcPts val="6000"/>
              </a:spcBef>
              <a:spcAft>
                <a:spcPts val="0"/>
              </a:spcAft>
              <a:buClr>
                <a:schemeClr val="lt1"/>
              </a:buClr>
              <a:buSzPts val="4100"/>
              <a:buChar char="●"/>
              <a:defRPr>
                <a:solidFill>
                  <a:schemeClr val="lt1"/>
                </a:solidFill>
              </a:defRPr>
            </a:lvl7pPr>
            <a:lvl8pPr indent="-488950" lvl="7" marL="3657600">
              <a:spcBef>
                <a:spcPts val="6000"/>
              </a:spcBef>
              <a:spcAft>
                <a:spcPts val="0"/>
              </a:spcAft>
              <a:buClr>
                <a:schemeClr val="lt1"/>
              </a:buClr>
              <a:buSzPts val="4100"/>
              <a:buChar char="○"/>
              <a:defRPr>
                <a:solidFill>
                  <a:schemeClr val="lt1"/>
                </a:solidFill>
              </a:defRPr>
            </a:lvl8pPr>
            <a:lvl9pPr indent="-488950" lvl="8" marL="4114800">
              <a:spcBef>
                <a:spcPts val="6000"/>
              </a:spcBef>
              <a:spcAft>
                <a:spcPts val="6000"/>
              </a:spcAft>
              <a:buClr>
                <a:schemeClr val="lt1"/>
              </a:buClr>
              <a:buSzPts val="4100"/>
              <a:buChar char="■"/>
              <a:defRPr>
                <a:solidFill>
                  <a:schemeClr val="lt1"/>
                </a:solidFill>
              </a:defRPr>
            </a:lvl9pPr>
          </a:lstStyle>
          <a:p/>
        </p:txBody>
      </p:sp>
      <p:sp>
        <p:nvSpPr>
          <p:cNvPr id="83" name="Google Shape;83;p11"/>
          <p:cNvSpPr txBox="1"/>
          <p:nvPr>
            <p:ph idx="12" type="sldNum"/>
          </p:nvPr>
        </p:nvSpPr>
        <p:spPr>
          <a:xfrm>
            <a:off x="30244593" y="19944964"/>
            <a:ext cx="1944000" cy="1652700"/>
          </a:xfrm>
          <a:prstGeom prst="rect">
            <a:avLst/>
          </a:prstGeom>
        </p:spPr>
        <p:txBody>
          <a:bodyPr anchorCtr="0" anchor="ctr" bIns="343925" lIns="343925" spcFirstLastPara="1" rIns="343925" wrap="square" tIns="3439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4" name="Shape 84"/>
        <p:cNvGrpSpPr/>
        <p:nvPr/>
      </p:nvGrpSpPr>
      <p:grpSpPr>
        <a:xfrm>
          <a:off x="0" y="0"/>
          <a:ext cx="0" cy="0"/>
          <a:chOff x="0" y="0"/>
          <a:chExt cx="0" cy="0"/>
        </a:xfrm>
      </p:grpSpPr>
      <p:sp>
        <p:nvSpPr>
          <p:cNvPr id="85" name="Google Shape;85;p12"/>
          <p:cNvSpPr txBox="1"/>
          <p:nvPr>
            <p:ph idx="12" type="sldNum"/>
          </p:nvPr>
        </p:nvSpPr>
        <p:spPr>
          <a:xfrm>
            <a:off x="30244593" y="19944964"/>
            <a:ext cx="1944000" cy="1652700"/>
          </a:xfrm>
          <a:prstGeom prst="rect">
            <a:avLst/>
          </a:prstGeom>
        </p:spPr>
        <p:txBody>
          <a:bodyPr anchorCtr="0" anchor="ctr" bIns="343925" lIns="343925" spcFirstLastPara="1" rIns="343925" wrap="square" tIns="3439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bg>
      <p:bgPr>
        <a:solidFill>
          <a:srgbClr val="BFBFBF"/>
        </a:solidFill>
      </p:bgPr>
    </p:bg>
    <p:spTree>
      <p:nvGrpSpPr>
        <p:cNvPr id="86" name="Shape 8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21" name="Shape 21"/>
        <p:cNvGrpSpPr/>
        <p:nvPr/>
      </p:nvGrpSpPr>
      <p:grpSpPr>
        <a:xfrm>
          <a:off x="0" y="0"/>
          <a:ext cx="0" cy="0"/>
          <a:chOff x="0" y="0"/>
          <a:chExt cx="0" cy="0"/>
        </a:xfrm>
      </p:grpSpPr>
      <p:grpSp>
        <p:nvGrpSpPr>
          <p:cNvPr id="22" name="Google Shape;22;p3"/>
          <p:cNvGrpSpPr/>
          <p:nvPr/>
        </p:nvGrpSpPr>
        <p:grpSpPr>
          <a:xfrm>
            <a:off x="2942286" y="5002137"/>
            <a:ext cx="2642318" cy="192427"/>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anchorCtr="0" anchor="ctr" bIns="343925" lIns="343925" spcFirstLastPara="1" rIns="343925" wrap="square" tIns="343925">
              <a:noAutofit/>
            </a:bodyPr>
            <a:lstStyle/>
            <a:p>
              <a:pPr indent="0" lvl="0" marL="0" rtl="0" algn="l">
                <a:spcBef>
                  <a:spcPts val="0"/>
                </a:spcBef>
                <a:spcAft>
                  <a:spcPts val="0"/>
                </a:spcAft>
                <a:buNone/>
              </a:pPr>
              <a:r>
                <a:t/>
              </a: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anchorCtr="0" anchor="ctr" bIns="343925" lIns="343925" spcFirstLastPara="1" rIns="343925" wrap="square" tIns="343925">
              <a:noAutofit/>
            </a:bodyPr>
            <a:lstStyle/>
            <a:p>
              <a:pPr indent="0" lvl="0" marL="0" rtl="0" algn="l">
                <a:spcBef>
                  <a:spcPts val="0"/>
                </a:spcBef>
                <a:spcAft>
                  <a:spcPts val="0"/>
                </a:spcAft>
                <a:buNone/>
              </a:pPr>
              <a:r>
                <a:t/>
              </a:r>
              <a:endParaRPr/>
            </a:p>
          </p:txBody>
        </p:sp>
      </p:grpSp>
      <p:sp>
        <p:nvSpPr>
          <p:cNvPr id="25" name="Google Shape;25;p3"/>
          <p:cNvSpPr txBox="1"/>
          <p:nvPr>
            <p:ph type="title"/>
          </p:nvPr>
        </p:nvSpPr>
        <p:spPr>
          <a:xfrm>
            <a:off x="2584482" y="5553062"/>
            <a:ext cx="27240300" cy="6376800"/>
          </a:xfrm>
          <a:prstGeom prst="rect">
            <a:avLst/>
          </a:prstGeom>
        </p:spPr>
        <p:txBody>
          <a:bodyPr anchorCtr="0" anchor="t" bIns="343925" lIns="343925" spcFirstLastPara="1" rIns="343925" wrap="square" tIns="343925"/>
          <a:lstStyle>
            <a:lvl1pPr lvl="0">
              <a:spcBef>
                <a:spcPts val="0"/>
              </a:spcBef>
              <a:spcAft>
                <a:spcPts val="0"/>
              </a:spcAft>
              <a:buClr>
                <a:schemeClr val="lt1"/>
              </a:buClr>
              <a:buSzPts val="13500"/>
              <a:buNone/>
              <a:defRPr sz="13500">
                <a:solidFill>
                  <a:schemeClr val="lt1"/>
                </a:solidFill>
              </a:defRPr>
            </a:lvl1pPr>
            <a:lvl2pPr lvl="1">
              <a:spcBef>
                <a:spcPts val="0"/>
              </a:spcBef>
              <a:spcAft>
                <a:spcPts val="0"/>
              </a:spcAft>
              <a:buClr>
                <a:schemeClr val="lt1"/>
              </a:buClr>
              <a:buSzPts val="13500"/>
              <a:buNone/>
              <a:defRPr sz="13500">
                <a:solidFill>
                  <a:schemeClr val="lt1"/>
                </a:solidFill>
              </a:defRPr>
            </a:lvl2pPr>
            <a:lvl3pPr lvl="2">
              <a:spcBef>
                <a:spcPts val="0"/>
              </a:spcBef>
              <a:spcAft>
                <a:spcPts val="0"/>
              </a:spcAft>
              <a:buClr>
                <a:schemeClr val="lt1"/>
              </a:buClr>
              <a:buSzPts val="13500"/>
              <a:buNone/>
              <a:defRPr sz="13500">
                <a:solidFill>
                  <a:schemeClr val="lt1"/>
                </a:solidFill>
              </a:defRPr>
            </a:lvl3pPr>
            <a:lvl4pPr lvl="3">
              <a:spcBef>
                <a:spcPts val="0"/>
              </a:spcBef>
              <a:spcAft>
                <a:spcPts val="0"/>
              </a:spcAft>
              <a:buClr>
                <a:schemeClr val="lt1"/>
              </a:buClr>
              <a:buSzPts val="13500"/>
              <a:buNone/>
              <a:defRPr sz="13500">
                <a:solidFill>
                  <a:schemeClr val="lt1"/>
                </a:solidFill>
              </a:defRPr>
            </a:lvl4pPr>
            <a:lvl5pPr lvl="4">
              <a:spcBef>
                <a:spcPts val="0"/>
              </a:spcBef>
              <a:spcAft>
                <a:spcPts val="0"/>
              </a:spcAft>
              <a:buClr>
                <a:schemeClr val="lt1"/>
              </a:buClr>
              <a:buSzPts val="13500"/>
              <a:buNone/>
              <a:defRPr sz="13500">
                <a:solidFill>
                  <a:schemeClr val="lt1"/>
                </a:solidFill>
              </a:defRPr>
            </a:lvl5pPr>
            <a:lvl6pPr lvl="5">
              <a:spcBef>
                <a:spcPts val="0"/>
              </a:spcBef>
              <a:spcAft>
                <a:spcPts val="0"/>
              </a:spcAft>
              <a:buClr>
                <a:schemeClr val="lt1"/>
              </a:buClr>
              <a:buSzPts val="13500"/>
              <a:buNone/>
              <a:defRPr sz="13500">
                <a:solidFill>
                  <a:schemeClr val="lt1"/>
                </a:solidFill>
              </a:defRPr>
            </a:lvl6pPr>
            <a:lvl7pPr lvl="6">
              <a:spcBef>
                <a:spcPts val="0"/>
              </a:spcBef>
              <a:spcAft>
                <a:spcPts val="0"/>
              </a:spcAft>
              <a:buClr>
                <a:schemeClr val="lt1"/>
              </a:buClr>
              <a:buSzPts val="13500"/>
              <a:buNone/>
              <a:defRPr sz="13500">
                <a:solidFill>
                  <a:schemeClr val="lt1"/>
                </a:solidFill>
              </a:defRPr>
            </a:lvl7pPr>
            <a:lvl8pPr lvl="7">
              <a:spcBef>
                <a:spcPts val="0"/>
              </a:spcBef>
              <a:spcAft>
                <a:spcPts val="0"/>
              </a:spcAft>
              <a:buClr>
                <a:schemeClr val="lt1"/>
              </a:buClr>
              <a:buSzPts val="13500"/>
              <a:buNone/>
              <a:defRPr sz="13500">
                <a:solidFill>
                  <a:schemeClr val="lt1"/>
                </a:solidFill>
              </a:defRPr>
            </a:lvl8pPr>
            <a:lvl9pPr lvl="8">
              <a:spcBef>
                <a:spcPts val="0"/>
              </a:spcBef>
              <a:spcAft>
                <a:spcPts val="0"/>
              </a:spcAft>
              <a:buClr>
                <a:schemeClr val="lt1"/>
              </a:buClr>
              <a:buSzPts val="13500"/>
              <a:buNone/>
              <a:defRPr sz="13500">
                <a:solidFill>
                  <a:schemeClr val="lt1"/>
                </a:solidFill>
              </a:defRPr>
            </a:lvl9pPr>
          </a:lstStyle>
          <a:p/>
        </p:txBody>
      </p:sp>
      <p:sp>
        <p:nvSpPr>
          <p:cNvPr id="26" name="Google Shape;26;p3"/>
          <p:cNvSpPr txBox="1"/>
          <p:nvPr>
            <p:ph idx="12" type="sldNum"/>
          </p:nvPr>
        </p:nvSpPr>
        <p:spPr>
          <a:xfrm>
            <a:off x="30244593" y="19944964"/>
            <a:ext cx="1944000" cy="1652700"/>
          </a:xfrm>
          <a:prstGeom prst="rect">
            <a:avLst/>
          </a:prstGeom>
        </p:spPr>
        <p:txBody>
          <a:bodyPr anchorCtr="0" anchor="ctr" bIns="343925" lIns="343925" spcFirstLastPara="1" rIns="343925" wrap="square" tIns="3439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7" name="Shape 27"/>
        <p:cNvGrpSpPr/>
        <p:nvPr/>
      </p:nvGrpSpPr>
      <p:grpSpPr>
        <a:xfrm>
          <a:off x="0" y="0"/>
          <a:ext cx="0" cy="0"/>
          <a:chOff x="0" y="0"/>
          <a:chExt cx="0" cy="0"/>
        </a:xfrm>
      </p:grpSpPr>
      <p:sp>
        <p:nvSpPr>
          <p:cNvPr id="28" name="Google Shape;28;p4"/>
          <p:cNvSpPr/>
          <p:nvPr/>
        </p:nvSpPr>
        <p:spPr>
          <a:xfrm>
            <a:off x="0" y="0"/>
            <a:ext cx="32397600" cy="2048400"/>
          </a:xfrm>
          <a:prstGeom prst="rect">
            <a:avLst/>
          </a:prstGeom>
          <a:solidFill>
            <a:schemeClr val="lt2"/>
          </a:solidFill>
          <a:ln>
            <a:noFill/>
          </a:ln>
        </p:spPr>
        <p:txBody>
          <a:bodyPr anchorCtr="0" anchor="ctr" bIns="343925" lIns="343925" spcFirstLastPara="1" rIns="343925" wrap="square" tIns="343925">
            <a:noAutofit/>
          </a:bodyPr>
          <a:lstStyle/>
          <a:p>
            <a:pPr indent="0" lvl="0" marL="0" rtl="0" algn="l">
              <a:spcBef>
                <a:spcPts val="0"/>
              </a:spcBef>
              <a:spcAft>
                <a:spcPts val="0"/>
              </a:spcAft>
              <a:buNone/>
            </a:pPr>
            <a:r>
              <a:t/>
            </a:r>
            <a:endParaRPr/>
          </a:p>
        </p:txBody>
      </p:sp>
      <p:grpSp>
        <p:nvGrpSpPr>
          <p:cNvPr id="29" name="Google Shape;29;p4"/>
          <p:cNvGrpSpPr/>
          <p:nvPr/>
        </p:nvGrpSpPr>
        <p:grpSpPr>
          <a:xfrm>
            <a:off x="2942286" y="5002137"/>
            <a:ext cx="2642318" cy="192427"/>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anchorCtr="0" anchor="ctr" bIns="343925" lIns="343925" spcFirstLastPara="1" rIns="343925" wrap="square" tIns="343925">
              <a:noAutofit/>
            </a:bodyPr>
            <a:lstStyle/>
            <a:p>
              <a:pPr indent="0" lvl="0" marL="0" rtl="0" algn="l">
                <a:spcBef>
                  <a:spcPts val="0"/>
                </a:spcBef>
                <a:spcAft>
                  <a:spcPts val="0"/>
                </a:spcAft>
                <a:buNone/>
              </a:pPr>
              <a:r>
                <a:t/>
              </a: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anchorCtr="0" anchor="ctr" bIns="343925" lIns="343925" spcFirstLastPara="1" rIns="343925" wrap="square" tIns="343925">
              <a:noAutofit/>
            </a:bodyPr>
            <a:lstStyle/>
            <a:p>
              <a:pPr indent="0" lvl="0" marL="0" rtl="0" algn="l">
                <a:spcBef>
                  <a:spcPts val="0"/>
                </a:spcBef>
                <a:spcAft>
                  <a:spcPts val="0"/>
                </a:spcAft>
                <a:buNone/>
              </a:pPr>
              <a:r>
                <a:t/>
              </a:r>
              <a:endParaRPr/>
            </a:p>
          </p:txBody>
        </p:sp>
      </p:grpSp>
      <p:sp>
        <p:nvSpPr>
          <p:cNvPr id="32" name="Google Shape;32;p4"/>
          <p:cNvSpPr txBox="1"/>
          <p:nvPr>
            <p:ph type="title"/>
          </p:nvPr>
        </p:nvSpPr>
        <p:spPr>
          <a:xfrm>
            <a:off x="2584482" y="5537106"/>
            <a:ext cx="27241500" cy="2247300"/>
          </a:xfrm>
          <a:prstGeom prst="rect">
            <a:avLst/>
          </a:prstGeom>
        </p:spPr>
        <p:txBody>
          <a:bodyPr anchorCtr="0" anchor="t" bIns="343925" lIns="343925" spcFirstLastPara="1" rIns="343925" wrap="square" tIns="343925"/>
          <a:lstStyle>
            <a:lvl1pPr lvl="0">
              <a:spcBef>
                <a:spcPts val="0"/>
              </a:spcBef>
              <a:spcAft>
                <a:spcPts val="0"/>
              </a:spcAft>
              <a:buClr>
                <a:schemeClr val="dk2"/>
              </a:buClr>
              <a:buSzPts val="9800"/>
              <a:buNone/>
              <a:defRPr sz="9800">
                <a:solidFill>
                  <a:schemeClr val="dk2"/>
                </a:solidFill>
              </a:defRPr>
            </a:lvl1pPr>
            <a:lvl2pPr lvl="1">
              <a:spcBef>
                <a:spcPts val="0"/>
              </a:spcBef>
              <a:spcAft>
                <a:spcPts val="0"/>
              </a:spcAft>
              <a:buClr>
                <a:schemeClr val="dk2"/>
              </a:buClr>
              <a:buSzPts val="9800"/>
              <a:buNone/>
              <a:defRPr sz="9800">
                <a:solidFill>
                  <a:schemeClr val="dk2"/>
                </a:solidFill>
              </a:defRPr>
            </a:lvl2pPr>
            <a:lvl3pPr lvl="2">
              <a:spcBef>
                <a:spcPts val="0"/>
              </a:spcBef>
              <a:spcAft>
                <a:spcPts val="0"/>
              </a:spcAft>
              <a:buClr>
                <a:schemeClr val="dk2"/>
              </a:buClr>
              <a:buSzPts val="9800"/>
              <a:buNone/>
              <a:defRPr sz="9800">
                <a:solidFill>
                  <a:schemeClr val="dk2"/>
                </a:solidFill>
              </a:defRPr>
            </a:lvl3pPr>
            <a:lvl4pPr lvl="3">
              <a:spcBef>
                <a:spcPts val="0"/>
              </a:spcBef>
              <a:spcAft>
                <a:spcPts val="0"/>
              </a:spcAft>
              <a:buClr>
                <a:schemeClr val="dk2"/>
              </a:buClr>
              <a:buSzPts val="9800"/>
              <a:buNone/>
              <a:defRPr sz="9800">
                <a:solidFill>
                  <a:schemeClr val="dk2"/>
                </a:solidFill>
              </a:defRPr>
            </a:lvl4pPr>
            <a:lvl5pPr lvl="4">
              <a:spcBef>
                <a:spcPts val="0"/>
              </a:spcBef>
              <a:spcAft>
                <a:spcPts val="0"/>
              </a:spcAft>
              <a:buClr>
                <a:schemeClr val="dk2"/>
              </a:buClr>
              <a:buSzPts val="9800"/>
              <a:buNone/>
              <a:defRPr sz="9800">
                <a:solidFill>
                  <a:schemeClr val="dk2"/>
                </a:solidFill>
              </a:defRPr>
            </a:lvl5pPr>
            <a:lvl6pPr lvl="5">
              <a:spcBef>
                <a:spcPts val="0"/>
              </a:spcBef>
              <a:spcAft>
                <a:spcPts val="0"/>
              </a:spcAft>
              <a:buClr>
                <a:schemeClr val="dk2"/>
              </a:buClr>
              <a:buSzPts val="9800"/>
              <a:buNone/>
              <a:defRPr sz="9800">
                <a:solidFill>
                  <a:schemeClr val="dk2"/>
                </a:solidFill>
              </a:defRPr>
            </a:lvl6pPr>
            <a:lvl7pPr lvl="6">
              <a:spcBef>
                <a:spcPts val="0"/>
              </a:spcBef>
              <a:spcAft>
                <a:spcPts val="0"/>
              </a:spcAft>
              <a:buClr>
                <a:schemeClr val="dk2"/>
              </a:buClr>
              <a:buSzPts val="9800"/>
              <a:buNone/>
              <a:defRPr sz="9800">
                <a:solidFill>
                  <a:schemeClr val="dk2"/>
                </a:solidFill>
              </a:defRPr>
            </a:lvl7pPr>
            <a:lvl8pPr lvl="7">
              <a:spcBef>
                <a:spcPts val="0"/>
              </a:spcBef>
              <a:spcAft>
                <a:spcPts val="0"/>
              </a:spcAft>
              <a:buClr>
                <a:schemeClr val="dk2"/>
              </a:buClr>
              <a:buSzPts val="9800"/>
              <a:buNone/>
              <a:defRPr sz="9800">
                <a:solidFill>
                  <a:schemeClr val="dk2"/>
                </a:solidFill>
              </a:defRPr>
            </a:lvl8pPr>
            <a:lvl9pPr lvl="8">
              <a:spcBef>
                <a:spcPts val="0"/>
              </a:spcBef>
              <a:spcAft>
                <a:spcPts val="0"/>
              </a:spcAft>
              <a:buClr>
                <a:schemeClr val="dk2"/>
              </a:buClr>
              <a:buSzPts val="9800"/>
              <a:buNone/>
              <a:defRPr sz="9800">
                <a:solidFill>
                  <a:schemeClr val="dk2"/>
                </a:solidFill>
              </a:defRPr>
            </a:lvl9pPr>
          </a:lstStyle>
          <a:p/>
        </p:txBody>
      </p:sp>
      <p:sp>
        <p:nvSpPr>
          <p:cNvPr id="33" name="Google Shape;33;p4"/>
          <p:cNvSpPr txBox="1"/>
          <p:nvPr>
            <p:ph idx="1" type="body"/>
          </p:nvPr>
        </p:nvSpPr>
        <p:spPr>
          <a:xfrm>
            <a:off x="2584482" y="8729345"/>
            <a:ext cx="27241500" cy="9494400"/>
          </a:xfrm>
          <a:prstGeom prst="rect">
            <a:avLst/>
          </a:prstGeom>
        </p:spPr>
        <p:txBody>
          <a:bodyPr anchorCtr="0" anchor="t" bIns="343925" lIns="343925" spcFirstLastPara="1" rIns="343925" wrap="square" tIns="343925"/>
          <a:lstStyle>
            <a:lvl1pPr indent="-539750" lvl="0" marL="457200">
              <a:spcBef>
                <a:spcPts val="0"/>
              </a:spcBef>
              <a:spcAft>
                <a:spcPts val="0"/>
              </a:spcAft>
              <a:buSzPts val="4900"/>
              <a:buChar char="●"/>
              <a:defRPr/>
            </a:lvl1pPr>
            <a:lvl2pPr indent="-488950" lvl="1" marL="914400">
              <a:spcBef>
                <a:spcPts val="6000"/>
              </a:spcBef>
              <a:spcAft>
                <a:spcPts val="0"/>
              </a:spcAft>
              <a:buSzPts val="4100"/>
              <a:buChar char="○"/>
              <a:defRPr/>
            </a:lvl2pPr>
            <a:lvl3pPr indent="-488950" lvl="2" marL="1371600">
              <a:spcBef>
                <a:spcPts val="6000"/>
              </a:spcBef>
              <a:spcAft>
                <a:spcPts val="0"/>
              </a:spcAft>
              <a:buSzPts val="4100"/>
              <a:buChar char="■"/>
              <a:defRPr/>
            </a:lvl3pPr>
            <a:lvl4pPr indent="-488950" lvl="3" marL="1828800">
              <a:spcBef>
                <a:spcPts val="6000"/>
              </a:spcBef>
              <a:spcAft>
                <a:spcPts val="0"/>
              </a:spcAft>
              <a:buSzPts val="4100"/>
              <a:buChar char="●"/>
              <a:defRPr/>
            </a:lvl4pPr>
            <a:lvl5pPr indent="-488950" lvl="4" marL="2286000">
              <a:spcBef>
                <a:spcPts val="6000"/>
              </a:spcBef>
              <a:spcAft>
                <a:spcPts val="0"/>
              </a:spcAft>
              <a:buSzPts val="4100"/>
              <a:buChar char="○"/>
              <a:defRPr/>
            </a:lvl5pPr>
            <a:lvl6pPr indent="-488950" lvl="5" marL="2743200">
              <a:spcBef>
                <a:spcPts val="6000"/>
              </a:spcBef>
              <a:spcAft>
                <a:spcPts val="0"/>
              </a:spcAft>
              <a:buSzPts val="4100"/>
              <a:buChar char="■"/>
              <a:defRPr/>
            </a:lvl6pPr>
            <a:lvl7pPr indent="-488950" lvl="6" marL="3200400">
              <a:spcBef>
                <a:spcPts val="6000"/>
              </a:spcBef>
              <a:spcAft>
                <a:spcPts val="0"/>
              </a:spcAft>
              <a:buSzPts val="4100"/>
              <a:buChar char="●"/>
              <a:defRPr/>
            </a:lvl7pPr>
            <a:lvl8pPr indent="-488950" lvl="7" marL="3657600">
              <a:spcBef>
                <a:spcPts val="6000"/>
              </a:spcBef>
              <a:spcAft>
                <a:spcPts val="0"/>
              </a:spcAft>
              <a:buSzPts val="4100"/>
              <a:buChar char="○"/>
              <a:defRPr/>
            </a:lvl8pPr>
            <a:lvl9pPr indent="-488950" lvl="8" marL="4114800">
              <a:spcBef>
                <a:spcPts val="6000"/>
              </a:spcBef>
              <a:spcAft>
                <a:spcPts val="6000"/>
              </a:spcAft>
              <a:buSzPts val="4100"/>
              <a:buChar char="■"/>
              <a:defRPr/>
            </a:lvl9pPr>
          </a:lstStyle>
          <a:p/>
        </p:txBody>
      </p:sp>
      <p:sp>
        <p:nvSpPr>
          <p:cNvPr id="34" name="Google Shape;34;p4"/>
          <p:cNvSpPr txBox="1"/>
          <p:nvPr>
            <p:ph idx="12" type="sldNum"/>
          </p:nvPr>
        </p:nvSpPr>
        <p:spPr>
          <a:xfrm>
            <a:off x="30244593" y="19944964"/>
            <a:ext cx="1944000" cy="1652700"/>
          </a:xfrm>
          <a:prstGeom prst="rect">
            <a:avLst/>
          </a:prstGeom>
        </p:spPr>
        <p:txBody>
          <a:bodyPr anchorCtr="0" anchor="ctr" bIns="343925" lIns="343925" spcFirstLastPara="1" rIns="343925" wrap="square" tIns="3439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5" name="Shape 35"/>
        <p:cNvGrpSpPr/>
        <p:nvPr/>
      </p:nvGrpSpPr>
      <p:grpSpPr>
        <a:xfrm>
          <a:off x="0" y="0"/>
          <a:ext cx="0" cy="0"/>
          <a:chOff x="0" y="0"/>
          <a:chExt cx="0" cy="0"/>
        </a:xfrm>
      </p:grpSpPr>
      <p:sp>
        <p:nvSpPr>
          <p:cNvPr id="36" name="Google Shape;36;p5"/>
          <p:cNvSpPr/>
          <p:nvPr/>
        </p:nvSpPr>
        <p:spPr>
          <a:xfrm>
            <a:off x="0" y="0"/>
            <a:ext cx="32397600" cy="2048400"/>
          </a:xfrm>
          <a:prstGeom prst="rect">
            <a:avLst/>
          </a:prstGeom>
          <a:solidFill>
            <a:schemeClr val="lt2"/>
          </a:solidFill>
          <a:ln>
            <a:noFill/>
          </a:ln>
        </p:spPr>
        <p:txBody>
          <a:bodyPr anchorCtr="0" anchor="ctr" bIns="343925" lIns="343925" spcFirstLastPara="1" rIns="343925" wrap="square" tIns="343925">
            <a:noAutofit/>
          </a:bodyPr>
          <a:lstStyle/>
          <a:p>
            <a:pPr indent="0" lvl="0" marL="0" rtl="0" algn="l">
              <a:spcBef>
                <a:spcPts val="0"/>
              </a:spcBef>
              <a:spcAft>
                <a:spcPts val="0"/>
              </a:spcAft>
              <a:buNone/>
            </a:pPr>
            <a:r>
              <a:t/>
            </a:r>
            <a:endParaRPr/>
          </a:p>
        </p:txBody>
      </p:sp>
      <p:grpSp>
        <p:nvGrpSpPr>
          <p:cNvPr id="37" name="Google Shape;37;p5"/>
          <p:cNvGrpSpPr/>
          <p:nvPr/>
        </p:nvGrpSpPr>
        <p:grpSpPr>
          <a:xfrm>
            <a:off x="2942286" y="5002137"/>
            <a:ext cx="2642318" cy="192427"/>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anchorCtr="0" anchor="ctr" bIns="343925" lIns="343925" spcFirstLastPara="1" rIns="343925" wrap="square" tIns="343925">
              <a:noAutofit/>
            </a:bodyPr>
            <a:lstStyle/>
            <a:p>
              <a:pPr indent="0" lvl="0" marL="0" rtl="0" algn="l">
                <a:spcBef>
                  <a:spcPts val="0"/>
                </a:spcBef>
                <a:spcAft>
                  <a:spcPts val="0"/>
                </a:spcAft>
                <a:buNone/>
              </a:pPr>
              <a:r>
                <a:t/>
              </a: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anchorCtr="0" anchor="ctr" bIns="343925" lIns="343925" spcFirstLastPara="1" rIns="343925" wrap="square" tIns="343925">
              <a:noAutofit/>
            </a:bodyPr>
            <a:lstStyle/>
            <a:p>
              <a:pPr indent="0" lvl="0" marL="0" rtl="0" algn="l">
                <a:spcBef>
                  <a:spcPts val="0"/>
                </a:spcBef>
                <a:spcAft>
                  <a:spcPts val="0"/>
                </a:spcAft>
                <a:buNone/>
              </a:pPr>
              <a:r>
                <a:t/>
              </a:r>
              <a:endParaRPr/>
            </a:p>
          </p:txBody>
        </p:sp>
      </p:grpSp>
      <p:sp>
        <p:nvSpPr>
          <p:cNvPr id="40" name="Google Shape;40;p5"/>
          <p:cNvSpPr txBox="1"/>
          <p:nvPr>
            <p:ph type="title"/>
          </p:nvPr>
        </p:nvSpPr>
        <p:spPr>
          <a:xfrm>
            <a:off x="2584482" y="5537106"/>
            <a:ext cx="27240300" cy="2247300"/>
          </a:xfrm>
          <a:prstGeom prst="rect">
            <a:avLst/>
          </a:prstGeom>
        </p:spPr>
        <p:txBody>
          <a:bodyPr anchorCtr="0" anchor="t" bIns="343925" lIns="343925" spcFirstLastPara="1" rIns="343925" wrap="square" tIns="343925"/>
          <a:lstStyle>
            <a:lvl1pPr lvl="0">
              <a:spcBef>
                <a:spcPts val="0"/>
              </a:spcBef>
              <a:spcAft>
                <a:spcPts val="0"/>
              </a:spcAft>
              <a:buClr>
                <a:schemeClr val="dk2"/>
              </a:buClr>
              <a:buSzPts val="9800"/>
              <a:buNone/>
              <a:defRPr sz="9800">
                <a:solidFill>
                  <a:schemeClr val="dk2"/>
                </a:solidFill>
              </a:defRPr>
            </a:lvl1pPr>
            <a:lvl2pPr lvl="1">
              <a:spcBef>
                <a:spcPts val="0"/>
              </a:spcBef>
              <a:spcAft>
                <a:spcPts val="0"/>
              </a:spcAft>
              <a:buClr>
                <a:schemeClr val="dk2"/>
              </a:buClr>
              <a:buSzPts val="9800"/>
              <a:buNone/>
              <a:defRPr sz="9800">
                <a:solidFill>
                  <a:schemeClr val="dk2"/>
                </a:solidFill>
              </a:defRPr>
            </a:lvl2pPr>
            <a:lvl3pPr lvl="2">
              <a:spcBef>
                <a:spcPts val="0"/>
              </a:spcBef>
              <a:spcAft>
                <a:spcPts val="0"/>
              </a:spcAft>
              <a:buClr>
                <a:schemeClr val="dk2"/>
              </a:buClr>
              <a:buSzPts val="9800"/>
              <a:buNone/>
              <a:defRPr sz="9800">
                <a:solidFill>
                  <a:schemeClr val="dk2"/>
                </a:solidFill>
              </a:defRPr>
            </a:lvl3pPr>
            <a:lvl4pPr lvl="3">
              <a:spcBef>
                <a:spcPts val="0"/>
              </a:spcBef>
              <a:spcAft>
                <a:spcPts val="0"/>
              </a:spcAft>
              <a:buClr>
                <a:schemeClr val="dk2"/>
              </a:buClr>
              <a:buSzPts val="9800"/>
              <a:buNone/>
              <a:defRPr sz="9800">
                <a:solidFill>
                  <a:schemeClr val="dk2"/>
                </a:solidFill>
              </a:defRPr>
            </a:lvl4pPr>
            <a:lvl5pPr lvl="4">
              <a:spcBef>
                <a:spcPts val="0"/>
              </a:spcBef>
              <a:spcAft>
                <a:spcPts val="0"/>
              </a:spcAft>
              <a:buClr>
                <a:schemeClr val="dk2"/>
              </a:buClr>
              <a:buSzPts val="9800"/>
              <a:buNone/>
              <a:defRPr sz="9800">
                <a:solidFill>
                  <a:schemeClr val="dk2"/>
                </a:solidFill>
              </a:defRPr>
            </a:lvl5pPr>
            <a:lvl6pPr lvl="5">
              <a:spcBef>
                <a:spcPts val="0"/>
              </a:spcBef>
              <a:spcAft>
                <a:spcPts val="0"/>
              </a:spcAft>
              <a:buClr>
                <a:schemeClr val="dk2"/>
              </a:buClr>
              <a:buSzPts val="9800"/>
              <a:buNone/>
              <a:defRPr sz="9800">
                <a:solidFill>
                  <a:schemeClr val="dk2"/>
                </a:solidFill>
              </a:defRPr>
            </a:lvl6pPr>
            <a:lvl7pPr lvl="6">
              <a:spcBef>
                <a:spcPts val="0"/>
              </a:spcBef>
              <a:spcAft>
                <a:spcPts val="0"/>
              </a:spcAft>
              <a:buClr>
                <a:schemeClr val="dk2"/>
              </a:buClr>
              <a:buSzPts val="9800"/>
              <a:buNone/>
              <a:defRPr sz="9800">
                <a:solidFill>
                  <a:schemeClr val="dk2"/>
                </a:solidFill>
              </a:defRPr>
            </a:lvl7pPr>
            <a:lvl8pPr lvl="7">
              <a:spcBef>
                <a:spcPts val="0"/>
              </a:spcBef>
              <a:spcAft>
                <a:spcPts val="0"/>
              </a:spcAft>
              <a:buClr>
                <a:schemeClr val="dk2"/>
              </a:buClr>
              <a:buSzPts val="9800"/>
              <a:buNone/>
              <a:defRPr sz="9800">
                <a:solidFill>
                  <a:schemeClr val="dk2"/>
                </a:solidFill>
              </a:defRPr>
            </a:lvl8pPr>
            <a:lvl9pPr lvl="8">
              <a:spcBef>
                <a:spcPts val="0"/>
              </a:spcBef>
              <a:spcAft>
                <a:spcPts val="0"/>
              </a:spcAft>
              <a:buClr>
                <a:schemeClr val="dk2"/>
              </a:buClr>
              <a:buSzPts val="9800"/>
              <a:buNone/>
              <a:defRPr sz="9800">
                <a:solidFill>
                  <a:schemeClr val="dk2"/>
                </a:solidFill>
              </a:defRPr>
            </a:lvl9pPr>
          </a:lstStyle>
          <a:p/>
        </p:txBody>
      </p:sp>
      <p:sp>
        <p:nvSpPr>
          <p:cNvPr id="41" name="Google Shape;41;p5"/>
          <p:cNvSpPr txBox="1"/>
          <p:nvPr>
            <p:ph idx="1" type="body"/>
          </p:nvPr>
        </p:nvSpPr>
        <p:spPr>
          <a:xfrm>
            <a:off x="2584040" y="8729345"/>
            <a:ext cx="13372500" cy="9494400"/>
          </a:xfrm>
          <a:prstGeom prst="rect">
            <a:avLst/>
          </a:prstGeom>
        </p:spPr>
        <p:txBody>
          <a:bodyPr anchorCtr="0" anchor="t" bIns="343925" lIns="343925" spcFirstLastPara="1" rIns="343925" wrap="square" tIns="343925"/>
          <a:lstStyle>
            <a:lvl1pPr indent="-539750" lvl="0" marL="457200">
              <a:spcBef>
                <a:spcPts val="0"/>
              </a:spcBef>
              <a:spcAft>
                <a:spcPts val="0"/>
              </a:spcAft>
              <a:buSzPts val="4900"/>
              <a:buChar char="●"/>
              <a:defRPr/>
            </a:lvl1pPr>
            <a:lvl2pPr indent="-488950" lvl="1" marL="914400">
              <a:spcBef>
                <a:spcPts val="6000"/>
              </a:spcBef>
              <a:spcAft>
                <a:spcPts val="0"/>
              </a:spcAft>
              <a:buSzPts val="4100"/>
              <a:buChar char="○"/>
              <a:defRPr/>
            </a:lvl2pPr>
            <a:lvl3pPr indent="-488950" lvl="2" marL="1371600">
              <a:spcBef>
                <a:spcPts val="6000"/>
              </a:spcBef>
              <a:spcAft>
                <a:spcPts val="0"/>
              </a:spcAft>
              <a:buSzPts val="4100"/>
              <a:buChar char="■"/>
              <a:defRPr/>
            </a:lvl3pPr>
            <a:lvl4pPr indent="-488950" lvl="3" marL="1828800">
              <a:spcBef>
                <a:spcPts val="6000"/>
              </a:spcBef>
              <a:spcAft>
                <a:spcPts val="0"/>
              </a:spcAft>
              <a:buSzPts val="4100"/>
              <a:buChar char="●"/>
              <a:defRPr/>
            </a:lvl4pPr>
            <a:lvl5pPr indent="-488950" lvl="4" marL="2286000">
              <a:spcBef>
                <a:spcPts val="6000"/>
              </a:spcBef>
              <a:spcAft>
                <a:spcPts val="0"/>
              </a:spcAft>
              <a:buSzPts val="4100"/>
              <a:buChar char="○"/>
              <a:defRPr/>
            </a:lvl5pPr>
            <a:lvl6pPr indent="-488950" lvl="5" marL="2743200">
              <a:spcBef>
                <a:spcPts val="6000"/>
              </a:spcBef>
              <a:spcAft>
                <a:spcPts val="0"/>
              </a:spcAft>
              <a:buSzPts val="4100"/>
              <a:buChar char="■"/>
              <a:defRPr/>
            </a:lvl6pPr>
            <a:lvl7pPr indent="-488950" lvl="6" marL="3200400">
              <a:spcBef>
                <a:spcPts val="6000"/>
              </a:spcBef>
              <a:spcAft>
                <a:spcPts val="0"/>
              </a:spcAft>
              <a:buSzPts val="4100"/>
              <a:buChar char="●"/>
              <a:defRPr/>
            </a:lvl7pPr>
            <a:lvl8pPr indent="-488950" lvl="7" marL="3657600">
              <a:spcBef>
                <a:spcPts val="6000"/>
              </a:spcBef>
              <a:spcAft>
                <a:spcPts val="0"/>
              </a:spcAft>
              <a:buSzPts val="4100"/>
              <a:buChar char="○"/>
              <a:defRPr/>
            </a:lvl8pPr>
            <a:lvl9pPr indent="-488950" lvl="8" marL="4114800">
              <a:spcBef>
                <a:spcPts val="6000"/>
              </a:spcBef>
              <a:spcAft>
                <a:spcPts val="6000"/>
              </a:spcAft>
              <a:buSzPts val="4100"/>
              <a:buChar char="■"/>
              <a:defRPr/>
            </a:lvl9pPr>
          </a:lstStyle>
          <a:p/>
        </p:txBody>
      </p:sp>
      <p:sp>
        <p:nvSpPr>
          <p:cNvPr id="42" name="Google Shape;42;p5"/>
          <p:cNvSpPr txBox="1"/>
          <p:nvPr>
            <p:ph idx="2" type="body"/>
          </p:nvPr>
        </p:nvSpPr>
        <p:spPr>
          <a:xfrm>
            <a:off x="16452545" y="8729345"/>
            <a:ext cx="13372500" cy="9494400"/>
          </a:xfrm>
          <a:prstGeom prst="rect">
            <a:avLst/>
          </a:prstGeom>
        </p:spPr>
        <p:txBody>
          <a:bodyPr anchorCtr="0" anchor="t" bIns="343925" lIns="343925" spcFirstLastPara="1" rIns="343925" wrap="square" tIns="343925"/>
          <a:lstStyle>
            <a:lvl1pPr indent="-539750" lvl="0" marL="457200">
              <a:spcBef>
                <a:spcPts val="0"/>
              </a:spcBef>
              <a:spcAft>
                <a:spcPts val="0"/>
              </a:spcAft>
              <a:buSzPts val="4900"/>
              <a:buChar char="●"/>
              <a:defRPr/>
            </a:lvl1pPr>
            <a:lvl2pPr indent="-488950" lvl="1" marL="914400">
              <a:spcBef>
                <a:spcPts val="6000"/>
              </a:spcBef>
              <a:spcAft>
                <a:spcPts val="0"/>
              </a:spcAft>
              <a:buSzPts val="4100"/>
              <a:buChar char="○"/>
              <a:defRPr/>
            </a:lvl2pPr>
            <a:lvl3pPr indent="-488950" lvl="2" marL="1371600">
              <a:spcBef>
                <a:spcPts val="6000"/>
              </a:spcBef>
              <a:spcAft>
                <a:spcPts val="0"/>
              </a:spcAft>
              <a:buSzPts val="4100"/>
              <a:buChar char="■"/>
              <a:defRPr/>
            </a:lvl3pPr>
            <a:lvl4pPr indent="-488950" lvl="3" marL="1828800">
              <a:spcBef>
                <a:spcPts val="6000"/>
              </a:spcBef>
              <a:spcAft>
                <a:spcPts val="0"/>
              </a:spcAft>
              <a:buSzPts val="4100"/>
              <a:buChar char="●"/>
              <a:defRPr/>
            </a:lvl4pPr>
            <a:lvl5pPr indent="-488950" lvl="4" marL="2286000">
              <a:spcBef>
                <a:spcPts val="6000"/>
              </a:spcBef>
              <a:spcAft>
                <a:spcPts val="0"/>
              </a:spcAft>
              <a:buSzPts val="4100"/>
              <a:buChar char="○"/>
              <a:defRPr/>
            </a:lvl5pPr>
            <a:lvl6pPr indent="-488950" lvl="5" marL="2743200">
              <a:spcBef>
                <a:spcPts val="6000"/>
              </a:spcBef>
              <a:spcAft>
                <a:spcPts val="0"/>
              </a:spcAft>
              <a:buSzPts val="4100"/>
              <a:buChar char="■"/>
              <a:defRPr/>
            </a:lvl6pPr>
            <a:lvl7pPr indent="-488950" lvl="6" marL="3200400">
              <a:spcBef>
                <a:spcPts val="6000"/>
              </a:spcBef>
              <a:spcAft>
                <a:spcPts val="0"/>
              </a:spcAft>
              <a:buSzPts val="4100"/>
              <a:buChar char="●"/>
              <a:defRPr/>
            </a:lvl7pPr>
            <a:lvl8pPr indent="-488950" lvl="7" marL="3657600">
              <a:spcBef>
                <a:spcPts val="6000"/>
              </a:spcBef>
              <a:spcAft>
                <a:spcPts val="0"/>
              </a:spcAft>
              <a:buSzPts val="4100"/>
              <a:buChar char="○"/>
              <a:defRPr/>
            </a:lvl8pPr>
            <a:lvl9pPr indent="-488950" lvl="8" marL="4114800">
              <a:spcBef>
                <a:spcPts val="6000"/>
              </a:spcBef>
              <a:spcAft>
                <a:spcPts val="6000"/>
              </a:spcAft>
              <a:buSzPts val="4100"/>
              <a:buChar char="■"/>
              <a:defRPr/>
            </a:lvl9pPr>
          </a:lstStyle>
          <a:p/>
        </p:txBody>
      </p:sp>
      <p:sp>
        <p:nvSpPr>
          <p:cNvPr id="43" name="Google Shape;43;p5"/>
          <p:cNvSpPr txBox="1"/>
          <p:nvPr>
            <p:ph idx="12" type="sldNum"/>
          </p:nvPr>
        </p:nvSpPr>
        <p:spPr>
          <a:xfrm>
            <a:off x="30244593" y="19944964"/>
            <a:ext cx="1944000" cy="1652700"/>
          </a:xfrm>
          <a:prstGeom prst="rect">
            <a:avLst/>
          </a:prstGeom>
        </p:spPr>
        <p:txBody>
          <a:bodyPr anchorCtr="0" anchor="ctr" bIns="343925" lIns="343925" spcFirstLastPara="1" rIns="343925" wrap="square" tIns="3439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4" name="Shape 44"/>
        <p:cNvGrpSpPr/>
        <p:nvPr/>
      </p:nvGrpSpPr>
      <p:grpSpPr>
        <a:xfrm>
          <a:off x="0" y="0"/>
          <a:ext cx="0" cy="0"/>
          <a:chOff x="0" y="0"/>
          <a:chExt cx="0" cy="0"/>
        </a:xfrm>
      </p:grpSpPr>
      <p:sp>
        <p:nvSpPr>
          <p:cNvPr id="45" name="Google Shape;45;p6"/>
          <p:cNvSpPr/>
          <p:nvPr/>
        </p:nvSpPr>
        <p:spPr>
          <a:xfrm>
            <a:off x="0" y="0"/>
            <a:ext cx="32397600" cy="2048400"/>
          </a:xfrm>
          <a:prstGeom prst="rect">
            <a:avLst/>
          </a:prstGeom>
          <a:solidFill>
            <a:schemeClr val="lt2"/>
          </a:solidFill>
          <a:ln>
            <a:noFill/>
          </a:ln>
        </p:spPr>
        <p:txBody>
          <a:bodyPr anchorCtr="0" anchor="ctr" bIns="343925" lIns="343925" spcFirstLastPara="1" rIns="343925" wrap="square" tIns="343925">
            <a:noAutofit/>
          </a:bodyPr>
          <a:lstStyle/>
          <a:p>
            <a:pPr indent="0" lvl="0" marL="0" rtl="0" algn="l">
              <a:spcBef>
                <a:spcPts val="0"/>
              </a:spcBef>
              <a:spcAft>
                <a:spcPts val="0"/>
              </a:spcAft>
              <a:buNone/>
            </a:pPr>
            <a:r>
              <a:t/>
            </a:r>
            <a:endParaRPr/>
          </a:p>
        </p:txBody>
      </p:sp>
      <p:grpSp>
        <p:nvGrpSpPr>
          <p:cNvPr id="46" name="Google Shape;46;p6"/>
          <p:cNvGrpSpPr/>
          <p:nvPr/>
        </p:nvGrpSpPr>
        <p:grpSpPr>
          <a:xfrm>
            <a:off x="2942286" y="5002137"/>
            <a:ext cx="2642318" cy="192427"/>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anchorCtr="0" anchor="ctr" bIns="343925" lIns="343925" spcFirstLastPara="1" rIns="343925" wrap="square" tIns="343925">
              <a:noAutofit/>
            </a:bodyPr>
            <a:lstStyle/>
            <a:p>
              <a:pPr indent="0" lvl="0" marL="0" rtl="0" algn="l">
                <a:spcBef>
                  <a:spcPts val="0"/>
                </a:spcBef>
                <a:spcAft>
                  <a:spcPts val="0"/>
                </a:spcAft>
                <a:buNone/>
              </a:pPr>
              <a:r>
                <a:t/>
              </a: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anchorCtr="0" anchor="ctr" bIns="343925" lIns="343925" spcFirstLastPara="1" rIns="343925" wrap="square" tIns="343925">
              <a:noAutofit/>
            </a:bodyPr>
            <a:lstStyle/>
            <a:p>
              <a:pPr indent="0" lvl="0" marL="0" rtl="0" algn="l">
                <a:spcBef>
                  <a:spcPts val="0"/>
                </a:spcBef>
                <a:spcAft>
                  <a:spcPts val="0"/>
                </a:spcAft>
                <a:buNone/>
              </a:pPr>
              <a:r>
                <a:t/>
              </a:r>
              <a:endParaRPr/>
            </a:p>
          </p:txBody>
        </p:sp>
      </p:grpSp>
      <p:sp>
        <p:nvSpPr>
          <p:cNvPr id="49" name="Google Shape;49;p6"/>
          <p:cNvSpPr txBox="1"/>
          <p:nvPr>
            <p:ph type="title"/>
          </p:nvPr>
        </p:nvSpPr>
        <p:spPr>
          <a:xfrm>
            <a:off x="2584482" y="5537106"/>
            <a:ext cx="27240300" cy="2247300"/>
          </a:xfrm>
          <a:prstGeom prst="rect">
            <a:avLst/>
          </a:prstGeom>
        </p:spPr>
        <p:txBody>
          <a:bodyPr anchorCtr="0" anchor="t" bIns="343925" lIns="343925" spcFirstLastPara="1" rIns="343925" wrap="square" tIns="343925"/>
          <a:lstStyle>
            <a:lvl1pPr lvl="0">
              <a:spcBef>
                <a:spcPts val="0"/>
              </a:spcBef>
              <a:spcAft>
                <a:spcPts val="0"/>
              </a:spcAft>
              <a:buClr>
                <a:schemeClr val="dk2"/>
              </a:buClr>
              <a:buSzPts val="9800"/>
              <a:buNone/>
              <a:defRPr sz="9800">
                <a:solidFill>
                  <a:schemeClr val="dk2"/>
                </a:solidFill>
              </a:defRPr>
            </a:lvl1pPr>
            <a:lvl2pPr lvl="1">
              <a:spcBef>
                <a:spcPts val="0"/>
              </a:spcBef>
              <a:spcAft>
                <a:spcPts val="0"/>
              </a:spcAft>
              <a:buClr>
                <a:schemeClr val="dk2"/>
              </a:buClr>
              <a:buSzPts val="9800"/>
              <a:buNone/>
              <a:defRPr sz="9800">
                <a:solidFill>
                  <a:schemeClr val="dk2"/>
                </a:solidFill>
              </a:defRPr>
            </a:lvl2pPr>
            <a:lvl3pPr lvl="2">
              <a:spcBef>
                <a:spcPts val="0"/>
              </a:spcBef>
              <a:spcAft>
                <a:spcPts val="0"/>
              </a:spcAft>
              <a:buClr>
                <a:schemeClr val="dk2"/>
              </a:buClr>
              <a:buSzPts val="9800"/>
              <a:buNone/>
              <a:defRPr sz="9800">
                <a:solidFill>
                  <a:schemeClr val="dk2"/>
                </a:solidFill>
              </a:defRPr>
            </a:lvl3pPr>
            <a:lvl4pPr lvl="3">
              <a:spcBef>
                <a:spcPts val="0"/>
              </a:spcBef>
              <a:spcAft>
                <a:spcPts val="0"/>
              </a:spcAft>
              <a:buClr>
                <a:schemeClr val="dk2"/>
              </a:buClr>
              <a:buSzPts val="9800"/>
              <a:buNone/>
              <a:defRPr sz="9800">
                <a:solidFill>
                  <a:schemeClr val="dk2"/>
                </a:solidFill>
              </a:defRPr>
            </a:lvl4pPr>
            <a:lvl5pPr lvl="4">
              <a:spcBef>
                <a:spcPts val="0"/>
              </a:spcBef>
              <a:spcAft>
                <a:spcPts val="0"/>
              </a:spcAft>
              <a:buClr>
                <a:schemeClr val="dk2"/>
              </a:buClr>
              <a:buSzPts val="9800"/>
              <a:buNone/>
              <a:defRPr sz="9800">
                <a:solidFill>
                  <a:schemeClr val="dk2"/>
                </a:solidFill>
              </a:defRPr>
            </a:lvl5pPr>
            <a:lvl6pPr lvl="5">
              <a:spcBef>
                <a:spcPts val="0"/>
              </a:spcBef>
              <a:spcAft>
                <a:spcPts val="0"/>
              </a:spcAft>
              <a:buClr>
                <a:schemeClr val="dk2"/>
              </a:buClr>
              <a:buSzPts val="9800"/>
              <a:buNone/>
              <a:defRPr sz="9800">
                <a:solidFill>
                  <a:schemeClr val="dk2"/>
                </a:solidFill>
              </a:defRPr>
            </a:lvl6pPr>
            <a:lvl7pPr lvl="6">
              <a:spcBef>
                <a:spcPts val="0"/>
              </a:spcBef>
              <a:spcAft>
                <a:spcPts val="0"/>
              </a:spcAft>
              <a:buClr>
                <a:schemeClr val="dk2"/>
              </a:buClr>
              <a:buSzPts val="9800"/>
              <a:buNone/>
              <a:defRPr sz="9800">
                <a:solidFill>
                  <a:schemeClr val="dk2"/>
                </a:solidFill>
              </a:defRPr>
            </a:lvl7pPr>
            <a:lvl8pPr lvl="7">
              <a:spcBef>
                <a:spcPts val="0"/>
              </a:spcBef>
              <a:spcAft>
                <a:spcPts val="0"/>
              </a:spcAft>
              <a:buClr>
                <a:schemeClr val="dk2"/>
              </a:buClr>
              <a:buSzPts val="9800"/>
              <a:buNone/>
              <a:defRPr sz="9800">
                <a:solidFill>
                  <a:schemeClr val="dk2"/>
                </a:solidFill>
              </a:defRPr>
            </a:lvl8pPr>
            <a:lvl9pPr lvl="8">
              <a:spcBef>
                <a:spcPts val="0"/>
              </a:spcBef>
              <a:spcAft>
                <a:spcPts val="0"/>
              </a:spcAft>
              <a:buClr>
                <a:schemeClr val="dk2"/>
              </a:buClr>
              <a:buSzPts val="9800"/>
              <a:buNone/>
              <a:defRPr sz="9800">
                <a:solidFill>
                  <a:schemeClr val="dk2"/>
                </a:solidFill>
              </a:defRPr>
            </a:lvl9pPr>
          </a:lstStyle>
          <a:p/>
        </p:txBody>
      </p:sp>
      <p:sp>
        <p:nvSpPr>
          <p:cNvPr id="50" name="Google Shape;50;p6"/>
          <p:cNvSpPr txBox="1"/>
          <p:nvPr>
            <p:ph idx="12" type="sldNum"/>
          </p:nvPr>
        </p:nvSpPr>
        <p:spPr>
          <a:xfrm>
            <a:off x="30244593" y="19944964"/>
            <a:ext cx="1944000" cy="1652700"/>
          </a:xfrm>
          <a:prstGeom prst="rect">
            <a:avLst/>
          </a:prstGeom>
        </p:spPr>
        <p:txBody>
          <a:bodyPr anchorCtr="0" anchor="ctr" bIns="343925" lIns="343925" spcFirstLastPara="1" rIns="343925" wrap="square" tIns="3439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51" name="Shape 51"/>
        <p:cNvGrpSpPr/>
        <p:nvPr/>
      </p:nvGrpSpPr>
      <p:grpSpPr>
        <a:xfrm>
          <a:off x="0" y="0"/>
          <a:ext cx="0" cy="0"/>
          <a:chOff x="0" y="0"/>
          <a:chExt cx="0" cy="0"/>
        </a:xfrm>
      </p:grpSpPr>
      <p:sp>
        <p:nvSpPr>
          <p:cNvPr id="52" name="Google Shape;52;p7"/>
          <p:cNvSpPr/>
          <p:nvPr/>
        </p:nvSpPr>
        <p:spPr>
          <a:xfrm>
            <a:off x="0" y="0"/>
            <a:ext cx="32397600" cy="2048400"/>
          </a:xfrm>
          <a:prstGeom prst="rect">
            <a:avLst/>
          </a:prstGeom>
          <a:solidFill>
            <a:schemeClr val="lt2"/>
          </a:solidFill>
          <a:ln>
            <a:noFill/>
          </a:ln>
        </p:spPr>
        <p:txBody>
          <a:bodyPr anchorCtr="0" anchor="ctr" bIns="343925" lIns="343925" spcFirstLastPara="1" rIns="343925" wrap="square" tIns="343925">
            <a:noAutofit/>
          </a:bodyPr>
          <a:lstStyle/>
          <a:p>
            <a:pPr indent="0" lvl="0" marL="0" rtl="0" algn="l">
              <a:spcBef>
                <a:spcPts val="0"/>
              </a:spcBef>
              <a:spcAft>
                <a:spcPts val="0"/>
              </a:spcAft>
              <a:buNone/>
            </a:pPr>
            <a:r>
              <a:t/>
            </a:r>
            <a:endParaRPr/>
          </a:p>
        </p:txBody>
      </p:sp>
      <p:grpSp>
        <p:nvGrpSpPr>
          <p:cNvPr id="53" name="Google Shape;53;p7"/>
          <p:cNvGrpSpPr/>
          <p:nvPr/>
        </p:nvGrpSpPr>
        <p:grpSpPr>
          <a:xfrm>
            <a:off x="2942286" y="5002137"/>
            <a:ext cx="2642318" cy="192427"/>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anchorCtr="0" anchor="ctr" bIns="343925" lIns="343925" spcFirstLastPara="1" rIns="343925" wrap="square" tIns="343925">
              <a:noAutofit/>
            </a:bodyPr>
            <a:lstStyle/>
            <a:p>
              <a:pPr indent="0" lvl="0" marL="0" rtl="0" algn="l">
                <a:spcBef>
                  <a:spcPts val="0"/>
                </a:spcBef>
                <a:spcAft>
                  <a:spcPts val="0"/>
                </a:spcAft>
                <a:buNone/>
              </a:pPr>
              <a:r>
                <a:t/>
              </a: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anchorCtr="0" anchor="ctr" bIns="343925" lIns="343925" spcFirstLastPara="1" rIns="343925" wrap="square" tIns="343925">
              <a:noAutofit/>
            </a:bodyPr>
            <a:lstStyle/>
            <a:p>
              <a:pPr indent="0" lvl="0" marL="0" rtl="0" algn="l">
                <a:spcBef>
                  <a:spcPts val="0"/>
                </a:spcBef>
                <a:spcAft>
                  <a:spcPts val="0"/>
                </a:spcAft>
                <a:buNone/>
              </a:pPr>
              <a:r>
                <a:t/>
              </a:r>
              <a:endParaRPr/>
            </a:p>
          </p:txBody>
        </p:sp>
      </p:grpSp>
      <p:sp>
        <p:nvSpPr>
          <p:cNvPr id="56" name="Google Shape;56;p7"/>
          <p:cNvSpPr txBox="1"/>
          <p:nvPr>
            <p:ph type="title"/>
          </p:nvPr>
        </p:nvSpPr>
        <p:spPr>
          <a:xfrm>
            <a:off x="2586431" y="5537106"/>
            <a:ext cx="11695200" cy="5801100"/>
          </a:xfrm>
          <a:prstGeom prst="rect">
            <a:avLst/>
          </a:prstGeom>
        </p:spPr>
        <p:txBody>
          <a:bodyPr anchorCtr="0" anchor="t" bIns="343925" lIns="343925" spcFirstLastPara="1" rIns="343925" wrap="square" tIns="343925"/>
          <a:lstStyle>
            <a:lvl1pPr lvl="0">
              <a:spcBef>
                <a:spcPts val="0"/>
              </a:spcBef>
              <a:spcAft>
                <a:spcPts val="0"/>
              </a:spcAft>
              <a:buClr>
                <a:schemeClr val="dk2"/>
              </a:buClr>
              <a:buSzPts val="9800"/>
              <a:buNone/>
              <a:defRPr sz="9800">
                <a:solidFill>
                  <a:schemeClr val="dk2"/>
                </a:solidFill>
              </a:defRPr>
            </a:lvl1pPr>
            <a:lvl2pPr lvl="1">
              <a:spcBef>
                <a:spcPts val="0"/>
              </a:spcBef>
              <a:spcAft>
                <a:spcPts val="0"/>
              </a:spcAft>
              <a:buClr>
                <a:schemeClr val="dk2"/>
              </a:buClr>
              <a:buSzPts val="9800"/>
              <a:buNone/>
              <a:defRPr sz="9800">
                <a:solidFill>
                  <a:schemeClr val="dk2"/>
                </a:solidFill>
              </a:defRPr>
            </a:lvl2pPr>
            <a:lvl3pPr lvl="2">
              <a:spcBef>
                <a:spcPts val="0"/>
              </a:spcBef>
              <a:spcAft>
                <a:spcPts val="0"/>
              </a:spcAft>
              <a:buClr>
                <a:schemeClr val="dk2"/>
              </a:buClr>
              <a:buSzPts val="9800"/>
              <a:buNone/>
              <a:defRPr sz="9800">
                <a:solidFill>
                  <a:schemeClr val="dk2"/>
                </a:solidFill>
              </a:defRPr>
            </a:lvl3pPr>
            <a:lvl4pPr lvl="3">
              <a:spcBef>
                <a:spcPts val="0"/>
              </a:spcBef>
              <a:spcAft>
                <a:spcPts val="0"/>
              </a:spcAft>
              <a:buClr>
                <a:schemeClr val="dk2"/>
              </a:buClr>
              <a:buSzPts val="9800"/>
              <a:buNone/>
              <a:defRPr sz="9800">
                <a:solidFill>
                  <a:schemeClr val="dk2"/>
                </a:solidFill>
              </a:defRPr>
            </a:lvl4pPr>
            <a:lvl5pPr lvl="4">
              <a:spcBef>
                <a:spcPts val="0"/>
              </a:spcBef>
              <a:spcAft>
                <a:spcPts val="0"/>
              </a:spcAft>
              <a:buClr>
                <a:schemeClr val="dk2"/>
              </a:buClr>
              <a:buSzPts val="9800"/>
              <a:buNone/>
              <a:defRPr sz="9800">
                <a:solidFill>
                  <a:schemeClr val="dk2"/>
                </a:solidFill>
              </a:defRPr>
            </a:lvl5pPr>
            <a:lvl6pPr lvl="5">
              <a:spcBef>
                <a:spcPts val="0"/>
              </a:spcBef>
              <a:spcAft>
                <a:spcPts val="0"/>
              </a:spcAft>
              <a:buClr>
                <a:schemeClr val="dk2"/>
              </a:buClr>
              <a:buSzPts val="9800"/>
              <a:buNone/>
              <a:defRPr sz="9800">
                <a:solidFill>
                  <a:schemeClr val="dk2"/>
                </a:solidFill>
              </a:defRPr>
            </a:lvl6pPr>
            <a:lvl7pPr lvl="6">
              <a:spcBef>
                <a:spcPts val="0"/>
              </a:spcBef>
              <a:spcAft>
                <a:spcPts val="0"/>
              </a:spcAft>
              <a:buClr>
                <a:schemeClr val="dk2"/>
              </a:buClr>
              <a:buSzPts val="9800"/>
              <a:buNone/>
              <a:defRPr sz="9800">
                <a:solidFill>
                  <a:schemeClr val="dk2"/>
                </a:solidFill>
              </a:defRPr>
            </a:lvl7pPr>
            <a:lvl8pPr lvl="7">
              <a:spcBef>
                <a:spcPts val="0"/>
              </a:spcBef>
              <a:spcAft>
                <a:spcPts val="0"/>
              </a:spcAft>
              <a:buClr>
                <a:schemeClr val="dk2"/>
              </a:buClr>
              <a:buSzPts val="9800"/>
              <a:buNone/>
              <a:defRPr sz="9800">
                <a:solidFill>
                  <a:schemeClr val="dk2"/>
                </a:solidFill>
              </a:defRPr>
            </a:lvl8pPr>
            <a:lvl9pPr lvl="8">
              <a:spcBef>
                <a:spcPts val="0"/>
              </a:spcBef>
              <a:spcAft>
                <a:spcPts val="0"/>
              </a:spcAft>
              <a:buClr>
                <a:schemeClr val="dk2"/>
              </a:buClr>
              <a:buSzPts val="9800"/>
              <a:buNone/>
              <a:defRPr sz="9800">
                <a:solidFill>
                  <a:schemeClr val="dk2"/>
                </a:solidFill>
              </a:defRPr>
            </a:lvl9pPr>
          </a:lstStyle>
          <a:p/>
        </p:txBody>
      </p:sp>
      <p:sp>
        <p:nvSpPr>
          <p:cNvPr id="57" name="Google Shape;57;p7"/>
          <p:cNvSpPr txBox="1"/>
          <p:nvPr>
            <p:ph idx="1" type="body"/>
          </p:nvPr>
        </p:nvSpPr>
        <p:spPr>
          <a:xfrm>
            <a:off x="2555340" y="11680663"/>
            <a:ext cx="11695200" cy="6708000"/>
          </a:xfrm>
          <a:prstGeom prst="rect">
            <a:avLst/>
          </a:prstGeom>
        </p:spPr>
        <p:txBody>
          <a:bodyPr anchorCtr="0" anchor="t" bIns="343925" lIns="343925" spcFirstLastPara="1" rIns="343925" wrap="square" tIns="343925"/>
          <a:lstStyle>
            <a:lvl1pPr indent="-539750" lvl="0" marL="457200">
              <a:spcBef>
                <a:spcPts val="0"/>
              </a:spcBef>
              <a:spcAft>
                <a:spcPts val="0"/>
              </a:spcAft>
              <a:buSzPts val="4900"/>
              <a:buChar char="●"/>
              <a:defRPr/>
            </a:lvl1pPr>
            <a:lvl2pPr indent="-488950" lvl="1" marL="914400">
              <a:spcBef>
                <a:spcPts val="6000"/>
              </a:spcBef>
              <a:spcAft>
                <a:spcPts val="0"/>
              </a:spcAft>
              <a:buSzPts val="4100"/>
              <a:buChar char="○"/>
              <a:defRPr/>
            </a:lvl2pPr>
            <a:lvl3pPr indent="-488950" lvl="2" marL="1371600">
              <a:spcBef>
                <a:spcPts val="6000"/>
              </a:spcBef>
              <a:spcAft>
                <a:spcPts val="0"/>
              </a:spcAft>
              <a:buSzPts val="4100"/>
              <a:buChar char="■"/>
              <a:defRPr/>
            </a:lvl3pPr>
            <a:lvl4pPr indent="-488950" lvl="3" marL="1828800">
              <a:spcBef>
                <a:spcPts val="6000"/>
              </a:spcBef>
              <a:spcAft>
                <a:spcPts val="0"/>
              </a:spcAft>
              <a:buSzPts val="4100"/>
              <a:buChar char="●"/>
              <a:defRPr/>
            </a:lvl4pPr>
            <a:lvl5pPr indent="-488950" lvl="4" marL="2286000">
              <a:spcBef>
                <a:spcPts val="6000"/>
              </a:spcBef>
              <a:spcAft>
                <a:spcPts val="0"/>
              </a:spcAft>
              <a:buSzPts val="4100"/>
              <a:buChar char="○"/>
              <a:defRPr/>
            </a:lvl5pPr>
            <a:lvl6pPr indent="-488950" lvl="5" marL="2743200">
              <a:spcBef>
                <a:spcPts val="6000"/>
              </a:spcBef>
              <a:spcAft>
                <a:spcPts val="0"/>
              </a:spcAft>
              <a:buSzPts val="4100"/>
              <a:buChar char="■"/>
              <a:defRPr/>
            </a:lvl6pPr>
            <a:lvl7pPr indent="-488950" lvl="6" marL="3200400">
              <a:spcBef>
                <a:spcPts val="6000"/>
              </a:spcBef>
              <a:spcAft>
                <a:spcPts val="0"/>
              </a:spcAft>
              <a:buSzPts val="4100"/>
              <a:buChar char="●"/>
              <a:defRPr/>
            </a:lvl7pPr>
            <a:lvl8pPr indent="-488950" lvl="7" marL="3657600">
              <a:spcBef>
                <a:spcPts val="6000"/>
              </a:spcBef>
              <a:spcAft>
                <a:spcPts val="0"/>
              </a:spcAft>
              <a:buSzPts val="4100"/>
              <a:buChar char="○"/>
              <a:defRPr/>
            </a:lvl8pPr>
            <a:lvl9pPr indent="-488950" lvl="8" marL="4114800">
              <a:spcBef>
                <a:spcPts val="6000"/>
              </a:spcBef>
              <a:spcAft>
                <a:spcPts val="6000"/>
              </a:spcAft>
              <a:buSzPts val="4100"/>
              <a:buChar char="■"/>
              <a:defRPr/>
            </a:lvl9pPr>
          </a:lstStyle>
          <a:p/>
        </p:txBody>
      </p:sp>
      <p:sp>
        <p:nvSpPr>
          <p:cNvPr id="58" name="Google Shape;58;p7"/>
          <p:cNvSpPr txBox="1"/>
          <p:nvPr>
            <p:ph idx="12" type="sldNum"/>
          </p:nvPr>
        </p:nvSpPr>
        <p:spPr>
          <a:xfrm>
            <a:off x="30244593" y="19944964"/>
            <a:ext cx="1944000" cy="1652700"/>
          </a:xfrm>
          <a:prstGeom prst="rect">
            <a:avLst/>
          </a:prstGeom>
        </p:spPr>
        <p:txBody>
          <a:bodyPr anchorCtr="0" anchor="ctr" bIns="343925" lIns="343925" spcFirstLastPara="1" rIns="343925" wrap="square" tIns="3439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9" name="Shape 59"/>
        <p:cNvGrpSpPr/>
        <p:nvPr/>
      </p:nvGrpSpPr>
      <p:grpSpPr>
        <a:xfrm>
          <a:off x="0" y="0"/>
          <a:ext cx="0" cy="0"/>
          <a:chOff x="0" y="0"/>
          <a:chExt cx="0" cy="0"/>
        </a:xfrm>
      </p:grpSpPr>
      <p:grpSp>
        <p:nvGrpSpPr>
          <p:cNvPr id="60" name="Google Shape;60;p8"/>
          <p:cNvGrpSpPr/>
          <p:nvPr/>
        </p:nvGrpSpPr>
        <p:grpSpPr>
          <a:xfrm>
            <a:off x="2942286" y="17506445"/>
            <a:ext cx="2642318" cy="192427"/>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anchorCtr="0" anchor="ctr" bIns="343925" lIns="343925" spcFirstLastPara="1" rIns="343925" wrap="square" tIns="343925">
              <a:noAutofit/>
            </a:bodyPr>
            <a:lstStyle/>
            <a:p>
              <a:pPr indent="0" lvl="0" marL="0" rtl="0" algn="l">
                <a:spcBef>
                  <a:spcPts val="0"/>
                </a:spcBef>
                <a:spcAft>
                  <a:spcPts val="0"/>
                </a:spcAft>
                <a:buNone/>
              </a:pPr>
              <a:r>
                <a:t/>
              </a: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anchorCtr="0" anchor="ctr" bIns="343925" lIns="343925" spcFirstLastPara="1" rIns="343925" wrap="square" tIns="343925">
              <a:noAutofit/>
            </a:bodyPr>
            <a:lstStyle/>
            <a:p>
              <a:pPr indent="0" lvl="0" marL="0" rtl="0" algn="l">
                <a:spcBef>
                  <a:spcPts val="0"/>
                </a:spcBef>
                <a:spcAft>
                  <a:spcPts val="0"/>
                </a:spcAft>
                <a:buNone/>
              </a:pPr>
              <a:r>
                <a:t/>
              </a:r>
              <a:endParaRPr/>
            </a:p>
          </p:txBody>
        </p:sp>
      </p:grpSp>
      <p:sp>
        <p:nvSpPr>
          <p:cNvPr id="63" name="Google Shape;63;p8"/>
          <p:cNvSpPr txBox="1"/>
          <p:nvPr>
            <p:ph type="title"/>
          </p:nvPr>
        </p:nvSpPr>
        <p:spPr>
          <a:xfrm>
            <a:off x="2584482" y="3629258"/>
            <a:ext cx="24876600" cy="12534300"/>
          </a:xfrm>
          <a:prstGeom prst="rect">
            <a:avLst/>
          </a:prstGeom>
        </p:spPr>
        <p:txBody>
          <a:bodyPr anchorCtr="0" anchor="ctr" bIns="343925" lIns="343925" spcFirstLastPara="1" rIns="343925" wrap="square" tIns="343925"/>
          <a:lstStyle>
            <a:lvl1pPr lvl="0">
              <a:spcBef>
                <a:spcPts val="0"/>
              </a:spcBef>
              <a:spcAft>
                <a:spcPts val="0"/>
              </a:spcAft>
              <a:buClr>
                <a:schemeClr val="lt1"/>
              </a:buClr>
              <a:buSzPts val="13500"/>
              <a:buNone/>
              <a:defRPr sz="13500">
                <a:solidFill>
                  <a:schemeClr val="lt1"/>
                </a:solidFill>
              </a:defRPr>
            </a:lvl1pPr>
            <a:lvl2pPr lvl="1">
              <a:spcBef>
                <a:spcPts val="0"/>
              </a:spcBef>
              <a:spcAft>
                <a:spcPts val="0"/>
              </a:spcAft>
              <a:buClr>
                <a:schemeClr val="lt1"/>
              </a:buClr>
              <a:buSzPts val="13500"/>
              <a:buNone/>
              <a:defRPr sz="13500">
                <a:solidFill>
                  <a:schemeClr val="lt1"/>
                </a:solidFill>
              </a:defRPr>
            </a:lvl2pPr>
            <a:lvl3pPr lvl="2">
              <a:spcBef>
                <a:spcPts val="0"/>
              </a:spcBef>
              <a:spcAft>
                <a:spcPts val="0"/>
              </a:spcAft>
              <a:buClr>
                <a:schemeClr val="lt1"/>
              </a:buClr>
              <a:buSzPts val="13500"/>
              <a:buNone/>
              <a:defRPr sz="13500">
                <a:solidFill>
                  <a:schemeClr val="lt1"/>
                </a:solidFill>
              </a:defRPr>
            </a:lvl3pPr>
            <a:lvl4pPr lvl="3">
              <a:spcBef>
                <a:spcPts val="0"/>
              </a:spcBef>
              <a:spcAft>
                <a:spcPts val="0"/>
              </a:spcAft>
              <a:buClr>
                <a:schemeClr val="lt1"/>
              </a:buClr>
              <a:buSzPts val="13500"/>
              <a:buNone/>
              <a:defRPr sz="13500">
                <a:solidFill>
                  <a:schemeClr val="lt1"/>
                </a:solidFill>
              </a:defRPr>
            </a:lvl4pPr>
            <a:lvl5pPr lvl="4">
              <a:spcBef>
                <a:spcPts val="0"/>
              </a:spcBef>
              <a:spcAft>
                <a:spcPts val="0"/>
              </a:spcAft>
              <a:buClr>
                <a:schemeClr val="lt1"/>
              </a:buClr>
              <a:buSzPts val="13500"/>
              <a:buNone/>
              <a:defRPr sz="13500">
                <a:solidFill>
                  <a:schemeClr val="lt1"/>
                </a:solidFill>
              </a:defRPr>
            </a:lvl5pPr>
            <a:lvl6pPr lvl="5">
              <a:spcBef>
                <a:spcPts val="0"/>
              </a:spcBef>
              <a:spcAft>
                <a:spcPts val="0"/>
              </a:spcAft>
              <a:buClr>
                <a:schemeClr val="lt1"/>
              </a:buClr>
              <a:buSzPts val="13500"/>
              <a:buNone/>
              <a:defRPr sz="13500">
                <a:solidFill>
                  <a:schemeClr val="lt1"/>
                </a:solidFill>
              </a:defRPr>
            </a:lvl6pPr>
            <a:lvl7pPr lvl="6">
              <a:spcBef>
                <a:spcPts val="0"/>
              </a:spcBef>
              <a:spcAft>
                <a:spcPts val="0"/>
              </a:spcAft>
              <a:buClr>
                <a:schemeClr val="lt1"/>
              </a:buClr>
              <a:buSzPts val="13500"/>
              <a:buNone/>
              <a:defRPr sz="13500">
                <a:solidFill>
                  <a:schemeClr val="lt1"/>
                </a:solidFill>
              </a:defRPr>
            </a:lvl7pPr>
            <a:lvl8pPr lvl="7">
              <a:spcBef>
                <a:spcPts val="0"/>
              </a:spcBef>
              <a:spcAft>
                <a:spcPts val="0"/>
              </a:spcAft>
              <a:buClr>
                <a:schemeClr val="lt1"/>
              </a:buClr>
              <a:buSzPts val="13500"/>
              <a:buNone/>
              <a:defRPr sz="13500">
                <a:solidFill>
                  <a:schemeClr val="lt1"/>
                </a:solidFill>
              </a:defRPr>
            </a:lvl8pPr>
            <a:lvl9pPr lvl="8">
              <a:spcBef>
                <a:spcPts val="0"/>
              </a:spcBef>
              <a:spcAft>
                <a:spcPts val="0"/>
              </a:spcAft>
              <a:buClr>
                <a:schemeClr val="lt1"/>
              </a:buClr>
              <a:buSzPts val="13500"/>
              <a:buNone/>
              <a:defRPr sz="13500">
                <a:solidFill>
                  <a:schemeClr val="lt1"/>
                </a:solidFill>
              </a:defRPr>
            </a:lvl9pPr>
          </a:lstStyle>
          <a:p/>
        </p:txBody>
      </p:sp>
      <p:sp>
        <p:nvSpPr>
          <p:cNvPr id="64" name="Google Shape;64;p8"/>
          <p:cNvSpPr txBox="1"/>
          <p:nvPr>
            <p:ph idx="12" type="sldNum"/>
          </p:nvPr>
        </p:nvSpPr>
        <p:spPr>
          <a:xfrm>
            <a:off x="30244593" y="19944964"/>
            <a:ext cx="1944000" cy="1652700"/>
          </a:xfrm>
          <a:prstGeom prst="rect">
            <a:avLst/>
          </a:prstGeom>
        </p:spPr>
        <p:txBody>
          <a:bodyPr anchorCtr="0" anchor="ctr" bIns="343925" lIns="343925" spcFirstLastPara="1" rIns="343925" wrap="square" tIns="3439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p9"/>
          <p:cNvSpPr/>
          <p:nvPr/>
        </p:nvSpPr>
        <p:spPr>
          <a:xfrm>
            <a:off x="0" y="0"/>
            <a:ext cx="16198800" cy="21597900"/>
          </a:xfrm>
          <a:prstGeom prst="rect">
            <a:avLst/>
          </a:prstGeom>
          <a:solidFill>
            <a:schemeClr val="lt2"/>
          </a:solidFill>
          <a:ln>
            <a:noFill/>
          </a:ln>
        </p:spPr>
        <p:txBody>
          <a:bodyPr anchorCtr="0" anchor="ctr" bIns="343925" lIns="343925" spcFirstLastPara="1" rIns="343925" wrap="square" tIns="343925">
            <a:noAutofit/>
          </a:bodyPr>
          <a:lstStyle/>
          <a:p>
            <a:pPr indent="0" lvl="0" marL="0" rtl="0" algn="l">
              <a:spcBef>
                <a:spcPts val="0"/>
              </a:spcBef>
              <a:spcAft>
                <a:spcPts val="0"/>
              </a:spcAft>
              <a:buNone/>
            </a:pPr>
            <a:r>
              <a:t/>
            </a:r>
            <a:endParaRPr/>
          </a:p>
        </p:txBody>
      </p:sp>
      <p:grpSp>
        <p:nvGrpSpPr>
          <p:cNvPr id="67" name="Google Shape;67;p9"/>
          <p:cNvGrpSpPr/>
          <p:nvPr/>
        </p:nvGrpSpPr>
        <p:grpSpPr>
          <a:xfrm>
            <a:off x="2942286" y="5002137"/>
            <a:ext cx="2642318" cy="192427"/>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anchorCtr="0" anchor="ctr" bIns="343925" lIns="343925" spcFirstLastPara="1" rIns="343925" wrap="square" tIns="343925">
              <a:noAutofit/>
            </a:bodyPr>
            <a:lstStyle/>
            <a:p>
              <a:pPr indent="0" lvl="0" marL="0" rtl="0" algn="l">
                <a:spcBef>
                  <a:spcPts val="0"/>
                </a:spcBef>
                <a:spcAft>
                  <a:spcPts val="0"/>
                </a:spcAft>
                <a:buNone/>
              </a:pPr>
              <a:r>
                <a:t/>
              </a: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anchorCtr="0" anchor="ctr" bIns="343925" lIns="343925" spcFirstLastPara="1" rIns="343925" wrap="square" tIns="343925">
              <a:noAutofit/>
            </a:bodyPr>
            <a:lstStyle/>
            <a:p>
              <a:pPr indent="0" lvl="0" marL="0" rtl="0" algn="l">
                <a:spcBef>
                  <a:spcPts val="0"/>
                </a:spcBef>
                <a:spcAft>
                  <a:spcPts val="0"/>
                </a:spcAft>
                <a:buNone/>
              </a:pPr>
              <a:r>
                <a:t/>
              </a:r>
              <a:endParaRPr/>
            </a:p>
          </p:txBody>
        </p:sp>
      </p:grpSp>
      <p:sp>
        <p:nvSpPr>
          <p:cNvPr id="70" name="Google Shape;70;p9"/>
          <p:cNvSpPr txBox="1"/>
          <p:nvPr>
            <p:ph type="title"/>
          </p:nvPr>
        </p:nvSpPr>
        <p:spPr>
          <a:xfrm>
            <a:off x="2586431" y="5537106"/>
            <a:ext cx="11695200" cy="7084800"/>
          </a:xfrm>
          <a:prstGeom prst="rect">
            <a:avLst/>
          </a:prstGeom>
        </p:spPr>
        <p:txBody>
          <a:bodyPr anchorCtr="0" anchor="t" bIns="343925" lIns="343925" spcFirstLastPara="1" rIns="343925" wrap="square" tIns="343925"/>
          <a:lstStyle>
            <a:lvl1pPr lvl="0">
              <a:spcBef>
                <a:spcPts val="0"/>
              </a:spcBef>
              <a:spcAft>
                <a:spcPts val="0"/>
              </a:spcAft>
              <a:buClr>
                <a:schemeClr val="dk2"/>
              </a:buClr>
              <a:buSzPts val="9800"/>
              <a:buNone/>
              <a:defRPr sz="9800">
                <a:solidFill>
                  <a:schemeClr val="dk2"/>
                </a:solidFill>
              </a:defRPr>
            </a:lvl1pPr>
            <a:lvl2pPr lvl="1">
              <a:spcBef>
                <a:spcPts val="0"/>
              </a:spcBef>
              <a:spcAft>
                <a:spcPts val="0"/>
              </a:spcAft>
              <a:buClr>
                <a:schemeClr val="dk2"/>
              </a:buClr>
              <a:buSzPts val="9800"/>
              <a:buNone/>
              <a:defRPr sz="9800">
                <a:solidFill>
                  <a:schemeClr val="dk2"/>
                </a:solidFill>
              </a:defRPr>
            </a:lvl2pPr>
            <a:lvl3pPr lvl="2">
              <a:spcBef>
                <a:spcPts val="0"/>
              </a:spcBef>
              <a:spcAft>
                <a:spcPts val="0"/>
              </a:spcAft>
              <a:buClr>
                <a:schemeClr val="dk2"/>
              </a:buClr>
              <a:buSzPts val="9800"/>
              <a:buNone/>
              <a:defRPr sz="9800">
                <a:solidFill>
                  <a:schemeClr val="dk2"/>
                </a:solidFill>
              </a:defRPr>
            </a:lvl3pPr>
            <a:lvl4pPr lvl="3">
              <a:spcBef>
                <a:spcPts val="0"/>
              </a:spcBef>
              <a:spcAft>
                <a:spcPts val="0"/>
              </a:spcAft>
              <a:buClr>
                <a:schemeClr val="dk2"/>
              </a:buClr>
              <a:buSzPts val="9800"/>
              <a:buNone/>
              <a:defRPr sz="9800">
                <a:solidFill>
                  <a:schemeClr val="dk2"/>
                </a:solidFill>
              </a:defRPr>
            </a:lvl4pPr>
            <a:lvl5pPr lvl="4">
              <a:spcBef>
                <a:spcPts val="0"/>
              </a:spcBef>
              <a:spcAft>
                <a:spcPts val="0"/>
              </a:spcAft>
              <a:buClr>
                <a:schemeClr val="dk2"/>
              </a:buClr>
              <a:buSzPts val="9800"/>
              <a:buNone/>
              <a:defRPr sz="9800">
                <a:solidFill>
                  <a:schemeClr val="dk2"/>
                </a:solidFill>
              </a:defRPr>
            </a:lvl5pPr>
            <a:lvl6pPr lvl="5">
              <a:spcBef>
                <a:spcPts val="0"/>
              </a:spcBef>
              <a:spcAft>
                <a:spcPts val="0"/>
              </a:spcAft>
              <a:buClr>
                <a:schemeClr val="dk2"/>
              </a:buClr>
              <a:buSzPts val="9800"/>
              <a:buNone/>
              <a:defRPr sz="9800">
                <a:solidFill>
                  <a:schemeClr val="dk2"/>
                </a:solidFill>
              </a:defRPr>
            </a:lvl6pPr>
            <a:lvl7pPr lvl="6">
              <a:spcBef>
                <a:spcPts val="0"/>
              </a:spcBef>
              <a:spcAft>
                <a:spcPts val="0"/>
              </a:spcAft>
              <a:buClr>
                <a:schemeClr val="dk2"/>
              </a:buClr>
              <a:buSzPts val="9800"/>
              <a:buNone/>
              <a:defRPr sz="9800">
                <a:solidFill>
                  <a:schemeClr val="dk2"/>
                </a:solidFill>
              </a:defRPr>
            </a:lvl7pPr>
            <a:lvl8pPr lvl="7">
              <a:spcBef>
                <a:spcPts val="0"/>
              </a:spcBef>
              <a:spcAft>
                <a:spcPts val="0"/>
              </a:spcAft>
              <a:buClr>
                <a:schemeClr val="dk2"/>
              </a:buClr>
              <a:buSzPts val="9800"/>
              <a:buNone/>
              <a:defRPr sz="9800">
                <a:solidFill>
                  <a:schemeClr val="dk2"/>
                </a:solidFill>
              </a:defRPr>
            </a:lvl8pPr>
            <a:lvl9pPr lvl="8">
              <a:spcBef>
                <a:spcPts val="0"/>
              </a:spcBef>
              <a:spcAft>
                <a:spcPts val="0"/>
              </a:spcAft>
              <a:buClr>
                <a:schemeClr val="dk2"/>
              </a:buClr>
              <a:buSzPts val="9800"/>
              <a:buNone/>
              <a:defRPr sz="9800">
                <a:solidFill>
                  <a:schemeClr val="dk2"/>
                </a:solidFill>
              </a:defRPr>
            </a:lvl9pPr>
          </a:lstStyle>
          <a:p/>
        </p:txBody>
      </p:sp>
      <p:sp>
        <p:nvSpPr>
          <p:cNvPr id="71" name="Google Shape;71;p9"/>
          <p:cNvSpPr txBox="1"/>
          <p:nvPr>
            <p:ph idx="1" type="subTitle"/>
          </p:nvPr>
        </p:nvSpPr>
        <p:spPr>
          <a:xfrm>
            <a:off x="2568538" y="13275470"/>
            <a:ext cx="11695200" cy="3187200"/>
          </a:xfrm>
          <a:prstGeom prst="rect">
            <a:avLst/>
          </a:prstGeom>
        </p:spPr>
        <p:txBody>
          <a:bodyPr anchorCtr="0" anchor="t" bIns="343925" lIns="343925" spcFirstLastPara="1" rIns="343925" wrap="square" tIns="343925"/>
          <a:lstStyle>
            <a:lvl1pPr lvl="0">
              <a:lnSpc>
                <a:spcPct val="100000"/>
              </a:lnSpc>
              <a:spcBef>
                <a:spcPts val="0"/>
              </a:spcBef>
              <a:spcAft>
                <a:spcPts val="0"/>
              </a:spcAft>
              <a:buSzPts val="6000"/>
              <a:buNone/>
              <a:defRPr sz="6000"/>
            </a:lvl1pPr>
            <a:lvl2pPr lvl="1">
              <a:lnSpc>
                <a:spcPct val="100000"/>
              </a:lnSpc>
              <a:spcBef>
                <a:spcPts val="0"/>
              </a:spcBef>
              <a:spcAft>
                <a:spcPts val="0"/>
              </a:spcAft>
              <a:buSzPts val="6000"/>
              <a:buNone/>
              <a:defRPr sz="6000"/>
            </a:lvl2pPr>
            <a:lvl3pPr lvl="2">
              <a:lnSpc>
                <a:spcPct val="100000"/>
              </a:lnSpc>
              <a:spcBef>
                <a:spcPts val="0"/>
              </a:spcBef>
              <a:spcAft>
                <a:spcPts val="0"/>
              </a:spcAft>
              <a:buSzPts val="6000"/>
              <a:buNone/>
              <a:defRPr sz="6000"/>
            </a:lvl3pPr>
            <a:lvl4pPr lvl="3">
              <a:lnSpc>
                <a:spcPct val="100000"/>
              </a:lnSpc>
              <a:spcBef>
                <a:spcPts val="0"/>
              </a:spcBef>
              <a:spcAft>
                <a:spcPts val="0"/>
              </a:spcAft>
              <a:buSzPts val="6000"/>
              <a:buNone/>
              <a:defRPr sz="6000"/>
            </a:lvl4pPr>
            <a:lvl5pPr lvl="4">
              <a:lnSpc>
                <a:spcPct val="100000"/>
              </a:lnSpc>
              <a:spcBef>
                <a:spcPts val="0"/>
              </a:spcBef>
              <a:spcAft>
                <a:spcPts val="0"/>
              </a:spcAft>
              <a:buSzPts val="6000"/>
              <a:buNone/>
              <a:defRPr sz="6000"/>
            </a:lvl5pPr>
            <a:lvl6pPr lvl="5">
              <a:lnSpc>
                <a:spcPct val="100000"/>
              </a:lnSpc>
              <a:spcBef>
                <a:spcPts val="0"/>
              </a:spcBef>
              <a:spcAft>
                <a:spcPts val="0"/>
              </a:spcAft>
              <a:buSzPts val="6000"/>
              <a:buNone/>
              <a:defRPr sz="6000"/>
            </a:lvl6pPr>
            <a:lvl7pPr lvl="6">
              <a:lnSpc>
                <a:spcPct val="100000"/>
              </a:lnSpc>
              <a:spcBef>
                <a:spcPts val="0"/>
              </a:spcBef>
              <a:spcAft>
                <a:spcPts val="0"/>
              </a:spcAft>
              <a:buSzPts val="6000"/>
              <a:buNone/>
              <a:defRPr sz="6000"/>
            </a:lvl7pPr>
            <a:lvl8pPr lvl="7">
              <a:lnSpc>
                <a:spcPct val="100000"/>
              </a:lnSpc>
              <a:spcBef>
                <a:spcPts val="0"/>
              </a:spcBef>
              <a:spcAft>
                <a:spcPts val="0"/>
              </a:spcAft>
              <a:buSzPts val="6000"/>
              <a:buNone/>
              <a:defRPr sz="6000"/>
            </a:lvl8pPr>
            <a:lvl9pPr lvl="8">
              <a:lnSpc>
                <a:spcPct val="100000"/>
              </a:lnSpc>
              <a:spcBef>
                <a:spcPts val="0"/>
              </a:spcBef>
              <a:spcAft>
                <a:spcPts val="0"/>
              </a:spcAft>
              <a:buSzPts val="6000"/>
              <a:buNone/>
              <a:defRPr sz="6000"/>
            </a:lvl9pPr>
          </a:lstStyle>
          <a:p/>
        </p:txBody>
      </p:sp>
      <p:sp>
        <p:nvSpPr>
          <p:cNvPr id="72" name="Google Shape;72;p9"/>
          <p:cNvSpPr txBox="1"/>
          <p:nvPr>
            <p:ph idx="2" type="body"/>
          </p:nvPr>
        </p:nvSpPr>
        <p:spPr>
          <a:xfrm>
            <a:off x="18332567" y="5679769"/>
            <a:ext cx="11955600" cy="12704400"/>
          </a:xfrm>
          <a:prstGeom prst="rect">
            <a:avLst/>
          </a:prstGeom>
        </p:spPr>
        <p:txBody>
          <a:bodyPr anchorCtr="0" anchor="t" bIns="343925" lIns="343925" spcFirstLastPara="1" rIns="343925" wrap="square" tIns="343925"/>
          <a:lstStyle>
            <a:lvl1pPr indent="-539750" lvl="0" marL="457200">
              <a:spcBef>
                <a:spcPts val="0"/>
              </a:spcBef>
              <a:spcAft>
                <a:spcPts val="0"/>
              </a:spcAft>
              <a:buSzPts val="4900"/>
              <a:buChar char="●"/>
              <a:defRPr/>
            </a:lvl1pPr>
            <a:lvl2pPr indent="-488950" lvl="1" marL="914400">
              <a:spcBef>
                <a:spcPts val="6000"/>
              </a:spcBef>
              <a:spcAft>
                <a:spcPts val="0"/>
              </a:spcAft>
              <a:buSzPts val="4100"/>
              <a:buChar char="○"/>
              <a:defRPr/>
            </a:lvl2pPr>
            <a:lvl3pPr indent="-488950" lvl="2" marL="1371600">
              <a:spcBef>
                <a:spcPts val="6000"/>
              </a:spcBef>
              <a:spcAft>
                <a:spcPts val="0"/>
              </a:spcAft>
              <a:buSzPts val="4100"/>
              <a:buChar char="■"/>
              <a:defRPr/>
            </a:lvl3pPr>
            <a:lvl4pPr indent="-488950" lvl="3" marL="1828800">
              <a:spcBef>
                <a:spcPts val="6000"/>
              </a:spcBef>
              <a:spcAft>
                <a:spcPts val="0"/>
              </a:spcAft>
              <a:buSzPts val="4100"/>
              <a:buChar char="●"/>
              <a:defRPr/>
            </a:lvl4pPr>
            <a:lvl5pPr indent="-488950" lvl="4" marL="2286000">
              <a:spcBef>
                <a:spcPts val="6000"/>
              </a:spcBef>
              <a:spcAft>
                <a:spcPts val="0"/>
              </a:spcAft>
              <a:buSzPts val="4100"/>
              <a:buChar char="○"/>
              <a:defRPr/>
            </a:lvl5pPr>
            <a:lvl6pPr indent="-488950" lvl="5" marL="2743200">
              <a:spcBef>
                <a:spcPts val="6000"/>
              </a:spcBef>
              <a:spcAft>
                <a:spcPts val="0"/>
              </a:spcAft>
              <a:buSzPts val="4100"/>
              <a:buChar char="■"/>
              <a:defRPr/>
            </a:lvl6pPr>
            <a:lvl7pPr indent="-488950" lvl="6" marL="3200400">
              <a:spcBef>
                <a:spcPts val="6000"/>
              </a:spcBef>
              <a:spcAft>
                <a:spcPts val="0"/>
              </a:spcAft>
              <a:buSzPts val="4100"/>
              <a:buChar char="●"/>
              <a:defRPr/>
            </a:lvl7pPr>
            <a:lvl8pPr indent="-488950" lvl="7" marL="3657600">
              <a:spcBef>
                <a:spcPts val="6000"/>
              </a:spcBef>
              <a:spcAft>
                <a:spcPts val="0"/>
              </a:spcAft>
              <a:buSzPts val="4100"/>
              <a:buChar char="○"/>
              <a:defRPr/>
            </a:lvl8pPr>
            <a:lvl9pPr indent="-488950" lvl="8" marL="4114800">
              <a:spcBef>
                <a:spcPts val="6000"/>
              </a:spcBef>
              <a:spcAft>
                <a:spcPts val="6000"/>
              </a:spcAft>
              <a:buSzPts val="4100"/>
              <a:buChar char="■"/>
              <a:defRPr/>
            </a:lvl9pPr>
          </a:lstStyle>
          <a:p/>
        </p:txBody>
      </p:sp>
      <p:sp>
        <p:nvSpPr>
          <p:cNvPr id="73" name="Google Shape;73;p9"/>
          <p:cNvSpPr txBox="1"/>
          <p:nvPr>
            <p:ph idx="12" type="sldNum"/>
          </p:nvPr>
        </p:nvSpPr>
        <p:spPr>
          <a:xfrm>
            <a:off x="30244593" y="19944964"/>
            <a:ext cx="1944000" cy="1652700"/>
          </a:xfrm>
          <a:prstGeom prst="rect">
            <a:avLst/>
          </a:prstGeom>
        </p:spPr>
        <p:txBody>
          <a:bodyPr anchorCtr="0" anchor="ctr" bIns="343925" lIns="343925" spcFirstLastPara="1" rIns="343925" wrap="square" tIns="3439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4" name="Shape 74"/>
        <p:cNvGrpSpPr/>
        <p:nvPr/>
      </p:nvGrpSpPr>
      <p:grpSpPr>
        <a:xfrm>
          <a:off x="0" y="0"/>
          <a:ext cx="0" cy="0"/>
          <a:chOff x="0" y="0"/>
          <a:chExt cx="0" cy="0"/>
        </a:xfrm>
      </p:grpSpPr>
      <p:sp>
        <p:nvSpPr>
          <p:cNvPr id="75" name="Google Shape;75;p10"/>
          <p:cNvSpPr txBox="1"/>
          <p:nvPr>
            <p:ph idx="1" type="body"/>
          </p:nvPr>
        </p:nvSpPr>
        <p:spPr>
          <a:xfrm>
            <a:off x="2568538" y="18360656"/>
            <a:ext cx="27272400" cy="1933800"/>
          </a:xfrm>
          <a:prstGeom prst="rect">
            <a:avLst/>
          </a:prstGeom>
        </p:spPr>
        <p:txBody>
          <a:bodyPr anchorCtr="0" anchor="ctr" bIns="343925" lIns="343925" spcFirstLastPara="1" rIns="343925" wrap="square" tIns="343925"/>
          <a:lstStyle>
            <a:lvl1pPr indent="-228600" lvl="0" marL="457200">
              <a:lnSpc>
                <a:spcPct val="100000"/>
              </a:lnSpc>
              <a:spcBef>
                <a:spcPts val="0"/>
              </a:spcBef>
              <a:spcAft>
                <a:spcPts val="0"/>
              </a:spcAft>
              <a:buSzPts val="4900"/>
              <a:buNone/>
              <a:defRPr/>
            </a:lvl1pPr>
          </a:lstStyle>
          <a:p/>
        </p:txBody>
      </p:sp>
      <p:sp>
        <p:nvSpPr>
          <p:cNvPr id="76" name="Google Shape;76;p10"/>
          <p:cNvSpPr txBox="1"/>
          <p:nvPr>
            <p:ph idx="12" type="sldNum"/>
          </p:nvPr>
        </p:nvSpPr>
        <p:spPr>
          <a:xfrm>
            <a:off x="30244593" y="19944964"/>
            <a:ext cx="1944000" cy="1652700"/>
          </a:xfrm>
          <a:prstGeom prst="rect">
            <a:avLst/>
          </a:prstGeom>
        </p:spPr>
        <p:txBody>
          <a:bodyPr anchorCtr="0" anchor="ctr" bIns="343925" lIns="343925" spcFirstLastPara="1" rIns="343925" wrap="square" tIns="3439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104370" y="1868692"/>
            <a:ext cx="30189000" cy="2404800"/>
          </a:xfrm>
          <a:prstGeom prst="rect">
            <a:avLst/>
          </a:prstGeom>
          <a:noFill/>
          <a:ln>
            <a:noFill/>
          </a:ln>
        </p:spPr>
        <p:txBody>
          <a:bodyPr anchorCtr="0" anchor="t" bIns="343925" lIns="343925" spcFirstLastPara="1" rIns="343925" wrap="square" tIns="343925"/>
          <a:lstStyle>
            <a:lvl1pPr lvl="0">
              <a:spcBef>
                <a:spcPts val="0"/>
              </a:spcBef>
              <a:spcAft>
                <a:spcPts val="0"/>
              </a:spcAft>
              <a:buSzPts val="10500"/>
              <a:buFont typeface="Raleway"/>
              <a:buNone/>
              <a:defRPr b="1" sz="10500">
                <a:latin typeface="Raleway"/>
                <a:ea typeface="Raleway"/>
                <a:cs typeface="Raleway"/>
                <a:sym typeface="Raleway"/>
              </a:defRPr>
            </a:lvl1pPr>
            <a:lvl2pPr lvl="1">
              <a:spcBef>
                <a:spcPts val="0"/>
              </a:spcBef>
              <a:spcAft>
                <a:spcPts val="0"/>
              </a:spcAft>
              <a:buSzPts val="10500"/>
              <a:buFont typeface="Raleway"/>
              <a:buNone/>
              <a:defRPr b="1" sz="10500">
                <a:latin typeface="Raleway"/>
                <a:ea typeface="Raleway"/>
                <a:cs typeface="Raleway"/>
                <a:sym typeface="Raleway"/>
              </a:defRPr>
            </a:lvl2pPr>
            <a:lvl3pPr lvl="2">
              <a:spcBef>
                <a:spcPts val="0"/>
              </a:spcBef>
              <a:spcAft>
                <a:spcPts val="0"/>
              </a:spcAft>
              <a:buSzPts val="10500"/>
              <a:buFont typeface="Raleway"/>
              <a:buNone/>
              <a:defRPr b="1" sz="10500">
                <a:latin typeface="Raleway"/>
                <a:ea typeface="Raleway"/>
                <a:cs typeface="Raleway"/>
                <a:sym typeface="Raleway"/>
              </a:defRPr>
            </a:lvl3pPr>
            <a:lvl4pPr lvl="3">
              <a:spcBef>
                <a:spcPts val="0"/>
              </a:spcBef>
              <a:spcAft>
                <a:spcPts val="0"/>
              </a:spcAft>
              <a:buSzPts val="10500"/>
              <a:buFont typeface="Raleway"/>
              <a:buNone/>
              <a:defRPr b="1" sz="10500">
                <a:latin typeface="Raleway"/>
                <a:ea typeface="Raleway"/>
                <a:cs typeface="Raleway"/>
                <a:sym typeface="Raleway"/>
              </a:defRPr>
            </a:lvl4pPr>
            <a:lvl5pPr lvl="4">
              <a:spcBef>
                <a:spcPts val="0"/>
              </a:spcBef>
              <a:spcAft>
                <a:spcPts val="0"/>
              </a:spcAft>
              <a:buSzPts val="10500"/>
              <a:buFont typeface="Raleway"/>
              <a:buNone/>
              <a:defRPr b="1" sz="10500">
                <a:latin typeface="Raleway"/>
                <a:ea typeface="Raleway"/>
                <a:cs typeface="Raleway"/>
                <a:sym typeface="Raleway"/>
              </a:defRPr>
            </a:lvl5pPr>
            <a:lvl6pPr lvl="5">
              <a:spcBef>
                <a:spcPts val="0"/>
              </a:spcBef>
              <a:spcAft>
                <a:spcPts val="0"/>
              </a:spcAft>
              <a:buSzPts val="10500"/>
              <a:buFont typeface="Raleway"/>
              <a:buNone/>
              <a:defRPr b="1" sz="10500">
                <a:latin typeface="Raleway"/>
                <a:ea typeface="Raleway"/>
                <a:cs typeface="Raleway"/>
                <a:sym typeface="Raleway"/>
              </a:defRPr>
            </a:lvl6pPr>
            <a:lvl7pPr lvl="6">
              <a:spcBef>
                <a:spcPts val="0"/>
              </a:spcBef>
              <a:spcAft>
                <a:spcPts val="0"/>
              </a:spcAft>
              <a:buSzPts val="10500"/>
              <a:buFont typeface="Raleway"/>
              <a:buNone/>
              <a:defRPr b="1" sz="10500">
                <a:latin typeface="Raleway"/>
                <a:ea typeface="Raleway"/>
                <a:cs typeface="Raleway"/>
                <a:sym typeface="Raleway"/>
              </a:defRPr>
            </a:lvl7pPr>
            <a:lvl8pPr lvl="7">
              <a:spcBef>
                <a:spcPts val="0"/>
              </a:spcBef>
              <a:spcAft>
                <a:spcPts val="0"/>
              </a:spcAft>
              <a:buSzPts val="10500"/>
              <a:buFont typeface="Raleway"/>
              <a:buNone/>
              <a:defRPr b="1" sz="10500">
                <a:latin typeface="Raleway"/>
                <a:ea typeface="Raleway"/>
                <a:cs typeface="Raleway"/>
                <a:sym typeface="Raleway"/>
              </a:defRPr>
            </a:lvl8pPr>
            <a:lvl9pPr lvl="8">
              <a:spcBef>
                <a:spcPts val="0"/>
              </a:spcBef>
              <a:spcAft>
                <a:spcPts val="0"/>
              </a:spcAft>
              <a:buSzPts val="10500"/>
              <a:buFont typeface="Raleway"/>
              <a:buNone/>
              <a:defRPr b="1" sz="10500">
                <a:latin typeface="Raleway"/>
                <a:ea typeface="Raleway"/>
                <a:cs typeface="Raleway"/>
                <a:sym typeface="Raleway"/>
              </a:defRPr>
            </a:lvl9pPr>
          </a:lstStyle>
          <a:p/>
        </p:txBody>
      </p:sp>
      <p:sp>
        <p:nvSpPr>
          <p:cNvPr id="11" name="Google Shape;11;p1"/>
          <p:cNvSpPr txBox="1"/>
          <p:nvPr>
            <p:ph idx="1" type="body"/>
          </p:nvPr>
        </p:nvSpPr>
        <p:spPr>
          <a:xfrm>
            <a:off x="1104370" y="4839325"/>
            <a:ext cx="30189000" cy="14345700"/>
          </a:xfrm>
          <a:prstGeom prst="rect">
            <a:avLst/>
          </a:prstGeom>
          <a:noFill/>
          <a:ln>
            <a:noFill/>
          </a:ln>
        </p:spPr>
        <p:txBody>
          <a:bodyPr anchorCtr="0" anchor="t" bIns="343925" lIns="343925" spcFirstLastPara="1" rIns="343925" wrap="square" tIns="343925"/>
          <a:lstStyle>
            <a:lvl1pPr indent="-539750" lvl="0" marL="457200">
              <a:lnSpc>
                <a:spcPct val="115000"/>
              </a:lnSpc>
              <a:spcBef>
                <a:spcPts val="0"/>
              </a:spcBef>
              <a:spcAft>
                <a:spcPts val="0"/>
              </a:spcAft>
              <a:buClr>
                <a:schemeClr val="accent1"/>
              </a:buClr>
              <a:buSzPts val="4900"/>
              <a:buFont typeface="Lato"/>
              <a:buChar char="●"/>
              <a:defRPr sz="4900">
                <a:solidFill>
                  <a:schemeClr val="accent1"/>
                </a:solidFill>
                <a:latin typeface="Lato"/>
                <a:ea typeface="Lato"/>
                <a:cs typeface="Lato"/>
                <a:sym typeface="Lato"/>
              </a:defRPr>
            </a:lvl1pPr>
            <a:lvl2pPr indent="-488950" lvl="1" marL="914400">
              <a:lnSpc>
                <a:spcPct val="115000"/>
              </a:lnSpc>
              <a:spcBef>
                <a:spcPts val="6000"/>
              </a:spcBef>
              <a:spcAft>
                <a:spcPts val="0"/>
              </a:spcAft>
              <a:buClr>
                <a:schemeClr val="accent1"/>
              </a:buClr>
              <a:buSzPts val="4100"/>
              <a:buFont typeface="Lato"/>
              <a:buChar char="○"/>
              <a:defRPr sz="4100">
                <a:solidFill>
                  <a:schemeClr val="accent1"/>
                </a:solidFill>
                <a:latin typeface="Lato"/>
                <a:ea typeface="Lato"/>
                <a:cs typeface="Lato"/>
                <a:sym typeface="Lato"/>
              </a:defRPr>
            </a:lvl2pPr>
            <a:lvl3pPr indent="-488950" lvl="2" marL="1371600">
              <a:lnSpc>
                <a:spcPct val="115000"/>
              </a:lnSpc>
              <a:spcBef>
                <a:spcPts val="6000"/>
              </a:spcBef>
              <a:spcAft>
                <a:spcPts val="0"/>
              </a:spcAft>
              <a:buClr>
                <a:schemeClr val="accent1"/>
              </a:buClr>
              <a:buSzPts val="4100"/>
              <a:buFont typeface="Lato"/>
              <a:buChar char="■"/>
              <a:defRPr sz="4100">
                <a:solidFill>
                  <a:schemeClr val="accent1"/>
                </a:solidFill>
                <a:latin typeface="Lato"/>
                <a:ea typeface="Lato"/>
                <a:cs typeface="Lato"/>
                <a:sym typeface="Lato"/>
              </a:defRPr>
            </a:lvl3pPr>
            <a:lvl4pPr indent="-488950" lvl="3" marL="1828800">
              <a:lnSpc>
                <a:spcPct val="115000"/>
              </a:lnSpc>
              <a:spcBef>
                <a:spcPts val="6000"/>
              </a:spcBef>
              <a:spcAft>
                <a:spcPts val="0"/>
              </a:spcAft>
              <a:buClr>
                <a:schemeClr val="accent1"/>
              </a:buClr>
              <a:buSzPts val="4100"/>
              <a:buFont typeface="Lato"/>
              <a:buChar char="●"/>
              <a:defRPr sz="4100">
                <a:solidFill>
                  <a:schemeClr val="accent1"/>
                </a:solidFill>
                <a:latin typeface="Lato"/>
                <a:ea typeface="Lato"/>
                <a:cs typeface="Lato"/>
                <a:sym typeface="Lato"/>
              </a:defRPr>
            </a:lvl4pPr>
            <a:lvl5pPr indent="-488950" lvl="4" marL="2286000">
              <a:lnSpc>
                <a:spcPct val="115000"/>
              </a:lnSpc>
              <a:spcBef>
                <a:spcPts val="6000"/>
              </a:spcBef>
              <a:spcAft>
                <a:spcPts val="0"/>
              </a:spcAft>
              <a:buClr>
                <a:schemeClr val="accent1"/>
              </a:buClr>
              <a:buSzPts val="4100"/>
              <a:buFont typeface="Lato"/>
              <a:buChar char="○"/>
              <a:defRPr sz="4100">
                <a:solidFill>
                  <a:schemeClr val="accent1"/>
                </a:solidFill>
                <a:latin typeface="Lato"/>
                <a:ea typeface="Lato"/>
                <a:cs typeface="Lato"/>
                <a:sym typeface="Lato"/>
              </a:defRPr>
            </a:lvl5pPr>
            <a:lvl6pPr indent="-488950" lvl="5" marL="2743200">
              <a:lnSpc>
                <a:spcPct val="115000"/>
              </a:lnSpc>
              <a:spcBef>
                <a:spcPts val="6000"/>
              </a:spcBef>
              <a:spcAft>
                <a:spcPts val="0"/>
              </a:spcAft>
              <a:buClr>
                <a:schemeClr val="accent1"/>
              </a:buClr>
              <a:buSzPts val="4100"/>
              <a:buFont typeface="Lato"/>
              <a:buChar char="■"/>
              <a:defRPr sz="4100">
                <a:solidFill>
                  <a:schemeClr val="accent1"/>
                </a:solidFill>
                <a:latin typeface="Lato"/>
                <a:ea typeface="Lato"/>
                <a:cs typeface="Lato"/>
                <a:sym typeface="Lato"/>
              </a:defRPr>
            </a:lvl6pPr>
            <a:lvl7pPr indent="-488950" lvl="6" marL="3200400">
              <a:lnSpc>
                <a:spcPct val="115000"/>
              </a:lnSpc>
              <a:spcBef>
                <a:spcPts val="6000"/>
              </a:spcBef>
              <a:spcAft>
                <a:spcPts val="0"/>
              </a:spcAft>
              <a:buClr>
                <a:schemeClr val="accent1"/>
              </a:buClr>
              <a:buSzPts val="4100"/>
              <a:buFont typeface="Lato"/>
              <a:buChar char="●"/>
              <a:defRPr sz="4100">
                <a:solidFill>
                  <a:schemeClr val="accent1"/>
                </a:solidFill>
                <a:latin typeface="Lato"/>
                <a:ea typeface="Lato"/>
                <a:cs typeface="Lato"/>
                <a:sym typeface="Lato"/>
              </a:defRPr>
            </a:lvl7pPr>
            <a:lvl8pPr indent="-488950" lvl="7" marL="3657600">
              <a:lnSpc>
                <a:spcPct val="115000"/>
              </a:lnSpc>
              <a:spcBef>
                <a:spcPts val="6000"/>
              </a:spcBef>
              <a:spcAft>
                <a:spcPts val="0"/>
              </a:spcAft>
              <a:buClr>
                <a:schemeClr val="accent1"/>
              </a:buClr>
              <a:buSzPts val="4100"/>
              <a:buFont typeface="Lato"/>
              <a:buChar char="○"/>
              <a:defRPr sz="4100">
                <a:solidFill>
                  <a:schemeClr val="accent1"/>
                </a:solidFill>
                <a:latin typeface="Lato"/>
                <a:ea typeface="Lato"/>
                <a:cs typeface="Lato"/>
                <a:sym typeface="Lato"/>
              </a:defRPr>
            </a:lvl8pPr>
            <a:lvl9pPr indent="-488950" lvl="8" marL="4114800">
              <a:lnSpc>
                <a:spcPct val="115000"/>
              </a:lnSpc>
              <a:spcBef>
                <a:spcPts val="6000"/>
              </a:spcBef>
              <a:spcAft>
                <a:spcPts val="6000"/>
              </a:spcAft>
              <a:buClr>
                <a:schemeClr val="accent1"/>
              </a:buClr>
              <a:buSzPts val="4100"/>
              <a:buFont typeface="Lato"/>
              <a:buChar char="■"/>
              <a:defRPr sz="4100">
                <a:solidFill>
                  <a:schemeClr val="accent1"/>
                </a:solidFill>
                <a:latin typeface="Lato"/>
                <a:ea typeface="Lato"/>
                <a:cs typeface="Lato"/>
                <a:sym typeface="Lato"/>
              </a:defRPr>
            </a:lvl9pPr>
          </a:lstStyle>
          <a:p/>
        </p:txBody>
      </p:sp>
      <p:sp>
        <p:nvSpPr>
          <p:cNvPr id="12" name="Google Shape;12;p1"/>
          <p:cNvSpPr txBox="1"/>
          <p:nvPr>
            <p:ph idx="12" type="sldNum"/>
          </p:nvPr>
        </p:nvSpPr>
        <p:spPr>
          <a:xfrm>
            <a:off x="30244593" y="19944964"/>
            <a:ext cx="1944000" cy="1652700"/>
          </a:xfrm>
          <a:prstGeom prst="rect">
            <a:avLst/>
          </a:prstGeom>
          <a:noFill/>
          <a:ln>
            <a:noFill/>
          </a:ln>
        </p:spPr>
        <p:txBody>
          <a:bodyPr anchorCtr="0" anchor="ctr" bIns="343925" lIns="343925" spcFirstLastPara="1" rIns="343925" wrap="square" tIns="343925">
            <a:noAutofit/>
          </a:bodyPr>
          <a:lstStyle>
            <a:lvl1pPr lvl="0" algn="r">
              <a:buNone/>
              <a:defRPr sz="3800">
                <a:solidFill>
                  <a:schemeClr val="accent1"/>
                </a:solidFill>
                <a:latin typeface="Lato"/>
                <a:ea typeface="Lato"/>
                <a:cs typeface="Lato"/>
                <a:sym typeface="Lato"/>
              </a:defRPr>
            </a:lvl1pPr>
            <a:lvl2pPr lvl="1" algn="r">
              <a:buNone/>
              <a:defRPr sz="3800">
                <a:solidFill>
                  <a:schemeClr val="accent1"/>
                </a:solidFill>
                <a:latin typeface="Lato"/>
                <a:ea typeface="Lato"/>
                <a:cs typeface="Lato"/>
                <a:sym typeface="Lato"/>
              </a:defRPr>
            </a:lvl2pPr>
            <a:lvl3pPr lvl="2" algn="r">
              <a:buNone/>
              <a:defRPr sz="3800">
                <a:solidFill>
                  <a:schemeClr val="accent1"/>
                </a:solidFill>
                <a:latin typeface="Lato"/>
                <a:ea typeface="Lato"/>
                <a:cs typeface="Lato"/>
                <a:sym typeface="Lato"/>
              </a:defRPr>
            </a:lvl3pPr>
            <a:lvl4pPr lvl="3" algn="r">
              <a:buNone/>
              <a:defRPr sz="3800">
                <a:solidFill>
                  <a:schemeClr val="accent1"/>
                </a:solidFill>
                <a:latin typeface="Lato"/>
                <a:ea typeface="Lato"/>
                <a:cs typeface="Lato"/>
                <a:sym typeface="Lato"/>
              </a:defRPr>
            </a:lvl4pPr>
            <a:lvl5pPr lvl="4" algn="r">
              <a:buNone/>
              <a:defRPr sz="3800">
                <a:solidFill>
                  <a:schemeClr val="accent1"/>
                </a:solidFill>
                <a:latin typeface="Lato"/>
                <a:ea typeface="Lato"/>
                <a:cs typeface="Lato"/>
                <a:sym typeface="Lato"/>
              </a:defRPr>
            </a:lvl5pPr>
            <a:lvl6pPr lvl="5" algn="r">
              <a:buNone/>
              <a:defRPr sz="3800">
                <a:solidFill>
                  <a:schemeClr val="accent1"/>
                </a:solidFill>
                <a:latin typeface="Lato"/>
                <a:ea typeface="Lato"/>
                <a:cs typeface="Lato"/>
                <a:sym typeface="Lato"/>
              </a:defRPr>
            </a:lvl6pPr>
            <a:lvl7pPr lvl="6" algn="r">
              <a:buNone/>
              <a:defRPr sz="3800">
                <a:solidFill>
                  <a:schemeClr val="accent1"/>
                </a:solidFill>
                <a:latin typeface="Lato"/>
                <a:ea typeface="Lato"/>
                <a:cs typeface="Lato"/>
                <a:sym typeface="Lato"/>
              </a:defRPr>
            </a:lvl7pPr>
            <a:lvl8pPr lvl="7" algn="r">
              <a:buNone/>
              <a:defRPr sz="3800">
                <a:solidFill>
                  <a:schemeClr val="accent1"/>
                </a:solidFill>
                <a:latin typeface="Lato"/>
                <a:ea typeface="Lato"/>
                <a:cs typeface="Lato"/>
                <a:sym typeface="Lato"/>
              </a:defRPr>
            </a:lvl8pPr>
            <a:lvl9pPr lvl="8" algn="r">
              <a:buNone/>
              <a:defRPr sz="38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png"/><Relationship Id="rId10" Type="http://schemas.openxmlformats.org/officeDocument/2006/relationships/image" Target="../media/image5.jpg"/><Relationship Id="rId12" Type="http://schemas.openxmlformats.org/officeDocument/2006/relationships/image" Target="../media/image8.jpg"/><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3.jpg"/><Relationship Id="rId9" Type="http://schemas.openxmlformats.org/officeDocument/2006/relationships/image" Target="../media/image2.png"/><Relationship Id="rId5" Type="http://schemas.openxmlformats.org/officeDocument/2006/relationships/image" Target="../media/image6.jpg"/><Relationship Id="rId6" Type="http://schemas.openxmlformats.org/officeDocument/2006/relationships/image" Target="../media/image1.png"/><Relationship Id="rId7" Type="http://schemas.openxmlformats.org/officeDocument/2006/relationships/image" Target="../media/image9.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19D11"/>
        </a:solidFill>
      </p:bgPr>
    </p:bg>
    <p:spTree>
      <p:nvGrpSpPr>
        <p:cNvPr id="91" name="Shape 91"/>
        <p:cNvGrpSpPr/>
        <p:nvPr/>
      </p:nvGrpSpPr>
      <p:grpSpPr>
        <a:xfrm>
          <a:off x="0" y="0"/>
          <a:ext cx="0" cy="0"/>
          <a:chOff x="0" y="0"/>
          <a:chExt cx="0" cy="0"/>
        </a:xfrm>
      </p:grpSpPr>
      <p:sp>
        <p:nvSpPr>
          <p:cNvPr id="92" name="Google Shape;92;p14"/>
          <p:cNvSpPr/>
          <p:nvPr/>
        </p:nvSpPr>
        <p:spPr>
          <a:xfrm>
            <a:off x="8903025" y="3998925"/>
            <a:ext cx="22834200" cy="17048400"/>
          </a:xfrm>
          <a:prstGeom prst="corner">
            <a:avLst>
              <a:gd fmla="val 49429" name="adj1"/>
              <a:gd fmla="val 50132" name="adj2"/>
            </a:avLst>
          </a:prstGeom>
          <a:solidFill>
            <a:schemeClr val="lt1"/>
          </a:solidFill>
          <a:ln cap="flat" cmpd="sng" w="22860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a:p>
        </p:txBody>
      </p:sp>
      <p:sp>
        <p:nvSpPr>
          <p:cNvPr id="93" name="Google Shape;93;p14"/>
          <p:cNvSpPr txBox="1"/>
          <p:nvPr/>
        </p:nvSpPr>
        <p:spPr>
          <a:xfrm>
            <a:off x="9349038" y="9019938"/>
            <a:ext cx="7501200" cy="64110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chemeClr val="accent1"/>
              </a:buClr>
              <a:buSzPts val="2800"/>
              <a:buChar char="●"/>
            </a:pPr>
            <a:r>
              <a:rPr b="1" lang="en-US" sz="2800">
                <a:solidFill>
                  <a:schemeClr val="accent1"/>
                </a:solidFill>
              </a:rPr>
              <a:t>Bi-LSTM</a:t>
            </a:r>
            <a:endParaRPr b="1" sz="2800">
              <a:solidFill>
                <a:schemeClr val="accent1"/>
              </a:solidFill>
            </a:endParaRPr>
          </a:p>
          <a:p>
            <a:pPr indent="0" lvl="0" marL="0" rtl="0" algn="l">
              <a:spcBef>
                <a:spcPts val="0"/>
              </a:spcBef>
              <a:spcAft>
                <a:spcPts val="0"/>
              </a:spcAft>
              <a:buNone/>
            </a:pPr>
            <a:r>
              <a:rPr b="1" lang="en-US" sz="2800">
                <a:solidFill>
                  <a:schemeClr val="accent1"/>
                </a:solidFill>
              </a:rPr>
              <a:t>Bi-LSTM can preserves information both from the past and future.</a:t>
            </a:r>
            <a:endParaRPr b="1" sz="2800">
              <a:solidFill>
                <a:schemeClr val="accent1"/>
              </a:solidFill>
            </a:endParaRPr>
          </a:p>
          <a:p>
            <a:pPr indent="0" lvl="0" marL="0" rtl="0" algn="l">
              <a:spcBef>
                <a:spcPts val="0"/>
              </a:spcBef>
              <a:spcAft>
                <a:spcPts val="0"/>
              </a:spcAft>
              <a:buNone/>
            </a:pPr>
            <a:r>
              <a:t/>
            </a:r>
            <a:endParaRPr b="1" sz="2800">
              <a:solidFill>
                <a:schemeClr val="accent1"/>
              </a:solidFill>
            </a:endParaRPr>
          </a:p>
          <a:p>
            <a:pPr indent="0" lvl="0" marL="0" rtl="0" algn="l">
              <a:spcBef>
                <a:spcPts val="0"/>
              </a:spcBef>
              <a:spcAft>
                <a:spcPts val="0"/>
              </a:spcAft>
              <a:buNone/>
            </a:pPr>
            <a:r>
              <a:t/>
            </a:r>
            <a:endParaRPr b="1" sz="2800">
              <a:solidFill>
                <a:schemeClr val="accent1"/>
              </a:solidFill>
            </a:endParaRPr>
          </a:p>
          <a:p>
            <a:pPr indent="0" lvl="0" marL="0" rtl="0" algn="l">
              <a:spcBef>
                <a:spcPts val="0"/>
              </a:spcBef>
              <a:spcAft>
                <a:spcPts val="0"/>
              </a:spcAft>
              <a:buNone/>
            </a:pPr>
            <a:r>
              <a:t/>
            </a:r>
            <a:endParaRPr b="1" sz="2800">
              <a:solidFill>
                <a:schemeClr val="accent1"/>
              </a:solidFill>
            </a:endParaRPr>
          </a:p>
          <a:p>
            <a:pPr indent="0" lvl="0" marL="0" rtl="0" algn="l">
              <a:spcBef>
                <a:spcPts val="0"/>
              </a:spcBef>
              <a:spcAft>
                <a:spcPts val="0"/>
              </a:spcAft>
              <a:buNone/>
            </a:pPr>
            <a:r>
              <a:t/>
            </a:r>
            <a:endParaRPr b="1" sz="2800">
              <a:solidFill>
                <a:schemeClr val="accent1"/>
              </a:solidFill>
            </a:endParaRPr>
          </a:p>
          <a:p>
            <a:pPr indent="0" lvl="0" marL="0" rtl="0" algn="l">
              <a:spcBef>
                <a:spcPts val="0"/>
              </a:spcBef>
              <a:spcAft>
                <a:spcPts val="0"/>
              </a:spcAft>
              <a:buNone/>
            </a:pPr>
            <a:r>
              <a:t/>
            </a:r>
            <a:endParaRPr b="1" sz="2800">
              <a:solidFill>
                <a:schemeClr val="accent1"/>
              </a:solidFill>
            </a:endParaRPr>
          </a:p>
          <a:p>
            <a:pPr indent="0" lvl="0" marL="0" rtl="0" algn="l">
              <a:spcBef>
                <a:spcPts val="0"/>
              </a:spcBef>
              <a:spcAft>
                <a:spcPts val="0"/>
              </a:spcAft>
              <a:buNone/>
            </a:pPr>
            <a:r>
              <a:t/>
            </a:r>
            <a:endParaRPr b="1" sz="2800">
              <a:solidFill>
                <a:schemeClr val="accent1"/>
              </a:solidFill>
            </a:endParaRPr>
          </a:p>
          <a:p>
            <a:pPr indent="0" lvl="0" marL="0" rtl="0" algn="l">
              <a:spcBef>
                <a:spcPts val="0"/>
              </a:spcBef>
              <a:spcAft>
                <a:spcPts val="0"/>
              </a:spcAft>
              <a:buNone/>
            </a:pPr>
            <a:r>
              <a:t/>
            </a:r>
            <a:endParaRPr b="1" sz="2800">
              <a:solidFill>
                <a:schemeClr val="accent1"/>
              </a:solidFill>
            </a:endParaRPr>
          </a:p>
          <a:p>
            <a:pPr indent="0" lvl="0" marL="0" rtl="0" algn="l">
              <a:spcBef>
                <a:spcPts val="0"/>
              </a:spcBef>
              <a:spcAft>
                <a:spcPts val="0"/>
              </a:spcAft>
              <a:buNone/>
            </a:pPr>
            <a:r>
              <a:t/>
            </a:r>
            <a:endParaRPr b="1" sz="2800">
              <a:solidFill>
                <a:schemeClr val="accent1"/>
              </a:solidFill>
            </a:endParaRPr>
          </a:p>
          <a:p>
            <a:pPr indent="0" lvl="0" marL="0" rtl="0" algn="l">
              <a:spcBef>
                <a:spcPts val="0"/>
              </a:spcBef>
              <a:spcAft>
                <a:spcPts val="0"/>
              </a:spcAft>
              <a:buNone/>
            </a:pPr>
            <a:r>
              <a:t/>
            </a:r>
            <a:endParaRPr b="1" sz="2800">
              <a:solidFill>
                <a:schemeClr val="accent1"/>
              </a:solidFill>
            </a:endParaRPr>
          </a:p>
          <a:p>
            <a:pPr indent="0" lvl="0" marL="0" rtl="0" algn="l">
              <a:spcBef>
                <a:spcPts val="0"/>
              </a:spcBef>
              <a:spcAft>
                <a:spcPts val="0"/>
              </a:spcAft>
              <a:buNone/>
            </a:pPr>
            <a:r>
              <a:t/>
            </a:r>
            <a:endParaRPr b="1" sz="2800">
              <a:solidFill>
                <a:schemeClr val="accent1"/>
              </a:solidFill>
            </a:endParaRPr>
          </a:p>
          <a:p>
            <a:pPr indent="-406400" lvl="0" marL="457200" rtl="0" algn="l">
              <a:spcBef>
                <a:spcPts val="0"/>
              </a:spcBef>
              <a:spcAft>
                <a:spcPts val="0"/>
              </a:spcAft>
              <a:buClr>
                <a:schemeClr val="accent1"/>
              </a:buClr>
              <a:buSzPts val="2800"/>
              <a:buChar char="●"/>
            </a:pPr>
            <a:r>
              <a:rPr b="1" lang="en-US" sz="2800">
                <a:solidFill>
                  <a:schemeClr val="accent1"/>
                </a:solidFill>
              </a:rPr>
              <a:t>Local attention</a:t>
            </a:r>
            <a:endParaRPr b="1" sz="2800">
              <a:solidFill>
                <a:schemeClr val="accent1"/>
              </a:solidFill>
            </a:endParaRPr>
          </a:p>
          <a:p>
            <a:pPr indent="0" lvl="0" marL="0" rtl="0" algn="l">
              <a:spcBef>
                <a:spcPts val="0"/>
              </a:spcBef>
              <a:spcAft>
                <a:spcPts val="0"/>
              </a:spcAft>
              <a:buNone/>
            </a:pPr>
            <a:r>
              <a:rPr b="1" lang="en-US" sz="2800">
                <a:solidFill>
                  <a:schemeClr val="accent1"/>
                </a:solidFill>
              </a:rPr>
              <a:t>Using attention mechanism is an effective method to utilize all hidden states’ information in encode layers</a:t>
            </a:r>
            <a:endParaRPr b="1" sz="2800">
              <a:solidFill>
                <a:schemeClr val="accent1"/>
              </a:solidFill>
            </a:endParaRPr>
          </a:p>
          <a:p>
            <a:pPr indent="-406400" lvl="0" marL="457200" rtl="0" algn="l">
              <a:spcBef>
                <a:spcPts val="0"/>
              </a:spcBef>
              <a:spcAft>
                <a:spcPts val="0"/>
              </a:spcAft>
              <a:buClr>
                <a:schemeClr val="accent1"/>
              </a:buClr>
              <a:buSzPts val="2800"/>
              <a:buChar char="●"/>
            </a:pPr>
            <a:r>
              <a:rPr b="1" lang="en-US" sz="2800">
                <a:solidFill>
                  <a:schemeClr val="accent1"/>
                </a:solidFill>
              </a:rPr>
              <a:t>RRA</a:t>
            </a:r>
            <a:endParaRPr b="1" sz="2800">
              <a:solidFill>
                <a:schemeClr val="accent1"/>
              </a:solidFill>
            </a:endParaRPr>
          </a:p>
          <a:p>
            <a:pPr indent="0" lvl="0" marL="0" rtl="0" algn="l">
              <a:spcBef>
                <a:spcPts val="0"/>
              </a:spcBef>
              <a:spcAft>
                <a:spcPts val="0"/>
              </a:spcAft>
              <a:buNone/>
            </a:pPr>
            <a:r>
              <a:rPr b="1" lang="en-US" sz="2800">
                <a:solidFill>
                  <a:schemeClr val="accent1"/>
                </a:solidFill>
              </a:rPr>
              <a:t>It established connections between hidden states which are several steps apart.  The attention over residual connection offers previous hidden states weight selectively ‘attend’ to future states.</a:t>
            </a:r>
            <a:endParaRPr>
              <a:solidFill>
                <a:schemeClr val="accent1"/>
              </a:solidFill>
            </a:endParaRPr>
          </a:p>
          <a:p>
            <a:pPr indent="0" lvl="0" marL="0" rtl="0" algn="l">
              <a:spcBef>
                <a:spcPts val="0"/>
              </a:spcBef>
              <a:spcAft>
                <a:spcPts val="0"/>
              </a:spcAft>
              <a:buNone/>
            </a:pPr>
            <a:r>
              <a:t/>
            </a:r>
            <a:endParaRPr b="1" sz="2800">
              <a:solidFill>
                <a:srgbClr val="212121"/>
              </a:solidFill>
              <a:highlight>
                <a:srgbClr val="FFFFFF"/>
              </a:highlight>
            </a:endParaRPr>
          </a:p>
          <a:p>
            <a:pPr indent="0" lvl="0" marL="0" rtl="0" algn="l">
              <a:spcBef>
                <a:spcPts val="0"/>
              </a:spcBef>
              <a:spcAft>
                <a:spcPts val="0"/>
              </a:spcAft>
              <a:buNone/>
            </a:pPr>
            <a:r>
              <a:t/>
            </a:r>
            <a:endParaRPr b="1" sz="2800"/>
          </a:p>
          <a:p>
            <a:pPr indent="0" lvl="0" marL="0" rtl="0" algn="l">
              <a:spcBef>
                <a:spcPts val="0"/>
              </a:spcBef>
              <a:spcAft>
                <a:spcPts val="0"/>
              </a:spcAft>
              <a:buNone/>
            </a:pPr>
            <a:r>
              <a:t/>
            </a:r>
            <a:endParaRPr b="1" sz="2800"/>
          </a:p>
          <a:p>
            <a:pPr indent="0" lvl="0" marL="0" rtl="0" algn="l">
              <a:spcBef>
                <a:spcPts val="0"/>
              </a:spcBef>
              <a:spcAft>
                <a:spcPts val="0"/>
              </a:spcAft>
              <a:buNone/>
            </a:pPr>
            <a:r>
              <a:t/>
            </a:r>
            <a:endParaRPr b="1" sz="2800"/>
          </a:p>
        </p:txBody>
      </p:sp>
      <p:sp>
        <p:nvSpPr>
          <p:cNvPr id="94" name="Google Shape;94;p14"/>
          <p:cNvSpPr/>
          <p:nvPr/>
        </p:nvSpPr>
        <p:spPr>
          <a:xfrm>
            <a:off x="506214" y="249976"/>
            <a:ext cx="31385400" cy="3449700"/>
          </a:xfrm>
          <a:prstGeom prst="roundRect">
            <a:avLst>
              <a:gd fmla="val 10870" name="adj"/>
            </a:avLst>
          </a:prstGeom>
          <a:solidFill>
            <a:srgbClr val="FFF2BD">
              <a:alpha val="51140"/>
            </a:srgbClr>
          </a:solidFill>
          <a:ln>
            <a:noFill/>
          </a:ln>
        </p:spPr>
        <p:txBody>
          <a:bodyPr anchorCtr="0" anchor="ctr" bIns="32125" lIns="64250" spcFirstLastPara="1" rIns="64250" wrap="square" tIns="32125">
            <a:noAutofit/>
          </a:bodyPr>
          <a:lstStyle/>
          <a:p>
            <a:pPr indent="0" lvl="0" marL="0" marR="0" rtl="0" algn="ctr">
              <a:spcBef>
                <a:spcPts val="0"/>
              </a:spcBef>
              <a:spcAft>
                <a:spcPts val="0"/>
              </a:spcAft>
              <a:buNone/>
            </a:pPr>
            <a:r>
              <a:t/>
            </a:r>
            <a:endParaRPr sz="6000">
              <a:solidFill>
                <a:schemeClr val="lt1"/>
              </a:solidFill>
              <a:latin typeface="Arial"/>
              <a:ea typeface="Arial"/>
              <a:cs typeface="Arial"/>
              <a:sym typeface="Arial"/>
            </a:endParaRPr>
          </a:p>
        </p:txBody>
      </p:sp>
      <p:sp>
        <p:nvSpPr>
          <p:cNvPr id="95" name="Google Shape;95;p14"/>
          <p:cNvSpPr txBox="1"/>
          <p:nvPr/>
        </p:nvSpPr>
        <p:spPr>
          <a:xfrm>
            <a:off x="4653500" y="372800"/>
            <a:ext cx="23090700" cy="2824800"/>
          </a:xfrm>
          <a:prstGeom prst="rect">
            <a:avLst/>
          </a:prstGeom>
          <a:noFill/>
          <a:ln>
            <a:noFill/>
          </a:ln>
        </p:spPr>
        <p:txBody>
          <a:bodyPr anchorCtr="0" anchor="t" bIns="32125" lIns="64250" spcFirstLastPara="1" rIns="64250" wrap="square" tIns="32125">
            <a:noAutofit/>
          </a:bodyPr>
          <a:lstStyle/>
          <a:p>
            <a:pPr indent="0" lvl="0" marL="0" marR="0" rtl="0" algn="ctr">
              <a:spcBef>
                <a:spcPts val="0"/>
              </a:spcBef>
              <a:spcAft>
                <a:spcPts val="0"/>
              </a:spcAft>
              <a:buNone/>
            </a:pPr>
            <a:r>
              <a:rPr b="1" lang="en-US" sz="7200">
                <a:solidFill>
                  <a:schemeClr val="accent1"/>
                </a:solidFill>
                <a:latin typeface="Arial"/>
                <a:ea typeface="Arial"/>
                <a:cs typeface="Arial"/>
                <a:sym typeface="Arial"/>
              </a:rPr>
              <a:t>Abstractive </a:t>
            </a:r>
            <a:r>
              <a:rPr b="1" lang="en-US" sz="7200">
                <a:solidFill>
                  <a:schemeClr val="accent1"/>
                </a:solidFill>
              </a:rPr>
              <a:t>S</a:t>
            </a:r>
            <a:r>
              <a:rPr b="1" lang="en-US" sz="7200">
                <a:solidFill>
                  <a:schemeClr val="accent1"/>
                </a:solidFill>
                <a:latin typeface="Arial"/>
                <a:ea typeface="Arial"/>
                <a:cs typeface="Arial"/>
                <a:sym typeface="Arial"/>
              </a:rPr>
              <a:t>ummarization </a:t>
            </a:r>
            <a:r>
              <a:rPr b="1" lang="en-US" sz="7200">
                <a:solidFill>
                  <a:schemeClr val="accent1"/>
                </a:solidFill>
              </a:rPr>
              <a:t>on Amazon Review</a:t>
            </a:r>
            <a:r>
              <a:rPr b="1" lang="en-US" sz="7200">
                <a:solidFill>
                  <a:schemeClr val="accent1"/>
                </a:solidFill>
                <a:latin typeface="Arial"/>
                <a:ea typeface="Arial"/>
                <a:cs typeface="Arial"/>
                <a:sym typeface="Arial"/>
              </a:rPr>
              <a:t> </a:t>
            </a:r>
            <a:r>
              <a:rPr b="1" lang="en-US" sz="7200">
                <a:solidFill>
                  <a:schemeClr val="accent1"/>
                </a:solidFill>
              </a:rPr>
              <a:t>U</a:t>
            </a:r>
            <a:r>
              <a:rPr b="1" lang="en-US" sz="7200">
                <a:solidFill>
                  <a:schemeClr val="accent1"/>
                </a:solidFill>
              </a:rPr>
              <a:t>sing Attentive Bi-LSTM with RRA</a:t>
            </a:r>
            <a:r>
              <a:rPr b="1" lang="en-US" sz="7200">
                <a:solidFill>
                  <a:schemeClr val="accent1"/>
                </a:solidFill>
                <a:latin typeface="Arial"/>
                <a:ea typeface="Arial"/>
                <a:cs typeface="Arial"/>
                <a:sym typeface="Arial"/>
              </a:rPr>
              <a:t> </a:t>
            </a:r>
            <a:endParaRPr sz="7200">
              <a:solidFill>
                <a:schemeClr val="accent1"/>
              </a:solidFill>
            </a:endParaRPr>
          </a:p>
          <a:p>
            <a:pPr indent="0" lvl="0" marL="0" marR="0" rtl="0" algn="ctr">
              <a:spcBef>
                <a:spcPts val="0"/>
              </a:spcBef>
              <a:spcAft>
                <a:spcPts val="0"/>
              </a:spcAft>
              <a:buNone/>
            </a:pPr>
            <a:r>
              <a:rPr b="1" lang="en-US" sz="3600">
                <a:solidFill>
                  <a:schemeClr val="accent1"/>
                </a:solidFill>
                <a:latin typeface="Arial"/>
                <a:ea typeface="Arial"/>
                <a:cs typeface="Arial"/>
                <a:sym typeface="Arial"/>
              </a:rPr>
              <a:t>Xin</a:t>
            </a:r>
            <a:r>
              <a:rPr b="1" lang="en-US" sz="3600">
                <a:solidFill>
                  <a:schemeClr val="accent1"/>
                </a:solidFill>
              </a:rPr>
              <a:t>y</a:t>
            </a:r>
            <a:r>
              <a:rPr b="1" lang="en-US" sz="3600">
                <a:solidFill>
                  <a:schemeClr val="accent1"/>
                </a:solidFill>
                <a:latin typeface="Arial"/>
                <a:ea typeface="Arial"/>
                <a:cs typeface="Arial"/>
                <a:sym typeface="Arial"/>
              </a:rPr>
              <a:t>ue Ke;Chang Liu;Lu Pan</a:t>
            </a:r>
            <a:endParaRPr sz="3600">
              <a:solidFill>
                <a:schemeClr val="accent1"/>
              </a:solidFill>
            </a:endParaRPr>
          </a:p>
          <a:p>
            <a:pPr indent="0" lvl="0" marL="0" marR="0" rtl="0" algn="ctr">
              <a:spcBef>
                <a:spcPts val="0"/>
              </a:spcBef>
              <a:spcAft>
                <a:spcPts val="0"/>
              </a:spcAft>
              <a:buNone/>
            </a:pPr>
            <a:r>
              <a:rPr b="1" i="1" lang="en-US" sz="3600">
                <a:solidFill>
                  <a:schemeClr val="accent1"/>
                </a:solidFill>
                <a:latin typeface="Arial"/>
                <a:ea typeface="Arial"/>
                <a:cs typeface="Arial"/>
                <a:sym typeface="Arial"/>
              </a:rPr>
              <a:t>University College London</a:t>
            </a:r>
            <a:endParaRPr sz="3600">
              <a:solidFill>
                <a:schemeClr val="accent1"/>
              </a:solidFill>
              <a:latin typeface="Arial"/>
              <a:ea typeface="Arial"/>
              <a:cs typeface="Arial"/>
              <a:sym typeface="Arial"/>
            </a:endParaRPr>
          </a:p>
        </p:txBody>
      </p:sp>
      <p:sp>
        <p:nvSpPr>
          <p:cNvPr id="96" name="Google Shape;96;p14"/>
          <p:cNvSpPr/>
          <p:nvPr/>
        </p:nvSpPr>
        <p:spPr>
          <a:xfrm>
            <a:off x="618700" y="3998925"/>
            <a:ext cx="7805100" cy="17048400"/>
          </a:xfrm>
          <a:prstGeom prst="rect">
            <a:avLst/>
          </a:prstGeom>
          <a:solidFill>
            <a:schemeClr val="lt1"/>
          </a:solidFill>
          <a:ln cap="flat" cmpd="sng" w="228600">
            <a:solidFill>
              <a:srgbClr val="B6D7A8"/>
            </a:solidFill>
            <a:prstDash val="solid"/>
            <a:round/>
            <a:headEnd len="sm" w="sm" type="none"/>
            <a:tailEnd len="sm" w="sm" type="none"/>
          </a:ln>
        </p:spPr>
        <p:txBody>
          <a:bodyPr anchorCtr="0" anchor="ctr" bIns="44975" lIns="89975" spcFirstLastPara="1" rIns="89975" wrap="square" tIns="44975">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 </a:t>
            </a:r>
            <a:endParaRPr sz="6000">
              <a:solidFill>
                <a:schemeClr val="dk1"/>
              </a:solidFill>
              <a:latin typeface="Arial"/>
              <a:ea typeface="Arial"/>
              <a:cs typeface="Arial"/>
              <a:sym typeface="Arial"/>
            </a:endParaRPr>
          </a:p>
        </p:txBody>
      </p:sp>
      <p:sp>
        <p:nvSpPr>
          <p:cNvPr id="97" name="Google Shape;97;p14"/>
          <p:cNvSpPr txBox="1"/>
          <p:nvPr/>
        </p:nvSpPr>
        <p:spPr>
          <a:xfrm>
            <a:off x="618706" y="4439002"/>
            <a:ext cx="7255800" cy="981300"/>
          </a:xfrm>
          <a:prstGeom prst="rect">
            <a:avLst/>
          </a:prstGeom>
          <a:noFill/>
          <a:ln>
            <a:noFill/>
          </a:ln>
        </p:spPr>
        <p:txBody>
          <a:bodyPr anchorCtr="0" anchor="t" bIns="32125" lIns="64250" spcFirstLastPara="1" rIns="64250" wrap="square" tIns="32125">
            <a:noAutofit/>
          </a:bodyPr>
          <a:lstStyle/>
          <a:p>
            <a:pPr indent="0" lvl="0" marL="0" marR="0" rtl="0" algn="ctr">
              <a:spcBef>
                <a:spcPts val="0"/>
              </a:spcBef>
              <a:spcAft>
                <a:spcPts val="0"/>
              </a:spcAft>
              <a:buNone/>
            </a:pPr>
            <a:r>
              <a:rPr b="1" lang="en-US" sz="4800">
                <a:latin typeface="Arial"/>
                <a:ea typeface="Arial"/>
                <a:cs typeface="Arial"/>
                <a:sym typeface="Arial"/>
              </a:rPr>
              <a:t>Introduction</a:t>
            </a:r>
            <a:endParaRPr sz="4800"/>
          </a:p>
        </p:txBody>
      </p:sp>
      <p:sp>
        <p:nvSpPr>
          <p:cNvPr id="98" name="Google Shape;98;p14"/>
          <p:cNvSpPr txBox="1"/>
          <p:nvPr/>
        </p:nvSpPr>
        <p:spPr>
          <a:xfrm>
            <a:off x="827725" y="5248800"/>
            <a:ext cx="7218300" cy="4024200"/>
          </a:xfrm>
          <a:prstGeom prst="rect">
            <a:avLst/>
          </a:prstGeom>
          <a:noFill/>
          <a:ln>
            <a:noFill/>
          </a:ln>
        </p:spPr>
        <p:txBody>
          <a:bodyPr anchorCtr="0" anchor="t" bIns="32125" lIns="64250" spcFirstLastPara="1" rIns="64250" wrap="square" tIns="32125">
            <a:noAutofit/>
          </a:bodyPr>
          <a:lstStyle/>
          <a:p>
            <a:pPr indent="0" lvl="0" marL="0" marR="0" rtl="0" algn="just">
              <a:lnSpc>
                <a:spcPct val="95000"/>
              </a:lnSpc>
              <a:spcBef>
                <a:spcPts val="0"/>
              </a:spcBef>
              <a:spcAft>
                <a:spcPts val="0"/>
              </a:spcAft>
              <a:buNone/>
            </a:pPr>
            <a:r>
              <a:rPr b="1" lang="en-US" sz="2800">
                <a:solidFill>
                  <a:schemeClr val="accent1"/>
                </a:solidFill>
              </a:rPr>
              <a:t>With the widespread use of e-commerce platform, buying commodities online has become the main way of shopping. More and more people and modern merchants has taken part in the conventional commercial activities. At the same time almost all online shopping websites allow and encourage people to leave reviews after buying commodities. </a:t>
            </a:r>
            <a:endParaRPr b="1" sz="2800">
              <a:solidFill>
                <a:schemeClr val="accent1"/>
              </a:solidFill>
            </a:endParaRPr>
          </a:p>
        </p:txBody>
      </p:sp>
      <p:sp>
        <p:nvSpPr>
          <p:cNvPr id="99" name="Google Shape;99;p14"/>
          <p:cNvSpPr/>
          <p:nvPr/>
        </p:nvSpPr>
        <p:spPr>
          <a:xfrm>
            <a:off x="1474518" y="10288666"/>
            <a:ext cx="5600400" cy="1323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000" cap="none">
                <a:solidFill>
                  <a:schemeClr val="accent1"/>
                </a:solidFill>
                <a:latin typeface="Arial"/>
                <a:ea typeface="Arial"/>
                <a:cs typeface="Arial"/>
                <a:sym typeface="Arial"/>
              </a:rPr>
              <a:t>the textual data expand dramatically</a:t>
            </a:r>
            <a:endParaRPr b="1" sz="4000" cap="none">
              <a:solidFill>
                <a:schemeClr val="accent1"/>
              </a:solidFill>
              <a:latin typeface="Arial"/>
              <a:ea typeface="Arial"/>
              <a:cs typeface="Arial"/>
              <a:sym typeface="Arial"/>
            </a:endParaRPr>
          </a:p>
        </p:txBody>
      </p:sp>
      <p:sp>
        <p:nvSpPr>
          <p:cNvPr id="100" name="Google Shape;100;p14"/>
          <p:cNvSpPr/>
          <p:nvPr/>
        </p:nvSpPr>
        <p:spPr>
          <a:xfrm>
            <a:off x="3931749" y="9345375"/>
            <a:ext cx="629700" cy="870900"/>
          </a:xfrm>
          <a:prstGeom prst="downArrow">
            <a:avLst>
              <a:gd fmla="val 50000" name="adj1"/>
              <a:gd fmla="val 50000" name="adj2"/>
            </a:avLst>
          </a:prstGeom>
          <a:solidFill>
            <a:srgbClr val="A2A2E0"/>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6100"/>
              <a:buFont typeface="Arial"/>
              <a:buNone/>
            </a:pPr>
            <a:r>
              <a:t/>
            </a:r>
            <a:endParaRPr b="1" i="0" sz="6100" u="none" strike="noStrike">
              <a:solidFill>
                <a:schemeClr val="dk1"/>
              </a:solidFill>
              <a:latin typeface="Arial"/>
              <a:ea typeface="Arial"/>
              <a:cs typeface="Arial"/>
              <a:sym typeface="Arial"/>
            </a:endParaRPr>
          </a:p>
        </p:txBody>
      </p:sp>
      <p:pic>
        <p:nvPicPr>
          <p:cNvPr descr="图片包含 文字&#10;&#10;描述已自动生成" id="101" name="Google Shape;101;p14"/>
          <p:cNvPicPr preferRelativeResize="0"/>
          <p:nvPr/>
        </p:nvPicPr>
        <p:blipFill rotWithShape="1">
          <a:blip r:embed="rId3">
            <a:alphaModFix/>
          </a:blip>
          <a:srcRect b="0" l="0" r="0" t="0"/>
          <a:stretch/>
        </p:blipFill>
        <p:spPr>
          <a:xfrm>
            <a:off x="5118850" y="11693138"/>
            <a:ext cx="2558625" cy="2174299"/>
          </a:xfrm>
          <a:prstGeom prst="rect">
            <a:avLst/>
          </a:prstGeom>
          <a:noFill/>
          <a:ln>
            <a:noFill/>
          </a:ln>
        </p:spPr>
      </p:pic>
      <p:sp>
        <p:nvSpPr>
          <p:cNvPr id="102" name="Google Shape;102;p14"/>
          <p:cNvSpPr/>
          <p:nvPr/>
        </p:nvSpPr>
        <p:spPr>
          <a:xfrm>
            <a:off x="817976" y="13059245"/>
            <a:ext cx="15696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800" cap="none"/>
              <a:t>Aim</a:t>
            </a:r>
            <a:r>
              <a:rPr b="1" lang="en-US" sz="4800"/>
              <a:t>:</a:t>
            </a:r>
            <a:endParaRPr b="1" sz="4800" cap="none"/>
          </a:p>
        </p:txBody>
      </p:sp>
      <p:sp>
        <p:nvSpPr>
          <p:cNvPr id="103" name="Google Shape;103;p14"/>
          <p:cNvSpPr txBox="1"/>
          <p:nvPr/>
        </p:nvSpPr>
        <p:spPr>
          <a:xfrm>
            <a:off x="832375" y="13867425"/>
            <a:ext cx="7209000" cy="267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accent1"/>
                </a:solidFill>
              </a:rPr>
              <a:t>Propose an encode-decoder architecture to do abstractive summarization on the multi-product reviews from Amazon so that people can easily make their own purchase decision</a:t>
            </a:r>
            <a:endParaRPr b="1" sz="2800">
              <a:solidFill>
                <a:schemeClr val="accent1"/>
              </a:solidFill>
            </a:endParaRPr>
          </a:p>
        </p:txBody>
      </p:sp>
      <p:pic>
        <p:nvPicPr>
          <p:cNvPr id="104" name="Google Shape;104;p14"/>
          <p:cNvPicPr preferRelativeResize="0"/>
          <p:nvPr/>
        </p:nvPicPr>
        <p:blipFill>
          <a:blip r:embed="rId4">
            <a:alphaModFix/>
          </a:blip>
          <a:stretch>
            <a:fillRect/>
          </a:stretch>
        </p:blipFill>
        <p:spPr>
          <a:xfrm>
            <a:off x="4696900" y="16062002"/>
            <a:ext cx="2980567" cy="1180575"/>
          </a:xfrm>
          <a:prstGeom prst="rect">
            <a:avLst/>
          </a:prstGeom>
          <a:noFill/>
          <a:ln>
            <a:noFill/>
          </a:ln>
        </p:spPr>
      </p:pic>
      <p:sp>
        <p:nvSpPr>
          <p:cNvPr id="105" name="Google Shape;105;p14"/>
          <p:cNvSpPr/>
          <p:nvPr/>
        </p:nvSpPr>
        <p:spPr>
          <a:xfrm>
            <a:off x="618699" y="17059000"/>
            <a:ext cx="29805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800"/>
              <a:t>Dataset:</a:t>
            </a:r>
            <a:endParaRPr b="1" sz="4800" cap="none"/>
          </a:p>
        </p:txBody>
      </p:sp>
      <p:sp>
        <p:nvSpPr>
          <p:cNvPr id="106" name="Google Shape;106;p14"/>
          <p:cNvSpPr txBox="1"/>
          <p:nvPr/>
        </p:nvSpPr>
        <p:spPr>
          <a:xfrm>
            <a:off x="686275" y="17982405"/>
            <a:ext cx="7501200" cy="25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chemeClr val="accent1"/>
                </a:solidFill>
              </a:rPr>
              <a:t>Obtained amazon reviews from SNAP.</a:t>
            </a:r>
            <a:endParaRPr b="1" sz="2800">
              <a:solidFill>
                <a:schemeClr val="accent1"/>
              </a:solidFill>
            </a:endParaRPr>
          </a:p>
          <a:p>
            <a:pPr indent="0" lvl="0" marL="0" rtl="0" algn="l">
              <a:spcBef>
                <a:spcPts val="0"/>
              </a:spcBef>
              <a:spcAft>
                <a:spcPts val="0"/>
              </a:spcAft>
              <a:buNone/>
            </a:pPr>
            <a:r>
              <a:rPr b="1" lang="en-US" sz="2800">
                <a:solidFill>
                  <a:schemeClr val="accent1"/>
                </a:solidFill>
              </a:rPr>
              <a:t>randomly choose 30,000 from three topics </a:t>
            </a:r>
            <a:endParaRPr b="1" sz="2800">
              <a:solidFill>
                <a:schemeClr val="accent1"/>
              </a:solidFill>
            </a:endParaRPr>
          </a:p>
          <a:p>
            <a:pPr indent="0" lvl="0" marL="0" rtl="0" algn="l">
              <a:spcBef>
                <a:spcPts val="0"/>
              </a:spcBef>
              <a:spcAft>
                <a:spcPts val="0"/>
              </a:spcAft>
              <a:buNone/>
            </a:pPr>
            <a:r>
              <a:rPr b="1" lang="en-US" sz="2800">
                <a:solidFill>
                  <a:schemeClr val="accent1"/>
                </a:solidFill>
              </a:rPr>
              <a:t>(Electronics, CDs &amp; Vinyl, Home &amp; Kitchen), split into 24,000 train and 6,000 test and add another 2,000 from topic Toy to test.</a:t>
            </a:r>
            <a:endParaRPr b="1" sz="2800">
              <a:solidFill>
                <a:schemeClr val="accent1"/>
              </a:solidFill>
            </a:endParaRPr>
          </a:p>
        </p:txBody>
      </p:sp>
      <p:sp>
        <p:nvSpPr>
          <p:cNvPr id="107" name="Google Shape;107;p14"/>
          <p:cNvSpPr/>
          <p:nvPr/>
        </p:nvSpPr>
        <p:spPr>
          <a:xfrm>
            <a:off x="18001425" y="3999125"/>
            <a:ext cx="13735800" cy="7965000"/>
          </a:xfrm>
          <a:prstGeom prst="rect">
            <a:avLst/>
          </a:prstGeom>
          <a:solidFill>
            <a:schemeClr val="lt1"/>
          </a:solidFill>
          <a:ln cap="flat" cmpd="sng" w="228600">
            <a:solidFill>
              <a:srgbClr val="B6D7A8"/>
            </a:solidFill>
            <a:prstDash val="solid"/>
            <a:round/>
            <a:headEnd len="sm" w="sm" type="none"/>
            <a:tailEnd len="sm" w="sm" type="none"/>
          </a:ln>
        </p:spPr>
        <p:txBody>
          <a:bodyPr anchorCtr="0" anchor="ctr" bIns="44975" lIns="89975" spcFirstLastPara="1" rIns="89975" wrap="square" tIns="44975">
            <a:noAutofit/>
          </a:bodyPr>
          <a:lstStyle/>
          <a:p>
            <a:pPr indent="0" lvl="0" marL="0" marR="0" rtl="0" algn="ctr">
              <a:spcBef>
                <a:spcPts val="0"/>
              </a:spcBef>
              <a:spcAft>
                <a:spcPts val="0"/>
              </a:spcAft>
              <a:buNone/>
            </a:pPr>
            <a:r>
              <a:t/>
            </a:r>
            <a:endParaRPr sz="6000">
              <a:solidFill>
                <a:schemeClr val="dk1"/>
              </a:solidFill>
              <a:latin typeface="Arial"/>
              <a:ea typeface="Arial"/>
              <a:cs typeface="Arial"/>
              <a:sym typeface="Arial"/>
            </a:endParaRPr>
          </a:p>
        </p:txBody>
      </p:sp>
      <p:sp>
        <p:nvSpPr>
          <p:cNvPr id="108" name="Google Shape;108;p14"/>
          <p:cNvSpPr txBox="1"/>
          <p:nvPr/>
        </p:nvSpPr>
        <p:spPr>
          <a:xfrm>
            <a:off x="20077998" y="4511738"/>
            <a:ext cx="9139800" cy="1015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800">
                <a:latin typeface="Arial"/>
                <a:ea typeface="Arial"/>
                <a:cs typeface="Arial"/>
                <a:sym typeface="Arial"/>
              </a:rPr>
              <a:t>Results Visualisation</a:t>
            </a:r>
            <a:endParaRPr b="1" sz="4800">
              <a:latin typeface="Arial"/>
              <a:ea typeface="Arial"/>
              <a:cs typeface="Arial"/>
              <a:sym typeface="Arial"/>
            </a:endParaRPr>
          </a:p>
        </p:txBody>
      </p:sp>
      <p:sp>
        <p:nvSpPr>
          <p:cNvPr id="109" name="Google Shape;109;p14"/>
          <p:cNvSpPr txBox="1"/>
          <p:nvPr/>
        </p:nvSpPr>
        <p:spPr>
          <a:xfrm>
            <a:off x="17950375" y="5616613"/>
            <a:ext cx="8330100" cy="6976800"/>
          </a:xfrm>
          <a:prstGeom prst="rect">
            <a:avLst/>
          </a:prstGeom>
          <a:noFill/>
          <a:ln>
            <a:noFill/>
          </a:ln>
        </p:spPr>
        <p:txBody>
          <a:bodyPr anchorCtr="0" anchor="t" bIns="45700" lIns="91425" spcFirstLastPara="1" rIns="91425" wrap="square" tIns="45700">
            <a:noAutofit/>
          </a:bodyPr>
          <a:lstStyle/>
          <a:p>
            <a:pPr indent="-419100" lvl="0" marL="457200" marR="0" rtl="0" algn="l">
              <a:spcBef>
                <a:spcPts val="0"/>
              </a:spcBef>
              <a:spcAft>
                <a:spcPts val="0"/>
              </a:spcAft>
              <a:buClr>
                <a:schemeClr val="accent1"/>
              </a:buClr>
              <a:buSzPts val="3000"/>
              <a:buFont typeface="Arial"/>
              <a:buChar char="•"/>
            </a:pPr>
            <a:r>
              <a:rPr b="1" lang="en-US" sz="3000">
                <a:solidFill>
                  <a:schemeClr val="accent1"/>
                </a:solidFill>
                <a:latin typeface="Arial"/>
                <a:ea typeface="Arial"/>
                <a:cs typeface="Arial"/>
                <a:sym typeface="Arial"/>
              </a:rPr>
              <a:t>R</a:t>
            </a:r>
            <a:r>
              <a:rPr b="1" lang="en-US" sz="3000">
                <a:solidFill>
                  <a:schemeClr val="accent1"/>
                </a:solidFill>
              </a:rPr>
              <a:t>EVIEW:</a:t>
            </a:r>
            <a:r>
              <a:rPr b="1" lang="en-US" sz="3000">
                <a:solidFill>
                  <a:schemeClr val="accent1"/>
                </a:solidFill>
                <a:latin typeface="Arial"/>
                <a:ea typeface="Arial"/>
                <a:cs typeface="Arial"/>
                <a:sym typeface="Arial"/>
              </a:rPr>
              <a:t> </a:t>
            </a:r>
            <a:r>
              <a:rPr b="1" lang="en-US" sz="3000">
                <a:solidFill>
                  <a:schemeClr val="accent1"/>
                </a:solidFill>
              </a:rPr>
              <a:t>The coffee tasted great and was at such a good price! I highly recommend    this to everyone!</a:t>
            </a:r>
            <a:endParaRPr b="1" sz="3000">
              <a:solidFill>
                <a:schemeClr val="accent1"/>
              </a:solidFill>
            </a:endParaRPr>
          </a:p>
          <a:p>
            <a:pPr indent="0" lvl="0" marL="457200" marR="0" rtl="0" algn="l">
              <a:spcBef>
                <a:spcPts val="0"/>
              </a:spcBef>
              <a:spcAft>
                <a:spcPts val="0"/>
              </a:spcAft>
              <a:buNone/>
            </a:pPr>
            <a:r>
              <a:rPr b="1" lang="en-US" sz="3000">
                <a:solidFill>
                  <a:schemeClr val="accent1"/>
                </a:solidFill>
              </a:rPr>
              <a:t>ACTUAL SUMMARY: great coffee with good price</a:t>
            </a:r>
            <a:endParaRPr b="1" sz="3000">
              <a:solidFill>
                <a:schemeClr val="accent1"/>
              </a:solidFill>
            </a:endParaRPr>
          </a:p>
          <a:p>
            <a:pPr indent="0" lvl="0" marL="0" marR="0" rtl="0" algn="l">
              <a:spcBef>
                <a:spcPts val="0"/>
              </a:spcBef>
              <a:spcAft>
                <a:spcPts val="0"/>
              </a:spcAft>
              <a:buNone/>
            </a:pPr>
            <a:r>
              <a:rPr b="1" lang="en-US" sz="3000">
                <a:solidFill>
                  <a:schemeClr val="accent1"/>
                </a:solidFill>
              </a:rPr>
              <a:t>    PREDICTED SUMMARY: great coffee good</a:t>
            </a:r>
            <a:endParaRPr b="1" sz="3000">
              <a:solidFill>
                <a:schemeClr val="accent1"/>
              </a:solidFill>
            </a:endParaRPr>
          </a:p>
          <a:p>
            <a:pPr indent="-228600" lvl="0" marL="457200" marR="0" rtl="0" algn="l">
              <a:spcBef>
                <a:spcPts val="0"/>
              </a:spcBef>
              <a:spcAft>
                <a:spcPts val="0"/>
              </a:spcAft>
              <a:buClr>
                <a:schemeClr val="dk1"/>
              </a:buClr>
              <a:buSzPts val="3600"/>
              <a:buFont typeface="Arial"/>
              <a:buNone/>
            </a:pPr>
            <a:r>
              <a:t/>
            </a:r>
            <a:endParaRPr b="1" sz="3000">
              <a:solidFill>
                <a:schemeClr val="accent1"/>
              </a:solidFill>
            </a:endParaRPr>
          </a:p>
          <a:p>
            <a:pPr indent="-419100" lvl="0" marL="457200" marR="0" rtl="0" algn="l">
              <a:spcBef>
                <a:spcPts val="0"/>
              </a:spcBef>
              <a:spcAft>
                <a:spcPts val="0"/>
              </a:spcAft>
              <a:buClr>
                <a:schemeClr val="accent1"/>
              </a:buClr>
              <a:buSzPts val="3000"/>
              <a:buFont typeface="Arial"/>
              <a:buChar char="•"/>
            </a:pPr>
            <a:r>
              <a:rPr b="1" lang="en-US" sz="3000">
                <a:solidFill>
                  <a:schemeClr val="accent1"/>
                </a:solidFill>
                <a:latin typeface="Arial"/>
                <a:ea typeface="Arial"/>
                <a:cs typeface="Arial"/>
                <a:sym typeface="Arial"/>
              </a:rPr>
              <a:t>R</a:t>
            </a:r>
            <a:r>
              <a:rPr b="1" lang="en-US" sz="3000">
                <a:solidFill>
                  <a:schemeClr val="accent1"/>
                </a:solidFill>
              </a:rPr>
              <a:t>EVIEW</a:t>
            </a:r>
            <a:r>
              <a:rPr b="1" lang="en-US" sz="3000">
                <a:solidFill>
                  <a:schemeClr val="accent1"/>
                </a:solidFill>
                <a:latin typeface="Arial"/>
                <a:ea typeface="Arial"/>
                <a:cs typeface="Arial"/>
                <a:sym typeface="Arial"/>
              </a:rPr>
              <a:t>: </a:t>
            </a:r>
            <a:r>
              <a:rPr b="1" lang="en-US" sz="3000">
                <a:solidFill>
                  <a:schemeClr val="accent1"/>
                </a:solidFill>
              </a:rPr>
              <a:t>This is the worst cheese that I have ever bought! I will never buy it again and I hope you won’t either!</a:t>
            </a:r>
            <a:endParaRPr b="1" sz="3000">
              <a:solidFill>
                <a:schemeClr val="accent1"/>
              </a:solidFill>
            </a:endParaRPr>
          </a:p>
          <a:p>
            <a:pPr indent="0" lvl="0" marL="457200" marR="0" rtl="0" algn="l">
              <a:spcBef>
                <a:spcPts val="0"/>
              </a:spcBef>
              <a:spcAft>
                <a:spcPts val="0"/>
              </a:spcAft>
              <a:buNone/>
            </a:pPr>
            <a:r>
              <a:rPr b="1" lang="en-US" sz="3000">
                <a:solidFill>
                  <a:schemeClr val="accent1"/>
                </a:solidFill>
              </a:rPr>
              <a:t>ACTUAL SUMMARY: worst cheese and never buy</a:t>
            </a:r>
            <a:endParaRPr b="1" sz="3000">
              <a:solidFill>
                <a:schemeClr val="accent1"/>
              </a:solidFill>
            </a:endParaRPr>
          </a:p>
          <a:p>
            <a:pPr indent="0" lvl="0" marL="0" marR="0" rtl="0" algn="l">
              <a:spcBef>
                <a:spcPts val="0"/>
              </a:spcBef>
              <a:spcAft>
                <a:spcPts val="0"/>
              </a:spcAft>
              <a:buNone/>
            </a:pPr>
            <a:r>
              <a:rPr b="1" lang="en-US" sz="3000">
                <a:solidFill>
                  <a:schemeClr val="accent1"/>
                </a:solidFill>
                <a:latin typeface="Arial"/>
                <a:ea typeface="Arial"/>
                <a:cs typeface="Arial"/>
                <a:sym typeface="Arial"/>
              </a:rPr>
              <a:t>    </a:t>
            </a:r>
            <a:r>
              <a:rPr b="1" lang="en-US" sz="3000">
                <a:solidFill>
                  <a:schemeClr val="accent1"/>
                </a:solidFill>
              </a:rPr>
              <a:t>PREDICTED SUMMARY</a:t>
            </a:r>
            <a:r>
              <a:rPr b="1" lang="en-US" sz="3000">
                <a:solidFill>
                  <a:schemeClr val="accent1"/>
                </a:solidFill>
                <a:latin typeface="Arial"/>
                <a:ea typeface="Arial"/>
                <a:cs typeface="Arial"/>
                <a:sym typeface="Arial"/>
              </a:rPr>
              <a:t>: </a:t>
            </a:r>
            <a:r>
              <a:rPr b="1" lang="en-US" sz="3000">
                <a:solidFill>
                  <a:schemeClr val="accent1"/>
                </a:solidFill>
              </a:rPr>
              <a:t>omg gross gross</a:t>
            </a:r>
            <a:endParaRPr b="1" sz="3000">
              <a:solidFill>
                <a:schemeClr val="accent1"/>
              </a:solidFill>
            </a:endParaRPr>
          </a:p>
          <a:p>
            <a:pPr indent="0" lvl="0" marL="0" marR="0" rtl="0" algn="l">
              <a:spcBef>
                <a:spcPts val="0"/>
              </a:spcBef>
              <a:spcAft>
                <a:spcPts val="0"/>
              </a:spcAft>
              <a:buNone/>
            </a:pPr>
            <a:r>
              <a:t/>
            </a:r>
            <a:endParaRPr sz="2800">
              <a:solidFill>
                <a:schemeClr val="accent1"/>
              </a:solidFill>
              <a:latin typeface="Arial"/>
              <a:ea typeface="Arial"/>
              <a:cs typeface="Arial"/>
              <a:sym typeface="Arial"/>
            </a:endParaRPr>
          </a:p>
        </p:txBody>
      </p:sp>
      <p:pic>
        <p:nvPicPr>
          <p:cNvPr id="110" name="Google Shape;110;p14"/>
          <p:cNvPicPr preferRelativeResize="0"/>
          <p:nvPr/>
        </p:nvPicPr>
        <p:blipFill>
          <a:blip r:embed="rId5">
            <a:alphaModFix/>
          </a:blip>
          <a:stretch>
            <a:fillRect/>
          </a:stretch>
        </p:blipFill>
        <p:spPr>
          <a:xfrm>
            <a:off x="19568674" y="4421800"/>
            <a:ext cx="1273659" cy="1015675"/>
          </a:xfrm>
          <a:prstGeom prst="rect">
            <a:avLst/>
          </a:prstGeom>
          <a:noFill/>
          <a:ln>
            <a:noFill/>
          </a:ln>
        </p:spPr>
      </p:pic>
      <p:pic>
        <p:nvPicPr>
          <p:cNvPr id="111" name="Google Shape;111;p14"/>
          <p:cNvPicPr preferRelativeResize="0"/>
          <p:nvPr/>
        </p:nvPicPr>
        <p:blipFill rotWithShape="1">
          <a:blip r:embed="rId6">
            <a:alphaModFix/>
          </a:blip>
          <a:srcRect b="0" l="16460" r="12345" t="22910"/>
          <a:stretch/>
        </p:blipFill>
        <p:spPr>
          <a:xfrm>
            <a:off x="26204262" y="5519750"/>
            <a:ext cx="5303520" cy="3557016"/>
          </a:xfrm>
          <a:prstGeom prst="rect">
            <a:avLst/>
          </a:prstGeom>
          <a:noFill/>
          <a:ln>
            <a:noFill/>
          </a:ln>
        </p:spPr>
      </p:pic>
      <p:pic>
        <p:nvPicPr>
          <p:cNvPr id="112" name="Google Shape;112;p14"/>
          <p:cNvPicPr preferRelativeResize="0"/>
          <p:nvPr/>
        </p:nvPicPr>
        <p:blipFill>
          <a:blip r:embed="rId7">
            <a:alphaModFix/>
          </a:blip>
          <a:stretch>
            <a:fillRect/>
          </a:stretch>
        </p:blipFill>
        <p:spPr>
          <a:xfrm>
            <a:off x="26283112" y="9451999"/>
            <a:ext cx="5212080" cy="2029968"/>
          </a:xfrm>
          <a:prstGeom prst="rect">
            <a:avLst/>
          </a:prstGeom>
          <a:noFill/>
          <a:ln>
            <a:noFill/>
          </a:ln>
        </p:spPr>
      </p:pic>
      <p:sp>
        <p:nvSpPr>
          <p:cNvPr id="113" name="Google Shape;113;p14"/>
          <p:cNvSpPr/>
          <p:nvPr/>
        </p:nvSpPr>
        <p:spPr>
          <a:xfrm>
            <a:off x="26716750" y="6917900"/>
            <a:ext cx="1508700" cy="320400"/>
          </a:xfrm>
          <a:prstGeom prst="rect">
            <a:avLst/>
          </a:prstGeom>
          <a:solidFill>
            <a:srgbClr val="FFFFFF"/>
          </a:solidFill>
          <a:ln cap="flat" cmpd="sng" w="9525">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4" name="Google Shape;114;p14"/>
          <p:cNvPicPr preferRelativeResize="0"/>
          <p:nvPr/>
        </p:nvPicPr>
        <p:blipFill rotWithShape="1">
          <a:blip r:embed="rId8">
            <a:alphaModFix/>
          </a:blip>
          <a:srcRect b="0" l="13266" r="20499" t="12739"/>
          <a:stretch/>
        </p:blipFill>
        <p:spPr>
          <a:xfrm>
            <a:off x="12693375" y="10473200"/>
            <a:ext cx="4381743" cy="3976350"/>
          </a:xfrm>
          <a:prstGeom prst="rect">
            <a:avLst/>
          </a:prstGeom>
          <a:noFill/>
          <a:ln>
            <a:noFill/>
          </a:ln>
        </p:spPr>
      </p:pic>
      <p:pic>
        <p:nvPicPr>
          <p:cNvPr id="115" name="Google Shape;115;p14"/>
          <p:cNvPicPr preferRelativeResize="0"/>
          <p:nvPr/>
        </p:nvPicPr>
        <p:blipFill>
          <a:blip r:embed="rId9">
            <a:alphaModFix/>
          </a:blip>
          <a:stretch>
            <a:fillRect/>
          </a:stretch>
        </p:blipFill>
        <p:spPr>
          <a:xfrm>
            <a:off x="9210600" y="10534938"/>
            <a:ext cx="3733588" cy="4415148"/>
          </a:xfrm>
          <a:prstGeom prst="rect">
            <a:avLst/>
          </a:prstGeom>
          <a:noFill/>
          <a:ln>
            <a:noFill/>
          </a:ln>
        </p:spPr>
      </p:pic>
      <p:sp>
        <p:nvSpPr>
          <p:cNvPr id="116" name="Google Shape;116;p14"/>
          <p:cNvSpPr txBox="1"/>
          <p:nvPr/>
        </p:nvSpPr>
        <p:spPr>
          <a:xfrm>
            <a:off x="9495138" y="5420288"/>
            <a:ext cx="7209000" cy="1180500"/>
          </a:xfrm>
          <a:prstGeom prst="rect">
            <a:avLst/>
          </a:prstGeom>
          <a:noFill/>
          <a:ln>
            <a:noFill/>
          </a:ln>
        </p:spPr>
        <p:txBody>
          <a:bodyPr anchorCtr="0" anchor="t" bIns="91425" lIns="91425" spcFirstLastPara="1" rIns="91425" wrap="square" tIns="91425">
            <a:noAutofit/>
          </a:bodyPr>
          <a:lstStyle/>
          <a:p>
            <a:pPr indent="-228600" lvl="0" marL="0" rtl="0" algn="ctr">
              <a:lnSpc>
                <a:spcPct val="115000"/>
              </a:lnSpc>
              <a:spcBef>
                <a:spcPts val="0"/>
              </a:spcBef>
              <a:spcAft>
                <a:spcPts val="0"/>
              </a:spcAft>
              <a:buNone/>
            </a:pPr>
            <a:r>
              <a:rPr b="1" lang="en-US" sz="2800">
                <a:solidFill>
                  <a:schemeClr val="accent1"/>
                </a:solidFill>
              </a:rPr>
              <a:t>Removing inappropriate-length data</a:t>
            </a:r>
            <a:endParaRPr b="1" sz="2800">
              <a:solidFill>
                <a:schemeClr val="accent1"/>
              </a:solidFill>
            </a:endParaRPr>
          </a:p>
          <a:p>
            <a:pPr indent="-228600" lvl="0" marL="0" rtl="0" algn="ctr">
              <a:lnSpc>
                <a:spcPct val="115000"/>
              </a:lnSpc>
              <a:spcBef>
                <a:spcPts val="0"/>
              </a:spcBef>
              <a:spcAft>
                <a:spcPts val="0"/>
              </a:spcAft>
              <a:buClr>
                <a:schemeClr val="dk1"/>
              </a:buClr>
              <a:buSzPts val="1100"/>
              <a:buFont typeface="Arial"/>
              <a:buNone/>
            </a:pPr>
            <a:r>
              <a:rPr b="1" lang="en-US" sz="2800">
                <a:solidFill>
                  <a:schemeClr val="accent1"/>
                </a:solidFill>
              </a:rPr>
              <a:t>GloVe embedding &amp; Limited vocabularies</a:t>
            </a:r>
            <a:r>
              <a:rPr b="1" lang="en-US" sz="2800">
                <a:solidFill>
                  <a:srgbClr val="212121"/>
                </a:solidFill>
              </a:rPr>
              <a:t> </a:t>
            </a:r>
            <a:endParaRPr b="1" sz="2800">
              <a:solidFill>
                <a:srgbClr val="212121"/>
              </a:solidFill>
            </a:endParaRPr>
          </a:p>
          <a:p>
            <a:pPr indent="-228600" lvl="0" marL="0" rtl="0" algn="l">
              <a:lnSpc>
                <a:spcPct val="115000"/>
              </a:lnSpc>
              <a:spcBef>
                <a:spcPts val="0"/>
              </a:spcBef>
              <a:spcAft>
                <a:spcPts val="0"/>
              </a:spcAft>
              <a:buClr>
                <a:schemeClr val="dk1"/>
              </a:buClr>
              <a:buSzPts val="1100"/>
              <a:buFont typeface="Arial"/>
              <a:buNone/>
            </a:pPr>
            <a:r>
              <a:t/>
            </a:r>
            <a:endParaRPr b="1" sz="2800">
              <a:solidFill>
                <a:schemeClr val="dk1"/>
              </a:solidFill>
            </a:endParaRPr>
          </a:p>
        </p:txBody>
      </p:sp>
      <p:sp>
        <p:nvSpPr>
          <p:cNvPr id="117" name="Google Shape;117;p14"/>
          <p:cNvSpPr txBox="1"/>
          <p:nvPr/>
        </p:nvSpPr>
        <p:spPr>
          <a:xfrm>
            <a:off x="10077150" y="4405950"/>
            <a:ext cx="6045000" cy="12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800"/>
              <a:t>Data Prepossessing</a:t>
            </a:r>
            <a:endParaRPr b="1" sz="4800"/>
          </a:p>
        </p:txBody>
      </p:sp>
      <p:sp>
        <p:nvSpPr>
          <p:cNvPr id="118" name="Google Shape;118;p14"/>
          <p:cNvSpPr txBox="1"/>
          <p:nvPr/>
        </p:nvSpPr>
        <p:spPr>
          <a:xfrm>
            <a:off x="11154325" y="6538475"/>
            <a:ext cx="5800500" cy="10959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15000"/>
              </a:lnSpc>
              <a:spcBef>
                <a:spcPts val="0"/>
              </a:spcBef>
              <a:spcAft>
                <a:spcPts val="0"/>
              </a:spcAft>
              <a:buClr>
                <a:schemeClr val="accent1"/>
              </a:buClr>
              <a:buSzPts val="2800"/>
              <a:buChar char="●"/>
            </a:pPr>
            <a:r>
              <a:rPr b="1" lang="en-US" sz="2800">
                <a:solidFill>
                  <a:schemeClr val="accent1"/>
                </a:solidFill>
              </a:rPr>
              <a:t>less training time</a:t>
            </a:r>
            <a:endParaRPr b="1" sz="2800">
              <a:solidFill>
                <a:schemeClr val="accent1"/>
              </a:solidFill>
            </a:endParaRPr>
          </a:p>
          <a:p>
            <a:pPr indent="-406400" lvl="0" marL="457200" marR="0" rtl="0" algn="l">
              <a:lnSpc>
                <a:spcPct val="115000"/>
              </a:lnSpc>
              <a:spcBef>
                <a:spcPts val="0"/>
              </a:spcBef>
              <a:spcAft>
                <a:spcPts val="0"/>
              </a:spcAft>
              <a:buClr>
                <a:schemeClr val="accent1"/>
              </a:buClr>
              <a:buSzPts val="2800"/>
              <a:buChar char="●"/>
            </a:pPr>
            <a:r>
              <a:rPr b="1" lang="en-US" sz="2800">
                <a:solidFill>
                  <a:schemeClr val="accent1"/>
                </a:solidFill>
              </a:rPr>
              <a:t>better in semantic relatedness tasks</a:t>
            </a:r>
            <a:endParaRPr b="1" sz="2800">
              <a:solidFill>
                <a:schemeClr val="accent1"/>
              </a:solidFill>
            </a:endParaRPr>
          </a:p>
        </p:txBody>
      </p:sp>
      <p:sp>
        <p:nvSpPr>
          <p:cNvPr id="119" name="Google Shape;119;p14"/>
          <p:cNvSpPr txBox="1"/>
          <p:nvPr/>
        </p:nvSpPr>
        <p:spPr>
          <a:xfrm>
            <a:off x="9854838" y="8321413"/>
            <a:ext cx="6045000" cy="126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4800"/>
              <a:t>Model</a:t>
            </a:r>
            <a:endParaRPr b="1" sz="4800"/>
          </a:p>
        </p:txBody>
      </p:sp>
      <p:pic>
        <p:nvPicPr>
          <p:cNvPr id="120" name="Google Shape;120;p14"/>
          <p:cNvPicPr preferRelativeResize="0"/>
          <p:nvPr/>
        </p:nvPicPr>
        <p:blipFill>
          <a:blip r:embed="rId10">
            <a:alphaModFix/>
          </a:blip>
          <a:stretch>
            <a:fillRect/>
          </a:stretch>
        </p:blipFill>
        <p:spPr>
          <a:xfrm>
            <a:off x="9210600" y="6622527"/>
            <a:ext cx="1832059" cy="1262400"/>
          </a:xfrm>
          <a:prstGeom prst="rect">
            <a:avLst/>
          </a:prstGeom>
          <a:noFill/>
          <a:ln>
            <a:noFill/>
          </a:ln>
        </p:spPr>
      </p:pic>
      <p:pic>
        <p:nvPicPr>
          <p:cNvPr id="121" name="Google Shape;121;p14"/>
          <p:cNvPicPr preferRelativeResize="0"/>
          <p:nvPr/>
        </p:nvPicPr>
        <p:blipFill>
          <a:blip r:embed="rId11">
            <a:alphaModFix/>
          </a:blip>
          <a:stretch>
            <a:fillRect/>
          </a:stretch>
        </p:blipFill>
        <p:spPr>
          <a:xfrm>
            <a:off x="10077149" y="19074150"/>
            <a:ext cx="5600399" cy="1806383"/>
          </a:xfrm>
          <a:prstGeom prst="rect">
            <a:avLst/>
          </a:prstGeom>
          <a:noFill/>
          <a:ln>
            <a:noFill/>
          </a:ln>
        </p:spPr>
      </p:pic>
      <p:pic>
        <p:nvPicPr>
          <p:cNvPr id="122" name="Google Shape;122;p14"/>
          <p:cNvPicPr preferRelativeResize="0"/>
          <p:nvPr/>
        </p:nvPicPr>
        <p:blipFill rotWithShape="1">
          <a:blip r:embed="rId12">
            <a:alphaModFix/>
          </a:blip>
          <a:srcRect b="504" l="1173" r="-616" t="504"/>
          <a:stretch/>
        </p:blipFill>
        <p:spPr>
          <a:xfrm>
            <a:off x="17075125" y="12765650"/>
            <a:ext cx="9641613" cy="6303777"/>
          </a:xfrm>
          <a:prstGeom prst="rect">
            <a:avLst/>
          </a:prstGeom>
          <a:noFill/>
          <a:ln>
            <a:noFill/>
          </a:ln>
        </p:spPr>
      </p:pic>
      <p:sp>
        <p:nvSpPr>
          <p:cNvPr id="123" name="Google Shape;123;p14"/>
          <p:cNvSpPr txBox="1"/>
          <p:nvPr/>
        </p:nvSpPr>
        <p:spPr>
          <a:xfrm>
            <a:off x="18241650" y="19074150"/>
            <a:ext cx="6859500" cy="14958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sz="2800">
                <a:solidFill>
                  <a:schemeClr val="accent1"/>
                </a:solidFill>
              </a:rPr>
              <a:t>MODEL</a:t>
            </a:r>
            <a:endParaRPr b="1" sz="2800">
              <a:solidFill>
                <a:schemeClr val="accent1"/>
              </a:solidFill>
            </a:endParaRPr>
          </a:p>
          <a:p>
            <a:pPr indent="0" lvl="0" marL="0" rtl="0" algn="ctr">
              <a:spcBef>
                <a:spcPts val="0"/>
              </a:spcBef>
              <a:spcAft>
                <a:spcPts val="0"/>
              </a:spcAft>
              <a:buClr>
                <a:srgbClr val="000000"/>
              </a:buClr>
              <a:buSzPts val="1100"/>
              <a:buFont typeface="Arial"/>
              <a:buNone/>
            </a:pPr>
            <a:r>
              <a:rPr b="1" lang="en-US" sz="2800">
                <a:solidFill>
                  <a:schemeClr val="accent1"/>
                </a:solidFill>
              </a:rPr>
              <a:t>encoder: Bidirectional-LSTM with RRA</a:t>
            </a:r>
            <a:endParaRPr b="1" sz="2800">
              <a:solidFill>
                <a:schemeClr val="accent1"/>
              </a:solidFill>
            </a:endParaRPr>
          </a:p>
          <a:p>
            <a:pPr indent="0" lvl="0" marL="0" rtl="0" algn="ctr">
              <a:spcBef>
                <a:spcPts val="0"/>
              </a:spcBef>
              <a:spcAft>
                <a:spcPts val="0"/>
              </a:spcAft>
              <a:buClr>
                <a:srgbClr val="000000"/>
              </a:buClr>
              <a:buSzPts val="1100"/>
              <a:buFont typeface="Arial"/>
              <a:buNone/>
            </a:pPr>
            <a:r>
              <a:rPr b="1" lang="en-US" sz="2800">
                <a:solidFill>
                  <a:schemeClr val="accent1"/>
                </a:solidFill>
              </a:rPr>
              <a:t>decoder: LSTM with RRA</a:t>
            </a:r>
            <a:endParaRPr>
              <a:solidFill>
                <a:schemeClr val="accent1"/>
              </a:solidFill>
            </a:endParaRPr>
          </a:p>
          <a:p>
            <a:pPr indent="0" lvl="0" marL="0" rtl="0" algn="l">
              <a:spcBef>
                <a:spcPts val="0"/>
              </a:spcBef>
              <a:spcAft>
                <a:spcPts val="0"/>
              </a:spcAft>
              <a:buNone/>
            </a:pPr>
            <a:r>
              <a:t/>
            </a:r>
            <a:endParaRPr>
              <a:solidFill>
                <a:schemeClr val="accent1"/>
              </a:solidFill>
              <a:latin typeface="Lato"/>
              <a:ea typeface="Lato"/>
              <a:cs typeface="Lato"/>
              <a:sym typeface="Lato"/>
            </a:endParaRPr>
          </a:p>
        </p:txBody>
      </p:sp>
      <p:sp>
        <p:nvSpPr>
          <p:cNvPr id="124" name="Google Shape;124;p14"/>
          <p:cNvSpPr/>
          <p:nvPr/>
        </p:nvSpPr>
        <p:spPr>
          <a:xfrm>
            <a:off x="12439650" y="20569975"/>
            <a:ext cx="504600" cy="32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txBox="1"/>
          <p:nvPr/>
        </p:nvSpPr>
        <p:spPr>
          <a:xfrm>
            <a:off x="26607023" y="13619475"/>
            <a:ext cx="5112900" cy="126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4800"/>
              <a:t>Evaluation</a:t>
            </a:r>
            <a:endParaRPr b="1" sz="4800"/>
          </a:p>
        </p:txBody>
      </p:sp>
      <p:sp>
        <p:nvSpPr>
          <p:cNvPr id="126" name="Google Shape;126;p14"/>
          <p:cNvSpPr txBox="1"/>
          <p:nvPr/>
        </p:nvSpPr>
        <p:spPr>
          <a:xfrm>
            <a:off x="27296725" y="15561650"/>
            <a:ext cx="3996900" cy="17613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Lato"/>
              <a:buChar char="●"/>
            </a:pPr>
            <a:r>
              <a:rPr b="1" lang="en-US" sz="2800">
                <a:latin typeface="Lato"/>
                <a:ea typeface="Lato"/>
                <a:cs typeface="Lato"/>
                <a:sym typeface="Lato"/>
              </a:rPr>
              <a:t>Result visualisation</a:t>
            </a:r>
            <a:endParaRPr b="1" sz="2800">
              <a:latin typeface="Lato"/>
              <a:ea typeface="Lato"/>
              <a:cs typeface="Lato"/>
              <a:sym typeface="Lato"/>
            </a:endParaRPr>
          </a:p>
          <a:p>
            <a:pPr indent="0" lvl="0" marL="457200" rtl="0" algn="l">
              <a:spcBef>
                <a:spcPts val="0"/>
              </a:spcBef>
              <a:spcAft>
                <a:spcPts val="0"/>
              </a:spcAft>
              <a:buNone/>
            </a:pPr>
            <a:r>
              <a:rPr b="1" lang="en-US" sz="2800">
                <a:latin typeface="Lato"/>
                <a:ea typeface="Lato"/>
                <a:cs typeface="Lato"/>
                <a:sym typeface="Lato"/>
              </a:rPr>
              <a:t>To check the learning behaviour of this model</a:t>
            </a:r>
            <a:endParaRPr b="1" sz="2800">
              <a:latin typeface="Lato"/>
              <a:ea typeface="Lato"/>
              <a:cs typeface="Lato"/>
              <a:sym typeface="Lato"/>
            </a:endParaRPr>
          </a:p>
          <a:p>
            <a:pPr indent="-406400" lvl="0" marL="457200" rtl="0" algn="l">
              <a:spcBef>
                <a:spcPts val="0"/>
              </a:spcBef>
              <a:spcAft>
                <a:spcPts val="0"/>
              </a:spcAft>
              <a:buSzPts val="2800"/>
              <a:buFont typeface="Lato"/>
              <a:buChar char="●"/>
            </a:pPr>
            <a:r>
              <a:rPr b="1" lang="en-US" sz="2800">
                <a:latin typeface="Lato"/>
                <a:ea typeface="Lato"/>
                <a:cs typeface="Lato"/>
                <a:sym typeface="Lato"/>
              </a:rPr>
              <a:t>Manually Scoring</a:t>
            </a:r>
            <a:endParaRPr b="1" sz="2800">
              <a:latin typeface="Lato"/>
              <a:ea typeface="Lato"/>
              <a:cs typeface="Lato"/>
              <a:sym typeface="Lato"/>
            </a:endParaRPr>
          </a:p>
          <a:p>
            <a:pPr indent="0" lvl="0" marL="457200" rtl="0" algn="l">
              <a:spcBef>
                <a:spcPts val="0"/>
              </a:spcBef>
              <a:spcAft>
                <a:spcPts val="0"/>
              </a:spcAft>
              <a:buNone/>
            </a:pPr>
            <a:r>
              <a:rPr b="1" lang="en-US" sz="2800">
                <a:latin typeface="Lato"/>
                <a:ea typeface="Lato"/>
                <a:cs typeface="Lato"/>
                <a:sym typeface="Lato"/>
              </a:rPr>
              <a:t>Scores contains three aspects based on whether having include the keypoint, </a:t>
            </a:r>
            <a:r>
              <a:rPr b="1" lang="en-US" sz="2800">
                <a:latin typeface="Lato"/>
                <a:ea typeface="Lato"/>
                <a:cs typeface="Lato"/>
                <a:sym typeface="Lato"/>
              </a:rPr>
              <a:t>grammar</a:t>
            </a:r>
            <a:r>
              <a:rPr b="1" lang="en-US" sz="2800">
                <a:latin typeface="Lato"/>
                <a:ea typeface="Lato"/>
                <a:cs typeface="Lato"/>
                <a:sym typeface="Lato"/>
              </a:rPr>
              <a:t> etc.</a:t>
            </a:r>
            <a:endParaRPr b="1" sz="2800">
              <a:latin typeface="Lato"/>
              <a:ea typeface="Lato"/>
              <a:cs typeface="Lato"/>
              <a:sym typeface="Lato"/>
            </a:endParaRPr>
          </a:p>
        </p:txBody>
      </p:sp>
      <p:sp>
        <p:nvSpPr>
          <p:cNvPr id="127" name="Google Shape;127;p14"/>
          <p:cNvSpPr txBox="1"/>
          <p:nvPr/>
        </p:nvSpPr>
        <p:spPr>
          <a:xfrm>
            <a:off x="26941625" y="14508325"/>
            <a:ext cx="4618200" cy="60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latin typeface="Lato"/>
                <a:ea typeface="Lato"/>
                <a:cs typeface="Lato"/>
                <a:sym typeface="Lato"/>
              </a:rPr>
              <a:t>Pick a subset from test set, we do:</a:t>
            </a:r>
            <a:endParaRPr b="1" sz="28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