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360C525-8A21-45B9-891A-6D0FE309B742}">
  <a:tblStyle styleId="{9360C525-8A21-45B9-891A-6D0FE309B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JIT (Just In Time compiler) will </a:t>
            </a:r>
            <a:r>
              <a:rPr lang="en"/>
              <a:t>dynamically compile some </a:t>
            </a:r>
            <a:r>
              <a:rPr lang="en"/>
              <a:t>hot sections of bytecode and to machine code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Like fibonacci, pidigits; good at dealing with loops but poor at dealing with recursion?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GIL (Global Interpreter Lock), CP</a:t>
            </a:r>
            <a:r>
              <a:rPr lang="en"/>
              <a:t>yt</a:t>
            </a:r>
            <a:r>
              <a:rPr lang="en"/>
              <a:t>hon has a built-in mutex to ensure the thread safe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Start JVM/CLR(common language runtime) require both more memory and longer time to excute. This is  a huge overhead. Small programs, proformance will be largely impacted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core i5-3317U @ 1.70GHZ*4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4GB 1333MHz memory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16.04 LTS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ybenchmarks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Interpreter Comparison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Cpython / Pypy / Jython / IronPython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Haowen Zhang / Chang 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on Linux - CPU Time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151800" y="1017725"/>
            <a:ext cx="2680500" cy="3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CPython: Standard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Jython: slow down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(3~100x slower)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PyPy: speed up for the most of time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(3~40x faster, sometimes 3x slower)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1475"/>
            <a:ext cx="5554266" cy="36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on Linux - CPU/Elapsed Time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151800" y="1017725"/>
            <a:ext cx="2680500" cy="3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CPython &amp; Pypy: Cpu time almost equal to Elapsed time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Jython: CPU time is often higher than Elapsed time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2750"/>
            <a:ext cx="5682949" cy="34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on Linux - Memory Usage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151800" y="1017725"/>
            <a:ext cx="2680500" cy="3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CPython &amp; Pypy: 600~1000KB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Jython: ~200-300MB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846999" cy="3499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50676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5">
            <a:alphaModFix/>
          </a:blip>
          <a:srcRect b="21259" l="0" r="0" t="0"/>
          <a:stretch/>
        </p:blipFill>
        <p:spPr>
          <a:xfrm>
            <a:off x="0" y="2571750"/>
            <a:ext cx="4572000" cy="24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4572000" y="3219450"/>
            <a:ext cx="45507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Cpython &amp; Pypy: CPU tasks are unevenly distributed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Jython: CPU tasks distributed more evenly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Multi-Thread Performance</a:t>
            </a:r>
            <a:endParaRPr/>
          </a:p>
        </p:txBody>
      </p:sp>
      <p:graphicFrame>
        <p:nvGraphicFramePr>
          <p:cNvPr id="161" name="Shape 161"/>
          <p:cNvGraphicFramePr/>
          <p:nvPr/>
        </p:nvGraphicFramePr>
        <p:xfrm>
          <a:off x="400050" y="10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{9360C525-8A21-45B9-891A-6D0FE309B742}</a:tableStyleId>
              </a:tblPr>
              <a:tblGrid>
                <a:gridCol w="1298875"/>
                <a:gridCol w="3276450"/>
                <a:gridCol w="3499250"/>
              </a:tblGrid>
              <a:tr h="605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Single-Thread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Multi-Thread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54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Jython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Elapsed time: 6.64108514786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CPU time: 11.11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memory usage: 415416.0 KB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CPU_load: [70.0, 98.0, 43.0, 54.0]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Elapsed time: 5.98688197136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CPU time: 14.75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memory usage: 442940.0 KB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CPU_load: [75.0, 95.0, 91.0, 79.0]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54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CPython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Elapsed time: 0.562386989594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CPU time: 0.55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memory usage: 844.0 KB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CPU_load: [51.0, 19.0, 98.0, 1.0]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Elapsed time: 0.570235013962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CPU time: 0.56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memory usage: 716.0 KB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CPU_load: [3.0, 100.0, 77.0, 26.0]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54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Pypy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Elapsed time: 0.4260160923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CPU time: 0.2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memory usage: 712.0 KB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CPU_load: [21.0, 100.0, 12.0, 15.0]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Elapsed time: 0.166795015335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CPU time: 0.16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memory usage: 740.0 KB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CPU_load: [100.0, 100.0, 6.0, 5.0]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Pypy runs faster than other interpreters in most our tiny test programs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Sometimes Pypy can be slower than Cpython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running </a:t>
            </a:r>
            <a:r>
              <a:rPr lang="en"/>
              <a:t>multithreaded</a:t>
            </a:r>
            <a:r>
              <a:rPr lang="en"/>
              <a:t> programs, Cpython can be even worse.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Jython and IronPython require a lot more memory use during the run time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Cpython and Pypy use ~10x less memory on Linux than on Windows(we still don’t know why)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large python applications using these interpreters, and compare their performance.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to run IronPython on Ubuntu, if time </a:t>
            </a:r>
            <a:r>
              <a:rPr lang="en"/>
              <a:t>permits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Interpreter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CPython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PyPy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Jython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IronPython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collect a benchmark for four Interpreters, profile and compare the performance of them.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Elapsed</a:t>
            </a:r>
            <a:r>
              <a:rPr lang="en"/>
              <a:t> time, CPU time, Memory usage, CPU load</a:t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290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Contribution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Windows and Linux platform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Psutil package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Subprocess Module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from </a:t>
            </a:r>
            <a:r>
              <a:rPr i="1" lang="en" u="sng">
                <a:solidFill>
                  <a:srgbClr val="000000"/>
                </a:solidFill>
                <a:hlinkClick r:id="rId3"/>
              </a:rPr>
              <a:t>https://pybenchmarks.org/</a:t>
            </a:r>
            <a:endParaRPr i="1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Some Interpreters do not support the package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24772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</a:t>
            </a:r>
            <a:r>
              <a:rPr lang="en"/>
              <a:t>measurement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151775" y="1152475"/>
            <a:ext cx="26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CPython: Standard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Jython: slow down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IronPython: slow down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PyPy: speed up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058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measurement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019800" y="1152475"/>
            <a:ext cx="281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CPython: Standard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Jython: slow down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IronPython: slow down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PyPy: speed up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5375"/>
            <a:ext cx="5603045" cy="33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measurement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141875" y="1152475"/>
            <a:ext cx="269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CPython: Standard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Jython: 20~30 times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IronPython:3~5  times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PyPy: little bit more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200150"/>
            <a:ext cx="5626239" cy="33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458152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450" y="-12"/>
            <a:ext cx="458152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2390763"/>
            <a:ext cx="458152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7213" y="2390763"/>
            <a:ext cx="45720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Multi-Thread Performance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388" y="2940538"/>
            <a:ext cx="37433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688" y="2950063"/>
            <a:ext cx="37814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9388" y="1801588"/>
            <a:ext cx="37433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8450" y="1782538"/>
            <a:ext cx="37719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311700" y="11233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Single-Thread					Multi-Thread</a:t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26425" y="1801625"/>
            <a:ext cx="1023000" cy="30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Jython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IronPy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CPython</a:t>
            </a:r>
            <a:endParaRPr sz="1700"/>
          </a:p>
        </p:txBody>
      </p:sp>
      <p:pic>
        <p:nvPicPr>
          <p:cNvPr id="117" name="Shape 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8438" y="3984000"/>
            <a:ext cx="37052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36088" y="3988750"/>
            <a:ext cx="36957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on Linux - Elapsed Time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151800" y="1547925"/>
            <a:ext cx="2680500" cy="30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CPython: Standard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Jython: slow down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(2~50x slower)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PyPy: speed up for the most of time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(3~50x faster, sometimes 3x slower)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13925"/>
            <a:ext cx="5573923" cy="36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6201850" y="445025"/>
            <a:ext cx="24126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Intel core i5-3317U @ 1.70GHZ*4</a:t>
            </a:r>
            <a:endParaRPr sz="1100">
              <a:solidFill>
                <a:schemeClr val="accent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4GB 1333MHz memory</a:t>
            </a:r>
            <a:endParaRPr sz="1100">
              <a:solidFill>
                <a:schemeClr val="accent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Ubuntu 16.04 LTS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