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41ffed3de4_2_1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41ffed3de4_2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41ffed3de4_2_6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1" name="Google Shape;731;g41ffed3de4_2_6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Need text here</a:t>
            </a:r>
            <a:endParaRPr/>
          </a:p>
        </p:txBody>
      </p:sp>
      <p:sp>
        <p:nvSpPr>
          <p:cNvPr id="732" name="Google Shape;732;g41ffed3de4_2_6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41ffed3de4_2_7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g41ffed3de4_2_7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420ab2f64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4" name="Google Shape;744;g420ab2f641_1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Not to scale!  64K/128 (2^16/2^7) =&gt; 512 lines per block!!   LOS used for large objects.  Freed pages may be reused by other components, such as the LOS</a:t>
            </a:r>
            <a:endParaRPr/>
          </a:p>
        </p:txBody>
      </p:sp>
      <p:sp>
        <p:nvSpPr>
          <p:cNvPr id="745" name="Google Shape;745;g420ab2f641_1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41ffed3de4_2_8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g41ffed3de4_2_8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41ffed3de4_2_8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status</a:t>
            </a:r>
            <a:endParaRPr/>
          </a:p>
          <a:p>
            <a:pPr indent="-298450" lvl="0" marL="457200" rtl="0" algn="l">
              <a:spcBef>
                <a:spcPts val="0"/>
              </a:spcBef>
              <a:spcAft>
                <a:spcPts val="0"/>
              </a:spcAft>
              <a:buSzPts val="1100"/>
              <a:buAutoNum type="arabicPeriod"/>
            </a:pPr>
            <a:r>
              <a:rPr lang="en"/>
              <a:t>Free</a:t>
            </a:r>
            <a:endParaRPr/>
          </a:p>
          <a:p>
            <a:pPr indent="-298450" lvl="0" marL="457200" rtl="0" algn="l">
              <a:spcBef>
                <a:spcPts val="0"/>
              </a:spcBef>
              <a:spcAft>
                <a:spcPts val="0"/>
              </a:spcAft>
              <a:buSzPts val="1100"/>
              <a:buAutoNum type="arabicPeriod"/>
            </a:pPr>
            <a:r>
              <a:rPr lang="en"/>
              <a:t>Recyclable</a:t>
            </a:r>
            <a:endParaRPr/>
          </a:p>
          <a:p>
            <a:pPr indent="-298450" lvl="0" marL="457200" rtl="0" algn="l">
              <a:spcBef>
                <a:spcPts val="0"/>
              </a:spcBef>
              <a:spcAft>
                <a:spcPts val="0"/>
              </a:spcAft>
              <a:buSzPts val="1100"/>
              <a:buAutoNum type="arabicPeriod"/>
            </a:pPr>
            <a:r>
              <a:rPr lang="en"/>
              <a:t>Unavailable</a:t>
            </a:r>
            <a:endParaRPr/>
          </a:p>
          <a:p>
            <a:pPr indent="0" lvl="0" marL="0" rtl="0" algn="l">
              <a:spcBef>
                <a:spcPts val="0"/>
              </a:spcBef>
              <a:spcAft>
                <a:spcPts val="0"/>
              </a:spcAft>
              <a:buNone/>
            </a:pPr>
            <a:r>
              <a:t/>
            </a:r>
            <a:endParaRPr/>
          </a:p>
        </p:txBody>
      </p:sp>
      <p:sp>
        <p:nvSpPr>
          <p:cNvPr id="942" name="Google Shape;942;g41ffed3de4_2_8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41ffed3de4_2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93" name="Google Shape;993;g41ffed3de4_2_9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Need text here</a:t>
            </a:r>
            <a:endParaRPr/>
          </a:p>
        </p:txBody>
      </p:sp>
      <p:sp>
        <p:nvSpPr>
          <p:cNvPr id="994" name="Google Shape;994;g41ffed3de4_2_9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41ffed3de4_2_10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10" name="Google Shape;1110;g41ffed3de4_2_10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11" name="Google Shape;1111;g41ffed3de4_2_10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41ffed3de4_2_5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39" name="Google Shape;1239;g41ffed3de4_2_5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Q. On here or at the end ?</a:t>
            </a:r>
            <a:endParaRPr b="0" i="0" sz="1200" u="none" cap="none" strike="noStrike">
              <a:solidFill>
                <a:schemeClr val="dk1"/>
              </a:solidFill>
              <a:latin typeface="Calibri"/>
              <a:ea typeface="Calibri"/>
              <a:cs typeface="Calibri"/>
              <a:sym typeface="Calibri"/>
            </a:endParaRPr>
          </a:p>
        </p:txBody>
      </p:sp>
      <p:sp>
        <p:nvSpPr>
          <p:cNvPr id="1240" name="Google Shape;1240;g41ffed3de4_2_5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41ffed3de4_2_11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g41ffed3de4_2_1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41ffed3de4_2_14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41ffed3de4_2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41ffed3de4_2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3" name="Google Shape;203;g41ffed3de4_2_1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A GC algorithm can be broken down into of three algorithmic components.  How </a:t>
            </a:r>
            <a:r>
              <a:rPr b="1" i="0" lang="en" sz="1200" u="none" cap="none" strike="noStrike">
                <a:solidFill>
                  <a:schemeClr val="dk1"/>
                </a:solidFill>
                <a:latin typeface="Calibri"/>
                <a:ea typeface="Calibri"/>
                <a:cs typeface="Calibri"/>
                <a:sym typeface="Calibri"/>
              </a:rPr>
              <a:t>objects </a:t>
            </a:r>
            <a:r>
              <a:rPr b="0" i="0" lang="en" sz="1200" u="none" cap="none" strike="noStrike">
                <a:solidFill>
                  <a:schemeClr val="dk1"/>
                </a:solidFill>
                <a:latin typeface="Calibri"/>
                <a:ea typeface="Calibri"/>
                <a:cs typeface="Calibri"/>
                <a:sym typeface="Calibri"/>
              </a:rPr>
              <a:t>are allocated, how garbage is identified, and how space is reclaimed.</a:t>
            </a:r>
            <a:endParaRPr/>
          </a:p>
        </p:txBody>
      </p:sp>
      <p:sp>
        <p:nvSpPr>
          <p:cNvPr id="204" name="Google Shape;204;g41ffed3de4_2_1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41ffed3de4_2_2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41ffed3de4_2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41ffed3de4_2_4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6" name="Google Shape;486;g41ffed3de4_2_4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On this and the following slides, we contrast the three fundamental collectors, starting with mark-sweep.  We do this by presenting four perspectives on collector performance: mutator, collector, minimum heap size, and total performance.  Garbage collection people see the application as an adversary, hence the term “mutator” is used in the literature to characterize the application (in exclusion to the collector). It is often underappreciated that collection policies can affect mutator performance.  The poor locality of the free list allocator gives mark-sweep poor mutator locality.  However mark-sweep collection is fast and simple, and it is space efficient.</a:t>
            </a:r>
            <a:endParaRPr b="0" i="0" sz="1200" u="none" cap="none" strike="noStrike">
              <a:solidFill>
                <a:schemeClr val="dk1"/>
              </a:solidFill>
              <a:latin typeface="Calibri"/>
              <a:ea typeface="Calibri"/>
              <a:cs typeface="Calibri"/>
              <a:sym typeface="Calibri"/>
            </a:endParaRPr>
          </a:p>
        </p:txBody>
      </p:sp>
      <p:sp>
        <p:nvSpPr>
          <p:cNvPr id="487" name="Google Shape;487;g41ffed3de4_2_4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41ffed3de4_2_4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7" name="Google Shape;507;g41ffed3de4_2_4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On this and the following slides, we contrast the three fundamental collectors, starting with mark-sweep.  We do this by presenting four perspectives on collector performance: mutator, collector, minimum heap size, and total performance.  Garbage collection people see the application as an adversary, hence the term “mutator” is used in the literature to characterize the application (in exclusion to the collector). It is often underappreciated that collection policies can affect mutator performance.  The poor locality of the free list allocator gives mark-sweep poor mutator locality.  However mark-sweep collection is fast and simple, and it is space efficient.</a:t>
            </a:r>
            <a:endParaRPr b="0" i="0" sz="1200" u="none" cap="none" strike="noStrike">
              <a:solidFill>
                <a:schemeClr val="dk1"/>
              </a:solidFill>
              <a:latin typeface="Calibri"/>
              <a:ea typeface="Calibri"/>
              <a:cs typeface="Calibri"/>
              <a:sym typeface="Calibri"/>
            </a:endParaRPr>
          </a:p>
        </p:txBody>
      </p:sp>
      <p:sp>
        <p:nvSpPr>
          <p:cNvPr id="508" name="Google Shape;508;g41ffed3de4_2_4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41ffed3de4_2_4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8" name="Google Shape;528;g41ffed3de4_2_4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On this and the following slides, we contrast the three fundamental collectors, starting with mark-sweep.  We do this by presenting four perspectives on collector performance: mutator, collector, minimum heap size, and total performance.  Garbage collection people see the application as an adversary, hence the term “mutator” is used in the literature to characterize the application (in exclusion to the collector). It is often underappreciated that collection policies can affect mutator performance.  The poor locality of the free list allocator gives mark-sweep poor mutator locality.  However mark-sweep collection is fast and simple, and it is space efficient.</a:t>
            </a:r>
            <a:endParaRPr b="0" i="0" sz="1200" u="none" cap="none" strike="noStrike">
              <a:solidFill>
                <a:schemeClr val="dk1"/>
              </a:solidFill>
              <a:latin typeface="Calibri"/>
              <a:ea typeface="Calibri"/>
              <a:cs typeface="Calibri"/>
              <a:sym typeface="Calibri"/>
            </a:endParaRPr>
          </a:p>
        </p:txBody>
      </p:sp>
      <p:sp>
        <p:nvSpPr>
          <p:cNvPr id="529" name="Google Shape;529;g41ffed3de4_2_4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41ffed3de4_2_4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7" name="Google Shape;547;g41ffed3de4_2_4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We do this by identifying a </a:t>
            </a:r>
            <a:r>
              <a:rPr b="1" i="0" lang="en" sz="1200" u="none" cap="none" strike="noStrike">
                <a:solidFill>
                  <a:schemeClr val="dk1"/>
                </a:solidFill>
                <a:latin typeface="Calibri"/>
                <a:ea typeface="Calibri"/>
                <a:cs typeface="Calibri"/>
                <a:sym typeface="Calibri"/>
              </a:rPr>
              <a:t>fourth reclamation strategy</a:t>
            </a:r>
            <a:r>
              <a:rPr b="0" i="0" lang="en" sz="1200" u="none" cap="none" strike="noStrike">
                <a:solidFill>
                  <a:schemeClr val="dk1"/>
                </a:solidFill>
                <a:latin typeface="Calibri"/>
                <a:ea typeface="Calibri"/>
                <a:cs typeface="Calibri"/>
                <a:sym typeface="Calibri"/>
              </a:rPr>
              <a:t>, sweep-to-region. It works by dividing the space into regions, and freeing any region with no live objects in it.  Regions can then be used for contiguous bump allocation.   Mark-region is a canonical collector combining contiguous bump allocation with tracing and sweep-to-region reclamation.  </a:t>
            </a:r>
            <a:r>
              <a:rPr b="1" i="0" lang="en" sz="1200" u="none" cap="none" strike="noStrike">
                <a:solidFill>
                  <a:srgbClr val="FF0000"/>
                </a:solidFill>
                <a:latin typeface="Calibri"/>
                <a:ea typeface="Calibri"/>
                <a:cs typeface="Calibri"/>
                <a:sym typeface="Calibri"/>
              </a:rPr>
              <a:t>Before we look more closely at mark-region let me give you a sneak preview of how it performs.</a:t>
            </a:r>
            <a:endParaRPr/>
          </a:p>
        </p:txBody>
      </p:sp>
      <p:sp>
        <p:nvSpPr>
          <p:cNvPr id="548" name="Google Shape;548;g41ffed3de4_2_4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41ffed3de4_2_6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41ffed3de4_2_6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4"/>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69" name="Google Shape;69;p14"/>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70" name="Google Shape;70;p14"/>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71" name="Google Shape;71;p14"/>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15"/>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74" name="Google Shape;74;p15"/>
          <p:cNvSpPr txBox="1"/>
          <p:nvPr>
            <p:ph idx="1" type="body"/>
          </p:nvPr>
        </p:nvSpPr>
        <p:spPr>
          <a:xfrm>
            <a:off x="506809" y="1620737"/>
            <a:ext cx="3139217" cy="432197"/>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800"/>
              </a:spcBef>
              <a:spcAft>
                <a:spcPts val="0"/>
              </a:spcAft>
              <a:buClr>
                <a:schemeClr val="accent1"/>
              </a:buClr>
              <a:buSzPts val="1400"/>
              <a:buFont typeface="Noto Sans Symbols"/>
              <a:buNone/>
              <a:defRPr b="0" i="0" sz="1800" u="none" cap="none" strike="noStrike">
                <a:solidFill>
                  <a:srgbClr val="FEFEFE"/>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200"/>
              <a:buFont typeface="Noto Sans Symbols"/>
              <a:buNone/>
              <a:defRPr b="1" i="0" sz="1500" u="none" cap="none" strike="noStrike">
                <a:solidFill>
                  <a:srgbClr val="FEFEFE"/>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100"/>
              <a:buFont typeface="Noto Sans Symbols"/>
              <a:buNone/>
              <a:defRPr b="1" i="0" sz="1400" u="none" cap="none" strike="noStrike">
                <a:solidFill>
                  <a:srgbClr val="FEFEFE"/>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1000"/>
              <a:buFont typeface="Noto Sans Symbols"/>
              <a:buNone/>
              <a:defRPr b="1" i="0" sz="1200" u="none" cap="none" strike="noStrike">
                <a:solidFill>
                  <a:srgbClr val="FEFEFE"/>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1000"/>
              <a:buFont typeface="Noto Sans Symbols"/>
              <a:buNone/>
              <a:defRPr b="1" i="0" sz="1200" u="none" cap="none" strike="noStrike">
                <a:solidFill>
                  <a:srgbClr val="FEFEFE"/>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1000"/>
              <a:buFont typeface="Noto Sans Symbols"/>
              <a:buNone/>
              <a:defRPr b="1" i="0" sz="1200" u="none" cap="none" strike="noStrike">
                <a:solidFill>
                  <a:srgbClr val="FEFEFE"/>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1000"/>
              <a:buFont typeface="Noto Sans Symbols"/>
              <a:buNone/>
              <a:defRPr b="1" i="0" sz="1200" u="none" cap="none" strike="noStrike">
                <a:solidFill>
                  <a:srgbClr val="FEFEFE"/>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1000"/>
              <a:buFont typeface="Noto Sans Symbols"/>
              <a:buNone/>
              <a:defRPr b="1" i="0" sz="1200" u="none" cap="none" strike="noStrike">
                <a:solidFill>
                  <a:srgbClr val="FEFEFE"/>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1000"/>
              <a:buFont typeface="Noto Sans Symbols"/>
              <a:buNone/>
              <a:defRPr b="1" i="0" sz="1200" u="none" cap="none" strike="noStrike">
                <a:solidFill>
                  <a:srgbClr val="FEFEFE"/>
                </a:solidFill>
                <a:latin typeface="Trebuchet MS"/>
                <a:ea typeface="Trebuchet MS"/>
                <a:cs typeface="Trebuchet MS"/>
                <a:sym typeface="Trebuchet MS"/>
              </a:defRPr>
            </a:lvl9pPr>
          </a:lstStyle>
          <a:p/>
        </p:txBody>
      </p:sp>
      <p:sp>
        <p:nvSpPr>
          <p:cNvPr id="75" name="Google Shape;75;p15"/>
          <p:cNvSpPr txBox="1"/>
          <p:nvPr>
            <p:ph idx="2" type="body"/>
          </p:nvPr>
        </p:nvSpPr>
        <p:spPr>
          <a:xfrm>
            <a:off x="506809" y="2052934"/>
            <a:ext cx="3139217" cy="2478088"/>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FEFEFE"/>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FEFEFE"/>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FEFEFE"/>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9pPr>
          </a:lstStyle>
          <a:p/>
        </p:txBody>
      </p:sp>
      <p:sp>
        <p:nvSpPr>
          <p:cNvPr id="76" name="Google Shape;76;p15"/>
          <p:cNvSpPr txBox="1"/>
          <p:nvPr>
            <p:ph idx="3" type="body"/>
          </p:nvPr>
        </p:nvSpPr>
        <p:spPr>
          <a:xfrm>
            <a:off x="3816287" y="1620737"/>
            <a:ext cx="3139213" cy="432197"/>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800"/>
              </a:spcBef>
              <a:spcAft>
                <a:spcPts val="0"/>
              </a:spcAft>
              <a:buClr>
                <a:schemeClr val="accent1"/>
              </a:buClr>
              <a:buSzPts val="1400"/>
              <a:buFont typeface="Noto Sans Symbols"/>
              <a:buNone/>
              <a:defRPr b="0" i="0" sz="1800" u="none" cap="none" strike="noStrike">
                <a:solidFill>
                  <a:srgbClr val="FEFEFE"/>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200"/>
              <a:buFont typeface="Noto Sans Symbols"/>
              <a:buNone/>
              <a:defRPr b="1" i="0" sz="1500" u="none" cap="none" strike="noStrike">
                <a:solidFill>
                  <a:srgbClr val="FEFEFE"/>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100"/>
              <a:buFont typeface="Noto Sans Symbols"/>
              <a:buNone/>
              <a:defRPr b="1" i="0" sz="1400" u="none" cap="none" strike="noStrike">
                <a:solidFill>
                  <a:srgbClr val="FEFEFE"/>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1000"/>
              <a:buFont typeface="Noto Sans Symbols"/>
              <a:buNone/>
              <a:defRPr b="1" i="0" sz="1200" u="none" cap="none" strike="noStrike">
                <a:solidFill>
                  <a:srgbClr val="FEFEFE"/>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1000"/>
              <a:buFont typeface="Noto Sans Symbols"/>
              <a:buNone/>
              <a:defRPr b="1" i="0" sz="1200" u="none" cap="none" strike="noStrike">
                <a:solidFill>
                  <a:srgbClr val="FEFEFE"/>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1000"/>
              <a:buFont typeface="Noto Sans Symbols"/>
              <a:buNone/>
              <a:defRPr b="1" i="0" sz="1200" u="none" cap="none" strike="noStrike">
                <a:solidFill>
                  <a:srgbClr val="FEFEFE"/>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1000"/>
              <a:buFont typeface="Noto Sans Symbols"/>
              <a:buNone/>
              <a:defRPr b="1" i="0" sz="1200" u="none" cap="none" strike="noStrike">
                <a:solidFill>
                  <a:srgbClr val="FEFEFE"/>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1000"/>
              <a:buFont typeface="Noto Sans Symbols"/>
              <a:buNone/>
              <a:defRPr b="1" i="0" sz="1200" u="none" cap="none" strike="noStrike">
                <a:solidFill>
                  <a:srgbClr val="FEFEFE"/>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1000"/>
              <a:buFont typeface="Noto Sans Symbols"/>
              <a:buNone/>
              <a:defRPr b="1" i="0" sz="1200" u="none" cap="none" strike="noStrike">
                <a:solidFill>
                  <a:srgbClr val="FEFEFE"/>
                </a:solidFill>
                <a:latin typeface="Trebuchet MS"/>
                <a:ea typeface="Trebuchet MS"/>
                <a:cs typeface="Trebuchet MS"/>
                <a:sym typeface="Trebuchet MS"/>
              </a:defRPr>
            </a:lvl9pPr>
          </a:lstStyle>
          <a:p/>
        </p:txBody>
      </p:sp>
      <p:sp>
        <p:nvSpPr>
          <p:cNvPr id="77" name="Google Shape;77;p15"/>
          <p:cNvSpPr txBox="1"/>
          <p:nvPr>
            <p:ph idx="4" type="body"/>
          </p:nvPr>
        </p:nvSpPr>
        <p:spPr>
          <a:xfrm>
            <a:off x="3816288" y="2052934"/>
            <a:ext cx="3139213" cy="2478088"/>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FEFEFE"/>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FEFEFE"/>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FEFEFE"/>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9pPr>
          </a:lstStyle>
          <a:p/>
        </p:txBody>
      </p:sp>
      <p:sp>
        <p:nvSpPr>
          <p:cNvPr id="78" name="Google Shape;78;p15"/>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79" name="Google Shape;79;p15"/>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80" name="Google Shape;80;p15"/>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p16"/>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83" name="Google Shape;83;p16"/>
          <p:cNvSpPr txBox="1"/>
          <p:nvPr>
            <p:ph idx="1" type="body"/>
          </p:nvPr>
        </p:nvSpPr>
        <p:spPr>
          <a:xfrm>
            <a:off x="508000" y="1620442"/>
            <a:ext cx="6447501" cy="2910580"/>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FEFEFE"/>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FEFEFE"/>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FEFEFE"/>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9pPr>
          </a:lstStyle>
          <a:p/>
        </p:txBody>
      </p:sp>
      <p:sp>
        <p:nvSpPr>
          <p:cNvPr id="84" name="Google Shape;84;p16"/>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85" name="Google Shape;85;p16"/>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86" name="Google Shape;86;p16"/>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7" name="Shape 87"/>
        <p:cNvGrpSpPr/>
        <p:nvPr/>
      </p:nvGrpSpPr>
      <p:grpSpPr>
        <a:xfrm>
          <a:off x="0" y="0"/>
          <a:ext cx="0" cy="0"/>
          <a:chOff x="0" y="0"/>
          <a:chExt cx="0" cy="0"/>
        </a:xfrm>
      </p:grpSpPr>
      <p:grpSp>
        <p:nvGrpSpPr>
          <p:cNvPr id="88" name="Google Shape;88;p17"/>
          <p:cNvGrpSpPr/>
          <p:nvPr/>
        </p:nvGrpSpPr>
        <p:grpSpPr>
          <a:xfrm>
            <a:off x="0" y="-6350"/>
            <a:ext cx="9144000" cy="5149850"/>
            <a:chOff x="0" y="-8467"/>
            <a:chExt cx="12192000" cy="6866467"/>
          </a:xfrm>
        </p:grpSpPr>
        <p:cxnSp>
          <p:nvCxnSpPr>
            <p:cNvPr id="89" name="Google Shape;89;p17"/>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90" name="Google Shape;90;p17"/>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91" name="Google Shape;91;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92" name="Google Shape;92;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93" name="Google Shape;93;p1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4" name="Google Shape;94;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95" name="Google Shape;95;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96" name="Google Shape;96;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97" name="Google Shape;97;p1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8" name="Google Shape;98;p17"/>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99" name="Google Shape;99;p17"/>
          <p:cNvSpPr txBox="1"/>
          <p:nvPr>
            <p:ph type="ctrTitle"/>
          </p:nvPr>
        </p:nvSpPr>
        <p:spPr>
          <a:xfrm>
            <a:off x="1130300" y="1803400"/>
            <a:ext cx="5825202" cy="1234726"/>
          </a:xfrm>
          <a:prstGeom prst="rect">
            <a:avLst/>
          </a:prstGeom>
          <a:noFill/>
          <a:ln>
            <a:noFill/>
          </a:ln>
        </p:spPr>
        <p:txBody>
          <a:bodyPr anchorCtr="0" anchor="b" bIns="34275" lIns="68575" spcFirstLastPara="1" rIns="68575" wrap="square" tIns="34275">
            <a:noAutofit/>
          </a:bodyPr>
          <a:lstStyle>
            <a:lvl1pPr lvl="0" marR="0" rtl="0" algn="r">
              <a:spcBef>
                <a:spcPts val="0"/>
              </a:spcBef>
              <a:spcAft>
                <a:spcPts val="0"/>
              </a:spcAft>
              <a:buClr>
                <a:schemeClr val="accent1"/>
              </a:buClr>
              <a:buSzPts val="4100"/>
              <a:buFont typeface="Trebuchet MS"/>
              <a:buNone/>
              <a:defRPr b="0" i="0" sz="41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00" name="Google Shape;100;p17"/>
          <p:cNvSpPr txBox="1"/>
          <p:nvPr>
            <p:ph idx="1" type="subTitle"/>
          </p:nvPr>
        </p:nvSpPr>
        <p:spPr>
          <a:xfrm>
            <a:off x="1130300" y="3038125"/>
            <a:ext cx="5825202" cy="822674"/>
          </a:xfrm>
          <a:prstGeom prst="rect">
            <a:avLst/>
          </a:prstGeom>
          <a:noFill/>
          <a:ln>
            <a:noFill/>
          </a:ln>
        </p:spPr>
        <p:txBody>
          <a:bodyPr anchorCtr="0" anchor="t" bIns="34275" lIns="68575" spcFirstLastPara="1" rIns="68575" wrap="square" tIns="34275">
            <a:noAutofit/>
          </a:bodyPr>
          <a:lstStyle>
            <a:lvl1pPr lvl="0" marR="0" rtl="0" algn="r">
              <a:spcBef>
                <a:spcPts val="800"/>
              </a:spcBef>
              <a:spcAft>
                <a:spcPts val="0"/>
              </a:spcAft>
              <a:buClr>
                <a:schemeClr val="accent1"/>
              </a:buClr>
              <a:buSzPts val="1100"/>
              <a:buFont typeface="Noto Sans Symbols"/>
              <a:buNone/>
              <a:defRPr b="0" i="0" sz="1400" u="none" cap="none" strike="noStrike">
                <a:solidFill>
                  <a:srgbClr val="FEFEFE"/>
                </a:solidFill>
                <a:latin typeface="Trebuchet MS"/>
                <a:ea typeface="Trebuchet MS"/>
                <a:cs typeface="Trebuchet MS"/>
                <a:sym typeface="Trebuchet MS"/>
              </a:defRPr>
            </a:lvl1pPr>
            <a:lvl2pPr lvl="1" marR="0" rtl="0" algn="ctr">
              <a:spcBef>
                <a:spcPts val="800"/>
              </a:spcBef>
              <a:spcAft>
                <a:spcPts val="0"/>
              </a:spcAft>
              <a:buClr>
                <a:schemeClr val="accent1"/>
              </a:buClr>
              <a:buSzPts val="1000"/>
              <a:buFont typeface="Noto Sans Symbols"/>
              <a:buNone/>
              <a:defRPr b="0" i="0" sz="1200" u="none" cap="none" strike="noStrike">
                <a:solidFill>
                  <a:schemeClr val="lt1"/>
                </a:solidFill>
                <a:latin typeface="Trebuchet MS"/>
                <a:ea typeface="Trebuchet MS"/>
                <a:cs typeface="Trebuchet MS"/>
                <a:sym typeface="Trebuchet MS"/>
              </a:defRPr>
            </a:lvl2pPr>
            <a:lvl3pPr lvl="2" marR="0" rtl="0" algn="ctr">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3pPr>
            <a:lvl4pPr lvl="3" marR="0" rtl="0" algn="ctr">
              <a:spcBef>
                <a:spcPts val="800"/>
              </a:spcBef>
              <a:spcAft>
                <a:spcPts val="0"/>
              </a:spcAft>
              <a:buClr>
                <a:schemeClr val="accent1"/>
              </a:buClr>
              <a:buSzPts val="700"/>
              <a:buFont typeface="Noto Sans Symbols"/>
              <a:buNone/>
              <a:defRPr b="0" i="0" sz="900" u="none" cap="none" strike="noStrike">
                <a:solidFill>
                  <a:schemeClr val="lt1"/>
                </a:solidFill>
                <a:latin typeface="Trebuchet MS"/>
                <a:ea typeface="Trebuchet MS"/>
                <a:cs typeface="Trebuchet MS"/>
                <a:sym typeface="Trebuchet MS"/>
              </a:defRPr>
            </a:lvl4pPr>
            <a:lvl5pPr lvl="4" marR="0" rtl="0" algn="ctr">
              <a:spcBef>
                <a:spcPts val="800"/>
              </a:spcBef>
              <a:spcAft>
                <a:spcPts val="0"/>
              </a:spcAft>
              <a:buClr>
                <a:schemeClr val="accent1"/>
              </a:buClr>
              <a:buSzPts val="700"/>
              <a:buFont typeface="Noto Sans Symbols"/>
              <a:buNone/>
              <a:defRPr b="0" i="0" sz="900" u="none" cap="none" strike="noStrike">
                <a:solidFill>
                  <a:schemeClr val="lt1"/>
                </a:solidFill>
                <a:latin typeface="Trebuchet MS"/>
                <a:ea typeface="Trebuchet MS"/>
                <a:cs typeface="Trebuchet MS"/>
                <a:sym typeface="Trebuchet MS"/>
              </a:defRPr>
            </a:lvl5pPr>
            <a:lvl6pPr lvl="5" marR="0" rtl="0" algn="ctr">
              <a:spcBef>
                <a:spcPts val="800"/>
              </a:spcBef>
              <a:spcAft>
                <a:spcPts val="0"/>
              </a:spcAft>
              <a:buClr>
                <a:schemeClr val="accent1"/>
              </a:buClr>
              <a:buSzPts val="700"/>
              <a:buFont typeface="Noto Sans Symbols"/>
              <a:buNone/>
              <a:defRPr b="0" i="0" sz="900" u="none" cap="none" strike="noStrike">
                <a:solidFill>
                  <a:schemeClr val="lt1"/>
                </a:solidFill>
                <a:latin typeface="Trebuchet MS"/>
                <a:ea typeface="Trebuchet MS"/>
                <a:cs typeface="Trebuchet MS"/>
                <a:sym typeface="Trebuchet MS"/>
              </a:defRPr>
            </a:lvl6pPr>
            <a:lvl7pPr lvl="6" marR="0" rtl="0" algn="ctr">
              <a:spcBef>
                <a:spcPts val="800"/>
              </a:spcBef>
              <a:spcAft>
                <a:spcPts val="0"/>
              </a:spcAft>
              <a:buClr>
                <a:schemeClr val="accent1"/>
              </a:buClr>
              <a:buSzPts val="700"/>
              <a:buFont typeface="Noto Sans Symbols"/>
              <a:buNone/>
              <a:defRPr b="0" i="0" sz="900" u="none" cap="none" strike="noStrike">
                <a:solidFill>
                  <a:schemeClr val="lt1"/>
                </a:solidFill>
                <a:latin typeface="Trebuchet MS"/>
                <a:ea typeface="Trebuchet MS"/>
                <a:cs typeface="Trebuchet MS"/>
                <a:sym typeface="Trebuchet MS"/>
              </a:defRPr>
            </a:lvl7pPr>
            <a:lvl8pPr lvl="7" marR="0" rtl="0" algn="ctr">
              <a:spcBef>
                <a:spcPts val="800"/>
              </a:spcBef>
              <a:spcAft>
                <a:spcPts val="0"/>
              </a:spcAft>
              <a:buClr>
                <a:schemeClr val="accent1"/>
              </a:buClr>
              <a:buSzPts val="700"/>
              <a:buFont typeface="Noto Sans Symbols"/>
              <a:buNone/>
              <a:defRPr b="0" i="0" sz="900" u="none" cap="none" strike="noStrike">
                <a:solidFill>
                  <a:schemeClr val="lt1"/>
                </a:solidFill>
                <a:latin typeface="Trebuchet MS"/>
                <a:ea typeface="Trebuchet MS"/>
                <a:cs typeface="Trebuchet MS"/>
                <a:sym typeface="Trebuchet MS"/>
              </a:defRPr>
            </a:lvl8pPr>
            <a:lvl9pPr lvl="8" marR="0" rtl="0" algn="ctr">
              <a:spcBef>
                <a:spcPts val="800"/>
              </a:spcBef>
              <a:spcAft>
                <a:spcPts val="0"/>
              </a:spcAft>
              <a:buClr>
                <a:schemeClr val="accent1"/>
              </a:buClr>
              <a:buSzPts val="700"/>
              <a:buFont typeface="Noto Sans Symbols"/>
              <a:buNone/>
              <a:defRPr b="0" i="0" sz="900" u="none" cap="none" strike="noStrike">
                <a:solidFill>
                  <a:schemeClr val="lt1"/>
                </a:solidFill>
                <a:latin typeface="Trebuchet MS"/>
                <a:ea typeface="Trebuchet MS"/>
                <a:cs typeface="Trebuchet MS"/>
                <a:sym typeface="Trebuchet MS"/>
              </a:defRPr>
            </a:lvl9pPr>
          </a:lstStyle>
          <a:p/>
        </p:txBody>
      </p:sp>
      <p:sp>
        <p:nvSpPr>
          <p:cNvPr id="101" name="Google Shape;101;p17"/>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02" name="Google Shape;102;p17"/>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03" name="Google Shape;103;p17"/>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18"/>
          <p:cNvSpPr txBox="1"/>
          <p:nvPr>
            <p:ph type="title"/>
          </p:nvPr>
        </p:nvSpPr>
        <p:spPr>
          <a:xfrm>
            <a:off x="508001" y="2025650"/>
            <a:ext cx="6447501" cy="1369936"/>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accent1"/>
              </a:buClr>
              <a:buSzPts val="3000"/>
              <a:buFont typeface="Trebuchet MS"/>
              <a:buNone/>
              <a:defRPr b="0" i="0" sz="30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06" name="Google Shape;106;p18"/>
          <p:cNvSpPr txBox="1"/>
          <p:nvPr>
            <p:ph idx="1" type="body"/>
          </p:nvPr>
        </p:nvSpPr>
        <p:spPr>
          <a:xfrm>
            <a:off x="508001" y="3395586"/>
            <a:ext cx="6447501" cy="6453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800"/>
              </a:spcBef>
              <a:spcAft>
                <a:spcPts val="0"/>
              </a:spcAft>
              <a:buClr>
                <a:schemeClr val="accent1"/>
              </a:buClr>
              <a:buSzPts val="1200"/>
              <a:buFont typeface="Noto Sans Symbols"/>
              <a:buNone/>
              <a:defRPr b="0" i="0" sz="1500" u="none" cap="none" strike="noStrike">
                <a:solidFill>
                  <a:srgbClr val="FEFEFE"/>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chemeClr val="lt1"/>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chemeClr val="lt1"/>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9pPr>
          </a:lstStyle>
          <a:p/>
        </p:txBody>
      </p:sp>
      <p:sp>
        <p:nvSpPr>
          <p:cNvPr id="107" name="Google Shape;107;p18"/>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08" name="Google Shape;108;p18"/>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09" name="Google Shape;109;p18"/>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19"/>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12" name="Google Shape;112;p19"/>
          <p:cNvSpPr txBox="1"/>
          <p:nvPr>
            <p:ph idx="1" type="body"/>
          </p:nvPr>
        </p:nvSpPr>
        <p:spPr>
          <a:xfrm>
            <a:off x="508000" y="1620442"/>
            <a:ext cx="3138026" cy="2910579"/>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FEFEFE"/>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FEFEFE"/>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FEFEFE"/>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9pPr>
          </a:lstStyle>
          <a:p/>
        </p:txBody>
      </p:sp>
      <p:sp>
        <p:nvSpPr>
          <p:cNvPr id="113" name="Google Shape;113;p19"/>
          <p:cNvSpPr txBox="1"/>
          <p:nvPr>
            <p:ph idx="2" type="body"/>
          </p:nvPr>
        </p:nvSpPr>
        <p:spPr>
          <a:xfrm>
            <a:off x="3817477" y="1620442"/>
            <a:ext cx="3138025" cy="2910580"/>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FEFEFE"/>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FEFEFE"/>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FEFEFE"/>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9pPr>
          </a:lstStyle>
          <a:p/>
        </p:txBody>
      </p:sp>
      <p:sp>
        <p:nvSpPr>
          <p:cNvPr id="114" name="Google Shape;114;p19"/>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15" name="Google Shape;115;p19"/>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16" name="Google Shape;116;p19"/>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7" name="Shape 117"/>
        <p:cNvGrpSpPr/>
        <p:nvPr/>
      </p:nvGrpSpPr>
      <p:grpSpPr>
        <a:xfrm>
          <a:off x="0" y="0"/>
          <a:ext cx="0" cy="0"/>
          <a:chOff x="0" y="0"/>
          <a:chExt cx="0" cy="0"/>
        </a:xfrm>
      </p:grpSpPr>
      <p:sp>
        <p:nvSpPr>
          <p:cNvPr id="118" name="Google Shape;118;p20"/>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19" name="Google Shape;119;p20"/>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20" name="Google Shape;120;p20"/>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p21"/>
          <p:cNvSpPr txBox="1"/>
          <p:nvPr>
            <p:ph type="title"/>
          </p:nvPr>
        </p:nvSpPr>
        <p:spPr>
          <a:xfrm>
            <a:off x="508000" y="1123953"/>
            <a:ext cx="2890896" cy="958849"/>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accent1"/>
              </a:buClr>
              <a:buSzPts val="1500"/>
              <a:buFont typeface="Trebuchet MS"/>
              <a:buNone/>
              <a:defRPr b="0" i="0" sz="15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23" name="Google Shape;123;p21"/>
          <p:cNvSpPr txBox="1"/>
          <p:nvPr>
            <p:ph idx="1" type="body"/>
          </p:nvPr>
        </p:nvSpPr>
        <p:spPr>
          <a:xfrm>
            <a:off x="3570346" y="386193"/>
            <a:ext cx="3385156" cy="4144828"/>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FEFEFE"/>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FEFEFE"/>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FEFEFE"/>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9pPr>
          </a:lstStyle>
          <a:p/>
        </p:txBody>
      </p:sp>
      <p:sp>
        <p:nvSpPr>
          <p:cNvPr id="124" name="Google Shape;124;p21"/>
          <p:cNvSpPr txBox="1"/>
          <p:nvPr>
            <p:ph idx="2" type="body"/>
          </p:nvPr>
        </p:nvSpPr>
        <p:spPr>
          <a:xfrm>
            <a:off x="508000" y="2082802"/>
            <a:ext cx="2890896" cy="1938337"/>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800"/>
              </a:spcBef>
              <a:spcAft>
                <a:spcPts val="0"/>
              </a:spcAft>
              <a:buClr>
                <a:schemeClr val="accent1"/>
              </a:buClr>
              <a:buSzPts val="800"/>
              <a:buFont typeface="Noto Sans Symbols"/>
              <a:buNone/>
              <a:defRPr b="0" i="0" sz="1100" u="none" cap="none" strike="noStrike">
                <a:solidFill>
                  <a:srgbClr val="FEFEFE"/>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800"/>
              <a:buFont typeface="Noto Sans Symbols"/>
              <a:buNone/>
              <a:defRPr b="0" i="0" sz="1100" u="none" cap="none" strike="noStrike">
                <a:solidFill>
                  <a:srgbClr val="FEFEFE"/>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700"/>
              <a:buFont typeface="Noto Sans Symbols"/>
              <a:buNone/>
              <a:defRPr b="0" i="0" sz="900" u="none" cap="none" strike="noStrike">
                <a:solidFill>
                  <a:srgbClr val="FEFEFE"/>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600"/>
              <a:buFont typeface="Noto Sans Symbols"/>
              <a:buNone/>
              <a:defRPr b="0" i="0" sz="800" u="none" cap="none" strike="noStrike">
                <a:solidFill>
                  <a:srgbClr val="FEFEFE"/>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600"/>
              <a:buFont typeface="Noto Sans Symbols"/>
              <a:buNone/>
              <a:defRPr b="0" i="0" sz="800" u="none" cap="none" strike="noStrike">
                <a:solidFill>
                  <a:srgbClr val="FEFEFE"/>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600"/>
              <a:buFont typeface="Noto Sans Symbols"/>
              <a:buNone/>
              <a:defRPr b="0" i="0" sz="800" u="none" cap="none" strike="noStrike">
                <a:solidFill>
                  <a:srgbClr val="FEFEFE"/>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600"/>
              <a:buFont typeface="Noto Sans Symbols"/>
              <a:buNone/>
              <a:defRPr b="0" i="0" sz="800" u="none" cap="none" strike="noStrike">
                <a:solidFill>
                  <a:srgbClr val="FEFEFE"/>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600"/>
              <a:buFont typeface="Noto Sans Symbols"/>
              <a:buNone/>
              <a:defRPr b="0" i="0" sz="800" u="none" cap="none" strike="noStrike">
                <a:solidFill>
                  <a:srgbClr val="FEFEFE"/>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600"/>
              <a:buFont typeface="Noto Sans Symbols"/>
              <a:buNone/>
              <a:defRPr b="0" i="0" sz="800" u="none" cap="none" strike="noStrike">
                <a:solidFill>
                  <a:srgbClr val="FEFEFE"/>
                </a:solidFill>
                <a:latin typeface="Trebuchet MS"/>
                <a:ea typeface="Trebuchet MS"/>
                <a:cs typeface="Trebuchet MS"/>
                <a:sym typeface="Trebuchet MS"/>
              </a:defRPr>
            </a:lvl9pPr>
          </a:lstStyle>
          <a:p/>
        </p:txBody>
      </p:sp>
      <p:sp>
        <p:nvSpPr>
          <p:cNvPr id="125" name="Google Shape;125;p21"/>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26" name="Google Shape;126;p21"/>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27" name="Google Shape;127;p21"/>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8" name="Shape 128"/>
        <p:cNvGrpSpPr/>
        <p:nvPr/>
      </p:nvGrpSpPr>
      <p:grpSpPr>
        <a:xfrm>
          <a:off x="0" y="0"/>
          <a:ext cx="0" cy="0"/>
          <a:chOff x="0" y="0"/>
          <a:chExt cx="0" cy="0"/>
        </a:xfrm>
      </p:grpSpPr>
      <p:sp>
        <p:nvSpPr>
          <p:cNvPr id="129" name="Google Shape;129;p22"/>
          <p:cNvSpPr txBox="1"/>
          <p:nvPr>
            <p:ph type="title"/>
          </p:nvPr>
        </p:nvSpPr>
        <p:spPr>
          <a:xfrm>
            <a:off x="508000" y="3600450"/>
            <a:ext cx="6447500" cy="425053"/>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accent1"/>
              </a:buClr>
              <a:buSzPts val="1800"/>
              <a:buFont typeface="Trebuchet MS"/>
              <a:buNone/>
              <a:defRPr b="0" i="0" sz="18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30" name="Google Shape;130;p22"/>
          <p:cNvSpPr/>
          <p:nvPr>
            <p:ph idx="2" type="pic"/>
          </p:nvPr>
        </p:nvSpPr>
        <p:spPr>
          <a:xfrm>
            <a:off x="508000" y="457200"/>
            <a:ext cx="6447501" cy="2884289"/>
          </a:xfrm>
          <a:prstGeom prst="rect">
            <a:avLst/>
          </a:prstGeom>
          <a:noFill/>
          <a:ln>
            <a:noFill/>
          </a:ln>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rgbClr val="FEFEFE"/>
                </a:solidFill>
                <a:latin typeface="Trebuchet MS"/>
                <a:ea typeface="Trebuchet MS"/>
                <a:cs typeface="Trebuchet MS"/>
                <a:sym typeface="Trebuchet MS"/>
              </a:defRPr>
            </a:lvl1pPr>
            <a:lvl2pPr lvl="1" marR="0" rtl="0" algn="l">
              <a:spcBef>
                <a:spcPts val="800"/>
              </a:spcBef>
              <a:spcAft>
                <a:spcPts val="0"/>
              </a:spcAft>
              <a:buClr>
                <a:schemeClr val="accent1"/>
              </a:buClr>
              <a:buSzPts val="1000"/>
              <a:buFont typeface="Noto Sans Symbols"/>
              <a:buNone/>
              <a:defRPr b="0" i="0" sz="1200" u="none" cap="none" strike="noStrike">
                <a:solidFill>
                  <a:srgbClr val="FEFEFE"/>
                </a:solidFill>
                <a:latin typeface="Trebuchet MS"/>
                <a:ea typeface="Trebuchet MS"/>
                <a:cs typeface="Trebuchet MS"/>
                <a:sym typeface="Trebuchet MS"/>
              </a:defRPr>
            </a:lvl2pPr>
            <a:lvl3pPr lvl="2" marR="0" rtl="0" algn="l">
              <a:spcBef>
                <a:spcPts val="800"/>
              </a:spcBef>
              <a:spcAft>
                <a:spcPts val="0"/>
              </a:spcAft>
              <a:buClr>
                <a:schemeClr val="accent1"/>
              </a:buClr>
              <a:buSzPts val="1000"/>
              <a:buFont typeface="Noto Sans Symbols"/>
              <a:buNone/>
              <a:defRPr b="0" i="0" sz="1200" u="none" cap="none" strike="noStrike">
                <a:solidFill>
                  <a:srgbClr val="FEFEFE"/>
                </a:solidFill>
                <a:latin typeface="Trebuchet MS"/>
                <a:ea typeface="Trebuchet MS"/>
                <a:cs typeface="Trebuchet MS"/>
                <a:sym typeface="Trebuchet MS"/>
              </a:defRPr>
            </a:lvl3pPr>
            <a:lvl4pPr lvl="3" marR="0" rtl="0" algn="l">
              <a:spcBef>
                <a:spcPts val="800"/>
              </a:spcBef>
              <a:spcAft>
                <a:spcPts val="0"/>
              </a:spcAft>
              <a:buClr>
                <a:schemeClr val="accent1"/>
              </a:buClr>
              <a:buSzPts val="1000"/>
              <a:buFont typeface="Noto Sans Symbols"/>
              <a:buNone/>
              <a:defRPr b="0" i="0" sz="1200" u="none" cap="none" strike="noStrike">
                <a:solidFill>
                  <a:srgbClr val="FEFEFE"/>
                </a:solidFill>
                <a:latin typeface="Trebuchet MS"/>
                <a:ea typeface="Trebuchet MS"/>
                <a:cs typeface="Trebuchet MS"/>
                <a:sym typeface="Trebuchet MS"/>
              </a:defRPr>
            </a:lvl4pPr>
            <a:lvl5pPr lvl="4" marR="0" rtl="0" algn="l">
              <a:spcBef>
                <a:spcPts val="800"/>
              </a:spcBef>
              <a:spcAft>
                <a:spcPts val="0"/>
              </a:spcAft>
              <a:buClr>
                <a:schemeClr val="accent1"/>
              </a:buClr>
              <a:buSzPts val="1000"/>
              <a:buFont typeface="Noto Sans Symbols"/>
              <a:buNone/>
              <a:defRPr b="0" i="0" sz="1200" u="none" cap="none" strike="noStrike">
                <a:solidFill>
                  <a:srgbClr val="FEFEFE"/>
                </a:solidFill>
                <a:latin typeface="Trebuchet MS"/>
                <a:ea typeface="Trebuchet MS"/>
                <a:cs typeface="Trebuchet MS"/>
                <a:sym typeface="Trebuchet MS"/>
              </a:defRPr>
            </a:lvl5pPr>
            <a:lvl6pPr lvl="5" marR="0" rtl="0" algn="l">
              <a:spcBef>
                <a:spcPts val="800"/>
              </a:spcBef>
              <a:spcAft>
                <a:spcPts val="0"/>
              </a:spcAft>
              <a:buClr>
                <a:schemeClr val="accent1"/>
              </a:buClr>
              <a:buSzPts val="1000"/>
              <a:buFont typeface="Noto Sans Symbols"/>
              <a:buNone/>
              <a:defRPr b="0" i="0" sz="1200" u="none" cap="none" strike="noStrike">
                <a:solidFill>
                  <a:srgbClr val="FEFEFE"/>
                </a:solidFill>
                <a:latin typeface="Trebuchet MS"/>
                <a:ea typeface="Trebuchet MS"/>
                <a:cs typeface="Trebuchet MS"/>
                <a:sym typeface="Trebuchet MS"/>
              </a:defRPr>
            </a:lvl6pPr>
            <a:lvl7pPr lvl="6" marR="0" rtl="0" algn="l">
              <a:spcBef>
                <a:spcPts val="800"/>
              </a:spcBef>
              <a:spcAft>
                <a:spcPts val="0"/>
              </a:spcAft>
              <a:buClr>
                <a:schemeClr val="accent1"/>
              </a:buClr>
              <a:buSzPts val="1000"/>
              <a:buFont typeface="Noto Sans Symbols"/>
              <a:buNone/>
              <a:defRPr b="0" i="0" sz="1200" u="none" cap="none" strike="noStrike">
                <a:solidFill>
                  <a:srgbClr val="FEFEFE"/>
                </a:solidFill>
                <a:latin typeface="Trebuchet MS"/>
                <a:ea typeface="Trebuchet MS"/>
                <a:cs typeface="Trebuchet MS"/>
                <a:sym typeface="Trebuchet MS"/>
              </a:defRPr>
            </a:lvl7pPr>
            <a:lvl8pPr lvl="7" marR="0" rtl="0" algn="l">
              <a:spcBef>
                <a:spcPts val="800"/>
              </a:spcBef>
              <a:spcAft>
                <a:spcPts val="0"/>
              </a:spcAft>
              <a:buClr>
                <a:schemeClr val="accent1"/>
              </a:buClr>
              <a:buSzPts val="1000"/>
              <a:buFont typeface="Noto Sans Symbols"/>
              <a:buNone/>
              <a:defRPr b="0" i="0" sz="1200" u="none" cap="none" strike="noStrike">
                <a:solidFill>
                  <a:srgbClr val="FEFEFE"/>
                </a:solidFill>
                <a:latin typeface="Trebuchet MS"/>
                <a:ea typeface="Trebuchet MS"/>
                <a:cs typeface="Trebuchet MS"/>
                <a:sym typeface="Trebuchet MS"/>
              </a:defRPr>
            </a:lvl8pPr>
            <a:lvl9pPr lvl="8" marR="0" rtl="0" algn="l">
              <a:spcBef>
                <a:spcPts val="800"/>
              </a:spcBef>
              <a:spcAft>
                <a:spcPts val="0"/>
              </a:spcAft>
              <a:buClr>
                <a:schemeClr val="accent1"/>
              </a:buClr>
              <a:buSzPts val="1000"/>
              <a:buFont typeface="Noto Sans Symbols"/>
              <a:buNone/>
              <a:defRPr b="0" i="0" sz="1200" u="none" cap="none" strike="noStrike">
                <a:solidFill>
                  <a:srgbClr val="FEFEFE"/>
                </a:solidFill>
                <a:latin typeface="Trebuchet MS"/>
                <a:ea typeface="Trebuchet MS"/>
                <a:cs typeface="Trebuchet MS"/>
                <a:sym typeface="Trebuchet MS"/>
              </a:defRPr>
            </a:lvl9pPr>
          </a:lstStyle>
          <a:p/>
        </p:txBody>
      </p:sp>
      <p:sp>
        <p:nvSpPr>
          <p:cNvPr id="131" name="Google Shape;131;p22"/>
          <p:cNvSpPr txBox="1"/>
          <p:nvPr>
            <p:ph idx="1" type="body"/>
          </p:nvPr>
        </p:nvSpPr>
        <p:spPr>
          <a:xfrm>
            <a:off x="508000" y="4025503"/>
            <a:ext cx="6447500" cy="505518"/>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800"/>
              </a:spcBef>
              <a:spcAft>
                <a:spcPts val="0"/>
              </a:spcAft>
              <a:buClr>
                <a:schemeClr val="accent1"/>
              </a:buClr>
              <a:buSzPts val="700"/>
              <a:buFont typeface="Noto Sans Symbols"/>
              <a:buNone/>
              <a:defRPr b="0" i="0" sz="900" u="none" cap="none" strike="noStrike">
                <a:solidFill>
                  <a:srgbClr val="FEFEFE"/>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700"/>
              <a:buFont typeface="Noto Sans Symbols"/>
              <a:buNone/>
              <a:defRPr b="0" i="0" sz="900" u="none" cap="none" strike="noStrike">
                <a:solidFill>
                  <a:srgbClr val="FEFEFE"/>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600"/>
              <a:buFont typeface="Noto Sans Symbols"/>
              <a:buNone/>
              <a:defRPr b="0" i="0" sz="800" u="none" cap="none" strike="noStrike">
                <a:solidFill>
                  <a:srgbClr val="FEFEFE"/>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500"/>
              <a:buFont typeface="Noto Sans Symbols"/>
              <a:buNone/>
              <a:defRPr b="0" i="0" sz="700" u="none" cap="none" strike="noStrike">
                <a:solidFill>
                  <a:srgbClr val="FEFEFE"/>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500"/>
              <a:buFont typeface="Noto Sans Symbols"/>
              <a:buNone/>
              <a:defRPr b="0" i="0" sz="700" u="none" cap="none" strike="noStrike">
                <a:solidFill>
                  <a:srgbClr val="FEFEFE"/>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500"/>
              <a:buFont typeface="Noto Sans Symbols"/>
              <a:buNone/>
              <a:defRPr b="0" i="0" sz="700" u="none" cap="none" strike="noStrike">
                <a:solidFill>
                  <a:srgbClr val="FEFEFE"/>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500"/>
              <a:buFont typeface="Noto Sans Symbols"/>
              <a:buNone/>
              <a:defRPr b="0" i="0" sz="700" u="none" cap="none" strike="noStrike">
                <a:solidFill>
                  <a:srgbClr val="FEFEFE"/>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500"/>
              <a:buFont typeface="Noto Sans Symbols"/>
              <a:buNone/>
              <a:defRPr b="0" i="0" sz="700" u="none" cap="none" strike="noStrike">
                <a:solidFill>
                  <a:srgbClr val="FEFEFE"/>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500"/>
              <a:buFont typeface="Noto Sans Symbols"/>
              <a:buNone/>
              <a:defRPr b="0" i="0" sz="700" u="none" cap="none" strike="noStrike">
                <a:solidFill>
                  <a:srgbClr val="FEFEFE"/>
                </a:solidFill>
                <a:latin typeface="Trebuchet MS"/>
                <a:ea typeface="Trebuchet MS"/>
                <a:cs typeface="Trebuchet MS"/>
                <a:sym typeface="Trebuchet MS"/>
              </a:defRPr>
            </a:lvl9pPr>
          </a:lstStyle>
          <a:p/>
        </p:txBody>
      </p:sp>
      <p:sp>
        <p:nvSpPr>
          <p:cNvPr id="132" name="Google Shape;132;p22"/>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33" name="Google Shape;133;p22"/>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34" name="Google Shape;134;p22"/>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5" name="Shape 135"/>
        <p:cNvGrpSpPr/>
        <p:nvPr/>
      </p:nvGrpSpPr>
      <p:grpSpPr>
        <a:xfrm>
          <a:off x="0" y="0"/>
          <a:ext cx="0" cy="0"/>
          <a:chOff x="0" y="0"/>
          <a:chExt cx="0" cy="0"/>
        </a:xfrm>
      </p:grpSpPr>
      <p:sp>
        <p:nvSpPr>
          <p:cNvPr id="136" name="Google Shape;136;p23"/>
          <p:cNvSpPr txBox="1"/>
          <p:nvPr>
            <p:ph type="title"/>
          </p:nvPr>
        </p:nvSpPr>
        <p:spPr>
          <a:xfrm>
            <a:off x="508001" y="457200"/>
            <a:ext cx="6447501" cy="25527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37" name="Google Shape;137;p23"/>
          <p:cNvSpPr txBox="1"/>
          <p:nvPr>
            <p:ph idx="1" type="body"/>
          </p:nvPr>
        </p:nvSpPr>
        <p:spPr>
          <a:xfrm>
            <a:off x="508001" y="3352800"/>
            <a:ext cx="6447501" cy="1178221"/>
          </a:xfrm>
          <a:prstGeom prst="rect">
            <a:avLst/>
          </a:prstGeom>
          <a:noFill/>
          <a:ln>
            <a:noFill/>
          </a:ln>
        </p:spPr>
        <p:txBody>
          <a:bodyPr anchorCtr="0" anchor="ctr" bIns="34275" lIns="68575" spcFirstLastPara="1" rIns="68575" wrap="square" tIns="34275">
            <a:noAutofit/>
          </a:bodyPr>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FEFEFE"/>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chemeClr val="lt1"/>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chemeClr val="lt1"/>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9pPr>
          </a:lstStyle>
          <a:p/>
        </p:txBody>
      </p:sp>
      <p:sp>
        <p:nvSpPr>
          <p:cNvPr id="138" name="Google Shape;138;p23"/>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39" name="Google Shape;139;p23"/>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40" name="Google Shape;140;p23"/>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1" name="Shape 141"/>
        <p:cNvGrpSpPr/>
        <p:nvPr/>
      </p:nvGrpSpPr>
      <p:grpSpPr>
        <a:xfrm>
          <a:off x="0" y="0"/>
          <a:ext cx="0" cy="0"/>
          <a:chOff x="0" y="0"/>
          <a:chExt cx="0" cy="0"/>
        </a:xfrm>
      </p:grpSpPr>
      <p:sp>
        <p:nvSpPr>
          <p:cNvPr id="142" name="Google Shape;142;p24"/>
          <p:cNvSpPr txBox="1"/>
          <p:nvPr>
            <p:ph type="title"/>
          </p:nvPr>
        </p:nvSpPr>
        <p:spPr>
          <a:xfrm>
            <a:off x="698500" y="457200"/>
            <a:ext cx="6070601" cy="226695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43" name="Google Shape;143;p24"/>
          <p:cNvSpPr txBox="1"/>
          <p:nvPr>
            <p:ph idx="1" type="body"/>
          </p:nvPr>
        </p:nvSpPr>
        <p:spPr>
          <a:xfrm>
            <a:off x="1024604" y="2724150"/>
            <a:ext cx="5418393" cy="285750"/>
          </a:xfrm>
          <a:prstGeom prst="rect">
            <a:avLst/>
          </a:prstGeom>
          <a:noFill/>
          <a:ln>
            <a:noFill/>
          </a:ln>
        </p:spPr>
        <p:txBody>
          <a:bodyPr anchorCtr="0" anchor="ctr" bIns="34275" lIns="68575" spcFirstLastPara="1" rIns="68575" wrap="square" tIns="34275">
            <a:noAutofit/>
          </a:bodyPr>
          <a:lstStyle>
            <a:lvl1pPr indent="-228600" lvl="0" marL="457200" marR="0" rtl="0" algn="l">
              <a:spcBef>
                <a:spcPts val="800"/>
              </a:spcBef>
              <a:spcAft>
                <a:spcPts val="0"/>
              </a:spcAft>
              <a:buClr>
                <a:schemeClr val="accent1"/>
              </a:buClr>
              <a:buSzPts val="1000"/>
              <a:buFont typeface="Noto Sans Symbols"/>
              <a:buNone/>
              <a:defRPr b="0" i="0" sz="1200" u="none" cap="none" strike="noStrike">
                <a:solidFill>
                  <a:srgbClr val="FEFEFE"/>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000"/>
              <a:buFont typeface="Noto Sans Symbols"/>
              <a:buNone/>
              <a:defRPr b="0" i="0" sz="1200" u="none" cap="none" strike="noStrike">
                <a:solidFill>
                  <a:srgbClr val="FEFEFE"/>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800"/>
              <a:buFont typeface="Noto Sans Symbols"/>
              <a:buNone/>
              <a:defRPr b="0" i="0" sz="1100" u="none" cap="none" strike="noStrike">
                <a:solidFill>
                  <a:srgbClr val="FEFEFE"/>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700"/>
              <a:buFont typeface="Noto Sans Symbols"/>
              <a:buNone/>
              <a:defRPr b="0" i="0" sz="900" u="none" cap="none" strike="noStrike">
                <a:solidFill>
                  <a:srgbClr val="FEFEFE"/>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700"/>
              <a:buFont typeface="Noto Sans Symbols"/>
              <a:buNone/>
              <a:defRPr b="0" i="0" sz="900" u="none" cap="none" strike="noStrike">
                <a:solidFill>
                  <a:srgbClr val="FEFEFE"/>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9pPr>
          </a:lstStyle>
          <a:p/>
        </p:txBody>
      </p:sp>
      <p:sp>
        <p:nvSpPr>
          <p:cNvPr id="144" name="Google Shape;144;p24"/>
          <p:cNvSpPr txBox="1"/>
          <p:nvPr>
            <p:ph idx="2" type="body"/>
          </p:nvPr>
        </p:nvSpPr>
        <p:spPr>
          <a:xfrm>
            <a:off x="508001" y="3352800"/>
            <a:ext cx="6447501" cy="1178221"/>
          </a:xfrm>
          <a:prstGeom prst="rect">
            <a:avLst/>
          </a:prstGeom>
          <a:noFill/>
          <a:ln>
            <a:noFill/>
          </a:ln>
        </p:spPr>
        <p:txBody>
          <a:bodyPr anchorCtr="0" anchor="ctr" bIns="34275" lIns="68575" spcFirstLastPara="1" rIns="68575" wrap="square" tIns="34275">
            <a:noAutofit/>
          </a:bodyPr>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FEFEFE"/>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chemeClr val="lt1"/>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chemeClr val="lt1"/>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9pPr>
          </a:lstStyle>
          <a:p/>
        </p:txBody>
      </p:sp>
      <p:sp>
        <p:nvSpPr>
          <p:cNvPr id="145" name="Google Shape;145;p24"/>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46" name="Google Shape;146;p24"/>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47" name="Google Shape;147;p24"/>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4"/>
          <p:cNvSpPr txBox="1"/>
          <p:nvPr/>
        </p:nvSpPr>
        <p:spPr>
          <a:xfrm>
            <a:off x="406403" y="592783"/>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chemeClr val="accent1"/>
                </a:solidFill>
                <a:latin typeface="Arial"/>
                <a:ea typeface="Arial"/>
                <a:cs typeface="Arial"/>
                <a:sym typeface="Arial"/>
              </a:rPr>
              <a:t>“</a:t>
            </a:r>
            <a:endParaRPr sz="1100"/>
          </a:p>
        </p:txBody>
      </p:sp>
      <p:sp>
        <p:nvSpPr>
          <p:cNvPr id="149" name="Google Shape;149;p24"/>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chemeClr val="accent1"/>
                </a:solidFill>
                <a:latin typeface="Arial"/>
                <a:ea typeface="Arial"/>
                <a:cs typeface="Arial"/>
                <a:sym typeface="Arial"/>
              </a:rPr>
              <a:t>”</a:t>
            </a:r>
            <a:endParaRPr sz="1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0" name="Shape 150"/>
        <p:cNvGrpSpPr/>
        <p:nvPr/>
      </p:nvGrpSpPr>
      <p:grpSpPr>
        <a:xfrm>
          <a:off x="0" y="0"/>
          <a:ext cx="0" cy="0"/>
          <a:chOff x="0" y="0"/>
          <a:chExt cx="0" cy="0"/>
        </a:xfrm>
      </p:grpSpPr>
      <p:sp>
        <p:nvSpPr>
          <p:cNvPr id="151" name="Google Shape;151;p25"/>
          <p:cNvSpPr txBox="1"/>
          <p:nvPr>
            <p:ph type="title"/>
          </p:nvPr>
        </p:nvSpPr>
        <p:spPr>
          <a:xfrm>
            <a:off x="508001" y="1448991"/>
            <a:ext cx="6447501" cy="1946595"/>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52" name="Google Shape;152;p25"/>
          <p:cNvSpPr txBox="1"/>
          <p:nvPr>
            <p:ph idx="1" type="body"/>
          </p:nvPr>
        </p:nvSpPr>
        <p:spPr>
          <a:xfrm>
            <a:off x="508001" y="3395586"/>
            <a:ext cx="6447501" cy="1135436"/>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FEFEFE"/>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chemeClr val="lt1"/>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chemeClr val="lt1"/>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9pPr>
          </a:lstStyle>
          <a:p/>
        </p:txBody>
      </p:sp>
      <p:sp>
        <p:nvSpPr>
          <p:cNvPr id="153" name="Google Shape;153;p25"/>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54" name="Google Shape;154;p25"/>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55" name="Google Shape;155;p25"/>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56" name="Shape 156"/>
        <p:cNvGrpSpPr/>
        <p:nvPr/>
      </p:nvGrpSpPr>
      <p:grpSpPr>
        <a:xfrm>
          <a:off x="0" y="0"/>
          <a:ext cx="0" cy="0"/>
          <a:chOff x="0" y="0"/>
          <a:chExt cx="0" cy="0"/>
        </a:xfrm>
      </p:grpSpPr>
      <p:sp>
        <p:nvSpPr>
          <p:cNvPr id="157" name="Google Shape;157;p26"/>
          <p:cNvSpPr txBox="1"/>
          <p:nvPr>
            <p:ph type="title"/>
          </p:nvPr>
        </p:nvSpPr>
        <p:spPr>
          <a:xfrm>
            <a:off x="698500" y="457200"/>
            <a:ext cx="6070601" cy="226695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58" name="Google Shape;158;p26"/>
          <p:cNvSpPr txBox="1"/>
          <p:nvPr>
            <p:ph idx="1" type="body"/>
          </p:nvPr>
        </p:nvSpPr>
        <p:spPr>
          <a:xfrm>
            <a:off x="507999" y="3009900"/>
            <a:ext cx="6447502" cy="385686"/>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800"/>
              </a:spcBef>
              <a:spcAft>
                <a:spcPts val="0"/>
              </a:spcAft>
              <a:buClr>
                <a:schemeClr val="accent1"/>
              </a:buClr>
              <a:buSzPts val="1400"/>
              <a:buFont typeface="Noto Sans Symbols"/>
              <a:buNone/>
              <a:defRPr b="0" i="0" sz="1800" u="none" cap="none" strike="noStrike">
                <a:solidFill>
                  <a:srgbClr val="FEFEFE"/>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000"/>
              <a:buFont typeface="Noto Sans Symbols"/>
              <a:buNone/>
              <a:defRPr b="0" i="0" sz="1200" u="none" cap="none" strike="noStrike">
                <a:solidFill>
                  <a:srgbClr val="FEFEFE"/>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800"/>
              <a:buFont typeface="Noto Sans Symbols"/>
              <a:buNone/>
              <a:defRPr b="0" i="0" sz="1100" u="none" cap="none" strike="noStrike">
                <a:solidFill>
                  <a:srgbClr val="FEFEFE"/>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700"/>
              <a:buFont typeface="Noto Sans Symbols"/>
              <a:buNone/>
              <a:defRPr b="0" i="0" sz="900" u="none" cap="none" strike="noStrike">
                <a:solidFill>
                  <a:srgbClr val="FEFEFE"/>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700"/>
              <a:buFont typeface="Noto Sans Symbols"/>
              <a:buNone/>
              <a:defRPr b="0" i="0" sz="900" u="none" cap="none" strike="noStrike">
                <a:solidFill>
                  <a:srgbClr val="FEFEFE"/>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9pPr>
          </a:lstStyle>
          <a:p/>
        </p:txBody>
      </p:sp>
      <p:sp>
        <p:nvSpPr>
          <p:cNvPr id="159" name="Google Shape;159;p26"/>
          <p:cNvSpPr txBox="1"/>
          <p:nvPr>
            <p:ph idx="2" type="body"/>
          </p:nvPr>
        </p:nvSpPr>
        <p:spPr>
          <a:xfrm>
            <a:off x="508001" y="3395586"/>
            <a:ext cx="6447501" cy="1135436"/>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FEFEFE"/>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chemeClr val="lt1"/>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chemeClr val="lt1"/>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9pPr>
          </a:lstStyle>
          <a:p/>
        </p:txBody>
      </p:sp>
      <p:sp>
        <p:nvSpPr>
          <p:cNvPr id="160" name="Google Shape;160;p26"/>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61" name="Google Shape;161;p26"/>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62" name="Google Shape;162;p26"/>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63" name="Google Shape;163;p26"/>
          <p:cNvSpPr txBox="1"/>
          <p:nvPr/>
        </p:nvSpPr>
        <p:spPr>
          <a:xfrm>
            <a:off x="406403" y="592783"/>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chemeClr val="accent1"/>
                </a:solidFill>
                <a:latin typeface="Arial"/>
                <a:ea typeface="Arial"/>
                <a:cs typeface="Arial"/>
                <a:sym typeface="Arial"/>
              </a:rPr>
              <a:t>“</a:t>
            </a:r>
            <a:endParaRPr sz="1100"/>
          </a:p>
        </p:txBody>
      </p:sp>
      <p:sp>
        <p:nvSpPr>
          <p:cNvPr id="164" name="Google Shape;164;p26"/>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chemeClr val="accent1"/>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5" name="Shape 165"/>
        <p:cNvGrpSpPr/>
        <p:nvPr/>
      </p:nvGrpSpPr>
      <p:grpSpPr>
        <a:xfrm>
          <a:off x="0" y="0"/>
          <a:ext cx="0" cy="0"/>
          <a:chOff x="0" y="0"/>
          <a:chExt cx="0" cy="0"/>
        </a:xfrm>
      </p:grpSpPr>
      <p:sp>
        <p:nvSpPr>
          <p:cNvPr id="166" name="Google Shape;166;p27"/>
          <p:cNvSpPr txBox="1"/>
          <p:nvPr>
            <p:ph type="title"/>
          </p:nvPr>
        </p:nvSpPr>
        <p:spPr>
          <a:xfrm>
            <a:off x="514349" y="457200"/>
            <a:ext cx="6441152" cy="226695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67" name="Google Shape;167;p27"/>
          <p:cNvSpPr txBox="1"/>
          <p:nvPr>
            <p:ph idx="1" type="body"/>
          </p:nvPr>
        </p:nvSpPr>
        <p:spPr>
          <a:xfrm>
            <a:off x="507999" y="3009900"/>
            <a:ext cx="6447502" cy="385686"/>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800"/>
              </a:spcBef>
              <a:spcAft>
                <a:spcPts val="0"/>
              </a:spcAft>
              <a:buClr>
                <a:schemeClr val="accent1"/>
              </a:buClr>
              <a:buSzPts val="1400"/>
              <a:buFont typeface="Noto Sans Symbols"/>
              <a:buNone/>
              <a:defRPr b="0" i="0" sz="1800" u="none" cap="none" strike="noStrike">
                <a:solidFill>
                  <a:schemeClr val="accent1"/>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000"/>
              <a:buFont typeface="Noto Sans Symbols"/>
              <a:buNone/>
              <a:defRPr b="0" i="0" sz="1200" u="none" cap="none" strike="noStrike">
                <a:solidFill>
                  <a:srgbClr val="FEFEFE"/>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800"/>
              <a:buFont typeface="Noto Sans Symbols"/>
              <a:buNone/>
              <a:defRPr b="0" i="0" sz="1100" u="none" cap="none" strike="noStrike">
                <a:solidFill>
                  <a:srgbClr val="FEFEFE"/>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700"/>
              <a:buFont typeface="Noto Sans Symbols"/>
              <a:buNone/>
              <a:defRPr b="0" i="0" sz="900" u="none" cap="none" strike="noStrike">
                <a:solidFill>
                  <a:srgbClr val="FEFEFE"/>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700"/>
              <a:buFont typeface="Noto Sans Symbols"/>
              <a:buNone/>
              <a:defRPr b="0" i="0" sz="900" u="none" cap="none" strike="noStrike">
                <a:solidFill>
                  <a:srgbClr val="FEFEFE"/>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9pPr>
          </a:lstStyle>
          <a:p/>
        </p:txBody>
      </p:sp>
      <p:sp>
        <p:nvSpPr>
          <p:cNvPr id="168" name="Google Shape;168;p27"/>
          <p:cNvSpPr txBox="1"/>
          <p:nvPr>
            <p:ph idx="2" type="body"/>
          </p:nvPr>
        </p:nvSpPr>
        <p:spPr>
          <a:xfrm>
            <a:off x="508001" y="3395586"/>
            <a:ext cx="6447501" cy="1135436"/>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FEFEFE"/>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chemeClr val="lt1"/>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chemeClr val="lt1"/>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chemeClr val="lt1"/>
                </a:solidFill>
                <a:latin typeface="Trebuchet MS"/>
                <a:ea typeface="Trebuchet MS"/>
                <a:cs typeface="Trebuchet MS"/>
                <a:sym typeface="Trebuchet MS"/>
              </a:defRPr>
            </a:lvl9pPr>
          </a:lstStyle>
          <a:p/>
        </p:txBody>
      </p:sp>
      <p:sp>
        <p:nvSpPr>
          <p:cNvPr id="169" name="Google Shape;169;p27"/>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70" name="Google Shape;170;p27"/>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71" name="Google Shape;171;p27"/>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2" name="Shape 172"/>
        <p:cNvGrpSpPr/>
        <p:nvPr/>
      </p:nvGrpSpPr>
      <p:grpSpPr>
        <a:xfrm>
          <a:off x="0" y="0"/>
          <a:ext cx="0" cy="0"/>
          <a:chOff x="0" y="0"/>
          <a:chExt cx="0" cy="0"/>
        </a:xfrm>
      </p:grpSpPr>
      <p:sp>
        <p:nvSpPr>
          <p:cNvPr id="173" name="Google Shape;173;p28"/>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74" name="Google Shape;174;p28"/>
          <p:cNvSpPr txBox="1"/>
          <p:nvPr>
            <p:ph idx="1" type="body"/>
          </p:nvPr>
        </p:nvSpPr>
        <p:spPr>
          <a:xfrm rot="5400000">
            <a:off x="2276461" y="-148019"/>
            <a:ext cx="2910580" cy="6447501"/>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FEFEFE"/>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FEFEFE"/>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FEFEFE"/>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9pPr>
          </a:lstStyle>
          <a:p/>
        </p:txBody>
      </p:sp>
      <p:sp>
        <p:nvSpPr>
          <p:cNvPr id="175" name="Google Shape;175;p28"/>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76" name="Google Shape;176;p28"/>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77" name="Google Shape;177;p28"/>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8" name="Shape 178"/>
        <p:cNvGrpSpPr/>
        <p:nvPr/>
      </p:nvGrpSpPr>
      <p:grpSpPr>
        <a:xfrm>
          <a:off x="0" y="0"/>
          <a:ext cx="0" cy="0"/>
          <a:chOff x="0" y="0"/>
          <a:chExt cx="0" cy="0"/>
        </a:xfrm>
      </p:grpSpPr>
      <p:sp>
        <p:nvSpPr>
          <p:cNvPr id="179" name="Google Shape;179;p29"/>
          <p:cNvSpPr txBox="1"/>
          <p:nvPr>
            <p:ph type="title"/>
          </p:nvPr>
        </p:nvSpPr>
        <p:spPr>
          <a:xfrm rot="5400000">
            <a:off x="4495739" y="1937215"/>
            <a:ext cx="3938588" cy="978557"/>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80" name="Google Shape;180;p29"/>
          <p:cNvSpPr txBox="1"/>
          <p:nvPr>
            <p:ph idx="1" type="body"/>
          </p:nvPr>
        </p:nvSpPr>
        <p:spPr>
          <a:xfrm rot="5400000">
            <a:off x="1186264" y="-221063"/>
            <a:ext cx="3938587" cy="5295112"/>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FEFEFE"/>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FEFEFE"/>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FEFEFE"/>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9pPr>
          </a:lstStyle>
          <a:p/>
        </p:txBody>
      </p:sp>
      <p:sp>
        <p:nvSpPr>
          <p:cNvPr id="181" name="Google Shape;181;p29"/>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82" name="Google Shape;182;p29"/>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83" name="Google Shape;183;p29"/>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1"/>
                </a:solidFill>
                <a:latin typeface="Trebuchet MS"/>
                <a:ea typeface="Trebuchet MS"/>
                <a:cs typeface="Trebuchet MS"/>
                <a:sym typeface="Trebuchet MS"/>
              </a:defRPr>
            </a:lvl1pPr>
            <a:lvl2pPr indent="0" lvl="1" marL="0" marR="0" rtl="0" algn="r">
              <a:spcBef>
                <a:spcPts val="0"/>
              </a:spcBef>
              <a:buNone/>
              <a:defRPr sz="700">
                <a:solidFill>
                  <a:schemeClr val="accent1"/>
                </a:solidFill>
                <a:latin typeface="Trebuchet MS"/>
                <a:ea typeface="Trebuchet MS"/>
                <a:cs typeface="Trebuchet MS"/>
                <a:sym typeface="Trebuchet MS"/>
              </a:defRPr>
            </a:lvl2pPr>
            <a:lvl3pPr indent="0" lvl="2" marL="0" marR="0" rtl="0" algn="r">
              <a:spcBef>
                <a:spcPts val="0"/>
              </a:spcBef>
              <a:buNone/>
              <a:defRPr sz="700">
                <a:solidFill>
                  <a:schemeClr val="accent1"/>
                </a:solidFill>
                <a:latin typeface="Trebuchet MS"/>
                <a:ea typeface="Trebuchet MS"/>
                <a:cs typeface="Trebuchet MS"/>
                <a:sym typeface="Trebuchet MS"/>
              </a:defRPr>
            </a:lvl3pPr>
            <a:lvl4pPr indent="0" lvl="3" marL="0" marR="0" rtl="0" algn="r">
              <a:spcBef>
                <a:spcPts val="0"/>
              </a:spcBef>
              <a:buNone/>
              <a:defRPr sz="700">
                <a:solidFill>
                  <a:schemeClr val="accent1"/>
                </a:solidFill>
                <a:latin typeface="Trebuchet MS"/>
                <a:ea typeface="Trebuchet MS"/>
                <a:cs typeface="Trebuchet MS"/>
                <a:sym typeface="Trebuchet MS"/>
              </a:defRPr>
            </a:lvl4pPr>
            <a:lvl5pPr indent="0" lvl="4" marL="0" marR="0" rtl="0" algn="r">
              <a:spcBef>
                <a:spcPts val="0"/>
              </a:spcBef>
              <a:buNone/>
              <a:defRPr sz="700">
                <a:solidFill>
                  <a:schemeClr val="accent1"/>
                </a:solidFill>
                <a:latin typeface="Trebuchet MS"/>
                <a:ea typeface="Trebuchet MS"/>
                <a:cs typeface="Trebuchet MS"/>
                <a:sym typeface="Trebuchet MS"/>
              </a:defRPr>
            </a:lvl5pPr>
            <a:lvl6pPr indent="0" lvl="5" marL="0" marR="0" rtl="0" algn="r">
              <a:spcBef>
                <a:spcPts val="0"/>
              </a:spcBef>
              <a:buNone/>
              <a:defRPr sz="700">
                <a:solidFill>
                  <a:schemeClr val="accent1"/>
                </a:solidFill>
                <a:latin typeface="Trebuchet MS"/>
                <a:ea typeface="Trebuchet MS"/>
                <a:cs typeface="Trebuchet MS"/>
                <a:sym typeface="Trebuchet MS"/>
              </a:defRPr>
            </a:lvl6pPr>
            <a:lvl7pPr indent="0" lvl="6" marL="0" marR="0" rtl="0" algn="r">
              <a:spcBef>
                <a:spcPts val="0"/>
              </a:spcBef>
              <a:buNone/>
              <a:defRPr sz="700">
                <a:solidFill>
                  <a:schemeClr val="accent1"/>
                </a:solidFill>
                <a:latin typeface="Trebuchet MS"/>
                <a:ea typeface="Trebuchet MS"/>
                <a:cs typeface="Trebuchet MS"/>
                <a:sym typeface="Trebuchet MS"/>
              </a:defRPr>
            </a:lvl7pPr>
            <a:lvl8pPr indent="0" lvl="7" marL="0" marR="0" rtl="0" algn="r">
              <a:spcBef>
                <a:spcPts val="0"/>
              </a:spcBef>
              <a:buNone/>
              <a:defRPr sz="700">
                <a:solidFill>
                  <a:schemeClr val="accent1"/>
                </a:solidFill>
                <a:latin typeface="Trebuchet MS"/>
                <a:ea typeface="Trebuchet MS"/>
                <a:cs typeface="Trebuchet MS"/>
                <a:sym typeface="Trebuchet MS"/>
              </a:defRPr>
            </a:lvl8pPr>
            <a:lvl9pPr indent="0" lvl="8" marL="0" marR="0" rtl="0" algn="r">
              <a:spcBef>
                <a:spcPts val="0"/>
              </a:spcBef>
              <a:buNone/>
              <a:defRPr sz="7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0" name="Shape 50"/>
        <p:cNvGrpSpPr/>
        <p:nvPr/>
      </p:nvGrpSpPr>
      <p:grpSpPr>
        <a:xfrm>
          <a:off x="0" y="0"/>
          <a:ext cx="0" cy="0"/>
          <a:chOff x="0" y="0"/>
          <a:chExt cx="0" cy="0"/>
        </a:xfrm>
      </p:grpSpPr>
      <p:grpSp>
        <p:nvGrpSpPr>
          <p:cNvPr id="51" name="Google Shape;51;p13"/>
          <p:cNvGrpSpPr/>
          <p:nvPr/>
        </p:nvGrpSpPr>
        <p:grpSpPr>
          <a:xfrm>
            <a:off x="0" y="-6350"/>
            <a:ext cx="9144000" cy="5149850"/>
            <a:chOff x="0" y="-8467"/>
            <a:chExt cx="12192000" cy="6866467"/>
          </a:xfrm>
        </p:grpSpPr>
        <p:cxnSp>
          <p:nvCxnSpPr>
            <p:cNvPr id="52" name="Google Shape;52;p13"/>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53" name="Google Shape;53;p13"/>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54" name="Google Shape;54;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5" name="Google Shape;55;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 name="Google Shape;56;p1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8" name="Google Shape;58;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9" name="Google Shape;59;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0" name="Google Shape;60;p1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62" name="Google Shape;62;p13"/>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63" name="Google Shape;63;p13"/>
          <p:cNvSpPr txBox="1"/>
          <p:nvPr>
            <p:ph idx="1" type="body"/>
          </p:nvPr>
        </p:nvSpPr>
        <p:spPr>
          <a:xfrm>
            <a:off x="508000" y="1620442"/>
            <a:ext cx="6447501" cy="2910580"/>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FEFEFE"/>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FEFEFE"/>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FEFEFE"/>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Trebuchet MS"/>
                <a:ea typeface="Trebuchet MS"/>
                <a:cs typeface="Trebuchet MS"/>
                <a:sym typeface="Trebuchet MS"/>
              </a:defRPr>
            </a:lvl9pPr>
          </a:lstStyle>
          <a:p/>
        </p:txBody>
      </p:sp>
      <p:sp>
        <p:nvSpPr>
          <p:cNvPr id="64" name="Google Shape;64;p13"/>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65" name="Google Shape;65;p13"/>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66" name="Google Shape;66;p13"/>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4.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628650" y="1895876"/>
            <a:ext cx="7886700" cy="994172"/>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accent1"/>
              </a:buClr>
              <a:buSzPts val="5900"/>
              <a:buFont typeface="Trebuchet MS"/>
              <a:buNone/>
            </a:pPr>
            <a:r>
              <a:rPr b="1" i="0" lang="en" sz="5900" u="none" cap="none" strike="noStrike">
                <a:solidFill>
                  <a:schemeClr val="accent1"/>
                </a:solidFill>
                <a:latin typeface="Trebuchet MS"/>
                <a:ea typeface="Trebuchet MS"/>
                <a:cs typeface="Trebuchet MS"/>
                <a:sym typeface="Trebuchet MS"/>
              </a:rPr>
              <a:t>IMMIX GC</a:t>
            </a:r>
            <a:endParaRPr sz="1100"/>
          </a:p>
        </p:txBody>
      </p:sp>
      <p:sp>
        <p:nvSpPr>
          <p:cNvPr id="189" name="Google Shape;189;p30"/>
          <p:cNvSpPr txBox="1"/>
          <p:nvPr/>
        </p:nvSpPr>
        <p:spPr>
          <a:xfrm>
            <a:off x="1240599" y="3490650"/>
            <a:ext cx="1433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400" u="none" cap="none" strike="noStrike">
                <a:solidFill>
                  <a:schemeClr val="lt1"/>
                </a:solidFill>
                <a:latin typeface="Trebuchet MS"/>
                <a:ea typeface="Trebuchet MS"/>
                <a:cs typeface="Trebuchet MS"/>
                <a:sym typeface="Trebuchet MS"/>
              </a:rPr>
              <a:t>Chang Min Park</a:t>
            </a:r>
            <a:endParaRPr sz="1100"/>
          </a:p>
        </p:txBody>
      </p:sp>
      <p:sp>
        <p:nvSpPr>
          <p:cNvPr id="190" name="Google Shape;190;p30"/>
          <p:cNvSpPr txBox="1"/>
          <p:nvPr/>
        </p:nvSpPr>
        <p:spPr>
          <a:xfrm>
            <a:off x="6172200" y="3517625"/>
            <a:ext cx="1873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lt1"/>
                </a:solidFill>
                <a:latin typeface="Trebuchet MS"/>
                <a:ea typeface="Trebuchet MS"/>
                <a:cs typeface="Trebuchet MS"/>
                <a:sym typeface="Trebuchet MS"/>
              </a:rPr>
              <a:t>Mrinalini Upadhya</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39"/>
          <p:cNvSpPr txBox="1"/>
          <p:nvPr>
            <p:ph type="title"/>
          </p:nvPr>
        </p:nvSpPr>
        <p:spPr>
          <a:xfrm>
            <a:off x="1485900" y="1928813"/>
            <a:ext cx="6172200" cy="128587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accent1"/>
              </a:buClr>
              <a:buSzPts val="4500"/>
              <a:buFont typeface="Trebuchet MS"/>
              <a:buNone/>
            </a:pPr>
            <a:r>
              <a:rPr b="0" i="0" lang="en" sz="4500" u="none" cap="none" strike="noStrike">
                <a:solidFill>
                  <a:schemeClr val="accent1"/>
                </a:solidFill>
                <a:latin typeface="Trebuchet MS"/>
                <a:ea typeface="Trebuchet MS"/>
                <a:cs typeface="Trebuchet MS"/>
                <a:sym typeface="Trebuchet MS"/>
              </a:rPr>
              <a:t>Immix</a:t>
            </a:r>
            <a:br>
              <a:rPr b="0" i="0" lang="en" sz="4500" u="none" cap="none" strike="noStrike">
                <a:solidFill>
                  <a:schemeClr val="accent1"/>
                </a:solidFill>
                <a:latin typeface="Trebuchet MS"/>
                <a:ea typeface="Trebuchet MS"/>
                <a:cs typeface="Trebuchet MS"/>
                <a:sym typeface="Trebuchet MS"/>
              </a:rPr>
            </a:br>
            <a:r>
              <a:rPr b="0" i="1" lang="en" sz="1500" u="none" cap="none" strike="noStrike">
                <a:solidFill>
                  <a:schemeClr val="accent1"/>
                </a:solidFill>
                <a:latin typeface="Trebuchet MS"/>
                <a:ea typeface="Trebuchet MS"/>
                <a:cs typeface="Trebuchet MS"/>
                <a:sym typeface="Trebuchet MS"/>
              </a:rPr>
              <a:t>Efficient Mark-Region Garbage Collection</a:t>
            </a:r>
            <a:endParaRPr sz="1100"/>
          </a:p>
        </p:txBody>
      </p:sp>
      <p:sp>
        <p:nvSpPr>
          <p:cNvPr id="735" name="Google Shape;735;p39"/>
          <p:cNvSpPr txBox="1"/>
          <p:nvPr>
            <p:ph idx="12" type="sldNum"/>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fld id="{00000000-1234-1234-1234-123412341234}" type="slidenum">
              <a:rPr lang="en" sz="900">
                <a:solidFill>
                  <a:srgbClr val="000000"/>
                </a:solidFill>
                <a:latin typeface="Verdana"/>
                <a:ea typeface="Verdana"/>
                <a:cs typeface="Verdana"/>
                <a:sym typeface="Verdana"/>
              </a:rPr>
              <a:t>‹#›</a:t>
            </a:fld>
            <a:endParaRPr sz="900">
              <a:solidFill>
                <a:srgbClr val="000000"/>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0"/>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2700"/>
              <a:buFont typeface="Trebuchet MS"/>
              <a:buNone/>
            </a:pPr>
            <a:r>
              <a:rPr b="0" i="0" lang="en" sz="2700" u="none" cap="none" strike="noStrike">
                <a:solidFill>
                  <a:schemeClr val="accent1"/>
                </a:solidFill>
                <a:latin typeface="Trebuchet MS"/>
                <a:ea typeface="Trebuchet MS"/>
                <a:cs typeface="Trebuchet MS"/>
                <a:sym typeface="Trebuchet MS"/>
              </a:rPr>
              <a:t>How Big Should the Region Be?</a:t>
            </a:r>
            <a:endParaRPr sz="1100"/>
          </a:p>
        </p:txBody>
      </p:sp>
      <p:sp>
        <p:nvSpPr>
          <p:cNvPr id="741" name="Google Shape;741;p40"/>
          <p:cNvSpPr txBox="1"/>
          <p:nvPr>
            <p:ph idx="1" type="body"/>
          </p:nvPr>
        </p:nvSpPr>
        <p:spPr>
          <a:xfrm>
            <a:off x="508000" y="1334700"/>
            <a:ext cx="7016700" cy="2910600"/>
          </a:xfrm>
          <a:prstGeom prst="rect">
            <a:avLst/>
          </a:prstGeom>
          <a:noFill/>
          <a:ln>
            <a:noFill/>
          </a:ln>
        </p:spPr>
        <p:txBody>
          <a:bodyPr anchorCtr="0" anchor="t" bIns="34275" lIns="68575" spcFirstLastPara="1" rIns="68575" wrap="square" tIns="34275">
            <a:noAutofit/>
          </a:bodyPr>
          <a:lstStyle/>
          <a:p>
            <a:pPr indent="-260350" lvl="0" marL="254000" rtl="0" algn="l">
              <a:spcBef>
                <a:spcPts val="800"/>
              </a:spcBef>
              <a:spcAft>
                <a:spcPts val="0"/>
              </a:spcAft>
              <a:buClr>
                <a:schemeClr val="accent1"/>
              </a:buClr>
              <a:buSzPts val="1700"/>
              <a:buFont typeface="Noto Sans Symbols"/>
              <a:buChar char="▶"/>
            </a:pPr>
            <a:r>
              <a:rPr lang="en" sz="2100"/>
              <a:t>I</a:t>
            </a:r>
            <a:r>
              <a:rPr lang="en" sz="2100"/>
              <a:t>f any single object remains alive, the entire region is unavailable.</a:t>
            </a:r>
            <a:endParaRPr sz="2100"/>
          </a:p>
          <a:p>
            <a:pPr indent="0" lvl="0" marL="0" rtl="0" algn="l">
              <a:spcBef>
                <a:spcPts val="800"/>
              </a:spcBef>
              <a:spcAft>
                <a:spcPts val="0"/>
              </a:spcAft>
              <a:buNone/>
            </a:pPr>
            <a:r>
              <a:t/>
            </a:r>
            <a:endParaRPr sz="1000"/>
          </a:p>
          <a:p>
            <a:pPr indent="-260350" lvl="0" marL="254000" marR="0" rtl="0" algn="l">
              <a:spcBef>
                <a:spcPts val="0"/>
              </a:spcBef>
              <a:spcAft>
                <a:spcPts val="0"/>
              </a:spcAft>
              <a:buClr>
                <a:schemeClr val="accent1"/>
              </a:buClr>
              <a:buSzPts val="1700"/>
              <a:buFont typeface="Noto Sans Symbols"/>
              <a:buChar char="▶"/>
            </a:pPr>
            <a:r>
              <a:rPr b="0" i="0" lang="en" sz="2100" u="none" cap="none" strike="noStrike">
                <a:solidFill>
                  <a:srgbClr val="FEFEFE"/>
                </a:solidFill>
                <a:latin typeface="Trebuchet MS"/>
                <a:ea typeface="Trebuchet MS"/>
                <a:cs typeface="Trebuchet MS"/>
                <a:sym typeface="Trebuchet MS"/>
              </a:rPr>
              <a:t>Large regions are space-inefficient since a single small object can withhold an entire region.</a:t>
            </a:r>
            <a:endParaRPr b="0" i="0" sz="2100" u="none" cap="none" strike="noStrike">
              <a:solidFill>
                <a:srgbClr val="FEFEFE"/>
              </a:solidFill>
              <a:latin typeface="Trebuchet MS"/>
              <a:ea typeface="Trebuchet MS"/>
              <a:cs typeface="Trebuchet MS"/>
              <a:sym typeface="Trebuchet MS"/>
            </a:endParaRPr>
          </a:p>
          <a:p>
            <a:pPr indent="0" lvl="0" marL="0" marR="0" rtl="0" algn="l">
              <a:spcBef>
                <a:spcPts val="0"/>
              </a:spcBef>
              <a:spcAft>
                <a:spcPts val="0"/>
              </a:spcAft>
              <a:buNone/>
            </a:pPr>
            <a:r>
              <a:t/>
            </a:r>
            <a:endParaRPr sz="1000"/>
          </a:p>
          <a:p>
            <a:pPr indent="-260350" lvl="0" marL="254000" marR="0" rtl="0" algn="l">
              <a:spcBef>
                <a:spcPts val="800"/>
              </a:spcBef>
              <a:spcAft>
                <a:spcPts val="0"/>
              </a:spcAft>
              <a:buClr>
                <a:schemeClr val="accent1"/>
              </a:buClr>
              <a:buSzPts val="1700"/>
              <a:buFont typeface="Noto Sans Symbols"/>
              <a:buChar char="▶"/>
            </a:pPr>
            <a:r>
              <a:rPr b="0" i="0" lang="en" sz="2100" u="none" cap="none" strike="noStrike">
                <a:solidFill>
                  <a:srgbClr val="FEFEFE"/>
                </a:solidFill>
                <a:latin typeface="Trebuchet MS"/>
                <a:ea typeface="Trebuchet MS"/>
                <a:cs typeface="Trebuchet MS"/>
                <a:sym typeface="Trebuchet MS"/>
              </a:rPr>
              <a:t>while small regions increase space efficiency but increase collection time.</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xEl>
                                              <p:pRg end="0" st="0"/>
                                            </p:txEl>
                                          </p:spTgt>
                                        </p:tgtEl>
                                        <p:attrNameLst>
                                          <p:attrName>style.visibility</p:attrName>
                                        </p:attrNameLst>
                                      </p:cBhvr>
                                      <p:to>
                                        <p:strVal val="visible"/>
                                      </p:to>
                                    </p:set>
                                    <p:animEffect filter="fade" transition="in">
                                      <p:cBhvr>
                                        <p:cTn dur="1000"/>
                                        <p:tgtEl>
                                          <p:spTgt spid="7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xEl>
                                              <p:pRg end="1" st="1"/>
                                            </p:txEl>
                                          </p:spTgt>
                                        </p:tgtEl>
                                        <p:attrNameLst>
                                          <p:attrName>style.visibility</p:attrName>
                                        </p:attrNameLst>
                                      </p:cBhvr>
                                      <p:to>
                                        <p:strVal val="visible"/>
                                      </p:to>
                                    </p:set>
                                    <p:animEffect filter="fade" transition="in">
                                      <p:cBhvr>
                                        <p:cTn dur="1000"/>
                                        <p:tgtEl>
                                          <p:spTgt spid="7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xEl>
                                              <p:pRg end="2" st="2"/>
                                            </p:txEl>
                                          </p:spTgt>
                                        </p:tgtEl>
                                        <p:attrNameLst>
                                          <p:attrName>style.visibility</p:attrName>
                                        </p:attrNameLst>
                                      </p:cBhvr>
                                      <p:to>
                                        <p:strVal val="visible"/>
                                      </p:to>
                                    </p:set>
                                    <p:animEffect filter="fade" transition="in">
                                      <p:cBhvr>
                                        <p:cTn dur="1000"/>
                                        <p:tgtEl>
                                          <p:spTgt spid="7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xEl>
                                              <p:pRg end="3" st="3"/>
                                            </p:txEl>
                                          </p:spTgt>
                                        </p:tgtEl>
                                        <p:attrNameLst>
                                          <p:attrName>style.visibility</p:attrName>
                                        </p:attrNameLst>
                                      </p:cBhvr>
                                      <p:to>
                                        <p:strVal val="visible"/>
                                      </p:to>
                                    </p:set>
                                    <p:animEffect filter="fade" transition="in">
                                      <p:cBhvr>
                                        <p:cTn dur="1000"/>
                                        <p:tgtEl>
                                          <p:spTgt spid="7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xEl>
                                              <p:pRg end="4" st="4"/>
                                            </p:txEl>
                                          </p:spTgt>
                                        </p:tgtEl>
                                        <p:attrNameLst>
                                          <p:attrName>style.visibility</p:attrName>
                                        </p:attrNameLst>
                                      </p:cBhvr>
                                      <p:to>
                                        <p:strVal val="visible"/>
                                      </p:to>
                                    </p:set>
                                    <p:animEffect filter="fade" transition="in">
                                      <p:cBhvr>
                                        <p:cTn dur="1000"/>
                                        <p:tgtEl>
                                          <p:spTgt spid="74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1"/>
          <p:cNvSpPr txBox="1"/>
          <p:nvPr>
            <p:ph type="title"/>
          </p:nvPr>
        </p:nvSpPr>
        <p:spPr>
          <a:xfrm>
            <a:off x="508000" y="377175"/>
            <a:ext cx="6447600" cy="99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2700"/>
              <a:buFont typeface="Trebuchet MS"/>
              <a:buNone/>
            </a:pPr>
            <a:r>
              <a:rPr b="0" i="0" lang="en" sz="2400" u="none" cap="none" strike="noStrike">
                <a:solidFill>
                  <a:schemeClr val="accent1"/>
                </a:solidFill>
                <a:latin typeface="Trebuchet MS"/>
                <a:ea typeface="Trebuchet MS"/>
                <a:cs typeface="Trebuchet MS"/>
                <a:sym typeface="Trebuchet MS"/>
              </a:rPr>
              <a:t>Lines and Blocks</a:t>
            </a:r>
            <a:endParaRPr sz="2400"/>
          </a:p>
        </p:txBody>
      </p:sp>
      <p:sp>
        <p:nvSpPr>
          <p:cNvPr id="748" name="Google Shape;748;p41"/>
          <p:cNvSpPr txBox="1"/>
          <p:nvPr>
            <p:ph idx="12" type="sldNum"/>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fld id="{00000000-1234-1234-1234-123412341234}" type="slidenum">
              <a:rPr lang="en" sz="900">
                <a:solidFill>
                  <a:srgbClr val="000000"/>
                </a:solidFill>
                <a:latin typeface="Verdana"/>
                <a:ea typeface="Verdana"/>
                <a:cs typeface="Verdana"/>
                <a:sym typeface="Verdana"/>
              </a:rPr>
              <a:t>‹#›</a:t>
            </a:fld>
            <a:endParaRPr sz="900">
              <a:solidFill>
                <a:srgbClr val="000000"/>
              </a:solidFill>
              <a:latin typeface="Verdana"/>
              <a:ea typeface="Verdana"/>
              <a:cs typeface="Verdana"/>
              <a:sym typeface="Verdana"/>
            </a:endParaRPr>
          </a:p>
        </p:txBody>
      </p:sp>
      <p:grpSp>
        <p:nvGrpSpPr>
          <p:cNvPr id="749" name="Google Shape;749;p41"/>
          <p:cNvGrpSpPr/>
          <p:nvPr/>
        </p:nvGrpSpPr>
        <p:grpSpPr>
          <a:xfrm>
            <a:off x="1544242" y="2057400"/>
            <a:ext cx="6055519" cy="1120379"/>
            <a:chOff x="534600" y="4724400"/>
            <a:chExt cx="8074800" cy="1494626"/>
          </a:xfrm>
        </p:grpSpPr>
        <p:grpSp>
          <p:nvGrpSpPr>
            <p:cNvPr id="750" name="Google Shape;750;p41"/>
            <p:cNvGrpSpPr/>
            <p:nvPr/>
          </p:nvGrpSpPr>
          <p:grpSpPr>
            <a:xfrm>
              <a:off x="534600" y="4724400"/>
              <a:ext cx="8074800" cy="1494626"/>
              <a:chOff x="534600" y="4724400"/>
              <a:chExt cx="8074800" cy="1494626"/>
            </a:xfrm>
          </p:grpSpPr>
          <p:sp>
            <p:nvSpPr>
              <p:cNvPr id="751" name="Google Shape;751;p41"/>
              <p:cNvSpPr/>
              <p:nvPr/>
            </p:nvSpPr>
            <p:spPr>
              <a:xfrm>
                <a:off x="534600" y="4770462"/>
                <a:ext cx="8074800" cy="1448564"/>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752" name="Google Shape;752;p41"/>
              <p:cNvSpPr txBox="1"/>
              <p:nvPr/>
            </p:nvSpPr>
            <p:spPr>
              <a:xfrm>
                <a:off x="3563100" y="4724400"/>
                <a:ext cx="2017800"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300">
                    <a:solidFill>
                      <a:schemeClr val="lt1"/>
                    </a:solidFill>
                    <a:latin typeface="Verdana"/>
                    <a:ea typeface="Verdana"/>
                    <a:cs typeface="Verdana"/>
                    <a:sym typeface="Verdana"/>
                  </a:rPr>
                  <a:t>Small Regions</a:t>
                </a:r>
                <a:endParaRPr sz="1300"/>
              </a:p>
            </p:txBody>
          </p:sp>
        </p:grpSp>
        <p:grpSp>
          <p:nvGrpSpPr>
            <p:cNvPr id="753" name="Google Shape;753;p41"/>
            <p:cNvGrpSpPr/>
            <p:nvPr/>
          </p:nvGrpSpPr>
          <p:grpSpPr>
            <a:xfrm>
              <a:off x="612394" y="5154840"/>
              <a:ext cx="3470608" cy="571802"/>
              <a:chOff x="609994" y="4228772"/>
              <a:chExt cx="3470608" cy="571802"/>
            </a:xfrm>
          </p:grpSpPr>
          <p:sp>
            <p:nvSpPr>
              <p:cNvPr id="754" name="Google Shape;754;p41"/>
              <p:cNvSpPr/>
              <p:nvPr/>
            </p:nvSpPr>
            <p:spPr>
              <a:xfrm>
                <a:off x="609994" y="4228772"/>
                <a:ext cx="496936" cy="571802"/>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755" name="Google Shape;755;p41"/>
              <p:cNvSpPr/>
              <p:nvPr/>
            </p:nvSpPr>
            <p:spPr>
              <a:xfrm>
                <a:off x="1105342" y="4228772"/>
                <a:ext cx="496936" cy="571802"/>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756" name="Google Shape;756;p41"/>
              <p:cNvSpPr/>
              <p:nvPr/>
            </p:nvSpPr>
            <p:spPr>
              <a:xfrm>
                <a:off x="1600689" y="4228772"/>
                <a:ext cx="496936" cy="571802"/>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757" name="Google Shape;757;p41"/>
              <p:cNvSpPr/>
              <p:nvPr/>
            </p:nvSpPr>
            <p:spPr>
              <a:xfrm>
                <a:off x="2097625" y="4228772"/>
                <a:ext cx="495348" cy="571802"/>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758" name="Google Shape;758;p41"/>
              <p:cNvSpPr/>
              <p:nvPr/>
            </p:nvSpPr>
            <p:spPr>
              <a:xfrm>
                <a:off x="2592972" y="4228772"/>
                <a:ext cx="496935" cy="571802"/>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759" name="Google Shape;759;p41"/>
              <p:cNvSpPr/>
              <p:nvPr/>
            </p:nvSpPr>
            <p:spPr>
              <a:xfrm>
                <a:off x="3088320" y="4228772"/>
                <a:ext cx="496935" cy="571802"/>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760" name="Google Shape;760;p41"/>
              <p:cNvSpPr/>
              <p:nvPr/>
            </p:nvSpPr>
            <p:spPr>
              <a:xfrm>
                <a:off x="3583667" y="4228772"/>
                <a:ext cx="496935" cy="571802"/>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761" name="Google Shape;761;p41"/>
              <p:cNvSpPr/>
              <p:nvPr/>
            </p:nvSpPr>
            <p:spPr>
              <a:xfrm>
                <a:off x="641747" y="4289129"/>
                <a:ext cx="449306" cy="358964"/>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62" name="Google Shape;762;p41"/>
              <p:cNvSpPr/>
              <p:nvPr/>
            </p:nvSpPr>
            <p:spPr>
              <a:xfrm>
                <a:off x="1141858" y="4289129"/>
                <a:ext cx="179404" cy="358964"/>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63" name="Google Shape;763;p41"/>
              <p:cNvSpPr/>
              <p:nvPr/>
            </p:nvSpPr>
            <p:spPr>
              <a:xfrm>
                <a:off x="2134140" y="4289129"/>
                <a:ext cx="180992" cy="358964"/>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64" name="Google Shape;764;p41"/>
              <p:cNvSpPr/>
              <p:nvPr/>
            </p:nvSpPr>
            <p:spPr>
              <a:xfrm>
                <a:off x="1638793" y="4289129"/>
                <a:ext cx="360398" cy="358964"/>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65" name="Google Shape;765;p41"/>
              <p:cNvSpPr/>
              <p:nvPr/>
            </p:nvSpPr>
            <p:spPr>
              <a:xfrm>
                <a:off x="3124835" y="4289129"/>
                <a:ext cx="179405" cy="358964"/>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66" name="Google Shape;766;p41"/>
              <p:cNvSpPr/>
              <p:nvPr/>
            </p:nvSpPr>
            <p:spPr>
              <a:xfrm>
                <a:off x="3374097" y="4289129"/>
                <a:ext cx="179404" cy="358964"/>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67" name="Google Shape;767;p41"/>
              <p:cNvSpPr/>
              <p:nvPr/>
            </p:nvSpPr>
            <p:spPr>
              <a:xfrm>
                <a:off x="2642189" y="4289129"/>
                <a:ext cx="269901" cy="358964"/>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grpSp>
        <p:nvGrpSpPr>
          <p:cNvPr id="768" name="Google Shape;768;p41"/>
          <p:cNvGrpSpPr/>
          <p:nvPr/>
        </p:nvGrpSpPr>
        <p:grpSpPr>
          <a:xfrm>
            <a:off x="1545432" y="914400"/>
            <a:ext cx="6055519" cy="1085850"/>
            <a:chOff x="535800" y="3048000"/>
            <a:chExt cx="8074800" cy="1447800"/>
          </a:xfrm>
        </p:grpSpPr>
        <p:grpSp>
          <p:nvGrpSpPr>
            <p:cNvPr id="769" name="Google Shape;769;p41"/>
            <p:cNvGrpSpPr/>
            <p:nvPr/>
          </p:nvGrpSpPr>
          <p:grpSpPr>
            <a:xfrm>
              <a:off x="535800" y="3048000"/>
              <a:ext cx="8074800" cy="1447800"/>
              <a:chOff x="535800" y="3048000"/>
              <a:chExt cx="8074800" cy="1447800"/>
            </a:xfrm>
          </p:grpSpPr>
          <p:sp>
            <p:nvSpPr>
              <p:cNvPr id="770" name="Google Shape;770;p41"/>
              <p:cNvSpPr/>
              <p:nvPr/>
            </p:nvSpPr>
            <p:spPr>
              <a:xfrm>
                <a:off x="535800" y="3048000"/>
                <a:ext cx="8074800" cy="1447800"/>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771" name="Google Shape;771;p41"/>
              <p:cNvSpPr txBox="1"/>
              <p:nvPr/>
            </p:nvSpPr>
            <p:spPr>
              <a:xfrm>
                <a:off x="3581400" y="3048000"/>
                <a:ext cx="2028282"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300">
                    <a:solidFill>
                      <a:schemeClr val="lt1"/>
                    </a:solidFill>
                    <a:latin typeface="Verdana"/>
                    <a:ea typeface="Verdana"/>
                    <a:cs typeface="Verdana"/>
                    <a:sym typeface="Verdana"/>
                  </a:rPr>
                  <a:t>Large Regions</a:t>
                </a:r>
                <a:endParaRPr sz="1300"/>
              </a:p>
            </p:txBody>
          </p:sp>
        </p:grpSp>
        <p:grpSp>
          <p:nvGrpSpPr>
            <p:cNvPr id="772" name="Google Shape;772;p41"/>
            <p:cNvGrpSpPr/>
            <p:nvPr/>
          </p:nvGrpSpPr>
          <p:grpSpPr>
            <a:xfrm>
              <a:off x="612007" y="3505200"/>
              <a:ext cx="7919210" cy="571500"/>
              <a:chOff x="609607" y="1676399"/>
              <a:chExt cx="7919210" cy="571500"/>
            </a:xfrm>
          </p:grpSpPr>
          <p:grpSp>
            <p:nvGrpSpPr>
              <p:cNvPr id="773" name="Google Shape;773;p41"/>
              <p:cNvGrpSpPr/>
              <p:nvPr/>
            </p:nvGrpSpPr>
            <p:grpSpPr>
              <a:xfrm>
                <a:off x="4569212" y="1676399"/>
                <a:ext cx="3959605" cy="571500"/>
                <a:chOff x="612746" y="3122614"/>
                <a:chExt cx="3959605" cy="571500"/>
              </a:xfrm>
            </p:grpSpPr>
            <p:sp>
              <p:nvSpPr>
                <p:cNvPr id="774" name="Google Shape;774;p41"/>
                <p:cNvSpPr/>
                <p:nvPr/>
              </p:nvSpPr>
              <p:spPr>
                <a:xfrm>
                  <a:off x="612746" y="3122614"/>
                  <a:ext cx="3959605"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775" name="Google Shape;775;p41"/>
                <p:cNvSpPr/>
                <p:nvPr/>
              </p:nvSpPr>
              <p:spPr>
                <a:xfrm>
                  <a:off x="650850" y="3592514"/>
                  <a:ext cx="76207" cy="7620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grpSp>
          <p:grpSp>
            <p:nvGrpSpPr>
              <p:cNvPr id="776" name="Google Shape;776;p41"/>
              <p:cNvGrpSpPr/>
              <p:nvPr/>
            </p:nvGrpSpPr>
            <p:grpSpPr>
              <a:xfrm>
                <a:off x="609607" y="1676399"/>
                <a:ext cx="3959605" cy="571500"/>
                <a:chOff x="609607" y="1676399"/>
                <a:chExt cx="3959605" cy="571500"/>
              </a:xfrm>
            </p:grpSpPr>
            <p:sp>
              <p:nvSpPr>
                <p:cNvPr id="777" name="Google Shape;777;p41"/>
                <p:cNvSpPr/>
                <p:nvPr/>
              </p:nvSpPr>
              <p:spPr>
                <a:xfrm>
                  <a:off x="609607" y="1676399"/>
                  <a:ext cx="3959605"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778" name="Google Shape;778;p41"/>
                <p:cNvSpPr/>
                <p:nvPr/>
              </p:nvSpPr>
              <p:spPr>
                <a:xfrm>
                  <a:off x="647711" y="2146299"/>
                  <a:ext cx="76207" cy="7620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grpSp>
          <p:sp>
            <p:nvSpPr>
              <p:cNvPr id="779" name="Google Shape;779;p41"/>
              <p:cNvSpPr/>
              <p:nvPr/>
            </p:nvSpPr>
            <p:spPr>
              <a:xfrm>
                <a:off x="644535" y="1752599"/>
                <a:ext cx="450893"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80" name="Google Shape;780;p41"/>
              <p:cNvSpPr/>
              <p:nvPr/>
            </p:nvSpPr>
            <p:spPr>
              <a:xfrm>
                <a:off x="1152584" y="1752599"/>
                <a:ext cx="179405"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81" name="Google Shape;781;p41"/>
              <p:cNvSpPr/>
              <p:nvPr/>
            </p:nvSpPr>
            <p:spPr>
              <a:xfrm>
                <a:off x="1806697" y="1752599"/>
                <a:ext cx="179405"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82" name="Google Shape;782;p41"/>
              <p:cNvSpPr/>
              <p:nvPr/>
            </p:nvSpPr>
            <p:spPr>
              <a:xfrm>
                <a:off x="1389145" y="1752599"/>
                <a:ext cx="360397"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83" name="Google Shape;783;p41"/>
              <p:cNvSpPr/>
              <p:nvPr/>
            </p:nvSpPr>
            <p:spPr>
              <a:xfrm>
                <a:off x="2370314" y="1752599"/>
                <a:ext cx="180992"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84" name="Google Shape;784;p41"/>
              <p:cNvSpPr/>
              <p:nvPr/>
            </p:nvSpPr>
            <p:spPr>
              <a:xfrm>
                <a:off x="2857723" y="1752599"/>
                <a:ext cx="719207"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85" name="Google Shape;785;p41"/>
              <p:cNvSpPr/>
              <p:nvPr/>
            </p:nvSpPr>
            <p:spPr>
              <a:xfrm>
                <a:off x="4037349" y="1752599"/>
                <a:ext cx="179404"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86" name="Google Shape;786;p41"/>
              <p:cNvSpPr/>
              <p:nvPr/>
            </p:nvSpPr>
            <p:spPr>
              <a:xfrm>
                <a:off x="3626146" y="1752599"/>
                <a:ext cx="360398"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87" name="Google Shape;787;p41"/>
              <p:cNvSpPr/>
              <p:nvPr/>
            </p:nvSpPr>
            <p:spPr>
              <a:xfrm>
                <a:off x="4265971" y="1752599"/>
                <a:ext cx="180992"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88" name="Google Shape;788;p41"/>
              <p:cNvSpPr/>
              <p:nvPr/>
            </p:nvSpPr>
            <p:spPr>
              <a:xfrm>
                <a:off x="2627514" y="1752599"/>
                <a:ext cx="179404"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89" name="Google Shape;789;p41"/>
              <p:cNvSpPr/>
              <p:nvPr/>
            </p:nvSpPr>
            <p:spPr>
              <a:xfrm>
                <a:off x="5185221" y="1752599"/>
                <a:ext cx="179405"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90" name="Google Shape;790;p41"/>
              <p:cNvSpPr/>
              <p:nvPr/>
            </p:nvSpPr>
            <p:spPr>
              <a:xfrm>
                <a:off x="4613666" y="1752599"/>
                <a:ext cx="269901"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91" name="Google Shape;791;p41"/>
              <p:cNvSpPr/>
              <p:nvPr/>
            </p:nvSpPr>
            <p:spPr>
              <a:xfrm>
                <a:off x="5996512" y="1752599"/>
                <a:ext cx="179404"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92" name="Google Shape;792;p41"/>
              <p:cNvSpPr/>
              <p:nvPr/>
            </p:nvSpPr>
            <p:spPr>
              <a:xfrm>
                <a:off x="5666280" y="1752599"/>
                <a:ext cx="269901"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93" name="Google Shape;793;p41"/>
              <p:cNvSpPr/>
              <p:nvPr/>
            </p:nvSpPr>
            <p:spPr>
              <a:xfrm>
                <a:off x="4943898" y="1752599"/>
                <a:ext cx="180992"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94" name="Google Shape;794;p41"/>
              <p:cNvSpPr/>
              <p:nvPr/>
            </p:nvSpPr>
            <p:spPr>
              <a:xfrm>
                <a:off x="5424957" y="1752599"/>
                <a:ext cx="180992"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95" name="Google Shape;795;p41"/>
              <p:cNvSpPr/>
              <p:nvPr/>
            </p:nvSpPr>
            <p:spPr>
              <a:xfrm>
                <a:off x="6236247" y="1752599"/>
                <a:ext cx="269901"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96" name="Google Shape;796;p41"/>
              <p:cNvSpPr/>
              <p:nvPr/>
            </p:nvSpPr>
            <p:spPr>
              <a:xfrm>
                <a:off x="7003084" y="1752599"/>
                <a:ext cx="179404"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97" name="Google Shape;797;p41"/>
              <p:cNvSpPr/>
              <p:nvPr/>
            </p:nvSpPr>
            <p:spPr>
              <a:xfrm>
                <a:off x="7731815" y="1752599"/>
                <a:ext cx="180992"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98" name="Google Shape;798;p41"/>
              <p:cNvSpPr/>
              <p:nvPr/>
            </p:nvSpPr>
            <p:spPr>
              <a:xfrm>
                <a:off x="7962026" y="1752599"/>
                <a:ext cx="179404"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99" name="Google Shape;799;p41"/>
              <p:cNvSpPr/>
              <p:nvPr/>
            </p:nvSpPr>
            <p:spPr>
              <a:xfrm>
                <a:off x="6593469" y="1752599"/>
                <a:ext cx="358809"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00" name="Google Shape;800;p41"/>
              <p:cNvSpPr/>
              <p:nvPr/>
            </p:nvSpPr>
            <p:spPr>
              <a:xfrm>
                <a:off x="7233293" y="1752599"/>
                <a:ext cx="449306"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01" name="Google Shape;801;p41"/>
              <p:cNvSpPr/>
              <p:nvPr/>
            </p:nvSpPr>
            <p:spPr>
              <a:xfrm>
                <a:off x="8192235" y="1752599"/>
                <a:ext cx="269901"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02" name="Google Shape;802;p41"/>
              <p:cNvSpPr/>
              <p:nvPr/>
            </p:nvSpPr>
            <p:spPr>
              <a:xfrm>
                <a:off x="2043258" y="1752599"/>
                <a:ext cx="269901" cy="358775"/>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grpSp>
        <p:nvGrpSpPr>
          <p:cNvPr id="803" name="Google Shape;803;p41"/>
          <p:cNvGrpSpPr/>
          <p:nvPr/>
        </p:nvGrpSpPr>
        <p:grpSpPr>
          <a:xfrm>
            <a:off x="1625204" y="2357438"/>
            <a:ext cx="3243292" cy="843152"/>
            <a:chOff x="643200" y="5123837"/>
            <a:chExt cx="4324534" cy="1124815"/>
          </a:xfrm>
        </p:grpSpPr>
        <p:sp>
          <p:nvSpPr>
            <p:cNvPr id="804" name="Google Shape;804;p41"/>
            <p:cNvSpPr txBox="1"/>
            <p:nvPr/>
          </p:nvSpPr>
          <p:spPr>
            <a:xfrm>
              <a:off x="643200" y="5786735"/>
              <a:ext cx="4324534" cy="46191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rgbClr val="FF0000"/>
                  </a:solidFill>
                  <a:latin typeface="Arial"/>
                  <a:ea typeface="Arial"/>
                  <a:cs typeface="Arial"/>
                  <a:sym typeface="Arial"/>
                </a:rPr>
                <a:t>✗</a:t>
              </a:r>
              <a:r>
                <a:rPr lang="en" sz="1300">
                  <a:solidFill>
                    <a:schemeClr val="lt1"/>
                  </a:solidFill>
                  <a:latin typeface="Verdana"/>
                  <a:ea typeface="Verdana"/>
                  <a:cs typeface="Verdana"/>
                  <a:sym typeface="Verdana"/>
                </a:rPr>
                <a:t> Fragmentation (can’t fill blocks)</a:t>
              </a:r>
              <a:endParaRPr sz="1300">
                <a:solidFill>
                  <a:schemeClr val="lt1"/>
                </a:solidFill>
                <a:latin typeface="Verdana"/>
                <a:ea typeface="Verdana"/>
                <a:cs typeface="Verdana"/>
                <a:sym typeface="Verdana"/>
              </a:endParaRPr>
            </a:p>
          </p:txBody>
        </p:sp>
        <p:grpSp>
          <p:nvGrpSpPr>
            <p:cNvPr id="805" name="Google Shape;805;p41"/>
            <p:cNvGrpSpPr/>
            <p:nvPr/>
          </p:nvGrpSpPr>
          <p:grpSpPr>
            <a:xfrm>
              <a:off x="1219481" y="5123837"/>
              <a:ext cx="1524051" cy="533691"/>
              <a:chOff x="1219481" y="5047637"/>
              <a:chExt cx="1524051" cy="533691"/>
            </a:xfrm>
          </p:grpSpPr>
          <p:sp>
            <p:nvSpPr>
              <p:cNvPr id="806" name="Google Shape;806;p41"/>
              <p:cNvSpPr/>
              <p:nvPr/>
            </p:nvSpPr>
            <p:spPr>
              <a:xfrm>
                <a:off x="1219481" y="5047637"/>
                <a:ext cx="531831" cy="533691"/>
              </a:xfrm>
              <a:prstGeom prst="ellipse">
                <a:avLst/>
              </a:prstGeom>
              <a:noFill/>
              <a:ln cap="flat" cmpd="sng" w="57150">
                <a:solidFill>
                  <a:srgbClr val="FF0000"/>
                </a:solidFill>
                <a:prstDash val="solid"/>
                <a:round/>
                <a:headEnd len="sm" w="sm" type="none"/>
                <a:tailEnd len="sm" w="sm" type="none"/>
              </a:ln>
              <a:effectLst>
                <a:outerShdw blurRad="50800" rotWithShape="0" algn="tl" dir="2700000" dist="381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807" name="Google Shape;807;p41"/>
              <p:cNvSpPr/>
              <p:nvPr/>
            </p:nvSpPr>
            <p:spPr>
              <a:xfrm>
                <a:off x="2210114" y="5047637"/>
                <a:ext cx="533418" cy="533691"/>
              </a:xfrm>
              <a:prstGeom prst="ellipse">
                <a:avLst/>
              </a:prstGeom>
              <a:noFill/>
              <a:ln cap="flat" cmpd="sng" w="57150">
                <a:solidFill>
                  <a:srgbClr val="FF0000"/>
                </a:solidFill>
                <a:prstDash val="solid"/>
                <a:round/>
                <a:headEnd len="sm" w="sm" type="none"/>
                <a:tailEnd len="sm" w="sm" type="none"/>
              </a:ln>
              <a:effectLst>
                <a:outerShdw blurRad="50800" rotWithShape="0" algn="tl" dir="2700000" dist="381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grpSp>
      </p:grpSp>
      <p:sp>
        <p:nvSpPr>
          <p:cNvPr id="808" name="Google Shape;808;p41"/>
          <p:cNvSpPr txBox="1"/>
          <p:nvPr/>
        </p:nvSpPr>
        <p:spPr>
          <a:xfrm>
            <a:off x="1650207" y="1689498"/>
            <a:ext cx="2862803" cy="3462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rgbClr val="008000"/>
                </a:solidFill>
                <a:latin typeface="Arial"/>
                <a:ea typeface="Arial"/>
                <a:cs typeface="Arial"/>
                <a:sym typeface="Arial"/>
              </a:rPr>
              <a:t>✓</a:t>
            </a:r>
            <a:r>
              <a:rPr lang="en" sz="1300">
                <a:solidFill>
                  <a:schemeClr val="lt1"/>
                </a:solidFill>
                <a:latin typeface="Arial"/>
                <a:ea typeface="Arial"/>
                <a:cs typeface="Arial"/>
                <a:sym typeface="Arial"/>
              </a:rPr>
              <a:t> </a:t>
            </a:r>
            <a:r>
              <a:rPr lang="en" sz="1300">
                <a:solidFill>
                  <a:schemeClr val="lt1"/>
                </a:solidFill>
                <a:latin typeface="Verdana"/>
                <a:ea typeface="Verdana"/>
                <a:cs typeface="Verdana"/>
                <a:sym typeface="Verdana"/>
              </a:rPr>
              <a:t>More contiguous allocation</a:t>
            </a:r>
            <a:endParaRPr sz="1300"/>
          </a:p>
        </p:txBody>
      </p:sp>
      <p:grpSp>
        <p:nvGrpSpPr>
          <p:cNvPr id="809" name="Google Shape;809;p41"/>
          <p:cNvGrpSpPr/>
          <p:nvPr/>
        </p:nvGrpSpPr>
        <p:grpSpPr>
          <a:xfrm>
            <a:off x="1600200" y="1257301"/>
            <a:ext cx="6066222" cy="777742"/>
            <a:chOff x="609600" y="3505200"/>
            <a:chExt cx="8087726" cy="1037777"/>
          </a:xfrm>
        </p:grpSpPr>
        <p:grpSp>
          <p:nvGrpSpPr>
            <p:cNvPr id="810" name="Google Shape;810;p41"/>
            <p:cNvGrpSpPr/>
            <p:nvPr/>
          </p:nvGrpSpPr>
          <p:grpSpPr>
            <a:xfrm>
              <a:off x="609600" y="3505200"/>
              <a:ext cx="6573374" cy="498854"/>
              <a:chOff x="609600" y="3161507"/>
              <a:chExt cx="6573374" cy="498854"/>
            </a:xfrm>
          </p:grpSpPr>
          <p:sp>
            <p:nvSpPr>
              <p:cNvPr id="811" name="Google Shape;811;p41"/>
              <p:cNvSpPr/>
              <p:nvPr/>
            </p:nvSpPr>
            <p:spPr>
              <a:xfrm>
                <a:off x="4570133" y="3161507"/>
                <a:ext cx="2612841" cy="498854"/>
              </a:xfrm>
              <a:prstGeom prst="ellipse">
                <a:avLst/>
              </a:prstGeom>
              <a:noFill/>
              <a:ln cap="flat" cmpd="sng" w="57150">
                <a:solidFill>
                  <a:srgbClr val="FF0000"/>
                </a:solidFill>
                <a:prstDash val="solid"/>
                <a:round/>
                <a:headEnd len="sm" w="sm" type="none"/>
                <a:tailEnd len="sm" w="sm" type="none"/>
              </a:ln>
              <a:effectLst>
                <a:outerShdw blurRad="50800" rotWithShape="0" algn="tl" dir="2700000" dist="381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812" name="Google Shape;812;p41"/>
              <p:cNvSpPr/>
              <p:nvPr/>
            </p:nvSpPr>
            <p:spPr>
              <a:xfrm>
                <a:off x="609600" y="3161507"/>
                <a:ext cx="2031857" cy="498854"/>
              </a:xfrm>
              <a:prstGeom prst="ellipse">
                <a:avLst/>
              </a:prstGeom>
              <a:noFill/>
              <a:ln cap="flat" cmpd="sng" w="57150">
                <a:solidFill>
                  <a:srgbClr val="FF0000"/>
                </a:solidFill>
                <a:prstDash val="solid"/>
                <a:round/>
                <a:headEnd len="sm" w="sm" type="none"/>
                <a:tailEnd len="sm" w="sm" type="none"/>
              </a:ln>
              <a:effectLst>
                <a:outerShdw blurRad="50800" rotWithShape="0" algn="tl" dir="2700000" dist="381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grpSp>
        <p:sp>
          <p:nvSpPr>
            <p:cNvPr id="813" name="Google Shape;813;p41"/>
            <p:cNvSpPr txBox="1"/>
            <p:nvPr/>
          </p:nvSpPr>
          <p:spPr>
            <a:xfrm>
              <a:off x="4572000" y="4080961"/>
              <a:ext cx="4125326" cy="46201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rgbClr val="FF0000"/>
                  </a:solidFill>
                  <a:latin typeface="Arial"/>
                  <a:ea typeface="Arial"/>
                  <a:cs typeface="Arial"/>
                  <a:sym typeface="Arial"/>
                </a:rPr>
                <a:t>✗</a:t>
              </a:r>
              <a:r>
                <a:rPr lang="en" sz="1300">
                  <a:solidFill>
                    <a:schemeClr val="lt1"/>
                  </a:solidFill>
                  <a:latin typeface="Verdana"/>
                  <a:ea typeface="Verdana"/>
                  <a:cs typeface="Verdana"/>
                  <a:sym typeface="Verdana"/>
                </a:rPr>
                <a:t> Fragmentation (false marking)</a:t>
              </a:r>
              <a:endParaRPr sz="1300"/>
            </a:p>
          </p:txBody>
        </p:sp>
      </p:grpSp>
      <p:grpSp>
        <p:nvGrpSpPr>
          <p:cNvPr id="814" name="Google Shape;814;p41"/>
          <p:cNvGrpSpPr/>
          <p:nvPr/>
        </p:nvGrpSpPr>
        <p:grpSpPr>
          <a:xfrm>
            <a:off x="1545432" y="3331926"/>
            <a:ext cx="6055519" cy="1435337"/>
            <a:chOff x="534600" y="4741780"/>
            <a:chExt cx="8074800" cy="1448168"/>
          </a:xfrm>
        </p:grpSpPr>
        <p:sp>
          <p:nvSpPr>
            <p:cNvPr id="815" name="Google Shape;815;p41"/>
            <p:cNvSpPr/>
            <p:nvPr/>
          </p:nvSpPr>
          <p:spPr>
            <a:xfrm>
              <a:off x="534600" y="4771250"/>
              <a:ext cx="8074800" cy="1418698"/>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816" name="Google Shape;816;p41"/>
            <p:cNvSpPr txBox="1"/>
            <p:nvPr/>
          </p:nvSpPr>
          <p:spPr>
            <a:xfrm>
              <a:off x="3534863" y="4741780"/>
              <a:ext cx="2063700" cy="279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chemeClr val="lt1"/>
                  </a:solidFill>
                  <a:latin typeface="Verdana"/>
                  <a:ea typeface="Verdana"/>
                  <a:cs typeface="Verdana"/>
                  <a:sym typeface="Verdana"/>
                </a:rPr>
                <a:t>Lines &amp; Blocks</a:t>
              </a:r>
              <a:endParaRPr sz="1200"/>
            </a:p>
          </p:txBody>
        </p:sp>
      </p:grpSp>
      <p:grpSp>
        <p:nvGrpSpPr>
          <p:cNvPr id="817" name="Google Shape;817;p41"/>
          <p:cNvGrpSpPr/>
          <p:nvPr/>
        </p:nvGrpSpPr>
        <p:grpSpPr>
          <a:xfrm>
            <a:off x="1600201" y="3627836"/>
            <a:ext cx="1484710" cy="429816"/>
            <a:chOff x="613134" y="3122614"/>
            <a:chExt cx="1980000" cy="573088"/>
          </a:xfrm>
        </p:grpSpPr>
        <p:sp>
          <p:nvSpPr>
            <p:cNvPr id="818" name="Google Shape;818;p41"/>
            <p:cNvSpPr/>
            <p:nvPr/>
          </p:nvSpPr>
          <p:spPr>
            <a:xfrm>
              <a:off x="613134" y="3122614"/>
              <a:ext cx="1980000"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819" name="Google Shape;819;p41"/>
            <p:cNvCxnSpPr>
              <a:stCxn id="818" idx="0"/>
              <a:endCxn id="818"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820" name="Google Shape;820;p41"/>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821" name="Google Shape;821;p41"/>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822" name="Google Shape;822;p41"/>
          <p:cNvGrpSpPr/>
          <p:nvPr/>
        </p:nvGrpSpPr>
        <p:grpSpPr>
          <a:xfrm>
            <a:off x="4569619" y="3627836"/>
            <a:ext cx="1484710" cy="429816"/>
            <a:chOff x="613134" y="3122614"/>
            <a:chExt cx="1980000" cy="573088"/>
          </a:xfrm>
        </p:grpSpPr>
        <p:sp>
          <p:nvSpPr>
            <p:cNvPr id="823" name="Google Shape;823;p41"/>
            <p:cNvSpPr/>
            <p:nvPr/>
          </p:nvSpPr>
          <p:spPr>
            <a:xfrm>
              <a:off x="613134" y="3122614"/>
              <a:ext cx="1980000"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824" name="Google Shape;824;p41"/>
            <p:cNvCxnSpPr>
              <a:stCxn id="823" idx="0"/>
              <a:endCxn id="823"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825" name="Google Shape;825;p41"/>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826" name="Google Shape;826;p41"/>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827" name="Google Shape;827;p41"/>
          <p:cNvGrpSpPr/>
          <p:nvPr/>
        </p:nvGrpSpPr>
        <p:grpSpPr>
          <a:xfrm>
            <a:off x="3084910" y="3627836"/>
            <a:ext cx="1484709" cy="429816"/>
            <a:chOff x="613134" y="3122614"/>
            <a:chExt cx="1980000" cy="573088"/>
          </a:xfrm>
        </p:grpSpPr>
        <p:sp>
          <p:nvSpPr>
            <p:cNvPr id="828" name="Google Shape;828;p41"/>
            <p:cNvSpPr/>
            <p:nvPr/>
          </p:nvSpPr>
          <p:spPr>
            <a:xfrm>
              <a:off x="613134" y="3122614"/>
              <a:ext cx="1980000"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829" name="Google Shape;829;p41"/>
            <p:cNvCxnSpPr>
              <a:stCxn id="828" idx="0"/>
              <a:endCxn id="828"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830" name="Google Shape;830;p41"/>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831" name="Google Shape;831;p41"/>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832" name="Google Shape;832;p41"/>
          <p:cNvGrpSpPr/>
          <p:nvPr/>
        </p:nvGrpSpPr>
        <p:grpSpPr>
          <a:xfrm>
            <a:off x="6053138" y="3627836"/>
            <a:ext cx="1485900" cy="429816"/>
            <a:chOff x="613134" y="3122614"/>
            <a:chExt cx="1980000" cy="573088"/>
          </a:xfrm>
        </p:grpSpPr>
        <p:sp>
          <p:nvSpPr>
            <p:cNvPr id="833" name="Google Shape;833;p41"/>
            <p:cNvSpPr/>
            <p:nvPr/>
          </p:nvSpPr>
          <p:spPr>
            <a:xfrm>
              <a:off x="613134" y="3122614"/>
              <a:ext cx="1980000"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834" name="Google Shape;834;p41"/>
            <p:cNvCxnSpPr>
              <a:stCxn id="833" idx="0"/>
              <a:endCxn id="833"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835" name="Google Shape;835;p41"/>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836" name="Google Shape;836;p41"/>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sp>
        <p:nvSpPr>
          <p:cNvPr id="837" name="Google Shape;837;p41"/>
          <p:cNvSpPr/>
          <p:nvPr/>
        </p:nvSpPr>
        <p:spPr>
          <a:xfrm>
            <a:off x="1626394" y="3686176"/>
            <a:ext cx="338138"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38" name="Google Shape;838;p41"/>
          <p:cNvSpPr/>
          <p:nvPr/>
        </p:nvSpPr>
        <p:spPr>
          <a:xfrm>
            <a:off x="2007394" y="3686176"/>
            <a:ext cx="134541"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39" name="Google Shape;839;p41"/>
          <p:cNvSpPr/>
          <p:nvPr/>
        </p:nvSpPr>
        <p:spPr>
          <a:xfrm>
            <a:off x="2497931" y="3686176"/>
            <a:ext cx="134541"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40" name="Google Shape;840;p41"/>
          <p:cNvSpPr/>
          <p:nvPr/>
        </p:nvSpPr>
        <p:spPr>
          <a:xfrm>
            <a:off x="2184797" y="3686176"/>
            <a:ext cx="270272"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41" name="Google Shape;841;p41"/>
          <p:cNvSpPr/>
          <p:nvPr/>
        </p:nvSpPr>
        <p:spPr>
          <a:xfrm>
            <a:off x="2921794" y="3686176"/>
            <a:ext cx="134541"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42" name="Google Shape;842;p41"/>
          <p:cNvSpPr/>
          <p:nvPr/>
        </p:nvSpPr>
        <p:spPr>
          <a:xfrm>
            <a:off x="3286125" y="3686176"/>
            <a:ext cx="539354"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43" name="Google Shape;843;p41"/>
          <p:cNvSpPr/>
          <p:nvPr/>
        </p:nvSpPr>
        <p:spPr>
          <a:xfrm>
            <a:off x="4170761" y="3686176"/>
            <a:ext cx="134540"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44" name="Google Shape;844;p41"/>
          <p:cNvSpPr/>
          <p:nvPr/>
        </p:nvSpPr>
        <p:spPr>
          <a:xfrm>
            <a:off x="3863578" y="3686176"/>
            <a:ext cx="270272"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45" name="Google Shape;845;p41"/>
          <p:cNvSpPr/>
          <p:nvPr/>
        </p:nvSpPr>
        <p:spPr>
          <a:xfrm>
            <a:off x="4343400" y="3686176"/>
            <a:ext cx="134541"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46" name="Google Shape;846;p41"/>
          <p:cNvSpPr/>
          <p:nvPr/>
        </p:nvSpPr>
        <p:spPr>
          <a:xfrm>
            <a:off x="3113486" y="3686176"/>
            <a:ext cx="134540"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47" name="Google Shape;847;p41"/>
          <p:cNvSpPr/>
          <p:nvPr/>
        </p:nvSpPr>
        <p:spPr>
          <a:xfrm>
            <a:off x="5031582" y="3686176"/>
            <a:ext cx="135731"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48" name="Google Shape;848;p41"/>
          <p:cNvSpPr/>
          <p:nvPr/>
        </p:nvSpPr>
        <p:spPr>
          <a:xfrm>
            <a:off x="4604148" y="3686176"/>
            <a:ext cx="202406"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49" name="Google Shape;849;p41"/>
          <p:cNvSpPr/>
          <p:nvPr/>
        </p:nvSpPr>
        <p:spPr>
          <a:xfrm>
            <a:off x="5641181" y="3686176"/>
            <a:ext cx="134541"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50" name="Google Shape;850;p41"/>
          <p:cNvSpPr/>
          <p:nvPr/>
        </p:nvSpPr>
        <p:spPr>
          <a:xfrm>
            <a:off x="5392341" y="3686176"/>
            <a:ext cx="203596"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51" name="Google Shape;851;p41"/>
          <p:cNvSpPr/>
          <p:nvPr/>
        </p:nvSpPr>
        <p:spPr>
          <a:xfrm>
            <a:off x="4851798" y="3686176"/>
            <a:ext cx="134540"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52" name="Google Shape;852;p41"/>
          <p:cNvSpPr/>
          <p:nvPr/>
        </p:nvSpPr>
        <p:spPr>
          <a:xfrm>
            <a:off x="5212556" y="3686176"/>
            <a:ext cx="134541"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53" name="Google Shape;853;p41"/>
          <p:cNvSpPr/>
          <p:nvPr/>
        </p:nvSpPr>
        <p:spPr>
          <a:xfrm>
            <a:off x="5820967" y="3686176"/>
            <a:ext cx="202406"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54" name="Google Shape;854;p41"/>
          <p:cNvSpPr/>
          <p:nvPr/>
        </p:nvSpPr>
        <p:spPr>
          <a:xfrm>
            <a:off x="6358851" y="3686175"/>
            <a:ext cx="338100" cy="2691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55" name="Google Shape;855;p41"/>
          <p:cNvSpPr/>
          <p:nvPr/>
        </p:nvSpPr>
        <p:spPr>
          <a:xfrm>
            <a:off x="6942536" y="3686176"/>
            <a:ext cx="135731"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56" name="Google Shape;856;p41"/>
          <p:cNvSpPr/>
          <p:nvPr/>
        </p:nvSpPr>
        <p:spPr>
          <a:xfrm>
            <a:off x="7115175" y="3686176"/>
            <a:ext cx="134541"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57" name="Google Shape;857;p41"/>
          <p:cNvSpPr/>
          <p:nvPr/>
        </p:nvSpPr>
        <p:spPr>
          <a:xfrm>
            <a:off x="6087674" y="3686175"/>
            <a:ext cx="236700" cy="2691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58" name="Google Shape;858;p41"/>
          <p:cNvSpPr/>
          <p:nvPr/>
        </p:nvSpPr>
        <p:spPr>
          <a:xfrm>
            <a:off x="6733394" y="3686175"/>
            <a:ext cx="172200" cy="2691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59" name="Google Shape;859;p41"/>
          <p:cNvSpPr/>
          <p:nvPr/>
        </p:nvSpPr>
        <p:spPr>
          <a:xfrm>
            <a:off x="7337822" y="3980260"/>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860" name="Google Shape;860;p41"/>
          <p:cNvSpPr/>
          <p:nvPr/>
        </p:nvSpPr>
        <p:spPr>
          <a:xfrm>
            <a:off x="6955631" y="3980260"/>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861" name="Google Shape;861;p41"/>
          <p:cNvSpPr/>
          <p:nvPr/>
        </p:nvSpPr>
        <p:spPr>
          <a:xfrm>
            <a:off x="7287817" y="3686176"/>
            <a:ext cx="202406"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62" name="Google Shape;862;p41"/>
          <p:cNvSpPr/>
          <p:nvPr/>
        </p:nvSpPr>
        <p:spPr>
          <a:xfrm>
            <a:off x="2676526" y="3686176"/>
            <a:ext cx="202406"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nvGrpSpPr>
          <p:cNvPr id="863" name="Google Shape;863;p41"/>
          <p:cNvGrpSpPr/>
          <p:nvPr/>
        </p:nvGrpSpPr>
        <p:grpSpPr>
          <a:xfrm>
            <a:off x="1599010" y="3323940"/>
            <a:ext cx="1485900" cy="346219"/>
            <a:chOff x="608806" y="4736669"/>
            <a:chExt cx="1980053" cy="462000"/>
          </a:xfrm>
        </p:grpSpPr>
        <p:cxnSp>
          <p:nvCxnSpPr>
            <p:cNvPr id="864" name="Google Shape;864;p41"/>
            <p:cNvCxnSpPr/>
            <p:nvPr/>
          </p:nvCxnSpPr>
          <p:spPr>
            <a:xfrm rot="5400000">
              <a:off x="500767" y="4984900"/>
              <a:ext cx="217664" cy="1586"/>
            </a:xfrm>
            <a:prstGeom prst="straightConnector1">
              <a:avLst/>
            </a:prstGeom>
            <a:noFill/>
            <a:ln cap="flat" cmpd="sng" w="25400">
              <a:solidFill>
                <a:schemeClr val="lt1"/>
              </a:solidFill>
              <a:prstDash val="solid"/>
              <a:round/>
              <a:headEnd len="med" w="med" type="none"/>
              <a:tailEnd len="med" w="med" type="none"/>
            </a:ln>
            <a:effectLst>
              <a:outerShdw blurRad="40000" rotWithShape="0" dir="5400000" dist="20000">
                <a:srgbClr val="808080">
                  <a:alpha val="37647"/>
                </a:srgbClr>
              </a:outerShdw>
            </a:effectLst>
          </p:spPr>
        </p:cxnSp>
        <p:cxnSp>
          <p:nvCxnSpPr>
            <p:cNvPr id="865" name="Google Shape;865;p41"/>
            <p:cNvCxnSpPr/>
            <p:nvPr/>
          </p:nvCxnSpPr>
          <p:spPr>
            <a:xfrm rot="5400000">
              <a:off x="2479233" y="4984900"/>
              <a:ext cx="217664" cy="1587"/>
            </a:xfrm>
            <a:prstGeom prst="straightConnector1">
              <a:avLst/>
            </a:prstGeom>
            <a:noFill/>
            <a:ln cap="flat" cmpd="sng" w="25400">
              <a:solidFill>
                <a:schemeClr val="lt1"/>
              </a:solidFill>
              <a:prstDash val="solid"/>
              <a:round/>
              <a:headEnd len="med" w="med" type="none"/>
              <a:tailEnd len="med" w="med" type="none"/>
            </a:ln>
            <a:effectLst>
              <a:outerShdw blurRad="40000" rotWithShape="0" dir="5400000" dist="20000">
                <a:srgbClr val="808080">
                  <a:alpha val="37647"/>
                </a:srgbClr>
              </a:outerShdw>
            </a:effectLst>
          </p:spPr>
        </p:cxnSp>
        <p:sp>
          <p:nvSpPr>
            <p:cNvPr id="866" name="Google Shape;866;p41"/>
            <p:cNvSpPr txBox="1"/>
            <p:nvPr/>
          </p:nvSpPr>
          <p:spPr>
            <a:xfrm>
              <a:off x="1065344" y="4736669"/>
              <a:ext cx="1070100" cy="4620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Verdana"/>
                  <a:ea typeface="Verdana"/>
                  <a:cs typeface="Verdana"/>
                  <a:sym typeface="Verdana"/>
                </a:rPr>
                <a:t>Page Size</a:t>
              </a:r>
              <a:endParaRPr sz="1200">
                <a:solidFill>
                  <a:schemeClr val="lt1"/>
                </a:solidFill>
                <a:latin typeface="Verdana"/>
                <a:ea typeface="Verdana"/>
                <a:cs typeface="Verdana"/>
                <a:sym typeface="Verdana"/>
              </a:endParaRPr>
            </a:p>
          </p:txBody>
        </p:sp>
        <p:cxnSp>
          <p:nvCxnSpPr>
            <p:cNvPr id="867" name="Google Shape;867;p41"/>
            <p:cNvCxnSpPr/>
            <p:nvPr/>
          </p:nvCxnSpPr>
          <p:spPr>
            <a:xfrm>
              <a:off x="2401642" y="4954713"/>
              <a:ext cx="152312" cy="1588"/>
            </a:xfrm>
            <a:prstGeom prst="straightConnector1">
              <a:avLst/>
            </a:prstGeom>
            <a:noFill/>
            <a:ln cap="flat" cmpd="sng" w="25400">
              <a:solidFill>
                <a:schemeClr val="lt1"/>
              </a:solidFill>
              <a:prstDash val="solid"/>
              <a:round/>
              <a:headEnd len="med" w="med" type="none"/>
              <a:tailEnd len="med" w="med" type="stealth"/>
            </a:ln>
            <a:effectLst>
              <a:outerShdw blurRad="40000" rotWithShape="0" dir="5400000" dist="20000">
                <a:srgbClr val="808080">
                  <a:alpha val="37647"/>
                </a:srgbClr>
              </a:outerShdw>
            </a:effectLst>
          </p:spPr>
        </p:cxnSp>
        <p:cxnSp>
          <p:nvCxnSpPr>
            <p:cNvPr id="868" name="Google Shape;868;p41"/>
            <p:cNvCxnSpPr/>
            <p:nvPr/>
          </p:nvCxnSpPr>
          <p:spPr>
            <a:xfrm rot="10800000">
              <a:off x="646884" y="4954713"/>
              <a:ext cx="152312" cy="1588"/>
            </a:xfrm>
            <a:prstGeom prst="straightConnector1">
              <a:avLst/>
            </a:prstGeom>
            <a:noFill/>
            <a:ln cap="flat" cmpd="sng" w="25400">
              <a:solidFill>
                <a:schemeClr val="lt1"/>
              </a:solidFill>
              <a:prstDash val="solid"/>
              <a:round/>
              <a:headEnd len="med" w="med" type="none"/>
              <a:tailEnd len="med" w="med" type="stealth"/>
            </a:ln>
            <a:effectLst>
              <a:outerShdw blurRad="40000" rotWithShape="0" dir="5400000" dist="20000">
                <a:srgbClr val="808080">
                  <a:alpha val="37647"/>
                </a:srgbClr>
              </a:outerShdw>
            </a:effectLst>
          </p:spPr>
        </p:cxnSp>
      </p:grpSp>
      <p:grpSp>
        <p:nvGrpSpPr>
          <p:cNvPr id="869" name="Google Shape;869;p41"/>
          <p:cNvGrpSpPr/>
          <p:nvPr/>
        </p:nvGrpSpPr>
        <p:grpSpPr>
          <a:xfrm>
            <a:off x="5528073" y="3371840"/>
            <a:ext cx="1945435" cy="220321"/>
            <a:chOff x="5846935" y="4800586"/>
            <a:chExt cx="2594217" cy="294000"/>
          </a:xfrm>
        </p:grpSpPr>
        <p:cxnSp>
          <p:nvCxnSpPr>
            <p:cNvPr id="870" name="Google Shape;870;p41"/>
            <p:cNvCxnSpPr/>
            <p:nvPr/>
          </p:nvCxnSpPr>
          <p:spPr>
            <a:xfrm rot="5400000">
              <a:off x="6437479" y="4984900"/>
              <a:ext cx="217664" cy="1587"/>
            </a:xfrm>
            <a:prstGeom prst="straightConnector1">
              <a:avLst/>
            </a:prstGeom>
            <a:noFill/>
            <a:ln cap="flat" cmpd="sng" w="25400">
              <a:solidFill>
                <a:schemeClr val="lt1"/>
              </a:solidFill>
              <a:prstDash val="solid"/>
              <a:round/>
              <a:headEnd len="med" w="med" type="none"/>
              <a:tailEnd len="med" w="med" type="none"/>
            </a:ln>
            <a:effectLst>
              <a:outerShdw blurRad="40000" rotWithShape="0" dir="5400000" dist="20000">
                <a:srgbClr val="808080">
                  <a:alpha val="37647"/>
                </a:srgbClr>
              </a:outerShdw>
            </a:effectLst>
          </p:spPr>
        </p:cxnSp>
        <p:cxnSp>
          <p:nvCxnSpPr>
            <p:cNvPr id="871" name="Google Shape;871;p41"/>
            <p:cNvCxnSpPr/>
            <p:nvPr/>
          </p:nvCxnSpPr>
          <p:spPr>
            <a:xfrm rot="5400000">
              <a:off x="5913542" y="4984900"/>
              <a:ext cx="217664" cy="1587"/>
            </a:xfrm>
            <a:prstGeom prst="straightConnector1">
              <a:avLst/>
            </a:prstGeom>
            <a:noFill/>
            <a:ln cap="flat" cmpd="sng" w="25400">
              <a:solidFill>
                <a:schemeClr val="lt1"/>
              </a:solidFill>
              <a:prstDash val="solid"/>
              <a:round/>
              <a:headEnd len="med" w="med" type="none"/>
              <a:tailEnd len="med" w="med" type="none"/>
            </a:ln>
            <a:effectLst>
              <a:outerShdw blurRad="40000" rotWithShape="0" dir="5400000" dist="20000">
                <a:srgbClr val="808080">
                  <a:alpha val="37647"/>
                </a:srgbClr>
              </a:outerShdw>
            </a:effectLst>
          </p:spPr>
        </p:cxnSp>
        <p:sp>
          <p:nvSpPr>
            <p:cNvPr id="872" name="Google Shape;872;p41"/>
            <p:cNvSpPr txBox="1"/>
            <p:nvPr/>
          </p:nvSpPr>
          <p:spPr>
            <a:xfrm>
              <a:off x="6748252" y="4800586"/>
              <a:ext cx="1692900" cy="2940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Verdana"/>
                  <a:ea typeface="Verdana"/>
                  <a:cs typeface="Verdana"/>
                  <a:sym typeface="Verdana"/>
                </a:rPr>
                <a:t>approx 1 cache line</a:t>
              </a:r>
              <a:endParaRPr sz="1200">
                <a:solidFill>
                  <a:schemeClr val="lt1"/>
                </a:solidFill>
                <a:latin typeface="Verdana"/>
                <a:ea typeface="Verdana"/>
                <a:cs typeface="Verdana"/>
                <a:sym typeface="Verdana"/>
              </a:endParaRPr>
            </a:p>
          </p:txBody>
        </p:sp>
        <p:cxnSp>
          <p:nvCxnSpPr>
            <p:cNvPr id="873" name="Google Shape;873;p41"/>
            <p:cNvCxnSpPr/>
            <p:nvPr/>
          </p:nvCxnSpPr>
          <p:spPr>
            <a:xfrm>
              <a:off x="5846935" y="4954713"/>
              <a:ext cx="152418" cy="1588"/>
            </a:xfrm>
            <a:prstGeom prst="straightConnector1">
              <a:avLst/>
            </a:prstGeom>
            <a:noFill/>
            <a:ln cap="flat" cmpd="sng" w="25400">
              <a:solidFill>
                <a:schemeClr val="lt1"/>
              </a:solidFill>
              <a:prstDash val="solid"/>
              <a:round/>
              <a:headEnd len="med" w="med" type="none"/>
              <a:tailEnd len="med" w="med" type="stealth"/>
            </a:ln>
            <a:effectLst>
              <a:outerShdw blurRad="40000" rotWithShape="0" dir="5400000" dist="20000">
                <a:srgbClr val="808080">
                  <a:alpha val="37647"/>
                </a:srgbClr>
              </a:outerShdw>
            </a:effectLst>
          </p:spPr>
        </p:cxnSp>
        <p:cxnSp>
          <p:nvCxnSpPr>
            <p:cNvPr id="874" name="Google Shape;874;p41"/>
            <p:cNvCxnSpPr/>
            <p:nvPr/>
          </p:nvCxnSpPr>
          <p:spPr>
            <a:xfrm rot="10800000">
              <a:off x="6593147" y="4959479"/>
              <a:ext cx="152418" cy="1589"/>
            </a:xfrm>
            <a:prstGeom prst="straightConnector1">
              <a:avLst/>
            </a:prstGeom>
            <a:noFill/>
            <a:ln cap="flat" cmpd="sng" w="25400">
              <a:solidFill>
                <a:schemeClr val="lt1"/>
              </a:solidFill>
              <a:prstDash val="solid"/>
              <a:round/>
              <a:headEnd len="med" w="med" type="none"/>
              <a:tailEnd len="med" w="med" type="stealth"/>
            </a:ln>
            <a:effectLst>
              <a:outerShdw blurRad="40000" rotWithShape="0" dir="5400000" dist="20000">
                <a:srgbClr val="808080">
                  <a:alpha val="37647"/>
                </a:srgbClr>
              </a:outerShdw>
            </a:effectLst>
          </p:spPr>
        </p:cxnSp>
      </p:grpSp>
      <p:sp>
        <p:nvSpPr>
          <p:cNvPr id="875" name="Google Shape;875;p41"/>
          <p:cNvSpPr/>
          <p:nvPr/>
        </p:nvSpPr>
        <p:spPr>
          <a:xfrm>
            <a:off x="3613547" y="3980260"/>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876" name="Google Shape;876;p41"/>
          <p:cNvSpPr/>
          <p:nvPr/>
        </p:nvSpPr>
        <p:spPr>
          <a:xfrm>
            <a:off x="3257550" y="3980260"/>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877" name="Google Shape;877;p41"/>
          <p:cNvSpPr/>
          <p:nvPr/>
        </p:nvSpPr>
        <p:spPr>
          <a:xfrm>
            <a:off x="4350544" y="3980260"/>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878" name="Google Shape;878;p41"/>
          <p:cNvSpPr txBox="1"/>
          <p:nvPr/>
        </p:nvSpPr>
        <p:spPr>
          <a:xfrm>
            <a:off x="1672447" y="4453692"/>
            <a:ext cx="2210700" cy="3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rgbClr val="008000"/>
                </a:solidFill>
                <a:latin typeface="Arial"/>
                <a:ea typeface="Arial"/>
                <a:cs typeface="Arial"/>
                <a:sym typeface="Arial"/>
              </a:rPr>
              <a:t>✓</a:t>
            </a:r>
            <a:r>
              <a:rPr lang="en" sz="1300">
                <a:solidFill>
                  <a:schemeClr val="lt1"/>
                </a:solidFill>
                <a:latin typeface="Arial"/>
                <a:ea typeface="Arial"/>
                <a:cs typeface="Arial"/>
                <a:sym typeface="Arial"/>
              </a:rPr>
              <a:t> </a:t>
            </a:r>
            <a:r>
              <a:rPr lang="en" sz="1300">
                <a:solidFill>
                  <a:schemeClr val="lt1"/>
                </a:solidFill>
                <a:latin typeface="Verdana"/>
                <a:ea typeface="Verdana"/>
                <a:cs typeface="Verdana"/>
                <a:sym typeface="Verdana"/>
              </a:rPr>
              <a:t>Less fragmentation</a:t>
            </a:r>
            <a:endParaRPr sz="1300"/>
          </a:p>
        </p:txBody>
      </p:sp>
      <p:sp>
        <p:nvSpPr>
          <p:cNvPr id="879" name="Google Shape;879;p41"/>
          <p:cNvSpPr txBox="1"/>
          <p:nvPr/>
        </p:nvSpPr>
        <p:spPr>
          <a:xfrm>
            <a:off x="1714500" y="4252913"/>
            <a:ext cx="1962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 Objects span lines</a:t>
            </a:r>
            <a:endParaRPr sz="1300"/>
          </a:p>
        </p:txBody>
      </p:sp>
      <p:sp>
        <p:nvSpPr>
          <p:cNvPr id="880" name="Google Shape;880;p41"/>
          <p:cNvSpPr txBox="1"/>
          <p:nvPr/>
        </p:nvSpPr>
        <p:spPr>
          <a:xfrm>
            <a:off x="4972051" y="4453692"/>
            <a:ext cx="2151000" cy="3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rgbClr val="008000"/>
                </a:solidFill>
                <a:latin typeface="Arial"/>
                <a:ea typeface="Arial"/>
                <a:cs typeface="Arial"/>
                <a:sym typeface="Arial"/>
              </a:rPr>
              <a:t>✓</a:t>
            </a:r>
            <a:r>
              <a:rPr lang="en" sz="1300">
                <a:solidFill>
                  <a:schemeClr val="lt1"/>
                </a:solidFill>
                <a:latin typeface="Arial"/>
                <a:ea typeface="Arial"/>
                <a:cs typeface="Arial"/>
                <a:sym typeface="Arial"/>
              </a:rPr>
              <a:t> </a:t>
            </a:r>
            <a:r>
              <a:rPr lang="en" sz="1300">
                <a:solidFill>
                  <a:schemeClr val="lt1"/>
                </a:solidFill>
                <a:latin typeface="Verdana"/>
                <a:ea typeface="Verdana"/>
                <a:cs typeface="Verdana"/>
                <a:sym typeface="Verdana"/>
              </a:rPr>
              <a:t>Fast common case</a:t>
            </a:r>
            <a:endParaRPr sz="1300"/>
          </a:p>
        </p:txBody>
      </p:sp>
      <p:sp>
        <p:nvSpPr>
          <p:cNvPr id="881" name="Google Shape;881;p41"/>
          <p:cNvSpPr txBox="1"/>
          <p:nvPr/>
        </p:nvSpPr>
        <p:spPr>
          <a:xfrm>
            <a:off x="4929188" y="4252913"/>
            <a:ext cx="2654333"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 Lines marked with objects</a:t>
            </a:r>
            <a:endParaRPr sz="1300"/>
          </a:p>
        </p:txBody>
      </p:sp>
      <p:sp>
        <p:nvSpPr>
          <p:cNvPr id="882" name="Google Shape;882;p41"/>
          <p:cNvSpPr txBox="1"/>
          <p:nvPr/>
        </p:nvSpPr>
        <p:spPr>
          <a:xfrm>
            <a:off x="4972051" y="2571751"/>
            <a:ext cx="2527375" cy="3462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rgbClr val="FF0000"/>
                </a:solidFill>
                <a:latin typeface="Arial"/>
                <a:ea typeface="Arial"/>
                <a:cs typeface="Arial"/>
                <a:sym typeface="Arial"/>
              </a:rPr>
              <a:t>✗</a:t>
            </a:r>
            <a:r>
              <a:rPr lang="en" sz="1300">
                <a:solidFill>
                  <a:schemeClr val="lt1"/>
                </a:solidFill>
                <a:latin typeface="Verdana"/>
                <a:ea typeface="Verdana"/>
                <a:cs typeface="Verdana"/>
                <a:sym typeface="Verdana"/>
              </a:rPr>
              <a:t> Increased metadata o/h</a:t>
            </a:r>
            <a:endParaRPr sz="1300"/>
          </a:p>
        </p:txBody>
      </p:sp>
      <p:sp>
        <p:nvSpPr>
          <p:cNvPr id="883" name="Google Shape;883;p41"/>
          <p:cNvSpPr/>
          <p:nvPr/>
        </p:nvSpPr>
        <p:spPr>
          <a:xfrm>
            <a:off x="3852454" y="2424801"/>
            <a:ext cx="540000" cy="2700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884" name="Google Shape;884;p41"/>
          <p:cNvSpPr txBox="1"/>
          <p:nvPr/>
        </p:nvSpPr>
        <p:spPr>
          <a:xfrm>
            <a:off x="4972051" y="2853929"/>
            <a:ext cx="2547380" cy="3462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rgbClr val="FF0000"/>
                </a:solidFill>
                <a:latin typeface="Arial"/>
                <a:ea typeface="Arial"/>
                <a:cs typeface="Arial"/>
                <a:sym typeface="Arial"/>
              </a:rPr>
              <a:t>✗</a:t>
            </a:r>
            <a:r>
              <a:rPr lang="en" sz="1300">
                <a:solidFill>
                  <a:schemeClr val="lt1"/>
                </a:solidFill>
                <a:latin typeface="Verdana"/>
                <a:ea typeface="Verdana"/>
                <a:cs typeface="Verdana"/>
                <a:sym typeface="Verdana"/>
              </a:rPr>
              <a:t> Constrained object sizes</a:t>
            </a:r>
            <a:endParaRPr sz="1300"/>
          </a:p>
        </p:txBody>
      </p:sp>
      <p:grpSp>
        <p:nvGrpSpPr>
          <p:cNvPr id="885" name="Google Shape;885;p41"/>
          <p:cNvGrpSpPr/>
          <p:nvPr/>
        </p:nvGrpSpPr>
        <p:grpSpPr>
          <a:xfrm>
            <a:off x="1628778" y="3685918"/>
            <a:ext cx="5862671" cy="269071"/>
            <a:chOff x="797262" y="5371308"/>
            <a:chExt cx="7817938" cy="360009"/>
          </a:xfrm>
        </p:grpSpPr>
        <p:sp>
          <p:nvSpPr>
            <p:cNvPr id="886" name="Google Shape;886;p41"/>
            <p:cNvSpPr/>
            <p:nvPr/>
          </p:nvSpPr>
          <p:spPr>
            <a:xfrm>
              <a:off x="797262" y="5371308"/>
              <a:ext cx="449326"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87" name="Google Shape;887;p41"/>
            <p:cNvSpPr/>
            <p:nvPr/>
          </p:nvSpPr>
          <p:spPr>
            <a:xfrm>
              <a:off x="1303745" y="5371308"/>
              <a:ext cx="181000"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88" name="Google Shape;888;p41"/>
            <p:cNvSpPr/>
            <p:nvPr/>
          </p:nvSpPr>
          <p:spPr>
            <a:xfrm>
              <a:off x="1959474" y="5371308"/>
              <a:ext cx="17941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89" name="Google Shape;889;p41"/>
            <p:cNvSpPr/>
            <p:nvPr/>
          </p:nvSpPr>
          <p:spPr>
            <a:xfrm>
              <a:off x="1541904" y="5371308"/>
              <a:ext cx="360412"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90" name="Google Shape;890;p41"/>
            <p:cNvSpPr/>
            <p:nvPr/>
          </p:nvSpPr>
          <p:spPr>
            <a:xfrm>
              <a:off x="2523115" y="5371308"/>
              <a:ext cx="181000"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91" name="Google Shape;891;p41"/>
            <p:cNvSpPr/>
            <p:nvPr/>
          </p:nvSpPr>
          <p:spPr>
            <a:xfrm>
              <a:off x="3008958" y="5371308"/>
              <a:ext cx="720825"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92" name="Google Shape;892;p41"/>
            <p:cNvSpPr/>
            <p:nvPr/>
          </p:nvSpPr>
          <p:spPr>
            <a:xfrm>
              <a:off x="4188634" y="5371308"/>
              <a:ext cx="181000"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93" name="Google Shape;893;p41"/>
            <p:cNvSpPr/>
            <p:nvPr/>
          </p:nvSpPr>
          <p:spPr>
            <a:xfrm>
              <a:off x="3779002" y="5371308"/>
              <a:ext cx="36041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94" name="Google Shape;894;p41"/>
            <p:cNvSpPr/>
            <p:nvPr/>
          </p:nvSpPr>
          <p:spPr>
            <a:xfrm>
              <a:off x="4418854" y="5371308"/>
              <a:ext cx="181000"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95" name="Google Shape;895;p41"/>
            <p:cNvSpPr/>
            <p:nvPr/>
          </p:nvSpPr>
          <p:spPr>
            <a:xfrm>
              <a:off x="2780326" y="5371308"/>
              <a:ext cx="179412"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96" name="Google Shape;896;p41"/>
            <p:cNvSpPr/>
            <p:nvPr/>
          </p:nvSpPr>
          <p:spPr>
            <a:xfrm>
              <a:off x="5338144" y="5371308"/>
              <a:ext cx="17941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97" name="Google Shape;897;p41"/>
            <p:cNvSpPr/>
            <p:nvPr/>
          </p:nvSpPr>
          <p:spPr>
            <a:xfrm>
              <a:off x="4766564" y="5371308"/>
              <a:ext cx="26991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98" name="Google Shape;898;p41"/>
            <p:cNvSpPr/>
            <p:nvPr/>
          </p:nvSpPr>
          <p:spPr>
            <a:xfrm>
              <a:off x="6149470" y="5371308"/>
              <a:ext cx="179412"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899" name="Google Shape;899;p41"/>
            <p:cNvSpPr/>
            <p:nvPr/>
          </p:nvSpPr>
          <p:spPr>
            <a:xfrm>
              <a:off x="5819224" y="5371308"/>
              <a:ext cx="26991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00" name="Google Shape;900;p41"/>
            <p:cNvSpPr/>
            <p:nvPr/>
          </p:nvSpPr>
          <p:spPr>
            <a:xfrm>
              <a:off x="5096810" y="5371308"/>
              <a:ext cx="181000"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01" name="Google Shape;901;p41"/>
            <p:cNvSpPr/>
            <p:nvPr/>
          </p:nvSpPr>
          <p:spPr>
            <a:xfrm>
              <a:off x="5577890" y="5371308"/>
              <a:ext cx="181000"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02" name="Google Shape;902;p41"/>
            <p:cNvSpPr/>
            <p:nvPr/>
          </p:nvSpPr>
          <p:spPr>
            <a:xfrm>
              <a:off x="6389215" y="5371308"/>
              <a:ext cx="26991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03" name="Google Shape;903;p41"/>
            <p:cNvSpPr/>
            <p:nvPr/>
          </p:nvSpPr>
          <p:spPr>
            <a:xfrm>
              <a:off x="7108134" y="5371317"/>
              <a:ext cx="449400"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04" name="Google Shape;904;p41"/>
            <p:cNvSpPr/>
            <p:nvPr/>
          </p:nvSpPr>
          <p:spPr>
            <a:xfrm>
              <a:off x="7884848" y="5371308"/>
              <a:ext cx="181000"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05" name="Google Shape;905;p41"/>
            <p:cNvSpPr/>
            <p:nvPr/>
          </p:nvSpPr>
          <p:spPr>
            <a:xfrm>
              <a:off x="8115068" y="5371308"/>
              <a:ext cx="181000"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06" name="Google Shape;906;p41"/>
            <p:cNvSpPr/>
            <p:nvPr/>
          </p:nvSpPr>
          <p:spPr>
            <a:xfrm>
              <a:off x="6746451" y="5371317"/>
              <a:ext cx="315600"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07" name="Google Shape;907;p41"/>
            <p:cNvSpPr/>
            <p:nvPr/>
          </p:nvSpPr>
          <p:spPr>
            <a:xfrm>
              <a:off x="7606069" y="5371317"/>
              <a:ext cx="229500"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08" name="Google Shape;908;p41"/>
            <p:cNvSpPr/>
            <p:nvPr/>
          </p:nvSpPr>
          <p:spPr>
            <a:xfrm>
              <a:off x="8345287" y="5371308"/>
              <a:ext cx="26991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09" name="Google Shape;909;p41"/>
            <p:cNvSpPr/>
            <p:nvPr/>
          </p:nvSpPr>
          <p:spPr>
            <a:xfrm>
              <a:off x="2196045" y="5371308"/>
              <a:ext cx="26991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sp>
        <p:nvSpPr>
          <p:cNvPr id="910" name="Google Shape;910;p41"/>
          <p:cNvSpPr/>
          <p:nvPr/>
        </p:nvSpPr>
        <p:spPr>
          <a:xfrm>
            <a:off x="7285436" y="3686176"/>
            <a:ext cx="202406" cy="269081"/>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11" name="Google Shape;911;p41"/>
          <p:cNvSpPr/>
          <p:nvPr/>
        </p:nvSpPr>
        <p:spPr>
          <a:xfrm>
            <a:off x="3283744" y="3686176"/>
            <a:ext cx="539354"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12" name="Google Shape;912;p41"/>
          <p:cNvSpPr/>
          <p:nvPr/>
        </p:nvSpPr>
        <p:spPr>
          <a:xfrm>
            <a:off x="4341019" y="3686176"/>
            <a:ext cx="134400" cy="2691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13" name="Google Shape;913;p41"/>
          <p:cNvSpPr/>
          <p:nvPr/>
        </p:nvSpPr>
        <p:spPr>
          <a:xfrm>
            <a:off x="3111104" y="3686176"/>
            <a:ext cx="134540"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14" name="Google Shape;914;p41"/>
          <p:cNvSpPr/>
          <p:nvPr/>
        </p:nvSpPr>
        <p:spPr>
          <a:xfrm>
            <a:off x="6940154" y="3686176"/>
            <a:ext cx="135731"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15" name="Google Shape;915;p41"/>
          <p:cNvSpPr/>
          <p:nvPr/>
        </p:nvSpPr>
        <p:spPr>
          <a:xfrm>
            <a:off x="7112794" y="3686176"/>
            <a:ext cx="134541"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16" name="Google Shape;916;p41"/>
          <p:cNvSpPr/>
          <p:nvPr/>
        </p:nvSpPr>
        <p:spPr>
          <a:xfrm>
            <a:off x="7131844" y="3708797"/>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917" name="Google Shape;917;p41"/>
          <p:cNvSpPr/>
          <p:nvPr/>
        </p:nvSpPr>
        <p:spPr>
          <a:xfrm>
            <a:off x="6966347" y="3708797"/>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Verdana"/>
                <a:ea typeface="Verdana"/>
                <a:cs typeface="Verdana"/>
                <a:sym typeface="Verdana"/>
              </a:rPr>
              <a:t>0</a:t>
            </a:r>
            <a:endParaRPr sz="1100"/>
          </a:p>
        </p:txBody>
      </p:sp>
      <p:sp>
        <p:nvSpPr>
          <p:cNvPr id="918" name="Google Shape;918;p41"/>
          <p:cNvSpPr/>
          <p:nvPr/>
        </p:nvSpPr>
        <p:spPr>
          <a:xfrm>
            <a:off x="3137297" y="3708797"/>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919" name="Google Shape;919;p41"/>
          <p:cNvSpPr/>
          <p:nvPr/>
        </p:nvSpPr>
        <p:spPr>
          <a:xfrm>
            <a:off x="3311128" y="3708797"/>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920" name="Google Shape;920;p41"/>
          <p:cNvSpPr/>
          <p:nvPr/>
        </p:nvSpPr>
        <p:spPr>
          <a:xfrm>
            <a:off x="4368403" y="3708797"/>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921" name="Google Shape;921;p41"/>
          <p:cNvSpPr/>
          <p:nvPr/>
        </p:nvSpPr>
        <p:spPr>
          <a:xfrm>
            <a:off x="1485900" y="831475"/>
            <a:ext cx="6172200" cy="2400300"/>
          </a:xfrm>
          <a:prstGeom prst="rect">
            <a:avLst/>
          </a:prstGeom>
          <a:solidFill>
            <a:schemeClr val="dk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Trebuchet MS"/>
              <a:ea typeface="Trebuchet MS"/>
              <a:cs typeface="Trebuchet MS"/>
              <a:sym typeface="Trebuchet MS"/>
            </a:endParaRPr>
          </a:p>
        </p:txBody>
      </p:sp>
      <p:sp>
        <p:nvSpPr>
          <p:cNvPr id="922" name="Google Shape;922;p41"/>
          <p:cNvSpPr txBox="1"/>
          <p:nvPr/>
        </p:nvSpPr>
        <p:spPr>
          <a:xfrm>
            <a:off x="1714501" y="4065985"/>
            <a:ext cx="2646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 Line </a:t>
            </a:r>
            <a:r>
              <a:rPr lang="en" sz="1200">
                <a:solidFill>
                  <a:srgbClr val="FFFFFF"/>
                </a:solidFill>
                <a:latin typeface="Roboto"/>
                <a:ea typeface="Roboto"/>
                <a:cs typeface="Roboto"/>
                <a:sym typeface="Roboto"/>
              </a:rPr>
              <a:t>≈ 1 Cache line</a:t>
            </a:r>
            <a:endParaRPr sz="1300">
              <a:solidFill>
                <a:srgbClr val="FFFFFF"/>
              </a:solidFill>
            </a:endParaRPr>
          </a:p>
        </p:txBody>
      </p:sp>
      <p:sp>
        <p:nvSpPr>
          <p:cNvPr id="923" name="Google Shape;923;p41"/>
          <p:cNvSpPr txBox="1"/>
          <p:nvPr/>
        </p:nvSpPr>
        <p:spPr>
          <a:xfrm>
            <a:off x="4929201" y="4065985"/>
            <a:ext cx="2817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 Block &gt; 4 X max object size</a:t>
            </a:r>
            <a:endParaRPr sz="1300"/>
          </a:p>
        </p:txBody>
      </p:sp>
      <p:sp>
        <p:nvSpPr>
          <p:cNvPr id="924" name="Google Shape;924;p41"/>
          <p:cNvSpPr txBox="1"/>
          <p:nvPr/>
        </p:nvSpPr>
        <p:spPr>
          <a:xfrm>
            <a:off x="2020492" y="3657601"/>
            <a:ext cx="710803" cy="346472"/>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500">
                <a:solidFill>
                  <a:schemeClr val="dk1"/>
                </a:solidFill>
                <a:latin typeface="Verdana"/>
                <a:ea typeface="Verdana"/>
                <a:cs typeface="Verdana"/>
                <a:sym typeface="Verdana"/>
              </a:rPr>
              <a:t>Free</a:t>
            </a:r>
            <a:endParaRPr sz="1500"/>
          </a:p>
        </p:txBody>
      </p:sp>
      <p:sp>
        <p:nvSpPr>
          <p:cNvPr id="925" name="Google Shape;925;p41"/>
          <p:cNvSpPr txBox="1"/>
          <p:nvPr/>
        </p:nvSpPr>
        <p:spPr>
          <a:xfrm>
            <a:off x="4957763" y="3657601"/>
            <a:ext cx="709613" cy="346472"/>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500">
                <a:solidFill>
                  <a:schemeClr val="dk1"/>
                </a:solidFill>
                <a:latin typeface="Verdana"/>
                <a:ea typeface="Verdana"/>
                <a:cs typeface="Verdana"/>
                <a:sym typeface="Verdana"/>
              </a:rPr>
              <a:t>Free</a:t>
            </a:r>
            <a:endParaRPr sz="1500"/>
          </a:p>
        </p:txBody>
      </p:sp>
      <p:sp>
        <p:nvSpPr>
          <p:cNvPr id="926" name="Google Shape;926;p41"/>
          <p:cNvSpPr txBox="1"/>
          <p:nvPr/>
        </p:nvSpPr>
        <p:spPr>
          <a:xfrm>
            <a:off x="2945000" y="3690350"/>
            <a:ext cx="1626900" cy="277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200">
                <a:solidFill>
                  <a:schemeClr val="dk1"/>
                </a:solidFill>
                <a:latin typeface="Verdana"/>
                <a:ea typeface="Verdana"/>
                <a:cs typeface="Verdana"/>
                <a:sym typeface="Verdana"/>
              </a:rPr>
              <a:t>Recyclable</a:t>
            </a:r>
            <a:endParaRPr sz="1200"/>
          </a:p>
        </p:txBody>
      </p:sp>
      <p:sp>
        <p:nvSpPr>
          <p:cNvPr id="927" name="Google Shape;927;p41"/>
          <p:cNvSpPr/>
          <p:nvPr/>
        </p:nvSpPr>
        <p:spPr>
          <a:xfrm>
            <a:off x="6358323" y="3694525"/>
            <a:ext cx="338100" cy="2691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28" name="Google Shape;928;p41"/>
          <p:cNvSpPr/>
          <p:nvPr/>
        </p:nvSpPr>
        <p:spPr>
          <a:xfrm>
            <a:off x="6412194" y="3713860"/>
            <a:ext cx="57000" cy="57000"/>
          </a:xfrm>
          <a:prstGeom prst="ellipse">
            <a:avLst/>
          </a:prstGeom>
          <a:gradFill>
            <a:gsLst>
              <a:gs pos="0">
                <a:srgbClr val="B4F0A1"/>
              </a:gs>
              <a:gs pos="100000">
                <a:srgbClr val="51A91A"/>
              </a:gs>
            </a:gsLst>
            <a:lin ang="5400012" scaled="0"/>
          </a:gradFill>
          <a:ln cap="flat" cmpd="sng" w="9525">
            <a:solidFill>
              <a:srgbClr val="529827"/>
            </a:solidFill>
            <a:prstDash val="solid"/>
            <a:round/>
            <a:headEnd len="sm" w="sm" type="none"/>
            <a:tailEnd len="sm" w="sm" type="none"/>
          </a:ln>
          <a:effectLst>
            <a:outerShdw blurRad="40000" rotWithShape="0" dir="5400000" dist="23000">
              <a:srgbClr val="808080">
                <a:alpha val="349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929" name="Google Shape;929;p41"/>
          <p:cNvSpPr/>
          <p:nvPr/>
        </p:nvSpPr>
        <p:spPr>
          <a:xfrm>
            <a:off x="6216394" y="3981985"/>
            <a:ext cx="57000" cy="57000"/>
          </a:xfrm>
          <a:prstGeom prst="ellipse">
            <a:avLst/>
          </a:prstGeom>
          <a:gradFill>
            <a:gsLst>
              <a:gs pos="0">
                <a:srgbClr val="B4F0A1"/>
              </a:gs>
              <a:gs pos="100000">
                <a:srgbClr val="51A91A"/>
              </a:gs>
            </a:gsLst>
            <a:lin ang="5400012" scaled="0"/>
          </a:gradFill>
          <a:ln cap="flat" cmpd="sng" w="9525">
            <a:solidFill>
              <a:srgbClr val="529827"/>
            </a:solidFill>
            <a:prstDash val="solid"/>
            <a:round/>
            <a:headEnd len="sm" w="sm" type="none"/>
            <a:tailEnd len="sm" w="sm" type="none"/>
          </a:ln>
          <a:effectLst>
            <a:outerShdw blurRad="40000" rotWithShape="0" dir="5400000" dist="23000">
              <a:srgbClr val="808080">
                <a:alpha val="349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930" name="Google Shape;930;p41"/>
          <p:cNvSpPr/>
          <p:nvPr/>
        </p:nvSpPr>
        <p:spPr>
          <a:xfrm>
            <a:off x="6573569" y="3982122"/>
            <a:ext cx="57000" cy="57000"/>
          </a:xfrm>
          <a:prstGeom prst="ellipse">
            <a:avLst/>
          </a:prstGeom>
          <a:gradFill>
            <a:gsLst>
              <a:gs pos="0">
                <a:srgbClr val="B4F0A1"/>
              </a:gs>
              <a:gs pos="100000">
                <a:srgbClr val="51A91A"/>
              </a:gs>
            </a:gsLst>
            <a:lin ang="5400012" scaled="0"/>
          </a:gradFill>
          <a:ln cap="flat" cmpd="sng" w="9525">
            <a:solidFill>
              <a:srgbClr val="529827"/>
            </a:solidFill>
            <a:prstDash val="solid"/>
            <a:round/>
            <a:headEnd len="sm" w="sm" type="none"/>
            <a:tailEnd len="sm" w="sm" type="none"/>
          </a:ln>
          <a:effectLst>
            <a:outerShdw blurRad="40000" rotWithShape="0" dir="5400000" dist="23000">
              <a:srgbClr val="808080">
                <a:alpha val="349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931" name="Google Shape;931;p41"/>
          <p:cNvSpPr/>
          <p:nvPr/>
        </p:nvSpPr>
        <p:spPr>
          <a:xfrm>
            <a:off x="6733276" y="3681175"/>
            <a:ext cx="172200" cy="269100"/>
          </a:xfrm>
          <a:prstGeom prst="roundRect">
            <a:avLst>
              <a:gd fmla="val 16667" name="adj"/>
            </a:avLst>
          </a:prstGeom>
          <a:gradFill>
            <a:gsLst>
              <a:gs pos="0">
                <a:srgbClr val="E5BBBA"/>
              </a:gs>
              <a:gs pos="88000">
                <a:srgbClr val="CB625C"/>
              </a:gs>
              <a:gs pos="100000">
                <a:srgbClr val="CB625C"/>
              </a:gs>
            </a:gsLst>
            <a:lin ang="5400012"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32" name="Google Shape;932;p41"/>
          <p:cNvSpPr/>
          <p:nvPr/>
        </p:nvSpPr>
        <p:spPr>
          <a:xfrm>
            <a:off x="6090100" y="3681175"/>
            <a:ext cx="236700" cy="269100"/>
          </a:xfrm>
          <a:prstGeom prst="roundRect">
            <a:avLst>
              <a:gd fmla="val 16667" name="adj"/>
            </a:avLst>
          </a:prstGeom>
          <a:gradFill>
            <a:gsLst>
              <a:gs pos="0">
                <a:srgbClr val="E5BBBA"/>
              </a:gs>
              <a:gs pos="88000">
                <a:srgbClr val="CB625C"/>
              </a:gs>
              <a:gs pos="100000">
                <a:srgbClr val="CB625C"/>
              </a:gs>
            </a:gsLst>
            <a:lin ang="5400012"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33" name="Google Shape;933;p41"/>
          <p:cNvSpPr txBox="1"/>
          <p:nvPr/>
        </p:nvSpPr>
        <p:spPr>
          <a:xfrm>
            <a:off x="5893588" y="3655825"/>
            <a:ext cx="1693200" cy="3465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200">
                <a:solidFill>
                  <a:schemeClr val="dk1"/>
                </a:solidFill>
                <a:latin typeface="Verdana"/>
                <a:ea typeface="Verdana"/>
                <a:cs typeface="Verdana"/>
                <a:sym typeface="Verdana"/>
              </a:rPr>
              <a:t>Unavailable</a:t>
            </a:r>
            <a:endParaRPr b="1" sz="1200">
              <a:solidFill>
                <a:schemeClr val="lt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gtEl>
                                        <p:attrNameLst>
                                          <p:attrName>style.visibility</p:attrName>
                                        </p:attrNameLst>
                                      </p:cBhvr>
                                      <p:to>
                                        <p:strVal val="visible"/>
                                      </p:to>
                                    </p:set>
                                  </p:childTnLst>
                                </p:cTn>
                              </p:par>
                              <p:par>
                                <p:cTn fill="hold" nodeType="withEffect" presetClass="entr" presetID="1" presetSubtype="0">
                                  <p:stCondLst>
                                    <p:cond delay="100"/>
                                  </p:stCondLst>
                                  <p:childTnLst>
                                    <p:set>
                                      <p:cBhvr>
                                        <p:cTn dur="1" fill="hold">
                                          <p:stCondLst>
                                            <p:cond delay="0"/>
                                          </p:stCondLst>
                                        </p:cTn>
                                        <p:tgtEl>
                                          <p:spTgt spid="83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
                                  </p:stCondLst>
                                  <p:childTnLst>
                                    <p:set>
                                      <p:cBhvr>
                                        <p:cTn dur="1" fill="hold">
                                          <p:stCondLst>
                                            <p:cond delay="0"/>
                                          </p:stCondLst>
                                        </p:cTn>
                                        <p:tgtEl>
                                          <p:spTgt spid="8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9"/>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
                                  </p:stCondLst>
                                  <p:childTnLst>
                                    <p:set>
                                      <p:cBhvr>
                                        <p:cTn dur="1" fill="hold">
                                          <p:stCondLst>
                                            <p:cond delay="0"/>
                                          </p:stCondLst>
                                        </p:cTn>
                                        <p:tgtEl>
                                          <p:spTgt spid="83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
                                  </p:stCondLst>
                                  <p:childTnLst>
                                    <p:set>
                                      <p:cBhvr>
                                        <p:cTn dur="1" fill="hold">
                                          <p:stCondLst>
                                            <p:cond delay="0"/>
                                          </p:stCondLst>
                                        </p:cTn>
                                        <p:tgtEl>
                                          <p:spTgt spid="862"/>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
                                  </p:stCondLst>
                                  <p:childTnLst>
                                    <p:set>
                                      <p:cBhvr>
                                        <p:cTn dur="1" fill="hold">
                                          <p:stCondLst>
                                            <p:cond delay="0"/>
                                          </p:stCondLst>
                                        </p:cTn>
                                        <p:tgtEl>
                                          <p:spTgt spid="841"/>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100"/>
                                  </p:stCondLst>
                                  <p:childTnLst>
                                    <p:set>
                                      <p:cBhvr>
                                        <p:cTn dur="1" fill="hold">
                                          <p:stCondLst>
                                            <p:cond delay="0"/>
                                          </p:stCondLst>
                                        </p:cTn>
                                        <p:tgtEl>
                                          <p:spTgt spid="846"/>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
                                  </p:stCondLst>
                                  <p:childTnLst>
                                    <p:set>
                                      <p:cBhvr>
                                        <p:cTn dur="1" fill="hold">
                                          <p:stCondLst>
                                            <p:cond delay="0"/>
                                          </p:stCondLst>
                                        </p:cTn>
                                        <p:tgtEl>
                                          <p:spTgt spid="842"/>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
                                  </p:stCondLst>
                                  <p:childTnLst>
                                    <p:set>
                                      <p:cBhvr>
                                        <p:cTn dur="1" fill="hold">
                                          <p:stCondLst>
                                            <p:cond delay="0"/>
                                          </p:stCondLst>
                                        </p:cTn>
                                        <p:tgtEl>
                                          <p:spTgt spid="844"/>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
                                  </p:stCondLst>
                                  <p:childTnLst>
                                    <p:set>
                                      <p:cBhvr>
                                        <p:cTn dur="1" fill="hold">
                                          <p:stCondLst>
                                            <p:cond delay="0"/>
                                          </p:stCondLst>
                                        </p:cTn>
                                        <p:tgtEl>
                                          <p:spTgt spid="843"/>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
                                  </p:stCondLst>
                                  <p:childTnLst>
                                    <p:set>
                                      <p:cBhvr>
                                        <p:cTn dur="1" fill="hold">
                                          <p:stCondLst>
                                            <p:cond delay="0"/>
                                          </p:stCondLst>
                                        </p:cTn>
                                        <p:tgtEl>
                                          <p:spTgt spid="845"/>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100"/>
                                  </p:stCondLst>
                                  <p:childTnLst>
                                    <p:set>
                                      <p:cBhvr>
                                        <p:cTn dur="1" fill="hold">
                                          <p:stCondLst>
                                            <p:cond delay="0"/>
                                          </p:stCondLst>
                                        </p:cTn>
                                        <p:tgtEl>
                                          <p:spTgt spid="848"/>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100"/>
                                  </p:stCondLst>
                                  <p:childTnLst>
                                    <p:set>
                                      <p:cBhvr>
                                        <p:cTn dur="1" fill="hold">
                                          <p:stCondLst>
                                            <p:cond delay="0"/>
                                          </p:stCondLst>
                                        </p:cTn>
                                        <p:tgtEl>
                                          <p:spTgt spid="851"/>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100"/>
                                  </p:stCondLst>
                                  <p:childTnLst>
                                    <p:set>
                                      <p:cBhvr>
                                        <p:cTn dur="1" fill="hold">
                                          <p:stCondLst>
                                            <p:cond delay="0"/>
                                          </p:stCondLst>
                                        </p:cTn>
                                        <p:tgtEl>
                                          <p:spTgt spid="847"/>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100"/>
                                  </p:stCondLst>
                                  <p:childTnLst>
                                    <p:set>
                                      <p:cBhvr>
                                        <p:cTn dur="1" fill="hold">
                                          <p:stCondLst>
                                            <p:cond delay="0"/>
                                          </p:stCondLst>
                                        </p:cTn>
                                        <p:tgtEl>
                                          <p:spTgt spid="852"/>
                                        </p:tgtEl>
                                        <p:attrNameLst>
                                          <p:attrName>style.visibility</p:attrName>
                                        </p:attrNameLst>
                                      </p:cBhvr>
                                      <p:to>
                                        <p:strVal val="visible"/>
                                      </p:to>
                                    </p:set>
                                  </p:childTnLst>
                                </p:cTn>
                              </p:par>
                            </p:childTnLst>
                          </p:cTn>
                        </p:par>
                        <p:par>
                          <p:cTn fill="hold">
                            <p:stCondLst>
                              <p:cond delay="14"/>
                            </p:stCondLst>
                            <p:childTnLst>
                              <p:par>
                                <p:cTn fill="hold" nodeType="afterEffect" presetClass="entr" presetID="1" presetSubtype="0">
                                  <p:stCondLst>
                                    <p:cond delay="100"/>
                                  </p:stCondLst>
                                  <p:childTnLst>
                                    <p:set>
                                      <p:cBhvr>
                                        <p:cTn dur="1" fill="hold">
                                          <p:stCondLst>
                                            <p:cond delay="0"/>
                                          </p:stCondLst>
                                        </p:cTn>
                                        <p:tgtEl>
                                          <p:spTgt spid="850"/>
                                        </p:tgtEl>
                                        <p:attrNameLst>
                                          <p:attrName>style.visibility</p:attrName>
                                        </p:attrNameLst>
                                      </p:cBhvr>
                                      <p:to>
                                        <p:strVal val="visible"/>
                                      </p:to>
                                    </p:set>
                                  </p:childTnLst>
                                </p:cTn>
                              </p:par>
                            </p:childTnLst>
                          </p:cTn>
                        </p:par>
                        <p:par>
                          <p:cTn fill="hold">
                            <p:stCondLst>
                              <p:cond delay="15"/>
                            </p:stCondLst>
                            <p:childTnLst>
                              <p:par>
                                <p:cTn fill="hold" nodeType="afterEffect" presetClass="entr" presetID="1" presetSubtype="0">
                                  <p:stCondLst>
                                    <p:cond delay="100"/>
                                  </p:stCondLst>
                                  <p:childTnLst>
                                    <p:set>
                                      <p:cBhvr>
                                        <p:cTn dur="1" fill="hold">
                                          <p:stCondLst>
                                            <p:cond delay="0"/>
                                          </p:stCondLst>
                                        </p:cTn>
                                        <p:tgtEl>
                                          <p:spTgt spid="849"/>
                                        </p:tgtEl>
                                        <p:attrNameLst>
                                          <p:attrName>style.visibility</p:attrName>
                                        </p:attrNameLst>
                                      </p:cBhvr>
                                      <p:to>
                                        <p:strVal val="visible"/>
                                      </p:to>
                                    </p:set>
                                  </p:childTnLst>
                                </p:cTn>
                              </p:par>
                            </p:childTnLst>
                          </p:cTn>
                        </p:par>
                        <p:par>
                          <p:cTn fill="hold">
                            <p:stCondLst>
                              <p:cond delay="16"/>
                            </p:stCondLst>
                            <p:childTnLst>
                              <p:par>
                                <p:cTn fill="hold" nodeType="afterEffect" presetClass="entr" presetID="1" presetSubtype="0">
                                  <p:stCondLst>
                                    <p:cond delay="100"/>
                                  </p:stCondLst>
                                  <p:childTnLst>
                                    <p:set>
                                      <p:cBhvr>
                                        <p:cTn dur="1" fill="hold">
                                          <p:stCondLst>
                                            <p:cond delay="0"/>
                                          </p:stCondLst>
                                        </p:cTn>
                                        <p:tgtEl>
                                          <p:spTgt spid="853"/>
                                        </p:tgtEl>
                                        <p:attrNameLst>
                                          <p:attrName>style.visibility</p:attrName>
                                        </p:attrNameLst>
                                      </p:cBhvr>
                                      <p:to>
                                        <p:strVal val="visible"/>
                                      </p:to>
                                    </p:set>
                                  </p:childTnLst>
                                </p:cTn>
                              </p:par>
                            </p:childTnLst>
                          </p:cTn>
                        </p:par>
                        <p:par>
                          <p:cTn fill="hold">
                            <p:stCondLst>
                              <p:cond delay="17"/>
                            </p:stCondLst>
                            <p:childTnLst>
                              <p:par>
                                <p:cTn fill="hold" nodeType="afterEffect" presetClass="entr" presetID="1" presetSubtype="0">
                                  <p:stCondLst>
                                    <p:cond delay="100"/>
                                  </p:stCondLst>
                                  <p:childTnLst>
                                    <p:set>
                                      <p:cBhvr>
                                        <p:cTn dur="1" fill="hold">
                                          <p:stCondLst>
                                            <p:cond delay="0"/>
                                          </p:stCondLst>
                                        </p:cTn>
                                        <p:tgtEl>
                                          <p:spTgt spid="857"/>
                                        </p:tgtEl>
                                        <p:attrNameLst>
                                          <p:attrName>style.visibility</p:attrName>
                                        </p:attrNameLst>
                                      </p:cBhvr>
                                      <p:to>
                                        <p:strVal val="visible"/>
                                      </p:to>
                                    </p:set>
                                  </p:childTnLst>
                                </p:cTn>
                              </p:par>
                            </p:childTnLst>
                          </p:cTn>
                        </p:par>
                        <p:par>
                          <p:cTn fill="hold">
                            <p:stCondLst>
                              <p:cond delay="18"/>
                            </p:stCondLst>
                            <p:childTnLst>
                              <p:par>
                                <p:cTn fill="hold" nodeType="afterEffect" presetClass="entr" presetID="1" presetSubtype="0">
                                  <p:stCondLst>
                                    <p:cond delay="100"/>
                                  </p:stCondLst>
                                  <p:childTnLst>
                                    <p:set>
                                      <p:cBhvr>
                                        <p:cTn dur="1" fill="hold">
                                          <p:stCondLst>
                                            <p:cond delay="0"/>
                                          </p:stCondLst>
                                        </p:cTn>
                                        <p:tgtEl>
                                          <p:spTgt spid="854"/>
                                        </p:tgtEl>
                                        <p:attrNameLst>
                                          <p:attrName>style.visibility</p:attrName>
                                        </p:attrNameLst>
                                      </p:cBhvr>
                                      <p:to>
                                        <p:strVal val="visible"/>
                                      </p:to>
                                    </p:set>
                                  </p:childTnLst>
                                </p:cTn>
                              </p:par>
                            </p:childTnLst>
                          </p:cTn>
                        </p:par>
                        <p:par>
                          <p:cTn fill="hold">
                            <p:stCondLst>
                              <p:cond delay="19"/>
                            </p:stCondLst>
                            <p:childTnLst>
                              <p:par>
                                <p:cTn fill="hold" nodeType="afterEffect" presetClass="entr" presetID="1" presetSubtype="0">
                                  <p:stCondLst>
                                    <p:cond delay="100"/>
                                  </p:stCondLst>
                                  <p:childTnLst>
                                    <p:set>
                                      <p:cBhvr>
                                        <p:cTn dur="1" fill="hold">
                                          <p:stCondLst>
                                            <p:cond delay="0"/>
                                          </p:stCondLst>
                                        </p:cTn>
                                        <p:tgtEl>
                                          <p:spTgt spid="858"/>
                                        </p:tgtEl>
                                        <p:attrNameLst>
                                          <p:attrName>style.visibility</p:attrName>
                                        </p:attrNameLst>
                                      </p:cBhvr>
                                      <p:to>
                                        <p:strVal val="visible"/>
                                      </p:to>
                                    </p:set>
                                  </p:childTnLst>
                                </p:cTn>
                              </p:par>
                            </p:childTnLst>
                          </p:cTn>
                        </p:par>
                        <p:par>
                          <p:cTn fill="hold">
                            <p:stCondLst>
                              <p:cond delay="20"/>
                            </p:stCondLst>
                            <p:childTnLst>
                              <p:par>
                                <p:cTn fill="hold" nodeType="afterEffect" presetClass="entr" presetID="1" presetSubtype="0">
                                  <p:stCondLst>
                                    <p:cond delay="100"/>
                                  </p:stCondLst>
                                  <p:childTnLst>
                                    <p:set>
                                      <p:cBhvr>
                                        <p:cTn dur="1" fill="hold">
                                          <p:stCondLst>
                                            <p:cond delay="0"/>
                                          </p:stCondLst>
                                        </p:cTn>
                                        <p:tgtEl>
                                          <p:spTgt spid="855"/>
                                        </p:tgtEl>
                                        <p:attrNameLst>
                                          <p:attrName>style.visibility</p:attrName>
                                        </p:attrNameLst>
                                      </p:cBhvr>
                                      <p:to>
                                        <p:strVal val="visible"/>
                                      </p:to>
                                    </p:set>
                                  </p:childTnLst>
                                </p:cTn>
                              </p:par>
                            </p:childTnLst>
                          </p:cTn>
                        </p:par>
                        <p:par>
                          <p:cTn fill="hold">
                            <p:stCondLst>
                              <p:cond delay="21"/>
                            </p:stCondLst>
                            <p:childTnLst>
                              <p:par>
                                <p:cTn fill="hold" nodeType="afterEffect" presetClass="entr" presetID="1" presetSubtype="0">
                                  <p:stCondLst>
                                    <p:cond delay="100"/>
                                  </p:stCondLst>
                                  <p:childTnLst>
                                    <p:set>
                                      <p:cBhvr>
                                        <p:cTn dur="1" fill="hold">
                                          <p:stCondLst>
                                            <p:cond delay="0"/>
                                          </p:stCondLst>
                                        </p:cTn>
                                        <p:tgtEl>
                                          <p:spTgt spid="856"/>
                                        </p:tgtEl>
                                        <p:attrNameLst>
                                          <p:attrName>style.visibility</p:attrName>
                                        </p:attrNameLst>
                                      </p:cBhvr>
                                      <p:to>
                                        <p:strVal val="visible"/>
                                      </p:to>
                                    </p:set>
                                  </p:childTnLst>
                                </p:cTn>
                              </p:par>
                            </p:childTnLst>
                          </p:cTn>
                        </p:par>
                        <p:par>
                          <p:cTn fill="hold">
                            <p:stCondLst>
                              <p:cond delay="22"/>
                            </p:stCondLst>
                            <p:childTnLst>
                              <p:par>
                                <p:cTn fill="hold" nodeType="afterEffect" presetClass="entr" presetID="1" presetSubtype="0">
                                  <p:stCondLst>
                                    <p:cond delay="100"/>
                                  </p:stCondLst>
                                  <p:childTnLst>
                                    <p:set>
                                      <p:cBhvr>
                                        <p:cTn dur="1" fill="hold">
                                          <p:stCondLst>
                                            <p:cond delay="0"/>
                                          </p:stCondLst>
                                        </p:cTn>
                                        <p:tgtEl>
                                          <p:spTgt spid="8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1000"/>
                                        <p:tgtEl>
                                          <p:spTgt spid="885"/>
                                        </p:tgtEl>
                                      </p:cBhvr>
                                    </p:animEffect>
                                  </p:childTnLst>
                                </p:cTn>
                              </p:par>
                              <p:par>
                                <p:cTn fill="hold" nodeType="withEffect" presetClass="entr" presetID="1" presetSubtype="0">
                                  <p:stCondLst>
                                    <p:cond delay="0"/>
                                  </p:stCondLst>
                                  <p:childTnLst>
                                    <p:set>
                                      <p:cBhvr>
                                        <p:cTn dur="1" fill="hold">
                                          <p:stCondLst>
                                            <p:cond delay="0"/>
                                          </p:stCondLst>
                                        </p:cTn>
                                        <p:tgtEl>
                                          <p:spTgt spid="9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0"/>
                                        </p:tgtEl>
                                        <p:attrNameLst>
                                          <p:attrName>style.visibility</p:attrName>
                                        </p:attrNameLst>
                                      </p:cBhvr>
                                      <p:to>
                                        <p:strVal val="visible"/>
                                      </p:to>
                                    </p:set>
                                  </p:childTnLst>
                                </p:cTn>
                              </p:par>
                              <p:par>
                                <p:cTn fill="hold" nodeType="withEffect" presetClass="entr" presetID="1" presetSubtype="0">
                                  <p:stCondLst>
                                    <p:cond delay="100"/>
                                  </p:stCondLst>
                                  <p:childTnLst>
                                    <p:set>
                                      <p:cBhvr>
                                        <p:cTn dur="1" fill="hold">
                                          <p:stCondLst>
                                            <p:cond delay="0"/>
                                          </p:stCondLst>
                                        </p:cTn>
                                        <p:tgtEl>
                                          <p:spTgt spid="9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39"/>
                                        </p:tgtEl>
                                      </p:cBhvr>
                                    </p:animEffect>
                                    <p:set>
                                      <p:cBhvr>
                                        <p:cTn dur="1" fill="hold">
                                          <p:stCondLst>
                                            <p:cond delay="1000"/>
                                          </p:stCondLst>
                                        </p:cTn>
                                        <p:tgtEl>
                                          <p:spTgt spid="8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52"/>
                                        </p:tgtEl>
                                      </p:cBhvr>
                                    </p:animEffect>
                                    <p:set>
                                      <p:cBhvr>
                                        <p:cTn dur="1" fill="hold">
                                          <p:stCondLst>
                                            <p:cond delay="1000"/>
                                          </p:stCondLst>
                                        </p:cTn>
                                        <p:tgtEl>
                                          <p:spTgt spid="85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20"/>
                                        </p:tgtEl>
                                      </p:cBhvr>
                                    </p:animEffect>
                                    <p:set>
                                      <p:cBhvr>
                                        <p:cTn dur="1" fill="hold">
                                          <p:stCondLst>
                                            <p:cond delay="1000"/>
                                          </p:stCondLst>
                                        </p:cTn>
                                        <p:tgtEl>
                                          <p:spTgt spid="92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9"/>
                                        </p:tgtEl>
                                      </p:cBhvr>
                                    </p:animEffect>
                                    <p:set>
                                      <p:cBhvr>
                                        <p:cTn dur="1" fill="hold">
                                          <p:stCondLst>
                                            <p:cond delay="1000"/>
                                          </p:stCondLst>
                                        </p:cTn>
                                        <p:tgtEl>
                                          <p:spTgt spid="9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43"/>
                                        </p:tgtEl>
                                      </p:cBhvr>
                                    </p:animEffect>
                                    <p:set>
                                      <p:cBhvr>
                                        <p:cTn dur="1" fill="hold">
                                          <p:stCondLst>
                                            <p:cond delay="1000"/>
                                          </p:stCondLst>
                                        </p:cTn>
                                        <p:tgtEl>
                                          <p:spTgt spid="8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85"/>
                                        </p:tgtEl>
                                      </p:cBhvr>
                                    </p:animEffect>
                                    <p:set>
                                      <p:cBhvr>
                                        <p:cTn dur="1" fill="hold">
                                          <p:stCondLst>
                                            <p:cond delay="1000"/>
                                          </p:stCondLst>
                                        </p:cTn>
                                        <p:tgtEl>
                                          <p:spTgt spid="8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62"/>
                                        </p:tgtEl>
                                      </p:cBhvr>
                                    </p:animEffect>
                                    <p:set>
                                      <p:cBhvr>
                                        <p:cTn dur="1" fill="hold">
                                          <p:stCondLst>
                                            <p:cond delay="1000"/>
                                          </p:stCondLst>
                                        </p:cTn>
                                        <p:tgtEl>
                                          <p:spTgt spid="8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37"/>
                                        </p:tgtEl>
                                      </p:cBhvr>
                                    </p:animEffect>
                                    <p:set>
                                      <p:cBhvr>
                                        <p:cTn dur="1" fill="hold">
                                          <p:stCondLst>
                                            <p:cond delay="1000"/>
                                          </p:stCondLst>
                                        </p:cTn>
                                        <p:tgtEl>
                                          <p:spTgt spid="8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8"/>
                                        </p:tgtEl>
                                      </p:cBhvr>
                                    </p:animEffect>
                                    <p:set>
                                      <p:cBhvr>
                                        <p:cTn dur="1" fill="hold">
                                          <p:stCondLst>
                                            <p:cond delay="1000"/>
                                          </p:stCondLst>
                                        </p:cTn>
                                        <p:tgtEl>
                                          <p:spTgt spid="9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41"/>
                                        </p:tgtEl>
                                      </p:cBhvr>
                                    </p:animEffect>
                                    <p:set>
                                      <p:cBhvr>
                                        <p:cTn dur="1" fill="hold">
                                          <p:stCondLst>
                                            <p:cond delay="1000"/>
                                          </p:stCondLst>
                                        </p:cTn>
                                        <p:tgtEl>
                                          <p:spTgt spid="8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58"/>
                                        </p:tgtEl>
                                      </p:cBhvr>
                                    </p:animEffect>
                                    <p:set>
                                      <p:cBhvr>
                                        <p:cTn dur="1" fill="hold">
                                          <p:stCondLst>
                                            <p:cond delay="1000"/>
                                          </p:stCondLst>
                                        </p:cTn>
                                        <p:tgtEl>
                                          <p:spTgt spid="8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7"/>
                                        </p:tgtEl>
                                      </p:cBhvr>
                                    </p:animEffect>
                                    <p:set>
                                      <p:cBhvr>
                                        <p:cTn dur="1" fill="hold">
                                          <p:stCondLst>
                                            <p:cond delay="1000"/>
                                          </p:stCondLst>
                                        </p:cTn>
                                        <p:tgtEl>
                                          <p:spTgt spid="9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47"/>
                                        </p:tgtEl>
                                      </p:cBhvr>
                                    </p:animEffect>
                                    <p:set>
                                      <p:cBhvr>
                                        <p:cTn dur="1" fill="hold">
                                          <p:stCondLst>
                                            <p:cond delay="1000"/>
                                          </p:stCondLst>
                                        </p:cTn>
                                        <p:tgtEl>
                                          <p:spTgt spid="84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49"/>
                                        </p:tgtEl>
                                      </p:cBhvr>
                                    </p:animEffect>
                                    <p:set>
                                      <p:cBhvr>
                                        <p:cTn dur="1" fill="hold">
                                          <p:stCondLst>
                                            <p:cond delay="1000"/>
                                          </p:stCondLst>
                                        </p:cTn>
                                        <p:tgtEl>
                                          <p:spTgt spid="8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50"/>
                                        </p:tgtEl>
                                      </p:cBhvr>
                                    </p:animEffect>
                                    <p:set>
                                      <p:cBhvr>
                                        <p:cTn dur="1" fill="hold">
                                          <p:stCondLst>
                                            <p:cond delay="1000"/>
                                          </p:stCondLst>
                                        </p:cTn>
                                        <p:tgtEl>
                                          <p:spTgt spid="8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48"/>
                                        </p:tgtEl>
                                      </p:cBhvr>
                                    </p:animEffect>
                                    <p:set>
                                      <p:cBhvr>
                                        <p:cTn dur="1" fill="hold">
                                          <p:stCondLst>
                                            <p:cond delay="1000"/>
                                          </p:stCondLst>
                                        </p:cTn>
                                        <p:tgtEl>
                                          <p:spTgt spid="84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51"/>
                                        </p:tgtEl>
                                      </p:cBhvr>
                                    </p:animEffect>
                                    <p:set>
                                      <p:cBhvr>
                                        <p:cTn dur="1" fill="hold">
                                          <p:stCondLst>
                                            <p:cond delay="1000"/>
                                          </p:stCondLst>
                                        </p:cTn>
                                        <p:tgtEl>
                                          <p:spTgt spid="8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44"/>
                                        </p:tgtEl>
                                      </p:cBhvr>
                                    </p:animEffect>
                                    <p:set>
                                      <p:cBhvr>
                                        <p:cTn dur="1" fill="hold">
                                          <p:stCondLst>
                                            <p:cond delay="1000"/>
                                          </p:stCondLst>
                                        </p:cTn>
                                        <p:tgtEl>
                                          <p:spTgt spid="8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61"/>
                                        </p:tgtEl>
                                      </p:cBhvr>
                                    </p:animEffect>
                                    <p:set>
                                      <p:cBhvr>
                                        <p:cTn dur="1" fill="hold">
                                          <p:stCondLst>
                                            <p:cond delay="1000"/>
                                          </p:stCondLst>
                                        </p:cTn>
                                        <p:tgtEl>
                                          <p:spTgt spid="8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54"/>
                                        </p:tgtEl>
                                      </p:cBhvr>
                                    </p:animEffect>
                                    <p:set>
                                      <p:cBhvr>
                                        <p:cTn dur="1" fill="hold">
                                          <p:stCondLst>
                                            <p:cond delay="1000"/>
                                          </p:stCondLst>
                                        </p:cTn>
                                        <p:tgtEl>
                                          <p:spTgt spid="8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6"/>
                                        </p:tgtEl>
                                      </p:cBhvr>
                                    </p:animEffect>
                                    <p:set>
                                      <p:cBhvr>
                                        <p:cTn dur="1" fill="hold">
                                          <p:stCondLst>
                                            <p:cond delay="1000"/>
                                          </p:stCondLst>
                                        </p:cTn>
                                        <p:tgtEl>
                                          <p:spTgt spid="9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38"/>
                                        </p:tgtEl>
                                      </p:cBhvr>
                                    </p:animEffect>
                                    <p:set>
                                      <p:cBhvr>
                                        <p:cTn dur="1" fill="hold">
                                          <p:stCondLst>
                                            <p:cond delay="1000"/>
                                          </p:stCondLst>
                                        </p:cTn>
                                        <p:tgtEl>
                                          <p:spTgt spid="8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40"/>
                                        </p:tgtEl>
                                      </p:cBhvr>
                                    </p:animEffect>
                                    <p:set>
                                      <p:cBhvr>
                                        <p:cTn dur="1" fill="hold">
                                          <p:stCondLst>
                                            <p:cond delay="1000"/>
                                          </p:stCondLst>
                                        </p:cTn>
                                        <p:tgtEl>
                                          <p:spTgt spid="8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57"/>
                                        </p:tgtEl>
                                      </p:cBhvr>
                                    </p:animEffect>
                                    <p:set>
                                      <p:cBhvr>
                                        <p:cTn dur="1" fill="hold">
                                          <p:stCondLst>
                                            <p:cond delay="1000"/>
                                          </p:stCondLst>
                                        </p:cTn>
                                        <p:tgtEl>
                                          <p:spTgt spid="8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53"/>
                                        </p:tgtEl>
                                      </p:cBhvr>
                                    </p:animEffect>
                                    <p:set>
                                      <p:cBhvr>
                                        <p:cTn dur="1" fill="hold">
                                          <p:stCondLst>
                                            <p:cond delay="1000"/>
                                          </p:stCondLst>
                                        </p:cTn>
                                        <p:tgtEl>
                                          <p:spTgt spid="8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92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9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93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42"/>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2700"/>
              <a:buFont typeface="Trebuchet MS"/>
              <a:buNone/>
            </a:pPr>
            <a:r>
              <a:rPr b="0" i="0" lang="en" sz="2700" u="none" cap="none" strike="noStrike">
                <a:solidFill>
                  <a:schemeClr val="accent1"/>
                </a:solidFill>
                <a:latin typeface="Trebuchet MS"/>
                <a:ea typeface="Trebuchet MS"/>
                <a:cs typeface="Trebuchet MS"/>
                <a:sym typeface="Trebuchet MS"/>
              </a:rPr>
              <a:t>Policies and Details</a:t>
            </a:r>
            <a:endParaRPr sz="1100"/>
          </a:p>
        </p:txBody>
      </p:sp>
      <p:sp>
        <p:nvSpPr>
          <p:cNvPr id="939" name="Google Shape;939;p42"/>
          <p:cNvSpPr txBox="1"/>
          <p:nvPr>
            <p:ph idx="1" type="body"/>
          </p:nvPr>
        </p:nvSpPr>
        <p:spPr>
          <a:xfrm>
            <a:off x="650925" y="1353742"/>
            <a:ext cx="6447600" cy="2910600"/>
          </a:xfrm>
          <a:prstGeom prst="rect">
            <a:avLst/>
          </a:prstGeom>
          <a:noFill/>
          <a:ln>
            <a:noFill/>
          </a:ln>
        </p:spPr>
        <p:txBody>
          <a:bodyPr anchorCtr="0" anchor="t" bIns="34275" lIns="68575" spcFirstLastPara="1" rIns="68575" wrap="square" tIns="34275">
            <a:noAutofit/>
          </a:bodyPr>
          <a:lstStyle/>
          <a:p>
            <a:pPr indent="-304800" lvl="0" marL="254000" marR="0" rtl="0" algn="l">
              <a:spcBef>
                <a:spcPts val="0"/>
              </a:spcBef>
              <a:spcAft>
                <a:spcPts val="0"/>
              </a:spcAft>
              <a:buClr>
                <a:schemeClr val="accent1"/>
              </a:buClr>
              <a:buSzPts val="1800"/>
              <a:buFont typeface="Noto Sans Symbols"/>
              <a:buChar char="▶"/>
            </a:pPr>
            <a:r>
              <a:rPr b="0" i="0" lang="en" sz="1800" u="none" cap="none" strike="noStrike">
                <a:solidFill>
                  <a:srgbClr val="FEFEFE"/>
                </a:solidFill>
                <a:latin typeface="Trebuchet MS"/>
                <a:ea typeface="Trebuchet MS"/>
                <a:cs typeface="Trebuchet MS"/>
                <a:sym typeface="Trebuchet MS"/>
              </a:rPr>
              <a:t>Allocation Policy</a:t>
            </a:r>
            <a:endParaRPr b="0" i="0" sz="1800" u="none" cap="none" strike="noStrike">
              <a:solidFill>
                <a:srgbClr val="FEFEFE"/>
              </a:solidFill>
              <a:latin typeface="Trebuchet MS"/>
              <a:ea typeface="Trebuchet MS"/>
              <a:cs typeface="Trebuchet MS"/>
              <a:sym typeface="Trebuchet MS"/>
            </a:endParaRPr>
          </a:p>
          <a:p>
            <a:pPr indent="0" lvl="0" marL="0" marR="0" rtl="0" algn="l">
              <a:spcBef>
                <a:spcPts val="0"/>
              </a:spcBef>
              <a:spcAft>
                <a:spcPts val="0"/>
              </a:spcAft>
              <a:buNone/>
            </a:pPr>
            <a:r>
              <a:t/>
            </a:r>
            <a:endParaRPr sz="1800"/>
          </a:p>
          <a:p>
            <a:pPr indent="-304800" lvl="0" marL="254000" rtl="0" algn="l">
              <a:spcBef>
                <a:spcPts val="0"/>
              </a:spcBef>
              <a:spcAft>
                <a:spcPts val="0"/>
              </a:spcAft>
              <a:buClr>
                <a:schemeClr val="accent1"/>
              </a:buClr>
              <a:buSzPts val="1800"/>
              <a:buFont typeface="Noto Sans Symbols"/>
              <a:buChar char="▶"/>
            </a:pPr>
            <a:r>
              <a:rPr lang="en" sz="1800"/>
              <a:t>Recycling Policy</a:t>
            </a:r>
            <a:endParaRPr sz="1800"/>
          </a:p>
          <a:p>
            <a:pPr indent="0" lvl="0" marL="0" rtl="0" algn="l">
              <a:spcBef>
                <a:spcPts val="0"/>
              </a:spcBef>
              <a:spcAft>
                <a:spcPts val="0"/>
              </a:spcAft>
              <a:buNone/>
            </a:pPr>
            <a:r>
              <a:t/>
            </a:r>
            <a:endParaRPr sz="1800"/>
          </a:p>
          <a:p>
            <a:pPr indent="-304800" lvl="0" marL="254000" rtl="0" algn="l">
              <a:spcBef>
                <a:spcPts val="0"/>
              </a:spcBef>
              <a:spcAft>
                <a:spcPts val="0"/>
              </a:spcAft>
              <a:buClr>
                <a:schemeClr val="accent1"/>
              </a:buClr>
              <a:buSzPts val="1800"/>
              <a:buFont typeface="Noto Sans Symbols"/>
              <a:buChar char="▶"/>
            </a:pPr>
            <a:r>
              <a:rPr lang="en" sz="1800"/>
              <a:t>Opportunistic Defragmentation</a:t>
            </a:r>
            <a:endParaRPr sz="1800"/>
          </a:p>
          <a:p>
            <a:pPr indent="0" lvl="0" marL="0" rtl="0" algn="l">
              <a:spcBef>
                <a:spcPts val="0"/>
              </a:spcBef>
              <a:spcAft>
                <a:spcPts val="0"/>
              </a:spcAft>
              <a:buNone/>
            </a:pPr>
            <a:r>
              <a:t/>
            </a:r>
            <a:endParaRPr sz="1800"/>
          </a:p>
          <a:p>
            <a:pPr indent="-304800" lvl="0" marL="254000" rtl="0" algn="l">
              <a:spcBef>
                <a:spcPts val="0"/>
              </a:spcBef>
              <a:spcAft>
                <a:spcPts val="0"/>
              </a:spcAft>
              <a:buClr>
                <a:schemeClr val="accent1"/>
              </a:buClr>
              <a:buSzPts val="1800"/>
              <a:buFont typeface="Noto Sans Symbols"/>
              <a:buChar char="▶"/>
            </a:pPr>
            <a:r>
              <a:rPr lang="en" sz="1800"/>
              <a:t>Other Optimizations</a:t>
            </a:r>
            <a:endParaRPr sz="1800"/>
          </a:p>
          <a:p>
            <a:pPr indent="0" lvl="0" marL="0" rtl="0" algn="l">
              <a:spcBef>
                <a:spcPts val="0"/>
              </a:spcBef>
              <a:spcAft>
                <a:spcPts val="0"/>
              </a:spcAft>
              <a:buNone/>
            </a:pPr>
            <a:r>
              <a:t/>
            </a:r>
            <a:endParaRPr sz="1800"/>
          </a:p>
          <a:p>
            <a:pPr indent="0" lvl="0" marL="0" marR="0" rtl="0" algn="l">
              <a:spcBef>
                <a:spcPts val="800"/>
              </a:spcBef>
              <a:spcAft>
                <a:spcPts val="0"/>
              </a:spcAft>
              <a:buClr>
                <a:schemeClr val="accent1"/>
              </a:buClr>
              <a:buSzPts val="1100"/>
              <a:buFont typeface="Noto Sans Symbols"/>
              <a:buNone/>
            </a:pPr>
            <a:r>
              <a:t/>
            </a:r>
            <a:endParaRPr b="0" i="0" sz="1800" u="none" cap="none" strike="noStrike">
              <a:solidFill>
                <a:srgbClr val="FEFEFE"/>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43"/>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3000"/>
              <a:buFont typeface="Trebuchet MS"/>
              <a:buNone/>
            </a:pPr>
            <a:r>
              <a:rPr b="0" i="0" lang="en" u="none" cap="none" strike="noStrike">
                <a:solidFill>
                  <a:schemeClr val="accent1"/>
                </a:solidFill>
                <a:latin typeface="Trebuchet MS"/>
                <a:ea typeface="Trebuchet MS"/>
                <a:cs typeface="Trebuchet MS"/>
                <a:sym typeface="Trebuchet MS"/>
              </a:rPr>
              <a:t>Allocation Policy</a:t>
            </a:r>
            <a:br>
              <a:rPr b="0" i="0" lang="en" sz="3000" u="none" cap="none" strike="noStrike">
                <a:solidFill>
                  <a:schemeClr val="accent1"/>
                </a:solidFill>
                <a:latin typeface="Trebuchet MS"/>
                <a:ea typeface="Trebuchet MS"/>
                <a:cs typeface="Trebuchet MS"/>
                <a:sym typeface="Trebuchet MS"/>
              </a:rPr>
            </a:br>
            <a:r>
              <a:rPr b="0" i="0" lang="en" sz="1600" u="none" cap="none" strike="noStrike">
                <a:solidFill>
                  <a:schemeClr val="accent1"/>
                </a:solidFill>
                <a:latin typeface="Trebuchet MS"/>
                <a:ea typeface="Trebuchet MS"/>
                <a:cs typeface="Trebuchet MS"/>
                <a:sym typeface="Trebuchet MS"/>
              </a:rPr>
              <a:t>(Recycling)</a:t>
            </a:r>
            <a:endParaRPr b="0" i="0" sz="1600" u="none" cap="none" strike="noStrike">
              <a:solidFill>
                <a:schemeClr val="accent1"/>
              </a:solidFill>
              <a:latin typeface="Trebuchet MS"/>
              <a:ea typeface="Trebuchet MS"/>
              <a:cs typeface="Trebuchet MS"/>
              <a:sym typeface="Trebuchet MS"/>
            </a:endParaRPr>
          </a:p>
        </p:txBody>
      </p:sp>
      <p:sp>
        <p:nvSpPr>
          <p:cNvPr id="945" name="Google Shape;945;p43"/>
          <p:cNvSpPr/>
          <p:nvPr/>
        </p:nvSpPr>
        <p:spPr>
          <a:xfrm>
            <a:off x="1545432" y="1543050"/>
            <a:ext cx="6055500" cy="2685900"/>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grpSp>
        <p:nvGrpSpPr>
          <p:cNvPr id="946" name="Google Shape;946;p43"/>
          <p:cNvGrpSpPr/>
          <p:nvPr/>
        </p:nvGrpSpPr>
        <p:grpSpPr>
          <a:xfrm>
            <a:off x="1600201" y="1707356"/>
            <a:ext cx="1484710" cy="429816"/>
            <a:chOff x="613134" y="3122614"/>
            <a:chExt cx="1980000" cy="573088"/>
          </a:xfrm>
        </p:grpSpPr>
        <p:sp>
          <p:nvSpPr>
            <p:cNvPr id="947" name="Google Shape;947;p43"/>
            <p:cNvSpPr/>
            <p:nvPr/>
          </p:nvSpPr>
          <p:spPr>
            <a:xfrm>
              <a:off x="613134" y="3122614"/>
              <a:ext cx="1980000" cy="571499"/>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948" name="Google Shape;948;p43"/>
            <p:cNvCxnSpPr>
              <a:stCxn id="947" idx="0"/>
              <a:endCxn id="947"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949" name="Google Shape;949;p43"/>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950" name="Google Shape;950;p43"/>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951" name="Google Shape;951;p43"/>
          <p:cNvGrpSpPr/>
          <p:nvPr/>
        </p:nvGrpSpPr>
        <p:grpSpPr>
          <a:xfrm>
            <a:off x="4569619" y="1707356"/>
            <a:ext cx="1484710" cy="429816"/>
            <a:chOff x="613134" y="3122614"/>
            <a:chExt cx="1980000" cy="573088"/>
          </a:xfrm>
        </p:grpSpPr>
        <p:sp>
          <p:nvSpPr>
            <p:cNvPr id="952" name="Google Shape;952;p43"/>
            <p:cNvSpPr/>
            <p:nvPr/>
          </p:nvSpPr>
          <p:spPr>
            <a:xfrm>
              <a:off x="613134" y="3122614"/>
              <a:ext cx="1980000" cy="571499"/>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953" name="Google Shape;953;p43"/>
            <p:cNvCxnSpPr>
              <a:stCxn id="952" idx="0"/>
              <a:endCxn id="952"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954" name="Google Shape;954;p43"/>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955" name="Google Shape;955;p43"/>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956" name="Google Shape;956;p43"/>
          <p:cNvGrpSpPr/>
          <p:nvPr/>
        </p:nvGrpSpPr>
        <p:grpSpPr>
          <a:xfrm>
            <a:off x="3084910" y="1707356"/>
            <a:ext cx="1484709" cy="429816"/>
            <a:chOff x="613134" y="3122614"/>
            <a:chExt cx="1980000" cy="573088"/>
          </a:xfrm>
        </p:grpSpPr>
        <p:sp>
          <p:nvSpPr>
            <p:cNvPr id="957" name="Google Shape;957;p43"/>
            <p:cNvSpPr/>
            <p:nvPr/>
          </p:nvSpPr>
          <p:spPr>
            <a:xfrm>
              <a:off x="613134" y="3122614"/>
              <a:ext cx="1980000" cy="571499"/>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958" name="Google Shape;958;p43"/>
            <p:cNvCxnSpPr>
              <a:stCxn id="957" idx="0"/>
              <a:endCxn id="957"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959" name="Google Shape;959;p43"/>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960" name="Google Shape;960;p43"/>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961" name="Google Shape;961;p43"/>
          <p:cNvGrpSpPr/>
          <p:nvPr/>
        </p:nvGrpSpPr>
        <p:grpSpPr>
          <a:xfrm>
            <a:off x="6053138" y="1707356"/>
            <a:ext cx="1485900" cy="429816"/>
            <a:chOff x="613134" y="3122614"/>
            <a:chExt cx="1980000" cy="573088"/>
          </a:xfrm>
        </p:grpSpPr>
        <p:sp>
          <p:nvSpPr>
            <p:cNvPr id="962" name="Google Shape;962;p43"/>
            <p:cNvSpPr/>
            <p:nvPr/>
          </p:nvSpPr>
          <p:spPr>
            <a:xfrm>
              <a:off x="613134" y="3122614"/>
              <a:ext cx="1980000" cy="571499"/>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963" name="Google Shape;963;p43"/>
            <p:cNvCxnSpPr>
              <a:stCxn id="962" idx="0"/>
              <a:endCxn id="962"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964" name="Google Shape;964;p43"/>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965" name="Google Shape;965;p43"/>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sp>
        <p:nvSpPr>
          <p:cNvPr id="966" name="Google Shape;966;p43"/>
          <p:cNvSpPr/>
          <p:nvPr/>
        </p:nvSpPr>
        <p:spPr>
          <a:xfrm>
            <a:off x="1626394" y="1764507"/>
            <a:ext cx="338138"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67" name="Google Shape;967;p43"/>
          <p:cNvSpPr/>
          <p:nvPr/>
        </p:nvSpPr>
        <p:spPr>
          <a:xfrm>
            <a:off x="2007394" y="1764507"/>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68" name="Google Shape;968;p43"/>
          <p:cNvSpPr/>
          <p:nvPr/>
        </p:nvSpPr>
        <p:spPr>
          <a:xfrm>
            <a:off x="2497931" y="1764507"/>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69" name="Google Shape;969;p43"/>
          <p:cNvSpPr/>
          <p:nvPr/>
        </p:nvSpPr>
        <p:spPr>
          <a:xfrm>
            <a:off x="2184797" y="1764507"/>
            <a:ext cx="270272"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70" name="Google Shape;970;p43"/>
          <p:cNvSpPr/>
          <p:nvPr/>
        </p:nvSpPr>
        <p:spPr>
          <a:xfrm>
            <a:off x="2921794" y="1764507"/>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71" name="Google Shape;971;p43"/>
          <p:cNvSpPr/>
          <p:nvPr/>
        </p:nvSpPr>
        <p:spPr>
          <a:xfrm>
            <a:off x="3286125" y="1764507"/>
            <a:ext cx="539354"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72" name="Google Shape;972;p43"/>
          <p:cNvSpPr/>
          <p:nvPr/>
        </p:nvSpPr>
        <p:spPr>
          <a:xfrm>
            <a:off x="3863578" y="1764507"/>
            <a:ext cx="270272"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73" name="Google Shape;973;p43"/>
          <p:cNvSpPr/>
          <p:nvPr/>
        </p:nvSpPr>
        <p:spPr>
          <a:xfrm>
            <a:off x="4343400" y="1764507"/>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74" name="Google Shape;974;p43"/>
          <p:cNvSpPr/>
          <p:nvPr/>
        </p:nvSpPr>
        <p:spPr>
          <a:xfrm>
            <a:off x="3113486" y="1764507"/>
            <a:ext cx="134540"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75" name="Google Shape;975;p43"/>
          <p:cNvSpPr/>
          <p:nvPr/>
        </p:nvSpPr>
        <p:spPr>
          <a:xfrm>
            <a:off x="5031582" y="1764507"/>
            <a:ext cx="13573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76" name="Google Shape;976;p43"/>
          <p:cNvSpPr/>
          <p:nvPr/>
        </p:nvSpPr>
        <p:spPr>
          <a:xfrm>
            <a:off x="4604148" y="1764507"/>
            <a:ext cx="202406"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77" name="Google Shape;977;p43"/>
          <p:cNvSpPr/>
          <p:nvPr/>
        </p:nvSpPr>
        <p:spPr>
          <a:xfrm>
            <a:off x="5641181" y="1764507"/>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78" name="Google Shape;978;p43"/>
          <p:cNvSpPr/>
          <p:nvPr/>
        </p:nvSpPr>
        <p:spPr>
          <a:xfrm>
            <a:off x="5392341" y="1764507"/>
            <a:ext cx="203596"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79" name="Google Shape;979;p43"/>
          <p:cNvSpPr/>
          <p:nvPr/>
        </p:nvSpPr>
        <p:spPr>
          <a:xfrm>
            <a:off x="4851798" y="1764507"/>
            <a:ext cx="134540"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80" name="Google Shape;980;p43"/>
          <p:cNvSpPr/>
          <p:nvPr/>
        </p:nvSpPr>
        <p:spPr>
          <a:xfrm>
            <a:off x="5212556" y="1764507"/>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81" name="Google Shape;981;p43"/>
          <p:cNvSpPr/>
          <p:nvPr/>
        </p:nvSpPr>
        <p:spPr>
          <a:xfrm>
            <a:off x="5820967" y="1764507"/>
            <a:ext cx="202406"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82" name="Google Shape;982;p43"/>
          <p:cNvSpPr/>
          <p:nvPr/>
        </p:nvSpPr>
        <p:spPr>
          <a:xfrm>
            <a:off x="6942536" y="1764507"/>
            <a:ext cx="13573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83" name="Google Shape;983;p43"/>
          <p:cNvSpPr/>
          <p:nvPr/>
        </p:nvSpPr>
        <p:spPr>
          <a:xfrm>
            <a:off x="6087666" y="1764507"/>
            <a:ext cx="270272"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84" name="Google Shape;984;p43"/>
          <p:cNvSpPr/>
          <p:nvPr/>
        </p:nvSpPr>
        <p:spPr>
          <a:xfrm>
            <a:off x="2676526" y="1764507"/>
            <a:ext cx="202406"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85" name="Google Shape;985;p43"/>
          <p:cNvSpPr txBox="1"/>
          <p:nvPr>
            <p:ph idx="1" type="body"/>
          </p:nvPr>
        </p:nvSpPr>
        <p:spPr>
          <a:xfrm>
            <a:off x="2172900" y="2286000"/>
            <a:ext cx="4800600" cy="1186200"/>
          </a:xfrm>
          <a:prstGeom prst="rect">
            <a:avLst/>
          </a:prstGeom>
          <a:noFill/>
          <a:ln>
            <a:noFill/>
          </a:ln>
        </p:spPr>
        <p:txBody>
          <a:bodyPr anchorCtr="0" anchor="t" bIns="34275" lIns="68575" spcFirstLastPara="1" rIns="68575" wrap="square" tIns="34275">
            <a:noAutofit/>
          </a:bodyPr>
          <a:lstStyle/>
          <a:p>
            <a:pPr indent="-260350" lvl="0" marL="254000" marR="0" rtl="0" algn="l">
              <a:lnSpc>
                <a:spcPct val="80000"/>
              </a:lnSpc>
              <a:spcBef>
                <a:spcPts val="0"/>
              </a:spcBef>
              <a:spcAft>
                <a:spcPts val="0"/>
              </a:spcAft>
              <a:buClr>
                <a:schemeClr val="accent1"/>
              </a:buClr>
              <a:buSzPts val="1100"/>
              <a:buFont typeface="Noto Sans Symbols"/>
              <a:buChar char="▶"/>
            </a:pPr>
            <a:r>
              <a:rPr b="0" i="0" lang="en" sz="1400" u="none" cap="none" strike="noStrike">
                <a:solidFill>
                  <a:srgbClr val="FEFEFE"/>
                </a:solidFill>
                <a:latin typeface="Trebuchet MS"/>
                <a:ea typeface="Trebuchet MS"/>
                <a:cs typeface="Trebuchet MS"/>
                <a:sym typeface="Trebuchet MS"/>
              </a:rPr>
              <a:t>Recycle partially marked blocks first</a:t>
            </a:r>
            <a:endParaRPr sz="1100"/>
          </a:p>
          <a:p>
            <a:pPr indent="-222250" lvl="1" marL="558800" marR="0" rtl="0" algn="l">
              <a:lnSpc>
                <a:spcPct val="80000"/>
              </a:lnSpc>
              <a:spcBef>
                <a:spcPts val="800"/>
              </a:spcBef>
              <a:spcAft>
                <a:spcPts val="0"/>
              </a:spcAft>
              <a:buClr>
                <a:srgbClr val="008000"/>
              </a:buClr>
              <a:buSzPts val="1100"/>
              <a:buFont typeface="Noto Sans Symbols"/>
              <a:buChar char="✓"/>
            </a:pPr>
            <a:r>
              <a:rPr b="0" i="0" lang="en" sz="1400" u="none" cap="none" strike="noStrike">
                <a:solidFill>
                  <a:srgbClr val="FEFEFE"/>
                </a:solidFill>
                <a:latin typeface="Trebuchet MS"/>
                <a:ea typeface="Trebuchet MS"/>
                <a:cs typeface="Trebuchet MS"/>
                <a:sym typeface="Trebuchet MS"/>
              </a:rPr>
              <a:t>Minimizes fragmentation</a:t>
            </a:r>
            <a:endParaRPr sz="1100"/>
          </a:p>
          <a:p>
            <a:pPr indent="-222250" lvl="1" marL="558800" marR="0" rtl="0" algn="l">
              <a:lnSpc>
                <a:spcPct val="80000"/>
              </a:lnSpc>
              <a:spcBef>
                <a:spcPts val="800"/>
              </a:spcBef>
              <a:spcAft>
                <a:spcPts val="0"/>
              </a:spcAft>
              <a:buClr>
                <a:srgbClr val="008000"/>
              </a:buClr>
              <a:buSzPts val="1100"/>
              <a:buFont typeface="Noto Sans Symbols"/>
              <a:buChar char="✓"/>
            </a:pPr>
            <a:r>
              <a:rPr b="0" i="0" lang="en" sz="1400" u="none" cap="none" strike="noStrike">
                <a:solidFill>
                  <a:srgbClr val="FEFEFE"/>
                </a:solidFill>
                <a:latin typeface="Trebuchet MS"/>
                <a:ea typeface="Trebuchet MS"/>
                <a:cs typeface="Trebuchet MS"/>
                <a:sym typeface="Trebuchet MS"/>
              </a:rPr>
              <a:t>Maximizes sharing of freed blocks</a:t>
            </a:r>
            <a:endParaRPr sz="1100"/>
          </a:p>
          <a:p>
            <a:pPr indent="-260350" lvl="0" marL="254000" marR="0" rtl="0" algn="l">
              <a:lnSpc>
                <a:spcPct val="80000"/>
              </a:lnSpc>
              <a:spcBef>
                <a:spcPts val="800"/>
              </a:spcBef>
              <a:spcAft>
                <a:spcPts val="0"/>
              </a:spcAft>
              <a:buClr>
                <a:schemeClr val="accent1"/>
              </a:buClr>
              <a:buSzPts val="1100"/>
              <a:buFont typeface="Noto Sans Symbols"/>
              <a:buChar char="▶"/>
            </a:pPr>
            <a:r>
              <a:rPr b="0" i="0" lang="en" sz="1400" u="none" cap="none" strike="noStrike">
                <a:solidFill>
                  <a:srgbClr val="FEFEFE"/>
                </a:solidFill>
                <a:latin typeface="Trebuchet MS"/>
                <a:ea typeface="Trebuchet MS"/>
                <a:cs typeface="Trebuchet MS"/>
                <a:sym typeface="Trebuchet MS"/>
              </a:rPr>
              <a:t>Recycle in address order</a:t>
            </a:r>
            <a:endParaRPr sz="1100"/>
          </a:p>
        </p:txBody>
      </p:sp>
      <p:sp>
        <p:nvSpPr>
          <p:cNvPr id="986" name="Google Shape;986;p43"/>
          <p:cNvSpPr/>
          <p:nvPr/>
        </p:nvSpPr>
        <p:spPr>
          <a:xfrm>
            <a:off x="7117557" y="1764507"/>
            <a:ext cx="13573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87" name="Google Shape;987;p43"/>
          <p:cNvSpPr/>
          <p:nvPr/>
        </p:nvSpPr>
        <p:spPr>
          <a:xfrm>
            <a:off x="6399611" y="1764507"/>
            <a:ext cx="13573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88" name="Google Shape;988;p43"/>
          <p:cNvSpPr/>
          <p:nvPr/>
        </p:nvSpPr>
        <p:spPr>
          <a:xfrm>
            <a:off x="6569869" y="1764507"/>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989" name="Google Shape;989;p43"/>
          <p:cNvSpPr txBox="1"/>
          <p:nvPr/>
        </p:nvSpPr>
        <p:spPr>
          <a:xfrm>
            <a:off x="3825479" y="2686050"/>
            <a:ext cx="139303" cy="27741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Verdana"/>
              <a:ea typeface="Verdana"/>
              <a:cs typeface="Verdana"/>
              <a:sym typeface="Verdana"/>
            </a:endParaRPr>
          </a:p>
        </p:txBody>
      </p:sp>
      <p:sp>
        <p:nvSpPr>
          <p:cNvPr id="990" name="Google Shape;990;p43"/>
          <p:cNvSpPr txBox="1"/>
          <p:nvPr>
            <p:ph idx="1" type="body"/>
          </p:nvPr>
        </p:nvSpPr>
        <p:spPr>
          <a:xfrm>
            <a:off x="2171700" y="3163325"/>
            <a:ext cx="4800600" cy="7191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800"/>
              </a:spcBef>
              <a:spcAft>
                <a:spcPts val="0"/>
              </a:spcAft>
              <a:buNone/>
            </a:pPr>
            <a:r>
              <a:t/>
            </a:r>
            <a:endParaRPr sz="1100"/>
          </a:p>
          <a:p>
            <a:pPr indent="-260350" lvl="0" marL="254000" marR="0" rtl="0" algn="l">
              <a:lnSpc>
                <a:spcPct val="80000"/>
              </a:lnSpc>
              <a:spcBef>
                <a:spcPts val="800"/>
              </a:spcBef>
              <a:spcAft>
                <a:spcPts val="0"/>
              </a:spcAft>
              <a:buClr>
                <a:schemeClr val="accent1"/>
              </a:buClr>
              <a:buSzPts val="1100"/>
              <a:buFont typeface="Noto Sans Symbols"/>
              <a:buChar char="▶"/>
            </a:pPr>
            <a:r>
              <a:rPr b="0" i="0" lang="en" sz="1400" u="none" cap="none" strike="noStrike">
                <a:solidFill>
                  <a:srgbClr val="FEFEFE"/>
                </a:solidFill>
                <a:latin typeface="Trebuchet MS"/>
                <a:ea typeface="Trebuchet MS"/>
                <a:cs typeface="Trebuchet MS"/>
                <a:sym typeface="Trebuchet MS"/>
              </a:rPr>
              <a:t>Allocate into free blocks last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9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3"/>
                                        </p:tgtEl>
                                        <p:attrNameLst>
                                          <p:attrName>style.visibility</p:attrName>
                                        </p:attrNameLst>
                                      </p:cBhvr>
                                      <p:to>
                                        <p:strVal val="visible"/>
                                      </p:to>
                                    </p:set>
                                  </p:childTnLst>
                                </p:cTn>
                              </p:par>
                              <p:par>
                                <p:cTn fill="hold" nodeType="withEffect" presetClass="entr" presetID="1" presetSubtype="0">
                                  <p:stCondLst>
                                    <p:cond delay="100"/>
                                  </p:stCondLst>
                                  <p:childTnLst>
                                    <p:set>
                                      <p:cBhvr>
                                        <p:cTn dur="1" fill="hold">
                                          <p:stCondLst>
                                            <p:cond delay="0"/>
                                          </p:stCondLst>
                                        </p:cTn>
                                        <p:tgtEl>
                                          <p:spTgt spid="9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985"/>
                                        </p:tgtEl>
                                        <p:attrNameLst>
                                          <p:attrName>style.visibility</p:attrName>
                                        </p:attrNameLst>
                                      </p:cBhvr>
                                      <p:to>
                                        <p:strVal val="visible"/>
                                      </p:to>
                                    </p:set>
                                    <p:animEffect filter="fade" transition="in">
                                      <p:cBhvr>
                                        <p:cTn dur="1000"/>
                                        <p:tgtEl>
                                          <p:spTgt spid="9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6"/>
                                        </p:tgtEl>
                                        <p:attrNameLst>
                                          <p:attrName>style.visibility</p:attrName>
                                        </p:attrNameLst>
                                      </p:cBhvr>
                                      <p:to>
                                        <p:strVal val="visible"/>
                                      </p:to>
                                    </p:set>
                                  </p:childTnLst>
                                </p:cTn>
                              </p:par>
                              <p:par>
                                <p:cTn fill="hold" nodeType="withEffect" presetClass="entr" presetID="1" presetSubtype="0">
                                  <p:stCondLst>
                                    <p:cond delay="100"/>
                                  </p:stCondLst>
                                  <p:childTnLst>
                                    <p:set>
                                      <p:cBhvr>
                                        <p:cTn dur="1" fill="hold">
                                          <p:stCondLst>
                                            <p:cond delay="0"/>
                                          </p:stCondLst>
                                        </p:cTn>
                                        <p:tgtEl>
                                          <p:spTgt spid="96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
                                  </p:stCondLst>
                                  <p:childTnLst>
                                    <p:set>
                                      <p:cBhvr>
                                        <p:cTn dur="1" fill="hold">
                                          <p:stCondLst>
                                            <p:cond delay="0"/>
                                          </p:stCondLst>
                                        </p:cTn>
                                        <p:tgtEl>
                                          <p:spTgt spid="969"/>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
                                  </p:stCondLst>
                                  <p:childTnLst>
                                    <p:set>
                                      <p:cBhvr>
                                        <p:cTn dur="1" fill="hold">
                                          <p:stCondLst>
                                            <p:cond delay="0"/>
                                          </p:stCondLst>
                                        </p:cTn>
                                        <p:tgtEl>
                                          <p:spTgt spid="968"/>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
                                  </p:stCondLst>
                                  <p:childTnLst>
                                    <p:set>
                                      <p:cBhvr>
                                        <p:cTn dur="1" fill="hold">
                                          <p:stCondLst>
                                            <p:cond delay="0"/>
                                          </p:stCondLst>
                                        </p:cTn>
                                        <p:tgtEl>
                                          <p:spTgt spid="984"/>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
                                  </p:stCondLst>
                                  <p:childTnLst>
                                    <p:set>
                                      <p:cBhvr>
                                        <p:cTn dur="1" fill="hold">
                                          <p:stCondLst>
                                            <p:cond delay="0"/>
                                          </p:stCondLst>
                                        </p:cTn>
                                        <p:tgtEl>
                                          <p:spTgt spid="970"/>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300"/>
                                  </p:stCondLst>
                                  <p:childTnLst>
                                    <p:set>
                                      <p:cBhvr>
                                        <p:cTn dur="1" fill="hold">
                                          <p:stCondLst>
                                            <p:cond delay="0"/>
                                          </p:stCondLst>
                                        </p:cTn>
                                        <p:tgtEl>
                                          <p:spTgt spid="976"/>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
                                  </p:stCondLst>
                                  <p:childTnLst>
                                    <p:set>
                                      <p:cBhvr>
                                        <p:cTn dur="1" fill="hold">
                                          <p:stCondLst>
                                            <p:cond delay="0"/>
                                          </p:stCondLst>
                                        </p:cTn>
                                        <p:tgtEl>
                                          <p:spTgt spid="979"/>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
                                  </p:stCondLst>
                                  <p:childTnLst>
                                    <p:set>
                                      <p:cBhvr>
                                        <p:cTn dur="1" fill="hold">
                                          <p:stCondLst>
                                            <p:cond delay="0"/>
                                          </p:stCondLst>
                                        </p:cTn>
                                        <p:tgtEl>
                                          <p:spTgt spid="975"/>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
                                  </p:stCondLst>
                                  <p:childTnLst>
                                    <p:set>
                                      <p:cBhvr>
                                        <p:cTn dur="1" fill="hold">
                                          <p:stCondLst>
                                            <p:cond delay="0"/>
                                          </p:stCondLst>
                                        </p:cTn>
                                        <p:tgtEl>
                                          <p:spTgt spid="980"/>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
                                  </p:stCondLst>
                                  <p:childTnLst>
                                    <p:set>
                                      <p:cBhvr>
                                        <p:cTn dur="1" fill="hold">
                                          <p:stCondLst>
                                            <p:cond delay="0"/>
                                          </p:stCondLst>
                                        </p:cTn>
                                        <p:tgtEl>
                                          <p:spTgt spid="978"/>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100"/>
                                  </p:stCondLst>
                                  <p:childTnLst>
                                    <p:set>
                                      <p:cBhvr>
                                        <p:cTn dur="1" fill="hold">
                                          <p:stCondLst>
                                            <p:cond delay="0"/>
                                          </p:stCondLst>
                                        </p:cTn>
                                        <p:tgtEl>
                                          <p:spTgt spid="977"/>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100"/>
                                  </p:stCondLst>
                                  <p:childTnLst>
                                    <p:set>
                                      <p:cBhvr>
                                        <p:cTn dur="1" fill="hold">
                                          <p:stCondLst>
                                            <p:cond delay="0"/>
                                          </p:stCondLst>
                                        </p:cTn>
                                        <p:tgtEl>
                                          <p:spTgt spid="98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1000"/>
                                        <p:tgtEl>
                                          <p:spTgt spid="9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44"/>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3000"/>
              <a:buFont typeface="Trebuchet MS"/>
              <a:buNone/>
            </a:pPr>
            <a:r>
              <a:rPr b="0" i="0" lang="en" u="none" cap="none" strike="noStrike">
                <a:solidFill>
                  <a:schemeClr val="accent1"/>
                </a:solidFill>
                <a:latin typeface="Trebuchet MS"/>
                <a:ea typeface="Trebuchet MS"/>
                <a:cs typeface="Trebuchet MS"/>
                <a:sym typeface="Trebuchet MS"/>
              </a:rPr>
              <a:t>Opportunistic Defragmentation</a:t>
            </a:r>
            <a:endParaRPr/>
          </a:p>
        </p:txBody>
      </p:sp>
      <p:sp>
        <p:nvSpPr>
          <p:cNvPr id="997" name="Google Shape;997;p44"/>
          <p:cNvSpPr txBox="1"/>
          <p:nvPr>
            <p:ph idx="12" type="sldNum"/>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fld id="{00000000-1234-1234-1234-123412341234}" type="slidenum">
              <a:rPr lang="en" sz="900">
                <a:solidFill>
                  <a:srgbClr val="000000"/>
                </a:solidFill>
                <a:latin typeface="Verdana"/>
                <a:ea typeface="Verdana"/>
                <a:cs typeface="Verdana"/>
                <a:sym typeface="Verdana"/>
              </a:rPr>
              <a:t>‹#›</a:t>
            </a:fld>
            <a:endParaRPr sz="900">
              <a:solidFill>
                <a:srgbClr val="000000"/>
              </a:solidFill>
              <a:latin typeface="Verdana"/>
              <a:ea typeface="Verdana"/>
              <a:cs typeface="Verdana"/>
              <a:sym typeface="Verdana"/>
            </a:endParaRPr>
          </a:p>
        </p:txBody>
      </p:sp>
      <p:sp>
        <p:nvSpPr>
          <p:cNvPr id="998" name="Google Shape;998;p44"/>
          <p:cNvSpPr/>
          <p:nvPr/>
        </p:nvSpPr>
        <p:spPr>
          <a:xfrm>
            <a:off x="1545432" y="1257300"/>
            <a:ext cx="6055519" cy="3371850"/>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grpSp>
        <p:nvGrpSpPr>
          <p:cNvPr id="999" name="Google Shape;999;p44"/>
          <p:cNvGrpSpPr/>
          <p:nvPr/>
        </p:nvGrpSpPr>
        <p:grpSpPr>
          <a:xfrm>
            <a:off x="1600201" y="2628900"/>
            <a:ext cx="1484710" cy="429816"/>
            <a:chOff x="613134" y="3122614"/>
            <a:chExt cx="1980000" cy="573088"/>
          </a:xfrm>
        </p:grpSpPr>
        <p:sp>
          <p:nvSpPr>
            <p:cNvPr id="1000" name="Google Shape;1000;p44"/>
            <p:cNvSpPr/>
            <p:nvPr/>
          </p:nvSpPr>
          <p:spPr>
            <a:xfrm>
              <a:off x="613134" y="3122614"/>
              <a:ext cx="1980000" cy="571499"/>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001" name="Google Shape;1001;p44"/>
            <p:cNvCxnSpPr>
              <a:stCxn id="1000" idx="0"/>
              <a:endCxn id="1000"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002" name="Google Shape;1002;p44"/>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003" name="Google Shape;1003;p44"/>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1004" name="Google Shape;1004;p44"/>
          <p:cNvGrpSpPr/>
          <p:nvPr/>
        </p:nvGrpSpPr>
        <p:grpSpPr>
          <a:xfrm>
            <a:off x="4569619" y="2628900"/>
            <a:ext cx="1484710" cy="429816"/>
            <a:chOff x="613134" y="3122614"/>
            <a:chExt cx="1980000" cy="573088"/>
          </a:xfrm>
        </p:grpSpPr>
        <p:sp>
          <p:nvSpPr>
            <p:cNvPr id="1005" name="Google Shape;1005;p44"/>
            <p:cNvSpPr/>
            <p:nvPr/>
          </p:nvSpPr>
          <p:spPr>
            <a:xfrm>
              <a:off x="613134" y="3122614"/>
              <a:ext cx="1980000" cy="571499"/>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006" name="Google Shape;1006;p44"/>
            <p:cNvCxnSpPr>
              <a:stCxn id="1005" idx="0"/>
              <a:endCxn id="1005"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007" name="Google Shape;1007;p44"/>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008" name="Google Shape;1008;p44"/>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1009" name="Google Shape;1009;p44"/>
          <p:cNvGrpSpPr/>
          <p:nvPr/>
        </p:nvGrpSpPr>
        <p:grpSpPr>
          <a:xfrm>
            <a:off x="3084910" y="2628900"/>
            <a:ext cx="1484709" cy="429816"/>
            <a:chOff x="613134" y="3122614"/>
            <a:chExt cx="1980000" cy="573088"/>
          </a:xfrm>
        </p:grpSpPr>
        <p:sp>
          <p:nvSpPr>
            <p:cNvPr id="1010" name="Google Shape;1010;p44"/>
            <p:cNvSpPr/>
            <p:nvPr/>
          </p:nvSpPr>
          <p:spPr>
            <a:xfrm>
              <a:off x="613134" y="3122614"/>
              <a:ext cx="1980000" cy="571499"/>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011" name="Google Shape;1011;p44"/>
            <p:cNvCxnSpPr>
              <a:stCxn id="1010" idx="0"/>
              <a:endCxn id="1010"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012" name="Google Shape;1012;p44"/>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013" name="Google Shape;1013;p44"/>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1014" name="Google Shape;1014;p44"/>
          <p:cNvGrpSpPr/>
          <p:nvPr/>
        </p:nvGrpSpPr>
        <p:grpSpPr>
          <a:xfrm>
            <a:off x="6053138" y="2628900"/>
            <a:ext cx="1485900" cy="429816"/>
            <a:chOff x="613134" y="3122614"/>
            <a:chExt cx="1980000" cy="573088"/>
          </a:xfrm>
        </p:grpSpPr>
        <p:sp>
          <p:nvSpPr>
            <p:cNvPr id="1015" name="Google Shape;1015;p44"/>
            <p:cNvSpPr/>
            <p:nvPr/>
          </p:nvSpPr>
          <p:spPr>
            <a:xfrm>
              <a:off x="613134" y="3122614"/>
              <a:ext cx="1980000" cy="571499"/>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016" name="Google Shape;1016;p44"/>
            <p:cNvCxnSpPr>
              <a:stCxn id="1015" idx="0"/>
              <a:endCxn id="1015"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017" name="Google Shape;1017;p44"/>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018" name="Google Shape;1018;p44"/>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sp>
        <p:nvSpPr>
          <p:cNvPr id="1019" name="Google Shape;1019;p44"/>
          <p:cNvSpPr/>
          <p:nvPr/>
        </p:nvSpPr>
        <p:spPr>
          <a:xfrm>
            <a:off x="6087666" y="2949178"/>
            <a:ext cx="114300" cy="114300"/>
          </a:xfrm>
          <a:prstGeom prst="ellipse">
            <a:avLst/>
          </a:prstGeom>
          <a:solidFill>
            <a:srgbClr val="FF0000"/>
          </a:soli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grpSp>
        <p:nvGrpSpPr>
          <p:cNvPr id="1020" name="Google Shape;1020;p44"/>
          <p:cNvGrpSpPr/>
          <p:nvPr/>
        </p:nvGrpSpPr>
        <p:grpSpPr>
          <a:xfrm>
            <a:off x="1626395" y="2687242"/>
            <a:ext cx="5626894" cy="269081"/>
            <a:chOff x="644862" y="3771108"/>
            <a:chExt cx="7501938" cy="360000"/>
          </a:xfrm>
        </p:grpSpPr>
        <p:sp>
          <p:nvSpPr>
            <p:cNvPr id="1021" name="Google Shape;1021;p44"/>
            <p:cNvSpPr/>
            <p:nvPr/>
          </p:nvSpPr>
          <p:spPr>
            <a:xfrm>
              <a:off x="644862" y="3771108"/>
              <a:ext cx="449228"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22" name="Google Shape;1022;p44"/>
            <p:cNvSpPr/>
            <p:nvPr/>
          </p:nvSpPr>
          <p:spPr>
            <a:xfrm>
              <a:off x="1152822" y="3771108"/>
              <a:ext cx="17937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23" name="Google Shape;1023;p44"/>
            <p:cNvSpPr/>
            <p:nvPr/>
          </p:nvSpPr>
          <p:spPr>
            <a:xfrm>
              <a:off x="1806821" y="3771108"/>
              <a:ext cx="17937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24" name="Google Shape;1024;p44"/>
            <p:cNvSpPr/>
            <p:nvPr/>
          </p:nvSpPr>
          <p:spPr>
            <a:xfrm>
              <a:off x="1389342" y="3771108"/>
              <a:ext cx="36033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25" name="Google Shape;1025;p44"/>
            <p:cNvSpPr/>
            <p:nvPr/>
          </p:nvSpPr>
          <p:spPr>
            <a:xfrm>
              <a:off x="2371927" y="3771108"/>
              <a:ext cx="17937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26" name="Google Shape;1026;p44"/>
            <p:cNvSpPr/>
            <p:nvPr/>
          </p:nvSpPr>
          <p:spPr>
            <a:xfrm>
              <a:off x="2857664" y="3771108"/>
              <a:ext cx="719082"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27" name="Google Shape;1027;p44"/>
            <p:cNvSpPr/>
            <p:nvPr/>
          </p:nvSpPr>
          <p:spPr>
            <a:xfrm>
              <a:off x="4267254" y="3771108"/>
              <a:ext cx="17937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28" name="Google Shape;1028;p44"/>
            <p:cNvSpPr/>
            <p:nvPr/>
          </p:nvSpPr>
          <p:spPr>
            <a:xfrm>
              <a:off x="2627495" y="3771108"/>
              <a:ext cx="17937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29" name="Google Shape;1029;p44"/>
            <p:cNvSpPr/>
            <p:nvPr/>
          </p:nvSpPr>
          <p:spPr>
            <a:xfrm>
              <a:off x="5184757" y="3771108"/>
              <a:ext cx="180961"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30" name="Google Shape;1030;p44"/>
            <p:cNvSpPr/>
            <p:nvPr/>
          </p:nvSpPr>
          <p:spPr>
            <a:xfrm>
              <a:off x="4614889" y="3771108"/>
              <a:ext cx="26985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31" name="Google Shape;1031;p44"/>
            <p:cNvSpPr/>
            <p:nvPr/>
          </p:nvSpPr>
          <p:spPr>
            <a:xfrm>
              <a:off x="5997493" y="3771108"/>
              <a:ext cx="17937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32" name="Google Shape;1032;p44"/>
            <p:cNvSpPr/>
            <p:nvPr/>
          </p:nvSpPr>
          <p:spPr>
            <a:xfrm>
              <a:off x="5665732" y="3771108"/>
              <a:ext cx="271441"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33" name="Google Shape;1033;p44"/>
            <p:cNvSpPr/>
            <p:nvPr/>
          </p:nvSpPr>
          <p:spPr>
            <a:xfrm>
              <a:off x="4945064" y="3771108"/>
              <a:ext cx="17937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34" name="Google Shape;1034;p44"/>
            <p:cNvSpPr/>
            <p:nvPr/>
          </p:nvSpPr>
          <p:spPr>
            <a:xfrm>
              <a:off x="5426038" y="3771108"/>
              <a:ext cx="17937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35" name="Google Shape;1035;p44"/>
            <p:cNvSpPr/>
            <p:nvPr/>
          </p:nvSpPr>
          <p:spPr>
            <a:xfrm>
              <a:off x="6237187" y="3771108"/>
              <a:ext cx="26985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36" name="Google Shape;1036;p44"/>
            <p:cNvSpPr/>
            <p:nvPr/>
          </p:nvSpPr>
          <p:spPr>
            <a:xfrm>
              <a:off x="7732495" y="3771108"/>
              <a:ext cx="180961"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37" name="Google Shape;1037;p44"/>
            <p:cNvSpPr/>
            <p:nvPr/>
          </p:nvSpPr>
          <p:spPr>
            <a:xfrm>
              <a:off x="2043341" y="3771108"/>
              <a:ext cx="26985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38" name="Google Shape;1038;p44"/>
            <p:cNvSpPr/>
            <p:nvPr/>
          </p:nvSpPr>
          <p:spPr>
            <a:xfrm>
              <a:off x="7967427" y="3771108"/>
              <a:ext cx="17937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39" name="Google Shape;1039;p44"/>
            <p:cNvSpPr/>
            <p:nvPr/>
          </p:nvSpPr>
          <p:spPr>
            <a:xfrm>
              <a:off x="7008652" y="3771108"/>
              <a:ext cx="180961"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sp>
        <p:nvSpPr>
          <p:cNvPr id="1040" name="Google Shape;1040;p44"/>
          <p:cNvSpPr/>
          <p:nvPr/>
        </p:nvSpPr>
        <p:spPr>
          <a:xfrm>
            <a:off x="3980260" y="2981325"/>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041" name="Google Shape;1041;p44"/>
          <p:cNvSpPr/>
          <p:nvPr/>
        </p:nvSpPr>
        <p:spPr>
          <a:xfrm>
            <a:off x="3609975" y="2981325"/>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042" name="Google Shape;1042;p44"/>
          <p:cNvSpPr/>
          <p:nvPr/>
        </p:nvSpPr>
        <p:spPr>
          <a:xfrm>
            <a:off x="3253978" y="2981325"/>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043" name="Google Shape;1043;p44"/>
          <p:cNvSpPr/>
          <p:nvPr/>
        </p:nvSpPr>
        <p:spPr>
          <a:xfrm>
            <a:off x="4346972" y="2981325"/>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044" name="Google Shape;1044;p44"/>
          <p:cNvSpPr/>
          <p:nvPr/>
        </p:nvSpPr>
        <p:spPr>
          <a:xfrm>
            <a:off x="3113485" y="2949178"/>
            <a:ext cx="114300" cy="114300"/>
          </a:xfrm>
          <a:prstGeom prst="ellipse">
            <a:avLst/>
          </a:prstGeom>
          <a:solidFill>
            <a:srgbClr val="0000FF"/>
          </a:soli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045" name="Google Shape;1045;p44"/>
          <p:cNvSpPr/>
          <p:nvPr/>
        </p:nvSpPr>
        <p:spPr>
          <a:xfrm>
            <a:off x="7135416" y="2709863"/>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046" name="Google Shape;1046;p44"/>
          <p:cNvSpPr/>
          <p:nvPr/>
        </p:nvSpPr>
        <p:spPr>
          <a:xfrm>
            <a:off x="6426994" y="2709863"/>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Verdana"/>
                <a:ea typeface="Verdana"/>
                <a:cs typeface="Verdana"/>
                <a:sym typeface="Verdana"/>
              </a:rPr>
              <a:t>0</a:t>
            </a:r>
            <a:endParaRPr sz="1100"/>
          </a:p>
        </p:txBody>
      </p:sp>
      <p:sp>
        <p:nvSpPr>
          <p:cNvPr id="1047" name="Google Shape;1047;p44"/>
          <p:cNvSpPr txBox="1"/>
          <p:nvPr>
            <p:ph idx="1" type="body"/>
          </p:nvPr>
        </p:nvSpPr>
        <p:spPr>
          <a:xfrm>
            <a:off x="2171700" y="3115866"/>
            <a:ext cx="5367337" cy="1570434"/>
          </a:xfrm>
          <a:prstGeom prst="rect">
            <a:avLst/>
          </a:prstGeom>
          <a:noFill/>
          <a:ln>
            <a:noFill/>
          </a:ln>
        </p:spPr>
        <p:txBody>
          <a:bodyPr anchorCtr="0" anchor="t" bIns="34275" lIns="68575" spcFirstLastPara="1" rIns="68575" wrap="square" tIns="34275">
            <a:noAutofit/>
          </a:bodyPr>
          <a:lstStyle/>
          <a:p>
            <a:pPr indent="-266700" lvl="0" marL="254000" marR="0" rtl="0" algn="l">
              <a:lnSpc>
                <a:spcPct val="80000"/>
              </a:lnSpc>
              <a:spcBef>
                <a:spcPts val="0"/>
              </a:spcBef>
              <a:spcAft>
                <a:spcPts val="0"/>
              </a:spcAft>
              <a:buClr>
                <a:schemeClr val="accent1"/>
              </a:buClr>
              <a:buSzPts val="1200"/>
              <a:buFont typeface="Noto Sans Symbols"/>
              <a:buChar char="▶"/>
            </a:pPr>
            <a:r>
              <a:rPr b="0" i="0" lang="en" sz="1200" u="none" cap="none" strike="noStrike">
                <a:solidFill>
                  <a:srgbClr val="FEFEFE"/>
                </a:solidFill>
                <a:latin typeface="Trebuchet MS"/>
                <a:ea typeface="Trebuchet MS"/>
                <a:cs typeface="Trebuchet MS"/>
                <a:sym typeface="Trebuchet MS"/>
              </a:rPr>
              <a:t>Identify </a:t>
            </a:r>
            <a:r>
              <a:rPr b="0" i="0" lang="en" sz="1200" u="none" cap="none" strike="noStrike">
                <a:solidFill>
                  <a:srgbClr val="FF0000"/>
                </a:solidFill>
                <a:latin typeface="Trebuchet MS"/>
                <a:ea typeface="Trebuchet MS"/>
                <a:cs typeface="Trebuchet MS"/>
                <a:sym typeface="Trebuchet MS"/>
              </a:rPr>
              <a:t>source </a:t>
            </a:r>
            <a:r>
              <a:rPr b="0" i="0" lang="en" sz="1200" u="none" cap="none" strike="noStrike">
                <a:solidFill>
                  <a:srgbClr val="FEFEFE"/>
                </a:solidFill>
                <a:latin typeface="Trebuchet MS"/>
                <a:ea typeface="Trebuchet MS"/>
                <a:cs typeface="Trebuchet MS"/>
                <a:sym typeface="Trebuchet MS"/>
              </a:rPr>
              <a:t>and </a:t>
            </a:r>
            <a:r>
              <a:rPr b="0" i="0" lang="en" sz="1200" u="none" cap="none" strike="noStrike">
                <a:solidFill>
                  <a:srgbClr val="0000FF"/>
                </a:solidFill>
                <a:latin typeface="Trebuchet MS"/>
                <a:ea typeface="Trebuchet MS"/>
                <a:cs typeface="Trebuchet MS"/>
                <a:sym typeface="Trebuchet MS"/>
              </a:rPr>
              <a:t>target </a:t>
            </a:r>
            <a:r>
              <a:rPr b="0" i="0" lang="en" sz="1200" u="none" cap="none" strike="noStrike">
                <a:solidFill>
                  <a:srgbClr val="FEFEFE"/>
                </a:solidFill>
                <a:latin typeface="Trebuchet MS"/>
                <a:ea typeface="Trebuchet MS"/>
                <a:cs typeface="Trebuchet MS"/>
                <a:sym typeface="Trebuchet MS"/>
              </a:rPr>
              <a:t>blocks</a:t>
            </a:r>
            <a:endParaRPr sz="1200"/>
          </a:p>
          <a:p>
            <a:pPr indent="-228600" lvl="1" marL="558800" marR="0" rtl="0" algn="l">
              <a:lnSpc>
                <a:spcPct val="80000"/>
              </a:lnSpc>
              <a:spcBef>
                <a:spcPts val="800"/>
              </a:spcBef>
              <a:spcAft>
                <a:spcPts val="0"/>
              </a:spcAft>
              <a:buClr>
                <a:schemeClr val="accent1"/>
              </a:buClr>
              <a:buSzPts val="1200"/>
              <a:buFont typeface="Noto Sans Symbols"/>
              <a:buChar char="▶"/>
            </a:pPr>
            <a:r>
              <a:rPr b="0" i="0" lang="en" u="none" cap="none" strike="noStrike">
                <a:solidFill>
                  <a:srgbClr val="FEFEFE"/>
                </a:solidFill>
                <a:latin typeface="Trebuchet MS"/>
                <a:ea typeface="Trebuchet MS"/>
                <a:cs typeface="Trebuchet MS"/>
                <a:sym typeface="Trebuchet MS"/>
              </a:rPr>
              <a:t>(see paper for heuristics)</a:t>
            </a:r>
            <a:endParaRPr/>
          </a:p>
          <a:p>
            <a:pPr indent="-266700" lvl="0" marL="254000" marR="0" rtl="0" algn="l">
              <a:lnSpc>
                <a:spcPct val="80000"/>
              </a:lnSpc>
              <a:spcBef>
                <a:spcPts val="800"/>
              </a:spcBef>
              <a:spcAft>
                <a:spcPts val="0"/>
              </a:spcAft>
              <a:buClr>
                <a:schemeClr val="accent1"/>
              </a:buClr>
              <a:buSzPts val="1200"/>
              <a:buFont typeface="Noto Sans Symbols"/>
              <a:buChar char="▶"/>
            </a:pPr>
            <a:r>
              <a:rPr b="0" i="0" lang="en" sz="1200" u="none" cap="none" strike="noStrike">
                <a:solidFill>
                  <a:srgbClr val="FEFEFE"/>
                </a:solidFill>
                <a:latin typeface="Trebuchet MS"/>
                <a:ea typeface="Trebuchet MS"/>
                <a:cs typeface="Trebuchet MS"/>
                <a:sym typeface="Trebuchet MS"/>
              </a:rPr>
              <a:t>Evacuate objects in source blocks</a:t>
            </a:r>
            <a:endParaRPr sz="1200"/>
          </a:p>
          <a:p>
            <a:pPr indent="-228600" lvl="1" marL="558800" marR="0" rtl="0" algn="l">
              <a:lnSpc>
                <a:spcPct val="80000"/>
              </a:lnSpc>
              <a:spcBef>
                <a:spcPts val="800"/>
              </a:spcBef>
              <a:spcAft>
                <a:spcPts val="0"/>
              </a:spcAft>
              <a:buClr>
                <a:schemeClr val="accent1"/>
              </a:buClr>
              <a:buSzPts val="1200"/>
              <a:buFont typeface="Noto Sans Symbols"/>
              <a:buChar char="▶"/>
            </a:pPr>
            <a:r>
              <a:rPr b="0" i="0" lang="en" u="none" cap="none" strike="noStrike">
                <a:solidFill>
                  <a:srgbClr val="FEFEFE"/>
                </a:solidFill>
                <a:latin typeface="Trebuchet MS"/>
                <a:ea typeface="Trebuchet MS"/>
                <a:cs typeface="Trebuchet MS"/>
                <a:sym typeface="Trebuchet MS"/>
              </a:rPr>
              <a:t>Allocate into target blocks</a:t>
            </a:r>
            <a:endParaRPr/>
          </a:p>
          <a:p>
            <a:pPr indent="-266700" lvl="0" marL="254000" marR="0" rtl="0" algn="l">
              <a:lnSpc>
                <a:spcPct val="80000"/>
              </a:lnSpc>
              <a:spcBef>
                <a:spcPts val="800"/>
              </a:spcBef>
              <a:spcAft>
                <a:spcPts val="0"/>
              </a:spcAft>
              <a:buClr>
                <a:schemeClr val="accent1"/>
              </a:buClr>
              <a:buSzPts val="1200"/>
              <a:buFont typeface="Noto Sans Symbols"/>
              <a:buChar char="▶"/>
            </a:pPr>
            <a:r>
              <a:rPr b="0" i="0" lang="en" sz="1200" u="none" cap="none" strike="noStrike">
                <a:solidFill>
                  <a:srgbClr val="FEFEFE"/>
                </a:solidFill>
                <a:latin typeface="Trebuchet MS"/>
                <a:ea typeface="Trebuchet MS"/>
                <a:cs typeface="Trebuchet MS"/>
                <a:sym typeface="Trebuchet MS"/>
              </a:rPr>
              <a:t>Opportunistic</a:t>
            </a:r>
            <a:endParaRPr sz="1200"/>
          </a:p>
          <a:p>
            <a:pPr indent="-228600" lvl="1" marL="558800" marR="0" rtl="0" algn="l">
              <a:lnSpc>
                <a:spcPct val="80000"/>
              </a:lnSpc>
              <a:spcBef>
                <a:spcPts val="800"/>
              </a:spcBef>
              <a:spcAft>
                <a:spcPts val="0"/>
              </a:spcAft>
              <a:buClr>
                <a:schemeClr val="accent1"/>
              </a:buClr>
              <a:buSzPts val="1200"/>
              <a:buFont typeface="Noto Sans Symbols"/>
              <a:buChar char="▶"/>
            </a:pPr>
            <a:r>
              <a:rPr b="0" i="0" lang="en" u="none" cap="none" strike="noStrike">
                <a:solidFill>
                  <a:srgbClr val="FEFEFE"/>
                </a:solidFill>
                <a:latin typeface="Trebuchet MS"/>
                <a:ea typeface="Trebuchet MS"/>
                <a:cs typeface="Trebuchet MS"/>
                <a:sym typeface="Trebuchet MS"/>
              </a:rPr>
              <a:t>Leave in place if no space, or object pinned</a:t>
            </a:r>
            <a:endParaRPr/>
          </a:p>
        </p:txBody>
      </p:sp>
      <p:sp>
        <p:nvSpPr>
          <p:cNvPr id="1048" name="Google Shape;1048;p44"/>
          <p:cNvSpPr txBox="1"/>
          <p:nvPr/>
        </p:nvSpPr>
        <p:spPr>
          <a:xfrm>
            <a:off x="2171700" y="1828800"/>
            <a:ext cx="5429250" cy="742950"/>
          </a:xfrm>
          <a:prstGeom prst="rect">
            <a:avLst/>
          </a:prstGeom>
          <a:noFill/>
          <a:ln>
            <a:noFill/>
          </a:ln>
        </p:spPr>
        <p:txBody>
          <a:bodyPr anchorCtr="0" anchor="t" bIns="34275" lIns="68575" spcFirstLastPara="1" rIns="68575" wrap="square" tIns="34275">
            <a:noAutofit/>
          </a:bodyPr>
          <a:lstStyle/>
          <a:p>
            <a:pPr indent="-247650" lvl="0" marL="254000" marR="0" rtl="0" algn="l">
              <a:lnSpc>
                <a:spcPct val="80000"/>
              </a:lnSpc>
              <a:spcBef>
                <a:spcPts val="0"/>
              </a:spcBef>
              <a:spcAft>
                <a:spcPts val="0"/>
              </a:spcAft>
              <a:buClr>
                <a:schemeClr val="lt1"/>
              </a:buClr>
              <a:buSzPts val="1300"/>
              <a:buFont typeface="Arial"/>
              <a:buChar char="•"/>
            </a:pPr>
            <a:r>
              <a:rPr lang="en" sz="1300">
                <a:solidFill>
                  <a:schemeClr val="lt1"/>
                </a:solidFill>
                <a:latin typeface="Trebuchet MS"/>
                <a:ea typeface="Trebuchet MS"/>
                <a:cs typeface="Trebuchet MS"/>
                <a:sym typeface="Trebuchet MS"/>
              </a:rPr>
              <a:t>Opportunistically </a:t>
            </a:r>
            <a:r>
              <a:rPr i="1" lang="en" sz="1300">
                <a:solidFill>
                  <a:srgbClr val="B50B1B"/>
                </a:solidFill>
                <a:latin typeface="Trebuchet MS"/>
                <a:ea typeface="Trebuchet MS"/>
                <a:cs typeface="Trebuchet MS"/>
                <a:sym typeface="Trebuchet MS"/>
              </a:rPr>
              <a:t>evacuate</a:t>
            </a:r>
            <a:r>
              <a:rPr lang="en" sz="1300">
                <a:solidFill>
                  <a:schemeClr val="lt1"/>
                </a:solidFill>
                <a:latin typeface="Trebuchet MS"/>
                <a:ea typeface="Trebuchet MS"/>
                <a:cs typeface="Trebuchet MS"/>
                <a:sym typeface="Trebuchet MS"/>
              </a:rPr>
              <a:t> fragmented blocks</a:t>
            </a:r>
            <a:endParaRPr sz="1300"/>
          </a:p>
          <a:p>
            <a:pPr indent="-209550" lvl="1" marL="558800" marR="0" rtl="0" algn="l">
              <a:lnSpc>
                <a:spcPct val="80000"/>
              </a:lnSpc>
              <a:spcBef>
                <a:spcPts val="300"/>
              </a:spcBef>
              <a:spcAft>
                <a:spcPts val="0"/>
              </a:spcAft>
              <a:buClr>
                <a:schemeClr val="lt1"/>
              </a:buClr>
              <a:buSzPts val="1300"/>
              <a:buFont typeface="Arial"/>
              <a:buChar char="–"/>
            </a:pPr>
            <a:r>
              <a:rPr b="0" i="0" lang="en" sz="1300" u="none" cap="none" strike="noStrike">
                <a:solidFill>
                  <a:schemeClr val="lt1"/>
                </a:solidFill>
                <a:latin typeface="Trebuchet MS"/>
                <a:ea typeface="Trebuchet MS"/>
                <a:cs typeface="Trebuchet MS"/>
                <a:sym typeface="Trebuchet MS"/>
              </a:rPr>
              <a:t>Lightweight, uses same allocation mechanism</a:t>
            </a:r>
            <a:endParaRPr sz="1300"/>
          </a:p>
          <a:p>
            <a:pPr indent="-209550" lvl="1" marL="558800" marR="0" rtl="0" algn="l">
              <a:lnSpc>
                <a:spcPct val="80000"/>
              </a:lnSpc>
              <a:spcBef>
                <a:spcPts val="300"/>
              </a:spcBef>
              <a:spcAft>
                <a:spcPts val="0"/>
              </a:spcAft>
              <a:buClr>
                <a:schemeClr val="lt1"/>
              </a:buClr>
              <a:buSzPts val="1300"/>
              <a:buFont typeface="Arial"/>
              <a:buChar char="–"/>
            </a:pPr>
            <a:r>
              <a:rPr b="0" i="0" lang="en" sz="1300" u="none" cap="none" strike="noStrike">
                <a:solidFill>
                  <a:schemeClr val="lt1"/>
                </a:solidFill>
                <a:latin typeface="Trebuchet MS"/>
                <a:ea typeface="Trebuchet MS"/>
                <a:cs typeface="Trebuchet MS"/>
                <a:sym typeface="Trebuchet MS"/>
              </a:rPr>
              <a:t>No cost in common case (specialized GC)</a:t>
            </a:r>
            <a:endParaRPr sz="1300"/>
          </a:p>
          <a:p>
            <a:pPr indent="-127000" lvl="1" marL="558800" marR="0" rtl="0" algn="l">
              <a:lnSpc>
                <a:spcPct val="80000"/>
              </a:lnSpc>
              <a:spcBef>
                <a:spcPts val="300"/>
              </a:spcBef>
              <a:spcAft>
                <a:spcPts val="0"/>
              </a:spcAft>
              <a:buClr>
                <a:schemeClr val="lt1"/>
              </a:buClr>
              <a:buSzPts val="1400"/>
              <a:buFont typeface="Arial"/>
              <a:buNone/>
            </a:pPr>
            <a:r>
              <a:t/>
            </a:r>
            <a:endParaRPr b="0" i="0" sz="1300" u="none" cap="none" strike="noStrike">
              <a:solidFill>
                <a:schemeClr val="lt1"/>
              </a:solidFill>
              <a:latin typeface="Trebuchet MS"/>
              <a:ea typeface="Trebuchet MS"/>
              <a:cs typeface="Trebuchet MS"/>
              <a:sym typeface="Trebuchet MS"/>
            </a:endParaRPr>
          </a:p>
        </p:txBody>
      </p:sp>
      <p:grpSp>
        <p:nvGrpSpPr>
          <p:cNvPr id="1049" name="Google Shape;1049;p44"/>
          <p:cNvGrpSpPr/>
          <p:nvPr/>
        </p:nvGrpSpPr>
        <p:grpSpPr>
          <a:xfrm>
            <a:off x="1603772" y="1341836"/>
            <a:ext cx="1485900" cy="429816"/>
            <a:chOff x="613134" y="3122614"/>
            <a:chExt cx="1980000" cy="573088"/>
          </a:xfrm>
        </p:grpSpPr>
        <p:sp>
          <p:nvSpPr>
            <p:cNvPr id="1050" name="Google Shape;1050;p44"/>
            <p:cNvSpPr/>
            <p:nvPr/>
          </p:nvSpPr>
          <p:spPr>
            <a:xfrm>
              <a:off x="613134" y="3122614"/>
              <a:ext cx="1980000"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051" name="Google Shape;1051;p44"/>
            <p:cNvCxnSpPr>
              <a:stCxn id="1050" idx="0"/>
              <a:endCxn id="1050"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052" name="Google Shape;1052;p44"/>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053" name="Google Shape;1053;p44"/>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1054" name="Google Shape;1054;p44"/>
          <p:cNvGrpSpPr/>
          <p:nvPr/>
        </p:nvGrpSpPr>
        <p:grpSpPr>
          <a:xfrm>
            <a:off x="4573191" y="1341836"/>
            <a:ext cx="1484709" cy="429816"/>
            <a:chOff x="613134" y="3122614"/>
            <a:chExt cx="1980000" cy="573088"/>
          </a:xfrm>
        </p:grpSpPr>
        <p:sp>
          <p:nvSpPr>
            <p:cNvPr id="1055" name="Google Shape;1055;p44"/>
            <p:cNvSpPr/>
            <p:nvPr/>
          </p:nvSpPr>
          <p:spPr>
            <a:xfrm>
              <a:off x="613134" y="3122614"/>
              <a:ext cx="1980000"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056" name="Google Shape;1056;p44"/>
            <p:cNvCxnSpPr>
              <a:stCxn id="1055" idx="0"/>
              <a:endCxn id="1055"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057" name="Google Shape;1057;p44"/>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058" name="Google Shape;1058;p44"/>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1059" name="Google Shape;1059;p44"/>
          <p:cNvGrpSpPr/>
          <p:nvPr/>
        </p:nvGrpSpPr>
        <p:grpSpPr>
          <a:xfrm>
            <a:off x="3088482" y="1341836"/>
            <a:ext cx="1484710" cy="429816"/>
            <a:chOff x="613134" y="3122614"/>
            <a:chExt cx="1980000" cy="573088"/>
          </a:xfrm>
        </p:grpSpPr>
        <p:sp>
          <p:nvSpPr>
            <p:cNvPr id="1060" name="Google Shape;1060;p44"/>
            <p:cNvSpPr/>
            <p:nvPr/>
          </p:nvSpPr>
          <p:spPr>
            <a:xfrm>
              <a:off x="613134" y="3122614"/>
              <a:ext cx="1980000"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061" name="Google Shape;1061;p44"/>
            <p:cNvCxnSpPr>
              <a:stCxn id="1060" idx="0"/>
              <a:endCxn id="1060"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062" name="Google Shape;1062;p44"/>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063" name="Google Shape;1063;p44"/>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1064" name="Google Shape;1064;p44"/>
          <p:cNvGrpSpPr/>
          <p:nvPr/>
        </p:nvGrpSpPr>
        <p:grpSpPr>
          <a:xfrm>
            <a:off x="6057901" y="1341836"/>
            <a:ext cx="1484710" cy="429816"/>
            <a:chOff x="613134" y="3122614"/>
            <a:chExt cx="1980000" cy="573088"/>
          </a:xfrm>
        </p:grpSpPr>
        <p:sp>
          <p:nvSpPr>
            <p:cNvPr id="1065" name="Google Shape;1065;p44"/>
            <p:cNvSpPr/>
            <p:nvPr/>
          </p:nvSpPr>
          <p:spPr>
            <a:xfrm>
              <a:off x="613134" y="3122614"/>
              <a:ext cx="1980000"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066" name="Google Shape;1066;p44"/>
            <p:cNvCxnSpPr>
              <a:stCxn id="1065" idx="0"/>
              <a:endCxn id="1065"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067" name="Google Shape;1067;p44"/>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068" name="Google Shape;1068;p44"/>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1069" name="Google Shape;1069;p44"/>
          <p:cNvGrpSpPr/>
          <p:nvPr/>
        </p:nvGrpSpPr>
        <p:grpSpPr>
          <a:xfrm>
            <a:off x="1629967" y="1400176"/>
            <a:ext cx="5626894" cy="269081"/>
            <a:chOff x="650056" y="1866108"/>
            <a:chExt cx="7501938" cy="360000"/>
          </a:xfrm>
        </p:grpSpPr>
        <p:sp>
          <p:nvSpPr>
            <p:cNvPr id="1070" name="Google Shape;1070;p44"/>
            <p:cNvSpPr/>
            <p:nvPr/>
          </p:nvSpPr>
          <p:spPr>
            <a:xfrm>
              <a:off x="4272448" y="1866108"/>
              <a:ext cx="17937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71" name="Google Shape;1071;p44"/>
            <p:cNvSpPr/>
            <p:nvPr/>
          </p:nvSpPr>
          <p:spPr>
            <a:xfrm>
              <a:off x="650056" y="1866108"/>
              <a:ext cx="449227"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72" name="Google Shape;1072;p44"/>
            <p:cNvSpPr/>
            <p:nvPr/>
          </p:nvSpPr>
          <p:spPr>
            <a:xfrm>
              <a:off x="1158016" y="1866108"/>
              <a:ext cx="17937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73" name="Google Shape;1073;p44"/>
            <p:cNvSpPr/>
            <p:nvPr/>
          </p:nvSpPr>
          <p:spPr>
            <a:xfrm>
              <a:off x="1812015" y="1866108"/>
              <a:ext cx="17937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74" name="Google Shape;1074;p44"/>
            <p:cNvSpPr/>
            <p:nvPr/>
          </p:nvSpPr>
          <p:spPr>
            <a:xfrm>
              <a:off x="1394535" y="1866108"/>
              <a:ext cx="360335"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75" name="Google Shape;1075;p44"/>
            <p:cNvSpPr/>
            <p:nvPr/>
          </p:nvSpPr>
          <p:spPr>
            <a:xfrm>
              <a:off x="2377121" y="1866108"/>
              <a:ext cx="17937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76" name="Google Shape;1076;p44"/>
            <p:cNvSpPr/>
            <p:nvPr/>
          </p:nvSpPr>
          <p:spPr>
            <a:xfrm>
              <a:off x="5189951" y="1866108"/>
              <a:ext cx="180961"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77" name="Google Shape;1077;p44"/>
            <p:cNvSpPr/>
            <p:nvPr/>
          </p:nvSpPr>
          <p:spPr>
            <a:xfrm>
              <a:off x="4620082" y="1866108"/>
              <a:ext cx="26985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78" name="Google Shape;1078;p44"/>
            <p:cNvSpPr/>
            <p:nvPr/>
          </p:nvSpPr>
          <p:spPr>
            <a:xfrm>
              <a:off x="6002687" y="1866108"/>
              <a:ext cx="17937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79" name="Google Shape;1079;p44"/>
            <p:cNvSpPr/>
            <p:nvPr/>
          </p:nvSpPr>
          <p:spPr>
            <a:xfrm>
              <a:off x="5670925" y="1866108"/>
              <a:ext cx="271442"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80" name="Google Shape;1080;p44"/>
            <p:cNvSpPr/>
            <p:nvPr/>
          </p:nvSpPr>
          <p:spPr>
            <a:xfrm>
              <a:off x="4950257" y="1866108"/>
              <a:ext cx="17937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81" name="Google Shape;1081;p44"/>
            <p:cNvSpPr/>
            <p:nvPr/>
          </p:nvSpPr>
          <p:spPr>
            <a:xfrm>
              <a:off x="5431232" y="1866108"/>
              <a:ext cx="17937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82" name="Google Shape;1082;p44"/>
            <p:cNvSpPr/>
            <p:nvPr/>
          </p:nvSpPr>
          <p:spPr>
            <a:xfrm>
              <a:off x="6242380" y="1866108"/>
              <a:ext cx="26985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83" name="Google Shape;1083;p44"/>
            <p:cNvSpPr/>
            <p:nvPr/>
          </p:nvSpPr>
          <p:spPr>
            <a:xfrm>
              <a:off x="2048534" y="1866108"/>
              <a:ext cx="26985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84" name="Google Shape;1084;p44"/>
            <p:cNvSpPr/>
            <p:nvPr/>
          </p:nvSpPr>
          <p:spPr>
            <a:xfrm>
              <a:off x="2862858" y="1866108"/>
              <a:ext cx="719081"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85" name="Google Shape;1085;p44"/>
            <p:cNvSpPr/>
            <p:nvPr/>
          </p:nvSpPr>
          <p:spPr>
            <a:xfrm>
              <a:off x="2632688" y="1866108"/>
              <a:ext cx="17937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86" name="Google Shape;1086;p44"/>
            <p:cNvSpPr/>
            <p:nvPr/>
          </p:nvSpPr>
          <p:spPr>
            <a:xfrm>
              <a:off x="7737688" y="1866108"/>
              <a:ext cx="180961"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87" name="Google Shape;1087;p44"/>
            <p:cNvSpPr/>
            <p:nvPr/>
          </p:nvSpPr>
          <p:spPr>
            <a:xfrm>
              <a:off x="7972620" y="1866108"/>
              <a:ext cx="17937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88" name="Google Shape;1088;p44"/>
            <p:cNvSpPr/>
            <p:nvPr/>
          </p:nvSpPr>
          <p:spPr>
            <a:xfrm>
              <a:off x="7013845" y="1866108"/>
              <a:ext cx="180961"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nvGrpSpPr>
          <p:cNvPr id="1089" name="Google Shape;1089;p44"/>
          <p:cNvGrpSpPr/>
          <p:nvPr/>
        </p:nvGrpSpPr>
        <p:grpSpPr>
          <a:xfrm>
            <a:off x="3117056" y="1400176"/>
            <a:ext cx="4139804" cy="269081"/>
            <a:chOff x="2784919" y="2018508"/>
            <a:chExt cx="5519475" cy="360000"/>
          </a:xfrm>
        </p:grpSpPr>
        <p:sp>
          <p:nvSpPr>
            <p:cNvPr id="1090" name="Google Shape;1090;p44"/>
            <p:cNvSpPr/>
            <p:nvPr/>
          </p:nvSpPr>
          <p:spPr>
            <a:xfrm>
              <a:off x="3015096" y="2018508"/>
              <a:ext cx="719103" cy="3600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91" name="Google Shape;1091;p44"/>
            <p:cNvSpPr/>
            <p:nvPr/>
          </p:nvSpPr>
          <p:spPr>
            <a:xfrm>
              <a:off x="4424729" y="2018508"/>
              <a:ext cx="179378" cy="3600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92" name="Google Shape;1092;p44"/>
            <p:cNvSpPr/>
            <p:nvPr/>
          </p:nvSpPr>
          <p:spPr>
            <a:xfrm>
              <a:off x="8125015" y="2018508"/>
              <a:ext cx="179379" cy="3600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93" name="Google Shape;1093;p44"/>
            <p:cNvSpPr/>
            <p:nvPr/>
          </p:nvSpPr>
          <p:spPr>
            <a:xfrm>
              <a:off x="7166210" y="2018508"/>
              <a:ext cx="180966" cy="3600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94" name="Google Shape;1094;p44"/>
            <p:cNvSpPr/>
            <p:nvPr/>
          </p:nvSpPr>
          <p:spPr>
            <a:xfrm>
              <a:off x="2784919" y="2018508"/>
              <a:ext cx="179379" cy="360000"/>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095" name="Google Shape;1095;p44"/>
            <p:cNvSpPr/>
            <p:nvPr/>
          </p:nvSpPr>
          <p:spPr>
            <a:xfrm>
              <a:off x="7890076" y="2018508"/>
              <a:ext cx="180966" cy="360000"/>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nvGrpSpPr>
          <p:cNvPr id="1096" name="Google Shape;1096;p44"/>
          <p:cNvGrpSpPr/>
          <p:nvPr/>
        </p:nvGrpSpPr>
        <p:grpSpPr>
          <a:xfrm>
            <a:off x="2971801" y="1306116"/>
            <a:ext cx="4622006" cy="522684"/>
            <a:chOff x="2481000" y="1741186"/>
            <a:chExt cx="6163200" cy="697214"/>
          </a:xfrm>
        </p:grpSpPr>
        <p:sp>
          <p:nvSpPr>
            <p:cNvPr id="1097" name="Google Shape;1097;p44"/>
            <p:cNvSpPr/>
            <p:nvPr/>
          </p:nvSpPr>
          <p:spPr>
            <a:xfrm>
              <a:off x="2481000" y="1741186"/>
              <a:ext cx="2243329" cy="697214"/>
            </a:xfrm>
            <a:prstGeom prst="ellipse">
              <a:avLst/>
            </a:prstGeom>
            <a:noFill/>
            <a:ln cap="flat" cmpd="sng" w="57150">
              <a:solidFill>
                <a:srgbClr val="FF0000"/>
              </a:solidFill>
              <a:prstDash val="solid"/>
              <a:round/>
              <a:headEnd len="sm" w="sm" type="none"/>
              <a:tailEnd len="sm" w="sm" type="none"/>
            </a:ln>
            <a:effectLst>
              <a:outerShdw blurRad="50800" rotWithShape="0" algn="tl" dir="2700000" dist="381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1098" name="Google Shape;1098;p44"/>
            <p:cNvSpPr/>
            <p:nvPr/>
          </p:nvSpPr>
          <p:spPr>
            <a:xfrm>
              <a:off x="6400872" y="1741186"/>
              <a:ext cx="2243328" cy="697214"/>
            </a:xfrm>
            <a:prstGeom prst="ellipse">
              <a:avLst/>
            </a:prstGeom>
            <a:noFill/>
            <a:ln cap="flat" cmpd="sng" w="57150">
              <a:solidFill>
                <a:srgbClr val="FF0000"/>
              </a:solidFill>
              <a:prstDash val="solid"/>
              <a:round/>
              <a:headEnd len="sm" w="sm" type="none"/>
              <a:tailEnd len="sm" w="sm" type="none"/>
            </a:ln>
            <a:effectLst>
              <a:outerShdw blurRad="50800" rotWithShape="0" algn="tl" dir="2700000" dist="381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grpSp>
      <p:sp>
        <p:nvSpPr>
          <p:cNvPr id="1099" name="Google Shape;1099;p44"/>
          <p:cNvSpPr/>
          <p:nvPr/>
        </p:nvSpPr>
        <p:spPr>
          <a:xfrm>
            <a:off x="3286125" y="2687242"/>
            <a:ext cx="539354"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00" name="Google Shape;1100;p44"/>
          <p:cNvSpPr/>
          <p:nvPr/>
        </p:nvSpPr>
        <p:spPr>
          <a:xfrm>
            <a:off x="4343400" y="2687242"/>
            <a:ext cx="134541"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01" name="Google Shape;1101;p44"/>
          <p:cNvSpPr/>
          <p:nvPr/>
        </p:nvSpPr>
        <p:spPr>
          <a:xfrm>
            <a:off x="3113486" y="2687242"/>
            <a:ext cx="134540" cy="269081"/>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02" name="Google Shape;1102;p44"/>
          <p:cNvSpPr/>
          <p:nvPr/>
        </p:nvSpPr>
        <p:spPr>
          <a:xfrm>
            <a:off x="4037411" y="2687242"/>
            <a:ext cx="134540"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03" name="Google Shape;1103;p44"/>
          <p:cNvSpPr/>
          <p:nvPr/>
        </p:nvSpPr>
        <p:spPr>
          <a:xfrm>
            <a:off x="3856436" y="2687242"/>
            <a:ext cx="135731"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04" name="Google Shape;1104;p44"/>
          <p:cNvSpPr/>
          <p:nvPr/>
        </p:nvSpPr>
        <p:spPr>
          <a:xfrm>
            <a:off x="3314700" y="2709863"/>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105" name="Google Shape;1105;p44"/>
          <p:cNvSpPr/>
          <p:nvPr/>
        </p:nvSpPr>
        <p:spPr>
          <a:xfrm>
            <a:off x="4373166" y="2709863"/>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106" name="Google Shape;1106;p44"/>
          <p:cNvSpPr/>
          <p:nvPr/>
        </p:nvSpPr>
        <p:spPr>
          <a:xfrm flipH="1">
            <a:off x="3600451" y="1943101"/>
            <a:ext cx="3870722" cy="1759744"/>
          </a:xfrm>
          <a:custGeom>
            <a:rect b="b" l="l" r="r" t="t"/>
            <a:pathLst>
              <a:path extrusionOk="0" h="2345636" w="5161449">
                <a:moveTo>
                  <a:pt x="314008" y="929071"/>
                </a:moveTo>
                <a:lnTo>
                  <a:pt x="314008" y="929071"/>
                </a:lnTo>
                <a:cubicBezTo>
                  <a:pt x="589537" y="518779"/>
                  <a:pt x="1519030" y="233589"/>
                  <a:pt x="2580725" y="233589"/>
                </a:cubicBezTo>
                <a:cubicBezTo>
                  <a:pt x="3355863" y="233589"/>
                  <a:pt x="4081017" y="386731"/>
                  <a:pt x="4518434" y="642803"/>
                </a:cubicBezTo>
                <a:lnTo>
                  <a:pt x="4696145" y="621501"/>
                </a:lnTo>
                <a:lnTo>
                  <a:pt x="4724347" y="915866"/>
                </a:lnTo>
                <a:lnTo>
                  <a:pt x="4040914" y="700043"/>
                </a:lnTo>
                <a:lnTo>
                  <a:pt x="4201047" y="680848"/>
                </a:lnTo>
                <a:lnTo>
                  <a:pt x="4201047" y="680847"/>
                </a:lnTo>
                <a:cubicBezTo>
                  <a:pt x="3791974" y="519092"/>
                  <a:pt x="3201429" y="426330"/>
                  <a:pt x="2580725" y="426330"/>
                </a:cubicBezTo>
                <a:cubicBezTo>
                  <a:pt x="1636862" y="426330"/>
                  <a:pt x="802901" y="639212"/>
                  <a:pt x="523141" y="951559"/>
                </a:cubicBezTo>
                <a:lnTo>
                  <a:pt x="314008" y="929071"/>
                </a:lnTo>
                <a:close/>
              </a:path>
            </a:pathLst>
          </a:custGeom>
          <a:gradFill>
            <a:gsLst>
              <a:gs pos="0">
                <a:srgbClr val="B4F0A1"/>
              </a:gs>
              <a:gs pos="100000">
                <a:srgbClr val="51A91A"/>
              </a:gs>
            </a:gsLst>
            <a:lin ang="5400000" scaled="0"/>
          </a:gradFill>
          <a:ln cap="flat" cmpd="sng" w="9525">
            <a:solidFill>
              <a:srgbClr val="529827"/>
            </a:solidFill>
            <a:prstDash val="solid"/>
            <a:miter lim="800000"/>
            <a:headEnd len="sm" w="sm" type="none"/>
            <a:tailEnd len="sm" w="sm" type="none"/>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Trebuchet MS"/>
              <a:ea typeface="Trebuchet MS"/>
              <a:cs typeface="Trebuchet MS"/>
              <a:sym typeface="Trebuchet MS"/>
            </a:endParaRPr>
          </a:p>
        </p:txBody>
      </p:sp>
      <p:sp>
        <p:nvSpPr>
          <p:cNvPr id="1107" name="Google Shape;1107;p44"/>
          <p:cNvSpPr/>
          <p:nvPr/>
        </p:nvSpPr>
        <p:spPr>
          <a:xfrm flipH="1">
            <a:off x="3829050" y="1885951"/>
            <a:ext cx="2857500" cy="1759744"/>
          </a:xfrm>
          <a:custGeom>
            <a:rect b="b" l="l" r="r" t="t"/>
            <a:pathLst>
              <a:path extrusionOk="0" h="2345636" w="3810002">
                <a:moveTo>
                  <a:pt x="263377" y="996289"/>
                </a:moveTo>
                <a:lnTo>
                  <a:pt x="263377" y="996289"/>
                </a:lnTo>
                <a:cubicBezTo>
                  <a:pt x="414106" y="553668"/>
                  <a:pt x="1103039" y="233589"/>
                  <a:pt x="1905001" y="233589"/>
                </a:cubicBezTo>
                <a:cubicBezTo>
                  <a:pt x="2544277" y="233589"/>
                  <a:pt x="3127558" y="438496"/>
                  <a:pt x="3407560" y="761438"/>
                </a:cubicBezTo>
                <a:lnTo>
                  <a:pt x="3621273" y="735822"/>
                </a:lnTo>
                <a:lnTo>
                  <a:pt x="3441955" y="988586"/>
                </a:lnTo>
                <a:lnTo>
                  <a:pt x="2966042" y="814363"/>
                </a:lnTo>
                <a:lnTo>
                  <a:pt x="3173789" y="789461"/>
                </a:lnTo>
                <a:lnTo>
                  <a:pt x="3173789" y="789460"/>
                </a:lnTo>
                <a:cubicBezTo>
                  <a:pt x="2906752" y="564213"/>
                  <a:pt x="2424985" y="426330"/>
                  <a:pt x="1905001" y="426330"/>
                </a:cubicBezTo>
                <a:cubicBezTo>
                  <a:pt x="1207073" y="426330"/>
                  <a:pt x="604176" y="672692"/>
                  <a:pt x="458775" y="1017301"/>
                </a:cubicBezTo>
                <a:lnTo>
                  <a:pt x="263377" y="996289"/>
                </a:lnTo>
                <a:close/>
              </a:path>
            </a:pathLst>
          </a:custGeom>
          <a:gradFill>
            <a:gsLst>
              <a:gs pos="0">
                <a:srgbClr val="B4F0A1"/>
              </a:gs>
              <a:gs pos="100000">
                <a:srgbClr val="51A91A"/>
              </a:gs>
            </a:gsLst>
            <a:lin ang="5400000" scaled="0"/>
          </a:gradFill>
          <a:ln cap="flat" cmpd="sng" w="9525">
            <a:solidFill>
              <a:srgbClr val="529827"/>
            </a:solidFill>
            <a:prstDash val="solid"/>
            <a:miter lim="800000"/>
            <a:headEnd len="sm" w="sm" type="none"/>
            <a:tailEnd len="sm" w="sm" type="none"/>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9"/>
                                        </p:tgtEl>
                                        <p:attrNameLst>
                                          <p:attrName>style.visibility</p:attrName>
                                        </p:attrNameLst>
                                      </p:cBhvr>
                                      <p:to>
                                        <p:strVal val="visible"/>
                                      </p:to>
                                    </p:set>
                                    <p:animEffect filter="fade" transition="in">
                                      <p:cBhvr>
                                        <p:cTn dur="1000"/>
                                        <p:tgtEl>
                                          <p:spTgt spid="1089"/>
                                        </p:tgtEl>
                                      </p:cBhvr>
                                    </p:animEffect>
                                  </p:childTnLst>
                                </p:cTn>
                              </p:par>
                              <p:par>
                                <p:cTn fill="hold" nodeType="withEffect" presetClass="exit" presetID="10" presetSubtype="0">
                                  <p:stCondLst>
                                    <p:cond delay="0"/>
                                  </p:stCondLst>
                                  <p:childTnLst>
                                    <p:animEffect filter="fade" transition="out">
                                      <p:cBhvr>
                                        <p:cTn dur="1000"/>
                                        <p:tgtEl>
                                          <p:spTgt spid="1069"/>
                                        </p:tgtEl>
                                      </p:cBhvr>
                                    </p:animEffect>
                                    <p:set>
                                      <p:cBhvr>
                                        <p:cTn dur="1" fill="hold">
                                          <p:stCondLst>
                                            <p:cond delay="1000"/>
                                          </p:stCondLst>
                                        </p:cTn>
                                        <p:tgtEl>
                                          <p:spTgt spid="10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8"/>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2000"/>
                                        <p:tgtEl>
                                          <p:spTgt spid="1096"/>
                                        </p:tgtEl>
                                      </p:cBhvr>
                                    </p:animEffect>
                                    <p:set>
                                      <p:cBhvr>
                                        <p:cTn dur="1" fill="hold">
                                          <p:stCondLst>
                                            <p:cond delay="2000"/>
                                          </p:stCondLst>
                                        </p:cTn>
                                        <p:tgtEl>
                                          <p:spTgt spid="109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5"/>
                                        </p:tgtEl>
                                        <p:attrNameLst>
                                          <p:attrName>style.visibility</p:attrName>
                                        </p:attrNameLst>
                                      </p:cBhvr>
                                      <p:to>
                                        <p:strVal val="visible"/>
                                      </p:to>
                                    </p:set>
                                  </p:childTnLst>
                                </p:cTn>
                              </p:par>
                              <p:par>
                                <p:cTn fill="hold" nodeType="withEffect" presetClass="entr" presetID="1" presetSubtype="0">
                                  <p:stCondLst>
                                    <p:cond delay="200"/>
                                  </p:stCondLst>
                                  <p:childTnLst>
                                    <p:set>
                                      <p:cBhvr>
                                        <p:cTn dur="1" fill="hold">
                                          <p:stCondLst>
                                            <p:cond delay="0"/>
                                          </p:stCondLst>
                                        </p:cTn>
                                        <p:tgtEl>
                                          <p:spTgt spid="1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06"/>
                                        </p:tgtEl>
                                      </p:cBhvr>
                                    </p:animEffect>
                                    <p:set>
                                      <p:cBhvr>
                                        <p:cTn dur="1" fill="hold">
                                          <p:stCondLst>
                                            <p:cond delay="1000"/>
                                          </p:stCondLst>
                                        </p:cTn>
                                        <p:tgtEl>
                                          <p:spTgt spid="110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07"/>
                                        </p:tgtEl>
                                      </p:cBhvr>
                                    </p:animEffect>
                                    <p:set>
                                      <p:cBhvr>
                                        <p:cTn dur="1" fill="hold">
                                          <p:stCondLst>
                                            <p:cond delay="1000"/>
                                          </p:stCondLst>
                                        </p:cTn>
                                        <p:tgtEl>
                                          <p:spTgt spid="11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04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20"/>
                                        </p:tgtEl>
                                      </p:cBhvr>
                                    </p:animEffect>
                                    <p:set>
                                      <p:cBhvr>
                                        <p:cTn dur="1" fill="hold">
                                          <p:stCondLst>
                                            <p:cond delay="1000"/>
                                          </p:stCondLst>
                                        </p:cTn>
                                        <p:tgtEl>
                                          <p:spTgt spid="102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104"/>
                                        </p:tgtEl>
                                      </p:cBhvr>
                                    </p:animEffect>
                                    <p:set>
                                      <p:cBhvr>
                                        <p:cTn dur="1" fill="hold">
                                          <p:stCondLst>
                                            <p:cond delay="1000"/>
                                          </p:stCondLst>
                                        </p:cTn>
                                        <p:tgtEl>
                                          <p:spTgt spid="11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105"/>
                                        </p:tgtEl>
                                      </p:cBhvr>
                                    </p:animEffect>
                                    <p:set>
                                      <p:cBhvr>
                                        <p:cTn dur="1" fill="hold">
                                          <p:stCondLst>
                                            <p:cond delay="1000"/>
                                          </p:stCondLst>
                                        </p:cTn>
                                        <p:tgtEl>
                                          <p:spTgt spid="11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43"/>
                                        </p:tgtEl>
                                      </p:cBhvr>
                                    </p:animEffect>
                                    <p:set>
                                      <p:cBhvr>
                                        <p:cTn dur="1" fill="hold">
                                          <p:stCondLst>
                                            <p:cond delay="1000"/>
                                          </p:stCondLst>
                                        </p:cTn>
                                        <p:tgtEl>
                                          <p:spTgt spid="10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41"/>
                                        </p:tgtEl>
                                      </p:cBhvr>
                                    </p:animEffect>
                                    <p:set>
                                      <p:cBhvr>
                                        <p:cTn dur="1" fill="hold">
                                          <p:stCondLst>
                                            <p:cond delay="1000"/>
                                          </p:stCondLst>
                                        </p:cTn>
                                        <p:tgtEl>
                                          <p:spTgt spid="10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40"/>
                                        </p:tgtEl>
                                      </p:cBhvr>
                                    </p:animEffect>
                                    <p:set>
                                      <p:cBhvr>
                                        <p:cTn dur="1" fill="hold">
                                          <p:stCondLst>
                                            <p:cond delay="1000"/>
                                          </p:stCondLst>
                                        </p:cTn>
                                        <p:tgtEl>
                                          <p:spTgt spid="10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42"/>
                                        </p:tgtEl>
                                      </p:cBhvr>
                                    </p:animEffect>
                                    <p:set>
                                      <p:cBhvr>
                                        <p:cTn dur="1" fill="hold">
                                          <p:stCondLst>
                                            <p:cond delay="1000"/>
                                          </p:stCondLst>
                                        </p:cTn>
                                        <p:tgtEl>
                                          <p:spTgt spid="10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44"/>
                                        </p:tgtEl>
                                      </p:cBhvr>
                                    </p:animEffect>
                                    <p:set>
                                      <p:cBhvr>
                                        <p:cTn dur="1" fill="hold">
                                          <p:stCondLst>
                                            <p:cond delay="1000"/>
                                          </p:stCondLst>
                                        </p:cTn>
                                        <p:tgtEl>
                                          <p:spTgt spid="10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46"/>
                                        </p:tgtEl>
                                      </p:cBhvr>
                                    </p:animEffect>
                                    <p:set>
                                      <p:cBhvr>
                                        <p:cTn dur="1" fill="hold">
                                          <p:stCondLst>
                                            <p:cond delay="1000"/>
                                          </p:stCondLst>
                                        </p:cTn>
                                        <p:tgtEl>
                                          <p:spTgt spid="104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19"/>
                                        </p:tgtEl>
                                      </p:cBhvr>
                                    </p:animEffect>
                                    <p:set>
                                      <p:cBhvr>
                                        <p:cTn dur="1" fill="hold">
                                          <p:stCondLst>
                                            <p:cond delay="1000"/>
                                          </p:stCondLst>
                                        </p:cTn>
                                        <p:tgtEl>
                                          <p:spTgt spid="101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45"/>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2700"/>
              <a:buFont typeface="Trebuchet MS"/>
              <a:buNone/>
            </a:pPr>
            <a:r>
              <a:rPr b="0" i="0" lang="en" sz="2700" u="none" cap="none" strike="noStrike">
                <a:solidFill>
                  <a:schemeClr val="accent1"/>
                </a:solidFill>
                <a:latin typeface="Trebuchet MS"/>
                <a:ea typeface="Trebuchet MS"/>
                <a:cs typeface="Trebuchet MS"/>
                <a:sym typeface="Trebuchet MS"/>
              </a:rPr>
              <a:t>Other Optimizations</a:t>
            </a:r>
            <a:endParaRPr sz="1100"/>
          </a:p>
        </p:txBody>
      </p:sp>
      <p:sp>
        <p:nvSpPr>
          <p:cNvPr id="1114" name="Google Shape;1114;p45"/>
          <p:cNvSpPr txBox="1"/>
          <p:nvPr>
            <p:ph idx="12" type="sldNum"/>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fld id="{00000000-1234-1234-1234-123412341234}" type="slidenum">
              <a:rPr lang="en" sz="900">
                <a:solidFill>
                  <a:srgbClr val="000000"/>
                </a:solidFill>
                <a:latin typeface="Verdana"/>
                <a:ea typeface="Verdana"/>
                <a:cs typeface="Verdana"/>
                <a:sym typeface="Verdana"/>
              </a:rPr>
              <a:t>‹#›</a:t>
            </a:fld>
            <a:endParaRPr sz="900">
              <a:solidFill>
                <a:srgbClr val="000000"/>
              </a:solidFill>
              <a:latin typeface="Verdana"/>
              <a:ea typeface="Verdana"/>
              <a:cs typeface="Verdana"/>
              <a:sym typeface="Verdana"/>
            </a:endParaRPr>
          </a:p>
        </p:txBody>
      </p:sp>
      <p:grpSp>
        <p:nvGrpSpPr>
          <p:cNvPr id="1115" name="Google Shape;1115;p45"/>
          <p:cNvGrpSpPr/>
          <p:nvPr/>
        </p:nvGrpSpPr>
        <p:grpSpPr>
          <a:xfrm>
            <a:off x="1545432" y="1371600"/>
            <a:ext cx="6055519" cy="1200150"/>
            <a:chOff x="534600" y="4724400"/>
            <a:chExt cx="8074800" cy="1465548"/>
          </a:xfrm>
        </p:grpSpPr>
        <p:sp>
          <p:nvSpPr>
            <p:cNvPr id="1116" name="Google Shape;1116;p45"/>
            <p:cNvSpPr/>
            <p:nvPr/>
          </p:nvSpPr>
          <p:spPr>
            <a:xfrm>
              <a:off x="534600" y="4770925"/>
              <a:ext cx="8074800" cy="1419023"/>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117" name="Google Shape;1117;p45"/>
            <p:cNvSpPr txBox="1"/>
            <p:nvPr/>
          </p:nvSpPr>
          <p:spPr>
            <a:xfrm>
              <a:off x="3427800" y="4724400"/>
              <a:ext cx="2320204" cy="33825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300">
                  <a:solidFill>
                    <a:schemeClr val="lt1"/>
                  </a:solidFill>
                  <a:latin typeface="Verdana"/>
                  <a:ea typeface="Verdana"/>
                  <a:cs typeface="Verdana"/>
                  <a:sym typeface="Verdana"/>
                </a:rPr>
                <a:t>Implicit Marking</a:t>
              </a:r>
              <a:endParaRPr sz="1300"/>
            </a:p>
          </p:txBody>
        </p:sp>
      </p:grpSp>
      <p:grpSp>
        <p:nvGrpSpPr>
          <p:cNvPr id="1118" name="Google Shape;1118;p45"/>
          <p:cNvGrpSpPr/>
          <p:nvPr/>
        </p:nvGrpSpPr>
        <p:grpSpPr>
          <a:xfrm>
            <a:off x="1600201" y="1684736"/>
            <a:ext cx="1484710" cy="429816"/>
            <a:chOff x="613134" y="3122614"/>
            <a:chExt cx="1980000" cy="573088"/>
          </a:xfrm>
        </p:grpSpPr>
        <p:sp>
          <p:nvSpPr>
            <p:cNvPr id="1119" name="Google Shape;1119;p45"/>
            <p:cNvSpPr/>
            <p:nvPr/>
          </p:nvSpPr>
          <p:spPr>
            <a:xfrm>
              <a:off x="613134" y="3122614"/>
              <a:ext cx="1980000"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120" name="Google Shape;1120;p45"/>
            <p:cNvCxnSpPr>
              <a:stCxn id="1119" idx="0"/>
              <a:endCxn id="1119"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121" name="Google Shape;1121;p45"/>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122" name="Google Shape;1122;p45"/>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1123" name="Google Shape;1123;p45"/>
          <p:cNvGrpSpPr/>
          <p:nvPr/>
        </p:nvGrpSpPr>
        <p:grpSpPr>
          <a:xfrm>
            <a:off x="4569619" y="1684736"/>
            <a:ext cx="1484710" cy="429816"/>
            <a:chOff x="613134" y="3122614"/>
            <a:chExt cx="1980000" cy="573088"/>
          </a:xfrm>
        </p:grpSpPr>
        <p:sp>
          <p:nvSpPr>
            <p:cNvPr id="1124" name="Google Shape;1124;p45"/>
            <p:cNvSpPr/>
            <p:nvPr/>
          </p:nvSpPr>
          <p:spPr>
            <a:xfrm>
              <a:off x="613134" y="3122614"/>
              <a:ext cx="1980000"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125" name="Google Shape;1125;p45"/>
            <p:cNvCxnSpPr>
              <a:stCxn id="1124" idx="0"/>
              <a:endCxn id="1124"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126" name="Google Shape;1126;p45"/>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127" name="Google Shape;1127;p45"/>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1128" name="Google Shape;1128;p45"/>
          <p:cNvGrpSpPr/>
          <p:nvPr/>
        </p:nvGrpSpPr>
        <p:grpSpPr>
          <a:xfrm>
            <a:off x="3084910" y="1684736"/>
            <a:ext cx="1484709" cy="429816"/>
            <a:chOff x="613134" y="3122614"/>
            <a:chExt cx="1980000" cy="573088"/>
          </a:xfrm>
        </p:grpSpPr>
        <p:sp>
          <p:nvSpPr>
            <p:cNvPr id="1129" name="Google Shape;1129;p45"/>
            <p:cNvSpPr/>
            <p:nvPr/>
          </p:nvSpPr>
          <p:spPr>
            <a:xfrm>
              <a:off x="613134" y="3122614"/>
              <a:ext cx="1980000"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130" name="Google Shape;1130;p45"/>
            <p:cNvCxnSpPr>
              <a:stCxn id="1129" idx="0"/>
              <a:endCxn id="1129"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131" name="Google Shape;1131;p45"/>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132" name="Google Shape;1132;p45"/>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1133" name="Google Shape;1133;p45"/>
          <p:cNvGrpSpPr/>
          <p:nvPr/>
        </p:nvGrpSpPr>
        <p:grpSpPr>
          <a:xfrm>
            <a:off x="6053138" y="1684736"/>
            <a:ext cx="1485900" cy="429816"/>
            <a:chOff x="613134" y="3122614"/>
            <a:chExt cx="1980000" cy="573088"/>
          </a:xfrm>
        </p:grpSpPr>
        <p:sp>
          <p:nvSpPr>
            <p:cNvPr id="1134" name="Google Shape;1134;p45"/>
            <p:cNvSpPr/>
            <p:nvPr/>
          </p:nvSpPr>
          <p:spPr>
            <a:xfrm>
              <a:off x="613134" y="3122614"/>
              <a:ext cx="1980000"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135" name="Google Shape;1135;p45"/>
            <p:cNvCxnSpPr>
              <a:stCxn id="1134" idx="0"/>
              <a:endCxn id="1134"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136" name="Google Shape;1136;p45"/>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137" name="Google Shape;1137;p45"/>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sp>
        <p:nvSpPr>
          <p:cNvPr id="1138" name="Google Shape;1138;p45"/>
          <p:cNvSpPr/>
          <p:nvPr/>
        </p:nvSpPr>
        <p:spPr>
          <a:xfrm>
            <a:off x="1626394" y="1743076"/>
            <a:ext cx="338138"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39" name="Google Shape;1139;p45"/>
          <p:cNvSpPr/>
          <p:nvPr/>
        </p:nvSpPr>
        <p:spPr>
          <a:xfrm>
            <a:off x="2007394" y="1743076"/>
            <a:ext cx="134541"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40" name="Google Shape;1140;p45"/>
          <p:cNvSpPr/>
          <p:nvPr/>
        </p:nvSpPr>
        <p:spPr>
          <a:xfrm>
            <a:off x="2497931" y="1743076"/>
            <a:ext cx="134541"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41" name="Google Shape;1141;p45"/>
          <p:cNvSpPr/>
          <p:nvPr/>
        </p:nvSpPr>
        <p:spPr>
          <a:xfrm>
            <a:off x="2184797" y="1743076"/>
            <a:ext cx="270272"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42" name="Google Shape;1142;p45"/>
          <p:cNvSpPr/>
          <p:nvPr/>
        </p:nvSpPr>
        <p:spPr>
          <a:xfrm>
            <a:off x="2921794" y="1743076"/>
            <a:ext cx="134541"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43" name="Google Shape;1143;p45"/>
          <p:cNvSpPr/>
          <p:nvPr/>
        </p:nvSpPr>
        <p:spPr>
          <a:xfrm>
            <a:off x="3286125" y="1743075"/>
            <a:ext cx="764400" cy="2691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44" name="Google Shape;1144;p45"/>
          <p:cNvSpPr/>
          <p:nvPr/>
        </p:nvSpPr>
        <p:spPr>
          <a:xfrm>
            <a:off x="4101573" y="1743075"/>
            <a:ext cx="203700" cy="2691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45" name="Google Shape;1145;p45"/>
          <p:cNvSpPr/>
          <p:nvPr/>
        </p:nvSpPr>
        <p:spPr>
          <a:xfrm>
            <a:off x="4343400" y="1743076"/>
            <a:ext cx="134541"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46" name="Google Shape;1146;p45"/>
          <p:cNvSpPr/>
          <p:nvPr/>
        </p:nvSpPr>
        <p:spPr>
          <a:xfrm>
            <a:off x="3113486" y="1743076"/>
            <a:ext cx="134540"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47" name="Google Shape;1147;p45"/>
          <p:cNvSpPr/>
          <p:nvPr/>
        </p:nvSpPr>
        <p:spPr>
          <a:xfrm>
            <a:off x="5031582" y="1743076"/>
            <a:ext cx="135731"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48" name="Google Shape;1148;p45"/>
          <p:cNvSpPr/>
          <p:nvPr/>
        </p:nvSpPr>
        <p:spPr>
          <a:xfrm>
            <a:off x="4604148" y="1743076"/>
            <a:ext cx="202406"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49" name="Google Shape;1149;p45"/>
          <p:cNvSpPr/>
          <p:nvPr/>
        </p:nvSpPr>
        <p:spPr>
          <a:xfrm>
            <a:off x="5641181" y="1743076"/>
            <a:ext cx="134541"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50" name="Google Shape;1150;p45"/>
          <p:cNvSpPr/>
          <p:nvPr/>
        </p:nvSpPr>
        <p:spPr>
          <a:xfrm>
            <a:off x="5392341" y="1743076"/>
            <a:ext cx="203596"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51" name="Google Shape;1151;p45"/>
          <p:cNvSpPr/>
          <p:nvPr/>
        </p:nvSpPr>
        <p:spPr>
          <a:xfrm>
            <a:off x="4851798" y="1743076"/>
            <a:ext cx="134540"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52" name="Google Shape;1152;p45"/>
          <p:cNvSpPr/>
          <p:nvPr/>
        </p:nvSpPr>
        <p:spPr>
          <a:xfrm>
            <a:off x="5212556" y="1743076"/>
            <a:ext cx="134541"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53" name="Google Shape;1153;p45"/>
          <p:cNvSpPr/>
          <p:nvPr/>
        </p:nvSpPr>
        <p:spPr>
          <a:xfrm>
            <a:off x="5820967" y="1743076"/>
            <a:ext cx="202406"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54" name="Google Shape;1154;p45"/>
          <p:cNvSpPr/>
          <p:nvPr/>
        </p:nvSpPr>
        <p:spPr>
          <a:xfrm>
            <a:off x="6396038" y="1743076"/>
            <a:ext cx="134541"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55" name="Google Shape;1155;p45"/>
          <p:cNvSpPr/>
          <p:nvPr/>
        </p:nvSpPr>
        <p:spPr>
          <a:xfrm>
            <a:off x="6942536" y="1743076"/>
            <a:ext cx="135731"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56" name="Google Shape;1156;p45"/>
          <p:cNvSpPr/>
          <p:nvPr/>
        </p:nvSpPr>
        <p:spPr>
          <a:xfrm>
            <a:off x="7115175" y="1743076"/>
            <a:ext cx="134541"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57" name="Google Shape;1157;p45"/>
          <p:cNvSpPr/>
          <p:nvPr/>
        </p:nvSpPr>
        <p:spPr>
          <a:xfrm>
            <a:off x="6087666" y="1743076"/>
            <a:ext cx="270272"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58" name="Google Shape;1158;p45"/>
          <p:cNvSpPr/>
          <p:nvPr/>
        </p:nvSpPr>
        <p:spPr>
          <a:xfrm>
            <a:off x="6567488" y="1743076"/>
            <a:ext cx="338138"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59" name="Google Shape;1159;p45"/>
          <p:cNvSpPr/>
          <p:nvPr/>
        </p:nvSpPr>
        <p:spPr>
          <a:xfrm>
            <a:off x="7337822" y="2037160"/>
            <a:ext cx="57150" cy="57150"/>
          </a:xfrm>
          <a:prstGeom prst="ellipse">
            <a:avLst/>
          </a:prstGeom>
          <a:gradFill>
            <a:gsLst>
              <a:gs pos="0">
                <a:srgbClr val="FFEFDC"/>
              </a:gs>
              <a:gs pos="64999">
                <a:srgbClr val="FFD7A9"/>
              </a:gs>
              <a:gs pos="100000">
                <a:srgbClr val="FFC984"/>
              </a:gs>
            </a:gsLst>
            <a:lin ang="5400000" scaled="0"/>
          </a:gradFill>
          <a:ln cap="flat" cmpd="sng" w="9525">
            <a:solidFill>
              <a:srgbClr val="E89308"/>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1160" name="Google Shape;1160;p45"/>
          <p:cNvSpPr/>
          <p:nvPr/>
        </p:nvSpPr>
        <p:spPr>
          <a:xfrm>
            <a:off x="6955631" y="2037160"/>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161" name="Google Shape;1161;p45"/>
          <p:cNvSpPr/>
          <p:nvPr/>
        </p:nvSpPr>
        <p:spPr>
          <a:xfrm>
            <a:off x="7287817" y="1743076"/>
            <a:ext cx="202406"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62" name="Google Shape;1162;p45"/>
          <p:cNvSpPr/>
          <p:nvPr/>
        </p:nvSpPr>
        <p:spPr>
          <a:xfrm>
            <a:off x="2676526" y="1743076"/>
            <a:ext cx="202406" cy="269081"/>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163" name="Google Shape;1163;p45"/>
          <p:cNvSpPr/>
          <p:nvPr/>
        </p:nvSpPr>
        <p:spPr>
          <a:xfrm>
            <a:off x="3613547" y="2037160"/>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164" name="Google Shape;1164;p45"/>
          <p:cNvSpPr/>
          <p:nvPr/>
        </p:nvSpPr>
        <p:spPr>
          <a:xfrm>
            <a:off x="3257550" y="2037160"/>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165" name="Google Shape;1165;p45"/>
          <p:cNvSpPr txBox="1"/>
          <p:nvPr/>
        </p:nvSpPr>
        <p:spPr>
          <a:xfrm>
            <a:off x="5429250" y="2119301"/>
            <a:ext cx="2157000" cy="3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008000"/>
                </a:solidFill>
                <a:latin typeface="Arial"/>
                <a:ea typeface="Arial"/>
                <a:cs typeface="Arial"/>
                <a:sym typeface="Arial"/>
              </a:rPr>
              <a:t>✓</a:t>
            </a:r>
            <a:r>
              <a:rPr lang="en" sz="1200">
                <a:solidFill>
                  <a:schemeClr val="lt1"/>
                </a:solidFill>
                <a:latin typeface="Arial"/>
                <a:ea typeface="Arial"/>
                <a:cs typeface="Arial"/>
                <a:sym typeface="Arial"/>
              </a:rPr>
              <a:t> </a:t>
            </a:r>
            <a:r>
              <a:rPr lang="en" sz="1200">
                <a:solidFill>
                  <a:schemeClr val="lt1"/>
                </a:solidFill>
                <a:latin typeface="Verdana"/>
                <a:ea typeface="Verdana"/>
                <a:cs typeface="Verdana"/>
                <a:sym typeface="Verdana"/>
              </a:rPr>
              <a:t>Most objects are small</a:t>
            </a:r>
            <a:endParaRPr sz="1200"/>
          </a:p>
        </p:txBody>
      </p:sp>
      <p:sp>
        <p:nvSpPr>
          <p:cNvPr id="1166" name="Google Shape;1166;p45"/>
          <p:cNvSpPr txBox="1"/>
          <p:nvPr/>
        </p:nvSpPr>
        <p:spPr>
          <a:xfrm>
            <a:off x="1543050" y="2122885"/>
            <a:ext cx="3707987"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Verdana"/>
                <a:ea typeface="Verdana"/>
                <a:cs typeface="Verdana"/>
                <a:sym typeface="Verdana"/>
              </a:rPr>
              <a:t> Small objects implicitly mark next line</a:t>
            </a:r>
            <a:endParaRPr sz="1200"/>
          </a:p>
        </p:txBody>
      </p:sp>
      <p:sp>
        <p:nvSpPr>
          <p:cNvPr id="1167" name="Google Shape;1167;p45"/>
          <p:cNvSpPr txBox="1"/>
          <p:nvPr/>
        </p:nvSpPr>
        <p:spPr>
          <a:xfrm>
            <a:off x="5429238" y="2290354"/>
            <a:ext cx="2368200" cy="3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008000"/>
                </a:solidFill>
                <a:latin typeface="Arial"/>
                <a:ea typeface="Arial"/>
                <a:cs typeface="Arial"/>
                <a:sym typeface="Arial"/>
              </a:rPr>
              <a:t>✓</a:t>
            </a:r>
            <a:r>
              <a:rPr lang="en" sz="1200">
                <a:solidFill>
                  <a:schemeClr val="lt1"/>
                </a:solidFill>
                <a:latin typeface="Arial"/>
                <a:ea typeface="Arial"/>
                <a:cs typeface="Arial"/>
                <a:sym typeface="Arial"/>
              </a:rPr>
              <a:t> </a:t>
            </a:r>
            <a:r>
              <a:rPr lang="en" sz="1200">
                <a:solidFill>
                  <a:schemeClr val="lt1"/>
                </a:solidFill>
                <a:latin typeface="Verdana"/>
                <a:ea typeface="Verdana"/>
                <a:cs typeface="Verdana"/>
                <a:sym typeface="Verdana"/>
              </a:rPr>
              <a:t>V. Fast common case</a:t>
            </a:r>
            <a:endParaRPr sz="1200"/>
          </a:p>
        </p:txBody>
      </p:sp>
      <p:sp>
        <p:nvSpPr>
          <p:cNvPr id="1168" name="Google Shape;1168;p45"/>
          <p:cNvSpPr txBox="1"/>
          <p:nvPr/>
        </p:nvSpPr>
        <p:spPr>
          <a:xfrm>
            <a:off x="1543051" y="2294335"/>
            <a:ext cx="3192220"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Verdana"/>
                <a:ea typeface="Verdana"/>
                <a:cs typeface="Verdana"/>
                <a:sym typeface="Verdana"/>
              </a:rPr>
              <a:t> Large objects mark lines exactly</a:t>
            </a:r>
            <a:endParaRPr sz="1200"/>
          </a:p>
        </p:txBody>
      </p:sp>
      <p:grpSp>
        <p:nvGrpSpPr>
          <p:cNvPr id="1169" name="Google Shape;1169;p45"/>
          <p:cNvGrpSpPr/>
          <p:nvPr/>
        </p:nvGrpSpPr>
        <p:grpSpPr>
          <a:xfrm>
            <a:off x="5990036" y="2114253"/>
            <a:ext cx="1668065" cy="449163"/>
            <a:chOff x="6463114" y="2819479"/>
            <a:chExt cx="2223686" cy="597853"/>
          </a:xfrm>
        </p:grpSpPr>
        <p:sp>
          <p:nvSpPr>
            <p:cNvPr id="1170" name="Google Shape;1170;p45"/>
            <p:cNvSpPr/>
            <p:nvPr/>
          </p:nvSpPr>
          <p:spPr>
            <a:xfrm rot="2309654">
              <a:off x="8053502" y="2857909"/>
              <a:ext cx="203163" cy="228206"/>
            </a:xfrm>
            <a:prstGeom prst="upArrow">
              <a:avLst>
                <a:gd fmla="val 50000" name="adj1"/>
                <a:gd fmla="val 50001" name="adj2"/>
              </a:avLst>
            </a:prstGeom>
            <a:gradFill>
              <a:gsLst>
                <a:gs pos="0">
                  <a:srgbClr val="FFEFDC"/>
                </a:gs>
                <a:gs pos="64999">
                  <a:srgbClr val="FFD7A9"/>
                </a:gs>
                <a:gs pos="100000">
                  <a:srgbClr val="FFC984"/>
                </a:gs>
              </a:gsLst>
              <a:lin ang="5400000" scaled="0"/>
            </a:gradFill>
            <a:ln cap="flat" cmpd="sng" w="9525">
              <a:solidFill>
                <a:srgbClr val="E89308"/>
              </a:solidFill>
              <a:prstDash val="solid"/>
              <a:miter lim="800000"/>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1171" name="Google Shape;1171;p45"/>
            <p:cNvSpPr txBox="1"/>
            <p:nvPr/>
          </p:nvSpPr>
          <p:spPr>
            <a:xfrm>
              <a:off x="6463114" y="3048000"/>
              <a:ext cx="2223686"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Implicit line mark</a:t>
              </a:r>
              <a:endParaRPr sz="1300"/>
            </a:p>
          </p:txBody>
        </p:sp>
      </p:grpSp>
      <p:grpSp>
        <p:nvGrpSpPr>
          <p:cNvPr id="1172" name="Google Shape;1172;p45"/>
          <p:cNvGrpSpPr/>
          <p:nvPr/>
        </p:nvGrpSpPr>
        <p:grpSpPr>
          <a:xfrm>
            <a:off x="5772151" y="2114250"/>
            <a:ext cx="1197572" cy="289622"/>
            <a:chOff x="6172200" y="2819283"/>
            <a:chExt cx="1596929" cy="385583"/>
          </a:xfrm>
        </p:grpSpPr>
        <p:sp>
          <p:nvSpPr>
            <p:cNvPr id="1173" name="Google Shape;1173;p45"/>
            <p:cNvSpPr/>
            <p:nvPr/>
          </p:nvSpPr>
          <p:spPr>
            <a:xfrm rot="2309654">
              <a:off x="7516954" y="2857726"/>
              <a:ext cx="203221" cy="228256"/>
            </a:xfrm>
            <a:prstGeom prst="upArrow">
              <a:avLst>
                <a:gd fmla="val 50000" name="adj1"/>
                <a:gd fmla="val 49998" name="adj2"/>
              </a:avLst>
            </a:prstGeom>
            <a:gradFill>
              <a:gsLst>
                <a:gs pos="0">
                  <a:srgbClr val="B4F0A1"/>
                </a:gs>
                <a:gs pos="100000">
                  <a:srgbClr val="51A91A"/>
                </a:gs>
              </a:gsLst>
              <a:lin ang="5400000" scaled="0"/>
            </a:gradFill>
            <a:ln cap="flat" cmpd="sng" w="9525">
              <a:solidFill>
                <a:srgbClr val="529827"/>
              </a:solidFill>
              <a:prstDash val="solid"/>
              <a:miter lim="800000"/>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174" name="Google Shape;1174;p45"/>
            <p:cNvSpPr txBox="1"/>
            <p:nvPr/>
          </p:nvSpPr>
          <p:spPr>
            <a:xfrm>
              <a:off x="6172200" y="2835534"/>
              <a:ext cx="1339504"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Line mark</a:t>
              </a:r>
              <a:endParaRPr sz="1300"/>
            </a:p>
          </p:txBody>
        </p:sp>
      </p:grpSp>
      <p:grpSp>
        <p:nvGrpSpPr>
          <p:cNvPr id="1175" name="Google Shape;1175;p45"/>
          <p:cNvGrpSpPr/>
          <p:nvPr/>
        </p:nvGrpSpPr>
        <p:grpSpPr>
          <a:xfrm>
            <a:off x="1545432" y="2914650"/>
            <a:ext cx="6055519" cy="1428750"/>
            <a:chOff x="535800" y="4114800"/>
            <a:chExt cx="8074800" cy="1905000"/>
          </a:xfrm>
        </p:grpSpPr>
        <p:grpSp>
          <p:nvGrpSpPr>
            <p:cNvPr id="1176" name="Google Shape;1176;p45"/>
            <p:cNvGrpSpPr/>
            <p:nvPr/>
          </p:nvGrpSpPr>
          <p:grpSpPr>
            <a:xfrm>
              <a:off x="535800" y="4114800"/>
              <a:ext cx="8074800" cy="1905000"/>
              <a:chOff x="534600" y="4724400"/>
              <a:chExt cx="8074800" cy="1465548"/>
            </a:xfrm>
          </p:grpSpPr>
          <p:sp>
            <p:nvSpPr>
              <p:cNvPr id="1177" name="Google Shape;1177;p45"/>
              <p:cNvSpPr/>
              <p:nvPr/>
            </p:nvSpPr>
            <p:spPr>
              <a:xfrm>
                <a:off x="534600" y="4770809"/>
                <a:ext cx="8074800" cy="1419139"/>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178" name="Google Shape;1178;p45"/>
              <p:cNvSpPr txBox="1"/>
              <p:nvPr/>
            </p:nvSpPr>
            <p:spPr>
              <a:xfrm>
                <a:off x="3204006" y="4724400"/>
                <a:ext cx="2733703" cy="2841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300">
                    <a:solidFill>
                      <a:schemeClr val="lt1"/>
                    </a:solidFill>
                    <a:latin typeface="Verdana"/>
                    <a:ea typeface="Verdana"/>
                    <a:cs typeface="Verdana"/>
                    <a:sym typeface="Verdana"/>
                  </a:rPr>
                  <a:t>Overflow Allocation</a:t>
                </a:r>
                <a:endParaRPr sz="1300"/>
              </a:p>
            </p:txBody>
          </p:sp>
        </p:grpSp>
        <p:grpSp>
          <p:nvGrpSpPr>
            <p:cNvPr id="1179" name="Google Shape;1179;p45"/>
            <p:cNvGrpSpPr/>
            <p:nvPr/>
          </p:nvGrpSpPr>
          <p:grpSpPr>
            <a:xfrm>
              <a:off x="608832" y="4532313"/>
              <a:ext cx="7919210" cy="573089"/>
              <a:chOff x="608832" y="4532313"/>
              <a:chExt cx="7919210" cy="573089"/>
            </a:xfrm>
          </p:grpSpPr>
          <p:grpSp>
            <p:nvGrpSpPr>
              <p:cNvPr id="1180" name="Google Shape;1180;p45"/>
              <p:cNvGrpSpPr/>
              <p:nvPr/>
            </p:nvGrpSpPr>
            <p:grpSpPr>
              <a:xfrm>
                <a:off x="608832" y="4532313"/>
                <a:ext cx="1973452" cy="573089"/>
                <a:chOff x="612366" y="3122613"/>
                <a:chExt cx="1973452" cy="573089"/>
              </a:xfrm>
            </p:grpSpPr>
            <p:sp>
              <p:nvSpPr>
                <p:cNvPr id="1181" name="Google Shape;1181;p45"/>
                <p:cNvSpPr/>
                <p:nvPr/>
              </p:nvSpPr>
              <p:spPr>
                <a:xfrm>
                  <a:off x="612366" y="3122613"/>
                  <a:ext cx="1973452"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182" name="Google Shape;1182;p45"/>
                <p:cNvCxnSpPr>
                  <a:stCxn id="1181" idx="0"/>
                  <a:endCxn id="1181" idx="2"/>
                </p:cNvCxnSpPr>
                <p:nvPr/>
              </p:nvCxnSpPr>
              <p:spPr>
                <a:xfrm>
                  <a:off x="1599092" y="3122613"/>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183" name="Google Shape;1183;p45"/>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184" name="Google Shape;1184;p45"/>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1185" name="Google Shape;1185;p45"/>
              <p:cNvGrpSpPr/>
              <p:nvPr/>
            </p:nvGrpSpPr>
            <p:grpSpPr>
              <a:xfrm>
                <a:off x="4568437" y="4532313"/>
                <a:ext cx="1979803" cy="573089"/>
                <a:chOff x="613453" y="3122613"/>
                <a:chExt cx="1979803" cy="573089"/>
              </a:xfrm>
            </p:grpSpPr>
            <p:sp>
              <p:nvSpPr>
                <p:cNvPr id="1186" name="Google Shape;1186;p45"/>
                <p:cNvSpPr/>
                <p:nvPr/>
              </p:nvSpPr>
              <p:spPr>
                <a:xfrm>
                  <a:off x="613453" y="3122613"/>
                  <a:ext cx="1979803"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187" name="Google Shape;1187;p45"/>
                <p:cNvCxnSpPr>
                  <a:stCxn id="1186" idx="0"/>
                  <a:endCxn id="1186" idx="2"/>
                </p:cNvCxnSpPr>
                <p:nvPr/>
              </p:nvCxnSpPr>
              <p:spPr>
                <a:xfrm>
                  <a:off x="1603354" y="3122613"/>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188" name="Google Shape;1188;p45"/>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189" name="Google Shape;1189;p45"/>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1190" name="Google Shape;1190;p45"/>
              <p:cNvGrpSpPr/>
              <p:nvPr/>
            </p:nvGrpSpPr>
            <p:grpSpPr>
              <a:xfrm>
                <a:off x="2588635" y="4532313"/>
                <a:ext cx="1979802" cy="573089"/>
                <a:chOff x="612910" y="3122613"/>
                <a:chExt cx="1979802" cy="573089"/>
              </a:xfrm>
            </p:grpSpPr>
            <p:sp>
              <p:nvSpPr>
                <p:cNvPr id="1191" name="Google Shape;1191;p45"/>
                <p:cNvSpPr/>
                <p:nvPr/>
              </p:nvSpPr>
              <p:spPr>
                <a:xfrm>
                  <a:off x="612910" y="3122613"/>
                  <a:ext cx="1979802"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192" name="Google Shape;1192;p45"/>
                <p:cNvCxnSpPr>
                  <a:stCxn id="1191" idx="0"/>
                  <a:endCxn id="1191" idx="2"/>
                </p:cNvCxnSpPr>
                <p:nvPr/>
              </p:nvCxnSpPr>
              <p:spPr>
                <a:xfrm>
                  <a:off x="1602811" y="3122613"/>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193" name="Google Shape;1193;p45"/>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194" name="Google Shape;1194;p45"/>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grpSp>
            <p:nvGrpSpPr>
              <p:cNvPr id="1195" name="Google Shape;1195;p45"/>
              <p:cNvGrpSpPr/>
              <p:nvPr/>
            </p:nvGrpSpPr>
            <p:grpSpPr>
              <a:xfrm>
                <a:off x="6554591" y="4532313"/>
                <a:ext cx="1973451" cy="573089"/>
                <a:chOff x="620349" y="3122613"/>
                <a:chExt cx="1973451" cy="573089"/>
              </a:xfrm>
            </p:grpSpPr>
            <p:sp>
              <p:nvSpPr>
                <p:cNvPr id="1196" name="Google Shape;1196;p45"/>
                <p:cNvSpPr/>
                <p:nvPr/>
              </p:nvSpPr>
              <p:spPr>
                <a:xfrm>
                  <a:off x="620349" y="3122613"/>
                  <a:ext cx="1973451"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197" name="Google Shape;1197;p45"/>
                <p:cNvCxnSpPr>
                  <a:stCxn id="1196" idx="0"/>
                  <a:endCxn id="1196" idx="2"/>
                </p:cNvCxnSpPr>
                <p:nvPr/>
              </p:nvCxnSpPr>
              <p:spPr>
                <a:xfrm>
                  <a:off x="1607075" y="3122613"/>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198" name="Google Shape;1198;p45"/>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199" name="Google Shape;1199;p45"/>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sp>
            <p:nvSpPr>
              <p:cNvPr id="1200" name="Google Shape;1200;p45"/>
              <p:cNvSpPr/>
              <p:nvPr/>
            </p:nvSpPr>
            <p:spPr>
              <a:xfrm>
                <a:off x="643760" y="4610100"/>
                <a:ext cx="450893"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01" name="Google Shape;1201;p45"/>
              <p:cNvSpPr/>
              <p:nvPr/>
            </p:nvSpPr>
            <p:spPr>
              <a:xfrm>
                <a:off x="1675734" y="4610100"/>
                <a:ext cx="360398"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02" name="Google Shape;1202;p45"/>
              <p:cNvSpPr/>
              <p:nvPr/>
            </p:nvSpPr>
            <p:spPr>
              <a:xfrm>
                <a:off x="4036574" y="4610100"/>
                <a:ext cx="180992"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03" name="Google Shape;1203;p45"/>
              <p:cNvSpPr/>
              <p:nvPr/>
            </p:nvSpPr>
            <p:spPr>
              <a:xfrm>
                <a:off x="3626960" y="4610100"/>
                <a:ext cx="360397"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04" name="Google Shape;1204;p45"/>
              <p:cNvSpPr/>
              <p:nvPr/>
            </p:nvSpPr>
            <p:spPr>
              <a:xfrm>
                <a:off x="4266783" y="4610100"/>
                <a:ext cx="179405"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05" name="Google Shape;1205;p45"/>
              <p:cNvSpPr/>
              <p:nvPr/>
            </p:nvSpPr>
            <p:spPr>
              <a:xfrm>
                <a:off x="2626739" y="4610100"/>
                <a:ext cx="180992"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06" name="Google Shape;1206;p45"/>
              <p:cNvSpPr/>
              <p:nvPr/>
            </p:nvSpPr>
            <p:spPr>
              <a:xfrm>
                <a:off x="5997324" y="4610100"/>
                <a:ext cx="179405"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07" name="Google Shape;1207;p45"/>
              <p:cNvSpPr/>
              <p:nvPr/>
            </p:nvSpPr>
            <p:spPr>
              <a:xfrm>
                <a:off x="5667092" y="4610100"/>
                <a:ext cx="269901"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08" name="Google Shape;1208;p45"/>
              <p:cNvSpPr/>
              <p:nvPr/>
            </p:nvSpPr>
            <p:spPr>
              <a:xfrm>
                <a:off x="4876442" y="4610100"/>
                <a:ext cx="180992"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09" name="Google Shape;1209;p45"/>
              <p:cNvSpPr/>
              <p:nvPr/>
            </p:nvSpPr>
            <p:spPr>
              <a:xfrm>
                <a:off x="4647820" y="4610100"/>
                <a:ext cx="180992"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10" name="Google Shape;1210;p45"/>
              <p:cNvSpPr/>
              <p:nvPr/>
            </p:nvSpPr>
            <p:spPr>
              <a:xfrm>
                <a:off x="6237060" y="4610100"/>
                <a:ext cx="269901"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11" name="Google Shape;1211;p45"/>
              <p:cNvSpPr/>
              <p:nvPr/>
            </p:nvSpPr>
            <p:spPr>
              <a:xfrm>
                <a:off x="7734216" y="4610100"/>
                <a:ext cx="179405"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12" name="Google Shape;1212;p45"/>
              <p:cNvSpPr/>
              <p:nvPr/>
            </p:nvSpPr>
            <p:spPr>
              <a:xfrm>
                <a:off x="7962838" y="4610100"/>
                <a:ext cx="180992"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13" name="Google Shape;1213;p45"/>
              <p:cNvSpPr/>
              <p:nvPr/>
            </p:nvSpPr>
            <p:spPr>
              <a:xfrm>
                <a:off x="6594281" y="4610100"/>
                <a:ext cx="358809"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14" name="Google Shape;1214;p45"/>
              <p:cNvSpPr/>
              <p:nvPr/>
            </p:nvSpPr>
            <p:spPr>
              <a:xfrm>
                <a:off x="8193048" y="4610100"/>
                <a:ext cx="269901" cy="358775"/>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sp>
        <p:nvSpPr>
          <p:cNvPr id="1215" name="Google Shape;1215;p45"/>
          <p:cNvSpPr txBox="1"/>
          <p:nvPr/>
        </p:nvSpPr>
        <p:spPr>
          <a:xfrm>
            <a:off x="1543051" y="3665935"/>
            <a:ext cx="4289251"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Verdana"/>
                <a:ea typeface="Verdana"/>
                <a:cs typeface="Verdana"/>
                <a:sym typeface="Verdana"/>
              </a:rPr>
              <a:t> Multi-line objects may skip many small holes</a:t>
            </a:r>
            <a:endParaRPr sz="1200"/>
          </a:p>
        </p:txBody>
      </p:sp>
      <p:sp>
        <p:nvSpPr>
          <p:cNvPr id="1216" name="Google Shape;1216;p45"/>
          <p:cNvSpPr txBox="1"/>
          <p:nvPr/>
        </p:nvSpPr>
        <p:spPr>
          <a:xfrm>
            <a:off x="1543050" y="3837385"/>
            <a:ext cx="3544143"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lt1"/>
                </a:solidFill>
                <a:latin typeface="Verdana"/>
                <a:ea typeface="Verdana"/>
                <a:cs typeface="Verdana"/>
                <a:sym typeface="Verdana"/>
              </a:rPr>
              <a:t> Overflow allocation (used on failure)</a:t>
            </a:r>
            <a:endParaRPr sz="1200"/>
          </a:p>
        </p:txBody>
      </p:sp>
      <p:sp>
        <p:nvSpPr>
          <p:cNvPr id="1217" name="Google Shape;1217;p45"/>
          <p:cNvSpPr/>
          <p:nvPr/>
        </p:nvSpPr>
        <p:spPr>
          <a:xfrm>
            <a:off x="3453678" y="3285532"/>
            <a:ext cx="540000" cy="2700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1218" name="Google Shape;1218;p45"/>
          <p:cNvSpPr/>
          <p:nvPr/>
        </p:nvSpPr>
        <p:spPr>
          <a:xfrm>
            <a:off x="1964146" y="3285532"/>
            <a:ext cx="540000" cy="2700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1219" name="Google Shape;1219;p45"/>
          <p:cNvSpPr/>
          <p:nvPr/>
        </p:nvSpPr>
        <p:spPr>
          <a:xfrm>
            <a:off x="4935600" y="3285532"/>
            <a:ext cx="540000" cy="2700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1220" name="Google Shape;1220;p45"/>
          <p:cNvSpPr/>
          <p:nvPr/>
        </p:nvSpPr>
        <p:spPr>
          <a:xfrm>
            <a:off x="6395459" y="3285532"/>
            <a:ext cx="540000" cy="2700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grpSp>
        <p:nvGrpSpPr>
          <p:cNvPr id="1221" name="Google Shape;1221;p45"/>
          <p:cNvGrpSpPr/>
          <p:nvPr/>
        </p:nvGrpSpPr>
        <p:grpSpPr>
          <a:xfrm>
            <a:off x="6057901" y="3742136"/>
            <a:ext cx="1484710" cy="429816"/>
            <a:chOff x="613134" y="3122614"/>
            <a:chExt cx="1980000" cy="573088"/>
          </a:xfrm>
        </p:grpSpPr>
        <p:sp>
          <p:nvSpPr>
            <p:cNvPr id="1222" name="Google Shape;1222;p45"/>
            <p:cNvSpPr/>
            <p:nvPr/>
          </p:nvSpPr>
          <p:spPr>
            <a:xfrm>
              <a:off x="613134" y="3122614"/>
              <a:ext cx="1980000" cy="571500"/>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cxnSp>
          <p:nvCxnSpPr>
            <p:cNvPr id="1223" name="Google Shape;1223;p45"/>
            <p:cNvCxnSpPr>
              <a:stCxn id="1222" idx="0"/>
              <a:endCxn id="1222" idx="2"/>
            </p:cNvCxnSpPr>
            <p:nvPr/>
          </p:nvCxnSpPr>
          <p:spPr>
            <a:xfrm>
              <a:off x="1603134" y="3122614"/>
              <a:ext cx="0" cy="571500"/>
            </a:xfrm>
            <a:prstGeom prst="straightConnector1">
              <a:avLst/>
            </a:prstGeom>
            <a:noFill/>
            <a:ln cap="flat" cmpd="sng" w="9525">
              <a:solidFill>
                <a:srgbClr val="529827"/>
              </a:solidFill>
              <a:prstDash val="solid"/>
              <a:round/>
              <a:headEnd len="med" w="med" type="none"/>
              <a:tailEnd len="med" w="med" type="none"/>
            </a:ln>
          </p:spPr>
        </p:cxnSp>
        <p:cxnSp>
          <p:nvCxnSpPr>
            <p:cNvPr id="1224" name="Google Shape;1224;p45"/>
            <p:cNvCxnSpPr/>
            <p:nvPr/>
          </p:nvCxnSpPr>
          <p:spPr>
            <a:xfrm flipH="1" rot="-5400000">
              <a:off x="818238" y="3408758"/>
              <a:ext cx="572293" cy="1588"/>
            </a:xfrm>
            <a:prstGeom prst="straightConnector1">
              <a:avLst/>
            </a:prstGeom>
            <a:noFill/>
            <a:ln cap="flat" cmpd="sng" w="9525">
              <a:solidFill>
                <a:srgbClr val="529827"/>
              </a:solidFill>
              <a:prstDash val="solid"/>
              <a:round/>
              <a:headEnd len="med" w="med" type="none"/>
              <a:tailEnd len="med" w="med" type="none"/>
            </a:ln>
          </p:spPr>
        </p:cxnSp>
        <p:cxnSp>
          <p:nvCxnSpPr>
            <p:cNvPr id="1225" name="Google Shape;1225;p45"/>
            <p:cNvCxnSpPr/>
            <p:nvPr/>
          </p:nvCxnSpPr>
          <p:spPr>
            <a:xfrm flipH="1" rot="-5400000">
              <a:off x="1803998" y="3408761"/>
              <a:ext cx="572293" cy="1588"/>
            </a:xfrm>
            <a:prstGeom prst="straightConnector1">
              <a:avLst/>
            </a:prstGeom>
            <a:noFill/>
            <a:ln cap="flat" cmpd="sng" w="9525">
              <a:solidFill>
                <a:srgbClr val="529827"/>
              </a:solidFill>
              <a:prstDash val="solid"/>
              <a:round/>
              <a:headEnd len="med" w="med" type="none"/>
              <a:tailEnd len="med" w="med" type="none"/>
            </a:ln>
          </p:spPr>
        </p:cxnSp>
      </p:grpSp>
      <p:sp>
        <p:nvSpPr>
          <p:cNvPr id="1226" name="Google Shape;1226;p45"/>
          <p:cNvSpPr/>
          <p:nvPr/>
        </p:nvSpPr>
        <p:spPr>
          <a:xfrm>
            <a:off x="6057901" y="3808811"/>
            <a:ext cx="540544"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27" name="Google Shape;1227;p45"/>
          <p:cNvSpPr/>
          <p:nvPr/>
        </p:nvSpPr>
        <p:spPr>
          <a:xfrm>
            <a:off x="2707362" y="3285532"/>
            <a:ext cx="540000" cy="2700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grpSp>
        <p:nvGrpSpPr>
          <p:cNvPr id="1228" name="Google Shape;1228;p45"/>
          <p:cNvGrpSpPr/>
          <p:nvPr/>
        </p:nvGrpSpPr>
        <p:grpSpPr>
          <a:xfrm>
            <a:off x="1543051" y="4064071"/>
            <a:ext cx="4678154" cy="346254"/>
            <a:chOff x="533400" y="5647721"/>
            <a:chExt cx="6237917" cy="462019"/>
          </a:xfrm>
        </p:grpSpPr>
        <p:sp>
          <p:nvSpPr>
            <p:cNvPr id="1229" name="Google Shape;1229;p45"/>
            <p:cNvSpPr txBox="1"/>
            <p:nvPr/>
          </p:nvSpPr>
          <p:spPr>
            <a:xfrm>
              <a:off x="533400" y="5647740"/>
              <a:ext cx="3652200" cy="462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008000"/>
                  </a:solidFill>
                  <a:latin typeface="Arial"/>
                  <a:ea typeface="Arial"/>
                  <a:cs typeface="Arial"/>
                  <a:sym typeface="Arial"/>
                </a:rPr>
                <a:t>✓</a:t>
              </a:r>
              <a:r>
                <a:rPr lang="en" sz="1200">
                  <a:solidFill>
                    <a:schemeClr val="lt1"/>
                  </a:solidFill>
                  <a:latin typeface="Arial"/>
                  <a:ea typeface="Arial"/>
                  <a:cs typeface="Arial"/>
                  <a:sym typeface="Arial"/>
                </a:rPr>
                <a:t> </a:t>
              </a:r>
              <a:r>
                <a:rPr lang="en" sz="1200">
                  <a:solidFill>
                    <a:schemeClr val="lt1"/>
                  </a:solidFill>
                  <a:latin typeface="Verdana"/>
                  <a:ea typeface="Verdana"/>
                  <a:cs typeface="Verdana"/>
                  <a:sym typeface="Verdana"/>
                </a:rPr>
                <a:t>Large objects uncommon</a:t>
              </a:r>
              <a:endParaRPr sz="1200"/>
            </a:p>
          </p:txBody>
        </p:sp>
        <p:sp>
          <p:nvSpPr>
            <p:cNvPr id="1230" name="Google Shape;1230;p45"/>
            <p:cNvSpPr txBox="1"/>
            <p:nvPr/>
          </p:nvSpPr>
          <p:spPr>
            <a:xfrm>
              <a:off x="3779117" y="5647721"/>
              <a:ext cx="2992200" cy="462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008000"/>
                  </a:solidFill>
                  <a:latin typeface="Arial"/>
                  <a:ea typeface="Arial"/>
                  <a:cs typeface="Arial"/>
                  <a:sym typeface="Arial"/>
                </a:rPr>
                <a:t>✓</a:t>
              </a:r>
              <a:r>
                <a:rPr lang="en" sz="1200">
                  <a:solidFill>
                    <a:schemeClr val="lt1"/>
                  </a:solidFill>
                  <a:latin typeface="Arial"/>
                  <a:ea typeface="Arial"/>
                  <a:cs typeface="Arial"/>
                  <a:sym typeface="Arial"/>
                </a:rPr>
                <a:t> </a:t>
              </a:r>
              <a:r>
                <a:rPr lang="en" sz="1200">
                  <a:solidFill>
                    <a:schemeClr val="lt1"/>
                  </a:solidFill>
                  <a:latin typeface="Verdana"/>
                  <a:ea typeface="Verdana"/>
                  <a:cs typeface="Verdana"/>
                  <a:sym typeface="Verdana"/>
                </a:rPr>
                <a:t>V. effective solution</a:t>
              </a:r>
              <a:endParaRPr sz="1200"/>
            </a:p>
          </p:txBody>
        </p:sp>
      </p:grpSp>
      <p:sp>
        <p:nvSpPr>
          <p:cNvPr id="1231" name="Google Shape;1231;p45"/>
          <p:cNvSpPr/>
          <p:nvPr/>
        </p:nvSpPr>
        <p:spPr>
          <a:xfrm>
            <a:off x="7115175" y="1743076"/>
            <a:ext cx="134541" cy="26908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32" name="Google Shape;1232;p45"/>
          <p:cNvSpPr/>
          <p:nvPr/>
        </p:nvSpPr>
        <p:spPr>
          <a:xfrm>
            <a:off x="3292225" y="1736525"/>
            <a:ext cx="764400" cy="269100"/>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1233" name="Google Shape;1233;p45"/>
          <p:cNvSpPr/>
          <p:nvPr/>
        </p:nvSpPr>
        <p:spPr>
          <a:xfrm>
            <a:off x="7131844" y="1765697"/>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234" name="Google Shape;1234;p45"/>
          <p:cNvSpPr/>
          <p:nvPr/>
        </p:nvSpPr>
        <p:spPr>
          <a:xfrm>
            <a:off x="3311128" y="1765697"/>
            <a:ext cx="57000" cy="5700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1235" name="Google Shape;1235;p45"/>
          <p:cNvSpPr txBox="1"/>
          <p:nvPr/>
        </p:nvSpPr>
        <p:spPr>
          <a:xfrm>
            <a:off x="6641307" y="3640931"/>
            <a:ext cx="523220" cy="530915"/>
          </a:xfrm>
          <a:prstGeom prst="rect">
            <a:avLst/>
          </a:prstGeom>
          <a:noFill/>
          <a:ln>
            <a:noFill/>
          </a:ln>
          <a:effectLst>
            <a:outerShdw blurRad="50800" rotWithShape="0" algn="br" dir="2700000" dist="38100">
              <a:srgbClr val="808080">
                <a:alpha val="42745"/>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rPr lang="en" sz="3000">
                <a:solidFill>
                  <a:srgbClr val="008000"/>
                </a:solidFill>
                <a:latin typeface="Arial"/>
                <a:ea typeface="Arial"/>
                <a:cs typeface="Arial"/>
                <a:sym typeface="Arial"/>
              </a:rPr>
              <a:t>✓</a:t>
            </a:r>
            <a:endParaRPr sz="3000">
              <a:solidFill>
                <a:srgbClr val="008000"/>
              </a:solidFill>
              <a:latin typeface="Verdana"/>
              <a:ea typeface="Verdana"/>
              <a:cs typeface="Verdana"/>
              <a:sym typeface="Verdana"/>
            </a:endParaRPr>
          </a:p>
        </p:txBody>
      </p:sp>
      <p:sp>
        <p:nvSpPr>
          <p:cNvPr id="1236" name="Google Shape;1236;p45"/>
          <p:cNvSpPr/>
          <p:nvPr/>
        </p:nvSpPr>
        <p:spPr>
          <a:xfrm>
            <a:off x="3993675" y="2035750"/>
            <a:ext cx="57000" cy="57000"/>
          </a:xfrm>
          <a:prstGeom prst="ellipse">
            <a:avLst/>
          </a:prstGeom>
          <a:gradFill>
            <a:gsLst>
              <a:gs pos="0">
                <a:srgbClr val="B4F0A1"/>
              </a:gs>
              <a:gs pos="100000">
                <a:srgbClr val="51A91A"/>
              </a:gs>
            </a:gsLst>
            <a:lin ang="5400012" scaled="0"/>
          </a:gradFill>
          <a:ln cap="flat" cmpd="sng" w="9525">
            <a:solidFill>
              <a:srgbClr val="529827"/>
            </a:solidFill>
            <a:prstDash val="solid"/>
            <a:round/>
            <a:headEnd len="sm" w="sm" type="none"/>
            <a:tailEnd len="sm" w="sm" type="none"/>
          </a:ln>
          <a:effectLst>
            <a:outerShdw blurRad="40000" rotWithShape="0" dir="5400000" dist="23000">
              <a:srgbClr val="808080">
                <a:alpha val="349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166"/>
                                        </p:tgtEl>
                                        <p:attrNameLst>
                                          <p:attrName>style.visibility</p:attrName>
                                        </p:attrNameLst>
                                      </p:cBhvr>
                                      <p:to>
                                        <p:strVal val="visible"/>
                                      </p:to>
                                    </p:set>
                                    <p:animEffect filter="fade" transition="in">
                                      <p:cBhvr>
                                        <p:cTn dur="1000"/>
                                        <p:tgtEl>
                                          <p:spTgt spid="1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168"/>
                                        </p:tgtEl>
                                        <p:attrNameLst>
                                          <p:attrName>style.visibility</p:attrName>
                                        </p:attrNameLst>
                                      </p:cBhvr>
                                      <p:to>
                                        <p:strVal val="visible"/>
                                      </p:to>
                                    </p:set>
                                    <p:animEffect filter="fade" transition="in">
                                      <p:cBhvr>
                                        <p:cTn dur="1000"/>
                                        <p:tgtEl>
                                          <p:spTgt spid="1168"/>
                                        </p:tgtEl>
                                      </p:cBhvr>
                                    </p:animEffect>
                                  </p:childTnLst>
                                </p:cTn>
                              </p:par>
                              <p:par>
                                <p:cTn fill="hold" nodeType="withEffect" presetClass="exit" presetID="10" presetSubtype="0">
                                  <p:stCondLst>
                                    <p:cond delay="0"/>
                                  </p:stCondLst>
                                  <p:childTnLst>
                                    <p:animEffect filter="fade" transition="out">
                                      <p:cBhvr>
                                        <p:cTn dur="2000"/>
                                        <p:tgtEl>
                                          <p:spTgt spid="1169"/>
                                        </p:tgtEl>
                                      </p:cBhvr>
                                    </p:animEffect>
                                    <p:set>
                                      <p:cBhvr>
                                        <p:cTn dur="1" fill="hold">
                                          <p:stCondLst>
                                            <p:cond delay="2000"/>
                                          </p:stCondLst>
                                        </p:cTn>
                                        <p:tgtEl>
                                          <p:spTgt spid="11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1172"/>
                                        </p:tgtEl>
                                      </p:cBhvr>
                                    </p:animEffect>
                                    <p:set>
                                      <p:cBhvr>
                                        <p:cTn dur="1" fill="hold">
                                          <p:stCondLst>
                                            <p:cond delay="2000"/>
                                          </p:stCondLst>
                                        </p:cTn>
                                        <p:tgtEl>
                                          <p:spTgt spid="11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1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2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1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1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pic>
        <p:nvPicPr>
          <p:cNvPr id="1242" name="Google Shape;1242;p46"/>
          <p:cNvPicPr preferRelativeResize="0"/>
          <p:nvPr/>
        </p:nvPicPr>
        <p:blipFill rotWithShape="1">
          <a:blip r:embed="rId3">
            <a:alphaModFix/>
          </a:blip>
          <a:srcRect b="0" l="0" r="0" t="0"/>
          <a:stretch/>
        </p:blipFill>
        <p:spPr>
          <a:xfrm>
            <a:off x="1800225" y="2914650"/>
            <a:ext cx="2714625" cy="1638300"/>
          </a:xfrm>
          <a:prstGeom prst="rect">
            <a:avLst/>
          </a:prstGeom>
          <a:noFill/>
          <a:ln>
            <a:noFill/>
          </a:ln>
        </p:spPr>
      </p:pic>
      <p:pic>
        <p:nvPicPr>
          <p:cNvPr id="1243" name="Google Shape;1243;p46"/>
          <p:cNvPicPr preferRelativeResize="0"/>
          <p:nvPr/>
        </p:nvPicPr>
        <p:blipFill rotWithShape="1">
          <a:blip r:embed="rId4">
            <a:alphaModFix/>
          </a:blip>
          <a:srcRect b="0" l="0" r="0" t="0"/>
          <a:stretch/>
        </p:blipFill>
        <p:spPr>
          <a:xfrm>
            <a:off x="4629150" y="2914650"/>
            <a:ext cx="2714625" cy="1638300"/>
          </a:xfrm>
          <a:prstGeom prst="rect">
            <a:avLst/>
          </a:prstGeom>
          <a:noFill/>
          <a:ln>
            <a:noFill/>
          </a:ln>
        </p:spPr>
      </p:pic>
      <p:sp>
        <p:nvSpPr>
          <p:cNvPr id="1244" name="Google Shape;1244;p46"/>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2700"/>
              <a:buFont typeface="Trebuchet MS"/>
              <a:buNone/>
            </a:pPr>
            <a:r>
              <a:rPr lang="en" sz="2400"/>
              <a:t>Immix Performance</a:t>
            </a:r>
            <a:br>
              <a:rPr b="0" i="0" lang="en" sz="2700" u="none" cap="none" strike="noStrike">
                <a:solidFill>
                  <a:schemeClr val="accent1"/>
                </a:solidFill>
                <a:latin typeface="Trebuchet MS"/>
                <a:ea typeface="Trebuchet MS"/>
                <a:cs typeface="Trebuchet MS"/>
                <a:sym typeface="Trebuchet MS"/>
              </a:rPr>
            </a:br>
            <a:r>
              <a:rPr b="0" i="1" lang="en" sz="1300" u="none" cap="none" strike="noStrike">
                <a:solidFill>
                  <a:srgbClr val="55992B"/>
                </a:solidFill>
                <a:latin typeface="Trebuchet MS"/>
                <a:ea typeface="Trebuchet MS"/>
                <a:cs typeface="Trebuchet MS"/>
                <a:sym typeface="Trebuchet MS"/>
              </a:rPr>
              <a:t>Bump Allocation </a:t>
            </a:r>
            <a:r>
              <a:rPr b="0" i="0" lang="en" sz="1300" u="none" cap="none" strike="noStrike">
                <a:solidFill>
                  <a:srgbClr val="55992B"/>
                </a:solidFill>
                <a:latin typeface="Trebuchet MS"/>
                <a:ea typeface="Trebuchet MS"/>
                <a:cs typeface="Trebuchet MS"/>
                <a:sym typeface="Trebuchet MS"/>
              </a:rPr>
              <a:t>+ </a:t>
            </a:r>
            <a:r>
              <a:rPr b="0" i="1" lang="en" sz="1300" u="none" cap="none" strike="noStrike">
                <a:solidFill>
                  <a:srgbClr val="55992B"/>
                </a:solidFill>
                <a:latin typeface="Trebuchet MS"/>
                <a:ea typeface="Trebuchet MS"/>
                <a:cs typeface="Trebuchet MS"/>
                <a:sym typeface="Trebuchet MS"/>
              </a:rPr>
              <a:t>Trace</a:t>
            </a:r>
            <a:r>
              <a:rPr b="0" i="0" lang="en" sz="1300" u="none" cap="none" strike="noStrike">
                <a:solidFill>
                  <a:srgbClr val="55992B"/>
                </a:solidFill>
                <a:latin typeface="Trebuchet MS"/>
                <a:ea typeface="Trebuchet MS"/>
                <a:cs typeface="Trebuchet MS"/>
                <a:sym typeface="Trebuchet MS"/>
              </a:rPr>
              <a:t> + </a:t>
            </a:r>
            <a:r>
              <a:rPr b="0" i="1" lang="en" sz="1300" u="none" cap="none" strike="noStrike">
                <a:solidFill>
                  <a:srgbClr val="55992B"/>
                </a:solidFill>
                <a:latin typeface="Trebuchet MS"/>
                <a:ea typeface="Trebuchet MS"/>
                <a:cs typeface="Trebuchet MS"/>
                <a:sym typeface="Trebuchet MS"/>
              </a:rPr>
              <a:t>Sweep-to-Region</a:t>
            </a:r>
            <a:endParaRPr b="0" i="0" sz="1300" u="none" cap="none" strike="noStrike">
              <a:solidFill>
                <a:srgbClr val="55992B"/>
              </a:solidFill>
              <a:latin typeface="Trebuchet MS"/>
              <a:ea typeface="Trebuchet MS"/>
              <a:cs typeface="Trebuchet MS"/>
              <a:sym typeface="Trebuchet MS"/>
            </a:endParaRPr>
          </a:p>
        </p:txBody>
      </p:sp>
      <p:sp>
        <p:nvSpPr>
          <p:cNvPr id="1245" name="Google Shape;1245;p46"/>
          <p:cNvSpPr txBox="1"/>
          <p:nvPr>
            <p:ph idx="12" type="sldNum"/>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fld id="{00000000-1234-1234-1234-123412341234}" type="slidenum">
              <a:rPr lang="en" sz="900">
                <a:solidFill>
                  <a:srgbClr val="000000"/>
                </a:solidFill>
                <a:latin typeface="Verdana"/>
                <a:ea typeface="Verdana"/>
                <a:cs typeface="Verdana"/>
                <a:sym typeface="Verdana"/>
              </a:rPr>
              <a:t>‹#›</a:t>
            </a:fld>
            <a:endParaRPr sz="900">
              <a:solidFill>
                <a:srgbClr val="000000"/>
              </a:solidFill>
              <a:latin typeface="Verdana"/>
              <a:ea typeface="Verdana"/>
              <a:cs typeface="Verdana"/>
              <a:sym typeface="Verdana"/>
            </a:endParaRPr>
          </a:p>
        </p:txBody>
      </p:sp>
      <p:pic>
        <p:nvPicPr>
          <p:cNvPr id="1246" name="Google Shape;1246;p46"/>
          <p:cNvPicPr preferRelativeResize="0"/>
          <p:nvPr/>
        </p:nvPicPr>
        <p:blipFill rotWithShape="1">
          <a:blip r:embed="rId5">
            <a:alphaModFix/>
          </a:blip>
          <a:srcRect b="0" l="0" r="0" t="0"/>
          <a:stretch/>
        </p:blipFill>
        <p:spPr>
          <a:xfrm>
            <a:off x="1800225" y="1143000"/>
            <a:ext cx="2714625" cy="1638300"/>
          </a:xfrm>
          <a:prstGeom prst="rect">
            <a:avLst/>
          </a:prstGeom>
          <a:noFill/>
          <a:ln>
            <a:noFill/>
          </a:ln>
        </p:spPr>
      </p:pic>
      <p:pic>
        <p:nvPicPr>
          <p:cNvPr id="1247" name="Google Shape;1247;p46"/>
          <p:cNvPicPr preferRelativeResize="0"/>
          <p:nvPr/>
        </p:nvPicPr>
        <p:blipFill rotWithShape="1">
          <a:blip r:embed="rId6">
            <a:alphaModFix/>
          </a:blip>
          <a:srcRect b="0" l="0" r="0" t="0"/>
          <a:stretch/>
        </p:blipFill>
        <p:spPr>
          <a:xfrm>
            <a:off x="4629150" y="1143000"/>
            <a:ext cx="2714625" cy="1638300"/>
          </a:xfrm>
          <a:prstGeom prst="rect">
            <a:avLst/>
          </a:prstGeom>
          <a:noFill/>
          <a:ln>
            <a:noFill/>
          </a:ln>
        </p:spPr>
      </p:pic>
      <p:grpSp>
        <p:nvGrpSpPr>
          <p:cNvPr id="1248" name="Google Shape;1248;p46"/>
          <p:cNvGrpSpPr/>
          <p:nvPr/>
        </p:nvGrpSpPr>
        <p:grpSpPr>
          <a:xfrm>
            <a:off x="2739629" y="3145631"/>
            <a:ext cx="1775221" cy="1177245"/>
            <a:chOff x="2129046" y="4193570"/>
            <a:chExt cx="2366754" cy="1570871"/>
          </a:xfrm>
        </p:grpSpPr>
        <p:sp>
          <p:nvSpPr>
            <p:cNvPr id="1249" name="Google Shape;1249;p46"/>
            <p:cNvSpPr txBox="1"/>
            <p:nvPr/>
          </p:nvSpPr>
          <p:spPr>
            <a:xfrm>
              <a:off x="2129046" y="4193570"/>
              <a:ext cx="1415648" cy="1570871"/>
            </a:xfrm>
            <a:prstGeom prst="rect">
              <a:avLst/>
            </a:prstGeom>
            <a:noFill/>
            <a:ln>
              <a:noFill/>
            </a:ln>
            <a:effectLst>
              <a:outerShdw blurRad="50800" rotWithShape="0" algn="br" dir="2700000" dist="38100">
                <a:srgbClr val="808080">
                  <a:alpha val="42745"/>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rPr lang="en" sz="7200">
                  <a:solidFill>
                    <a:srgbClr val="008000"/>
                  </a:solidFill>
                  <a:latin typeface="Arial"/>
                  <a:ea typeface="Arial"/>
                  <a:cs typeface="Arial"/>
                  <a:sym typeface="Arial"/>
                </a:rPr>
                <a:t>✓</a:t>
              </a:r>
              <a:endParaRPr sz="7200">
                <a:solidFill>
                  <a:srgbClr val="008000"/>
                </a:solidFill>
                <a:latin typeface="Verdana"/>
                <a:ea typeface="Verdana"/>
                <a:cs typeface="Verdana"/>
                <a:sym typeface="Verdana"/>
              </a:endParaRPr>
            </a:p>
          </p:txBody>
        </p:sp>
        <p:sp>
          <p:nvSpPr>
            <p:cNvPr id="1250" name="Google Shape;1250;p46"/>
            <p:cNvSpPr txBox="1"/>
            <p:nvPr/>
          </p:nvSpPr>
          <p:spPr>
            <a:xfrm>
              <a:off x="3067176" y="4193570"/>
              <a:ext cx="1428624" cy="923050"/>
            </a:xfrm>
            <a:prstGeom prst="rect">
              <a:avLst/>
            </a:prstGeom>
            <a:noFill/>
            <a:ln>
              <a:noFill/>
            </a:ln>
            <a:effectLst>
              <a:outerShdw blurRad="50800" rotWithShape="0" dir="2700000" dist="381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300">
                  <a:solidFill>
                    <a:srgbClr val="008000"/>
                  </a:solidFill>
                  <a:latin typeface="Verdana"/>
                  <a:ea typeface="Verdana"/>
                  <a:cs typeface="Verdana"/>
                  <a:sym typeface="Verdana"/>
                </a:rPr>
                <a:t>Simple, very fast collection</a:t>
              </a:r>
              <a:endParaRPr sz="1300"/>
            </a:p>
          </p:txBody>
        </p:sp>
      </p:grpSp>
      <p:grpSp>
        <p:nvGrpSpPr>
          <p:cNvPr id="1251" name="Google Shape;1251;p46"/>
          <p:cNvGrpSpPr/>
          <p:nvPr/>
        </p:nvGrpSpPr>
        <p:grpSpPr>
          <a:xfrm>
            <a:off x="5611416" y="1229917"/>
            <a:ext cx="1860947" cy="1321310"/>
            <a:chOff x="5958096" y="1639669"/>
            <a:chExt cx="2481054" cy="1762572"/>
          </a:xfrm>
        </p:grpSpPr>
        <p:sp>
          <p:nvSpPr>
            <p:cNvPr id="1252" name="Google Shape;1252;p46"/>
            <p:cNvSpPr txBox="1"/>
            <p:nvPr/>
          </p:nvSpPr>
          <p:spPr>
            <a:xfrm>
              <a:off x="5958096" y="1831846"/>
              <a:ext cx="1415653" cy="1570395"/>
            </a:xfrm>
            <a:prstGeom prst="rect">
              <a:avLst/>
            </a:prstGeom>
            <a:noFill/>
            <a:ln>
              <a:noFill/>
            </a:ln>
            <a:effectLst>
              <a:outerShdw blurRad="50800" rotWithShape="0" algn="br" dir="2700000" dist="38100">
                <a:srgbClr val="808080">
                  <a:alpha val="42745"/>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rPr lang="en" sz="7200">
                  <a:solidFill>
                    <a:srgbClr val="008000"/>
                  </a:solidFill>
                  <a:latin typeface="Arial"/>
                  <a:ea typeface="Arial"/>
                  <a:cs typeface="Arial"/>
                  <a:sym typeface="Arial"/>
                </a:rPr>
                <a:t>✓</a:t>
              </a:r>
              <a:endParaRPr sz="7200">
                <a:solidFill>
                  <a:srgbClr val="008000"/>
                </a:solidFill>
                <a:latin typeface="Verdana"/>
                <a:ea typeface="Verdana"/>
                <a:cs typeface="Verdana"/>
                <a:sym typeface="Verdana"/>
              </a:endParaRPr>
            </a:p>
          </p:txBody>
        </p:sp>
        <p:sp>
          <p:nvSpPr>
            <p:cNvPr id="1253" name="Google Shape;1253;p46"/>
            <p:cNvSpPr txBox="1"/>
            <p:nvPr/>
          </p:nvSpPr>
          <p:spPr>
            <a:xfrm>
              <a:off x="7010520" y="1639669"/>
              <a:ext cx="1428630" cy="646414"/>
            </a:xfrm>
            <a:prstGeom prst="rect">
              <a:avLst/>
            </a:prstGeom>
            <a:noFill/>
            <a:ln>
              <a:noFill/>
            </a:ln>
            <a:effectLst>
              <a:outerShdw blurRad="50800" rotWithShape="0" dir="2700000" dist="381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300">
                  <a:solidFill>
                    <a:srgbClr val="008000"/>
                  </a:solidFill>
                  <a:latin typeface="Verdana"/>
                  <a:ea typeface="Verdana"/>
                  <a:cs typeface="Verdana"/>
                  <a:sym typeface="Verdana"/>
                </a:rPr>
                <a:t>Space efficient</a:t>
              </a:r>
              <a:endParaRPr sz="1300"/>
            </a:p>
          </p:txBody>
        </p:sp>
      </p:grpSp>
      <p:grpSp>
        <p:nvGrpSpPr>
          <p:cNvPr id="1254" name="Google Shape;1254;p46"/>
          <p:cNvGrpSpPr/>
          <p:nvPr/>
        </p:nvGrpSpPr>
        <p:grpSpPr>
          <a:xfrm>
            <a:off x="2769394" y="1200150"/>
            <a:ext cx="1745456" cy="1351077"/>
            <a:chOff x="2167769" y="1600200"/>
            <a:chExt cx="2328031" cy="1802041"/>
          </a:xfrm>
        </p:grpSpPr>
        <p:sp>
          <p:nvSpPr>
            <p:cNvPr id="1255" name="Google Shape;1255;p46"/>
            <p:cNvSpPr txBox="1"/>
            <p:nvPr/>
          </p:nvSpPr>
          <p:spPr>
            <a:xfrm>
              <a:off x="2167769" y="1832053"/>
              <a:ext cx="1416232" cy="1570188"/>
            </a:xfrm>
            <a:prstGeom prst="rect">
              <a:avLst/>
            </a:prstGeom>
            <a:noFill/>
            <a:ln>
              <a:noFill/>
            </a:ln>
            <a:effectLst>
              <a:outerShdw blurRad="50800" rotWithShape="0" algn="br" dir="2700000" dist="38100">
                <a:srgbClr val="808080">
                  <a:alpha val="42745"/>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rPr lang="en" sz="7200">
                  <a:solidFill>
                    <a:srgbClr val="008000"/>
                  </a:solidFill>
                  <a:latin typeface="Arial"/>
                  <a:ea typeface="Arial"/>
                  <a:cs typeface="Arial"/>
                  <a:sym typeface="Arial"/>
                </a:rPr>
                <a:t>✓</a:t>
              </a:r>
              <a:endParaRPr sz="7200">
                <a:solidFill>
                  <a:srgbClr val="008000"/>
                </a:solidFill>
                <a:latin typeface="Verdana"/>
                <a:ea typeface="Verdana"/>
                <a:cs typeface="Verdana"/>
                <a:sym typeface="Verdana"/>
              </a:endParaRPr>
            </a:p>
          </p:txBody>
        </p:sp>
        <p:sp>
          <p:nvSpPr>
            <p:cNvPr id="1256" name="Google Shape;1256;p46"/>
            <p:cNvSpPr txBox="1"/>
            <p:nvPr/>
          </p:nvSpPr>
          <p:spPr>
            <a:xfrm>
              <a:off x="3066586" y="1600200"/>
              <a:ext cx="1429214" cy="646330"/>
            </a:xfrm>
            <a:prstGeom prst="rect">
              <a:avLst/>
            </a:prstGeom>
            <a:noFill/>
            <a:ln>
              <a:noFill/>
            </a:ln>
            <a:effectLst>
              <a:outerShdw blurRad="50800" rotWithShape="0" dir="2700000" dist="381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rgbClr val="008000"/>
                  </a:solidFill>
                  <a:latin typeface="Verdana"/>
                  <a:ea typeface="Verdana"/>
                  <a:cs typeface="Verdana"/>
                  <a:sym typeface="Verdana"/>
                </a:rPr>
                <a:t>Good locality</a:t>
              </a:r>
              <a:endParaRPr sz="1100"/>
            </a:p>
          </p:txBody>
        </p:sp>
      </p:grpSp>
      <p:sp>
        <p:nvSpPr>
          <p:cNvPr id="1257" name="Google Shape;1257;p46"/>
          <p:cNvSpPr txBox="1"/>
          <p:nvPr/>
        </p:nvSpPr>
        <p:spPr>
          <a:xfrm>
            <a:off x="2139554" y="4593431"/>
            <a:ext cx="4864894" cy="19526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7F7F7F"/>
                </a:solidFill>
                <a:latin typeface="Verdana"/>
                <a:ea typeface="Verdana"/>
                <a:cs typeface="Verdana"/>
                <a:sym typeface="Verdana"/>
              </a:rPr>
              <a:t>Actual data, taken from geomean of DaCapo, jvm98, and jbb2000 on 2.4GHz Core 2 Duo</a:t>
            </a:r>
            <a:endParaRPr sz="1100"/>
          </a:p>
        </p:txBody>
      </p:sp>
      <p:grpSp>
        <p:nvGrpSpPr>
          <p:cNvPr id="1258" name="Google Shape;1258;p46"/>
          <p:cNvGrpSpPr/>
          <p:nvPr/>
        </p:nvGrpSpPr>
        <p:grpSpPr>
          <a:xfrm>
            <a:off x="4800600" y="3028951"/>
            <a:ext cx="1872644" cy="1293927"/>
            <a:chOff x="4876800" y="4038600"/>
            <a:chExt cx="2497329" cy="1725841"/>
          </a:xfrm>
        </p:grpSpPr>
        <p:sp>
          <p:nvSpPr>
            <p:cNvPr id="1259" name="Google Shape;1259;p46"/>
            <p:cNvSpPr txBox="1"/>
            <p:nvPr/>
          </p:nvSpPr>
          <p:spPr>
            <a:xfrm>
              <a:off x="5958091" y="4194230"/>
              <a:ext cx="1416038" cy="1570211"/>
            </a:xfrm>
            <a:prstGeom prst="rect">
              <a:avLst/>
            </a:prstGeom>
            <a:noFill/>
            <a:ln>
              <a:noFill/>
            </a:ln>
            <a:effectLst>
              <a:outerShdw blurRad="50800" rotWithShape="0" algn="br" dir="2700000" dist="38100">
                <a:srgbClr val="808080">
                  <a:alpha val="42745"/>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rPr lang="en" sz="7200">
                  <a:solidFill>
                    <a:srgbClr val="008000"/>
                  </a:solidFill>
                  <a:latin typeface="Arial"/>
                  <a:ea typeface="Arial"/>
                  <a:cs typeface="Arial"/>
                  <a:sym typeface="Arial"/>
                </a:rPr>
                <a:t>✓</a:t>
              </a:r>
              <a:endParaRPr sz="7200">
                <a:solidFill>
                  <a:srgbClr val="008000"/>
                </a:solidFill>
                <a:latin typeface="Verdana"/>
                <a:ea typeface="Verdana"/>
                <a:cs typeface="Verdana"/>
                <a:sym typeface="Verdana"/>
              </a:endParaRPr>
            </a:p>
          </p:txBody>
        </p:sp>
        <p:sp>
          <p:nvSpPr>
            <p:cNvPr id="1260" name="Google Shape;1260;p46"/>
            <p:cNvSpPr txBox="1"/>
            <p:nvPr/>
          </p:nvSpPr>
          <p:spPr>
            <a:xfrm>
              <a:off x="4876800" y="4038600"/>
              <a:ext cx="1981573" cy="646340"/>
            </a:xfrm>
            <a:prstGeom prst="rect">
              <a:avLst/>
            </a:prstGeom>
            <a:noFill/>
            <a:ln>
              <a:noFill/>
            </a:ln>
            <a:effectLst>
              <a:outerShdw blurRad="50800" rotWithShape="0" dir="2700000" dist="381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300">
                  <a:solidFill>
                    <a:srgbClr val="008000"/>
                  </a:solidFill>
                  <a:latin typeface="Verdana"/>
                  <a:ea typeface="Verdana"/>
                  <a:cs typeface="Verdana"/>
                  <a:sym typeface="Verdana"/>
                </a:rPr>
                <a:t>Excellent</a:t>
              </a:r>
              <a:endParaRPr sz="1300"/>
            </a:p>
            <a:p>
              <a:pPr indent="0" lvl="0" marL="0" marR="0" rtl="0" algn="ctr">
                <a:spcBef>
                  <a:spcPts val="0"/>
                </a:spcBef>
                <a:spcAft>
                  <a:spcPts val="0"/>
                </a:spcAft>
                <a:buNone/>
              </a:pPr>
              <a:r>
                <a:rPr b="1" lang="en" sz="1300">
                  <a:solidFill>
                    <a:srgbClr val="008000"/>
                  </a:solidFill>
                  <a:latin typeface="Verdana"/>
                  <a:ea typeface="Verdana"/>
                  <a:cs typeface="Verdana"/>
                  <a:sym typeface="Verdana"/>
                </a:rPr>
                <a:t>performance</a:t>
              </a:r>
              <a:endParaRPr sz="13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47"/>
          <p:cNvSpPr txBox="1"/>
          <p:nvPr>
            <p:ph type="title"/>
          </p:nvPr>
        </p:nvSpPr>
        <p:spPr>
          <a:xfrm>
            <a:off x="508000" y="457200"/>
            <a:ext cx="6447600" cy="702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2700"/>
              <a:buFont typeface="Trebuchet MS"/>
              <a:buNone/>
            </a:pPr>
            <a:r>
              <a:rPr lang="en"/>
              <a:t>Immix Summary</a:t>
            </a:r>
            <a:endParaRPr sz="1100"/>
          </a:p>
        </p:txBody>
      </p:sp>
      <p:sp>
        <p:nvSpPr>
          <p:cNvPr id="1266" name="Google Shape;1266;p47"/>
          <p:cNvSpPr txBox="1"/>
          <p:nvPr>
            <p:ph idx="1" type="body"/>
          </p:nvPr>
        </p:nvSpPr>
        <p:spPr>
          <a:xfrm>
            <a:off x="508050" y="1296592"/>
            <a:ext cx="6447600" cy="2910600"/>
          </a:xfrm>
          <a:prstGeom prst="rect">
            <a:avLst/>
          </a:prstGeom>
          <a:noFill/>
          <a:ln>
            <a:noFill/>
          </a:ln>
        </p:spPr>
        <p:txBody>
          <a:bodyPr anchorCtr="0" anchor="t" bIns="34275" lIns="68575" spcFirstLastPara="1" rIns="68575" wrap="square" tIns="34275">
            <a:noAutofit/>
          </a:bodyPr>
          <a:lstStyle/>
          <a:p>
            <a:pPr indent="-260350" lvl="0" marL="254000" marR="0" rtl="0" algn="l">
              <a:spcBef>
                <a:spcPts val="0"/>
              </a:spcBef>
              <a:spcAft>
                <a:spcPts val="0"/>
              </a:spcAft>
              <a:buClr>
                <a:schemeClr val="accent1"/>
              </a:buClr>
              <a:buSzPts val="1100"/>
              <a:buFont typeface="Noto Sans Symbols"/>
              <a:buChar char="▶"/>
            </a:pPr>
            <a:r>
              <a:rPr lang="en"/>
              <a:t>Design(Block &amp; lines)</a:t>
            </a:r>
            <a:endParaRPr/>
          </a:p>
          <a:p>
            <a:pPr indent="-298450" lvl="0" marL="457200" marR="0" rtl="0" algn="l">
              <a:spcBef>
                <a:spcPts val="0"/>
              </a:spcBef>
              <a:spcAft>
                <a:spcPts val="0"/>
              </a:spcAft>
              <a:buSzPts val="1100"/>
              <a:buChar char="-"/>
            </a:pPr>
            <a:r>
              <a:rPr lang="en"/>
              <a:t>Less fragmentation, Fast collection time.</a:t>
            </a:r>
            <a:endParaRPr/>
          </a:p>
          <a:p>
            <a:pPr indent="-279400" lvl="0" marL="254000" marR="0" rtl="0" algn="l">
              <a:spcBef>
                <a:spcPts val="800"/>
              </a:spcBef>
              <a:spcAft>
                <a:spcPts val="0"/>
              </a:spcAft>
              <a:buClr>
                <a:schemeClr val="accent1"/>
              </a:buClr>
              <a:buSzPts val="1400"/>
              <a:buFont typeface="Noto Sans Symbols"/>
              <a:buChar char="▶"/>
            </a:pPr>
            <a:r>
              <a:rPr lang="en"/>
              <a:t>Recycling Policy</a:t>
            </a:r>
            <a:endParaRPr/>
          </a:p>
          <a:p>
            <a:pPr indent="-317500" lvl="0" marL="457200" marR="0" rtl="0" algn="l">
              <a:spcBef>
                <a:spcPts val="0"/>
              </a:spcBef>
              <a:spcAft>
                <a:spcPts val="0"/>
              </a:spcAft>
              <a:buSzPts val="1400"/>
              <a:buChar char="-"/>
            </a:pPr>
            <a:r>
              <a:rPr lang="en"/>
              <a:t>Allocate recyclable blocks first, and then free blocks. </a:t>
            </a:r>
            <a:endParaRPr/>
          </a:p>
          <a:p>
            <a:pPr indent="-279400" lvl="0" marL="254000" marR="0" rtl="0" algn="l">
              <a:spcBef>
                <a:spcPts val="800"/>
              </a:spcBef>
              <a:spcAft>
                <a:spcPts val="0"/>
              </a:spcAft>
              <a:buClr>
                <a:schemeClr val="accent1"/>
              </a:buClr>
              <a:buSzPts val="1400"/>
              <a:buFont typeface="Noto Sans Symbols"/>
              <a:buChar char="▶"/>
            </a:pPr>
            <a:r>
              <a:rPr lang="en"/>
              <a:t>Opportunistic Defragmentation</a:t>
            </a:r>
            <a:endParaRPr/>
          </a:p>
          <a:p>
            <a:pPr indent="-298450" lvl="0" marL="457200" marR="0" rtl="0" algn="l">
              <a:spcBef>
                <a:spcPts val="0"/>
              </a:spcBef>
              <a:spcAft>
                <a:spcPts val="0"/>
              </a:spcAft>
              <a:buSzPts val="1100"/>
              <a:buChar char="-"/>
            </a:pPr>
            <a:r>
              <a:rPr lang="en"/>
              <a:t>Evacuate from source block, and allocate it to target block</a:t>
            </a:r>
            <a:endParaRPr/>
          </a:p>
          <a:p>
            <a:pPr indent="-279400" lvl="0" marL="254000" marR="0" rtl="0" algn="l">
              <a:spcBef>
                <a:spcPts val="800"/>
              </a:spcBef>
              <a:spcAft>
                <a:spcPts val="0"/>
              </a:spcAft>
              <a:buClr>
                <a:schemeClr val="accent1"/>
              </a:buClr>
              <a:buSzPts val="1400"/>
              <a:buFont typeface="Noto Sans Symbols"/>
              <a:buChar char="▶"/>
            </a:pPr>
            <a:r>
              <a:rPr lang="en"/>
              <a:t>Implicit Marking</a:t>
            </a:r>
            <a:endParaRPr/>
          </a:p>
          <a:p>
            <a:pPr indent="-298450" lvl="0" marL="457200" marR="0" rtl="0" algn="l">
              <a:spcBef>
                <a:spcPts val="0"/>
              </a:spcBef>
              <a:spcAft>
                <a:spcPts val="0"/>
              </a:spcAft>
              <a:buSzPts val="1100"/>
              <a:buChar char="-"/>
            </a:pPr>
            <a:r>
              <a:rPr lang="en"/>
              <a:t>Handling small object differently. </a:t>
            </a:r>
            <a:endParaRPr/>
          </a:p>
          <a:p>
            <a:pPr indent="-279400" lvl="0" marL="254000" marR="0" rtl="0" algn="l">
              <a:spcBef>
                <a:spcPts val="800"/>
              </a:spcBef>
              <a:spcAft>
                <a:spcPts val="0"/>
              </a:spcAft>
              <a:buClr>
                <a:schemeClr val="accent1"/>
              </a:buClr>
              <a:buSzPts val="1400"/>
              <a:buFont typeface="Noto Sans Symbols"/>
              <a:buChar char="▶"/>
            </a:pPr>
            <a:r>
              <a:rPr lang="en"/>
              <a:t>Overflow Allocation</a:t>
            </a:r>
            <a:endParaRPr/>
          </a:p>
          <a:p>
            <a:pPr indent="0" lvl="0" marL="0" marR="0" rtl="0" algn="l">
              <a:spcBef>
                <a:spcPts val="800"/>
              </a:spcBef>
              <a:spcAft>
                <a:spcPts val="0"/>
              </a:spcAft>
              <a:buNone/>
            </a:pPr>
            <a:r>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xEl>
                                              <p:pRg end="0" st="0"/>
                                            </p:txEl>
                                          </p:spTgt>
                                        </p:tgtEl>
                                        <p:attrNameLst>
                                          <p:attrName>style.visibility</p:attrName>
                                        </p:attrNameLst>
                                      </p:cBhvr>
                                      <p:to>
                                        <p:strVal val="visible"/>
                                      </p:to>
                                    </p:set>
                                    <p:animEffect filter="fade" transition="in">
                                      <p:cBhvr>
                                        <p:cTn dur="1000"/>
                                        <p:tgtEl>
                                          <p:spTgt spid="1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xEl>
                                              <p:pRg end="1" st="1"/>
                                            </p:txEl>
                                          </p:spTgt>
                                        </p:tgtEl>
                                        <p:attrNameLst>
                                          <p:attrName>style.visibility</p:attrName>
                                        </p:attrNameLst>
                                      </p:cBhvr>
                                      <p:to>
                                        <p:strVal val="visible"/>
                                      </p:to>
                                    </p:set>
                                    <p:animEffect filter="fade" transition="in">
                                      <p:cBhvr>
                                        <p:cTn dur="1000"/>
                                        <p:tgtEl>
                                          <p:spTgt spid="1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xEl>
                                              <p:pRg end="2" st="2"/>
                                            </p:txEl>
                                          </p:spTgt>
                                        </p:tgtEl>
                                        <p:attrNameLst>
                                          <p:attrName>style.visibility</p:attrName>
                                        </p:attrNameLst>
                                      </p:cBhvr>
                                      <p:to>
                                        <p:strVal val="visible"/>
                                      </p:to>
                                    </p:set>
                                    <p:animEffect filter="fade" transition="in">
                                      <p:cBhvr>
                                        <p:cTn dur="1000"/>
                                        <p:tgtEl>
                                          <p:spTgt spid="12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xEl>
                                              <p:pRg end="3" st="3"/>
                                            </p:txEl>
                                          </p:spTgt>
                                        </p:tgtEl>
                                        <p:attrNameLst>
                                          <p:attrName>style.visibility</p:attrName>
                                        </p:attrNameLst>
                                      </p:cBhvr>
                                      <p:to>
                                        <p:strVal val="visible"/>
                                      </p:to>
                                    </p:set>
                                    <p:animEffect filter="fade" transition="in">
                                      <p:cBhvr>
                                        <p:cTn dur="1000"/>
                                        <p:tgtEl>
                                          <p:spTgt spid="12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xEl>
                                              <p:pRg end="4" st="4"/>
                                            </p:txEl>
                                          </p:spTgt>
                                        </p:tgtEl>
                                        <p:attrNameLst>
                                          <p:attrName>style.visibility</p:attrName>
                                        </p:attrNameLst>
                                      </p:cBhvr>
                                      <p:to>
                                        <p:strVal val="visible"/>
                                      </p:to>
                                    </p:set>
                                    <p:animEffect filter="fade" transition="in">
                                      <p:cBhvr>
                                        <p:cTn dur="1000"/>
                                        <p:tgtEl>
                                          <p:spTgt spid="12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xEl>
                                              <p:pRg end="5" st="5"/>
                                            </p:txEl>
                                          </p:spTgt>
                                        </p:tgtEl>
                                        <p:attrNameLst>
                                          <p:attrName>style.visibility</p:attrName>
                                        </p:attrNameLst>
                                      </p:cBhvr>
                                      <p:to>
                                        <p:strVal val="visible"/>
                                      </p:to>
                                    </p:set>
                                    <p:animEffect filter="fade" transition="in">
                                      <p:cBhvr>
                                        <p:cTn dur="1000"/>
                                        <p:tgtEl>
                                          <p:spTgt spid="12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xEl>
                                              <p:pRg end="6" st="6"/>
                                            </p:txEl>
                                          </p:spTgt>
                                        </p:tgtEl>
                                        <p:attrNameLst>
                                          <p:attrName>style.visibility</p:attrName>
                                        </p:attrNameLst>
                                      </p:cBhvr>
                                      <p:to>
                                        <p:strVal val="visible"/>
                                      </p:to>
                                    </p:set>
                                    <p:animEffect filter="fade" transition="in">
                                      <p:cBhvr>
                                        <p:cTn dur="1000"/>
                                        <p:tgtEl>
                                          <p:spTgt spid="12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xEl>
                                              <p:pRg end="7" st="7"/>
                                            </p:txEl>
                                          </p:spTgt>
                                        </p:tgtEl>
                                        <p:attrNameLst>
                                          <p:attrName>style.visibility</p:attrName>
                                        </p:attrNameLst>
                                      </p:cBhvr>
                                      <p:to>
                                        <p:strVal val="visible"/>
                                      </p:to>
                                    </p:set>
                                    <p:animEffect filter="fade" transition="in">
                                      <p:cBhvr>
                                        <p:cTn dur="1000"/>
                                        <p:tgtEl>
                                          <p:spTgt spid="126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xEl>
                                              <p:pRg end="8" st="8"/>
                                            </p:txEl>
                                          </p:spTgt>
                                        </p:tgtEl>
                                        <p:attrNameLst>
                                          <p:attrName>style.visibility</p:attrName>
                                        </p:attrNameLst>
                                      </p:cBhvr>
                                      <p:to>
                                        <p:strVal val="visible"/>
                                      </p:to>
                                    </p:set>
                                    <p:animEffect filter="fade" transition="in">
                                      <p:cBhvr>
                                        <p:cTn dur="1000"/>
                                        <p:tgtEl>
                                          <p:spTgt spid="126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xEl>
                                              <p:pRg end="9" st="9"/>
                                            </p:txEl>
                                          </p:spTgt>
                                        </p:tgtEl>
                                        <p:attrNameLst>
                                          <p:attrName>style.visibility</p:attrName>
                                        </p:attrNameLst>
                                      </p:cBhvr>
                                      <p:to>
                                        <p:strVal val="visible"/>
                                      </p:to>
                                    </p:set>
                                    <p:animEffect filter="fade" transition="in">
                                      <p:cBhvr>
                                        <p:cTn dur="1000"/>
                                        <p:tgtEl>
                                          <p:spTgt spid="126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508000" y="457200"/>
            <a:ext cx="7786570"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2700"/>
              <a:buFont typeface="Trebuchet MS"/>
              <a:buNone/>
            </a:pPr>
            <a:r>
              <a:rPr b="1" i="0" lang="en" sz="2400" u="none" cap="none" strike="noStrike">
                <a:solidFill>
                  <a:schemeClr val="accent1"/>
                </a:solidFill>
                <a:latin typeface="Trebuchet MS"/>
                <a:ea typeface="Trebuchet MS"/>
                <a:cs typeface="Trebuchet MS"/>
                <a:sym typeface="Trebuchet MS"/>
              </a:rPr>
              <a:t>CANONICAL TRACING </a:t>
            </a:r>
            <a:r>
              <a:rPr b="1" lang="en" sz="2400"/>
              <a:t>GARBAGE</a:t>
            </a:r>
            <a:r>
              <a:rPr b="1" i="0" lang="en" sz="2400" u="none" cap="none" strike="noStrike">
                <a:solidFill>
                  <a:schemeClr val="accent1"/>
                </a:solidFill>
                <a:latin typeface="Trebuchet MS"/>
                <a:ea typeface="Trebuchet MS"/>
                <a:cs typeface="Trebuchet MS"/>
                <a:sym typeface="Trebuchet MS"/>
              </a:rPr>
              <a:t> COLLECTORS</a:t>
            </a:r>
            <a:endParaRPr sz="2400"/>
          </a:p>
        </p:txBody>
      </p:sp>
      <p:sp>
        <p:nvSpPr>
          <p:cNvPr id="196" name="Google Shape;196;p31"/>
          <p:cNvSpPr txBox="1"/>
          <p:nvPr/>
        </p:nvSpPr>
        <p:spPr>
          <a:xfrm>
            <a:off x="618827" y="1240425"/>
            <a:ext cx="2179500" cy="415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100" u="sng">
                <a:solidFill>
                  <a:schemeClr val="lt2"/>
                </a:solidFill>
                <a:latin typeface="Trebuchet MS"/>
                <a:ea typeface="Trebuchet MS"/>
                <a:cs typeface="Trebuchet MS"/>
                <a:sym typeface="Trebuchet MS"/>
              </a:rPr>
              <a:t>Mark-Sweep</a:t>
            </a:r>
            <a:endParaRPr sz="2100"/>
          </a:p>
        </p:txBody>
      </p:sp>
      <p:sp>
        <p:nvSpPr>
          <p:cNvPr id="197" name="Google Shape;197;p31"/>
          <p:cNvSpPr txBox="1"/>
          <p:nvPr/>
        </p:nvSpPr>
        <p:spPr>
          <a:xfrm>
            <a:off x="3108275" y="1240425"/>
            <a:ext cx="2179500" cy="415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100" u="sng">
                <a:solidFill>
                  <a:schemeClr val="lt2"/>
                </a:solidFill>
                <a:latin typeface="Trebuchet MS"/>
                <a:ea typeface="Trebuchet MS"/>
                <a:cs typeface="Trebuchet MS"/>
                <a:sym typeface="Trebuchet MS"/>
              </a:rPr>
              <a:t>Mark-Compact</a:t>
            </a:r>
            <a:endParaRPr sz="2100"/>
          </a:p>
        </p:txBody>
      </p:sp>
      <p:sp>
        <p:nvSpPr>
          <p:cNvPr id="198" name="Google Shape;198;p31"/>
          <p:cNvSpPr txBox="1"/>
          <p:nvPr/>
        </p:nvSpPr>
        <p:spPr>
          <a:xfrm>
            <a:off x="5722597" y="1240425"/>
            <a:ext cx="2179500" cy="415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100" u="sng">
                <a:solidFill>
                  <a:schemeClr val="lt2"/>
                </a:solidFill>
                <a:latin typeface="Trebuchet MS"/>
                <a:ea typeface="Trebuchet MS"/>
                <a:cs typeface="Trebuchet MS"/>
                <a:sym typeface="Trebuchet MS"/>
              </a:rPr>
              <a:t>Semi-Space</a:t>
            </a:r>
            <a:endParaRPr sz="2100"/>
          </a:p>
        </p:txBody>
      </p:sp>
      <p:sp>
        <p:nvSpPr>
          <p:cNvPr id="199" name="Google Shape;199;p31"/>
          <p:cNvSpPr txBox="1"/>
          <p:nvPr/>
        </p:nvSpPr>
        <p:spPr>
          <a:xfrm>
            <a:off x="589475" y="1706800"/>
            <a:ext cx="5133000" cy="1107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lt1"/>
                </a:solidFill>
                <a:latin typeface="Trebuchet MS"/>
                <a:ea typeface="Trebuchet MS"/>
                <a:cs typeface="Trebuchet MS"/>
                <a:sym typeface="Trebuchet MS"/>
              </a:rPr>
              <a:t>Garbage Collectors make Time-Space trade off to achieve:</a:t>
            </a:r>
            <a:endParaRPr sz="1100"/>
          </a:p>
          <a:p>
            <a:pPr indent="0" lvl="0" marL="0" marR="0" rtl="0" algn="l">
              <a:spcBef>
                <a:spcPts val="0"/>
              </a:spcBef>
              <a:spcAft>
                <a:spcPts val="0"/>
              </a:spcAft>
              <a:buNone/>
            </a:pPr>
            <a:r>
              <a:rPr lang="en" sz="1400">
                <a:solidFill>
                  <a:schemeClr val="lt1"/>
                </a:solidFill>
                <a:latin typeface="Trebuchet MS"/>
                <a:ea typeface="Trebuchet MS"/>
                <a:cs typeface="Trebuchet MS"/>
                <a:sym typeface="Trebuchet MS"/>
              </a:rPr>
              <a:t>	</a:t>
            </a:r>
            <a:endParaRPr sz="1100"/>
          </a:p>
          <a:p>
            <a:pPr indent="-215900" lvl="1" marL="558800" marR="0" rtl="0" algn="l">
              <a:spcBef>
                <a:spcPts val="0"/>
              </a:spcBef>
              <a:spcAft>
                <a:spcPts val="0"/>
              </a:spcAft>
              <a:buClr>
                <a:schemeClr val="lt1"/>
              </a:buClr>
              <a:buSzPts val="1400"/>
              <a:buFont typeface="Arial"/>
              <a:buChar char="•"/>
            </a:pPr>
            <a:r>
              <a:rPr b="0" i="0" lang="en" sz="1400" u="none" cap="none" strike="noStrike">
                <a:solidFill>
                  <a:schemeClr val="lt1"/>
                </a:solidFill>
                <a:latin typeface="Trebuchet MS"/>
                <a:ea typeface="Trebuchet MS"/>
                <a:cs typeface="Trebuchet MS"/>
                <a:sym typeface="Trebuchet MS"/>
              </a:rPr>
              <a:t>Better Space Efficiency</a:t>
            </a:r>
            <a:endParaRPr sz="1100"/>
          </a:p>
          <a:p>
            <a:pPr indent="-215900" lvl="1" marL="558800" marR="0" rtl="0" algn="l">
              <a:spcBef>
                <a:spcPts val="0"/>
              </a:spcBef>
              <a:spcAft>
                <a:spcPts val="0"/>
              </a:spcAft>
              <a:buClr>
                <a:schemeClr val="lt1"/>
              </a:buClr>
              <a:buSzPts val="1400"/>
              <a:buFont typeface="Arial"/>
              <a:buChar char="•"/>
            </a:pPr>
            <a:r>
              <a:rPr b="0" i="0" lang="en" sz="1400" u="none" cap="none" strike="noStrike">
                <a:solidFill>
                  <a:schemeClr val="lt1"/>
                </a:solidFill>
                <a:latin typeface="Trebuchet MS"/>
                <a:ea typeface="Trebuchet MS"/>
                <a:cs typeface="Trebuchet MS"/>
                <a:sym typeface="Trebuchet MS"/>
              </a:rPr>
              <a:t>Fast Reclamation</a:t>
            </a:r>
            <a:endParaRPr sz="1100"/>
          </a:p>
          <a:p>
            <a:pPr indent="-215900" lvl="1" marL="558800" marR="0" rtl="0" algn="l">
              <a:spcBef>
                <a:spcPts val="0"/>
              </a:spcBef>
              <a:spcAft>
                <a:spcPts val="0"/>
              </a:spcAft>
              <a:buClr>
                <a:schemeClr val="lt1"/>
              </a:buClr>
              <a:buSzPts val="1400"/>
              <a:buFont typeface="Arial"/>
              <a:buChar char="•"/>
            </a:pPr>
            <a:r>
              <a:rPr b="0" i="0" lang="en" sz="1400" u="none" cap="none" strike="noStrike">
                <a:solidFill>
                  <a:schemeClr val="lt1"/>
                </a:solidFill>
                <a:latin typeface="Trebuchet MS"/>
                <a:ea typeface="Trebuchet MS"/>
                <a:cs typeface="Trebuchet MS"/>
                <a:sym typeface="Trebuchet MS"/>
              </a:rPr>
              <a:t>Mutator Performance</a:t>
            </a:r>
            <a:endParaRPr sz="1100"/>
          </a:p>
        </p:txBody>
      </p:sp>
      <p:sp>
        <p:nvSpPr>
          <p:cNvPr id="200" name="Google Shape;200;p31"/>
          <p:cNvSpPr txBox="1"/>
          <p:nvPr/>
        </p:nvSpPr>
        <p:spPr>
          <a:xfrm>
            <a:off x="589480" y="2916528"/>
            <a:ext cx="5649761"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lt1"/>
                </a:solidFill>
                <a:latin typeface="Trebuchet MS"/>
                <a:ea typeface="Trebuchet MS"/>
                <a:cs typeface="Trebuchet MS"/>
                <a:sym typeface="Trebuchet MS"/>
              </a:rPr>
              <a:t>The three canonical tracing garbage collectors all compromise one of the above performance objectives.</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500"/>
                                        <p:tgtEl>
                                          <p:spTgt spid="1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500"/>
                                        <p:tgtEl>
                                          <p:spTgt spid="1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500"/>
                                        <p:tgtEl>
                                          <p:spTgt spid="1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p:nvPr/>
        </p:nvSpPr>
        <p:spPr>
          <a:xfrm>
            <a:off x="1434704" y="1394223"/>
            <a:ext cx="1994297" cy="3234928"/>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grpSp>
        <p:nvGrpSpPr>
          <p:cNvPr id="207" name="Google Shape;207;p32"/>
          <p:cNvGrpSpPr/>
          <p:nvPr/>
        </p:nvGrpSpPr>
        <p:grpSpPr>
          <a:xfrm>
            <a:off x="1485900" y="2438400"/>
            <a:ext cx="1881187" cy="429816"/>
            <a:chOff x="-2875208" y="4235313"/>
            <a:chExt cx="2508015" cy="572293"/>
          </a:xfrm>
        </p:grpSpPr>
        <p:sp>
          <p:nvSpPr>
            <p:cNvPr id="208" name="Google Shape;208;p32"/>
            <p:cNvSpPr/>
            <p:nvPr/>
          </p:nvSpPr>
          <p:spPr>
            <a:xfrm>
              <a:off x="-2875208" y="4235313"/>
              <a:ext cx="2508015" cy="572293"/>
            </a:xfrm>
            <a:prstGeom prst="roundRect">
              <a:avLst>
                <a:gd fmla="val 16667" name="adj"/>
              </a:avLst>
            </a:prstGeom>
            <a:gradFill>
              <a:gsLst>
                <a:gs pos="0">
                  <a:srgbClr val="EDEDED"/>
                </a:gs>
                <a:gs pos="64999">
                  <a:srgbClr val="D0D0D0"/>
                </a:gs>
                <a:gs pos="100000">
                  <a:srgbClr val="BCBCBC"/>
                </a:gs>
              </a:gsLst>
              <a:lin ang="5400000" scaled="0"/>
            </a:gradFill>
            <a:ln cap="flat" cmpd="sng" w="9525">
              <a:solidFill>
                <a:srgbClr val="000000"/>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209" name="Google Shape;209;p32"/>
            <p:cNvSpPr/>
            <p:nvPr/>
          </p:nvSpPr>
          <p:spPr>
            <a:xfrm>
              <a:off x="-589422" y="4311407"/>
              <a:ext cx="180958" cy="359863"/>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10" name="Google Shape;210;p32"/>
            <p:cNvSpPr/>
            <p:nvPr/>
          </p:nvSpPr>
          <p:spPr>
            <a:xfrm>
              <a:off x="-2819650" y="4311407"/>
              <a:ext cx="450808" cy="359863"/>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11" name="Google Shape;211;p32"/>
            <p:cNvSpPr/>
            <p:nvPr/>
          </p:nvSpPr>
          <p:spPr>
            <a:xfrm>
              <a:off x="-1625962" y="4311407"/>
              <a:ext cx="180958" cy="359863"/>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212" name="Google Shape;212;p32"/>
            <p:cNvCxnSpPr/>
            <p:nvPr/>
          </p:nvCxnSpPr>
          <p:spPr>
            <a:xfrm>
              <a:off x="-2591072" y="4771144"/>
              <a:ext cx="2092129" cy="1586"/>
            </a:xfrm>
            <a:prstGeom prst="straightConnector1">
              <a:avLst/>
            </a:prstGeom>
            <a:noFill/>
            <a:ln cap="rnd" cmpd="sng" w="12700">
              <a:solidFill>
                <a:schemeClr val="accent6"/>
              </a:solidFill>
              <a:prstDash val="solid"/>
              <a:round/>
              <a:headEnd len="sm" w="sm" type="none"/>
              <a:tailEnd len="sm" w="sm" type="none"/>
            </a:ln>
          </p:spPr>
        </p:cxnSp>
        <p:cxnSp>
          <p:nvCxnSpPr>
            <p:cNvPr id="213" name="Google Shape;213;p32"/>
            <p:cNvCxnSpPr/>
            <p:nvPr/>
          </p:nvCxnSpPr>
          <p:spPr>
            <a:xfrm rot="-5400000">
              <a:off x="-2635412" y="4726745"/>
              <a:ext cx="90812" cy="1588"/>
            </a:xfrm>
            <a:prstGeom prst="straightConnector1">
              <a:avLst/>
            </a:prstGeom>
            <a:noFill/>
            <a:ln cap="flat" cmpd="sng" w="9525">
              <a:solidFill>
                <a:srgbClr val="000000"/>
              </a:solidFill>
              <a:prstDash val="solid"/>
              <a:round/>
              <a:headEnd len="med" w="med" type="none"/>
              <a:tailEnd len="med" w="med" type="none"/>
            </a:ln>
          </p:spPr>
        </p:cxnSp>
        <p:cxnSp>
          <p:nvCxnSpPr>
            <p:cNvPr id="214" name="Google Shape;214;p32"/>
            <p:cNvCxnSpPr/>
            <p:nvPr/>
          </p:nvCxnSpPr>
          <p:spPr>
            <a:xfrm rot="-5400000">
              <a:off x="-1580692" y="4725157"/>
              <a:ext cx="90812" cy="1588"/>
            </a:xfrm>
            <a:prstGeom prst="straightConnector1">
              <a:avLst/>
            </a:prstGeom>
            <a:noFill/>
            <a:ln cap="flat" cmpd="sng" w="9525">
              <a:solidFill>
                <a:srgbClr val="000000"/>
              </a:solidFill>
              <a:prstDash val="solid"/>
              <a:round/>
              <a:headEnd len="med" w="med" type="none"/>
              <a:tailEnd len="med" w="med" type="none"/>
            </a:ln>
          </p:spPr>
        </p:cxnSp>
        <p:cxnSp>
          <p:nvCxnSpPr>
            <p:cNvPr id="215" name="Google Shape;215;p32"/>
            <p:cNvCxnSpPr/>
            <p:nvPr/>
          </p:nvCxnSpPr>
          <p:spPr>
            <a:xfrm rot="-5400000">
              <a:off x="-544614" y="4726745"/>
              <a:ext cx="90812" cy="1588"/>
            </a:xfrm>
            <a:prstGeom prst="straightConnector1">
              <a:avLst/>
            </a:prstGeom>
            <a:noFill/>
            <a:ln cap="flat" cmpd="sng" w="9525">
              <a:solidFill>
                <a:srgbClr val="000000"/>
              </a:solidFill>
              <a:prstDash val="solid"/>
              <a:round/>
              <a:headEnd len="med" w="med" type="none"/>
              <a:tailEnd len="med" w="med" type="none"/>
            </a:ln>
          </p:spPr>
        </p:cxnSp>
      </p:grpSp>
      <p:sp>
        <p:nvSpPr>
          <p:cNvPr id="216" name="Google Shape;216;p32"/>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2700"/>
              <a:buFont typeface="Trebuchet MS"/>
              <a:buNone/>
            </a:pPr>
            <a:r>
              <a:rPr b="0" i="0" lang="en" sz="2400" u="none" cap="none" strike="noStrike">
                <a:solidFill>
                  <a:schemeClr val="accent1"/>
                </a:solidFill>
                <a:latin typeface="Trebuchet MS"/>
                <a:ea typeface="Trebuchet MS"/>
                <a:cs typeface="Trebuchet MS"/>
                <a:sym typeface="Trebuchet MS"/>
              </a:rPr>
              <a:t>GC Fundamentals</a:t>
            </a:r>
            <a:br>
              <a:rPr b="0" i="0" lang="en" sz="2700" u="none" cap="none" strike="noStrike">
                <a:solidFill>
                  <a:schemeClr val="accent1"/>
                </a:solidFill>
                <a:latin typeface="Trebuchet MS"/>
                <a:ea typeface="Trebuchet MS"/>
                <a:cs typeface="Trebuchet MS"/>
                <a:sym typeface="Trebuchet MS"/>
              </a:rPr>
            </a:br>
            <a:r>
              <a:rPr b="0" i="0" lang="en" sz="1300" u="none" cap="none" strike="noStrike">
                <a:solidFill>
                  <a:schemeClr val="accent1"/>
                </a:solidFill>
                <a:latin typeface="Trebuchet MS"/>
                <a:ea typeface="Trebuchet MS"/>
                <a:cs typeface="Trebuchet MS"/>
                <a:sym typeface="Trebuchet MS"/>
              </a:rPr>
              <a:t>Algorithmic Components</a:t>
            </a:r>
            <a:endParaRPr b="0" i="0" sz="1300" u="none" cap="none" strike="noStrike">
              <a:solidFill>
                <a:schemeClr val="accent1"/>
              </a:solidFill>
              <a:latin typeface="Trebuchet MS"/>
              <a:ea typeface="Trebuchet MS"/>
              <a:cs typeface="Trebuchet MS"/>
              <a:sym typeface="Trebuchet MS"/>
            </a:endParaRPr>
          </a:p>
        </p:txBody>
      </p:sp>
      <p:sp>
        <p:nvSpPr>
          <p:cNvPr id="217" name="Google Shape;217;p32"/>
          <p:cNvSpPr txBox="1"/>
          <p:nvPr>
            <p:ph idx="1" type="body"/>
          </p:nvPr>
        </p:nvSpPr>
        <p:spPr>
          <a:xfrm>
            <a:off x="1485900" y="914401"/>
            <a:ext cx="1943100" cy="479822"/>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accent1"/>
              </a:buClr>
              <a:buSzPts val="1400"/>
              <a:buFont typeface="Noto Sans Symbols"/>
              <a:buNone/>
            </a:pPr>
            <a:r>
              <a:rPr b="1" i="0" lang="en" sz="1600" u="none" cap="none" strike="noStrike">
                <a:solidFill>
                  <a:schemeClr val="lt1"/>
                </a:solidFill>
                <a:latin typeface="Verdana"/>
                <a:ea typeface="Verdana"/>
                <a:cs typeface="Verdana"/>
                <a:sym typeface="Verdana"/>
              </a:rPr>
              <a:t>Allocation</a:t>
            </a:r>
            <a:endParaRPr sz="1600"/>
          </a:p>
        </p:txBody>
      </p:sp>
      <p:sp>
        <p:nvSpPr>
          <p:cNvPr id="218" name="Google Shape;218;p32"/>
          <p:cNvSpPr txBox="1"/>
          <p:nvPr>
            <p:ph idx="3" type="body"/>
          </p:nvPr>
        </p:nvSpPr>
        <p:spPr>
          <a:xfrm>
            <a:off x="5657850" y="914401"/>
            <a:ext cx="1943100" cy="479822"/>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accent1"/>
              </a:buClr>
              <a:buSzPts val="1400"/>
              <a:buFont typeface="Noto Sans Symbols"/>
              <a:buNone/>
            </a:pPr>
            <a:r>
              <a:rPr b="1" i="0" lang="en" sz="1600" u="none" cap="none" strike="noStrike">
                <a:solidFill>
                  <a:schemeClr val="lt1"/>
                </a:solidFill>
                <a:latin typeface="Verdana"/>
                <a:ea typeface="Verdana"/>
                <a:cs typeface="Verdana"/>
                <a:sym typeface="Verdana"/>
              </a:rPr>
              <a:t>Reclamation</a:t>
            </a:r>
            <a:endParaRPr sz="1600"/>
          </a:p>
        </p:txBody>
      </p:sp>
      <p:sp>
        <p:nvSpPr>
          <p:cNvPr id="219" name="Google Shape;219;p32"/>
          <p:cNvSpPr txBox="1"/>
          <p:nvPr>
            <p:ph idx="12" type="sldNum"/>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fld id="{00000000-1234-1234-1234-123412341234}" type="slidenum">
              <a:rPr lang="en" sz="900">
                <a:solidFill>
                  <a:srgbClr val="000000"/>
                </a:solidFill>
                <a:latin typeface="Verdana"/>
                <a:ea typeface="Verdana"/>
                <a:cs typeface="Verdana"/>
                <a:sym typeface="Verdana"/>
              </a:rPr>
              <a:t>‹#›</a:t>
            </a:fld>
            <a:endParaRPr sz="900">
              <a:solidFill>
                <a:srgbClr val="000000"/>
              </a:solidFill>
              <a:latin typeface="Verdana"/>
              <a:ea typeface="Verdana"/>
              <a:cs typeface="Verdana"/>
              <a:sym typeface="Verdana"/>
            </a:endParaRPr>
          </a:p>
        </p:txBody>
      </p:sp>
      <p:sp>
        <p:nvSpPr>
          <p:cNvPr id="220" name="Google Shape;220;p32"/>
          <p:cNvSpPr txBox="1"/>
          <p:nvPr/>
        </p:nvSpPr>
        <p:spPr>
          <a:xfrm>
            <a:off x="3600450" y="914401"/>
            <a:ext cx="1943100" cy="479822"/>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1800"/>
              <a:buFont typeface="Arial"/>
              <a:buNone/>
            </a:pPr>
            <a:r>
              <a:rPr b="1" lang="en" sz="1600">
                <a:solidFill>
                  <a:schemeClr val="lt1"/>
                </a:solidFill>
                <a:latin typeface="Verdana"/>
                <a:ea typeface="Verdana"/>
                <a:cs typeface="Verdana"/>
                <a:sym typeface="Verdana"/>
              </a:rPr>
              <a:t>Identification</a:t>
            </a:r>
            <a:endParaRPr sz="1600"/>
          </a:p>
        </p:txBody>
      </p:sp>
      <p:sp>
        <p:nvSpPr>
          <p:cNvPr id="221" name="Google Shape;221;p32"/>
          <p:cNvSpPr txBox="1"/>
          <p:nvPr/>
        </p:nvSpPr>
        <p:spPr>
          <a:xfrm>
            <a:off x="1663304" y="3200400"/>
            <a:ext cx="1546622" cy="27741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Bump Allocation</a:t>
            </a:r>
            <a:endParaRPr sz="1300"/>
          </a:p>
        </p:txBody>
      </p:sp>
      <p:sp>
        <p:nvSpPr>
          <p:cNvPr id="222" name="Google Shape;222;p32"/>
          <p:cNvSpPr txBox="1"/>
          <p:nvPr/>
        </p:nvSpPr>
        <p:spPr>
          <a:xfrm>
            <a:off x="1991916" y="1951436"/>
            <a:ext cx="881062" cy="277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Free List</a:t>
            </a:r>
            <a:endParaRPr sz="1300"/>
          </a:p>
        </p:txBody>
      </p:sp>
      <p:sp>
        <p:nvSpPr>
          <p:cNvPr id="223" name="Google Shape;223;p32"/>
          <p:cNvSpPr/>
          <p:nvPr/>
        </p:nvSpPr>
        <p:spPr>
          <a:xfrm>
            <a:off x="3546873" y="1394223"/>
            <a:ext cx="1993106" cy="3234928"/>
          </a:xfrm>
          <a:prstGeom prst="rect">
            <a:avLst/>
          </a:prstGeom>
          <a:solidFill>
            <a:schemeClr val="lt1"/>
          </a:solidFill>
          <a:ln>
            <a:noFill/>
          </a:ln>
          <a:effectLst>
            <a:outerShdw blurRad="50800" sx="102000" rotWithShape="0" dir="5400000" dist="38100" sy="1020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224" name="Google Shape;224;p32"/>
          <p:cNvSpPr/>
          <p:nvPr/>
        </p:nvSpPr>
        <p:spPr>
          <a:xfrm>
            <a:off x="5663804" y="1394223"/>
            <a:ext cx="1994297" cy="3234928"/>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Verdana"/>
                <a:ea typeface="Verdana"/>
                <a:cs typeface="Verdana"/>
                <a:sym typeface="Verdana"/>
              </a:rPr>
              <a:t>`</a:t>
            </a:r>
            <a:endParaRPr sz="1100"/>
          </a:p>
        </p:txBody>
      </p:sp>
      <p:sp>
        <p:nvSpPr>
          <p:cNvPr id="225" name="Google Shape;225;p32"/>
          <p:cNvSpPr txBox="1"/>
          <p:nvPr/>
        </p:nvSpPr>
        <p:spPr>
          <a:xfrm>
            <a:off x="4082654" y="1801416"/>
            <a:ext cx="921544" cy="48458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300">
                <a:solidFill>
                  <a:schemeClr val="accent1"/>
                </a:solidFill>
                <a:latin typeface="Verdana"/>
                <a:ea typeface="Verdana"/>
                <a:cs typeface="Verdana"/>
                <a:sym typeface="Verdana"/>
              </a:rPr>
              <a:t>Tracing</a:t>
            </a:r>
            <a:endParaRPr sz="1300"/>
          </a:p>
          <a:p>
            <a:pPr indent="0" lvl="0" marL="0" marR="0" rtl="0" algn="ctr">
              <a:spcBef>
                <a:spcPts val="0"/>
              </a:spcBef>
              <a:spcAft>
                <a:spcPts val="0"/>
              </a:spcAft>
              <a:buNone/>
            </a:pPr>
            <a:r>
              <a:rPr lang="en" sz="1300">
                <a:solidFill>
                  <a:schemeClr val="accent1"/>
                </a:solidFill>
                <a:latin typeface="Verdana"/>
                <a:ea typeface="Verdana"/>
                <a:cs typeface="Verdana"/>
                <a:sym typeface="Verdana"/>
              </a:rPr>
              <a:t>(</a:t>
            </a:r>
            <a:r>
              <a:rPr i="1" lang="en" sz="1300">
                <a:solidFill>
                  <a:schemeClr val="accent1"/>
                </a:solidFill>
                <a:latin typeface="Verdana"/>
                <a:ea typeface="Verdana"/>
                <a:cs typeface="Verdana"/>
                <a:sym typeface="Verdana"/>
              </a:rPr>
              <a:t>implicit</a:t>
            </a:r>
            <a:r>
              <a:rPr lang="en" sz="1300">
                <a:solidFill>
                  <a:schemeClr val="accent1"/>
                </a:solidFill>
                <a:latin typeface="Verdana"/>
                <a:ea typeface="Verdana"/>
                <a:cs typeface="Verdana"/>
                <a:sym typeface="Verdana"/>
              </a:rPr>
              <a:t>)</a:t>
            </a:r>
            <a:endParaRPr sz="1300"/>
          </a:p>
        </p:txBody>
      </p:sp>
      <p:sp>
        <p:nvSpPr>
          <p:cNvPr id="226" name="Google Shape;226;p32"/>
          <p:cNvSpPr txBox="1"/>
          <p:nvPr/>
        </p:nvSpPr>
        <p:spPr>
          <a:xfrm>
            <a:off x="3623073" y="3086101"/>
            <a:ext cx="1840706" cy="48458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300">
                <a:solidFill>
                  <a:schemeClr val="accent1"/>
                </a:solidFill>
                <a:latin typeface="Verdana"/>
                <a:ea typeface="Verdana"/>
                <a:cs typeface="Verdana"/>
                <a:sym typeface="Verdana"/>
              </a:rPr>
              <a:t>Reference Counting</a:t>
            </a:r>
            <a:endParaRPr sz="1300"/>
          </a:p>
          <a:p>
            <a:pPr indent="0" lvl="0" marL="0" marR="0" rtl="0" algn="ctr">
              <a:spcBef>
                <a:spcPts val="0"/>
              </a:spcBef>
              <a:spcAft>
                <a:spcPts val="0"/>
              </a:spcAft>
              <a:buNone/>
            </a:pPr>
            <a:r>
              <a:rPr lang="en" sz="1300">
                <a:solidFill>
                  <a:schemeClr val="accent1"/>
                </a:solidFill>
                <a:latin typeface="Verdana"/>
                <a:ea typeface="Verdana"/>
                <a:cs typeface="Verdana"/>
                <a:sym typeface="Verdana"/>
              </a:rPr>
              <a:t>(</a:t>
            </a:r>
            <a:r>
              <a:rPr i="1" lang="en" sz="1300">
                <a:solidFill>
                  <a:schemeClr val="accent1"/>
                </a:solidFill>
                <a:latin typeface="Verdana"/>
                <a:ea typeface="Verdana"/>
                <a:cs typeface="Verdana"/>
                <a:sym typeface="Verdana"/>
              </a:rPr>
              <a:t>explicit</a:t>
            </a:r>
            <a:r>
              <a:rPr lang="en" sz="1300">
                <a:solidFill>
                  <a:schemeClr val="accent1"/>
                </a:solidFill>
                <a:latin typeface="Verdana"/>
                <a:ea typeface="Verdana"/>
                <a:cs typeface="Verdana"/>
                <a:sym typeface="Verdana"/>
              </a:rPr>
              <a:t>)</a:t>
            </a:r>
            <a:endParaRPr sz="1300"/>
          </a:p>
        </p:txBody>
      </p:sp>
      <p:sp>
        <p:nvSpPr>
          <p:cNvPr id="227" name="Google Shape;227;p32"/>
          <p:cNvSpPr txBox="1"/>
          <p:nvPr/>
        </p:nvSpPr>
        <p:spPr>
          <a:xfrm>
            <a:off x="5873354" y="1428750"/>
            <a:ext cx="1421606" cy="27741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Sweep-to-Free</a:t>
            </a:r>
            <a:endParaRPr sz="1300"/>
          </a:p>
        </p:txBody>
      </p:sp>
      <p:sp>
        <p:nvSpPr>
          <p:cNvPr id="228" name="Google Shape;228;p32"/>
          <p:cNvSpPr txBox="1"/>
          <p:nvPr/>
        </p:nvSpPr>
        <p:spPr>
          <a:xfrm>
            <a:off x="6168629" y="2400300"/>
            <a:ext cx="903684" cy="27741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Compact</a:t>
            </a:r>
            <a:endParaRPr sz="1300"/>
          </a:p>
        </p:txBody>
      </p:sp>
      <p:grpSp>
        <p:nvGrpSpPr>
          <p:cNvPr id="229" name="Google Shape;229;p32"/>
          <p:cNvGrpSpPr/>
          <p:nvPr/>
        </p:nvGrpSpPr>
        <p:grpSpPr>
          <a:xfrm>
            <a:off x="5719763" y="1706166"/>
            <a:ext cx="1881187" cy="428625"/>
            <a:chOff x="-2817399" y="4188044"/>
            <a:chExt cx="2508015" cy="572293"/>
          </a:xfrm>
        </p:grpSpPr>
        <p:sp>
          <p:nvSpPr>
            <p:cNvPr id="230" name="Google Shape;230;p32"/>
            <p:cNvSpPr/>
            <p:nvPr/>
          </p:nvSpPr>
          <p:spPr>
            <a:xfrm>
              <a:off x="-2817399" y="4188044"/>
              <a:ext cx="2508015" cy="572293"/>
            </a:xfrm>
            <a:prstGeom prst="roundRect">
              <a:avLst>
                <a:gd fmla="val 16667" name="adj"/>
              </a:avLst>
            </a:prstGeom>
            <a:gradFill>
              <a:gsLst>
                <a:gs pos="0">
                  <a:srgbClr val="E0EFFF"/>
                </a:gs>
                <a:gs pos="64999">
                  <a:srgbClr val="B3D6FF"/>
                </a:gs>
                <a:gs pos="100000">
                  <a:srgbClr val="91C7FF"/>
                </a:gs>
              </a:gsLst>
              <a:lin ang="5400000" scaled="0"/>
            </a:gradFill>
            <a:ln cap="flat" cmpd="sng" w="9525">
              <a:solidFill>
                <a:srgbClr val="1884CD"/>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231" name="Google Shape;231;p32"/>
            <p:cNvSpPr/>
            <p:nvPr/>
          </p:nvSpPr>
          <p:spPr>
            <a:xfrm>
              <a:off x="-771303" y="4264350"/>
              <a:ext cx="179370" cy="359273"/>
            </a:xfrm>
            <a:prstGeom prst="roundRect">
              <a:avLst>
                <a:gd fmla="val 16667" name="adj"/>
              </a:avLst>
            </a:prstGeom>
            <a:gradFill>
              <a:gsLst>
                <a:gs pos="0">
                  <a:srgbClr val="D2E4BB"/>
                </a:gs>
                <a:gs pos="88000">
                  <a:srgbClr val="9FC95F"/>
                </a:gs>
                <a:gs pos="100000">
                  <a:srgbClr val="9FC95F"/>
                </a:gs>
              </a:gsLst>
              <a:lin ang="5400000"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32" name="Google Shape;232;p32"/>
            <p:cNvSpPr/>
            <p:nvPr/>
          </p:nvSpPr>
          <p:spPr>
            <a:xfrm>
              <a:off x="-2776128" y="4264350"/>
              <a:ext cx="720657" cy="359273"/>
            </a:xfrm>
            <a:prstGeom prst="roundRect">
              <a:avLst>
                <a:gd fmla="val 16667" name="adj"/>
              </a:avLst>
            </a:prstGeom>
            <a:gradFill>
              <a:gsLst>
                <a:gs pos="0">
                  <a:srgbClr val="D2E4BB"/>
                </a:gs>
                <a:gs pos="88000">
                  <a:srgbClr val="9FC95F"/>
                </a:gs>
                <a:gs pos="100000">
                  <a:srgbClr val="9FC95F"/>
                </a:gs>
              </a:gsLst>
              <a:lin ang="5400000"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33" name="Google Shape;233;p32"/>
            <p:cNvSpPr/>
            <p:nvPr/>
          </p:nvSpPr>
          <p:spPr>
            <a:xfrm>
              <a:off x="-531613" y="4264350"/>
              <a:ext cx="180958" cy="35927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34" name="Google Shape;234;p32"/>
            <p:cNvSpPr/>
            <p:nvPr/>
          </p:nvSpPr>
          <p:spPr>
            <a:xfrm>
              <a:off x="-1282430" y="4264350"/>
              <a:ext cx="450808" cy="35927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35" name="Google Shape;235;p32"/>
            <p:cNvSpPr/>
            <p:nvPr/>
          </p:nvSpPr>
          <p:spPr>
            <a:xfrm>
              <a:off x="-1522120" y="4264350"/>
              <a:ext cx="179371" cy="359273"/>
            </a:xfrm>
            <a:prstGeom prst="roundRect">
              <a:avLst>
                <a:gd fmla="val 16667" name="adj"/>
              </a:avLst>
            </a:prstGeom>
            <a:gradFill>
              <a:gsLst>
                <a:gs pos="0">
                  <a:srgbClr val="D2E4BB"/>
                </a:gs>
                <a:gs pos="88000">
                  <a:srgbClr val="9FC95F"/>
                </a:gs>
                <a:gs pos="100000">
                  <a:srgbClr val="9FC95F"/>
                </a:gs>
              </a:gsLst>
              <a:lin ang="5400000"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36" name="Google Shape;236;p32"/>
            <p:cNvSpPr/>
            <p:nvPr/>
          </p:nvSpPr>
          <p:spPr>
            <a:xfrm>
              <a:off x="-1979278" y="4264350"/>
              <a:ext cx="360329" cy="359273"/>
            </a:xfrm>
            <a:prstGeom prst="roundRect">
              <a:avLst>
                <a:gd fmla="val 16667" name="adj"/>
              </a:avLst>
            </a:prstGeom>
            <a:gradFill>
              <a:gsLst>
                <a:gs pos="0">
                  <a:srgbClr val="D2E4BB"/>
                </a:gs>
                <a:gs pos="88000">
                  <a:srgbClr val="9FC95F"/>
                </a:gs>
                <a:gs pos="100000">
                  <a:srgbClr val="9FC95F"/>
                </a:gs>
              </a:gsLst>
              <a:lin ang="5400000"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237" name="Google Shape;237;p32"/>
            <p:cNvCxnSpPr/>
            <p:nvPr/>
          </p:nvCxnSpPr>
          <p:spPr>
            <a:xfrm>
              <a:off x="-2415799" y="4717415"/>
              <a:ext cx="1734974" cy="1590"/>
            </a:xfrm>
            <a:prstGeom prst="straightConnector1">
              <a:avLst/>
            </a:prstGeom>
            <a:noFill/>
            <a:ln cap="rnd" cmpd="sng" w="12700">
              <a:solidFill>
                <a:schemeClr val="accent1"/>
              </a:solidFill>
              <a:prstDash val="solid"/>
              <a:round/>
              <a:headEnd len="sm" w="sm" type="none"/>
              <a:tailEnd len="sm" w="sm" type="none"/>
            </a:ln>
          </p:spPr>
        </p:cxnSp>
        <p:cxnSp>
          <p:nvCxnSpPr>
            <p:cNvPr id="238" name="Google Shape;238;p32"/>
            <p:cNvCxnSpPr/>
            <p:nvPr/>
          </p:nvCxnSpPr>
          <p:spPr>
            <a:xfrm rot="-5400000">
              <a:off x="-2460805" y="4668856"/>
              <a:ext cx="90812" cy="1588"/>
            </a:xfrm>
            <a:prstGeom prst="straightConnector1">
              <a:avLst/>
            </a:prstGeom>
            <a:noFill/>
            <a:ln cap="flat" cmpd="sng" w="9525">
              <a:solidFill>
                <a:srgbClr val="1884CD"/>
              </a:solidFill>
              <a:prstDash val="solid"/>
              <a:round/>
              <a:headEnd len="med" w="med" type="none"/>
              <a:tailEnd len="med" w="med" type="none"/>
            </a:ln>
          </p:spPr>
        </p:cxnSp>
        <p:cxnSp>
          <p:nvCxnSpPr>
            <p:cNvPr id="239" name="Google Shape;239;p32"/>
            <p:cNvCxnSpPr/>
            <p:nvPr/>
          </p:nvCxnSpPr>
          <p:spPr>
            <a:xfrm rot="-5400000">
              <a:off x="-1844605" y="4672032"/>
              <a:ext cx="90812" cy="1588"/>
            </a:xfrm>
            <a:prstGeom prst="straightConnector1">
              <a:avLst/>
            </a:prstGeom>
            <a:noFill/>
            <a:ln cap="flat" cmpd="sng" w="9525">
              <a:solidFill>
                <a:srgbClr val="1884CD"/>
              </a:solidFill>
              <a:prstDash val="solid"/>
              <a:round/>
              <a:headEnd len="med" w="med" type="none"/>
              <a:tailEnd len="med" w="med" type="none"/>
            </a:ln>
          </p:spPr>
        </p:cxnSp>
        <p:cxnSp>
          <p:nvCxnSpPr>
            <p:cNvPr id="240" name="Google Shape;240;p32"/>
            <p:cNvCxnSpPr/>
            <p:nvPr/>
          </p:nvCxnSpPr>
          <p:spPr>
            <a:xfrm rot="-5400000">
              <a:off x="-1479787" y="4672032"/>
              <a:ext cx="90812" cy="1588"/>
            </a:xfrm>
            <a:prstGeom prst="straightConnector1">
              <a:avLst/>
            </a:prstGeom>
            <a:noFill/>
            <a:ln cap="flat" cmpd="sng" w="9525">
              <a:solidFill>
                <a:srgbClr val="1884CD"/>
              </a:solidFill>
              <a:prstDash val="solid"/>
              <a:round/>
              <a:headEnd len="med" w="med" type="none"/>
              <a:tailEnd len="med" w="med" type="none"/>
            </a:ln>
          </p:spPr>
        </p:cxnSp>
        <p:cxnSp>
          <p:nvCxnSpPr>
            <p:cNvPr id="241" name="Google Shape;241;p32"/>
            <p:cNvCxnSpPr>
              <a:endCxn id="231" idx="2"/>
            </p:cNvCxnSpPr>
            <p:nvPr/>
          </p:nvCxnSpPr>
          <p:spPr>
            <a:xfrm flipH="1" rot="10800000">
              <a:off x="-683118" y="4623623"/>
              <a:ext cx="1500" cy="99600"/>
            </a:xfrm>
            <a:prstGeom prst="straightConnector1">
              <a:avLst/>
            </a:prstGeom>
            <a:noFill/>
            <a:ln cap="flat" cmpd="sng" w="9525">
              <a:solidFill>
                <a:srgbClr val="1884CD"/>
              </a:solidFill>
              <a:prstDash val="solid"/>
              <a:round/>
              <a:headEnd len="med" w="med" type="none"/>
              <a:tailEnd len="med" w="med" type="none"/>
            </a:ln>
          </p:spPr>
        </p:cxnSp>
      </p:grpSp>
      <p:grpSp>
        <p:nvGrpSpPr>
          <p:cNvPr id="242" name="Google Shape;242;p32"/>
          <p:cNvGrpSpPr/>
          <p:nvPr/>
        </p:nvGrpSpPr>
        <p:grpSpPr>
          <a:xfrm>
            <a:off x="5719763" y="2668191"/>
            <a:ext cx="1881187" cy="428625"/>
            <a:chOff x="-2667000" y="4227513"/>
            <a:chExt cx="2508015" cy="572293"/>
          </a:xfrm>
        </p:grpSpPr>
        <p:sp>
          <p:nvSpPr>
            <p:cNvPr id="243" name="Google Shape;243;p32"/>
            <p:cNvSpPr/>
            <p:nvPr/>
          </p:nvSpPr>
          <p:spPr>
            <a:xfrm>
              <a:off x="-2667000" y="4227513"/>
              <a:ext cx="2508015" cy="572293"/>
            </a:xfrm>
            <a:prstGeom prst="roundRect">
              <a:avLst>
                <a:gd fmla="val 16667" name="adj"/>
              </a:avLst>
            </a:prstGeom>
            <a:gradFill>
              <a:gsLst>
                <a:gs pos="0">
                  <a:srgbClr val="F0E7FA"/>
                </a:gs>
                <a:gs pos="64999">
                  <a:srgbClr val="D9C2F0"/>
                </a:gs>
                <a:gs pos="100000">
                  <a:srgbClr val="CAA7EB"/>
                </a:gs>
              </a:gsLst>
              <a:lin ang="5400000" scaled="0"/>
            </a:gradFill>
            <a:ln cap="flat" cmpd="sng" w="9525">
              <a:solidFill>
                <a:srgbClr val="712A99"/>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244" name="Google Shape;244;p32"/>
            <p:cNvSpPr/>
            <p:nvPr/>
          </p:nvSpPr>
          <p:spPr>
            <a:xfrm>
              <a:off x="-620904" y="4303819"/>
              <a:ext cx="179370" cy="359273"/>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45" name="Google Shape;245;p32"/>
            <p:cNvSpPr/>
            <p:nvPr/>
          </p:nvSpPr>
          <p:spPr>
            <a:xfrm>
              <a:off x="-2625729" y="4303819"/>
              <a:ext cx="720657" cy="359273"/>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46" name="Google Shape;246;p32"/>
            <p:cNvSpPr/>
            <p:nvPr/>
          </p:nvSpPr>
          <p:spPr>
            <a:xfrm>
              <a:off x="-381214" y="4303819"/>
              <a:ext cx="180958" cy="359273"/>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47" name="Google Shape;247;p32"/>
            <p:cNvSpPr/>
            <p:nvPr/>
          </p:nvSpPr>
          <p:spPr>
            <a:xfrm>
              <a:off x="-1132031" y="4303819"/>
              <a:ext cx="450808" cy="359273"/>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48" name="Google Shape;248;p32"/>
            <p:cNvSpPr/>
            <p:nvPr/>
          </p:nvSpPr>
          <p:spPr>
            <a:xfrm>
              <a:off x="-1371721" y="4303819"/>
              <a:ext cx="179371" cy="359273"/>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49" name="Google Shape;249;p32"/>
            <p:cNvSpPr/>
            <p:nvPr/>
          </p:nvSpPr>
          <p:spPr>
            <a:xfrm>
              <a:off x="-1828879" y="4303819"/>
              <a:ext cx="360329" cy="359273"/>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50" name="Google Shape;250;p32"/>
            <p:cNvSpPr/>
            <p:nvPr/>
          </p:nvSpPr>
          <p:spPr>
            <a:xfrm>
              <a:off x="-2625729" y="4303819"/>
              <a:ext cx="450808" cy="359273"/>
            </a:xfrm>
            <a:prstGeom prst="roundRect">
              <a:avLst>
                <a:gd fmla="val 16667" name="adj"/>
              </a:avLst>
            </a:prstGeom>
            <a:solidFill>
              <a:schemeClr val="lt1"/>
            </a:solidFill>
            <a:ln cap="rnd" cmpd="sng" w="1905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51" name="Google Shape;251;p32"/>
            <p:cNvSpPr/>
            <p:nvPr/>
          </p:nvSpPr>
          <p:spPr>
            <a:xfrm>
              <a:off x="-2124126" y="4303819"/>
              <a:ext cx="179371" cy="359273"/>
            </a:xfrm>
            <a:prstGeom prst="roundRect">
              <a:avLst>
                <a:gd fmla="val 16667" name="adj"/>
              </a:avLst>
            </a:prstGeom>
            <a:solidFill>
              <a:schemeClr val="lt1"/>
            </a:solidFill>
            <a:ln cap="rnd" cmpd="sng" w="1905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52" name="Google Shape;252;p32"/>
            <p:cNvSpPr/>
            <p:nvPr/>
          </p:nvSpPr>
          <p:spPr>
            <a:xfrm>
              <a:off x="-1862212" y="4338792"/>
              <a:ext cx="631766" cy="259121"/>
            </a:xfrm>
            <a:prstGeom prst="leftArrow">
              <a:avLst>
                <a:gd fmla="val 50000" name="adj1"/>
                <a:gd fmla="val 50004" name="adj2"/>
              </a:avLst>
            </a:prstGeom>
            <a:gradFill>
              <a:gsLst>
                <a:gs pos="0">
                  <a:srgbClr val="CAA1F1"/>
                </a:gs>
                <a:gs pos="100000">
                  <a:srgbClr val="771EAA"/>
                </a:gs>
              </a:gsLst>
              <a:lin ang="5400000" scaled="0"/>
            </a:gradFill>
            <a:ln cap="flat" cmpd="sng" w="9525">
              <a:solidFill>
                <a:srgbClr val="712A99"/>
              </a:solidFill>
              <a:prstDash val="solid"/>
              <a:miter lim="800000"/>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grpSp>
      <p:grpSp>
        <p:nvGrpSpPr>
          <p:cNvPr id="253" name="Google Shape;253;p32"/>
          <p:cNvGrpSpPr/>
          <p:nvPr/>
        </p:nvGrpSpPr>
        <p:grpSpPr>
          <a:xfrm>
            <a:off x="5719762" y="3577829"/>
            <a:ext cx="1882379" cy="925115"/>
            <a:chOff x="6101790" y="3976392"/>
            <a:chExt cx="2509604" cy="1232433"/>
          </a:xfrm>
        </p:grpSpPr>
        <p:grpSp>
          <p:nvGrpSpPr>
            <p:cNvPr id="254" name="Google Shape;254;p32"/>
            <p:cNvGrpSpPr/>
            <p:nvPr/>
          </p:nvGrpSpPr>
          <p:grpSpPr>
            <a:xfrm>
              <a:off x="6103378" y="4636227"/>
              <a:ext cx="2508016" cy="572598"/>
              <a:chOff x="-2818607" y="5107715"/>
              <a:chExt cx="2508016" cy="572598"/>
            </a:xfrm>
          </p:grpSpPr>
          <p:sp>
            <p:nvSpPr>
              <p:cNvPr id="255" name="Google Shape;255;p32"/>
              <p:cNvSpPr/>
              <p:nvPr/>
            </p:nvSpPr>
            <p:spPr>
              <a:xfrm>
                <a:off x="-2818607" y="5107715"/>
                <a:ext cx="2508016" cy="572598"/>
              </a:xfrm>
              <a:prstGeom prst="roundRect">
                <a:avLst>
                  <a:gd fmla="val 16667" name="adj"/>
                </a:avLst>
              </a:prstGeom>
              <a:gradFill>
                <a:gsLst>
                  <a:gs pos="0">
                    <a:srgbClr val="FFE3E4"/>
                  </a:gs>
                  <a:gs pos="64999">
                    <a:srgbClr val="FEB9BA"/>
                  </a:gs>
                  <a:gs pos="100000">
                    <a:srgbClr val="FF9A9B"/>
                  </a:gs>
                </a:gsLst>
                <a:lin ang="5400000" scaled="0"/>
              </a:gradFill>
              <a:ln cap="flat" cmpd="sng" w="9525">
                <a:solidFill>
                  <a:srgbClr val="B5061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256" name="Google Shape;256;p32"/>
              <p:cNvSpPr/>
              <p:nvPr/>
            </p:nvSpPr>
            <p:spPr>
              <a:xfrm>
                <a:off x="-2777336" y="5180678"/>
                <a:ext cx="180958" cy="360054"/>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57" name="Google Shape;257;p32"/>
              <p:cNvSpPr/>
              <p:nvPr/>
            </p:nvSpPr>
            <p:spPr>
              <a:xfrm>
                <a:off x="-2537646" y="5183850"/>
                <a:ext cx="449221" cy="360054"/>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nvGrpSpPr>
            <p:cNvPr id="258" name="Google Shape;258;p32"/>
            <p:cNvGrpSpPr/>
            <p:nvPr/>
          </p:nvGrpSpPr>
          <p:grpSpPr>
            <a:xfrm>
              <a:off x="6101790" y="3976392"/>
              <a:ext cx="2508016" cy="572598"/>
              <a:chOff x="-2778008" y="4236878"/>
              <a:chExt cx="2508016" cy="572598"/>
            </a:xfrm>
          </p:grpSpPr>
          <p:sp>
            <p:nvSpPr>
              <p:cNvPr id="259" name="Google Shape;259;p32"/>
              <p:cNvSpPr/>
              <p:nvPr/>
            </p:nvSpPr>
            <p:spPr>
              <a:xfrm>
                <a:off x="-2778008" y="4236878"/>
                <a:ext cx="2508016" cy="572598"/>
              </a:xfrm>
              <a:prstGeom prst="roundRect">
                <a:avLst>
                  <a:gd fmla="val 16667" name="adj"/>
                </a:avLst>
              </a:prstGeom>
              <a:gradFill>
                <a:gsLst>
                  <a:gs pos="0">
                    <a:srgbClr val="FFE3E4"/>
                  </a:gs>
                  <a:gs pos="64999">
                    <a:srgbClr val="FEB9BA"/>
                  </a:gs>
                  <a:gs pos="100000">
                    <a:srgbClr val="FF9A9B"/>
                  </a:gs>
                </a:gsLst>
                <a:lin ang="5400000" scaled="0"/>
              </a:gradFill>
              <a:ln cap="flat" cmpd="sng" w="9525">
                <a:solidFill>
                  <a:srgbClr val="B5061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260" name="Google Shape;260;p32"/>
              <p:cNvSpPr/>
              <p:nvPr/>
            </p:nvSpPr>
            <p:spPr>
              <a:xfrm>
                <a:off x="-731911" y="4313013"/>
                <a:ext cx="179370" cy="360054"/>
              </a:xfrm>
              <a:prstGeom prst="roundRect">
                <a:avLst>
                  <a:gd fmla="val 16667" name="adj"/>
                </a:avLst>
              </a:prstGeom>
              <a:gradFill>
                <a:gsLst>
                  <a:gs pos="0">
                    <a:srgbClr val="F4E3C1"/>
                  </a:gs>
                  <a:gs pos="88000">
                    <a:srgbClr val="E9C15D"/>
                  </a:gs>
                  <a:gs pos="100000">
                    <a:srgbClr val="E9C15D"/>
                  </a:gs>
                </a:gsLst>
                <a:lin ang="5400000" scaled="0"/>
              </a:gradFill>
              <a:ln cap="rnd" cmpd="sng" w="1270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61" name="Google Shape;261;p32"/>
              <p:cNvSpPr/>
              <p:nvPr/>
            </p:nvSpPr>
            <p:spPr>
              <a:xfrm>
                <a:off x="-2736737" y="4313013"/>
                <a:ext cx="720658" cy="360054"/>
              </a:xfrm>
              <a:prstGeom prst="roundRect">
                <a:avLst>
                  <a:gd fmla="val 16667" name="adj"/>
                </a:avLst>
              </a:prstGeom>
              <a:gradFill>
                <a:gsLst>
                  <a:gs pos="0">
                    <a:srgbClr val="F4E3C1"/>
                  </a:gs>
                  <a:gs pos="88000">
                    <a:srgbClr val="E9C15D"/>
                  </a:gs>
                  <a:gs pos="100000">
                    <a:srgbClr val="E9C15D"/>
                  </a:gs>
                </a:gsLst>
                <a:lin ang="5400000" scaled="0"/>
              </a:gradFill>
              <a:ln cap="rnd" cmpd="sng" w="1270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62" name="Google Shape;262;p32"/>
              <p:cNvSpPr/>
              <p:nvPr/>
            </p:nvSpPr>
            <p:spPr>
              <a:xfrm>
                <a:off x="-492221" y="4313013"/>
                <a:ext cx="180958" cy="360054"/>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63" name="Google Shape;263;p32"/>
              <p:cNvSpPr/>
              <p:nvPr/>
            </p:nvSpPr>
            <p:spPr>
              <a:xfrm>
                <a:off x="-1243038" y="4313013"/>
                <a:ext cx="450808" cy="360054"/>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64" name="Google Shape;264;p32"/>
              <p:cNvSpPr/>
              <p:nvPr/>
            </p:nvSpPr>
            <p:spPr>
              <a:xfrm>
                <a:off x="-1482729" y="4313013"/>
                <a:ext cx="179371" cy="360054"/>
              </a:xfrm>
              <a:prstGeom prst="roundRect">
                <a:avLst>
                  <a:gd fmla="val 16667" name="adj"/>
                </a:avLst>
              </a:prstGeom>
              <a:gradFill>
                <a:gsLst>
                  <a:gs pos="0">
                    <a:srgbClr val="F4E3C1"/>
                  </a:gs>
                  <a:gs pos="88000">
                    <a:srgbClr val="E9C15D"/>
                  </a:gs>
                  <a:gs pos="100000">
                    <a:srgbClr val="E9C15D"/>
                  </a:gs>
                </a:gsLst>
                <a:lin ang="5400000" scaled="0"/>
              </a:gradFill>
              <a:ln cap="rnd" cmpd="sng" w="1270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65" name="Google Shape;265;p32"/>
              <p:cNvSpPr/>
              <p:nvPr/>
            </p:nvSpPr>
            <p:spPr>
              <a:xfrm>
                <a:off x="-1939886" y="4313013"/>
                <a:ext cx="360329" cy="360054"/>
              </a:xfrm>
              <a:prstGeom prst="roundRect">
                <a:avLst>
                  <a:gd fmla="val 16667" name="adj"/>
                </a:avLst>
              </a:prstGeom>
              <a:gradFill>
                <a:gsLst>
                  <a:gs pos="0">
                    <a:srgbClr val="F4E3C1"/>
                  </a:gs>
                  <a:gs pos="88000">
                    <a:srgbClr val="E9C15D"/>
                  </a:gs>
                  <a:gs pos="100000">
                    <a:srgbClr val="E9C15D"/>
                  </a:gs>
                </a:gsLst>
                <a:lin ang="5400000" scaled="0"/>
              </a:gradFill>
              <a:ln cap="rnd" cmpd="sng" w="1270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66" name="Google Shape;266;p32"/>
              <p:cNvSpPr/>
              <p:nvPr/>
            </p:nvSpPr>
            <p:spPr>
              <a:xfrm>
                <a:off x="-468410" y="4351080"/>
                <a:ext cx="76193" cy="76135"/>
              </a:xfrm>
              <a:prstGeom prst="ellipse">
                <a:avLst/>
              </a:prstGeom>
              <a:gradFill>
                <a:gsLst>
                  <a:gs pos="0">
                    <a:srgbClr val="FF9193"/>
                  </a:gs>
                  <a:gs pos="100000">
                    <a:srgbClr val="CE0006"/>
                  </a:gs>
                </a:gsLst>
                <a:lin ang="5400000" scaled="0"/>
              </a:gradFill>
              <a:ln cap="flat" cmpd="sng" w="9525">
                <a:solidFill>
                  <a:srgbClr val="B5061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267" name="Google Shape;267;p32"/>
              <p:cNvSpPr/>
              <p:nvPr/>
            </p:nvSpPr>
            <p:spPr>
              <a:xfrm>
                <a:off x="-1204942" y="4351080"/>
                <a:ext cx="76193" cy="76135"/>
              </a:xfrm>
              <a:prstGeom prst="ellipse">
                <a:avLst/>
              </a:prstGeom>
              <a:gradFill>
                <a:gsLst>
                  <a:gs pos="0">
                    <a:srgbClr val="FF9193"/>
                  </a:gs>
                  <a:gs pos="100000">
                    <a:srgbClr val="CE0006"/>
                  </a:gs>
                </a:gsLst>
                <a:lin ang="5400000" scaled="0"/>
              </a:gradFill>
              <a:ln cap="flat" cmpd="sng" w="9525">
                <a:solidFill>
                  <a:srgbClr val="B5061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grpSp>
      </p:grpSp>
      <p:grpSp>
        <p:nvGrpSpPr>
          <p:cNvPr id="268" name="Google Shape;268;p32"/>
          <p:cNvGrpSpPr/>
          <p:nvPr/>
        </p:nvGrpSpPr>
        <p:grpSpPr>
          <a:xfrm>
            <a:off x="3600450" y="2438400"/>
            <a:ext cx="1881187" cy="429816"/>
            <a:chOff x="-2975715" y="2113958"/>
            <a:chExt cx="2508015" cy="572293"/>
          </a:xfrm>
        </p:grpSpPr>
        <p:sp>
          <p:nvSpPr>
            <p:cNvPr id="269" name="Google Shape;269;p32"/>
            <p:cNvSpPr/>
            <p:nvPr/>
          </p:nvSpPr>
          <p:spPr>
            <a:xfrm>
              <a:off x="-2975715" y="2113958"/>
              <a:ext cx="2508015" cy="572293"/>
            </a:xfrm>
            <a:prstGeom prst="roundRect">
              <a:avLst>
                <a:gd fmla="val 16667" name="adj"/>
              </a:avLst>
            </a:prstGeom>
            <a:gradFill>
              <a:gsLst>
                <a:gs pos="0">
                  <a:srgbClr val="EDEDED"/>
                </a:gs>
                <a:gs pos="64999">
                  <a:srgbClr val="D0D0D0"/>
                </a:gs>
                <a:gs pos="100000">
                  <a:srgbClr val="BCBCBC"/>
                </a:gs>
              </a:gsLst>
              <a:lin ang="5400000" scaled="0"/>
            </a:gradFill>
            <a:ln cap="flat" cmpd="sng" w="9525">
              <a:solidFill>
                <a:srgbClr val="000000"/>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270" name="Google Shape;270;p32"/>
            <p:cNvSpPr/>
            <p:nvPr/>
          </p:nvSpPr>
          <p:spPr>
            <a:xfrm>
              <a:off x="-929619" y="2190052"/>
              <a:ext cx="179370" cy="359863"/>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71" name="Google Shape;271;p32"/>
            <p:cNvSpPr/>
            <p:nvPr/>
          </p:nvSpPr>
          <p:spPr>
            <a:xfrm>
              <a:off x="-2934444" y="2190052"/>
              <a:ext cx="720657" cy="359863"/>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72" name="Google Shape;272;p32"/>
            <p:cNvSpPr/>
            <p:nvPr/>
          </p:nvSpPr>
          <p:spPr>
            <a:xfrm>
              <a:off x="-689929" y="2190052"/>
              <a:ext cx="180958" cy="359863"/>
            </a:xfrm>
            <a:prstGeom prst="roundRect">
              <a:avLst>
                <a:gd fmla="val 16667" name="adj"/>
              </a:avLst>
            </a:prstGeom>
            <a:gradFill>
              <a:gsLst>
                <a:gs pos="0">
                  <a:srgbClr val="CFCBBE"/>
                </a:gs>
                <a:gs pos="88000">
                  <a:srgbClr val="A09875"/>
                </a:gs>
                <a:gs pos="100000">
                  <a:srgbClr val="A09875"/>
                </a:gs>
              </a:gsLst>
              <a:lin ang="5400000" scaled="0"/>
            </a:gradFill>
            <a:ln cap="flat" cmpd="sng" w="254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73" name="Google Shape;273;p32"/>
            <p:cNvSpPr/>
            <p:nvPr/>
          </p:nvSpPr>
          <p:spPr>
            <a:xfrm>
              <a:off x="-1440746" y="2190052"/>
              <a:ext cx="450808" cy="359863"/>
            </a:xfrm>
            <a:prstGeom prst="roundRect">
              <a:avLst>
                <a:gd fmla="val 16667" name="adj"/>
              </a:avLst>
            </a:prstGeom>
            <a:gradFill>
              <a:gsLst>
                <a:gs pos="0">
                  <a:srgbClr val="CFCBBE"/>
                </a:gs>
                <a:gs pos="88000">
                  <a:srgbClr val="A09875"/>
                </a:gs>
                <a:gs pos="100000">
                  <a:srgbClr val="A09875"/>
                </a:gs>
              </a:gsLst>
              <a:lin ang="5400000" scaled="0"/>
            </a:gradFill>
            <a:ln cap="flat" cmpd="sng" w="254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74" name="Google Shape;274;p32"/>
            <p:cNvSpPr/>
            <p:nvPr/>
          </p:nvSpPr>
          <p:spPr>
            <a:xfrm>
              <a:off x="-1680436" y="2190052"/>
              <a:ext cx="179371" cy="359863"/>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75" name="Google Shape;275;p32"/>
            <p:cNvSpPr/>
            <p:nvPr/>
          </p:nvSpPr>
          <p:spPr>
            <a:xfrm>
              <a:off x="-2137594" y="2190052"/>
              <a:ext cx="360329" cy="359863"/>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sp>
        <p:nvSpPr>
          <p:cNvPr id="276" name="Google Shape;276;p32"/>
          <p:cNvSpPr/>
          <p:nvPr/>
        </p:nvSpPr>
        <p:spPr>
          <a:xfrm>
            <a:off x="5692379" y="3517106"/>
            <a:ext cx="1937146" cy="533400"/>
          </a:xfrm>
          <a:prstGeom prst="rect">
            <a:avLst/>
          </a:prstGeom>
          <a:solidFill>
            <a:schemeClr val="dk1">
              <a:alpha val="60000"/>
            </a:schemeClr>
          </a:solidFill>
          <a:ln cap="rnd"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Trebuchet MS"/>
              <a:ea typeface="Trebuchet MS"/>
              <a:cs typeface="Trebuchet MS"/>
              <a:sym typeface="Trebuchet MS"/>
            </a:endParaRPr>
          </a:p>
        </p:txBody>
      </p:sp>
      <p:sp>
        <p:nvSpPr>
          <p:cNvPr id="277" name="Google Shape;277;p32"/>
          <p:cNvSpPr/>
          <p:nvPr/>
        </p:nvSpPr>
        <p:spPr>
          <a:xfrm flipH="1" rot="-258806">
            <a:off x="5886450" y="3676651"/>
            <a:ext cx="1885950" cy="1169194"/>
          </a:xfrm>
          <a:custGeom>
            <a:rect b="b" l="l" r="r" t="t"/>
            <a:pathLst>
              <a:path extrusionOk="0" h="1559244" w="2514600">
                <a:moveTo>
                  <a:pt x="617182" y="176246"/>
                </a:moveTo>
                <a:lnTo>
                  <a:pt x="617181" y="176245"/>
                </a:lnTo>
                <a:cubicBezTo>
                  <a:pt x="808507" y="103291"/>
                  <a:pt x="1030554" y="64543"/>
                  <a:pt x="1257300" y="64543"/>
                </a:cubicBezTo>
                <a:cubicBezTo>
                  <a:pt x="1723438" y="64543"/>
                  <a:pt x="2146863" y="227340"/>
                  <a:pt x="2341316" y="481320"/>
                </a:cubicBezTo>
                <a:lnTo>
                  <a:pt x="2395913" y="474778"/>
                </a:lnTo>
                <a:lnTo>
                  <a:pt x="2362382" y="647158"/>
                </a:lnTo>
                <a:lnTo>
                  <a:pt x="2140528" y="505390"/>
                </a:lnTo>
                <a:lnTo>
                  <a:pt x="2192528" y="499157"/>
                </a:lnTo>
                <a:lnTo>
                  <a:pt x="2192527" y="499157"/>
                </a:lnTo>
                <a:cubicBezTo>
                  <a:pt x="2006154" y="310257"/>
                  <a:pt x="1647339" y="192667"/>
                  <a:pt x="1257300" y="192667"/>
                </a:cubicBezTo>
                <a:cubicBezTo>
                  <a:pt x="1068381" y="192667"/>
                  <a:pt x="882865" y="220382"/>
                  <a:pt x="719793" y="272968"/>
                </a:cubicBezTo>
                <a:lnTo>
                  <a:pt x="617182" y="176246"/>
                </a:lnTo>
                <a:close/>
              </a:path>
            </a:pathLst>
          </a:custGeom>
          <a:gradFill>
            <a:gsLst>
              <a:gs pos="0">
                <a:srgbClr val="FF9193"/>
              </a:gs>
              <a:gs pos="100000">
                <a:srgbClr val="CE0006"/>
              </a:gs>
            </a:gsLst>
            <a:lin ang="5400000" scaled="0"/>
          </a:gradFill>
          <a:ln cap="flat" cmpd="sng" w="9525">
            <a:solidFill>
              <a:srgbClr val="B50617"/>
            </a:solidFill>
            <a:prstDash val="solid"/>
            <a:miter lim="800000"/>
            <a:headEnd len="sm" w="sm" type="none"/>
            <a:tailEnd len="sm" w="sm" type="none"/>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Trebuchet MS"/>
              <a:ea typeface="Trebuchet MS"/>
              <a:cs typeface="Trebuchet MS"/>
              <a:sym typeface="Trebuchet MS"/>
            </a:endParaRPr>
          </a:p>
        </p:txBody>
      </p:sp>
      <p:sp>
        <p:nvSpPr>
          <p:cNvPr id="278" name="Google Shape;278;p32"/>
          <p:cNvSpPr txBox="1"/>
          <p:nvPr/>
        </p:nvSpPr>
        <p:spPr>
          <a:xfrm>
            <a:off x="6150769" y="3308747"/>
            <a:ext cx="926306" cy="2762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Evacuate</a:t>
            </a:r>
            <a:endParaRPr sz="1300"/>
          </a:p>
        </p:txBody>
      </p:sp>
      <p:sp>
        <p:nvSpPr>
          <p:cNvPr id="279" name="Google Shape;279;p32"/>
          <p:cNvSpPr/>
          <p:nvPr/>
        </p:nvSpPr>
        <p:spPr>
          <a:xfrm>
            <a:off x="1485900" y="3684985"/>
            <a:ext cx="1881188" cy="428625"/>
          </a:xfrm>
          <a:prstGeom prst="roundRect">
            <a:avLst>
              <a:gd fmla="val 16667" name="adj"/>
            </a:avLst>
          </a:prstGeom>
          <a:gradFill>
            <a:gsLst>
              <a:gs pos="0">
                <a:srgbClr val="EDEDED"/>
              </a:gs>
              <a:gs pos="64999">
                <a:srgbClr val="D0D0D0"/>
              </a:gs>
              <a:gs pos="100000">
                <a:srgbClr val="BCBCBC"/>
              </a:gs>
            </a:gsLst>
            <a:lin ang="5400000" scaled="0"/>
          </a:gradFill>
          <a:ln cap="flat" cmpd="sng" w="9525">
            <a:solidFill>
              <a:srgbClr val="000000"/>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280" name="Google Shape;280;p32"/>
          <p:cNvSpPr/>
          <p:nvPr/>
        </p:nvSpPr>
        <p:spPr>
          <a:xfrm>
            <a:off x="1516857" y="3742136"/>
            <a:ext cx="540544" cy="269081"/>
          </a:xfrm>
          <a:prstGeom prst="roundRect">
            <a:avLst>
              <a:gd fmla="val 16667" name="adj"/>
            </a:avLst>
          </a:prstGeom>
          <a:solidFill>
            <a:schemeClr val="lt1"/>
          </a:solidFill>
          <a:ln cap="rnd" cmpd="sng" w="1905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81" name="Google Shape;281;p32"/>
          <p:cNvSpPr/>
          <p:nvPr/>
        </p:nvSpPr>
        <p:spPr>
          <a:xfrm>
            <a:off x="2457450" y="3742136"/>
            <a:ext cx="134541" cy="269081"/>
          </a:xfrm>
          <a:prstGeom prst="roundRect">
            <a:avLst>
              <a:gd fmla="val 16667" name="adj"/>
            </a:avLst>
          </a:prstGeom>
          <a:solidFill>
            <a:schemeClr val="lt1"/>
          </a:solidFill>
          <a:ln cap="rnd" cmpd="sng" w="1905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82" name="Google Shape;282;p32"/>
          <p:cNvSpPr/>
          <p:nvPr/>
        </p:nvSpPr>
        <p:spPr>
          <a:xfrm>
            <a:off x="2114551" y="3742136"/>
            <a:ext cx="270272" cy="269081"/>
          </a:xfrm>
          <a:prstGeom prst="roundRect">
            <a:avLst>
              <a:gd fmla="val 16667" name="adj"/>
            </a:avLst>
          </a:prstGeom>
          <a:solidFill>
            <a:schemeClr val="lt1"/>
          </a:solidFill>
          <a:ln cap="rnd" cmpd="sng" w="1905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nvGrpSpPr>
          <p:cNvPr id="283" name="Google Shape;283;p32"/>
          <p:cNvGrpSpPr/>
          <p:nvPr/>
        </p:nvGrpSpPr>
        <p:grpSpPr>
          <a:xfrm>
            <a:off x="2102644" y="2495551"/>
            <a:ext cx="269081" cy="340519"/>
            <a:chOff x="-2053324" y="4311513"/>
            <a:chExt cx="360000" cy="453988"/>
          </a:xfrm>
        </p:grpSpPr>
        <p:sp>
          <p:nvSpPr>
            <p:cNvPr id="284" name="Google Shape;284;p32"/>
            <p:cNvSpPr/>
            <p:nvPr/>
          </p:nvSpPr>
          <p:spPr>
            <a:xfrm>
              <a:off x="-2053324" y="4311513"/>
              <a:ext cx="360000" cy="360334"/>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285" name="Google Shape;285;p32"/>
            <p:cNvCxnSpPr/>
            <p:nvPr/>
          </p:nvCxnSpPr>
          <p:spPr>
            <a:xfrm rot="-5400000">
              <a:off x="-1918730" y="4719301"/>
              <a:ext cx="90812" cy="1588"/>
            </a:xfrm>
            <a:prstGeom prst="straightConnector1">
              <a:avLst/>
            </a:prstGeom>
            <a:noFill/>
            <a:ln cap="flat" cmpd="sng" w="9525">
              <a:solidFill>
                <a:srgbClr val="000000"/>
              </a:solidFill>
              <a:prstDash val="solid"/>
              <a:round/>
              <a:headEnd len="med" w="med" type="none"/>
              <a:tailEnd len="med" w="med" type="none"/>
            </a:ln>
          </p:spPr>
        </p:cxnSp>
      </p:grpSp>
      <p:grpSp>
        <p:nvGrpSpPr>
          <p:cNvPr id="286" name="Google Shape;286;p32"/>
          <p:cNvGrpSpPr/>
          <p:nvPr/>
        </p:nvGrpSpPr>
        <p:grpSpPr>
          <a:xfrm>
            <a:off x="1915717" y="2495551"/>
            <a:ext cx="135731" cy="345284"/>
            <a:chOff x="-2301362" y="4311513"/>
            <a:chExt cx="180000" cy="459847"/>
          </a:xfrm>
        </p:grpSpPr>
        <p:sp>
          <p:nvSpPr>
            <p:cNvPr id="287" name="Google Shape;287;p32"/>
            <p:cNvSpPr/>
            <p:nvPr/>
          </p:nvSpPr>
          <p:spPr>
            <a:xfrm>
              <a:off x="-2301362" y="4311513"/>
              <a:ext cx="180000" cy="359947"/>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288" name="Google Shape;288;p32"/>
            <p:cNvCxnSpPr>
              <a:endCxn id="287" idx="2"/>
            </p:cNvCxnSpPr>
            <p:nvPr/>
          </p:nvCxnSpPr>
          <p:spPr>
            <a:xfrm flipH="1" rot="10800000">
              <a:off x="-2212862" y="4671460"/>
              <a:ext cx="1500" cy="99900"/>
            </a:xfrm>
            <a:prstGeom prst="straightConnector1">
              <a:avLst/>
            </a:prstGeom>
            <a:noFill/>
            <a:ln cap="flat" cmpd="sng" w="9525">
              <a:solidFill>
                <a:srgbClr val="000000"/>
              </a:solidFill>
              <a:prstDash val="solid"/>
              <a:round/>
              <a:headEnd len="med" w="med" type="none"/>
              <a:tailEnd len="med" w="med" type="none"/>
            </a:ln>
          </p:spPr>
        </p:cxnSp>
      </p:grpSp>
      <p:grpSp>
        <p:nvGrpSpPr>
          <p:cNvPr id="289" name="Google Shape;289;p32"/>
          <p:cNvGrpSpPr/>
          <p:nvPr/>
        </p:nvGrpSpPr>
        <p:grpSpPr>
          <a:xfrm>
            <a:off x="2609850" y="2497931"/>
            <a:ext cx="539353" cy="344091"/>
            <a:chOff x="-1377248" y="4314689"/>
            <a:chExt cx="720000" cy="458256"/>
          </a:xfrm>
        </p:grpSpPr>
        <p:sp>
          <p:nvSpPr>
            <p:cNvPr id="290" name="Google Shape;290;p32"/>
            <p:cNvSpPr/>
            <p:nvPr/>
          </p:nvSpPr>
          <p:spPr>
            <a:xfrm>
              <a:off x="-1377248" y="4314689"/>
              <a:ext cx="720000" cy="359945"/>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291" name="Google Shape;291;p32"/>
            <p:cNvCxnSpPr/>
            <p:nvPr/>
          </p:nvCxnSpPr>
          <p:spPr>
            <a:xfrm rot="-5400000">
              <a:off x="-1062654" y="4726745"/>
              <a:ext cx="90812" cy="1588"/>
            </a:xfrm>
            <a:prstGeom prst="straightConnector1">
              <a:avLst/>
            </a:prstGeom>
            <a:noFill/>
            <a:ln cap="flat" cmpd="sng" w="9525">
              <a:solidFill>
                <a:srgbClr val="000000"/>
              </a:solidFill>
              <a:prstDash val="solid"/>
              <a:round/>
              <a:headEnd len="med" w="med" type="none"/>
              <a:tailEnd len="med" w="med" type="none"/>
            </a:ln>
          </p:spPr>
        </p:cxnSp>
      </p:grpSp>
      <p:sp>
        <p:nvSpPr>
          <p:cNvPr id="292" name="Google Shape;292;p32"/>
          <p:cNvSpPr/>
          <p:nvPr/>
        </p:nvSpPr>
        <p:spPr>
          <a:xfrm>
            <a:off x="2602707" y="2494361"/>
            <a:ext cx="540544" cy="269081"/>
          </a:xfrm>
          <a:prstGeom prst="roundRect">
            <a:avLst>
              <a:gd fmla="val 16667" name="adj"/>
            </a:avLst>
          </a:prstGeom>
          <a:solidFill>
            <a:schemeClr val="lt1"/>
          </a:solidFill>
          <a:ln cap="rnd" cmpd="sng" w="1905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93" name="Google Shape;293;p32"/>
          <p:cNvSpPr/>
          <p:nvPr/>
        </p:nvSpPr>
        <p:spPr>
          <a:xfrm>
            <a:off x="2095501" y="2494361"/>
            <a:ext cx="270272" cy="269081"/>
          </a:xfrm>
          <a:prstGeom prst="roundRect">
            <a:avLst>
              <a:gd fmla="val 16667" name="adj"/>
            </a:avLst>
          </a:prstGeom>
          <a:solidFill>
            <a:schemeClr val="lt1"/>
          </a:solidFill>
          <a:ln cap="rnd" cmpd="sng" w="1905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94" name="Google Shape;294;p32"/>
          <p:cNvSpPr/>
          <p:nvPr/>
        </p:nvSpPr>
        <p:spPr>
          <a:xfrm>
            <a:off x="1909763" y="2494361"/>
            <a:ext cx="134541" cy="269081"/>
          </a:xfrm>
          <a:prstGeom prst="roundRect">
            <a:avLst>
              <a:gd fmla="val 16667" name="adj"/>
            </a:avLst>
          </a:prstGeom>
          <a:solidFill>
            <a:schemeClr val="lt1"/>
          </a:solidFill>
          <a:ln cap="rnd" cmpd="sng" w="1905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nvGrpSpPr>
          <p:cNvPr id="295" name="Google Shape;295;p32"/>
          <p:cNvGrpSpPr/>
          <p:nvPr/>
        </p:nvGrpSpPr>
        <p:grpSpPr>
          <a:xfrm>
            <a:off x="3600450" y="3473055"/>
            <a:ext cx="1900238" cy="640556"/>
            <a:chOff x="3276600" y="4631285"/>
            <a:chExt cx="2532905" cy="853562"/>
          </a:xfrm>
        </p:grpSpPr>
        <p:sp>
          <p:nvSpPr>
            <p:cNvPr id="296" name="Google Shape;296;p32"/>
            <p:cNvSpPr/>
            <p:nvPr/>
          </p:nvSpPr>
          <p:spPr>
            <a:xfrm>
              <a:off x="3276600" y="4912103"/>
              <a:ext cx="2507512" cy="572744"/>
            </a:xfrm>
            <a:prstGeom prst="roundRect">
              <a:avLst>
                <a:gd fmla="val 16667" name="adj"/>
              </a:avLst>
            </a:prstGeom>
            <a:gradFill>
              <a:gsLst>
                <a:gs pos="0">
                  <a:srgbClr val="EDEDED"/>
                </a:gs>
                <a:gs pos="64999">
                  <a:srgbClr val="D0D0D0"/>
                </a:gs>
                <a:gs pos="100000">
                  <a:srgbClr val="BCBCBC"/>
                </a:gs>
              </a:gsLst>
              <a:lin ang="5400000" scaled="0"/>
            </a:gradFill>
            <a:ln cap="flat" cmpd="sng" w="9525">
              <a:solidFill>
                <a:srgbClr val="000000"/>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297" name="Google Shape;297;p32"/>
            <p:cNvSpPr/>
            <p:nvPr/>
          </p:nvSpPr>
          <p:spPr>
            <a:xfrm>
              <a:off x="5561928" y="4988257"/>
              <a:ext cx="180922" cy="360147"/>
            </a:xfrm>
            <a:prstGeom prst="roundRect">
              <a:avLst>
                <a:gd fmla="val 16667" name="adj"/>
              </a:avLst>
            </a:prstGeom>
            <a:solidFill>
              <a:schemeClr val="lt1"/>
            </a:solidFill>
            <a:ln cap="rnd" cmpd="sng" w="1905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98" name="Google Shape;298;p32"/>
            <p:cNvSpPr/>
            <p:nvPr/>
          </p:nvSpPr>
          <p:spPr>
            <a:xfrm>
              <a:off x="4812848" y="4988257"/>
              <a:ext cx="449131" cy="360147"/>
            </a:xfrm>
            <a:prstGeom prst="roundRect">
              <a:avLst>
                <a:gd fmla="val 16667" name="adj"/>
              </a:avLst>
            </a:prstGeom>
            <a:solidFill>
              <a:schemeClr val="lt1"/>
            </a:solidFill>
            <a:ln cap="rnd" cmpd="sng" w="1905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299" name="Google Shape;299;p32"/>
            <p:cNvSpPr txBox="1"/>
            <p:nvPr/>
          </p:nvSpPr>
          <p:spPr>
            <a:xfrm>
              <a:off x="4760477" y="4935902"/>
              <a:ext cx="312645" cy="30779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100">
                  <a:solidFill>
                    <a:srgbClr val="000000"/>
                  </a:solidFill>
                  <a:latin typeface="Verdana"/>
                  <a:ea typeface="Verdana"/>
                  <a:cs typeface="Verdana"/>
                  <a:sym typeface="Verdana"/>
                </a:rPr>
                <a:t>3</a:t>
              </a:r>
              <a:endParaRPr sz="1100"/>
            </a:p>
          </p:txBody>
        </p:sp>
        <p:sp>
          <p:nvSpPr>
            <p:cNvPr id="300" name="Google Shape;300;p32"/>
            <p:cNvSpPr txBox="1"/>
            <p:nvPr/>
          </p:nvSpPr>
          <p:spPr>
            <a:xfrm>
              <a:off x="5496860" y="4935902"/>
              <a:ext cx="312645" cy="30779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100">
                  <a:solidFill>
                    <a:srgbClr val="000000"/>
                  </a:solidFill>
                  <a:latin typeface="Verdana"/>
                  <a:ea typeface="Verdana"/>
                  <a:cs typeface="Verdana"/>
                  <a:sym typeface="Verdana"/>
                </a:rPr>
                <a:t>1</a:t>
              </a:r>
              <a:endParaRPr sz="1100"/>
            </a:p>
          </p:txBody>
        </p:sp>
        <p:grpSp>
          <p:nvGrpSpPr>
            <p:cNvPr id="301" name="Google Shape;301;p32"/>
            <p:cNvGrpSpPr/>
            <p:nvPr/>
          </p:nvGrpSpPr>
          <p:grpSpPr>
            <a:xfrm>
              <a:off x="5292132" y="4631285"/>
              <a:ext cx="387236" cy="633031"/>
              <a:chOff x="5281474" y="2948939"/>
              <a:chExt cx="387236" cy="633031"/>
            </a:xfrm>
          </p:grpSpPr>
          <p:sp>
            <p:nvSpPr>
              <p:cNvPr id="302" name="Google Shape;302;p32"/>
              <p:cNvSpPr/>
              <p:nvPr/>
            </p:nvSpPr>
            <p:spPr>
              <a:xfrm rot="-5400000">
                <a:off x="5622694" y="2948932"/>
                <a:ext cx="46009" cy="46023"/>
              </a:xfrm>
              <a:prstGeom prst="ellipse">
                <a:avLst/>
              </a:prstGeom>
              <a:solidFill>
                <a:schemeClr val="lt1"/>
              </a:solidFill>
              <a:ln cap="rnd" cmpd="sng" w="1905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03" name="Google Shape;303;p32"/>
              <p:cNvSpPr/>
              <p:nvPr/>
            </p:nvSpPr>
            <p:spPr>
              <a:xfrm>
                <a:off x="5617925" y="3534374"/>
                <a:ext cx="44437" cy="47596"/>
              </a:xfrm>
              <a:prstGeom prst="ellipse">
                <a:avLst/>
              </a:prstGeom>
              <a:solidFill>
                <a:schemeClr val="lt1"/>
              </a:solidFill>
              <a:ln cap="rnd" cmpd="sng" w="1905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304" name="Google Shape;304;p32"/>
              <p:cNvCxnSpPr/>
              <p:nvPr/>
            </p:nvCxnSpPr>
            <p:spPr>
              <a:xfrm rot="10800000">
                <a:off x="5281474" y="3561346"/>
                <a:ext cx="380888" cy="0"/>
              </a:xfrm>
              <a:prstGeom prst="straightConnector1">
                <a:avLst/>
              </a:prstGeom>
              <a:noFill/>
              <a:ln cap="flat" cmpd="sng" w="25400">
                <a:solidFill>
                  <a:srgbClr val="000000"/>
                </a:solidFill>
                <a:prstDash val="solid"/>
                <a:round/>
                <a:headEnd len="med" w="med" type="none"/>
                <a:tailEnd len="med" w="med" type="stealth"/>
              </a:ln>
              <a:effectLst>
                <a:outerShdw blurRad="40000" rotWithShape="0" dir="5400000" dist="20000">
                  <a:srgbClr val="808080">
                    <a:alpha val="37647"/>
                  </a:srgbClr>
                </a:outerShdw>
              </a:effectLst>
            </p:spPr>
          </p:cxnSp>
          <p:cxnSp>
            <p:nvCxnSpPr>
              <p:cNvPr id="305" name="Google Shape;305;p32"/>
              <p:cNvCxnSpPr>
                <a:stCxn id="302" idx="6"/>
              </p:cNvCxnSpPr>
              <p:nvPr/>
            </p:nvCxnSpPr>
            <p:spPr>
              <a:xfrm>
                <a:off x="5645699" y="2948939"/>
                <a:ext cx="0" cy="328200"/>
              </a:xfrm>
              <a:prstGeom prst="straightConnector1">
                <a:avLst/>
              </a:prstGeom>
              <a:noFill/>
              <a:ln cap="flat" cmpd="sng" w="25400">
                <a:solidFill>
                  <a:srgbClr val="000000"/>
                </a:solidFill>
                <a:prstDash val="solid"/>
                <a:round/>
                <a:headEnd len="med" w="med" type="none"/>
                <a:tailEnd len="med" w="med" type="stealth"/>
              </a:ln>
              <a:effectLst>
                <a:outerShdw blurRad="40000" rotWithShape="0" dir="5400000" dist="20000">
                  <a:srgbClr val="808080">
                    <a:alpha val="37647"/>
                  </a:srgbClr>
                </a:outerShdw>
              </a:effectLst>
            </p:spPr>
          </p:cxnSp>
        </p:grpSp>
      </p:grpSp>
      <p:grpSp>
        <p:nvGrpSpPr>
          <p:cNvPr id="306" name="Google Shape;306;p32"/>
          <p:cNvGrpSpPr/>
          <p:nvPr/>
        </p:nvGrpSpPr>
        <p:grpSpPr>
          <a:xfrm>
            <a:off x="5367338" y="2228850"/>
            <a:ext cx="35719" cy="245000"/>
            <a:chOff x="5551200" y="2078070"/>
            <a:chExt cx="46800" cy="327300"/>
          </a:xfrm>
        </p:grpSpPr>
        <p:sp>
          <p:nvSpPr>
            <p:cNvPr id="307" name="Google Shape;307;p32"/>
            <p:cNvSpPr/>
            <p:nvPr/>
          </p:nvSpPr>
          <p:spPr>
            <a:xfrm rot="-5400000">
              <a:off x="5551537" y="2077734"/>
              <a:ext cx="46127" cy="46800"/>
            </a:xfrm>
            <a:prstGeom prst="ellipse">
              <a:avLst/>
            </a:prstGeom>
            <a:solidFill>
              <a:schemeClr val="lt1"/>
            </a:solidFill>
            <a:ln cap="rnd" cmpd="sng" w="1905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308" name="Google Shape;308;p32"/>
            <p:cNvCxnSpPr>
              <a:stCxn id="307" idx="6"/>
            </p:cNvCxnSpPr>
            <p:nvPr/>
          </p:nvCxnSpPr>
          <p:spPr>
            <a:xfrm>
              <a:off x="5574600" y="2078070"/>
              <a:ext cx="0" cy="327300"/>
            </a:xfrm>
            <a:prstGeom prst="straightConnector1">
              <a:avLst/>
            </a:prstGeom>
            <a:noFill/>
            <a:ln cap="flat" cmpd="sng" w="25400">
              <a:solidFill>
                <a:srgbClr val="000000"/>
              </a:solidFill>
              <a:prstDash val="solid"/>
              <a:round/>
              <a:headEnd len="med" w="med" type="none"/>
              <a:tailEnd len="med" w="med" type="stealth"/>
            </a:ln>
          </p:spPr>
        </p:cxnSp>
      </p:grpSp>
      <p:sp>
        <p:nvSpPr>
          <p:cNvPr id="309" name="Google Shape;309;p32"/>
          <p:cNvSpPr/>
          <p:nvPr/>
        </p:nvSpPr>
        <p:spPr>
          <a:xfrm>
            <a:off x="3549211" y="3078730"/>
            <a:ext cx="1994400" cy="1137000"/>
          </a:xfrm>
          <a:prstGeom prst="rect">
            <a:avLst/>
          </a:prstGeom>
          <a:solidFill>
            <a:schemeClr val="dk1">
              <a:alpha val="66666"/>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latin typeface="Trebuchet MS"/>
              <a:ea typeface="Trebuchet MS"/>
              <a:cs typeface="Trebuchet MS"/>
              <a:sym typeface="Trebuchet MS"/>
            </a:endParaRPr>
          </a:p>
        </p:txBody>
      </p:sp>
      <p:sp>
        <p:nvSpPr>
          <p:cNvPr id="310" name="Google Shape;310;p32"/>
          <p:cNvSpPr/>
          <p:nvPr/>
        </p:nvSpPr>
        <p:spPr>
          <a:xfrm>
            <a:off x="5314951" y="2494361"/>
            <a:ext cx="135731" cy="269081"/>
          </a:xfrm>
          <a:prstGeom prst="roundRect">
            <a:avLst>
              <a:gd fmla="val 16667" name="adj"/>
            </a:avLst>
          </a:prstGeom>
          <a:solidFill>
            <a:schemeClr val="lt1"/>
          </a:solidFill>
          <a:ln cap="rnd" cmpd="sng" w="1905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11" name="Google Shape;311;p32"/>
          <p:cNvSpPr/>
          <p:nvPr/>
        </p:nvSpPr>
        <p:spPr>
          <a:xfrm>
            <a:off x="4752976" y="2494361"/>
            <a:ext cx="336947" cy="269081"/>
          </a:xfrm>
          <a:prstGeom prst="roundRect">
            <a:avLst>
              <a:gd fmla="val 16667" name="adj"/>
            </a:avLst>
          </a:prstGeom>
          <a:solidFill>
            <a:schemeClr val="lt1"/>
          </a:solidFill>
          <a:ln cap="rnd" cmpd="sng" w="1905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12" name="Google Shape;312;p32"/>
          <p:cNvSpPr/>
          <p:nvPr/>
        </p:nvSpPr>
        <p:spPr>
          <a:xfrm>
            <a:off x="4781550" y="2524125"/>
            <a:ext cx="57150" cy="57150"/>
          </a:xfrm>
          <a:prstGeom prst="ellipse">
            <a:avLst/>
          </a:prstGeom>
          <a:gradFill>
            <a:gsLst>
              <a:gs pos="0">
                <a:srgbClr val="EDEDED"/>
              </a:gs>
              <a:gs pos="64999">
                <a:srgbClr val="D0D0D0"/>
              </a:gs>
              <a:gs pos="100000">
                <a:srgbClr val="BCBCBC"/>
              </a:gs>
            </a:gsLst>
            <a:lin ang="5400000" scaled="0"/>
          </a:gradFill>
          <a:ln cap="flat" cmpd="sng" w="9525">
            <a:solidFill>
              <a:srgbClr val="000000"/>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313" name="Google Shape;313;p32"/>
          <p:cNvSpPr/>
          <p:nvPr/>
        </p:nvSpPr>
        <p:spPr>
          <a:xfrm>
            <a:off x="5341144" y="2524125"/>
            <a:ext cx="57150" cy="57150"/>
          </a:xfrm>
          <a:prstGeom prst="ellipse">
            <a:avLst/>
          </a:prstGeom>
          <a:gradFill>
            <a:gsLst>
              <a:gs pos="0">
                <a:srgbClr val="EDEDED"/>
              </a:gs>
              <a:gs pos="64999">
                <a:srgbClr val="D0D0D0"/>
              </a:gs>
              <a:gs pos="100000">
                <a:srgbClr val="BCBCBC"/>
              </a:gs>
            </a:gsLst>
            <a:lin ang="5400000" scaled="0"/>
          </a:gradFill>
          <a:ln cap="flat" cmpd="sng" w="9525">
            <a:solidFill>
              <a:srgbClr val="000000"/>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grpSp>
        <p:nvGrpSpPr>
          <p:cNvPr id="314" name="Google Shape;314;p32"/>
          <p:cNvGrpSpPr/>
          <p:nvPr/>
        </p:nvGrpSpPr>
        <p:grpSpPr>
          <a:xfrm>
            <a:off x="3632597" y="2497932"/>
            <a:ext cx="1637109" cy="270272"/>
            <a:chOff x="3471434" y="3480299"/>
            <a:chExt cx="2183800" cy="360000"/>
          </a:xfrm>
        </p:grpSpPr>
        <p:sp>
          <p:nvSpPr>
            <p:cNvPr id="315" name="Google Shape;315;p32"/>
            <p:cNvSpPr/>
            <p:nvPr/>
          </p:nvSpPr>
          <p:spPr>
            <a:xfrm>
              <a:off x="5475766" y="3480299"/>
              <a:ext cx="179468" cy="360000"/>
            </a:xfrm>
            <a:prstGeom prst="roundRect">
              <a:avLst>
                <a:gd fmla="val 16667" name="adj"/>
              </a:avLst>
            </a:prstGeom>
            <a:gradFill>
              <a:gsLst>
                <a:gs pos="0">
                  <a:srgbClr val="CFCBBE"/>
                </a:gs>
                <a:gs pos="88000">
                  <a:srgbClr val="A09875"/>
                </a:gs>
                <a:gs pos="100000">
                  <a:srgbClr val="A09875"/>
                </a:gs>
              </a:gsLst>
              <a:lin ang="5400000" scaled="0"/>
            </a:gradFill>
            <a:ln cap="flat" cmpd="sng" w="254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16" name="Google Shape;316;p32"/>
            <p:cNvSpPr/>
            <p:nvPr/>
          </p:nvSpPr>
          <p:spPr>
            <a:xfrm>
              <a:off x="3471434" y="3480299"/>
              <a:ext cx="719463" cy="360000"/>
            </a:xfrm>
            <a:prstGeom prst="roundRect">
              <a:avLst>
                <a:gd fmla="val 16667" name="adj"/>
              </a:avLst>
            </a:prstGeom>
            <a:gradFill>
              <a:gsLst>
                <a:gs pos="0">
                  <a:srgbClr val="CFCBBE"/>
                </a:gs>
                <a:gs pos="88000">
                  <a:srgbClr val="A09875"/>
                </a:gs>
                <a:gs pos="100000">
                  <a:srgbClr val="A09875"/>
                </a:gs>
              </a:gsLst>
              <a:lin ang="5400000" scaled="0"/>
            </a:gradFill>
            <a:ln cap="flat" cmpd="sng" w="254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17" name="Google Shape;317;p32"/>
            <p:cNvSpPr/>
            <p:nvPr/>
          </p:nvSpPr>
          <p:spPr>
            <a:xfrm>
              <a:off x="4724538" y="3480299"/>
              <a:ext cx="181057" cy="360000"/>
            </a:xfrm>
            <a:prstGeom prst="roundRect">
              <a:avLst>
                <a:gd fmla="val 16667" name="adj"/>
              </a:avLst>
            </a:prstGeom>
            <a:gradFill>
              <a:gsLst>
                <a:gs pos="0">
                  <a:srgbClr val="CFCBBE"/>
                </a:gs>
                <a:gs pos="88000">
                  <a:srgbClr val="A09875"/>
                </a:gs>
                <a:gs pos="100000">
                  <a:srgbClr val="A09875"/>
                </a:gs>
              </a:gsLst>
              <a:lin ang="5400000" scaled="0"/>
            </a:gradFill>
            <a:ln cap="flat" cmpd="sng" w="254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18" name="Google Shape;318;p32"/>
            <p:cNvSpPr/>
            <p:nvPr/>
          </p:nvSpPr>
          <p:spPr>
            <a:xfrm>
              <a:off x="4267131" y="3480299"/>
              <a:ext cx="360526" cy="360000"/>
            </a:xfrm>
            <a:prstGeom prst="roundRect">
              <a:avLst>
                <a:gd fmla="val 16667" name="adj"/>
              </a:avLst>
            </a:prstGeom>
            <a:gradFill>
              <a:gsLst>
                <a:gs pos="0">
                  <a:srgbClr val="CFCBBE"/>
                </a:gs>
                <a:gs pos="88000">
                  <a:srgbClr val="A09875"/>
                </a:gs>
                <a:gs pos="100000">
                  <a:srgbClr val="A09875"/>
                </a:gs>
              </a:gsLst>
              <a:lin ang="5400000" scaled="0"/>
            </a:gradFill>
            <a:ln cap="flat" cmpd="sng" w="254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nvGrpSpPr>
          <p:cNvPr id="319" name="Google Shape;319;p32"/>
          <p:cNvGrpSpPr/>
          <p:nvPr/>
        </p:nvGrpSpPr>
        <p:grpSpPr>
          <a:xfrm>
            <a:off x="5111354" y="2668192"/>
            <a:ext cx="286940" cy="34528"/>
            <a:chOff x="5209720" y="2663732"/>
            <a:chExt cx="382496" cy="46800"/>
          </a:xfrm>
        </p:grpSpPr>
        <p:sp>
          <p:nvSpPr>
            <p:cNvPr id="320" name="Google Shape;320;p32"/>
            <p:cNvSpPr/>
            <p:nvPr/>
          </p:nvSpPr>
          <p:spPr>
            <a:xfrm>
              <a:off x="5546190" y="2663732"/>
              <a:ext cx="46026" cy="46800"/>
            </a:xfrm>
            <a:prstGeom prst="ellipse">
              <a:avLst/>
            </a:prstGeom>
            <a:solidFill>
              <a:schemeClr val="lt1"/>
            </a:solidFill>
            <a:ln cap="rnd" cmpd="sng" w="1905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321" name="Google Shape;321;p32"/>
            <p:cNvCxnSpPr/>
            <p:nvPr/>
          </p:nvCxnSpPr>
          <p:spPr>
            <a:xfrm rot="10800000">
              <a:off x="5209720" y="2689553"/>
              <a:ext cx="382496" cy="0"/>
            </a:xfrm>
            <a:prstGeom prst="straightConnector1">
              <a:avLst/>
            </a:prstGeom>
            <a:noFill/>
            <a:ln cap="flat" cmpd="sng" w="25400">
              <a:solidFill>
                <a:srgbClr val="000000"/>
              </a:solidFill>
              <a:prstDash val="solid"/>
              <a:round/>
              <a:headEnd len="med" w="med" type="none"/>
              <a:tailEnd len="med" w="med" type="stealth"/>
            </a:ln>
            <a:effectLst>
              <a:outerShdw blurRad="40000" rotWithShape="0" dir="5400000" dist="20000">
                <a:srgbClr val="808080">
                  <a:alpha val="37647"/>
                </a:srgbClr>
              </a:outerShdw>
            </a:effectLst>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4"/>
                                        </p:tgtEl>
                                      </p:cBhvr>
                                    </p:animEffect>
                                    <p:set>
                                      <p:cBhvr>
                                        <p:cTn dur="1" fill="hold">
                                          <p:stCondLst>
                                            <p:cond delay="1000"/>
                                          </p:stCondLst>
                                        </p:cTn>
                                        <p:tgtEl>
                                          <p:spTgt spid="3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3"/>
                                        </p:tgtEl>
                                      </p:cBhvr>
                                    </p:animEffect>
                                    <p:set>
                                      <p:cBhvr>
                                        <p:cTn dur="1" fill="hold">
                                          <p:stCondLst>
                                            <p:cond delay="1000"/>
                                          </p:stCondLst>
                                        </p:cTn>
                                        <p:tgtEl>
                                          <p:spTgt spid="3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pSp>
        <p:nvGrpSpPr>
          <p:cNvPr id="326" name="Google Shape;326;p33"/>
          <p:cNvGrpSpPr/>
          <p:nvPr/>
        </p:nvGrpSpPr>
        <p:grpSpPr>
          <a:xfrm>
            <a:off x="1447801" y="2489597"/>
            <a:ext cx="4083844" cy="1038225"/>
            <a:chOff x="401588" y="3352800"/>
            <a:chExt cx="5445224" cy="1384995"/>
          </a:xfrm>
        </p:grpSpPr>
        <p:sp>
          <p:nvSpPr>
            <p:cNvPr id="327" name="Google Shape;327;p33"/>
            <p:cNvSpPr txBox="1"/>
            <p:nvPr/>
          </p:nvSpPr>
          <p:spPr>
            <a:xfrm>
              <a:off x="401588" y="3352800"/>
              <a:ext cx="5445224" cy="1384995"/>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chemeClr val="accent2"/>
                  </a:solidFill>
                  <a:latin typeface="Verdana"/>
                  <a:ea typeface="Verdana"/>
                  <a:cs typeface="Verdana"/>
                  <a:sym typeface="Verdana"/>
                </a:rPr>
                <a:t>Mark-Compact </a:t>
              </a:r>
              <a:r>
                <a:rPr lang="en" sz="900">
                  <a:solidFill>
                    <a:schemeClr val="lt1"/>
                  </a:solidFill>
                  <a:latin typeface="Verdana"/>
                  <a:ea typeface="Verdana"/>
                  <a:cs typeface="Verdana"/>
                  <a:sym typeface="Verdana"/>
                </a:rPr>
                <a:t>[Styger 1967]</a:t>
              </a:r>
              <a:endParaRPr sz="1500">
                <a:solidFill>
                  <a:schemeClr val="lt1"/>
                </a:solidFill>
                <a:latin typeface="Verdana"/>
                <a:ea typeface="Verdana"/>
                <a:cs typeface="Verdana"/>
                <a:sym typeface="Verdana"/>
              </a:endParaRPr>
            </a:p>
            <a:p>
              <a:pPr indent="0" lvl="0" marL="0" marR="0" rtl="0" algn="ctr">
                <a:spcBef>
                  <a:spcPts val="0"/>
                </a:spcBef>
                <a:spcAft>
                  <a:spcPts val="0"/>
                </a:spcAft>
                <a:buNone/>
              </a:pPr>
              <a:r>
                <a:rPr lang="en" sz="1200">
                  <a:solidFill>
                    <a:schemeClr val="lt1"/>
                  </a:solidFill>
                  <a:latin typeface="Verdana"/>
                  <a:ea typeface="Verdana"/>
                  <a:cs typeface="Verdana"/>
                  <a:sym typeface="Verdana"/>
                </a:rPr>
                <a:t>Bump allocation + trace + </a:t>
              </a:r>
              <a:r>
                <a:rPr b="1" lang="en" sz="1200">
                  <a:solidFill>
                    <a:srgbClr val="732E9A"/>
                  </a:solidFill>
                  <a:latin typeface="Verdana"/>
                  <a:ea typeface="Verdana"/>
                  <a:cs typeface="Verdana"/>
                  <a:sym typeface="Verdana"/>
                </a:rPr>
                <a:t>compact</a:t>
              </a:r>
              <a:endParaRPr sz="1100"/>
            </a:p>
            <a:p>
              <a:pPr indent="0" lvl="0" marL="0" marR="0" rtl="0" algn="ctr">
                <a:spcBef>
                  <a:spcPts val="0"/>
                </a:spcBef>
                <a:spcAft>
                  <a:spcPts val="0"/>
                </a:spcAft>
                <a:buNone/>
              </a:pPr>
              <a:r>
                <a:t/>
              </a:r>
              <a:endParaRPr b="1" sz="1100">
                <a:solidFill>
                  <a:srgbClr val="1D86CD"/>
                </a:solidFill>
                <a:latin typeface="Verdana"/>
                <a:ea typeface="Verdana"/>
                <a:cs typeface="Verdana"/>
                <a:sym typeface="Verdana"/>
              </a:endParaRPr>
            </a:p>
            <a:p>
              <a:pPr indent="0" lvl="0" marL="0" marR="0" rtl="0" algn="ctr">
                <a:spcBef>
                  <a:spcPts val="0"/>
                </a:spcBef>
                <a:spcAft>
                  <a:spcPts val="0"/>
                </a:spcAft>
                <a:buNone/>
              </a:pPr>
              <a:r>
                <a:t/>
              </a:r>
              <a:endParaRPr b="1" sz="1100">
                <a:solidFill>
                  <a:srgbClr val="1D86CD"/>
                </a:solidFill>
                <a:latin typeface="Verdana"/>
                <a:ea typeface="Verdana"/>
                <a:cs typeface="Verdana"/>
                <a:sym typeface="Verdana"/>
              </a:endParaRPr>
            </a:p>
            <a:p>
              <a:pPr indent="0" lvl="0" marL="0" marR="0" rtl="0" algn="ctr">
                <a:spcBef>
                  <a:spcPts val="0"/>
                </a:spcBef>
                <a:spcAft>
                  <a:spcPts val="0"/>
                </a:spcAft>
                <a:buNone/>
              </a:pPr>
              <a:r>
                <a:t/>
              </a:r>
              <a:endParaRPr b="1" sz="1200">
                <a:solidFill>
                  <a:schemeClr val="lt1"/>
                </a:solidFill>
                <a:latin typeface="Verdana"/>
                <a:ea typeface="Verdana"/>
                <a:cs typeface="Verdana"/>
                <a:sym typeface="Verdana"/>
              </a:endParaRPr>
            </a:p>
          </p:txBody>
        </p:sp>
        <p:grpSp>
          <p:nvGrpSpPr>
            <p:cNvPr id="328" name="Google Shape;328;p33"/>
            <p:cNvGrpSpPr/>
            <p:nvPr/>
          </p:nvGrpSpPr>
          <p:grpSpPr>
            <a:xfrm>
              <a:off x="482552" y="3810229"/>
              <a:ext cx="5327747" cy="851327"/>
              <a:chOff x="457562" y="4634437"/>
              <a:chExt cx="5327747" cy="851327"/>
            </a:xfrm>
          </p:grpSpPr>
          <p:sp>
            <p:nvSpPr>
              <p:cNvPr id="329" name="Google Shape;329;p33"/>
              <p:cNvSpPr/>
              <p:nvPr/>
            </p:nvSpPr>
            <p:spPr>
              <a:xfrm>
                <a:off x="457562" y="4912389"/>
                <a:ext cx="2508296" cy="571787"/>
              </a:xfrm>
              <a:prstGeom prst="roundRect">
                <a:avLst>
                  <a:gd fmla="val 16667" name="adj"/>
                </a:avLst>
              </a:prstGeom>
              <a:gradFill>
                <a:gsLst>
                  <a:gs pos="0">
                    <a:srgbClr val="F0E7FA"/>
                  </a:gs>
                  <a:gs pos="64999">
                    <a:srgbClr val="D9C2F0"/>
                  </a:gs>
                  <a:gs pos="100000">
                    <a:srgbClr val="CAA7EB"/>
                  </a:gs>
                </a:gsLst>
                <a:lin ang="5400000" scaled="0"/>
              </a:gradFill>
              <a:ln cap="flat" cmpd="sng" w="9525">
                <a:solidFill>
                  <a:srgbClr val="712A99"/>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330" name="Google Shape;330;p33"/>
              <p:cNvSpPr/>
              <p:nvPr/>
            </p:nvSpPr>
            <p:spPr>
              <a:xfrm>
                <a:off x="498838" y="4988627"/>
                <a:ext cx="720738" cy="358955"/>
              </a:xfrm>
              <a:prstGeom prst="roundRect">
                <a:avLst>
                  <a:gd fmla="val 16667" name="adj"/>
                </a:avLst>
              </a:prstGeom>
              <a:solidFill>
                <a:schemeClr val="lt1"/>
              </a:solidFill>
              <a:ln cap="rnd" cmpd="sng" w="1905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31" name="Google Shape;331;p33"/>
              <p:cNvSpPr/>
              <p:nvPr/>
            </p:nvSpPr>
            <p:spPr>
              <a:xfrm>
                <a:off x="1752986" y="4988627"/>
                <a:ext cx="179390" cy="358955"/>
              </a:xfrm>
              <a:prstGeom prst="roundRect">
                <a:avLst>
                  <a:gd fmla="val 16667" name="adj"/>
                </a:avLst>
              </a:prstGeom>
              <a:solidFill>
                <a:schemeClr val="lt1"/>
              </a:solidFill>
              <a:ln cap="rnd" cmpd="sng" w="1905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32" name="Google Shape;332;p33"/>
              <p:cNvSpPr/>
              <p:nvPr/>
            </p:nvSpPr>
            <p:spPr>
              <a:xfrm>
                <a:off x="1295777" y="4988627"/>
                <a:ext cx="360369" cy="358955"/>
              </a:xfrm>
              <a:prstGeom prst="roundRect">
                <a:avLst>
                  <a:gd fmla="val 16667" name="adj"/>
                </a:avLst>
              </a:prstGeom>
              <a:solidFill>
                <a:schemeClr val="lt1"/>
              </a:solidFill>
              <a:ln cap="rnd" cmpd="sng" w="1905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nvGrpSpPr>
              <p:cNvPr id="333" name="Google Shape;333;p33"/>
              <p:cNvGrpSpPr/>
              <p:nvPr/>
            </p:nvGrpSpPr>
            <p:grpSpPr>
              <a:xfrm>
                <a:off x="3277013" y="4913978"/>
                <a:ext cx="2508296" cy="571787"/>
                <a:chOff x="-2975302" y="2113829"/>
                <a:chExt cx="2508296" cy="571787"/>
              </a:xfrm>
            </p:grpSpPr>
            <p:sp>
              <p:nvSpPr>
                <p:cNvPr id="334" name="Google Shape;334;p33"/>
                <p:cNvSpPr/>
                <p:nvPr/>
              </p:nvSpPr>
              <p:spPr>
                <a:xfrm>
                  <a:off x="-2975302" y="2113829"/>
                  <a:ext cx="2508296" cy="571787"/>
                </a:xfrm>
                <a:prstGeom prst="roundRect">
                  <a:avLst>
                    <a:gd fmla="val 16667" name="adj"/>
                  </a:avLst>
                </a:prstGeom>
                <a:gradFill>
                  <a:gsLst>
                    <a:gs pos="0">
                      <a:srgbClr val="F0E7FA"/>
                    </a:gs>
                    <a:gs pos="64999">
                      <a:srgbClr val="D9C2F0"/>
                    </a:gs>
                    <a:gs pos="100000">
                      <a:srgbClr val="CAA7EB"/>
                    </a:gs>
                  </a:gsLst>
                  <a:lin ang="5400000" scaled="0"/>
                </a:gradFill>
                <a:ln cap="flat" cmpd="sng" w="9525">
                  <a:solidFill>
                    <a:srgbClr val="712A99"/>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335" name="Google Shape;335;p33"/>
                <p:cNvSpPr/>
                <p:nvPr/>
              </p:nvSpPr>
              <p:spPr>
                <a:xfrm>
                  <a:off x="-928977" y="2190067"/>
                  <a:ext cx="179391" cy="358955"/>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36" name="Google Shape;336;p33"/>
                <p:cNvSpPr/>
                <p:nvPr/>
              </p:nvSpPr>
              <p:spPr>
                <a:xfrm>
                  <a:off x="-2934026" y="2190067"/>
                  <a:ext cx="720738" cy="358955"/>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37" name="Google Shape;337;p33"/>
                <p:cNvSpPr/>
                <p:nvPr/>
              </p:nvSpPr>
              <p:spPr>
                <a:xfrm>
                  <a:off x="-689260" y="2190067"/>
                  <a:ext cx="180978" cy="358955"/>
                </a:xfrm>
                <a:prstGeom prst="roundRect">
                  <a:avLst>
                    <a:gd fmla="val 16667" name="adj"/>
                  </a:avLst>
                </a:prstGeom>
                <a:gradFill>
                  <a:gsLst>
                    <a:gs pos="0">
                      <a:srgbClr val="CFCBBE"/>
                    </a:gs>
                    <a:gs pos="88000">
                      <a:srgbClr val="A09875"/>
                    </a:gs>
                    <a:gs pos="100000">
                      <a:srgbClr val="A09875"/>
                    </a:gs>
                  </a:gsLst>
                  <a:lin ang="5400000" scaled="0"/>
                </a:gradFill>
                <a:ln cap="flat" cmpd="sng" w="254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38" name="Google Shape;338;p33"/>
                <p:cNvSpPr/>
                <p:nvPr/>
              </p:nvSpPr>
              <p:spPr>
                <a:xfrm>
                  <a:off x="-1440162" y="2190067"/>
                  <a:ext cx="450858" cy="358955"/>
                </a:xfrm>
                <a:prstGeom prst="roundRect">
                  <a:avLst>
                    <a:gd fmla="val 16667" name="adj"/>
                  </a:avLst>
                </a:prstGeom>
                <a:gradFill>
                  <a:gsLst>
                    <a:gs pos="0">
                      <a:srgbClr val="CFCBBE"/>
                    </a:gs>
                    <a:gs pos="88000">
                      <a:srgbClr val="A09875"/>
                    </a:gs>
                    <a:gs pos="100000">
                      <a:srgbClr val="A09875"/>
                    </a:gs>
                  </a:gsLst>
                  <a:lin ang="5400000" scaled="0"/>
                </a:gradFill>
                <a:ln cap="flat" cmpd="sng" w="254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39" name="Google Shape;339;p33"/>
                <p:cNvSpPr/>
                <p:nvPr/>
              </p:nvSpPr>
              <p:spPr>
                <a:xfrm>
                  <a:off x="-1679878" y="2190067"/>
                  <a:ext cx="179390" cy="358955"/>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40" name="Google Shape;340;p33"/>
                <p:cNvSpPr/>
                <p:nvPr/>
              </p:nvSpPr>
              <p:spPr>
                <a:xfrm>
                  <a:off x="-2137087" y="2190067"/>
                  <a:ext cx="360369" cy="358955"/>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nvGrpSpPr>
              <p:cNvPr id="341" name="Google Shape;341;p33"/>
              <p:cNvGrpSpPr/>
              <p:nvPr/>
            </p:nvGrpSpPr>
            <p:grpSpPr>
              <a:xfrm>
                <a:off x="5632905" y="4634437"/>
                <a:ext cx="55563" cy="327300"/>
                <a:chOff x="5551355" y="2078301"/>
                <a:chExt cx="55563" cy="327300"/>
              </a:xfrm>
            </p:grpSpPr>
            <p:sp>
              <p:nvSpPr>
                <p:cNvPr id="342" name="Google Shape;342;p33"/>
                <p:cNvSpPr/>
                <p:nvPr/>
              </p:nvSpPr>
              <p:spPr>
                <a:xfrm rot="-5400000">
                  <a:off x="5556107" y="2073549"/>
                  <a:ext cx="46060" cy="55563"/>
                </a:xfrm>
                <a:prstGeom prst="ellipse">
                  <a:avLst/>
                </a:prstGeom>
                <a:solidFill>
                  <a:schemeClr val="lt1"/>
                </a:solidFill>
                <a:ln cap="rnd" cmpd="sng" w="1905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343" name="Google Shape;343;p33"/>
                <p:cNvCxnSpPr>
                  <a:stCxn id="342" idx="6"/>
                </p:cNvCxnSpPr>
                <p:nvPr/>
              </p:nvCxnSpPr>
              <p:spPr>
                <a:xfrm>
                  <a:off x="5579137" y="2078301"/>
                  <a:ext cx="0" cy="327300"/>
                </a:xfrm>
                <a:prstGeom prst="straightConnector1">
                  <a:avLst/>
                </a:prstGeom>
                <a:noFill/>
                <a:ln cap="flat" cmpd="sng" w="25400">
                  <a:solidFill>
                    <a:schemeClr val="accent2"/>
                  </a:solidFill>
                  <a:prstDash val="solid"/>
                  <a:round/>
                  <a:headEnd len="med" w="med" type="none"/>
                  <a:tailEnd len="med" w="med" type="stealth"/>
                </a:ln>
                <a:effectLst>
                  <a:outerShdw blurRad="40000" rotWithShape="0" dir="5400000" dist="20000">
                    <a:srgbClr val="808080">
                      <a:alpha val="37647"/>
                    </a:srgbClr>
                  </a:outerShdw>
                </a:effectLst>
              </p:spPr>
            </p:cxnSp>
          </p:grpSp>
          <p:sp>
            <p:nvSpPr>
              <p:cNvPr id="344" name="Google Shape;344;p33"/>
              <p:cNvSpPr/>
              <p:nvPr/>
            </p:nvSpPr>
            <p:spPr>
              <a:xfrm>
                <a:off x="5563055" y="4987039"/>
                <a:ext cx="180978" cy="360543"/>
              </a:xfrm>
              <a:prstGeom prst="roundRect">
                <a:avLst>
                  <a:gd fmla="val 16667" name="adj"/>
                </a:avLst>
              </a:prstGeom>
              <a:solidFill>
                <a:schemeClr val="lt1"/>
              </a:solidFill>
              <a:ln cap="rnd" cmpd="sng" w="1905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45" name="Google Shape;345;p33"/>
              <p:cNvSpPr/>
              <p:nvPr/>
            </p:nvSpPr>
            <p:spPr>
              <a:xfrm>
                <a:off x="4812153" y="4987039"/>
                <a:ext cx="450858" cy="360543"/>
              </a:xfrm>
              <a:prstGeom prst="roundRect">
                <a:avLst>
                  <a:gd fmla="val 16667" name="adj"/>
                </a:avLst>
              </a:prstGeom>
              <a:solidFill>
                <a:schemeClr val="lt1"/>
              </a:solidFill>
              <a:ln cap="rnd" cmpd="sng" w="1905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46" name="Google Shape;346;p33"/>
              <p:cNvSpPr/>
              <p:nvPr/>
            </p:nvSpPr>
            <p:spPr>
              <a:xfrm>
                <a:off x="4850254" y="5028335"/>
                <a:ext cx="76201" cy="76238"/>
              </a:xfrm>
              <a:prstGeom prst="ellipse">
                <a:avLst/>
              </a:prstGeom>
              <a:gradFill>
                <a:gsLst>
                  <a:gs pos="0">
                    <a:srgbClr val="F0E7FA"/>
                  </a:gs>
                  <a:gs pos="64999">
                    <a:srgbClr val="D9C2F0"/>
                  </a:gs>
                  <a:gs pos="100000">
                    <a:srgbClr val="CAA7EB"/>
                  </a:gs>
                </a:gsLst>
                <a:lin ang="5400000" scaled="0"/>
              </a:gradFill>
              <a:ln cap="flat" cmpd="sng" w="9525">
                <a:solidFill>
                  <a:srgbClr val="712A99"/>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347" name="Google Shape;347;p33"/>
              <p:cNvSpPr/>
              <p:nvPr/>
            </p:nvSpPr>
            <p:spPr>
              <a:xfrm>
                <a:off x="5597981" y="5028335"/>
                <a:ext cx="76201" cy="76238"/>
              </a:xfrm>
              <a:prstGeom prst="ellipse">
                <a:avLst/>
              </a:prstGeom>
              <a:gradFill>
                <a:gsLst>
                  <a:gs pos="0">
                    <a:srgbClr val="F0E7FA"/>
                  </a:gs>
                  <a:gs pos="64999">
                    <a:srgbClr val="D9C2F0"/>
                  </a:gs>
                  <a:gs pos="100000">
                    <a:srgbClr val="CAA7EB"/>
                  </a:gs>
                </a:gsLst>
                <a:lin ang="5400000" scaled="0"/>
              </a:gradFill>
              <a:ln cap="flat" cmpd="sng" w="9525">
                <a:solidFill>
                  <a:srgbClr val="712A99"/>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grpSp>
            <p:nvGrpSpPr>
              <p:cNvPr id="348" name="Google Shape;348;p33"/>
              <p:cNvGrpSpPr/>
              <p:nvPr/>
            </p:nvGrpSpPr>
            <p:grpSpPr>
              <a:xfrm>
                <a:off x="3327814" y="4993392"/>
                <a:ext cx="2174915" cy="351013"/>
                <a:chOff x="3480648" y="3480208"/>
                <a:chExt cx="2174915" cy="351013"/>
              </a:xfrm>
            </p:grpSpPr>
            <p:sp>
              <p:nvSpPr>
                <p:cNvPr id="349" name="Google Shape;349;p33"/>
                <p:cNvSpPr/>
                <p:nvPr/>
              </p:nvSpPr>
              <p:spPr>
                <a:xfrm>
                  <a:off x="5476172" y="3480208"/>
                  <a:ext cx="179391" cy="351013"/>
                </a:xfrm>
                <a:prstGeom prst="roundRect">
                  <a:avLst>
                    <a:gd fmla="val 16667" name="adj"/>
                  </a:avLst>
                </a:prstGeom>
                <a:gradFill>
                  <a:gsLst>
                    <a:gs pos="0">
                      <a:srgbClr val="BDD5B6"/>
                    </a:gs>
                    <a:gs pos="88000">
                      <a:srgbClr val="74AC5E"/>
                    </a:gs>
                    <a:gs pos="100000">
                      <a:srgbClr val="74AC5E"/>
                    </a:gs>
                  </a:gsLst>
                  <a:lin ang="5400000" scaled="0"/>
                </a:gradFill>
                <a:ln cap="flat" cmpd="sng" w="25400">
                  <a:solidFill>
                    <a:srgbClr val="519F1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50" name="Google Shape;350;p33"/>
                <p:cNvSpPr/>
                <p:nvPr/>
              </p:nvSpPr>
              <p:spPr>
                <a:xfrm>
                  <a:off x="3480648" y="3480208"/>
                  <a:ext cx="719150" cy="351013"/>
                </a:xfrm>
                <a:prstGeom prst="roundRect">
                  <a:avLst>
                    <a:gd fmla="val 16667" name="adj"/>
                  </a:avLst>
                </a:prstGeom>
                <a:gradFill>
                  <a:gsLst>
                    <a:gs pos="0">
                      <a:srgbClr val="BDD5B6"/>
                    </a:gs>
                    <a:gs pos="88000">
                      <a:srgbClr val="74AC5E"/>
                    </a:gs>
                    <a:gs pos="100000">
                      <a:srgbClr val="74AC5E"/>
                    </a:gs>
                  </a:gsLst>
                  <a:lin ang="5400000" scaled="0"/>
                </a:gradFill>
                <a:ln cap="flat" cmpd="sng" w="25400">
                  <a:solidFill>
                    <a:srgbClr val="519F1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51" name="Google Shape;351;p33"/>
                <p:cNvSpPr/>
                <p:nvPr/>
              </p:nvSpPr>
              <p:spPr>
                <a:xfrm>
                  <a:off x="4725271" y="3480208"/>
                  <a:ext cx="180978" cy="351013"/>
                </a:xfrm>
                <a:prstGeom prst="roundRect">
                  <a:avLst>
                    <a:gd fmla="val 16667" name="adj"/>
                  </a:avLst>
                </a:prstGeom>
                <a:gradFill>
                  <a:gsLst>
                    <a:gs pos="0">
                      <a:srgbClr val="BDD5B6"/>
                    </a:gs>
                    <a:gs pos="88000">
                      <a:srgbClr val="74AC5E"/>
                    </a:gs>
                    <a:gs pos="100000">
                      <a:srgbClr val="74AC5E"/>
                    </a:gs>
                  </a:gsLst>
                  <a:lin ang="5400000" scaled="0"/>
                </a:gradFill>
                <a:ln cap="flat" cmpd="sng" w="25400">
                  <a:solidFill>
                    <a:srgbClr val="519F1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52" name="Google Shape;352;p33"/>
                <p:cNvSpPr/>
                <p:nvPr/>
              </p:nvSpPr>
              <p:spPr>
                <a:xfrm>
                  <a:off x="4276000" y="3480208"/>
                  <a:ext cx="352431" cy="351013"/>
                </a:xfrm>
                <a:prstGeom prst="roundRect">
                  <a:avLst>
                    <a:gd fmla="val 16667" name="adj"/>
                  </a:avLst>
                </a:prstGeom>
                <a:gradFill>
                  <a:gsLst>
                    <a:gs pos="0">
                      <a:srgbClr val="BDD5B6"/>
                    </a:gs>
                    <a:gs pos="88000">
                      <a:srgbClr val="74AC5E"/>
                    </a:gs>
                    <a:gs pos="100000">
                      <a:srgbClr val="74AC5E"/>
                    </a:gs>
                  </a:gsLst>
                  <a:lin ang="5400000" scaled="0"/>
                </a:gradFill>
                <a:ln cap="flat" cmpd="sng" w="25400">
                  <a:solidFill>
                    <a:srgbClr val="519F1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nvGrpSpPr>
              <p:cNvPr id="353" name="Google Shape;353;p33"/>
              <p:cNvGrpSpPr/>
              <p:nvPr/>
            </p:nvGrpSpPr>
            <p:grpSpPr>
              <a:xfrm>
                <a:off x="5291587" y="5210988"/>
                <a:ext cx="382595" cy="55592"/>
                <a:chOff x="5210037" y="2654851"/>
                <a:chExt cx="382595" cy="55592"/>
              </a:xfrm>
            </p:grpSpPr>
            <p:sp>
              <p:nvSpPr>
                <p:cNvPr id="354" name="Google Shape;354;p33"/>
                <p:cNvSpPr/>
                <p:nvPr/>
              </p:nvSpPr>
              <p:spPr>
                <a:xfrm>
                  <a:off x="5546593" y="2654851"/>
                  <a:ext cx="46039" cy="55592"/>
                </a:xfrm>
                <a:prstGeom prst="ellipse">
                  <a:avLst/>
                </a:prstGeom>
                <a:solidFill>
                  <a:schemeClr val="lt1"/>
                </a:solidFill>
                <a:ln cap="rnd" cmpd="sng" w="1905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355" name="Google Shape;355;p33"/>
                <p:cNvCxnSpPr/>
                <p:nvPr/>
              </p:nvCxnSpPr>
              <p:spPr>
                <a:xfrm rot="10800000">
                  <a:off x="5210037" y="2689794"/>
                  <a:ext cx="382595" cy="0"/>
                </a:xfrm>
                <a:prstGeom prst="straightConnector1">
                  <a:avLst/>
                </a:prstGeom>
                <a:noFill/>
                <a:ln cap="flat" cmpd="sng" w="25400">
                  <a:solidFill>
                    <a:schemeClr val="accent2"/>
                  </a:solidFill>
                  <a:prstDash val="solid"/>
                  <a:round/>
                  <a:headEnd len="med" w="med" type="none"/>
                  <a:tailEnd len="med" w="med" type="stealth"/>
                </a:ln>
                <a:effectLst>
                  <a:outerShdw blurRad="40000" rotWithShape="0" dir="5400000" dist="20000">
                    <a:srgbClr val="808080">
                      <a:alpha val="37647"/>
                    </a:srgbClr>
                  </a:outerShdw>
                </a:effectLst>
              </p:spPr>
            </p:cxnSp>
          </p:grpSp>
        </p:grpSp>
      </p:grpSp>
      <p:sp>
        <p:nvSpPr>
          <p:cNvPr id="356" name="Google Shape;356;p33"/>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2700"/>
              <a:buFont typeface="Trebuchet MS"/>
              <a:buNone/>
            </a:pPr>
            <a:r>
              <a:rPr b="0" i="0" lang="en" sz="2400" u="none" cap="none" strike="noStrike">
                <a:solidFill>
                  <a:schemeClr val="accent1"/>
                </a:solidFill>
                <a:latin typeface="Trebuchet MS"/>
                <a:ea typeface="Trebuchet MS"/>
                <a:cs typeface="Trebuchet MS"/>
                <a:sym typeface="Trebuchet MS"/>
              </a:rPr>
              <a:t>GC Fundamentals</a:t>
            </a:r>
            <a:br>
              <a:rPr b="0" i="0" lang="en" sz="3000" u="none" cap="none" strike="noStrike">
                <a:solidFill>
                  <a:schemeClr val="accent1"/>
                </a:solidFill>
                <a:latin typeface="Trebuchet MS"/>
                <a:ea typeface="Trebuchet MS"/>
                <a:cs typeface="Trebuchet MS"/>
                <a:sym typeface="Trebuchet MS"/>
              </a:rPr>
            </a:br>
            <a:r>
              <a:rPr b="0" i="0" lang="en" sz="1300" u="none" cap="none" strike="noStrike">
                <a:solidFill>
                  <a:schemeClr val="accent1"/>
                </a:solidFill>
                <a:latin typeface="Trebuchet MS"/>
                <a:ea typeface="Trebuchet MS"/>
                <a:cs typeface="Trebuchet MS"/>
                <a:sym typeface="Trebuchet MS"/>
              </a:rPr>
              <a:t>Canonical Garbage Collectors</a:t>
            </a:r>
            <a:endParaRPr b="0" i="0" sz="1300" u="none" cap="none" strike="noStrike">
              <a:solidFill>
                <a:schemeClr val="accent1"/>
              </a:solidFill>
              <a:latin typeface="Trebuchet MS"/>
              <a:ea typeface="Trebuchet MS"/>
              <a:cs typeface="Trebuchet MS"/>
              <a:sym typeface="Trebuchet MS"/>
            </a:endParaRPr>
          </a:p>
        </p:txBody>
      </p:sp>
      <p:sp>
        <p:nvSpPr>
          <p:cNvPr id="357" name="Google Shape;357;p33"/>
          <p:cNvSpPr txBox="1"/>
          <p:nvPr>
            <p:ph idx="12" type="sldNum"/>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fld id="{00000000-1234-1234-1234-123412341234}" type="slidenum">
              <a:rPr lang="en" sz="900">
                <a:solidFill>
                  <a:srgbClr val="000000"/>
                </a:solidFill>
                <a:latin typeface="Verdana"/>
                <a:ea typeface="Verdana"/>
                <a:cs typeface="Verdana"/>
                <a:sym typeface="Verdana"/>
              </a:rPr>
              <a:t>‹#›</a:t>
            </a:fld>
            <a:endParaRPr sz="900">
              <a:solidFill>
                <a:srgbClr val="000000"/>
              </a:solidFill>
              <a:latin typeface="Verdana"/>
              <a:ea typeface="Verdana"/>
              <a:cs typeface="Verdana"/>
              <a:sym typeface="Verdana"/>
            </a:endParaRPr>
          </a:p>
        </p:txBody>
      </p:sp>
      <p:grpSp>
        <p:nvGrpSpPr>
          <p:cNvPr id="358" name="Google Shape;358;p33"/>
          <p:cNvGrpSpPr/>
          <p:nvPr/>
        </p:nvGrpSpPr>
        <p:grpSpPr>
          <a:xfrm>
            <a:off x="5663803" y="1394222"/>
            <a:ext cx="2149900" cy="3520881"/>
            <a:chOff x="6104430" y="1858962"/>
            <a:chExt cx="2866031" cy="4694222"/>
          </a:xfrm>
        </p:grpSpPr>
        <p:grpSp>
          <p:nvGrpSpPr>
            <p:cNvPr id="359" name="Google Shape;359;p33"/>
            <p:cNvGrpSpPr/>
            <p:nvPr/>
          </p:nvGrpSpPr>
          <p:grpSpPr>
            <a:xfrm>
              <a:off x="6104430" y="1858962"/>
              <a:ext cx="2658597" cy="4312974"/>
              <a:chOff x="6028230" y="1858962"/>
              <a:chExt cx="2658597" cy="4312974"/>
            </a:xfrm>
          </p:grpSpPr>
          <p:sp>
            <p:nvSpPr>
              <p:cNvPr id="360" name="Google Shape;360;p33"/>
              <p:cNvSpPr/>
              <p:nvPr/>
            </p:nvSpPr>
            <p:spPr>
              <a:xfrm>
                <a:off x="6028230" y="1858962"/>
                <a:ext cx="2658597" cy="4312974"/>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Verdana"/>
                    <a:ea typeface="Verdana"/>
                    <a:cs typeface="Verdana"/>
                    <a:sym typeface="Verdana"/>
                  </a:rPr>
                  <a:t>`</a:t>
                </a:r>
                <a:endParaRPr sz="1100"/>
              </a:p>
            </p:txBody>
          </p:sp>
          <p:sp>
            <p:nvSpPr>
              <p:cNvPr id="361" name="Google Shape;361;p33"/>
              <p:cNvSpPr txBox="1"/>
              <p:nvPr/>
            </p:nvSpPr>
            <p:spPr>
              <a:xfrm>
                <a:off x="6307814" y="1905000"/>
                <a:ext cx="1894832"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Sweep-to-Free</a:t>
                </a:r>
                <a:endParaRPr sz="1300"/>
              </a:p>
            </p:txBody>
          </p:sp>
          <p:sp>
            <p:nvSpPr>
              <p:cNvPr id="362" name="Google Shape;362;p33"/>
              <p:cNvSpPr txBox="1"/>
              <p:nvPr/>
            </p:nvSpPr>
            <p:spPr>
              <a:xfrm>
                <a:off x="6700925" y="3200400"/>
                <a:ext cx="1204138"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Compact</a:t>
                </a:r>
                <a:endParaRPr sz="1300"/>
              </a:p>
            </p:txBody>
          </p:sp>
          <p:grpSp>
            <p:nvGrpSpPr>
              <p:cNvPr id="363" name="Google Shape;363;p33"/>
              <p:cNvGrpSpPr/>
              <p:nvPr/>
            </p:nvGrpSpPr>
            <p:grpSpPr>
              <a:xfrm>
                <a:off x="6102829" y="2274862"/>
                <a:ext cx="2507811" cy="571465"/>
                <a:chOff x="-2817155" y="4188574"/>
                <a:chExt cx="2507811" cy="571465"/>
              </a:xfrm>
            </p:grpSpPr>
            <p:sp>
              <p:nvSpPr>
                <p:cNvPr id="364" name="Google Shape;364;p33"/>
                <p:cNvSpPr/>
                <p:nvPr/>
              </p:nvSpPr>
              <p:spPr>
                <a:xfrm>
                  <a:off x="-2817155" y="4188574"/>
                  <a:ext cx="2507811" cy="571465"/>
                </a:xfrm>
                <a:prstGeom prst="roundRect">
                  <a:avLst>
                    <a:gd fmla="val 16667" name="adj"/>
                  </a:avLst>
                </a:prstGeom>
                <a:gradFill>
                  <a:gsLst>
                    <a:gs pos="0">
                      <a:srgbClr val="E0EFFF"/>
                    </a:gs>
                    <a:gs pos="64999">
                      <a:srgbClr val="B3D6FF"/>
                    </a:gs>
                    <a:gs pos="100000">
                      <a:srgbClr val="91C7FF"/>
                    </a:gs>
                  </a:gsLst>
                  <a:lin ang="5400000" scaled="0"/>
                </a:gradFill>
                <a:ln cap="flat" cmpd="sng" w="9525">
                  <a:solidFill>
                    <a:srgbClr val="1884CD"/>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365" name="Google Shape;365;p33"/>
                <p:cNvSpPr/>
                <p:nvPr/>
              </p:nvSpPr>
              <p:spPr>
                <a:xfrm>
                  <a:off x="-771225" y="4264769"/>
                  <a:ext cx="179356" cy="358753"/>
                </a:xfrm>
                <a:prstGeom prst="roundRect">
                  <a:avLst>
                    <a:gd fmla="val 16667" name="adj"/>
                  </a:avLst>
                </a:prstGeom>
                <a:gradFill>
                  <a:gsLst>
                    <a:gs pos="0">
                      <a:srgbClr val="D2E4BB"/>
                    </a:gs>
                    <a:gs pos="88000">
                      <a:srgbClr val="9FC95F"/>
                    </a:gs>
                    <a:gs pos="100000">
                      <a:srgbClr val="9FC95F"/>
                    </a:gs>
                  </a:gsLst>
                  <a:lin ang="5400000"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66" name="Google Shape;366;p33"/>
                <p:cNvSpPr/>
                <p:nvPr/>
              </p:nvSpPr>
              <p:spPr>
                <a:xfrm>
                  <a:off x="-2775887" y="4264769"/>
                  <a:ext cx="720599" cy="358753"/>
                </a:xfrm>
                <a:prstGeom prst="roundRect">
                  <a:avLst>
                    <a:gd fmla="val 16667" name="adj"/>
                  </a:avLst>
                </a:prstGeom>
                <a:gradFill>
                  <a:gsLst>
                    <a:gs pos="0">
                      <a:srgbClr val="D2E4BB"/>
                    </a:gs>
                    <a:gs pos="88000">
                      <a:srgbClr val="9FC95F"/>
                    </a:gs>
                    <a:gs pos="100000">
                      <a:srgbClr val="9FC95F"/>
                    </a:gs>
                  </a:gsLst>
                  <a:lin ang="5400000"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67" name="Google Shape;367;p33"/>
                <p:cNvSpPr/>
                <p:nvPr/>
              </p:nvSpPr>
              <p:spPr>
                <a:xfrm>
                  <a:off x="-531555" y="4264769"/>
                  <a:ext cx="180943" cy="35875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68" name="Google Shape;368;p33"/>
                <p:cNvSpPr/>
                <p:nvPr/>
              </p:nvSpPr>
              <p:spPr>
                <a:xfrm>
                  <a:off x="-1282311" y="4264769"/>
                  <a:ext cx="450771" cy="35875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69" name="Google Shape;369;p33"/>
                <p:cNvSpPr/>
                <p:nvPr/>
              </p:nvSpPr>
              <p:spPr>
                <a:xfrm>
                  <a:off x="-1521982" y="4264769"/>
                  <a:ext cx="179357" cy="358753"/>
                </a:xfrm>
                <a:prstGeom prst="roundRect">
                  <a:avLst>
                    <a:gd fmla="val 16667" name="adj"/>
                  </a:avLst>
                </a:prstGeom>
                <a:gradFill>
                  <a:gsLst>
                    <a:gs pos="0">
                      <a:srgbClr val="D2E4BB"/>
                    </a:gs>
                    <a:gs pos="88000">
                      <a:srgbClr val="9FC95F"/>
                    </a:gs>
                    <a:gs pos="100000">
                      <a:srgbClr val="9FC95F"/>
                    </a:gs>
                  </a:gsLst>
                  <a:lin ang="5400000"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70" name="Google Shape;370;p33"/>
                <p:cNvSpPr/>
                <p:nvPr/>
              </p:nvSpPr>
              <p:spPr>
                <a:xfrm>
                  <a:off x="-1979102" y="4264769"/>
                  <a:ext cx="360300" cy="358753"/>
                </a:xfrm>
                <a:prstGeom prst="roundRect">
                  <a:avLst>
                    <a:gd fmla="val 16667" name="adj"/>
                  </a:avLst>
                </a:prstGeom>
                <a:gradFill>
                  <a:gsLst>
                    <a:gs pos="0">
                      <a:srgbClr val="D2E4BB"/>
                    </a:gs>
                    <a:gs pos="88000">
                      <a:srgbClr val="9FC95F"/>
                    </a:gs>
                    <a:gs pos="100000">
                      <a:srgbClr val="9FC95F"/>
                    </a:gs>
                  </a:gsLst>
                  <a:lin ang="5400000"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371" name="Google Shape;371;p33"/>
                <p:cNvCxnSpPr/>
                <p:nvPr/>
              </p:nvCxnSpPr>
              <p:spPr>
                <a:xfrm>
                  <a:off x="-2415587" y="4717179"/>
                  <a:ext cx="1734833" cy="1588"/>
                </a:xfrm>
                <a:prstGeom prst="straightConnector1">
                  <a:avLst/>
                </a:prstGeom>
                <a:noFill/>
                <a:ln cap="rnd" cmpd="sng" w="12700">
                  <a:solidFill>
                    <a:schemeClr val="accent1"/>
                  </a:solidFill>
                  <a:prstDash val="solid"/>
                  <a:round/>
                  <a:headEnd len="sm" w="sm" type="none"/>
                  <a:tailEnd len="sm" w="sm" type="none"/>
                </a:ln>
              </p:spPr>
            </p:cxnSp>
            <p:cxnSp>
              <p:nvCxnSpPr>
                <p:cNvPr id="372" name="Google Shape;372;p33"/>
                <p:cNvCxnSpPr/>
                <p:nvPr/>
              </p:nvCxnSpPr>
              <p:spPr>
                <a:xfrm rot="-5400000">
                  <a:off x="-2460805" y="4668856"/>
                  <a:ext cx="90812" cy="1588"/>
                </a:xfrm>
                <a:prstGeom prst="straightConnector1">
                  <a:avLst/>
                </a:prstGeom>
                <a:noFill/>
                <a:ln cap="flat" cmpd="sng" w="9525">
                  <a:solidFill>
                    <a:srgbClr val="1884CD"/>
                  </a:solidFill>
                  <a:prstDash val="solid"/>
                  <a:round/>
                  <a:headEnd len="med" w="med" type="none"/>
                  <a:tailEnd len="med" w="med" type="none"/>
                </a:ln>
              </p:spPr>
            </p:cxnSp>
            <p:cxnSp>
              <p:nvCxnSpPr>
                <p:cNvPr id="373" name="Google Shape;373;p33"/>
                <p:cNvCxnSpPr/>
                <p:nvPr/>
              </p:nvCxnSpPr>
              <p:spPr>
                <a:xfrm rot="-5400000">
                  <a:off x="-1844605" y="4672032"/>
                  <a:ext cx="90812" cy="1588"/>
                </a:xfrm>
                <a:prstGeom prst="straightConnector1">
                  <a:avLst/>
                </a:prstGeom>
                <a:noFill/>
                <a:ln cap="flat" cmpd="sng" w="9525">
                  <a:solidFill>
                    <a:srgbClr val="1884CD"/>
                  </a:solidFill>
                  <a:prstDash val="solid"/>
                  <a:round/>
                  <a:headEnd len="med" w="med" type="none"/>
                  <a:tailEnd len="med" w="med" type="none"/>
                </a:ln>
              </p:spPr>
            </p:cxnSp>
            <p:cxnSp>
              <p:nvCxnSpPr>
                <p:cNvPr id="374" name="Google Shape;374;p33"/>
                <p:cNvCxnSpPr/>
                <p:nvPr/>
              </p:nvCxnSpPr>
              <p:spPr>
                <a:xfrm rot="-5400000">
                  <a:off x="-1479787" y="4672032"/>
                  <a:ext cx="90812" cy="1588"/>
                </a:xfrm>
                <a:prstGeom prst="straightConnector1">
                  <a:avLst/>
                </a:prstGeom>
                <a:noFill/>
                <a:ln cap="flat" cmpd="sng" w="9525">
                  <a:solidFill>
                    <a:srgbClr val="1884CD"/>
                  </a:solidFill>
                  <a:prstDash val="solid"/>
                  <a:round/>
                  <a:headEnd len="med" w="med" type="none"/>
                  <a:tailEnd len="med" w="med" type="none"/>
                </a:ln>
              </p:spPr>
            </p:cxnSp>
            <p:cxnSp>
              <p:nvCxnSpPr>
                <p:cNvPr id="375" name="Google Shape;375;p33"/>
                <p:cNvCxnSpPr>
                  <a:endCxn id="365" idx="2"/>
                </p:cNvCxnSpPr>
                <p:nvPr/>
              </p:nvCxnSpPr>
              <p:spPr>
                <a:xfrm flipH="1" rot="10800000">
                  <a:off x="-683047" y="4623522"/>
                  <a:ext cx="1500" cy="99900"/>
                </a:xfrm>
                <a:prstGeom prst="straightConnector1">
                  <a:avLst/>
                </a:prstGeom>
                <a:noFill/>
                <a:ln cap="flat" cmpd="sng" w="9525">
                  <a:solidFill>
                    <a:srgbClr val="1884CD"/>
                  </a:solidFill>
                  <a:prstDash val="solid"/>
                  <a:round/>
                  <a:headEnd len="med" w="med" type="none"/>
                  <a:tailEnd len="med" w="med" type="none"/>
                </a:ln>
              </p:spPr>
            </p:cxnSp>
          </p:grpSp>
          <p:grpSp>
            <p:nvGrpSpPr>
              <p:cNvPr id="376" name="Google Shape;376;p33"/>
              <p:cNvGrpSpPr/>
              <p:nvPr/>
            </p:nvGrpSpPr>
            <p:grpSpPr>
              <a:xfrm>
                <a:off x="6102829" y="3557483"/>
                <a:ext cx="2507811" cy="571465"/>
                <a:chOff x="-2666756" y="4227735"/>
                <a:chExt cx="2507811" cy="571465"/>
              </a:xfrm>
            </p:grpSpPr>
            <p:sp>
              <p:nvSpPr>
                <p:cNvPr id="377" name="Google Shape;377;p33"/>
                <p:cNvSpPr/>
                <p:nvPr/>
              </p:nvSpPr>
              <p:spPr>
                <a:xfrm>
                  <a:off x="-2666756" y="4227735"/>
                  <a:ext cx="2507811" cy="571465"/>
                </a:xfrm>
                <a:prstGeom prst="roundRect">
                  <a:avLst>
                    <a:gd fmla="val 16667" name="adj"/>
                  </a:avLst>
                </a:prstGeom>
                <a:gradFill>
                  <a:gsLst>
                    <a:gs pos="0">
                      <a:srgbClr val="F0E7FA"/>
                    </a:gs>
                    <a:gs pos="64999">
                      <a:srgbClr val="D9C2F0"/>
                    </a:gs>
                    <a:gs pos="100000">
                      <a:srgbClr val="CAA7EB"/>
                    </a:gs>
                  </a:gsLst>
                  <a:lin ang="5400000" scaled="0"/>
                </a:gradFill>
                <a:ln cap="flat" cmpd="sng" w="9525">
                  <a:solidFill>
                    <a:srgbClr val="712A99"/>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378" name="Google Shape;378;p33"/>
                <p:cNvSpPr/>
                <p:nvPr/>
              </p:nvSpPr>
              <p:spPr>
                <a:xfrm>
                  <a:off x="-620826" y="4303930"/>
                  <a:ext cx="179356" cy="358753"/>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79" name="Google Shape;379;p33"/>
                <p:cNvSpPr/>
                <p:nvPr/>
              </p:nvSpPr>
              <p:spPr>
                <a:xfrm>
                  <a:off x="-2625488" y="4303930"/>
                  <a:ext cx="720599" cy="358753"/>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80" name="Google Shape;380;p33"/>
                <p:cNvSpPr/>
                <p:nvPr/>
              </p:nvSpPr>
              <p:spPr>
                <a:xfrm>
                  <a:off x="-381156" y="4303930"/>
                  <a:ext cx="180943" cy="358753"/>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81" name="Google Shape;381;p33"/>
                <p:cNvSpPr/>
                <p:nvPr/>
              </p:nvSpPr>
              <p:spPr>
                <a:xfrm>
                  <a:off x="-1131912" y="4303930"/>
                  <a:ext cx="450771" cy="358753"/>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82" name="Google Shape;382;p33"/>
                <p:cNvSpPr/>
                <p:nvPr/>
              </p:nvSpPr>
              <p:spPr>
                <a:xfrm>
                  <a:off x="-1371583" y="4303930"/>
                  <a:ext cx="179357" cy="358753"/>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83" name="Google Shape;383;p33"/>
                <p:cNvSpPr/>
                <p:nvPr/>
              </p:nvSpPr>
              <p:spPr>
                <a:xfrm>
                  <a:off x="-1828703" y="4303930"/>
                  <a:ext cx="360300" cy="358753"/>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84" name="Google Shape;384;p33"/>
                <p:cNvSpPr/>
                <p:nvPr/>
              </p:nvSpPr>
              <p:spPr>
                <a:xfrm>
                  <a:off x="-2625488" y="4303930"/>
                  <a:ext cx="450771" cy="358753"/>
                </a:xfrm>
                <a:prstGeom prst="roundRect">
                  <a:avLst>
                    <a:gd fmla="val 16667" name="adj"/>
                  </a:avLst>
                </a:prstGeom>
                <a:solidFill>
                  <a:schemeClr val="lt1"/>
                </a:solidFill>
                <a:ln cap="rnd" cmpd="sng" w="1905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85" name="Google Shape;385;p33"/>
                <p:cNvSpPr/>
                <p:nvPr/>
              </p:nvSpPr>
              <p:spPr>
                <a:xfrm>
                  <a:off x="-2123926" y="4303930"/>
                  <a:ext cx="179357" cy="358753"/>
                </a:xfrm>
                <a:prstGeom prst="roundRect">
                  <a:avLst>
                    <a:gd fmla="val 16667" name="adj"/>
                  </a:avLst>
                </a:prstGeom>
                <a:solidFill>
                  <a:schemeClr val="lt1"/>
                </a:solidFill>
                <a:ln cap="rnd" cmpd="sng" w="1905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86" name="Google Shape;386;p33"/>
                <p:cNvSpPr/>
                <p:nvPr/>
              </p:nvSpPr>
              <p:spPr>
                <a:xfrm>
                  <a:off x="-1862034" y="4338853"/>
                  <a:ext cx="631714" cy="258746"/>
                </a:xfrm>
                <a:prstGeom prst="leftArrow">
                  <a:avLst>
                    <a:gd fmla="val 50000" name="adj1"/>
                    <a:gd fmla="val 50004" name="adj2"/>
                  </a:avLst>
                </a:prstGeom>
                <a:gradFill>
                  <a:gsLst>
                    <a:gs pos="0">
                      <a:srgbClr val="CAA1F1"/>
                    </a:gs>
                    <a:gs pos="100000">
                      <a:srgbClr val="771EAA"/>
                    </a:gs>
                  </a:gsLst>
                  <a:lin ang="5400000" scaled="0"/>
                </a:gradFill>
                <a:ln cap="flat" cmpd="sng" w="9525">
                  <a:solidFill>
                    <a:srgbClr val="712A99"/>
                  </a:solidFill>
                  <a:prstDash val="solid"/>
                  <a:miter lim="800000"/>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grpSp>
          <p:grpSp>
            <p:nvGrpSpPr>
              <p:cNvPr id="387" name="Google Shape;387;p33"/>
              <p:cNvGrpSpPr/>
              <p:nvPr/>
            </p:nvGrpSpPr>
            <p:grpSpPr>
              <a:xfrm>
                <a:off x="6101242" y="4763909"/>
                <a:ext cx="2509399" cy="1239762"/>
                <a:chOff x="6101242" y="3969091"/>
                <a:chExt cx="2509399" cy="1239762"/>
              </a:xfrm>
            </p:grpSpPr>
            <p:grpSp>
              <p:nvGrpSpPr>
                <p:cNvPr id="388" name="Google Shape;388;p33"/>
                <p:cNvGrpSpPr/>
                <p:nvPr/>
              </p:nvGrpSpPr>
              <p:grpSpPr>
                <a:xfrm>
                  <a:off x="6102829" y="4635801"/>
                  <a:ext cx="2507811" cy="573052"/>
                  <a:chOff x="-2819156" y="5107289"/>
                  <a:chExt cx="2507811" cy="573052"/>
                </a:xfrm>
              </p:grpSpPr>
              <p:sp>
                <p:nvSpPr>
                  <p:cNvPr id="389" name="Google Shape;389;p33"/>
                  <p:cNvSpPr/>
                  <p:nvPr/>
                </p:nvSpPr>
                <p:spPr>
                  <a:xfrm>
                    <a:off x="-2819156" y="5107289"/>
                    <a:ext cx="2507811" cy="573052"/>
                  </a:xfrm>
                  <a:prstGeom prst="roundRect">
                    <a:avLst>
                      <a:gd fmla="val 16667" name="adj"/>
                    </a:avLst>
                  </a:prstGeom>
                  <a:gradFill>
                    <a:gsLst>
                      <a:gs pos="0">
                        <a:srgbClr val="FFE3E4"/>
                      </a:gs>
                      <a:gs pos="64999">
                        <a:srgbClr val="FEB9BA"/>
                      </a:gs>
                      <a:gs pos="100000">
                        <a:srgbClr val="FF9A9B"/>
                      </a:gs>
                    </a:gsLst>
                    <a:lin ang="5400000" scaled="0"/>
                  </a:gradFill>
                  <a:ln cap="flat" cmpd="sng" w="9525">
                    <a:solidFill>
                      <a:srgbClr val="B5061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390" name="Google Shape;390;p33"/>
                  <p:cNvSpPr/>
                  <p:nvPr/>
                </p:nvSpPr>
                <p:spPr>
                  <a:xfrm>
                    <a:off x="-2777888" y="5180310"/>
                    <a:ext cx="180943" cy="360340"/>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91" name="Google Shape;391;p33"/>
                  <p:cNvSpPr/>
                  <p:nvPr/>
                </p:nvSpPr>
                <p:spPr>
                  <a:xfrm>
                    <a:off x="-2538217" y="5183484"/>
                    <a:ext cx="449183" cy="360340"/>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nvGrpSpPr>
                <p:cNvPr id="392" name="Google Shape;392;p33"/>
                <p:cNvGrpSpPr/>
                <p:nvPr/>
              </p:nvGrpSpPr>
              <p:grpSpPr>
                <a:xfrm>
                  <a:off x="6101242" y="3969091"/>
                  <a:ext cx="2507811" cy="579402"/>
                  <a:chOff x="-2778556" y="4229577"/>
                  <a:chExt cx="2507811" cy="579402"/>
                </a:xfrm>
              </p:grpSpPr>
              <p:sp>
                <p:nvSpPr>
                  <p:cNvPr id="393" name="Google Shape;393;p33"/>
                  <p:cNvSpPr/>
                  <p:nvPr/>
                </p:nvSpPr>
                <p:spPr>
                  <a:xfrm>
                    <a:off x="-2778556" y="4229577"/>
                    <a:ext cx="2507811" cy="579402"/>
                  </a:xfrm>
                  <a:prstGeom prst="roundRect">
                    <a:avLst>
                      <a:gd fmla="val 16667" name="adj"/>
                    </a:avLst>
                  </a:prstGeom>
                  <a:gradFill>
                    <a:gsLst>
                      <a:gs pos="0">
                        <a:srgbClr val="FFE3E4"/>
                      </a:gs>
                      <a:gs pos="64999">
                        <a:srgbClr val="FEB9BA"/>
                      </a:gs>
                      <a:gs pos="100000">
                        <a:srgbClr val="FF9A9B"/>
                      </a:gs>
                    </a:gsLst>
                    <a:lin ang="5400000" scaled="0"/>
                  </a:gradFill>
                  <a:ln cap="flat" cmpd="sng" w="9525">
                    <a:solidFill>
                      <a:srgbClr val="B5061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394" name="Google Shape;394;p33"/>
                  <p:cNvSpPr/>
                  <p:nvPr/>
                </p:nvSpPr>
                <p:spPr>
                  <a:xfrm>
                    <a:off x="-732627" y="4304185"/>
                    <a:ext cx="179357" cy="368277"/>
                  </a:xfrm>
                  <a:prstGeom prst="roundRect">
                    <a:avLst>
                      <a:gd fmla="val 16667" name="adj"/>
                    </a:avLst>
                  </a:prstGeom>
                  <a:gradFill>
                    <a:gsLst>
                      <a:gs pos="0">
                        <a:srgbClr val="F4E3C1"/>
                      </a:gs>
                      <a:gs pos="88000">
                        <a:srgbClr val="E9C15D"/>
                      </a:gs>
                      <a:gs pos="100000">
                        <a:srgbClr val="E9C15D"/>
                      </a:gs>
                    </a:gsLst>
                    <a:lin ang="5400000" scaled="0"/>
                  </a:gradFill>
                  <a:ln cap="rnd" cmpd="sng" w="1270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95" name="Google Shape;395;p33"/>
                  <p:cNvSpPr/>
                  <p:nvPr/>
                </p:nvSpPr>
                <p:spPr>
                  <a:xfrm>
                    <a:off x="-2737288" y="4304185"/>
                    <a:ext cx="720599" cy="368277"/>
                  </a:xfrm>
                  <a:prstGeom prst="roundRect">
                    <a:avLst>
                      <a:gd fmla="val 16667" name="adj"/>
                    </a:avLst>
                  </a:prstGeom>
                  <a:gradFill>
                    <a:gsLst>
                      <a:gs pos="0">
                        <a:srgbClr val="F4E3C1"/>
                      </a:gs>
                      <a:gs pos="88000">
                        <a:srgbClr val="E9C15D"/>
                      </a:gs>
                      <a:gs pos="100000">
                        <a:srgbClr val="E9C15D"/>
                      </a:gs>
                    </a:gsLst>
                    <a:lin ang="5400000" scaled="0"/>
                  </a:gradFill>
                  <a:ln cap="rnd" cmpd="sng" w="1270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96" name="Google Shape;396;p33"/>
                  <p:cNvSpPr/>
                  <p:nvPr/>
                </p:nvSpPr>
                <p:spPr>
                  <a:xfrm>
                    <a:off x="-492956" y="4304185"/>
                    <a:ext cx="180943" cy="368277"/>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97" name="Google Shape;397;p33"/>
                  <p:cNvSpPr/>
                  <p:nvPr/>
                </p:nvSpPr>
                <p:spPr>
                  <a:xfrm>
                    <a:off x="-1243713" y="4304185"/>
                    <a:ext cx="450771" cy="368277"/>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98" name="Google Shape;398;p33"/>
                  <p:cNvSpPr/>
                  <p:nvPr/>
                </p:nvSpPr>
                <p:spPr>
                  <a:xfrm>
                    <a:off x="-1483383" y="4304185"/>
                    <a:ext cx="179356" cy="368277"/>
                  </a:xfrm>
                  <a:prstGeom prst="roundRect">
                    <a:avLst>
                      <a:gd fmla="val 16667" name="adj"/>
                    </a:avLst>
                  </a:prstGeom>
                  <a:gradFill>
                    <a:gsLst>
                      <a:gs pos="0">
                        <a:srgbClr val="F4E3C1"/>
                      </a:gs>
                      <a:gs pos="88000">
                        <a:srgbClr val="E9C15D"/>
                      </a:gs>
                      <a:gs pos="100000">
                        <a:srgbClr val="E9C15D"/>
                      </a:gs>
                    </a:gsLst>
                    <a:lin ang="5400000" scaled="0"/>
                  </a:gradFill>
                  <a:ln cap="rnd" cmpd="sng" w="1270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399" name="Google Shape;399;p33"/>
                  <p:cNvSpPr/>
                  <p:nvPr/>
                </p:nvSpPr>
                <p:spPr>
                  <a:xfrm>
                    <a:off x="-1940503" y="4304185"/>
                    <a:ext cx="360299" cy="368277"/>
                  </a:xfrm>
                  <a:prstGeom prst="roundRect">
                    <a:avLst>
                      <a:gd fmla="val 16667" name="adj"/>
                    </a:avLst>
                  </a:prstGeom>
                  <a:gradFill>
                    <a:gsLst>
                      <a:gs pos="0">
                        <a:srgbClr val="F4E3C1"/>
                      </a:gs>
                      <a:gs pos="88000">
                        <a:srgbClr val="E9C15D"/>
                      </a:gs>
                      <a:gs pos="100000">
                        <a:srgbClr val="E9C15D"/>
                      </a:gs>
                    </a:gsLst>
                    <a:lin ang="5400000" scaled="0"/>
                  </a:gradFill>
                  <a:ln cap="rnd" cmpd="sng" w="1270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00" name="Google Shape;400;p33"/>
                  <p:cNvSpPr/>
                  <p:nvPr/>
                </p:nvSpPr>
                <p:spPr>
                  <a:xfrm>
                    <a:off x="-469148" y="4343870"/>
                    <a:ext cx="76187" cy="82545"/>
                  </a:xfrm>
                  <a:prstGeom prst="ellipse">
                    <a:avLst/>
                  </a:prstGeom>
                  <a:gradFill>
                    <a:gsLst>
                      <a:gs pos="0">
                        <a:srgbClr val="FF9193"/>
                      </a:gs>
                      <a:gs pos="100000">
                        <a:srgbClr val="CE0006"/>
                      </a:gs>
                    </a:gsLst>
                    <a:lin ang="5400000" scaled="0"/>
                  </a:gradFill>
                  <a:ln cap="flat" cmpd="sng" w="9525">
                    <a:solidFill>
                      <a:srgbClr val="B5061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401" name="Google Shape;401;p33"/>
                  <p:cNvSpPr/>
                  <p:nvPr/>
                </p:nvSpPr>
                <p:spPr>
                  <a:xfrm>
                    <a:off x="-1205619" y="4343870"/>
                    <a:ext cx="76187" cy="82545"/>
                  </a:xfrm>
                  <a:prstGeom prst="ellipse">
                    <a:avLst/>
                  </a:prstGeom>
                  <a:gradFill>
                    <a:gsLst>
                      <a:gs pos="0">
                        <a:srgbClr val="FF9193"/>
                      </a:gs>
                      <a:gs pos="100000">
                        <a:srgbClr val="CE0006"/>
                      </a:gs>
                    </a:gsLst>
                    <a:lin ang="5400000" scaled="0"/>
                  </a:gradFill>
                  <a:ln cap="flat" cmpd="sng" w="9525">
                    <a:solidFill>
                      <a:srgbClr val="B5061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grpSp>
          </p:grpSp>
          <p:sp>
            <p:nvSpPr>
              <p:cNvPr id="402" name="Google Shape;402;p33"/>
              <p:cNvSpPr/>
              <p:nvPr/>
            </p:nvSpPr>
            <p:spPr>
              <a:xfrm>
                <a:off x="6066323" y="4689301"/>
                <a:ext cx="2582410" cy="711157"/>
              </a:xfrm>
              <a:prstGeom prst="rect">
                <a:avLst/>
              </a:prstGeom>
              <a:solidFill>
                <a:schemeClr val="dk1">
                  <a:alpha val="60000"/>
                </a:schemeClr>
              </a:solidFill>
              <a:ln cap="rnd"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Trebuchet MS"/>
                  <a:ea typeface="Trebuchet MS"/>
                  <a:cs typeface="Trebuchet MS"/>
                  <a:sym typeface="Trebuchet MS"/>
                </a:endParaRPr>
              </a:p>
            </p:txBody>
          </p:sp>
          <p:sp>
            <p:nvSpPr>
              <p:cNvPr id="403" name="Google Shape;403;p33"/>
              <p:cNvSpPr txBox="1"/>
              <p:nvPr/>
            </p:nvSpPr>
            <p:spPr>
              <a:xfrm>
                <a:off x="6677788" y="4411243"/>
                <a:ext cx="1234796"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Evacuate</a:t>
                </a:r>
                <a:endParaRPr sz="1300"/>
              </a:p>
            </p:txBody>
          </p:sp>
        </p:grpSp>
        <p:sp>
          <p:nvSpPr>
            <p:cNvPr id="404" name="Google Shape;404;p33"/>
            <p:cNvSpPr/>
            <p:nvPr/>
          </p:nvSpPr>
          <p:spPr>
            <a:xfrm flipH="1" rot="-258806">
              <a:off x="6401240" y="4902013"/>
              <a:ext cx="2514160" cy="1558830"/>
            </a:xfrm>
            <a:custGeom>
              <a:rect b="b" l="l" r="r" t="t"/>
              <a:pathLst>
                <a:path extrusionOk="0" h="1559244" w="2514600">
                  <a:moveTo>
                    <a:pt x="617182" y="176246"/>
                  </a:moveTo>
                  <a:lnTo>
                    <a:pt x="617181" y="176245"/>
                  </a:lnTo>
                  <a:cubicBezTo>
                    <a:pt x="808507" y="103291"/>
                    <a:pt x="1030554" y="64543"/>
                    <a:pt x="1257300" y="64543"/>
                  </a:cubicBezTo>
                  <a:cubicBezTo>
                    <a:pt x="1723438" y="64543"/>
                    <a:pt x="2146863" y="227340"/>
                    <a:pt x="2341316" y="481320"/>
                  </a:cubicBezTo>
                  <a:lnTo>
                    <a:pt x="2395913" y="474778"/>
                  </a:lnTo>
                  <a:lnTo>
                    <a:pt x="2362382" y="647158"/>
                  </a:lnTo>
                  <a:lnTo>
                    <a:pt x="2140528" y="505390"/>
                  </a:lnTo>
                  <a:lnTo>
                    <a:pt x="2192528" y="499157"/>
                  </a:lnTo>
                  <a:lnTo>
                    <a:pt x="2192527" y="499157"/>
                  </a:lnTo>
                  <a:cubicBezTo>
                    <a:pt x="2006154" y="310257"/>
                    <a:pt x="1647339" y="192667"/>
                    <a:pt x="1257300" y="192667"/>
                  </a:cubicBezTo>
                  <a:cubicBezTo>
                    <a:pt x="1068381" y="192667"/>
                    <a:pt x="882865" y="220382"/>
                    <a:pt x="719793" y="272968"/>
                  </a:cubicBezTo>
                  <a:lnTo>
                    <a:pt x="617182" y="176246"/>
                  </a:lnTo>
                  <a:close/>
                </a:path>
              </a:pathLst>
            </a:custGeom>
            <a:gradFill>
              <a:gsLst>
                <a:gs pos="0">
                  <a:srgbClr val="FF9193"/>
                </a:gs>
                <a:gs pos="100000">
                  <a:srgbClr val="CE0006"/>
                </a:gs>
              </a:gsLst>
              <a:lin ang="5400000" scaled="0"/>
            </a:gradFill>
            <a:ln cap="flat" cmpd="sng" w="9525">
              <a:solidFill>
                <a:srgbClr val="B50617"/>
              </a:solidFill>
              <a:prstDash val="solid"/>
              <a:miter lim="800000"/>
              <a:headEnd len="sm" w="sm" type="none"/>
              <a:tailEnd len="sm" w="sm" type="none"/>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Trebuchet MS"/>
                <a:ea typeface="Trebuchet MS"/>
                <a:cs typeface="Trebuchet MS"/>
                <a:sym typeface="Trebuchet MS"/>
              </a:endParaRPr>
            </a:p>
          </p:txBody>
        </p:sp>
      </p:grpSp>
      <p:sp>
        <p:nvSpPr>
          <p:cNvPr id="405" name="Google Shape;405;p33"/>
          <p:cNvSpPr/>
          <p:nvPr/>
        </p:nvSpPr>
        <p:spPr>
          <a:xfrm>
            <a:off x="5657916" y="1428600"/>
            <a:ext cx="1965600" cy="857400"/>
          </a:xfrm>
          <a:prstGeom prst="rect">
            <a:avLst/>
          </a:prstGeom>
          <a:solidFill>
            <a:schemeClr val="dk1">
              <a:alpha val="66666"/>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Trebuchet MS"/>
              <a:ea typeface="Trebuchet MS"/>
              <a:cs typeface="Trebuchet MS"/>
              <a:sym typeface="Trebuchet MS"/>
            </a:endParaRPr>
          </a:p>
        </p:txBody>
      </p:sp>
      <p:sp>
        <p:nvSpPr>
          <p:cNvPr id="406" name="Google Shape;406;p33"/>
          <p:cNvSpPr/>
          <p:nvPr/>
        </p:nvSpPr>
        <p:spPr>
          <a:xfrm>
            <a:off x="5657926" y="2286000"/>
            <a:ext cx="1965600" cy="857400"/>
          </a:xfrm>
          <a:prstGeom prst="rect">
            <a:avLst/>
          </a:prstGeom>
          <a:solidFill>
            <a:schemeClr val="dk1">
              <a:alpha val="66666"/>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Trebuchet MS"/>
              <a:ea typeface="Trebuchet MS"/>
              <a:cs typeface="Trebuchet MS"/>
              <a:sym typeface="Trebuchet MS"/>
            </a:endParaRPr>
          </a:p>
        </p:txBody>
      </p:sp>
      <p:sp>
        <p:nvSpPr>
          <p:cNvPr id="407" name="Google Shape;407;p33"/>
          <p:cNvSpPr/>
          <p:nvPr/>
        </p:nvSpPr>
        <p:spPr>
          <a:xfrm>
            <a:off x="5657926" y="3270600"/>
            <a:ext cx="1965600" cy="1358400"/>
          </a:xfrm>
          <a:prstGeom prst="rect">
            <a:avLst/>
          </a:prstGeom>
          <a:solidFill>
            <a:schemeClr val="dk1">
              <a:alpha val="66666"/>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Trebuchet MS"/>
              <a:ea typeface="Trebuchet MS"/>
              <a:cs typeface="Trebuchet MS"/>
              <a:sym typeface="Trebuchet MS"/>
            </a:endParaRPr>
          </a:p>
        </p:txBody>
      </p:sp>
      <p:grpSp>
        <p:nvGrpSpPr>
          <p:cNvPr id="408" name="Google Shape;408;p33"/>
          <p:cNvGrpSpPr/>
          <p:nvPr/>
        </p:nvGrpSpPr>
        <p:grpSpPr>
          <a:xfrm>
            <a:off x="1447801" y="1394222"/>
            <a:ext cx="4083844" cy="1038225"/>
            <a:chOff x="381000" y="1850648"/>
            <a:chExt cx="5445224" cy="1384995"/>
          </a:xfrm>
        </p:grpSpPr>
        <p:sp>
          <p:nvSpPr>
            <p:cNvPr id="409" name="Google Shape;409;p33"/>
            <p:cNvSpPr txBox="1"/>
            <p:nvPr/>
          </p:nvSpPr>
          <p:spPr>
            <a:xfrm>
              <a:off x="381000" y="1850648"/>
              <a:ext cx="5445224" cy="1384995"/>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chemeClr val="accent1"/>
                  </a:solidFill>
                  <a:latin typeface="Verdana"/>
                  <a:ea typeface="Verdana"/>
                  <a:cs typeface="Verdana"/>
                  <a:sym typeface="Verdana"/>
                </a:rPr>
                <a:t>Mark-Sweep </a:t>
              </a:r>
              <a:r>
                <a:rPr lang="en" sz="900">
                  <a:solidFill>
                    <a:schemeClr val="lt1"/>
                  </a:solidFill>
                  <a:latin typeface="Verdana"/>
                  <a:ea typeface="Verdana"/>
                  <a:cs typeface="Verdana"/>
                  <a:sym typeface="Verdana"/>
                </a:rPr>
                <a:t>[McCarthy 1960]</a:t>
              </a:r>
              <a:endParaRPr sz="1100"/>
            </a:p>
            <a:p>
              <a:pPr indent="0" lvl="0" marL="0" marR="0" rtl="0" algn="ctr">
                <a:spcBef>
                  <a:spcPts val="0"/>
                </a:spcBef>
                <a:spcAft>
                  <a:spcPts val="0"/>
                </a:spcAft>
                <a:buNone/>
              </a:pPr>
              <a:r>
                <a:rPr lang="en" sz="1200">
                  <a:solidFill>
                    <a:schemeClr val="lt1"/>
                  </a:solidFill>
                  <a:latin typeface="Verdana"/>
                  <a:ea typeface="Verdana"/>
                  <a:cs typeface="Verdana"/>
                  <a:sym typeface="Verdana"/>
                </a:rPr>
                <a:t>Free-list + trace + </a:t>
              </a:r>
              <a:r>
                <a:rPr b="1" lang="en" sz="1200">
                  <a:solidFill>
                    <a:srgbClr val="1D86CD"/>
                  </a:solidFill>
                  <a:latin typeface="Verdana"/>
                  <a:ea typeface="Verdana"/>
                  <a:cs typeface="Verdana"/>
                  <a:sym typeface="Verdana"/>
                </a:rPr>
                <a:t>sweep-to-free</a:t>
              </a:r>
              <a:endParaRPr sz="1100"/>
            </a:p>
            <a:p>
              <a:pPr indent="0" lvl="0" marL="0" marR="0" rtl="0" algn="ctr">
                <a:spcBef>
                  <a:spcPts val="0"/>
                </a:spcBef>
                <a:spcAft>
                  <a:spcPts val="0"/>
                </a:spcAft>
                <a:buNone/>
              </a:pPr>
              <a:r>
                <a:t/>
              </a:r>
              <a:endParaRPr b="1" sz="1100">
                <a:solidFill>
                  <a:srgbClr val="1D86CD"/>
                </a:solidFill>
                <a:latin typeface="Verdana"/>
                <a:ea typeface="Verdana"/>
                <a:cs typeface="Verdana"/>
                <a:sym typeface="Verdana"/>
              </a:endParaRPr>
            </a:p>
            <a:p>
              <a:pPr indent="0" lvl="0" marL="0" marR="0" rtl="0" algn="ctr">
                <a:spcBef>
                  <a:spcPts val="0"/>
                </a:spcBef>
                <a:spcAft>
                  <a:spcPts val="0"/>
                </a:spcAft>
                <a:buNone/>
              </a:pPr>
              <a:r>
                <a:t/>
              </a:r>
              <a:endParaRPr b="1" sz="1100">
                <a:solidFill>
                  <a:srgbClr val="1D86CD"/>
                </a:solidFill>
                <a:latin typeface="Verdana"/>
                <a:ea typeface="Verdana"/>
                <a:cs typeface="Verdana"/>
                <a:sym typeface="Verdana"/>
              </a:endParaRPr>
            </a:p>
            <a:p>
              <a:pPr indent="0" lvl="0" marL="0" marR="0" rtl="0" algn="ctr">
                <a:spcBef>
                  <a:spcPts val="0"/>
                </a:spcBef>
                <a:spcAft>
                  <a:spcPts val="0"/>
                </a:spcAft>
                <a:buNone/>
              </a:pPr>
              <a:r>
                <a:t/>
              </a:r>
              <a:endParaRPr b="1" sz="1200">
                <a:solidFill>
                  <a:schemeClr val="lt1"/>
                </a:solidFill>
                <a:latin typeface="Verdana"/>
                <a:ea typeface="Verdana"/>
                <a:cs typeface="Verdana"/>
                <a:sym typeface="Verdana"/>
              </a:endParaRPr>
            </a:p>
          </p:txBody>
        </p:sp>
        <p:grpSp>
          <p:nvGrpSpPr>
            <p:cNvPr id="410" name="Google Shape;410;p33"/>
            <p:cNvGrpSpPr/>
            <p:nvPr/>
          </p:nvGrpSpPr>
          <p:grpSpPr>
            <a:xfrm>
              <a:off x="439739" y="2285841"/>
              <a:ext cx="5327747" cy="852916"/>
              <a:chOff x="457251" y="2819241"/>
              <a:chExt cx="5327747" cy="852916"/>
            </a:xfrm>
          </p:grpSpPr>
          <p:grpSp>
            <p:nvGrpSpPr>
              <p:cNvPr id="411" name="Google Shape;411;p33"/>
              <p:cNvGrpSpPr/>
              <p:nvPr/>
            </p:nvGrpSpPr>
            <p:grpSpPr>
              <a:xfrm>
                <a:off x="457251" y="3098782"/>
                <a:ext cx="2508296" cy="573375"/>
                <a:chOff x="-2875157" y="4234796"/>
                <a:chExt cx="2508296" cy="573375"/>
              </a:xfrm>
            </p:grpSpPr>
            <p:sp>
              <p:nvSpPr>
                <p:cNvPr id="412" name="Google Shape;412;p33"/>
                <p:cNvSpPr/>
                <p:nvPr/>
              </p:nvSpPr>
              <p:spPr>
                <a:xfrm>
                  <a:off x="-2875157" y="4234796"/>
                  <a:ext cx="2508296" cy="573375"/>
                </a:xfrm>
                <a:prstGeom prst="roundRect">
                  <a:avLst>
                    <a:gd fmla="val 16667" name="adj"/>
                  </a:avLst>
                </a:prstGeom>
                <a:gradFill>
                  <a:gsLst>
                    <a:gs pos="0">
                      <a:srgbClr val="E0EFFF"/>
                    </a:gs>
                    <a:gs pos="64999">
                      <a:srgbClr val="B3D6FF"/>
                    </a:gs>
                    <a:gs pos="100000">
                      <a:srgbClr val="91C7FF"/>
                    </a:gs>
                  </a:gsLst>
                  <a:lin ang="5400000" scaled="0"/>
                </a:gradFill>
                <a:ln cap="flat" cmpd="sng" w="9525">
                  <a:solidFill>
                    <a:srgbClr val="1884CD"/>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413" name="Google Shape;413;p33"/>
                <p:cNvSpPr/>
                <p:nvPr/>
              </p:nvSpPr>
              <p:spPr>
                <a:xfrm>
                  <a:off x="-589115" y="4311034"/>
                  <a:ext cx="180978" cy="360543"/>
                </a:xfrm>
                <a:prstGeom prst="roundRect">
                  <a:avLst>
                    <a:gd fmla="val 16667" name="adj"/>
                  </a:avLst>
                </a:prstGeom>
                <a:gradFill>
                  <a:gsLst>
                    <a:gs pos="0">
                      <a:srgbClr val="D2E4BB"/>
                    </a:gs>
                    <a:gs pos="88000">
                      <a:srgbClr val="9FC95F"/>
                    </a:gs>
                    <a:gs pos="100000">
                      <a:srgbClr val="9FC95F"/>
                    </a:gs>
                  </a:gsLst>
                  <a:lin ang="5400000" scaled="0"/>
                </a:gradFill>
                <a:ln cap="flat" cmpd="sng" w="25400">
                  <a:solidFill>
                    <a:srgbClr val="8DC0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14" name="Google Shape;414;p33"/>
                <p:cNvSpPr/>
                <p:nvPr/>
              </p:nvSpPr>
              <p:spPr>
                <a:xfrm>
                  <a:off x="-2819594" y="4311034"/>
                  <a:ext cx="450858" cy="360543"/>
                </a:xfrm>
                <a:prstGeom prst="roundRect">
                  <a:avLst>
                    <a:gd fmla="val 16667" name="adj"/>
                  </a:avLst>
                </a:prstGeom>
                <a:gradFill>
                  <a:gsLst>
                    <a:gs pos="0">
                      <a:srgbClr val="D2E4BB"/>
                    </a:gs>
                    <a:gs pos="88000">
                      <a:srgbClr val="9FC95F"/>
                    </a:gs>
                    <a:gs pos="100000">
                      <a:srgbClr val="9FC95F"/>
                    </a:gs>
                  </a:gsLst>
                  <a:lin ang="5400000" scaled="0"/>
                </a:gradFill>
                <a:ln cap="flat" cmpd="sng" w="25400">
                  <a:solidFill>
                    <a:srgbClr val="8DC0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15" name="Google Shape;415;p33"/>
                <p:cNvSpPr/>
                <p:nvPr/>
              </p:nvSpPr>
              <p:spPr>
                <a:xfrm>
                  <a:off x="-1625772" y="4311034"/>
                  <a:ext cx="180978" cy="360543"/>
                </a:xfrm>
                <a:prstGeom prst="roundRect">
                  <a:avLst>
                    <a:gd fmla="val 16667" name="adj"/>
                  </a:avLst>
                </a:prstGeom>
                <a:gradFill>
                  <a:gsLst>
                    <a:gs pos="0">
                      <a:srgbClr val="D2E4BB"/>
                    </a:gs>
                    <a:gs pos="88000">
                      <a:srgbClr val="9FC95F"/>
                    </a:gs>
                    <a:gs pos="100000">
                      <a:srgbClr val="9FC95F"/>
                    </a:gs>
                  </a:gsLst>
                  <a:lin ang="5400000" scaled="0"/>
                </a:gradFill>
                <a:ln cap="flat" cmpd="sng" w="25400">
                  <a:solidFill>
                    <a:srgbClr val="8DC0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416" name="Google Shape;416;p33"/>
                <p:cNvCxnSpPr/>
                <p:nvPr/>
              </p:nvCxnSpPr>
              <p:spPr>
                <a:xfrm>
                  <a:off x="-2590990" y="4771640"/>
                  <a:ext cx="2092363" cy="1588"/>
                </a:xfrm>
                <a:prstGeom prst="straightConnector1">
                  <a:avLst/>
                </a:prstGeom>
                <a:noFill/>
                <a:ln cap="rnd" cmpd="sng" w="12700">
                  <a:solidFill>
                    <a:schemeClr val="accent1"/>
                  </a:solidFill>
                  <a:prstDash val="solid"/>
                  <a:round/>
                  <a:headEnd len="sm" w="sm" type="none"/>
                  <a:tailEnd len="sm" w="sm" type="none"/>
                </a:ln>
              </p:spPr>
            </p:cxnSp>
            <p:cxnSp>
              <p:nvCxnSpPr>
                <p:cNvPr id="417" name="Google Shape;417;p33"/>
                <p:cNvCxnSpPr/>
                <p:nvPr/>
              </p:nvCxnSpPr>
              <p:spPr>
                <a:xfrm rot="-5400000">
                  <a:off x="-2635412" y="4726745"/>
                  <a:ext cx="90812" cy="1588"/>
                </a:xfrm>
                <a:prstGeom prst="straightConnector1">
                  <a:avLst/>
                </a:prstGeom>
                <a:noFill/>
                <a:ln cap="flat" cmpd="sng" w="9525">
                  <a:solidFill>
                    <a:srgbClr val="1884CD"/>
                  </a:solidFill>
                  <a:prstDash val="solid"/>
                  <a:round/>
                  <a:headEnd len="med" w="med" type="none"/>
                  <a:tailEnd len="med" w="med" type="none"/>
                </a:ln>
              </p:spPr>
            </p:cxnSp>
            <p:cxnSp>
              <p:nvCxnSpPr>
                <p:cNvPr id="418" name="Google Shape;418;p33"/>
                <p:cNvCxnSpPr/>
                <p:nvPr/>
              </p:nvCxnSpPr>
              <p:spPr>
                <a:xfrm rot="-5400000">
                  <a:off x="-1580692" y="4725157"/>
                  <a:ext cx="90812" cy="1588"/>
                </a:xfrm>
                <a:prstGeom prst="straightConnector1">
                  <a:avLst/>
                </a:prstGeom>
                <a:noFill/>
                <a:ln cap="flat" cmpd="sng" w="9525">
                  <a:solidFill>
                    <a:srgbClr val="1884CD"/>
                  </a:solidFill>
                  <a:prstDash val="solid"/>
                  <a:round/>
                  <a:headEnd len="med" w="med" type="none"/>
                  <a:tailEnd len="med" w="med" type="none"/>
                </a:ln>
              </p:spPr>
            </p:cxnSp>
            <p:cxnSp>
              <p:nvCxnSpPr>
                <p:cNvPr id="419" name="Google Shape;419;p33"/>
                <p:cNvCxnSpPr/>
                <p:nvPr/>
              </p:nvCxnSpPr>
              <p:spPr>
                <a:xfrm rot="-5400000">
                  <a:off x="-544614" y="4726745"/>
                  <a:ext cx="90812" cy="1588"/>
                </a:xfrm>
                <a:prstGeom prst="straightConnector1">
                  <a:avLst/>
                </a:prstGeom>
                <a:noFill/>
                <a:ln cap="flat" cmpd="sng" w="9525">
                  <a:solidFill>
                    <a:srgbClr val="1884CD"/>
                  </a:solidFill>
                  <a:prstDash val="solid"/>
                  <a:round/>
                  <a:headEnd len="med" w="med" type="none"/>
                  <a:tailEnd len="med" w="med" type="none"/>
                </a:ln>
              </p:spPr>
            </p:cxnSp>
          </p:grpSp>
          <p:grpSp>
            <p:nvGrpSpPr>
              <p:cNvPr id="420" name="Google Shape;420;p33"/>
              <p:cNvGrpSpPr/>
              <p:nvPr/>
            </p:nvGrpSpPr>
            <p:grpSpPr>
              <a:xfrm>
                <a:off x="3276702" y="3098782"/>
                <a:ext cx="2508296" cy="573375"/>
                <a:chOff x="-2976047" y="2113441"/>
                <a:chExt cx="2508296" cy="573375"/>
              </a:xfrm>
            </p:grpSpPr>
            <p:sp>
              <p:nvSpPr>
                <p:cNvPr id="421" name="Google Shape;421;p33"/>
                <p:cNvSpPr/>
                <p:nvPr/>
              </p:nvSpPr>
              <p:spPr>
                <a:xfrm>
                  <a:off x="-2976047" y="2113441"/>
                  <a:ext cx="2508296" cy="573375"/>
                </a:xfrm>
                <a:prstGeom prst="roundRect">
                  <a:avLst>
                    <a:gd fmla="val 16667" name="adj"/>
                  </a:avLst>
                </a:prstGeom>
                <a:gradFill>
                  <a:gsLst>
                    <a:gs pos="0">
                      <a:srgbClr val="E0EFFF"/>
                    </a:gs>
                    <a:gs pos="64999">
                      <a:srgbClr val="B3D6FF"/>
                    </a:gs>
                    <a:gs pos="100000">
                      <a:srgbClr val="91C7FF"/>
                    </a:gs>
                  </a:gsLst>
                  <a:lin ang="5400000" scaled="0"/>
                </a:gradFill>
                <a:ln cap="flat" cmpd="sng" w="9525">
                  <a:solidFill>
                    <a:srgbClr val="1884CD"/>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422" name="Google Shape;422;p33"/>
                <p:cNvSpPr/>
                <p:nvPr/>
              </p:nvSpPr>
              <p:spPr>
                <a:xfrm>
                  <a:off x="-929722" y="2189679"/>
                  <a:ext cx="179391" cy="360543"/>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23" name="Google Shape;423;p33"/>
                <p:cNvSpPr/>
                <p:nvPr/>
              </p:nvSpPr>
              <p:spPr>
                <a:xfrm>
                  <a:off x="-2934771" y="2189679"/>
                  <a:ext cx="720738" cy="360543"/>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24" name="Google Shape;424;p33"/>
                <p:cNvSpPr/>
                <p:nvPr/>
              </p:nvSpPr>
              <p:spPr>
                <a:xfrm>
                  <a:off x="-690005" y="2189679"/>
                  <a:ext cx="180978" cy="360543"/>
                </a:xfrm>
                <a:prstGeom prst="roundRect">
                  <a:avLst>
                    <a:gd fmla="val 16667" name="adj"/>
                  </a:avLst>
                </a:prstGeom>
                <a:gradFill>
                  <a:gsLst>
                    <a:gs pos="0">
                      <a:srgbClr val="CFCBBE"/>
                    </a:gs>
                    <a:gs pos="88000">
                      <a:srgbClr val="A09875"/>
                    </a:gs>
                    <a:gs pos="100000">
                      <a:srgbClr val="A09875"/>
                    </a:gs>
                  </a:gsLst>
                  <a:lin ang="5400000" scaled="0"/>
                </a:gradFill>
                <a:ln cap="flat" cmpd="sng" w="254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25" name="Google Shape;425;p33"/>
                <p:cNvSpPr/>
                <p:nvPr/>
              </p:nvSpPr>
              <p:spPr>
                <a:xfrm>
                  <a:off x="-1440907" y="2189679"/>
                  <a:ext cx="450858" cy="360543"/>
                </a:xfrm>
                <a:prstGeom prst="roundRect">
                  <a:avLst>
                    <a:gd fmla="val 16667" name="adj"/>
                  </a:avLst>
                </a:prstGeom>
                <a:gradFill>
                  <a:gsLst>
                    <a:gs pos="0">
                      <a:srgbClr val="CFCBBE"/>
                    </a:gs>
                    <a:gs pos="88000">
                      <a:srgbClr val="A09875"/>
                    </a:gs>
                    <a:gs pos="100000">
                      <a:srgbClr val="A09875"/>
                    </a:gs>
                  </a:gsLst>
                  <a:lin ang="5400000" scaled="0"/>
                </a:gradFill>
                <a:ln cap="flat" cmpd="sng" w="254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26" name="Google Shape;426;p33"/>
                <p:cNvSpPr/>
                <p:nvPr/>
              </p:nvSpPr>
              <p:spPr>
                <a:xfrm>
                  <a:off x="-1680623" y="2189679"/>
                  <a:ext cx="179390" cy="360543"/>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27" name="Google Shape;427;p33"/>
                <p:cNvSpPr/>
                <p:nvPr/>
              </p:nvSpPr>
              <p:spPr>
                <a:xfrm>
                  <a:off x="-2137832" y="2189679"/>
                  <a:ext cx="360369" cy="360543"/>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nvGrpSpPr>
              <p:cNvPr id="428" name="Google Shape;428;p33"/>
              <p:cNvGrpSpPr/>
              <p:nvPr/>
            </p:nvGrpSpPr>
            <p:grpSpPr>
              <a:xfrm>
                <a:off x="1279591" y="3175020"/>
                <a:ext cx="358782" cy="454467"/>
                <a:chOff x="-2052817" y="4311034"/>
                <a:chExt cx="358782" cy="454467"/>
              </a:xfrm>
            </p:grpSpPr>
            <p:sp>
              <p:nvSpPr>
                <p:cNvPr id="429" name="Google Shape;429;p33"/>
                <p:cNvSpPr/>
                <p:nvPr/>
              </p:nvSpPr>
              <p:spPr>
                <a:xfrm>
                  <a:off x="-2052817" y="4311034"/>
                  <a:ext cx="358782" cy="360543"/>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430" name="Google Shape;430;p33"/>
                <p:cNvCxnSpPr/>
                <p:nvPr/>
              </p:nvCxnSpPr>
              <p:spPr>
                <a:xfrm rot="-5400000">
                  <a:off x="-1918730" y="4719301"/>
                  <a:ext cx="90812" cy="1588"/>
                </a:xfrm>
                <a:prstGeom prst="straightConnector1">
                  <a:avLst/>
                </a:prstGeom>
                <a:noFill/>
                <a:ln cap="flat" cmpd="sng" w="9525">
                  <a:solidFill>
                    <a:srgbClr val="1884CD"/>
                  </a:solidFill>
                  <a:prstDash val="solid"/>
                  <a:round/>
                  <a:headEnd len="med" w="med" type="none"/>
                  <a:tailEnd len="med" w="med" type="none"/>
                </a:ln>
              </p:spPr>
            </p:cxnSp>
          </p:grpSp>
          <p:grpSp>
            <p:nvGrpSpPr>
              <p:cNvPr id="431" name="Google Shape;431;p33"/>
              <p:cNvGrpSpPr/>
              <p:nvPr/>
            </p:nvGrpSpPr>
            <p:grpSpPr>
              <a:xfrm>
                <a:off x="1030348" y="3175020"/>
                <a:ext cx="180978" cy="460743"/>
                <a:chOff x="-2302060" y="4311034"/>
                <a:chExt cx="180978" cy="460743"/>
              </a:xfrm>
            </p:grpSpPr>
            <p:sp>
              <p:nvSpPr>
                <p:cNvPr id="432" name="Google Shape;432;p33"/>
                <p:cNvSpPr/>
                <p:nvPr/>
              </p:nvSpPr>
              <p:spPr>
                <a:xfrm>
                  <a:off x="-2302060" y="4311034"/>
                  <a:ext cx="180978" cy="360543"/>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433" name="Google Shape;433;p33"/>
                <p:cNvCxnSpPr>
                  <a:endCxn id="432" idx="2"/>
                </p:cNvCxnSpPr>
                <p:nvPr/>
              </p:nvCxnSpPr>
              <p:spPr>
                <a:xfrm flipH="1" rot="10800000">
                  <a:off x="-2213071" y="4671577"/>
                  <a:ext cx="1500" cy="100200"/>
                </a:xfrm>
                <a:prstGeom prst="straightConnector1">
                  <a:avLst/>
                </a:prstGeom>
                <a:noFill/>
                <a:ln cap="flat" cmpd="sng" w="9525">
                  <a:solidFill>
                    <a:srgbClr val="1884CD"/>
                  </a:solidFill>
                  <a:prstDash val="solid"/>
                  <a:round/>
                  <a:headEnd len="med" w="med" type="none"/>
                  <a:tailEnd len="med" w="med" type="none"/>
                </a:ln>
              </p:spPr>
            </p:cxnSp>
          </p:grpSp>
          <p:grpSp>
            <p:nvGrpSpPr>
              <p:cNvPr id="434" name="Google Shape;434;p33"/>
              <p:cNvGrpSpPr/>
              <p:nvPr/>
            </p:nvGrpSpPr>
            <p:grpSpPr>
              <a:xfrm>
                <a:off x="1955878" y="3178196"/>
                <a:ext cx="719150" cy="458735"/>
                <a:chOff x="-1376530" y="4314210"/>
                <a:chExt cx="719150" cy="458735"/>
              </a:xfrm>
            </p:grpSpPr>
            <p:sp>
              <p:nvSpPr>
                <p:cNvPr id="435" name="Google Shape;435;p33"/>
                <p:cNvSpPr/>
                <p:nvPr/>
              </p:nvSpPr>
              <p:spPr>
                <a:xfrm>
                  <a:off x="-1376530" y="4314210"/>
                  <a:ext cx="719150" cy="360543"/>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436" name="Google Shape;436;p33"/>
                <p:cNvCxnSpPr/>
                <p:nvPr/>
              </p:nvCxnSpPr>
              <p:spPr>
                <a:xfrm rot="-5400000">
                  <a:off x="-1062654" y="4726745"/>
                  <a:ext cx="90812" cy="1588"/>
                </a:xfrm>
                <a:prstGeom prst="straightConnector1">
                  <a:avLst/>
                </a:prstGeom>
                <a:noFill/>
                <a:ln cap="flat" cmpd="sng" w="9525">
                  <a:solidFill>
                    <a:srgbClr val="1884CD"/>
                  </a:solidFill>
                  <a:prstDash val="solid"/>
                  <a:round/>
                  <a:headEnd len="med" w="med" type="none"/>
                  <a:tailEnd len="med" w="med" type="none"/>
                </a:ln>
              </p:spPr>
            </p:cxnSp>
          </p:grpSp>
          <p:sp>
            <p:nvSpPr>
              <p:cNvPr id="437" name="Google Shape;437;p33"/>
              <p:cNvSpPr/>
              <p:nvPr/>
            </p:nvSpPr>
            <p:spPr>
              <a:xfrm>
                <a:off x="1946353" y="3173431"/>
                <a:ext cx="719150" cy="360544"/>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38" name="Google Shape;438;p33"/>
              <p:cNvSpPr/>
              <p:nvPr/>
            </p:nvSpPr>
            <p:spPr>
              <a:xfrm>
                <a:off x="1270066" y="3173431"/>
                <a:ext cx="360369" cy="360544"/>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39" name="Google Shape;439;p33"/>
              <p:cNvSpPr/>
              <p:nvPr/>
            </p:nvSpPr>
            <p:spPr>
              <a:xfrm>
                <a:off x="1022411" y="3173431"/>
                <a:ext cx="179390" cy="360544"/>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nvGrpSpPr>
              <p:cNvPr id="440" name="Google Shape;440;p33"/>
              <p:cNvGrpSpPr/>
              <p:nvPr/>
            </p:nvGrpSpPr>
            <p:grpSpPr>
              <a:xfrm>
                <a:off x="5632595" y="2819241"/>
                <a:ext cx="47626" cy="327300"/>
                <a:chOff x="5550611" y="2077912"/>
                <a:chExt cx="47626" cy="327300"/>
              </a:xfrm>
            </p:grpSpPr>
            <p:sp>
              <p:nvSpPr>
                <p:cNvPr id="441" name="Google Shape;441;p33"/>
                <p:cNvSpPr/>
                <p:nvPr/>
              </p:nvSpPr>
              <p:spPr>
                <a:xfrm rot="-5400000">
                  <a:off x="5551394" y="2077129"/>
                  <a:ext cx="46060" cy="47626"/>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442" name="Google Shape;442;p33"/>
                <p:cNvCxnSpPr>
                  <a:stCxn id="441" idx="6"/>
                </p:cNvCxnSpPr>
                <p:nvPr/>
              </p:nvCxnSpPr>
              <p:spPr>
                <a:xfrm>
                  <a:off x="5574424" y="2077912"/>
                  <a:ext cx="0" cy="327300"/>
                </a:xfrm>
                <a:prstGeom prst="straightConnector1">
                  <a:avLst/>
                </a:prstGeom>
                <a:noFill/>
                <a:ln cap="flat" cmpd="sng" w="25400">
                  <a:solidFill>
                    <a:schemeClr val="accent1"/>
                  </a:solidFill>
                  <a:prstDash val="solid"/>
                  <a:round/>
                  <a:headEnd len="med" w="med" type="none"/>
                  <a:tailEnd len="med" w="med" type="stealth"/>
                </a:ln>
                <a:effectLst>
                  <a:outerShdw blurRad="40000" rotWithShape="0" dir="5400000" dist="20000">
                    <a:srgbClr val="808080">
                      <a:alpha val="37647"/>
                    </a:srgbClr>
                  </a:outerShdw>
                </a:effectLst>
              </p:spPr>
            </p:cxnSp>
          </p:grpSp>
          <p:sp>
            <p:nvSpPr>
              <p:cNvPr id="443" name="Google Shape;443;p33"/>
              <p:cNvSpPr/>
              <p:nvPr/>
            </p:nvSpPr>
            <p:spPr>
              <a:xfrm>
                <a:off x="5562744" y="3173431"/>
                <a:ext cx="180978" cy="360544"/>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44" name="Google Shape;444;p33"/>
              <p:cNvSpPr/>
              <p:nvPr/>
            </p:nvSpPr>
            <p:spPr>
              <a:xfrm>
                <a:off x="4811842" y="3173431"/>
                <a:ext cx="450858" cy="360544"/>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45" name="Google Shape;445;p33"/>
              <p:cNvSpPr/>
              <p:nvPr/>
            </p:nvSpPr>
            <p:spPr>
              <a:xfrm>
                <a:off x="4849943" y="3213139"/>
                <a:ext cx="76201" cy="76238"/>
              </a:xfrm>
              <a:prstGeom prst="ellipse">
                <a:avLst/>
              </a:prstGeom>
              <a:gradFill>
                <a:gsLst>
                  <a:gs pos="0">
                    <a:srgbClr val="E0EFFF"/>
                  </a:gs>
                  <a:gs pos="64999">
                    <a:srgbClr val="B3D6FF"/>
                  </a:gs>
                  <a:gs pos="100000">
                    <a:srgbClr val="91C7FF"/>
                  </a:gs>
                </a:gsLst>
                <a:lin ang="5400000" scaled="0"/>
              </a:gradFill>
              <a:ln cap="flat" cmpd="sng" w="9525">
                <a:solidFill>
                  <a:srgbClr val="1884CD"/>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446" name="Google Shape;446;p33"/>
              <p:cNvSpPr/>
              <p:nvPr/>
            </p:nvSpPr>
            <p:spPr>
              <a:xfrm>
                <a:off x="5597670" y="3213139"/>
                <a:ext cx="76201" cy="76238"/>
              </a:xfrm>
              <a:prstGeom prst="ellipse">
                <a:avLst/>
              </a:prstGeom>
              <a:gradFill>
                <a:gsLst>
                  <a:gs pos="0">
                    <a:srgbClr val="E0EFFF"/>
                  </a:gs>
                  <a:gs pos="64999">
                    <a:srgbClr val="B3D6FF"/>
                  </a:gs>
                  <a:gs pos="100000">
                    <a:srgbClr val="91C7FF"/>
                  </a:gs>
                </a:gsLst>
                <a:lin ang="5400000" scaled="0"/>
              </a:gradFill>
              <a:ln cap="flat" cmpd="sng" w="9525">
                <a:solidFill>
                  <a:srgbClr val="1884CD"/>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grpSp>
            <p:nvGrpSpPr>
              <p:cNvPr id="447" name="Google Shape;447;p33"/>
              <p:cNvGrpSpPr/>
              <p:nvPr/>
            </p:nvGrpSpPr>
            <p:grpSpPr>
              <a:xfrm>
                <a:off x="3319565" y="3178196"/>
                <a:ext cx="2182853" cy="360543"/>
                <a:chOff x="3471965" y="3479820"/>
                <a:chExt cx="2182853" cy="360543"/>
              </a:xfrm>
            </p:grpSpPr>
            <p:sp>
              <p:nvSpPr>
                <p:cNvPr id="448" name="Google Shape;448;p33"/>
                <p:cNvSpPr/>
                <p:nvPr/>
              </p:nvSpPr>
              <p:spPr>
                <a:xfrm>
                  <a:off x="5475427" y="3479820"/>
                  <a:ext cx="179391" cy="360543"/>
                </a:xfrm>
                <a:prstGeom prst="roundRect">
                  <a:avLst>
                    <a:gd fmla="val 16667" name="adj"/>
                  </a:avLst>
                </a:prstGeom>
                <a:gradFill>
                  <a:gsLst>
                    <a:gs pos="0">
                      <a:srgbClr val="D2E4BB"/>
                    </a:gs>
                    <a:gs pos="88000">
                      <a:srgbClr val="9FC95F"/>
                    </a:gs>
                    <a:gs pos="100000">
                      <a:srgbClr val="9FC95F"/>
                    </a:gs>
                  </a:gsLst>
                  <a:lin ang="5400000" scaled="0"/>
                </a:gradFill>
                <a:ln cap="flat" cmpd="sng" w="25400">
                  <a:solidFill>
                    <a:srgbClr val="8DC0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49" name="Google Shape;449;p33"/>
                <p:cNvSpPr/>
                <p:nvPr/>
              </p:nvSpPr>
              <p:spPr>
                <a:xfrm>
                  <a:off x="3471965" y="3479820"/>
                  <a:ext cx="719151" cy="360543"/>
                </a:xfrm>
                <a:prstGeom prst="roundRect">
                  <a:avLst>
                    <a:gd fmla="val 16667" name="adj"/>
                  </a:avLst>
                </a:prstGeom>
                <a:gradFill>
                  <a:gsLst>
                    <a:gs pos="0">
                      <a:srgbClr val="D2E4BB"/>
                    </a:gs>
                    <a:gs pos="88000">
                      <a:srgbClr val="9FC95F"/>
                    </a:gs>
                    <a:gs pos="100000">
                      <a:srgbClr val="9FC95F"/>
                    </a:gs>
                  </a:gsLst>
                  <a:lin ang="5400000" scaled="0"/>
                </a:gradFill>
                <a:ln cap="flat" cmpd="sng" w="25400">
                  <a:solidFill>
                    <a:srgbClr val="8DC0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50" name="Google Shape;450;p33"/>
                <p:cNvSpPr/>
                <p:nvPr/>
              </p:nvSpPr>
              <p:spPr>
                <a:xfrm>
                  <a:off x="4724526" y="3479820"/>
                  <a:ext cx="180978" cy="360543"/>
                </a:xfrm>
                <a:prstGeom prst="roundRect">
                  <a:avLst>
                    <a:gd fmla="val 16667" name="adj"/>
                  </a:avLst>
                </a:prstGeom>
                <a:gradFill>
                  <a:gsLst>
                    <a:gs pos="0">
                      <a:srgbClr val="D2E4BB"/>
                    </a:gs>
                    <a:gs pos="88000">
                      <a:srgbClr val="9FC95F"/>
                    </a:gs>
                    <a:gs pos="100000">
                      <a:srgbClr val="9FC95F"/>
                    </a:gs>
                  </a:gsLst>
                  <a:lin ang="5400000" scaled="0"/>
                </a:gradFill>
                <a:ln cap="flat" cmpd="sng" w="25400">
                  <a:solidFill>
                    <a:srgbClr val="8DC0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51" name="Google Shape;451;p33"/>
                <p:cNvSpPr/>
                <p:nvPr/>
              </p:nvSpPr>
              <p:spPr>
                <a:xfrm>
                  <a:off x="4267318" y="3479820"/>
                  <a:ext cx="360369" cy="360543"/>
                </a:xfrm>
                <a:prstGeom prst="roundRect">
                  <a:avLst>
                    <a:gd fmla="val 16667" name="adj"/>
                  </a:avLst>
                </a:prstGeom>
                <a:gradFill>
                  <a:gsLst>
                    <a:gs pos="0">
                      <a:srgbClr val="D2E4BB"/>
                    </a:gs>
                    <a:gs pos="88000">
                      <a:srgbClr val="9FC95F"/>
                    </a:gs>
                    <a:gs pos="100000">
                      <a:srgbClr val="9FC95F"/>
                    </a:gs>
                  </a:gsLst>
                  <a:lin ang="5400000" scaled="0"/>
                </a:gradFill>
                <a:ln cap="flat" cmpd="sng" w="25400">
                  <a:solidFill>
                    <a:srgbClr val="8DC0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nvGrpSpPr>
              <p:cNvPr id="452" name="Google Shape;452;p33"/>
              <p:cNvGrpSpPr/>
              <p:nvPr/>
            </p:nvGrpSpPr>
            <p:grpSpPr>
              <a:xfrm>
                <a:off x="5291276" y="3405322"/>
                <a:ext cx="382595" cy="55592"/>
                <a:chOff x="5209292" y="2663993"/>
                <a:chExt cx="382595" cy="55592"/>
              </a:xfrm>
            </p:grpSpPr>
            <p:sp>
              <p:nvSpPr>
                <p:cNvPr id="453" name="Google Shape;453;p33"/>
                <p:cNvSpPr/>
                <p:nvPr/>
              </p:nvSpPr>
              <p:spPr>
                <a:xfrm>
                  <a:off x="5545848" y="2663993"/>
                  <a:ext cx="46039" cy="55592"/>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454" name="Google Shape;454;p33"/>
                <p:cNvCxnSpPr/>
                <p:nvPr/>
              </p:nvCxnSpPr>
              <p:spPr>
                <a:xfrm rot="10800000">
                  <a:off x="5209292" y="2690995"/>
                  <a:ext cx="382595" cy="0"/>
                </a:xfrm>
                <a:prstGeom prst="straightConnector1">
                  <a:avLst/>
                </a:prstGeom>
                <a:noFill/>
                <a:ln cap="flat" cmpd="sng" w="25400">
                  <a:solidFill>
                    <a:schemeClr val="accent1"/>
                  </a:solidFill>
                  <a:prstDash val="solid"/>
                  <a:round/>
                  <a:headEnd len="med" w="med" type="none"/>
                  <a:tailEnd len="med" w="med" type="stealth"/>
                </a:ln>
                <a:effectLst>
                  <a:outerShdw blurRad="40000" rotWithShape="0" dir="5400000" dist="20000">
                    <a:srgbClr val="808080">
                      <a:alpha val="37647"/>
                    </a:srgbClr>
                  </a:outerShdw>
                </a:effectLst>
              </p:spPr>
            </p:cxnSp>
          </p:grpSp>
        </p:grpSp>
      </p:grpSp>
      <p:grpSp>
        <p:nvGrpSpPr>
          <p:cNvPr id="455" name="Google Shape;455;p33"/>
          <p:cNvGrpSpPr/>
          <p:nvPr/>
        </p:nvGrpSpPr>
        <p:grpSpPr>
          <a:xfrm>
            <a:off x="1447801" y="3590925"/>
            <a:ext cx="4083844" cy="1038225"/>
            <a:chOff x="405932" y="4787205"/>
            <a:chExt cx="5445224" cy="1384995"/>
          </a:xfrm>
        </p:grpSpPr>
        <p:sp>
          <p:nvSpPr>
            <p:cNvPr id="456" name="Google Shape;456;p33"/>
            <p:cNvSpPr txBox="1"/>
            <p:nvPr/>
          </p:nvSpPr>
          <p:spPr>
            <a:xfrm>
              <a:off x="405932" y="4787205"/>
              <a:ext cx="5445224" cy="1384995"/>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rgbClr val="B50B1B"/>
                  </a:solidFill>
                  <a:latin typeface="Verdana"/>
                  <a:ea typeface="Verdana"/>
                  <a:cs typeface="Verdana"/>
                  <a:sym typeface="Verdana"/>
                </a:rPr>
                <a:t>Semi-Space </a:t>
              </a:r>
              <a:r>
                <a:rPr lang="en" sz="900">
                  <a:solidFill>
                    <a:schemeClr val="lt1"/>
                  </a:solidFill>
                  <a:latin typeface="Verdana"/>
                  <a:ea typeface="Verdana"/>
                  <a:cs typeface="Verdana"/>
                  <a:sym typeface="Verdana"/>
                </a:rPr>
                <a:t>[Cheney 1970]</a:t>
              </a:r>
              <a:endParaRPr sz="1500">
                <a:solidFill>
                  <a:schemeClr val="lt1"/>
                </a:solidFill>
                <a:latin typeface="Verdana"/>
                <a:ea typeface="Verdana"/>
                <a:cs typeface="Verdana"/>
                <a:sym typeface="Verdana"/>
              </a:endParaRPr>
            </a:p>
            <a:p>
              <a:pPr indent="0" lvl="0" marL="0" marR="0" rtl="0" algn="ctr">
                <a:spcBef>
                  <a:spcPts val="0"/>
                </a:spcBef>
                <a:spcAft>
                  <a:spcPts val="0"/>
                </a:spcAft>
                <a:buNone/>
              </a:pPr>
              <a:r>
                <a:rPr lang="en" sz="1200">
                  <a:solidFill>
                    <a:schemeClr val="lt1"/>
                  </a:solidFill>
                  <a:latin typeface="Verdana"/>
                  <a:ea typeface="Verdana"/>
                  <a:cs typeface="Verdana"/>
                  <a:sym typeface="Verdana"/>
                </a:rPr>
                <a:t>Bump allocation + trace + </a:t>
              </a:r>
              <a:r>
                <a:rPr b="1" lang="en" sz="1200">
                  <a:solidFill>
                    <a:srgbClr val="B50B1B"/>
                  </a:solidFill>
                  <a:latin typeface="Verdana"/>
                  <a:ea typeface="Verdana"/>
                  <a:cs typeface="Verdana"/>
                  <a:sym typeface="Verdana"/>
                </a:rPr>
                <a:t>evacuate</a:t>
              </a:r>
              <a:endParaRPr sz="1100"/>
            </a:p>
            <a:p>
              <a:pPr indent="0" lvl="0" marL="0" marR="0" rtl="0" algn="ctr">
                <a:spcBef>
                  <a:spcPts val="0"/>
                </a:spcBef>
                <a:spcAft>
                  <a:spcPts val="0"/>
                </a:spcAft>
                <a:buNone/>
              </a:pPr>
              <a:r>
                <a:t/>
              </a:r>
              <a:endParaRPr b="1" sz="1100">
                <a:solidFill>
                  <a:srgbClr val="1D86CD"/>
                </a:solidFill>
                <a:latin typeface="Verdana"/>
                <a:ea typeface="Verdana"/>
                <a:cs typeface="Verdana"/>
                <a:sym typeface="Verdana"/>
              </a:endParaRPr>
            </a:p>
            <a:p>
              <a:pPr indent="0" lvl="0" marL="0" marR="0" rtl="0" algn="ctr">
                <a:spcBef>
                  <a:spcPts val="0"/>
                </a:spcBef>
                <a:spcAft>
                  <a:spcPts val="0"/>
                </a:spcAft>
                <a:buNone/>
              </a:pPr>
              <a:r>
                <a:t/>
              </a:r>
              <a:endParaRPr b="1" sz="1100">
                <a:solidFill>
                  <a:srgbClr val="1D86CD"/>
                </a:solidFill>
                <a:latin typeface="Verdana"/>
                <a:ea typeface="Verdana"/>
                <a:cs typeface="Verdana"/>
                <a:sym typeface="Verdana"/>
              </a:endParaRPr>
            </a:p>
            <a:p>
              <a:pPr indent="0" lvl="0" marL="0" marR="0" rtl="0" algn="ctr">
                <a:spcBef>
                  <a:spcPts val="0"/>
                </a:spcBef>
                <a:spcAft>
                  <a:spcPts val="0"/>
                </a:spcAft>
                <a:buNone/>
              </a:pPr>
              <a:r>
                <a:t/>
              </a:r>
              <a:endParaRPr b="1" sz="1200">
                <a:solidFill>
                  <a:schemeClr val="lt1"/>
                </a:solidFill>
                <a:latin typeface="Verdana"/>
                <a:ea typeface="Verdana"/>
                <a:cs typeface="Verdana"/>
                <a:sym typeface="Verdana"/>
              </a:endParaRPr>
            </a:p>
          </p:txBody>
        </p:sp>
        <p:sp>
          <p:nvSpPr>
            <p:cNvPr id="457" name="Google Shape;457;p33"/>
            <p:cNvSpPr/>
            <p:nvPr/>
          </p:nvSpPr>
          <p:spPr>
            <a:xfrm>
              <a:off x="486896" y="5522587"/>
              <a:ext cx="2508296" cy="571787"/>
            </a:xfrm>
            <a:prstGeom prst="roundRect">
              <a:avLst>
                <a:gd fmla="val 16667" name="adj"/>
              </a:avLst>
            </a:prstGeom>
            <a:gradFill>
              <a:gsLst>
                <a:gs pos="0">
                  <a:srgbClr val="FFE3E4"/>
                </a:gs>
                <a:gs pos="64999">
                  <a:srgbClr val="FEB9BA"/>
                </a:gs>
                <a:gs pos="100000">
                  <a:srgbClr val="FF9A9B"/>
                </a:gs>
              </a:gsLst>
              <a:lin ang="5400000" scaled="0"/>
            </a:gradFill>
            <a:ln cap="flat" cmpd="sng" w="9525">
              <a:solidFill>
                <a:srgbClr val="B5061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458" name="Google Shape;458;p33"/>
            <p:cNvSpPr/>
            <p:nvPr/>
          </p:nvSpPr>
          <p:spPr>
            <a:xfrm>
              <a:off x="528172" y="5598825"/>
              <a:ext cx="720738" cy="358955"/>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59" name="Google Shape;459;p33"/>
            <p:cNvSpPr/>
            <p:nvPr/>
          </p:nvSpPr>
          <p:spPr>
            <a:xfrm>
              <a:off x="1782320" y="5598825"/>
              <a:ext cx="179390" cy="358955"/>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60" name="Google Shape;460;p33"/>
            <p:cNvSpPr/>
            <p:nvPr/>
          </p:nvSpPr>
          <p:spPr>
            <a:xfrm>
              <a:off x="1325112" y="5598825"/>
              <a:ext cx="360369" cy="358955"/>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nvGrpSpPr>
            <p:cNvPr id="461" name="Google Shape;461;p33"/>
            <p:cNvGrpSpPr/>
            <p:nvPr/>
          </p:nvGrpSpPr>
          <p:grpSpPr>
            <a:xfrm>
              <a:off x="3306348" y="5524175"/>
              <a:ext cx="2508296" cy="571787"/>
              <a:chOff x="-2975301" y="2114426"/>
              <a:chExt cx="2508296" cy="571787"/>
            </a:xfrm>
          </p:grpSpPr>
          <p:sp>
            <p:nvSpPr>
              <p:cNvPr id="462" name="Google Shape;462;p33"/>
              <p:cNvSpPr/>
              <p:nvPr/>
            </p:nvSpPr>
            <p:spPr>
              <a:xfrm>
                <a:off x="-2975301" y="2114426"/>
                <a:ext cx="2508296" cy="571787"/>
              </a:xfrm>
              <a:prstGeom prst="roundRect">
                <a:avLst>
                  <a:gd fmla="val 16667" name="adj"/>
                </a:avLst>
              </a:prstGeom>
              <a:gradFill>
                <a:gsLst>
                  <a:gs pos="0">
                    <a:srgbClr val="FFE3E4"/>
                  </a:gs>
                  <a:gs pos="64999">
                    <a:srgbClr val="FEB9BA"/>
                  </a:gs>
                  <a:gs pos="100000">
                    <a:srgbClr val="FF9A9B"/>
                  </a:gs>
                </a:gsLst>
                <a:lin ang="5400000" scaled="0"/>
              </a:gradFill>
              <a:ln cap="flat" cmpd="sng" w="9525">
                <a:solidFill>
                  <a:srgbClr val="B5061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463" name="Google Shape;463;p33"/>
              <p:cNvSpPr/>
              <p:nvPr/>
            </p:nvSpPr>
            <p:spPr>
              <a:xfrm>
                <a:off x="-928976" y="2190664"/>
                <a:ext cx="179391" cy="358955"/>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64" name="Google Shape;464;p33"/>
              <p:cNvSpPr/>
              <p:nvPr/>
            </p:nvSpPr>
            <p:spPr>
              <a:xfrm>
                <a:off x="-2934025" y="2190664"/>
                <a:ext cx="720738" cy="358955"/>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65" name="Google Shape;465;p33"/>
              <p:cNvSpPr/>
              <p:nvPr/>
            </p:nvSpPr>
            <p:spPr>
              <a:xfrm>
                <a:off x="-689259" y="2190664"/>
                <a:ext cx="180978" cy="358955"/>
              </a:xfrm>
              <a:prstGeom prst="roundRect">
                <a:avLst>
                  <a:gd fmla="val 16667" name="adj"/>
                </a:avLst>
              </a:prstGeom>
              <a:gradFill>
                <a:gsLst>
                  <a:gs pos="0">
                    <a:srgbClr val="CFCBBE"/>
                  </a:gs>
                  <a:gs pos="88000">
                    <a:srgbClr val="A09875"/>
                  </a:gs>
                  <a:gs pos="100000">
                    <a:srgbClr val="A09875"/>
                  </a:gs>
                </a:gsLst>
                <a:lin ang="5400000" scaled="0"/>
              </a:gradFill>
              <a:ln cap="flat" cmpd="sng" w="254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66" name="Google Shape;466;p33"/>
              <p:cNvSpPr/>
              <p:nvPr/>
            </p:nvSpPr>
            <p:spPr>
              <a:xfrm>
                <a:off x="-1440161" y="2190664"/>
                <a:ext cx="450858" cy="358955"/>
              </a:xfrm>
              <a:prstGeom prst="roundRect">
                <a:avLst>
                  <a:gd fmla="val 16667" name="adj"/>
                </a:avLst>
              </a:prstGeom>
              <a:gradFill>
                <a:gsLst>
                  <a:gs pos="0">
                    <a:srgbClr val="CFCBBE"/>
                  </a:gs>
                  <a:gs pos="88000">
                    <a:srgbClr val="A09875"/>
                  </a:gs>
                  <a:gs pos="100000">
                    <a:srgbClr val="A09875"/>
                  </a:gs>
                </a:gsLst>
                <a:lin ang="5400000" scaled="0"/>
              </a:gradFill>
              <a:ln cap="flat" cmpd="sng" w="254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67" name="Google Shape;467;p33"/>
              <p:cNvSpPr/>
              <p:nvPr/>
            </p:nvSpPr>
            <p:spPr>
              <a:xfrm>
                <a:off x="-1679877" y="2190664"/>
                <a:ext cx="179390" cy="358955"/>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68" name="Google Shape;468;p33"/>
              <p:cNvSpPr/>
              <p:nvPr/>
            </p:nvSpPr>
            <p:spPr>
              <a:xfrm>
                <a:off x="-2137086" y="2190664"/>
                <a:ext cx="360369" cy="358955"/>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sp>
          <p:nvSpPr>
            <p:cNvPr id="469" name="Google Shape;469;p33"/>
            <p:cNvSpPr/>
            <p:nvPr/>
          </p:nvSpPr>
          <p:spPr>
            <a:xfrm rot="-5400000">
              <a:off x="5662229" y="5243058"/>
              <a:ext cx="46060" cy="46038"/>
            </a:xfrm>
            <a:prstGeom prst="ellipse">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470" name="Google Shape;470;p33"/>
            <p:cNvCxnSpPr>
              <a:stCxn id="469" idx="6"/>
            </p:cNvCxnSpPr>
            <p:nvPr/>
          </p:nvCxnSpPr>
          <p:spPr>
            <a:xfrm>
              <a:off x="5685259" y="5243047"/>
              <a:ext cx="0" cy="329100"/>
            </a:xfrm>
            <a:prstGeom prst="straightConnector1">
              <a:avLst/>
            </a:prstGeom>
            <a:noFill/>
            <a:ln cap="flat" cmpd="sng" w="25400">
              <a:solidFill>
                <a:srgbClr val="B50B1B"/>
              </a:solidFill>
              <a:prstDash val="solid"/>
              <a:round/>
              <a:headEnd len="med" w="med" type="none"/>
              <a:tailEnd len="med" w="med" type="stealth"/>
            </a:ln>
            <a:effectLst>
              <a:outerShdw blurRad="40000" rotWithShape="0" dir="5400000" dist="20000">
                <a:srgbClr val="808080">
                  <a:alpha val="37647"/>
                </a:srgbClr>
              </a:outerShdw>
            </a:effectLst>
          </p:spPr>
        </p:cxnSp>
        <p:sp>
          <p:nvSpPr>
            <p:cNvPr id="471" name="Google Shape;471;p33"/>
            <p:cNvSpPr/>
            <p:nvPr/>
          </p:nvSpPr>
          <p:spPr>
            <a:xfrm>
              <a:off x="5592389" y="5597236"/>
              <a:ext cx="179390" cy="360544"/>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72" name="Google Shape;472;p33"/>
            <p:cNvSpPr/>
            <p:nvPr/>
          </p:nvSpPr>
          <p:spPr>
            <a:xfrm>
              <a:off x="4841488" y="5597236"/>
              <a:ext cx="449271" cy="360544"/>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73" name="Google Shape;473;p33"/>
            <p:cNvSpPr/>
            <p:nvPr/>
          </p:nvSpPr>
          <p:spPr>
            <a:xfrm>
              <a:off x="4879588" y="5638532"/>
              <a:ext cx="76201" cy="76238"/>
            </a:xfrm>
            <a:prstGeom prst="ellipse">
              <a:avLst/>
            </a:prstGeom>
            <a:gradFill>
              <a:gsLst>
                <a:gs pos="0">
                  <a:srgbClr val="FFE3E4"/>
                </a:gs>
                <a:gs pos="64999">
                  <a:srgbClr val="FEB9BA"/>
                </a:gs>
                <a:gs pos="100000">
                  <a:srgbClr val="FF9A9B"/>
                </a:gs>
              </a:gsLst>
              <a:lin ang="5400000" scaled="0"/>
            </a:gradFill>
            <a:ln cap="flat" cmpd="sng" w="9525">
              <a:solidFill>
                <a:srgbClr val="B5061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474" name="Google Shape;474;p33"/>
            <p:cNvSpPr/>
            <p:nvPr/>
          </p:nvSpPr>
          <p:spPr>
            <a:xfrm>
              <a:off x="5627315" y="5638532"/>
              <a:ext cx="76201" cy="76238"/>
            </a:xfrm>
            <a:prstGeom prst="ellipse">
              <a:avLst/>
            </a:prstGeom>
            <a:gradFill>
              <a:gsLst>
                <a:gs pos="0">
                  <a:srgbClr val="FFE3E4"/>
                </a:gs>
                <a:gs pos="64999">
                  <a:srgbClr val="FEB9BA"/>
                </a:gs>
                <a:gs pos="100000">
                  <a:srgbClr val="FF9A9B"/>
                </a:gs>
              </a:gsLst>
              <a:lin ang="5400000" scaled="0"/>
            </a:gradFill>
            <a:ln cap="flat" cmpd="sng" w="9525">
              <a:solidFill>
                <a:srgbClr val="B5061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grpSp>
          <p:nvGrpSpPr>
            <p:cNvPr id="475" name="Google Shape;475;p33"/>
            <p:cNvGrpSpPr/>
            <p:nvPr/>
          </p:nvGrpSpPr>
          <p:grpSpPr>
            <a:xfrm>
              <a:off x="3347623" y="5603589"/>
              <a:ext cx="2184440" cy="358955"/>
              <a:chOff x="3471123" y="3480805"/>
              <a:chExt cx="2184440" cy="358955"/>
            </a:xfrm>
          </p:grpSpPr>
          <p:sp>
            <p:nvSpPr>
              <p:cNvPr id="476" name="Google Shape;476;p33"/>
              <p:cNvSpPr/>
              <p:nvPr/>
            </p:nvSpPr>
            <p:spPr>
              <a:xfrm>
                <a:off x="5476172" y="3480805"/>
                <a:ext cx="179391" cy="358955"/>
              </a:xfrm>
              <a:prstGeom prst="roundRect">
                <a:avLst>
                  <a:gd fmla="val 16667" name="adj"/>
                </a:avLst>
              </a:prstGeom>
              <a:gradFill>
                <a:gsLst>
                  <a:gs pos="0">
                    <a:srgbClr val="F4E3C1"/>
                  </a:gs>
                  <a:gs pos="88000">
                    <a:srgbClr val="E9C15D"/>
                  </a:gs>
                  <a:gs pos="100000">
                    <a:srgbClr val="E9C15D"/>
                  </a:gs>
                </a:gsLst>
                <a:lin ang="5400000" scaled="0"/>
              </a:gradFill>
              <a:ln cap="flat" cmpd="sng" w="25400">
                <a:solidFill>
                  <a:srgbClr val="E4B61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77" name="Google Shape;477;p33"/>
              <p:cNvSpPr/>
              <p:nvPr/>
            </p:nvSpPr>
            <p:spPr>
              <a:xfrm>
                <a:off x="3471123" y="3480805"/>
                <a:ext cx="720738" cy="358955"/>
              </a:xfrm>
              <a:prstGeom prst="roundRect">
                <a:avLst>
                  <a:gd fmla="val 16667" name="adj"/>
                </a:avLst>
              </a:prstGeom>
              <a:gradFill>
                <a:gsLst>
                  <a:gs pos="0">
                    <a:srgbClr val="F4E3C1"/>
                  </a:gs>
                  <a:gs pos="88000">
                    <a:srgbClr val="E9C15D"/>
                  </a:gs>
                  <a:gs pos="100000">
                    <a:srgbClr val="E9C15D"/>
                  </a:gs>
                </a:gsLst>
                <a:lin ang="5400000" scaled="0"/>
              </a:gradFill>
              <a:ln cap="flat" cmpd="sng" w="25400">
                <a:solidFill>
                  <a:srgbClr val="E4B61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78" name="Google Shape;478;p33"/>
              <p:cNvSpPr/>
              <p:nvPr/>
            </p:nvSpPr>
            <p:spPr>
              <a:xfrm>
                <a:off x="4725271" y="3480805"/>
                <a:ext cx="179390" cy="358955"/>
              </a:xfrm>
              <a:prstGeom prst="roundRect">
                <a:avLst>
                  <a:gd fmla="val 16667" name="adj"/>
                </a:avLst>
              </a:prstGeom>
              <a:gradFill>
                <a:gsLst>
                  <a:gs pos="0">
                    <a:srgbClr val="F4E3C1"/>
                  </a:gs>
                  <a:gs pos="88000">
                    <a:srgbClr val="E9C15D"/>
                  </a:gs>
                  <a:gs pos="100000">
                    <a:srgbClr val="E9C15D"/>
                  </a:gs>
                </a:gsLst>
                <a:lin ang="5400000" scaled="0"/>
              </a:gradFill>
              <a:ln cap="flat" cmpd="sng" w="25400">
                <a:solidFill>
                  <a:srgbClr val="E4B61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479" name="Google Shape;479;p33"/>
              <p:cNvSpPr/>
              <p:nvPr/>
            </p:nvSpPr>
            <p:spPr>
              <a:xfrm>
                <a:off x="4268063" y="3480805"/>
                <a:ext cx="360369" cy="358955"/>
              </a:xfrm>
              <a:prstGeom prst="roundRect">
                <a:avLst>
                  <a:gd fmla="val 16667" name="adj"/>
                </a:avLst>
              </a:prstGeom>
              <a:gradFill>
                <a:gsLst>
                  <a:gs pos="0">
                    <a:srgbClr val="F4E3C1"/>
                  </a:gs>
                  <a:gs pos="88000">
                    <a:srgbClr val="E9C15D"/>
                  </a:gs>
                  <a:gs pos="100000">
                    <a:srgbClr val="E9C15D"/>
                  </a:gs>
                </a:gsLst>
                <a:lin ang="5400000" scaled="0"/>
              </a:gradFill>
              <a:ln cap="flat" cmpd="sng" w="25400">
                <a:solidFill>
                  <a:srgbClr val="E4B61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sp>
          <p:nvSpPr>
            <p:cNvPr id="480" name="Google Shape;480;p33"/>
            <p:cNvSpPr/>
            <p:nvPr/>
          </p:nvSpPr>
          <p:spPr>
            <a:xfrm>
              <a:off x="5657477" y="5829128"/>
              <a:ext cx="46039" cy="47649"/>
            </a:xfrm>
            <a:prstGeom prst="ellipse">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481" name="Google Shape;481;p33"/>
            <p:cNvCxnSpPr/>
            <p:nvPr/>
          </p:nvCxnSpPr>
          <p:spPr>
            <a:xfrm rot="10800000">
              <a:off x="5320921" y="5854541"/>
              <a:ext cx="382595" cy="0"/>
            </a:xfrm>
            <a:prstGeom prst="straightConnector1">
              <a:avLst/>
            </a:prstGeom>
            <a:noFill/>
            <a:ln cap="flat" cmpd="sng" w="25400">
              <a:solidFill>
                <a:srgbClr val="B50B1B"/>
              </a:solidFill>
              <a:prstDash val="solid"/>
              <a:round/>
              <a:headEnd len="med" w="med" type="none"/>
              <a:tailEnd len="med" w="med" type="stealth"/>
            </a:ln>
            <a:effectLst>
              <a:outerShdw blurRad="40000" rotWithShape="0" dir="5400000" dist="20000">
                <a:srgbClr val="808080">
                  <a:alpha val="37647"/>
                </a:srgbClr>
              </a:outerShdw>
            </a:effectLst>
          </p:spPr>
        </p:cxnSp>
      </p:grpSp>
      <p:sp>
        <p:nvSpPr>
          <p:cNvPr id="482" name="Google Shape;482;p33"/>
          <p:cNvSpPr/>
          <p:nvPr/>
        </p:nvSpPr>
        <p:spPr>
          <a:xfrm>
            <a:off x="1463279" y="1428751"/>
            <a:ext cx="4023121" cy="997744"/>
          </a:xfrm>
          <a:prstGeom prst="rect">
            <a:avLst/>
          </a:prstGeom>
          <a:solidFill>
            <a:schemeClr val="dk1">
              <a:alpha val="66666"/>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Trebuchet MS"/>
              <a:ea typeface="Trebuchet MS"/>
              <a:cs typeface="Trebuchet MS"/>
              <a:sym typeface="Trebuchet MS"/>
            </a:endParaRPr>
          </a:p>
        </p:txBody>
      </p:sp>
      <p:sp>
        <p:nvSpPr>
          <p:cNvPr id="483" name="Google Shape;483;p33"/>
          <p:cNvSpPr/>
          <p:nvPr/>
        </p:nvSpPr>
        <p:spPr>
          <a:xfrm>
            <a:off x="1485901" y="2514601"/>
            <a:ext cx="4023122" cy="997744"/>
          </a:xfrm>
          <a:prstGeom prst="rect">
            <a:avLst/>
          </a:prstGeom>
          <a:solidFill>
            <a:schemeClr val="dk1">
              <a:alpha val="66666"/>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34"/>
          <p:cNvPicPr preferRelativeResize="0"/>
          <p:nvPr/>
        </p:nvPicPr>
        <p:blipFill rotWithShape="1">
          <a:blip r:embed="rId3">
            <a:alphaModFix/>
          </a:blip>
          <a:srcRect b="0" l="0" r="0" t="0"/>
          <a:stretch/>
        </p:blipFill>
        <p:spPr>
          <a:xfrm>
            <a:off x="1800225" y="2914650"/>
            <a:ext cx="2714625" cy="1638300"/>
          </a:xfrm>
          <a:prstGeom prst="rect">
            <a:avLst/>
          </a:prstGeom>
          <a:noFill/>
          <a:ln>
            <a:noFill/>
          </a:ln>
        </p:spPr>
      </p:pic>
      <p:pic>
        <p:nvPicPr>
          <p:cNvPr id="490" name="Google Shape;490;p34"/>
          <p:cNvPicPr preferRelativeResize="0"/>
          <p:nvPr/>
        </p:nvPicPr>
        <p:blipFill rotWithShape="1">
          <a:blip r:embed="rId4">
            <a:alphaModFix/>
          </a:blip>
          <a:srcRect b="0" l="0" r="0" t="0"/>
          <a:stretch/>
        </p:blipFill>
        <p:spPr>
          <a:xfrm>
            <a:off x="4629150" y="2914650"/>
            <a:ext cx="2714625" cy="1638300"/>
          </a:xfrm>
          <a:prstGeom prst="rect">
            <a:avLst/>
          </a:prstGeom>
          <a:noFill/>
          <a:ln>
            <a:noFill/>
          </a:ln>
        </p:spPr>
      </p:pic>
      <p:sp>
        <p:nvSpPr>
          <p:cNvPr id="491" name="Google Shape;491;p34"/>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2700"/>
              <a:buFont typeface="Trebuchet MS"/>
              <a:buNone/>
            </a:pPr>
            <a:r>
              <a:rPr b="0" i="0" lang="en" sz="2400" u="none" cap="none" strike="noStrike">
                <a:solidFill>
                  <a:schemeClr val="accent1"/>
                </a:solidFill>
                <a:latin typeface="Trebuchet MS"/>
                <a:ea typeface="Trebuchet MS"/>
                <a:cs typeface="Trebuchet MS"/>
                <a:sym typeface="Trebuchet MS"/>
              </a:rPr>
              <a:t>Mark-Sweep</a:t>
            </a:r>
            <a:br>
              <a:rPr b="0" i="0" lang="en" sz="2700" u="none" cap="none" strike="noStrike">
                <a:solidFill>
                  <a:schemeClr val="accent1"/>
                </a:solidFill>
                <a:latin typeface="Trebuchet MS"/>
                <a:ea typeface="Trebuchet MS"/>
                <a:cs typeface="Trebuchet MS"/>
                <a:sym typeface="Trebuchet MS"/>
              </a:rPr>
            </a:br>
            <a:r>
              <a:rPr b="0" i="1" lang="en" sz="1300" u="none" cap="none" strike="noStrike">
                <a:solidFill>
                  <a:schemeClr val="accent1"/>
                </a:solidFill>
                <a:latin typeface="Trebuchet MS"/>
                <a:ea typeface="Trebuchet MS"/>
                <a:cs typeface="Trebuchet MS"/>
                <a:sym typeface="Trebuchet MS"/>
              </a:rPr>
              <a:t>Free List Allocation </a:t>
            </a:r>
            <a:r>
              <a:rPr b="0" i="0" lang="en" sz="1300" u="none" cap="none" strike="noStrike">
                <a:solidFill>
                  <a:schemeClr val="accent1"/>
                </a:solidFill>
                <a:latin typeface="Trebuchet MS"/>
                <a:ea typeface="Trebuchet MS"/>
                <a:cs typeface="Trebuchet MS"/>
                <a:sym typeface="Trebuchet MS"/>
              </a:rPr>
              <a:t>+ </a:t>
            </a:r>
            <a:r>
              <a:rPr b="0" i="1" lang="en" sz="1300" u="none" cap="none" strike="noStrike">
                <a:solidFill>
                  <a:schemeClr val="accent1"/>
                </a:solidFill>
                <a:latin typeface="Trebuchet MS"/>
                <a:ea typeface="Trebuchet MS"/>
                <a:cs typeface="Trebuchet MS"/>
                <a:sym typeface="Trebuchet MS"/>
              </a:rPr>
              <a:t>Trace</a:t>
            </a:r>
            <a:r>
              <a:rPr b="0" i="0" lang="en" sz="1300" u="none" cap="none" strike="noStrike">
                <a:solidFill>
                  <a:schemeClr val="accent1"/>
                </a:solidFill>
                <a:latin typeface="Trebuchet MS"/>
                <a:ea typeface="Trebuchet MS"/>
                <a:cs typeface="Trebuchet MS"/>
                <a:sym typeface="Trebuchet MS"/>
              </a:rPr>
              <a:t> + </a:t>
            </a:r>
            <a:r>
              <a:rPr b="0" i="1" lang="en" sz="1300" u="none" cap="none" strike="noStrike">
                <a:solidFill>
                  <a:schemeClr val="accent1"/>
                </a:solidFill>
                <a:latin typeface="Trebuchet MS"/>
                <a:ea typeface="Trebuchet MS"/>
                <a:cs typeface="Trebuchet MS"/>
                <a:sym typeface="Trebuchet MS"/>
              </a:rPr>
              <a:t>Sweep-to-Free</a:t>
            </a:r>
            <a:endParaRPr b="0" i="0" sz="1300" u="none" cap="none" strike="noStrike">
              <a:solidFill>
                <a:schemeClr val="accent1"/>
              </a:solidFill>
              <a:latin typeface="Trebuchet MS"/>
              <a:ea typeface="Trebuchet MS"/>
              <a:cs typeface="Trebuchet MS"/>
              <a:sym typeface="Trebuchet MS"/>
            </a:endParaRPr>
          </a:p>
        </p:txBody>
      </p:sp>
      <p:sp>
        <p:nvSpPr>
          <p:cNvPr id="492" name="Google Shape;492;p34"/>
          <p:cNvSpPr txBox="1"/>
          <p:nvPr>
            <p:ph idx="12" type="sldNum"/>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fld id="{00000000-1234-1234-1234-123412341234}" type="slidenum">
              <a:rPr lang="en" sz="900">
                <a:solidFill>
                  <a:srgbClr val="000000"/>
                </a:solidFill>
                <a:latin typeface="Verdana"/>
                <a:ea typeface="Verdana"/>
                <a:cs typeface="Verdana"/>
                <a:sym typeface="Verdana"/>
              </a:rPr>
              <a:t>‹#›</a:t>
            </a:fld>
            <a:endParaRPr sz="900">
              <a:solidFill>
                <a:srgbClr val="000000"/>
              </a:solidFill>
              <a:latin typeface="Verdana"/>
              <a:ea typeface="Verdana"/>
              <a:cs typeface="Verdana"/>
              <a:sym typeface="Verdana"/>
            </a:endParaRPr>
          </a:p>
        </p:txBody>
      </p:sp>
      <p:pic>
        <p:nvPicPr>
          <p:cNvPr id="493" name="Google Shape;493;p34"/>
          <p:cNvPicPr preferRelativeResize="0"/>
          <p:nvPr/>
        </p:nvPicPr>
        <p:blipFill rotWithShape="1">
          <a:blip r:embed="rId5">
            <a:alphaModFix/>
          </a:blip>
          <a:srcRect b="0" l="0" r="0" t="0"/>
          <a:stretch/>
        </p:blipFill>
        <p:spPr>
          <a:xfrm>
            <a:off x="1800225" y="1143000"/>
            <a:ext cx="2714625" cy="1638300"/>
          </a:xfrm>
          <a:prstGeom prst="rect">
            <a:avLst/>
          </a:prstGeom>
          <a:noFill/>
          <a:ln>
            <a:noFill/>
          </a:ln>
        </p:spPr>
      </p:pic>
      <p:pic>
        <p:nvPicPr>
          <p:cNvPr id="494" name="Google Shape;494;p34"/>
          <p:cNvPicPr preferRelativeResize="0"/>
          <p:nvPr/>
        </p:nvPicPr>
        <p:blipFill rotWithShape="1">
          <a:blip r:embed="rId6">
            <a:alphaModFix/>
          </a:blip>
          <a:srcRect b="0" l="0" r="0" t="0"/>
          <a:stretch/>
        </p:blipFill>
        <p:spPr>
          <a:xfrm>
            <a:off x="4629150" y="1143000"/>
            <a:ext cx="2714625" cy="1638300"/>
          </a:xfrm>
          <a:prstGeom prst="rect">
            <a:avLst/>
          </a:prstGeom>
          <a:noFill/>
          <a:ln>
            <a:noFill/>
          </a:ln>
        </p:spPr>
      </p:pic>
      <p:sp>
        <p:nvSpPr>
          <p:cNvPr id="495" name="Google Shape;495;p34"/>
          <p:cNvSpPr txBox="1"/>
          <p:nvPr/>
        </p:nvSpPr>
        <p:spPr>
          <a:xfrm>
            <a:off x="2139554" y="4593431"/>
            <a:ext cx="4864894" cy="19526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7F7F7F"/>
                </a:solidFill>
                <a:latin typeface="Verdana"/>
                <a:ea typeface="Verdana"/>
                <a:cs typeface="Verdana"/>
                <a:sym typeface="Verdana"/>
              </a:rPr>
              <a:t>Actual data, taken from geomean of DaCapo, jvm98, and jbb2000 on 2.4GHz Core 2 Duo</a:t>
            </a:r>
            <a:endParaRPr sz="1100"/>
          </a:p>
        </p:txBody>
      </p:sp>
      <p:grpSp>
        <p:nvGrpSpPr>
          <p:cNvPr id="496" name="Google Shape;496;p34"/>
          <p:cNvGrpSpPr/>
          <p:nvPr/>
        </p:nvGrpSpPr>
        <p:grpSpPr>
          <a:xfrm>
            <a:off x="4514852" y="1200151"/>
            <a:ext cx="1461880" cy="1371317"/>
            <a:chOff x="4496144" y="1600993"/>
            <a:chExt cx="1948988" cy="1827630"/>
          </a:xfrm>
        </p:grpSpPr>
        <p:sp>
          <p:nvSpPr>
            <p:cNvPr id="497" name="Google Shape;497;p34"/>
            <p:cNvSpPr txBox="1"/>
            <p:nvPr/>
          </p:nvSpPr>
          <p:spPr>
            <a:xfrm>
              <a:off x="5029494" y="1859644"/>
              <a:ext cx="1415638" cy="1568979"/>
            </a:xfrm>
            <a:prstGeom prst="rect">
              <a:avLst/>
            </a:prstGeom>
            <a:noFill/>
            <a:ln>
              <a:noFill/>
            </a:ln>
            <a:effectLst>
              <a:outerShdw blurRad="50800" rotWithShape="0" algn="br" dir="2700000" dist="38100">
                <a:srgbClr val="808080">
                  <a:alpha val="42745"/>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rPr lang="en" sz="7200">
                  <a:solidFill>
                    <a:srgbClr val="008000"/>
                  </a:solidFill>
                  <a:latin typeface="Arial"/>
                  <a:ea typeface="Arial"/>
                  <a:cs typeface="Arial"/>
                  <a:sym typeface="Arial"/>
                </a:rPr>
                <a:t>✓</a:t>
              </a:r>
              <a:endParaRPr sz="7200">
                <a:solidFill>
                  <a:srgbClr val="008000"/>
                </a:solidFill>
                <a:latin typeface="Verdana"/>
                <a:ea typeface="Verdana"/>
                <a:cs typeface="Verdana"/>
                <a:sym typeface="Verdana"/>
              </a:endParaRPr>
            </a:p>
          </p:txBody>
        </p:sp>
        <p:sp>
          <p:nvSpPr>
            <p:cNvPr id="498" name="Google Shape;498;p34"/>
            <p:cNvSpPr txBox="1"/>
            <p:nvPr/>
          </p:nvSpPr>
          <p:spPr>
            <a:xfrm>
              <a:off x="4496144" y="1600993"/>
              <a:ext cx="1428615" cy="645833"/>
            </a:xfrm>
            <a:prstGeom prst="rect">
              <a:avLst/>
            </a:prstGeom>
            <a:noFill/>
            <a:ln>
              <a:noFill/>
            </a:ln>
            <a:effectLst>
              <a:outerShdw blurRad="50800" rotWithShape="0" dir="2700000" dist="381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rgbClr val="008000"/>
                  </a:solidFill>
                  <a:latin typeface="Verdana"/>
                  <a:ea typeface="Verdana"/>
                  <a:cs typeface="Verdana"/>
                  <a:sym typeface="Verdana"/>
                </a:rPr>
                <a:t>Space efficient</a:t>
              </a:r>
              <a:endParaRPr sz="1100"/>
            </a:p>
          </p:txBody>
        </p:sp>
      </p:grpSp>
      <p:grpSp>
        <p:nvGrpSpPr>
          <p:cNvPr id="499" name="Google Shape;499;p34"/>
          <p:cNvGrpSpPr/>
          <p:nvPr/>
        </p:nvGrpSpPr>
        <p:grpSpPr>
          <a:xfrm>
            <a:off x="2739629" y="3145632"/>
            <a:ext cx="1775221" cy="1484426"/>
            <a:chOff x="2129046" y="4193570"/>
            <a:chExt cx="2366754" cy="1980764"/>
          </a:xfrm>
        </p:grpSpPr>
        <p:sp>
          <p:nvSpPr>
            <p:cNvPr id="500" name="Google Shape;500;p34"/>
            <p:cNvSpPr txBox="1"/>
            <p:nvPr/>
          </p:nvSpPr>
          <p:spPr>
            <a:xfrm>
              <a:off x="2129046" y="4603461"/>
              <a:ext cx="1415648" cy="1570873"/>
            </a:xfrm>
            <a:prstGeom prst="rect">
              <a:avLst/>
            </a:prstGeom>
            <a:noFill/>
            <a:ln>
              <a:noFill/>
            </a:ln>
            <a:effectLst>
              <a:outerShdw blurRad="50800" rotWithShape="0" algn="br" dir="2700000" dist="38100">
                <a:srgbClr val="808080">
                  <a:alpha val="42745"/>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rPr lang="en" sz="7200">
                  <a:solidFill>
                    <a:srgbClr val="008000"/>
                  </a:solidFill>
                  <a:latin typeface="Arial"/>
                  <a:ea typeface="Arial"/>
                  <a:cs typeface="Arial"/>
                  <a:sym typeface="Arial"/>
                </a:rPr>
                <a:t>✓</a:t>
              </a:r>
              <a:endParaRPr sz="7200">
                <a:solidFill>
                  <a:srgbClr val="008000"/>
                </a:solidFill>
                <a:latin typeface="Verdana"/>
                <a:ea typeface="Verdana"/>
                <a:cs typeface="Verdana"/>
                <a:sym typeface="Verdana"/>
              </a:endParaRPr>
            </a:p>
          </p:txBody>
        </p:sp>
        <p:sp>
          <p:nvSpPr>
            <p:cNvPr id="501" name="Google Shape;501;p34"/>
            <p:cNvSpPr txBox="1"/>
            <p:nvPr/>
          </p:nvSpPr>
          <p:spPr>
            <a:xfrm>
              <a:off x="3067176" y="4193570"/>
              <a:ext cx="1428624" cy="923050"/>
            </a:xfrm>
            <a:prstGeom prst="rect">
              <a:avLst/>
            </a:prstGeom>
            <a:noFill/>
            <a:ln>
              <a:noFill/>
            </a:ln>
            <a:effectLst>
              <a:outerShdw blurRad="50800" rotWithShape="0" dir="2700000" dist="381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300">
                  <a:solidFill>
                    <a:srgbClr val="008000"/>
                  </a:solidFill>
                  <a:latin typeface="Verdana"/>
                  <a:ea typeface="Verdana"/>
                  <a:cs typeface="Verdana"/>
                  <a:sym typeface="Verdana"/>
                </a:rPr>
                <a:t>Simple, very fast collection</a:t>
              </a:r>
              <a:endParaRPr sz="1300"/>
            </a:p>
          </p:txBody>
        </p:sp>
      </p:grpSp>
      <p:grpSp>
        <p:nvGrpSpPr>
          <p:cNvPr id="502" name="Google Shape;502;p34"/>
          <p:cNvGrpSpPr/>
          <p:nvPr/>
        </p:nvGrpSpPr>
        <p:grpSpPr>
          <a:xfrm>
            <a:off x="2514600" y="1896666"/>
            <a:ext cx="1485900" cy="903684"/>
            <a:chOff x="1981200" y="2323068"/>
            <a:chExt cx="1981200" cy="1204962"/>
          </a:xfrm>
        </p:grpSpPr>
        <p:sp>
          <p:nvSpPr>
            <p:cNvPr id="503" name="Google Shape;503;p34"/>
            <p:cNvSpPr/>
            <p:nvPr/>
          </p:nvSpPr>
          <p:spPr>
            <a:xfrm>
              <a:off x="1981200" y="2743772"/>
              <a:ext cx="1981200" cy="784258"/>
            </a:xfrm>
            <a:prstGeom prst="ellipse">
              <a:avLst/>
            </a:prstGeom>
            <a:noFill/>
            <a:ln cap="flat" cmpd="sng" w="57150">
              <a:solidFill>
                <a:srgbClr val="FF0000"/>
              </a:solidFill>
              <a:prstDash val="solid"/>
              <a:round/>
              <a:headEnd len="sm" w="sm" type="none"/>
              <a:tailEnd len="sm" w="sm" type="none"/>
            </a:ln>
            <a:effectLst>
              <a:outerShdw blurRad="50800" rotWithShape="0" algn="tl" dir="2700000" dist="381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504" name="Google Shape;504;p34"/>
            <p:cNvSpPr txBox="1"/>
            <p:nvPr/>
          </p:nvSpPr>
          <p:spPr>
            <a:xfrm>
              <a:off x="2047875" y="2323068"/>
              <a:ext cx="1847850" cy="369902"/>
            </a:xfrm>
            <a:prstGeom prst="rect">
              <a:avLst/>
            </a:prstGeom>
            <a:noFill/>
            <a:ln>
              <a:noFill/>
            </a:ln>
            <a:effectLst>
              <a:outerShdw blurRad="50800" rotWithShape="0" dir="2700000" dist="381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rgbClr val="FF0000"/>
                  </a:solidFill>
                  <a:latin typeface="Verdana"/>
                  <a:ea typeface="Verdana"/>
                  <a:cs typeface="Verdana"/>
                  <a:sym typeface="Verdana"/>
                </a:rPr>
                <a:t>Poor locality</a:t>
              </a:r>
              <a:endParaRPr sz="11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p35"/>
          <p:cNvPicPr preferRelativeResize="0"/>
          <p:nvPr/>
        </p:nvPicPr>
        <p:blipFill rotWithShape="1">
          <a:blip r:embed="rId3">
            <a:alphaModFix/>
          </a:blip>
          <a:srcRect b="0" l="0" r="0" t="0"/>
          <a:stretch/>
        </p:blipFill>
        <p:spPr>
          <a:xfrm>
            <a:off x="4629150" y="1143000"/>
            <a:ext cx="2714625" cy="1638300"/>
          </a:xfrm>
          <a:prstGeom prst="rect">
            <a:avLst/>
          </a:prstGeom>
          <a:noFill/>
          <a:ln>
            <a:noFill/>
          </a:ln>
        </p:spPr>
      </p:pic>
      <p:pic>
        <p:nvPicPr>
          <p:cNvPr id="511" name="Google Shape;511;p35"/>
          <p:cNvPicPr preferRelativeResize="0"/>
          <p:nvPr/>
        </p:nvPicPr>
        <p:blipFill rotWithShape="1">
          <a:blip r:embed="rId4">
            <a:alphaModFix/>
          </a:blip>
          <a:srcRect b="0" l="0" r="0" t="0"/>
          <a:stretch/>
        </p:blipFill>
        <p:spPr>
          <a:xfrm>
            <a:off x="1800225" y="2914650"/>
            <a:ext cx="2714625" cy="1638300"/>
          </a:xfrm>
          <a:prstGeom prst="rect">
            <a:avLst/>
          </a:prstGeom>
          <a:noFill/>
          <a:ln>
            <a:noFill/>
          </a:ln>
        </p:spPr>
      </p:pic>
      <p:pic>
        <p:nvPicPr>
          <p:cNvPr id="512" name="Google Shape;512;p35"/>
          <p:cNvPicPr preferRelativeResize="0"/>
          <p:nvPr/>
        </p:nvPicPr>
        <p:blipFill rotWithShape="1">
          <a:blip r:embed="rId5">
            <a:alphaModFix/>
          </a:blip>
          <a:srcRect b="0" l="0" r="0" t="0"/>
          <a:stretch/>
        </p:blipFill>
        <p:spPr>
          <a:xfrm>
            <a:off x="4629150" y="2914650"/>
            <a:ext cx="2714625" cy="1638300"/>
          </a:xfrm>
          <a:prstGeom prst="rect">
            <a:avLst/>
          </a:prstGeom>
          <a:noFill/>
          <a:ln>
            <a:noFill/>
          </a:ln>
        </p:spPr>
      </p:pic>
      <p:sp>
        <p:nvSpPr>
          <p:cNvPr id="513" name="Google Shape;513;p35"/>
          <p:cNvSpPr txBox="1"/>
          <p:nvPr>
            <p:ph idx="12" type="sldNum"/>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fld id="{00000000-1234-1234-1234-123412341234}" type="slidenum">
              <a:rPr lang="en" sz="900">
                <a:solidFill>
                  <a:srgbClr val="000000"/>
                </a:solidFill>
                <a:latin typeface="Verdana"/>
                <a:ea typeface="Verdana"/>
                <a:cs typeface="Verdana"/>
                <a:sym typeface="Verdana"/>
              </a:rPr>
              <a:t>‹#›</a:t>
            </a:fld>
            <a:endParaRPr sz="900">
              <a:solidFill>
                <a:srgbClr val="000000"/>
              </a:solidFill>
              <a:latin typeface="Verdana"/>
              <a:ea typeface="Verdana"/>
              <a:cs typeface="Verdana"/>
              <a:sym typeface="Verdana"/>
            </a:endParaRPr>
          </a:p>
        </p:txBody>
      </p:sp>
      <p:pic>
        <p:nvPicPr>
          <p:cNvPr id="514" name="Google Shape;514;p35"/>
          <p:cNvPicPr preferRelativeResize="0"/>
          <p:nvPr/>
        </p:nvPicPr>
        <p:blipFill rotWithShape="1">
          <a:blip r:embed="rId6">
            <a:alphaModFix/>
          </a:blip>
          <a:srcRect b="0" l="0" r="0" t="0"/>
          <a:stretch/>
        </p:blipFill>
        <p:spPr>
          <a:xfrm>
            <a:off x="1800225" y="1143000"/>
            <a:ext cx="2714625" cy="1638300"/>
          </a:xfrm>
          <a:prstGeom prst="rect">
            <a:avLst/>
          </a:prstGeom>
          <a:noFill/>
          <a:ln>
            <a:noFill/>
          </a:ln>
        </p:spPr>
      </p:pic>
      <p:sp>
        <p:nvSpPr>
          <p:cNvPr id="515" name="Google Shape;515;p35"/>
          <p:cNvSpPr txBox="1"/>
          <p:nvPr/>
        </p:nvSpPr>
        <p:spPr>
          <a:xfrm>
            <a:off x="2139554" y="4593431"/>
            <a:ext cx="4864894" cy="19526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7F7F7F"/>
                </a:solidFill>
                <a:latin typeface="Verdana"/>
                <a:ea typeface="Verdana"/>
                <a:cs typeface="Verdana"/>
                <a:sym typeface="Verdana"/>
              </a:rPr>
              <a:t>Actual data, taken from geomean of DaCapo, jvm98, and jbb2000 on 2.4GHz Core 2 Duo</a:t>
            </a:r>
            <a:endParaRPr sz="1100"/>
          </a:p>
        </p:txBody>
      </p:sp>
      <p:grpSp>
        <p:nvGrpSpPr>
          <p:cNvPr id="516" name="Google Shape;516;p35"/>
          <p:cNvGrpSpPr/>
          <p:nvPr/>
        </p:nvGrpSpPr>
        <p:grpSpPr>
          <a:xfrm>
            <a:off x="5611416" y="1250156"/>
            <a:ext cx="1746646" cy="1321311"/>
            <a:chOff x="5958096" y="1667639"/>
            <a:chExt cx="2328654" cy="1760984"/>
          </a:xfrm>
        </p:grpSpPr>
        <p:sp>
          <p:nvSpPr>
            <p:cNvPr id="517" name="Google Shape;517;p35"/>
            <p:cNvSpPr txBox="1"/>
            <p:nvPr/>
          </p:nvSpPr>
          <p:spPr>
            <a:xfrm>
              <a:off x="5958096" y="1859644"/>
              <a:ext cx="1415646" cy="1568979"/>
            </a:xfrm>
            <a:prstGeom prst="rect">
              <a:avLst/>
            </a:prstGeom>
            <a:noFill/>
            <a:ln>
              <a:noFill/>
            </a:ln>
            <a:effectLst>
              <a:outerShdw blurRad="50800" rotWithShape="0" algn="br" dir="2700000" dist="38100">
                <a:srgbClr val="808080">
                  <a:alpha val="42745"/>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rPr lang="en" sz="7200">
                  <a:solidFill>
                    <a:srgbClr val="008000"/>
                  </a:solidFill>
                  <a:latin typeface="Arial"/>
                  <a:ea typeface="Arial"/>
                  <a:cs typeface="Arial"/>
                  <a:sym typeface="Arial"/>
                </a:rPr>
                <a:t>✓</a:t>
              </a:r>
              <a:endParaRPr sz="7200">
                <a:solidFill>
                  <a:srgbClr val="008000"/>
                </a:solidFill>
                <a:latin typeface="Verdana"/>
                <a:ea typeface="Verdana"/>
                <a:cs typeface="Verdana"/>
                <a:sym typeface="Verdana"/>
              </a:endParaRPr>
            </a:p>
          </p:txBody>
        </p:sp>
        <p:sp>
          <p:nvSpPr>
            <p:cNvPr id="518" name="Google Shape;518;p35"/>
            <p:cNvSpPr txBox="1"/>
            <p:nvPr/>
          </p:nvSpPr>
          <p:spPr>
            <a:xfrm>
              <a:off x="6858128" y="1667639"/>
              <a:ext cx="1428622" cy="645833"/>
            </a:xfrm>
            <a:prstGeom prst="rect">
              <a:avLst/>
            </a:prstGeom>
            <a:noFill/>
            <a:ln>
              <a:noFill/>
            </a:ln>
            <a:effectLst>
              <a:outerShdw blurRad="50800" rotWithShape="0" dir="2700000" dist="381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rgbClr val="008000"/>
                  </a:solidFill>
                  <a:latin typeface="Verdana"/>
                  <a:ea typeface="Verdana"/>
                  <a:cs typeface="Verdana"/>
                  <a:sym typeface="Verdana"/>
                </a:rPr>
                <a:t>Space efficient</a:t>
              </a:r>
              <a:endParaRPr sz="1100"/>
            </a:p>
          </p:txBody>
        </p:sp>
      </p:grpSp>
      <p:sp>
        <p:nvSpPr>
          <p:cNvPr id="519" name="Google Shape;519;p35"/>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2"/>
              </a:buClr>
              <a:buSzPts val="2700"/>
              <a:buFont typeface="Trebuchet MS"/>
              <a:buNone/>
            </a:pPr>
            <a:r>
              <a:rPr b="0" i="0" lang="en" sz="2400" u="none" cap="none" strike="noStrike">
                <a:solidFill>
                  <a:schemeClr val="accent2"/>
                </a:solidFill>
                <a:latin typeface="Trebuchet MS"/>
                <a:ea typeface="Trebuchet MS"/>
                <a:cs typeface="Trebuchet MS"/>
                <a:sym typeface="Trebuchet MS"/>
              </a:rPr>
              <a:t>Mark-Compact</a:t>
            </a:r>
            <a:br>
              <a:rPr b="0" i="0" lang="en" sz="2700" u="none" cap="none" strike="noStrike">
                <a:solidFill>
                  <a:schemeClr val="accent2"/>
                </a:solidFill>
                <a:latin typeface="Trebuchet MS"/>
                <a:ea typeface="Trebuchet MS"/>
                <a:cs typeface="Trebuchet MS"/>
                <a:sym typeface="Trebuchet MS"/>
              </a:rPr>
            </a:br>
            <a:r>
              <a:rPr b="0" i="1" lang="en" sz="1300" u="none" cap="none" strike="noStrike">
                <a:solidFill>
                  <a:schemeClr val="accent2"/>
                </a:solidFill>
                <a:latin typeface="Trebuchet MS"/>
                <a:ea typeface="Trebuchet MS"/>
                <a:cs typeface="Trebuchet MS"/>
                <a:sym typeface="Trebuchet MS"/>
              </a:rPr>
              <a:t>Bump Allocation </a:t>
            </a:r>
            <a:r>
              <a:rPr b="0" i="0" lang="en" sz="1300" u="none" cap="none" strike="noStrike">
                <a:solidFill>
                  <a:schemeClr val="accent2"/>
                </a:solidFill>
                <a:latin typeface="Trebuchet MS"/>
                <a:ea typeface="Trebuchet MS"/>
                <a:cs typeface="Trebuchet MS"/>
                <a:sym typeface="Trebuchet MS"/>
              </a:rPr>
              <a:t>+ </a:t>
            </a:r>
            <a:r>
              <a:rPr b="0" i="1" lang="en" sz="1300" u="none" cap="none" strike="noStrike">
                <a:solidFill>
                  <a:schemeClr val="accent2"/>
                </a:solidFill>
                <a:latin typeface="Trebuchet MS"/>
                <a:ea typeface="Trebuchet MS"/>
                <a:cs typeface="Trebuchet MS"/>
                <a:sym typeface="Trebuchet MS"/>
              </a:rPr>
              <a:t>Trace</a:t>
            </a:r>
            <a:r>
              <a:rPr b="0" i="0" lang="en" sz="1300" u="none" cap="none" strike="noStrike">
                <a:solidFill>
                  <a:schemeClr val="accent2"/>
                </a:solidFill>
                <a:latin typeface="Trebuchet MS"/>
                <a:ea typeface="Trebuchet MS"/>
                <a:cs typeface="Trebuchet MS"/>
                <a:sym typeface="Trebuchet MS"/>
              </a:rPr>
              <a:t> + </a:t>
            </a:r>
            <a:r>
              <a:rPr b="0" i="1" lang="en" sz="1300" u="none" cap="none" strike="noStrike">
                <a:solidFill>
                  <a:schemeClr val="accent2"/>
                </a:solidFill>
                <a:latin typeface="Trebuchet MS"/>
                <a:ea typeface="Trebuchet MS"/>
                <a:cs typeface="Trebuchet MS"/>
                <a:sym typeface="Trebuchet MS"/>
              </a:rPr>
              <a:t>Compact</a:t>
            </a:r>
            <a:endParaRPr b="0" i="0" sz="1300" u="none" cap="none" strike="noStrike">
              <a:solidFill>
                <a:schemeClr val="accent2"/>
              </a:solidFill>
              <a:latin typeface="Trebuchet MS"/>
              <a:ea typeface="Trebuchet MS"/>
              <a:cs typeface="Trebuchet MS"/>
              <a:sym typeface="Trebuchet MS"/>
            </a:endParaRPr>
          </a:p>
        </p:txBody>
      </p:sp>
      <p:grpSp>
        <p:nvGrpSpPr>
          <p:cNvPr id="520" name="Google Shape;520;p35"/>
          <p:cNvGrpSpPr/>
          <p:nvPr/>
        </p:nvGrpSpPr>
        <p:grpSpPr>
          <a:xfrm>
            <a:off x="2228850" y="3348037"/>
            <a:ext cx="2343150" cy="1223963"/>
            <a:chOff x="1371600" y="4105870"/>
            <a:chExt cx="3124200" cy="1631960"/>
          </a:xfrm>
        </p:grpSpPr>
        <p:sp>
          <p:nvSpPr>
            <p:cNvPr id="521" name="Google Shape;521;p35"/>
            <p:cNvSpPr/>
            <p:nvPr/>
          </p:nvSpPr>
          <p:spPr>
            <a:xfrm>
              <a:off x="1371600" y="4953600"/>
              <a:ext cx="1981200" cy="784230"/>
            </a:xfrm>
            <a:prstGeom prst="ellipse">
              <a:avLst/>
            </a:prstGeom>
            <a:noFill/>
            <a:ln cap="flat" cmpd="sng" w="57150">
              <a:solidFill>
                <a:srgbClr val="FF0000"/>
              </a:solidFill>
              <a:prstDash val="solid"/>
              <a:round/>
              <a:headEnd len="sm" w="sm" type="none"/>
              <a:tailEnd len="sm" w="sm" type="none"/>
            </a:ln>
            <a:effectLst>
              <a:outerShdw blurRad="50800" rotWithShape="0" algn="tl" dir="2700000" dist="381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522" name="Google Shape;522;p35"/>
            <p:cNvSpPr txBox="1"/>
            <p:nvPr/>
          </p:nvSpPr>
          <p:spPr>
            <a:xfrm>
              <a:off x="2647950" y="4105870"/>
              <a:ext cx="1847850" cy="923931"/>
            </a:xfrm>
            <a:prstGeom prst="rect">
              <a:avLst/>
            </a:prstGeom>
            <a:noFill/>
            <a:ln>
              <a:noFill/>
            </a:ln>
            <a:effectLst>
              <a:outerShdw blurRad="50800" rotWithShape="0" dir="2700000" dist="381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rgbClr val="FF0000"/>
                  </a:solidFill>
                  <a:latin typeface="Verdana"/>
                  <a:ea typeface="Verdana"/>
                  <a:cs typeface="Verdana"/>
                  <a:sym typeface="Verdana"/>
                </a:rPr>
                <a:t>Expensive multi-pass collection</a:t>
              </a:r>
              <a:endParaRPr sz="1100"/>
            </a:p>
          </p:txBody>
        </p:sp>
      </p:grpSp>
      <p:grpSp>
        <p:nvGrpSpPr>
          <p:cNvPr id="523" name="Google Shape;523;p35"/>
          <p:cNvGrpSpPr/>
          <p:nvPr/>
        </p:nvGrpSpPr>
        <p:grpSpPr>
          <a:xfrm>
            <a:off x="2769394" y="1200150"/>
            <a:ext cx="1745456" cy="1577295"/>
            <a:chOff x="2167769" y="1600200"/>
            <a:chExt cx="2328031" cy="2103769"/>
          </a:xfrm>
        </p:grpSpPr>
        <p:sp>
          <p:nvSpPr>
            <p:cNvPr id="524" name="Google Shape;524;p35"/>
            <p:cNvSpPr txBox="1"/>
            <p:nvPr/>
          </p:nvSpPr>
          <p:spPr>
            <a:xfrm>
              <a:off x="2167769" y="2133780"/>
              <a:ext cx="1416232" cy="1570189"/>
            </a:xfrm>
            <a:prstGeom prst="rect">
              <a:avLst/>
            </a:prstGeom>
            <a:noFill/>
            <a:ln>
              <a:noFill/>
            </a:ln>
            <a:effectLst>
              <a:outerShdw blurRad="50800" rotWithShape="0" algn="br" dir="2700000" dist="38100">
                <a:srgbClr val="808080">
                  <a:alpha val="42745"/>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rPr lang="en" sz="7200">
                  <a:solidFill>
                    <a:srgbClr val="008000"/>
                  </a:solidFill>
                  <a:latin typeface="Arial"/>
                  <a:ea typeface="Arial"/>
                  <a:cs typeface="Arial"/>
                  <a:sym typeface="Arial"/>
                </a:rPr>
                <a:t>✓</a:t>
              </a:r>
              <a:endParaRPr sz="7200">
                <a:solidFill>
                  <a:srgbClr val="008000"/>
                </a:solidFill>
                <a:latin typeface="Verdana"/>
                <a:ea typeface="Verdana"/>
                <a:cs typeface="Verdana"/>
                <a:sym typeface="Verdana"/>
              </a:endParaRPr>
            </a:p>
          </p:txBody>
        </p:sp>
        <p:sp>
          <p:nvSpPr>
            <p:cNvPr id="525" name="Google Shape;525;p35"/>
            <p:cNvSpPr txBox="1"/>
            <p:nvPr/>
          </p:nvSpPr>
          <p:spPr>
            <a:xfrm>
              <a:off x="3066586" y="1600200"/>
              <a:ext cx="1429214" cy="646331"/>
            </a:xfrm>
            <a:prstGeom prst="rect">
              <a:avLst/>
            </a:prstGeom>
            <a:noFill/>
            <a:ln>
              <a:noFill/>
            </a:ln>
            <a:effectLst>
              <a:outerShdw blurRad="50800" rotWithShape="0" dir="2700000" dist="381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rgbClr val="008000"/>
                  </a:solidFill>
                  <a:latin typeface="Verdana"/>
                  <a:ea typeface="Verdana"/>
                  <a:cs typeface="Verdana"/>
                  <a:sym typeface="Verdana"/>
                </a:rPr>
                <a:t>Good</a:t>
              </a:r>
              <a:endParaRPr sz="1100"/>
            </a:p>
            <a:p>
              <a:pPr indent="0" lvl="0" marL="0" marR="0" rtl="0" algn="ctr">
                <a:spcBef>
                  <a:spcPts val="0"/>
                </a:spcBef>
                <a:spcAft>
                  <a:spcPts val="0"/>
                </a:spcAft>
                <a:buNone/>
              </a:pPr>
              <a:r>
                <a:rPr b="1" lang="en" sz="1400">
                  <a:solidFill>
                    <a:srgbClr val="008000"/>
                  </a:solidFill>
                  <a:latin typeface="Verdana"/>
                  <a:ea typeface="Verdana"/>
                  <a:cs typeface="Verdana"/>
                  <a:sym typeface="Verdana"/>
                </a:rPr>
                <a:t>locality</a:t>
              </a:r>
              <a:endParaRPr sz="11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pic>
        <p:nvPicPr>
          <p:cNvPr id="531" name="Google Shape;531;p36"/>
          <p:cNvPicPr preferRelativeResize="0"/>
          <p:nvPr/>
        </p:nvPicPr>
        <p:blipFill rotWithShape="1">
          <a:blip r:embed="rId3">
            <a:alphaModFix/>
          </a:blip>
          <a:srcRect b="0" l="0" r="0" t="0"/>
          <a:stretch/>
        </p:blipFill>
        <p:spPr>
          <a:xfrm>
            <a:off x="4629150" y="1143000"/>
            <a:ext cx="2714625" cy="1638300"/>
          </a:xfrm>
          <a:prstGeom prst="rect">
            <a:avLst/>
          </a:prstGeom>
          <a:noFill/>
          <a:ln>
            <a:noFill/>
          </a:ln>
        </p:spPr>
      </p:pic>
      <p:pic>
        <p:nvPicPr>
          <p:cNvPr id="532" name="Google Shape;532;p36"/>
          <p:cNvPicPr preferRelativeResize="0"/>
          <p:nvPr/>
        </p:nvPicPr>
        <p:blipFill rotWithShape="1">
          <a:blip r:embed="rId4">
            <a:alphaModFix/>
          </a:blip>
          <a:srcRect b="0" l="0" r="0" t="0"/>
          <a:stretch/>
        </p:blipFill>
        <p:spPr>
          <a:xfrm>
            <a:off x="1800225" y="2914650"/>
            <a:ext cx="2714625" cy="1638300"/>
          </a:xfrm>
          <a:prstGeom prst="rect">
            <a:avLst/>
          </a:prstGeom>
          <a:noFill/>
          <a:ln>
            <a:noFill/>
          </a:ln>
        </p:spPr>
      </p:pic>
      <p:pic>
        <p:nvPicPr>
          <p:cNvPr id="533" name="Google Shape;533;p36"/>
          <p:cNvPicPr preferRelativeResize="0"/>
          <p:nvPr/>
        </p:nvPicPr>
        <p:blipFill rotWithShape="1">
          <a:blip r:embed="rId5">
            <a:alphaModFix/>
          </a:blip>
          <a:srcRect b="0" l="0" r="0" t="0"/>
          <a:stretch/>
        </p:blipFill>
        <p:spPr>
          <a:xfrm>
            <a:off x="4629150" y="2914650"/>
            <a:ext cx="2714625" cy="1638300"/>
          </a:xfrm>
          <a:prstGeom prst="rect">
            <a:avLst/>
          </a:prstGeom>
          <a:noFill/>
          <a:ln>
            <a:noFill/>
          </a:ln>
        </p:spPr>
      </p:pic>
      <p:sp>
        <p:nvSpPr>
          <p:cNvPr id="534" name="Google Shape;534;p36"/>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B50B1B"/>
              </a:buClr>
              <a:buSzPts val="2700"/>
              <a:buFont typeface="Trebuchet MS"/>
              <a:buNone/>
            </a:pPr>
            <a:r>
              <a:rPr b="0" i="0" lang="en" sz="2400" u="none" cap="none" strike="noStrike">
                <a:solidFill>
                  <a:srgbClr val="B50B1B"/>
                </a:solidFill>
                <a:latin typeface="Trebuchet MS"/>
                <a:ea typeface="Trebuchet MS"/>
                <a:cs typeface="Trebuchet MS"/>
                <a:sym typeface="Trebuchet MS"/>
              </a:rPr>
              <a:t>Semi-Space</a:t>
            </a:r>
            <a:br>
              <a:rPr b="0" i="0" lang="en" sz="2700" u="none" cap="none" strike="noStrike">
                <a:solidFill>
                  <a:srgbClr val="B50B1B"/>
                </a:solidFill>
                <a:latin typeface="Trebuchet MS"/>
                <a:ea typeface="Trebuchet MS"/>
                <a:cs typeface="Trebuchet MS"/>
                <a:sym typeface="Trebuchet MS"/>
              </a:rPr>
            </a:br>
            <a:r>
              <a:rPr b="0" i="1" lang="en" sz="1300" u="none" cap="none" strike="noStrike">
                <a:solidFill>
                  <a:srgbClr val="B50B1B"/>
                </a:solidFill>
                <a:latin typeface="Trebuchet MS"/>
                <a:ea typeface="Trebuchet MS"/>
                <a:cs typeface="Trebuchet MS"/>
                <a:sym typeface="Trebuchet MS"/>
              </a:rPr>
              <a:t>Bump Allocation </a:t>
            </a:r>
            <a:r>
              <a:rPr b="0" i="0" lang="en" sz="1300" u="none" cap="none" strike="noStrike">
                <a:solidFill>
                  <a:srgbClr val="B50B1B"/>
                </a:solidFill>
                <a:latin typeface="Trebuchet MS"/>
                <a:ea typeface="Trebuchet MS"/>
                <a:cs typeface="Trebuchet MS"/>
                <a:sym typeface="Trebuchet MS"/>
              </a:rPr>
              <a:t>+ </a:t>
            </a:r>
            <a:r>
              <a:rPr b="0" i="1" lang="en" sz="1300" u="none" cap="none" strike="noStrike">
                <a:solidFill>
                  <a:srgbClr val="B50B1B"/>
                </a:solidFill>
                <a:latin typeface="Trebuchet MS"/>
                <a:ea typeface="Trebuchet MS"/>
                <a:cs typeface="Trebuchet MS"/>
                <a:sym typeface="Trebuchet MS"/>
              </a:rPr>
              <a:t>Trace</a:t>
            </a:r>
            <a:r>
              <a:rPr b="0" i="0" lang="en" sz="1300" u="none" cap="none" strike="noStrike">
                <a:solidFill>
                  <a:srgbClr val="B50B1B"/>
                </a:solidFill>
                <a:latin typeface="Trebuchet MS"/>
                <a:ea typeface="Trebuchet MS"/>
                <a:cs typeface="Trebuchet MS"/>
                <a:sym typeface="Trebuchet MS"/>
              </a:rPr>
              <a:t> + </a:t>
            </a:r>
            <a:r>
              <a:rPr b="0" i="1" lang="en" sz="1300" u="none" cap="none" strike="noStrike">
                <a:solidFill>
                  <a:srgbClr val="B50B1B"/>
                </a:solidFill>
                <a:latin typeface="Trebuchet MS"/>
                <a:ea typeface="Trebuchet MS"/>
                <a:cs typeface="Trebuchet MS"/>
                <a:sym typeface="Trebuchet MS"/>
              </a:rPr>
              <a:t>Evacuation</a:t>
            </a:r>
            <a:endParaRPr b="0" i="0" sz="1300" u="none" cap="none" strike="noStrike">
              <a:solidFill>
                <a:srgbClr val="B50B1B"/>
              </a:solidFill>
              <a:latin typeface="Trebuchet MS"/>
              <a:ea typeface="Trebuchet MS"/>
              <a:cs typeface="Trebuchet MS"/>
              <a:sym typeface="Trebuchet MS"/>
            </a:endParaRPr>
          </a:p>
        </p:txBody>
      </p:sp>
      <p:sp>
        <p:nvSpPr>
          <p:cNvPr id="535" name="Google Shape;535;p36"/>
          <p:cNvSpPr txBox="1"/>
          <p:nvPr>
            <p:ph idx="12" type="sldNum"/>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fld id="{00000000-1234-1234-1234-123412341234}" type="slidenum">
              <a:rPr lang="en" sz="900">
                <a:solidFill>
                  <a:srgbClr val="000000"/>
                </a:solidFill>
                <a:latin typeface="Verdana"/>
                <a:ea typeface="Verdana"/>
                <a:cs typeface="Verdana"/>
                <a:sym typeface="Verdana"/>
              </a:rPr>
              <a:t>‹#›</a:t>
            </a:fld>
            <a:endParaRPr sz="900">
              <a:solidFill>
                <a:srgbClr val="000000"/>
              </a:solidFill>
              <a:latin typeface="Verdana"/>
              <a:ea typeface="Verdana"/>
              <a:cs typeface="Verdana"/>
              <a:sym typeface="Verdana"/>
            </a:endParaRPr>
          </a:p>
        </p:txBody>
      </p:sp>
      <p:pic>
        <p:nvPicPr>
          <p:cNvPr id="536" name="Google Shape;536;p36"/>
          <p:cNvPicPr preferRelativeResize="0"/>
          <p:nvPr/>
        </p:nvPicPr>
        <p:blipFill rotWithShape="1">
          <a:blip r:embed="rId6">
            <a:alphaModFix/>
          </a:blip>
          <a:srcRect b="0" l="0" r="0" t="0"/>
          <a:stretch/>
        </p:blipFill>
        <p:spPr>
          <a:xfrm>
            <a:off x="1800225" y="1143000"/>
            <a:ext cx="2714625" cy="1638300"/>
          </a:xfrm>
          <a:prstGeom prst="rect">
            <a:avLst/>
          </a:prstGeom>
          <a:noFill/>
          <a:ln>
            <a:noFill/>
          </a:ln>
        </p:spPr>
      </p:pic>
      <p:sp>
        <p:nvSpPr>
          <p:cNvPr id="537" name="Google Shape;537;p36"/>
          <p:cNvSpPr txBox="1"/>
          <p:nvPr/>
        </p:nvSpPr>
        <p:spPr>
          <a:xfrm>
            <a:off x="2139554" y="4593431"/>
            <a:ext cx="4864894" cy="19526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7F7F7F"/>
                </a:solidFill>
                <a:latin typeface="Verdana"/>
                <a:ea typeface="Verdana"/>
                <a:cs typeface="Verdana"/>
                <a:sym typeface="Verdana"/>
              </a:rPr>
              <a:t>Actual data, taken from geomean of DaCapo, jvm98, and jbb2000 on 2.4GHz Core 2 Duo</a:t>
            </a:r>
            <a:endParaRPr sz="1100"/>
          </a:p>
        </p:txBody>
      </p:sp>
      <p:grpSp>
        <p:nvGrpSpPr>
          <p:cNvPr id="538" name="Google Shape;538;p36"/>
          <p:cNvGrpSpPr/>
          <p:nvPr/>
        </p:nvGrpSpPr>
        <p:grpSpPr>
          <a:xfrm>
            <a:off x="2769394" y="1450181"/>
            <a:ext cx="1745456" cy="1351077"/>
            <a:chOff x="2167769" y="1600200"/>
            <a:chExt cx="2328031" cy="1802041"/>
          </a:xfrm>
        </p:grpSpPr>
        <p:sp>
          <p:nvSpPr>
            <p:cNvPr id="539" name="Google Shape;539;p36"/>
            <p:cNvSpPr txBox="1"/>
            <p:nvPr/>
          </p:nvSpPr>
          <p:spPr>
            <a:xfrm>
              <a:off x="2167769" y="1832053"/>
              <a:ext cx="1416232" cy="1570188"/>
            </a:xfrm>
            <a:prstGeom prst="rect">
              <a:avLst/>
            </a:prstGeom>
            <a:noFill/>
            <a:ln>
              <a:noFill/>
            </a:ln>
            <a:effectLst>
              <a:outerShdw blurRad="50800" rotWithShape="0" algn="br" dir="2700000" dist="38100">
                <a:srgbClr val="808080">
                  <a:alpha val="42745"/>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rPr lang="en" sz="7200">
                  <a:solidFill>
                    <a:srgbClr val="008000"/>
                  </a:solidFill>
                  <a:latin typeface="Arial"/>
                  <a:ea typeface="Arial"/>
                  <a:cs typeface="Arial"/>
                  <a:sym typeface="Arial"/>
                </a:rPr>
                <a:t>✓</a:t>
              </a:r>
              <a:endParaRPr sz="7200">
                <a:solidFill>
                  <a:srgbClr val="008000"/>
                </a:solidFill>
                <a:latin typeface="Verdana"/>
                <a:ea typeface="Verdana"/>
                <a:cs typeface="Verdana"/>
                <a:sym typeface="Verdana"/>
              </a:endParaRPr>
            </a:p>
          </p:txBody>
        </p:sp>
        <p:sp>
          <p:nvSpPr>
            <p:cNvPr id="540" name="Google Shape;540;p36"/>
            <p:cNvSpPr txBox="1"/>
            <p:nvPr/>
          </p:nvSpPr>
          <p:spPr>
            <a:xfrm>
              <a:off x="3066586" y="1600200"/>
              <a:ext cx="1429214" cy="646330"/>
            </a:xfrm>
            <a:prstGeom prst="rect">
              <a:avLst/>
            </a:prstGeom>
            <a:noFill/>
            <a:ln>
              <a:noFill/>
            </a:ln>
            <a:effectLst>
              <a:outerShdw blurRad="50800" rotWithShape="0" dir="2700000" dist="381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rgbClr val="008000"/>
                  </a:solidFill>
                  <a:latin typeface="Verdana"/>
                  <a:ea typeface="Verdana"/>
                  <a:cs typeface="Verdana"/>
                  <a:sym typeface="Verdana"/>
                </a:rPr>
                <a:t>Good locality</a:t>
              </a:r>
              <a:endParaRPr sz="1100"/>
            </a:p>
          </p:txBody>
        </p:sp>
      </p:grpSp>
      <p:sp>
        <p:nvSpPr>
          <p:cNvPr id="541" name="Google Shape;541;p36"/>
          <p:cNvSpPr/>
          <p:nvPr/>
        </p:nvSpPr>
        <p:spPr>
          <a:xfrm>
            <a:off x="1885951" y="3183732"/>
            <a:ext cx="675085" cy="1159669"/>
          </a:xfrm>
          <a:prstGeom prst="ellipse">
            <a:avLst/>
          </a:prstGeom>
          <a:noFill/>
          <a:ln cap="flat" cmpd="sng" w="57150">
            <a:solidFill>
              <a:srgbClr val="FF0000"/>
            </a:solidFill>
            <a:prstDash val="solid"/>
            <a:round/>
            <a:headEnd len="sm" w="sm" type="none"/>
            <a:tailEnd len="sm" w="sm" type="none"/>
          </a:ln>
          <a:effectLst>
            <a:outerShdw blurRad="50800" rotWithShape="0" algn="tl" dir="2700000" dist="381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542" name="Google Shape;542;p36"/>
          <p:cNvSpPr txBox="1"/>
          <p:nvPr/>
        </p:nvSpPr>
        <p:spPr>
          <a:xfrm>
            <a:off x="2800350" y="3249216"/>
            <a:ext cx="1171575" cy="484584"/>
          </a:xfrm>
          <a:prstGeom prst="rect">
            <a:avLst/>
          </a:prstGeom>
          <a:noFill/>
          <a:ln>
            <a:noFill/>
          </a:ln>
          <a:effectLst>
            <a:outerShdw blurRad="50800" rotWithShape="0" dir="2700000" dist="381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rgbClr val="FF0000"/>
                </a:solidFill>
                <a:latin typeface="Verdana"/>
                <a:ea typeface="Verdana"/>
                <a:cs typeface="Verdana"/>
                <a:sym typeface="Verdana"/>
              </a:rPr>
              <a:t>Space inefficient</a:t>
            </a:r>
            <a:endParaRPr sz="1100"/>
          </a:p>
        </p:txBody>
      </p:sp>
      <p:sp>
        <p:nvSpPr>
          <p:cNvPr id="543" name="Google Shape;543;p36"/>
          <p:cNvSpPr txBox="1"/>
          <p:nvPr/>
        </p:nvSpPr>
        <p:spPr>
          <a:xfrm>
            <a:off x="6515100" y="1085851"/>
            <a:ext cx="1171575" cy="484585"/>
          </a:xfrm>
          <a:prstGeom prst="rect">
            <a:avLst/>
          </a:prstGeom>
          <a:noFill/>
          <a:ln>
            <a:noFill/>
          </a:ln>
          <a:effectLst>
            <a:outerShdw blurRad="50800" rotWithShape="0" dir="2700000" dist="381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rgbClr val="FF0000"/>
                </a:solidFill>
                <a:latin typeface="Verdana"/>
                <a:ea typeface="Verdana"/>
                <a:cs typeface="Verdana"/>
                <a:sym typeface="Verdana"/>
              </a:rPr>
              <a:t>Space inefficient</a:t>
            </a:r>
            <a:endParaRPr sz="1100"/>
          </a:p>
        </p:txBody>
      </p:sp>
      <p:sp>
        <p:nvSpPr>
          <p:cNvPr id="544" name="Google Shape;544;p36"/>
          <p:cNvSpPr/>
          <p:nvPr/>
        </p:nvSpPr>
        <p:spPr>
          <a:xfrm>
            <a:off x="6000751" y="1354932"/>
            <a:ext cx="675085" cy="1159669"/>
          </a:xfrm>
          <a:prstGeom prst="ellipse">
            <a:avLst/>
          </a:prstGeom>
          <a:noFill/>
          <a:ln cap="flat" cmpd="sng" w="57150">
            <a:solidFill>
              <a:srgbClr val="FF0000"/>
            </a:solidFill>
            <a:prstDash val="solid"/>
            <a:round/>
            <a:headEnd len="sm" w="sm" type="none"/>
            <a:tailEnd len="sm" w="sm" type="none"/>
          </a:ln>
          <a:effectLst>
            <a:outerShdw blurRad="50800" rotWithShape="0" algn="tl" dir="2700000" dist="381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7"/>
          <p:cNvSpPr txBox="1"/>
          <p:nvPr>
            <p:ph type="title"/>
          </p:nvPr>
        </p:nvSpPr>
        <p:spPr>
          <a:xfrm>
            <a:off x="508000" y="457200"/>
            <a:ext cx="6316663" cy="58761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2700"/>
              <a:buFont typeface="Trebuchet MS"/>
              <a:buNone/>
            </a:pPr>
            <a:r>
              <a:rPr b="0" i="0" lang="en" sz="2400" u="none" cap="none" strike="noStrike">
                <a:solidFill>
                  <a:schemeClr val="accent1"/>
                </a:solidFill>
                <a:latin typeface="Trebuchet MS"/>
                <a:ea typeface="Trebuchet MS"/>
                <a:cs typeface="Trebuchet MS"/>
                <a:sym typeface="Trebuchet MS"/>
              </a:rPr>
              <a:t>Mark-Region with Sweep-To-Region</a:t>
            </a:r>
            <a:endParaRPr sz="2400"/>
          </a:p>
        </p:txBody>
      </p:sp>
      <p:sp>
        <p:nvSpPr>
          <p:cNvPr id="551" name="Google Shape;551;p37"/>
          <p:cNvSpPr txBox="1"/>
          <p:nvPr>
            <p:ph idx="12" type="sldNum"/>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fld id="{00000000-1234-1234-1234-123412341234}" type="slidenum">
              <a:rPr lang="en" sz="900">
                <a:solidFill>
                  <a:srgbClr val="000000"/>
                </a:solidFill>
                <a:latin typeface="Verdana"/>
                <a:ea typeface="Verdana"/>
                <a:cs typeface="Verdana"/>
                <a:sym typeface="Verdana"/>
              </a:rPr>
              <a:t>‹#›</a:t>
            </a:fld>
            <a:endParaRPr sz="900">
              <a:solidFill>
                <a:srgbClr val="000000"/>
              </a:solidFill>
              <a:latin typeface="Verdana"/>
              <a:ea typeface="Verdana"/>
              <a:cs typeface="Verdana"/>
              <a:sym typeface="Verdana"/>
            </a:endParaRPr>
          </a:p>
        </p:txBody>
      </p:sp>
      <p:sp>
        <p:nvSpPr>
          <p:cNvPr id="552" name="Google Shape;552;p37"/>
          <p:cNvSpPr/>
          <p:nvPr/>
        </p:nvSpPr>
        <p:spPr>
          <a:xfrm>
            <a:off x="5663804" y="1394223"/>
            <a:ext cx="1994297" cy="3234928"/>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Verdana"/>
                <a:ea typeface="Verdana"/>
                <a:cs typeface="Verdana"/>
                <a:sym typeface="Verdana"/>
              </a:rPr>
              <a:t>`</a:t>
            </a:r>
            <a:endParaRPr sz="1100"/>
          </a:p>
        </p:txBody>
      </p:sp>
      <p:sp>
        <p:nvSpPr>
          <p:cNvPr id="553" name="Google Shape;553;p37"/>
          <p:cNvSpPr txBox="1"/>
          <p:nvPr/>
        </p:nvSpPr>
        <p:spPr>
          <a:xfrm>
            <a:off x="5873354" y="1351361"/>
            <a:ext cx="1421606" cy="277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Sweep-to-Free</a:t>
            </a:r>
            <a:endParaRPr sz="1300"/>
          </a:p>
        </p:txBody>
      </p:sp>
      <p:grpSp>
        <p:nvGrpSpPr>
          <p:cNvPr id="554" name="Google Shape;554;p37"/>
          <p:cNvGrpSpPr/>
          <p:nvPr/>
        </p:nvGrpSpPr>
        <p:grpSpPr>
          <a:xfrm>
            <a:off x="5719763" y="1628775"/>
            <a:ext cx="1881187" cy="428625"/>
            <a:chOff x="-2817399" y="4188044"/>
            <a:chExt cx="2508015" cy="572293"/>
          </a:xfrm>
        </p:grpSpPr>
        <p:sp>
          <p:nvSpPr>
            <p:cNvPr id="555" name="Google Shape;555;p37"/>
            <p:cNvSpPr/>
            <p:nvPr/>
          </p:nvSpPr>
          <p:spPr>
            <a:xfrm>
              <a:off x="-2817399" y="4188044"/>
              <a:ext cx="2508015" cy="572293"/>
            </a:xfrm>
            <a:prstGeom prst="roundRect">
              <a:avLst>
                <a:gd fmla="val 16667" name="adj"/>
              </a:avLst>
            </a:prstGeom>
            <a:gradFill>
              <a:gsLst>
                <a:gs pos="0">
                  <a:srgbClr val="E0EFFF"/>
                </a:gs>
                <a:gs pos="64999">
                  <a:srgbClr val="B3D6FF"/>
                </a:gs>
                <a:gs pos="100000">
                  <a:srgbClr val="91C7FF"/>
                </a:gs>
              </a:gsLst>
              <a:lin ang="5400000" scaled="0"/>
            </a:gradFill>
            <a:ln cap="flat" cmpd="sng" w="9525">
              <a:solidFill>
                <a:srgbClr val="1884CD"/>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556" name="Google Shape;556;p37"/>
            <p:cNvSpPr/>
            <p:nvPr/>
          </p:nvSpPr>
          <p:spPr>
            <a:xfrm>
              <a:off x="-771303" y="4264350"/>
              <a:ext cx="179370" cy="359273"/>
            </a:xfrm>
            <a:prstGeom prst="roundRect">
              <a:avLst>
                <a:gd fmla="val 16667" name="adj"/>
              </a:avLst>
            </a:prstGeom>
            <a:gradFill>
              <a:gsLst>
                <a:gs pos="0">
                  <a:srgbClr val="D2E4BB"/>
                </a:gs>
                <a:gs pos="88000">
                  <a:srgbClr val="9FC95F"/>
                </a:gs>
                <a:gs pos="100000">
                  <a:srgbClr val="9FC95F"/>
                </a:gs>
              </a:gsLst>
              <a:lin ang="5400000"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57" name="Google Shape;557;p37"/>
            <p:cNvSpPr/>
            <p:nvPr/>
          </p:nvSpPr>
          <p:spPr>
            <a:xfrm>
              <a:off x="-2776128" y="4264350"/>
              <a:ext cx="720657" cy="359273"/>
            </a:xfrm>
            <a:prstGeom prst="roundRect">
              <a:avLst>
                <a:gd fmla="val 16667" name="adj"/>
              </a:avLst>
            </a:prstGeom>
            <a:gradFill>
              <a:gsLst>
                <a:gs pos="0">
                  <a:srgbClr val="D2E4BB"/>
                </a:gs>
                <a:gs pos="88000">
                  <a:srgbClr val="9FC95F"/>
                </a:gs>
                <a:gs pos="100000">
                  <a:srgbClr val="9FC95F"/>
                </a:gs>
              </a:gsLst>
              <a:lin ang="5400000"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58" name="Google Shape;558;p37"/>
            <p:cNvSpPr/>
            <p:nvPr/>
          </p:nvSpPr>
          <p:spPr>
            <a:xfrm>
              <a:off x="-531613" y="4264350"/>
              <a:ext cx="180958" cy="35927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59" name="Google Shape;559;p37"/>
            <p:cNvSpPr/>
            <p:nvPr/>
          </p:nvSpPr>
          <p:spPr>
            <a:xfrm>
              <a:off x="-1282430" y="4264350"/>
              <a:ext cx="450808" cy="35927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60" name="Google Shape;560;p37"/>
            <p:cNvSpPr/>
            <p:nvPr/>
          </p:nvSpPr>
          <p:spPr>
            <a:xfrm>
              <a:off x="-1522120" y="4264350"/>
              <a:ext cx="179371" cy="359273"/>
            </a:xfrm>
            <a:prstGeom prst="roundRect">
              <a:avLst>
                <a:gd fmla="val 16667" name="adj"/>
              </a:avLst>
            </a:prstGeom>
            <a:gradFill>
              <a:gsLst>
                <a:gs pos="0">
                  <a:srgbClr val="D2E4BB"/>
                </a:gs>
                <a:gs pos="88000">
                  <a:srgbClr val="9FC95F"/>
                </a:gs>
                <a:gs pos="100000">
                  <a:srgbClr val="9FC95F"/>
                </a:gs>
              </a:gsLst>
              <a:lin ang="5400000"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61" name="Google Shape;561;p37"/>
            <p:cNvSpPr/>
            <p:nvPr/>
          </p:nvSpPr>
          <p:spPr>
            <a:xfrm>
              <a:off x="-1979278" y="4264350"/>
              <a:ext cx="360329" cy="359273"/>
            </a:xfrm>
            <a:prstGeom prst="roundRect">
              <a:avLst>
                <a:gd fmla="val 16667" name="adj"/>
              </a:avLst>
            </a:prstGeom>
            <a:gradFill>
              <a:gsLst>
                <a:gs pos="0">
                  <a:srgbClr val="D2E4BB"/>
                </a:gs>
                <a:gs pos="88000">
                  <a:srgbClr val="9FC95F"/>
                </a:gs>
                <a:gs pos="100000">
                  <a:srgbClr val="9FC95F"/>
                </a:gs>
              </a:gsLst>
              <a:lin ang="5400000"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562" name="Google Shape;562;p37"/>
            <p:cNvCxnSpPr/>
            <p:nvPr/>
          </p:nvCxnSpPr>
          <p:spPr>
            <a:xfrm>
              <a:off x="-2415799" y="4717416"/>
              <a:ext cx="1734974" cy="1589"/>
            </a:xfrm>
            <a:prstGeom prst="straightConnector1">
              <a:avLst/>
            </a:prstGeom>
            <a:noFill/>
            <a:ln cap="rnd" cmpd="sng" w="12700">
              <a:solidFill>
                <a:schemeClr val="accent1"/>
              </a:solidFill>
              <a:prstDash val="solid"/>
              <a:round/>
              <a:headEnd len="sm" w="sm" type="none"/>
              <a:tailEnd len="sm" w="sm" type="none"/>
            </a:ln>
          </p:spPr>
        </p:cxnSp>
        <p:cxnSp>
          <p:nvCxnSpPr>
            <p:cNvPr id="563" name="Google Shape;563;p37"/>
            <p:cNvCxnSpPr/>
            <p:nvPr/>
          </p:nvCxnSpPr>
          <p:spPr>
            <a:xfrm rot="-5400000">
              <a:off x="-2460805" y="4668856"/>
              <a:ext cx="90812" cy="1588"/>
            </a:xfrm>
            <a:prstGeom prst="straightConnector1">
              <a:avLst/>
            </a:prstGeom>
            <a:noFill/>
            <a:ln cap="flat" cmpd="sng" w="9525">
              <a:solidFill>
                <a:srgbClr val="1884CD"/>
              </a:solidFill>
              <a:prstDash val="solid"/>
              <a:round/>
              <a:headEnd len="med" w="med" type="none"/>
              <a:tailEnd len="med" w="med" type="none"/>
            </a:ln>
          </p:spPr>
        </p:cxnSp>
        <p:cxnSp>
          <p:nvCxnSpPr>
            <p:cNvPr id="564" name="Google Shape;564;p37"/>
            <p:cNvCxnSpPr/>
            <p:nvPr/>
          </p:nvCxnSpPr>
          <p:spPr>
            <a:xfrm rot="-5400000">
              <a:off x="-1844605" y="4672032"/>
              <a:ext cx="90812" cy="1588"/>
            </a:xfrm>
            <a:prstGeom prst="straightConnector1">
              <a:avLst/>
            </a:prstGeom>
            <a:noFill/>
            <a:ln cap="flat" cmpd="sng" w="9525">
              <a:solidFill>
                <a:srgbClr val="1884CD"/>
              </a:solidFill>
              <a:prstDash val="solid"/>
              <a:round/>
              <a:headEnd len="med" w="med" type="none"/>
              <a:tailEnd len="med" w="med" type="none"/>
            </a:ln>
          </p:spPr>
        </p:cxnSp>
        <p:cxnSp>
          <p:nvCxnSpPr>
            <p:cNvPr id="565" name="Google Shape;565;p37"/>
            <p:cNvCxnSpPr/>
            <p:nvPr/>
          </p:nvCxnSpPr>
          <p:spPr>
            <a:xfrm rot="-5400000">
              <a:off x="-1479787" y="4672032"/>
              <a:ext cx="90812" cy="1588"/>
            </a:xfrm>
            <a:prstGeom prst="straightConnector1">
              <a:avLst/>
            </a:prstGeom>
            <a:noFill/>
            <a:ln cap="flat" cmpd="sng" w="9525">
              <a:solidFill>
                <a:srgbClr val="1884CD"/>
              </a:solidFill>
              <a:prstDash val="solid"/>
              <a:round/>
              <a:headEnd len="med" w="med" type="none"/>
              <a:tailEnd len="med" w="med" type="none"/>
            </a:ln>
          </p:spPr>
        </p:cxnSp>
        <p:cxnSp>
          <p:nvCxnSpPr>
            <p:cNvPr id="566" name="Google Shape;566;p37"/>
            <p:cNvCxnSpPr>
              <a:endCxn id="556" idx="2"/>
            </p:cNvCxnSpPr>
            <p:nvPr/>
          </p:nvCxnSpPr>
          <p:spPr>
            <a:xfrm flipH="1" rot="10800000">
              <a:off x="-683118" y="4623623"/>
              <a:ext cx="1500" cy="99600"/>
            </a:xfrm>
            <a:prstGeom prst="straightConnector1">
              <a:avLst/>
            </a:prstGeom>
            <a:noFill/>
            <a:ln cap="flat" cmpd="sng" w="9525">
              <a:solidFill>
                <a:srgbClr val="1884CD"/>
              </a:solidFill>
              <a:prstDash val="solid"/>
              <a:round/>
              <a:headEnd len="med" w="med" type="none"/>
              <a:tailEnd len="med" w="med" type="none"/>
            </a:ln>
          </p:spPr>
        </p:cxnSp>
      </p:grpSp>
      <p:grpSp>
        <p:nvGrpSpPr>
          <p:cNvPr id="567" name="Google Shape;567;p37"/>
          <p:cNvGrpSpPr/>
          <p:nvPr/>
        </p:nvGrpSpPr>
        <p:grpSpPr>
          <a:xfrm>
            <a:off x="5719763" y="2025254"/>
            <a:ext cx="1881187" cy="696515"/>
            <a:chOff x="6102585" y="2751000"/>
            <a:chExt cx="2508015" cy="929154"/>
          </a:xfrm>
        </p:grpSpPr>
        <p:sp>
          <p:nvSpPr>
            <p:cNvPr id="568" name="Google Shape;568;p37"/>
            <p:cNvSpPr txBox="1"/>
            <p:nvPr/>
          </p:nvSpPr>
          <p:spPr>
            <a:xfrm>
              <a:off x="6700925" y="2751000"/>
              <a:ext cx="1204138"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Compact</a:t>
              </a:r>
              <a:endParaRPr sz="1300"/>
            </a:p>
          </p:txBody>
        </p:sp>
        <p:grpSp>
          <p:nvGrpSpPr>
            <p:cNvPr id="569" name="Google Shape;569;p37"/>
            <p:cNvGrpSpPr/>
            <p:nvPr/>
          </p:nvGrpSpPr>
          <p:grpSpPr>
            <a:xfrm>
              <a:off x="6102585" y="3108366"/>
              <a:ext cx="2508015" cy="571788"/>
              <a:chOff x="-2667000" y="4228018"/>
              <a:chExt cx="2508015" cy="571788"/>
            </a:xfrm>
          </p:grpSpPr>
          <p:sp>
            <p:nvSpPr>
              <p:cNvPr id="570" name="Google Shape;570;p37"/>
              <p:cNvSpPr/>
              <p:nvPr/>
            </p:nvSpPr>
            <p:spPr>
              <a:xfrm>
                <a:off x="-2667000" y="4228018"/>
                <a:ext cx="2508015" cy="571788"/>
              </a:xfrm>
              <a:prstGeom prst="roundRect">
                <a:avLst>
                  <a:gd fmla="val 16667" name="adj"/>
                </a:avLst>
              </a:prstGeom>
              <a:gradFill>
                <a:gsLst>
                  <a:gs pos="0">
                    <a:srgbClr val="F0E7FA"/>
                  </a:gs>
                  <a:gs pos="64999">
                    <a:srgbClr val="D9C2F0"/>
                  </a:gs>
                  <a:gs pos="100000">
                    <a:srgbClr val="CAA7EB"/>
                  </a:gs>
                </a:gsLst>
                <a:lin ang="5400000" scaled="0"/>
              </a:gradFill>
              <a:ln cap="flat" cmpd="sng" w="9525">
                <a:solidFill>
                  <a:srgbClr val="712A99"/>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571" name="Google Shape;571;p37"/>
              <p:cNvSpPr/>
              <p:nvPr/>
            </p:nvSpPr>
            <p:spPr>
              <a:xfrm>
                <a:off x="-620904" y="4304257"/>
                <a:ext cx="179370" cy="358956"/>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72" name="Google Shape;572;p37"/>
              <p:cNvSpPr/>
              <p:nvPr/>
            </p:nvSpPr>
            <p:spPr>
              <a:xfrm>
                <a:off x="-2625729" y="4304257"/>
                <a:ext cx="720657" cy="358956"/>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73" name="Google Shape;573;p37"/>
              <p:cNvSpPr/>
              <p:nvPr/>
            </p:nvSpPr>
            <p:spPr>
              <a:xfrm>
                <a:off x="-381214" y="4304257"/>
                <a:ext cx="180958" cy="358956"/>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74" name="Google Shape;574;p37"/>
              <p:cNvSpPr/>
              <p:nvPr/>
            </p:nvSpPr>
            <p:spPr>
              <a:xfrm>
                <a:off x="-1132031" y="4304257"/>
                <a:ext cx="450808" cy="358956"/>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75" name="Google Shape;575;p37"/>
              <p:cNvSpPr/>
              <p:nvPr/>
            </p:nvSpPr>
            <p:spPr>
              <a:xfrm>
                <a:off x="-1371721" y="4304257"/>
                <a:ext cx="179371" cy="358956"/>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76" name="Google Shape;576;p37"/>
              <p:cNvSpPr/>
              <p:nvPr/>
            </p:nvSpPr>
            <p:spPr>
              <a:xfrm>
                <a:off x="-1828879" y="4304257"/>
                <a:ext cx="360329" cy="358956"/>
              </a:xfrm>
              <a:prstGeom prst="roundRect">
                <a:avLst>
                  <a:gd fmla="val 16667" name="adj"/>
                </a:avLst>
              </a:prstGeom>
              <a:gradFill>
                <a:gsLst>
                  <a:gs pos="0">
                    <a:srgbClr val="BDD5B6"/>
                  </a:gs>
                  <a:gs pos="88000">
                    <a:srgbClr val="74AC5E"/>
                  </a:gs>
                  <a:gs pos="100000">
                    <a:srgbClr val="74AC5E"/>
                  </a:gs>
                </a:gsLst>
                <a:lin ang="5400000" scaled="0"/>
              </a:gradFill>
              <a:ln cap="rnd"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77" name="Google Shape;577;p37"/>
              <p:cNvSpPr/>
              <p:nvPr/>
            </p:nvSpPr>
            <p:spPr>
              <a:xfrm>
                <a:off x="-2625729" y="4304257"/>
                <a:ext cx="450808" cy="358956"/>
              </a:xfrm>
              <a:prstGeom prst="roundRect">
                <a:avLst>
                  <a:gd fmla="val 16667" name="adj"/>
                </a:avLst>
              </a:prstGeom>
              <a:solidFill>
                <a:schemeClr val="lt1"/>
              </a:solidFill>
              <a:ln cap="rnd" cmpd="sng" w="1905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78" name="Google Shape;578;p37"/>
              <p:cNvSpPr/>
              <p:nvPr/>
            </p:nvSpPr>
            <p:spPr>
              <a:xfrm>
                <a:off x="-2124126" y="4304257"/>
                <a:ext cx="179371" cy="358956"/>
              </a:xfrm>
              <a:prstGeom prst="roundRect">
                <a:avLst>
                  <a:gd fmla="val 16667" name="adj"/>
                </a:avLst>
              </a:prstGeom>
              <a:solidFill>
                <a:schemeClr val="lt1"/>
              </a:solidFill>
              <a:ln cap="rnd" cmpd="sng" w="19050">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79" name="Google Shape;579;p37"/>
              <p:cNvSpPr/>
              <p:nvPr/>
            </p:nvSpPr>
            <p:spPr>
              <a:xfrm>
                <a:off x="-1862212" y="4339199"/>
                <a:ext cx="631766" cy="258893"/>
              </a:xfrm>
              <a:prstGeom prst="leftArrow">
                <a:avLst>
                  <a:gd fmla="val 50000" name="adj1"/>
                  <a:gd fmla="val 50003" name="adj2"/>
                </a:avLst>
              </a:prstGeom>
              <a:gradFill>
                <a:gsLst>
                  <a:gs pos="0">
                    <a:srgbClr val="CAA1F1"/>
                  </a:gs>
                  <a:gs pos="100000">
                    <a:srgbClr val="771EAA"/>
                  </a:gs>
                </a:gsLst>
                <a:lin ang="5400000" scaled="0"/>
              </a:gradFill>
              <a:ln cap="flat" cmpd="sng" w="9525">
                <a:solidFill>
                  <a:srgbClr val="712A99"/>
                </a:solidFill>
                <a:prstDash val="solid"/>
                <a:miter lim="800000"/>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grpSp>
      </p:grpSp>
      <p:sp>
        <p:nvSpPr>
          <p:cNvPr id="580" name="Google Shape;580;p37"/>
          <p:cNvSpPr/>
          <p:nvPr/>
        </p:nvSpPr>
        <p:spPr>
          <a:xfrm>
            <a:off x="5692379" y="2951560"/>
            <a:ext cx="1937146" cy="533400"/>
          </a:xfrm>
          <a:prstGeom prst="rect">
            <a:avLst/>
          </a:prstGeom>
          <a:solidFill>
            <a:schemeClr val="dk1">
              <a:alpha val="60000"/>
            </a:schemeClr>
          </a:solidFill>
          <a:ln cap="rnd"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Trebuchet MS"/>
              <a:ea typeface="Trebuchet MS"/>
              <a:cs typeface="Trebuchet MS"/>
              <a:sym typeface="Trebuchet MS"/>
            </a:endParaRPr>
          </a:p>
        </p:txBody>
      </p:sp>
      <p:grpSp>
        <p:nvGrpSpPr>
          <p:cNvPr id="581" name="Google Shape;581;p37"/>
          <p:cNvGrpSpPr/>
          <p:nvPr/>
        </p:nvGrpSpPr>
        <p:grpSpPr>
          <a:xfrm>
            <a:off x="5719762" y="2686051"/>
            <a:ext cx="2093929" cy="1663525"/>
            <a:chOff x="6101790" y="3657600"/>
            <a:chExt cx="2792477" cy="2218176"/>
          </a:xfrm>
        </p:grpSpPr>
        <p:grpSp>
          <p:nvGrpSpPr>
            <p:cNvPr id="582" name="Google Shape;582;p37"/>
            <p:cNvGrpSpPr/>
            <p:nvPr/>
          </p:nvGrpSpPr>
          <p:grpSpPr>
            <a:xfrm>
              <a:off x="6101790" y="4017986"/>
              <a:ext cx="2510352" cy="1231979"/>
              <a:chOff x="6101790" y="3976811"/>
              <a:chExt cx="2510352" cy="1231979"/>
            </a:xfrm>
          </p:grpSpPr>
          <p:grpSp>
            <p:nvGrpSpPr>
              <p:cNvPr id="583" name="Google Shape;583;p37"/>
              <p:cNvGrpSpPr/>
              <p:nvPr/>
            </p:nvGrpSpPr>
            <p:grpSpPr>
              <a:xfrm>
                <a:off x="6103378" y="4637253"/>
                <a:ext cx="2508763" cy="571537"/>
                <a:chOff x="-2818607" y="5108741"/>
                <a:chExt cx="2508763" cy="571537"/>
              </a:xfrm>
            </p:grpSpPr>
            <p:sp>
              <p:nvSpPr>
                <p:cNvPr id="584" name="Google Shape;584;p37"/>
                <p:cNvSpPr/>
                <p:nvPr/>
              </p:nvSpPr>
              <p:spPr>
                <a:xfrm>
                  <a:off x="-2818607" y="5108741"/>
                  <a:ext cx="2508763" cy="571537"/>
                </a:xfrm>
                <a:prstGeom prst="roundRect">
                  <a:avLst>
                    <a:gd fmla="val 16667" name="adj"/>
                  </a:avLst>
                </a:prstGeom>
                <a:gradFill>
                  <a:gsLst>
                    <a:gs pos="0">
                      <a:srgbClr val="FFE3E4"/>
                    </a:gs>
                    <a:gs pos="64999">
                      <a:srgbClr val="FEB9BA"/>
                    </a:gs>
                    <a:gs pos="100000">
                      <a:srgbClr val="FF9A9B"/>
                    </a:gs>
                  </a:gsLst>
                  <a:lin ang="5400000" scaled="0"/>
                </a:gradFill>
                <a:ln cap="flat" cmpd="sng" w="9525">
                  <a:solidFill>
                    <a:srgbClr val="B5061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585" name="Google Shape;585;p37"/>
                <p:cNvSpPr/>
                <p:nvPr/>
              </p:nvSpPr>
              <p:spPr>
                <a:xfrm>
                  <a:off x="-2777324" y="5181771"/>
                  <a:ext cx="181012" cy="358798"/>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86" name="Google Shape;586;p37"/>
                <p:cNvSpPr/>
                <p:nvPr/>
              </p:nvSpPr>
              <p:spPr>
                <a:xfrm>
                  <a:off x="-2537563" y="5184946"/>
                  <a:ext cx="449355" cy="358798"/>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nvGrpSpPr>
              <p:cNvPr id="587" name="Google Shape;587;p37"/>
              <p:cNvGrpSpPr/>
              <p:nvPr/>
            </p:nvGrpSpPr>
            <p:grpSpPr>
              <a:xfrm>
                <a:off x="6101790" y="3976811"/>
                <a:ext cx="2508763" cy="571537"/>
                <a:chOff x="-2778008" y="4237297"/>
                <a:chExt cx="2508763" cy="571537"/>
              </a:xfrm>
            </p:grpSpPr>
            <p:sp>
              <p:nvSpPr>
                <p:cNvPr id="588" name="Google Shape;588;p37"/>
                <p:cNvSpPr/>
                <p:nvPr/>
              </p:nvSpPr>
              <p:spPr>
                <a:xfrm>
                  <a:off x="-2778008" y="4237297"/>
                  <a:ext cx="2508763" cy="571537"/>
                </a:xfrm>
                <a:prstGeom prst="roundRect">
                  <a:avLst>
                    <a:gd fmla="val 16667" name="adj"/>
                  </a:avLst>
                </a:prstGeom>
                <a:gradFill>
                  <a:gsLst>
                    <a:gs pos="0">
                      <a:srgbClr val="FFE3E4"/>
                    </a:gs>
                    <a:gs pos="64999">
                      <a:srgbClr val="FEB9BA"/>
                    </a:gs>
                    <a:gs pos="100000">
                      <a:srgbClr val="FF9A9B"/>
                    </a:gs>
                  </a:gsLst>
                  <a:lin ang="5400000" scaled="0"/>
                </a:gradFill>
                <a:ln cap="flat" cmpd="sng" w="9525">
                  <a:solidFill>
                    <a:srgbClr val="B5061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589" name="Google Shape;589;p37"/>
                <p:cNvSpPr/>
                <p:nvPr/>
              </p:nvSpPr>
              <p:spPr>
                <a:xfrm>
                  <a:off x="-731301" y="4313502"/>
                  <a:ext cx="179424" cy="358798"/>
                </a:xfrm>
                <a:prstGeom prst="roundRect">
                  <a:avLst>
                    <a:gd fmla="val 16667" name="adj"/>
                  </a:avLst>
                </a:prstGeom>
                <a:gradFill>
                  <a:gsLst>
                    <a:gs pos="0">
                      <a:srgbClr val="F4E3C1"/>
                    </a:gs>
                    <a:gs pos="88000">
                      <a:srgbClr val="E9C15D"/>
                    </a:gs>
                    <a:gs pos="100000">
                      <a:srgbClr val="E9C15D"/>
                    </a:gs>
                  </a:gsLst>
                  <a:lin ang="5400000" scaled="0"/>
                </a:gradFill>
                <a:ln cap="rnd" cmpd="sng" w="1270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90" name="Google Shape;590;p37"/>
                <p:cNvSpPr/>
                <p:nvPr/>
              </p:nvSpPr>
              <p:spPr>
                <a:xfrm>
                  <a:off x="-2736725" y="4313502"/>
                  <a:ext cx="720872" cy="358798"/>
                </a:xfrm>
                <a:prstGeom prst="roundRect">
                  <a:avLst>
                    <a:gd fmla="val 16667" name="adj"/>
                  </a:avLst>
                </a:prstGeom>
                <a:gradFill>
                  <a:gsLst>
                    <a:gs pos="0">
                      <a:srgbClr val="F4E3C1"/>
                    </a:gs>
                    <a:gs pos="88000">
                      <a:srgbClr val="E9C15D"/>
                    </a:gs>
                    <a:gs pos="100000">
                      <a:srgbClr val="E9C15D"/>
                    </a:gs>
                  </a:gsLst>
                  <a:lin ang="5400000" scaled="0"/>
                </a:gradFill>
                <a:ln cap="rnd" cmpd="sng" w="1270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91" name="Google Shape;591;p37"/>
                <p:cNvSpPr/>
                <p:nvPr/>
              </p:nvSpPr>
              <p:spPr>
                <a:xfrm>
                  <a:off x="-491540" y="4313502"/>
                  <a:ext cx="181012" cy="358798"/>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92" name="Google Shape;592;p37"/>
                <p:cNvSpPr/>
                <p:nvPr/>
              </p:nvSpPr>
              <p:spPr>
                <a:xfrm>
                  <a:off x="-1242581" y="4313502"/>
                  <a:ext cx="450942" cy="358798"/>
                </a:xfrm>
                <a:prstGeom prst="roundRect">
                  <a:avLst>
                    <a:gd fmla="val 16667" name="adj"/>
                  </a:avLst>
                </a:prstGeom>
                <a:solidFill>
                  <a:schemeClr val="lt1"/>
                </a:solidFill>
                <a:ln cap="rnd" cmpd="sng" w="1905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93" name="Google Shape;593;p37"/>
                <p:cNvSpPr/>
                <p:nvPr/>
              </p:nvSpPr>
              <p:spPr>
                <a:xfrm>
                  <a:off x="-1482343" y="4313502"/>
                  <a:ext cx="179425" cy="358798"/>
                </a:xfrm>
                <a:prstGeom prst="roundRect">
                  <a:avLst>
                    <a:gd fmla="val 16667" name="adj"/>
                  </a:avLst>
                </a:prstGeom>
                <a:gradFill>
                  <a:gsLst>
                    <a:gs pos="0">
                      <a:srgbClr val="F4E3C1"/>
                    </a:gs>
                    <a:gs pos="88000">
                      <a:srgbClr val="E9C15D"/>
                    </a:gs>
                    <a:gs pos="100000">
                      <a:srgbClr val="E9C15D"/>
                    </a:gs>
                  </a:gsLst>
                  <a:lin ang="5400000" scaled="0"/>
                </a:gradFill>
                <a:ln cap="rnd" cmpd="sng" w="1270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94" name="Google Shape;594;p37"/>
                <p:cNvSpPr/>
                <p:nvPr/>
              </p:nvSpPr>
              <p:spPr>
                <a:xfrm>
                  <a:off x="-1939637" y="4313502"/>
                  <a:ext cx="360437" cy="358798"/>
                </a:xfrm>
                <a:prstGeom prst="roundRect">
                  <a:avLst>
                    <a:gd fmla="val 16667" name="adj"/>
                  </a:avLst>
                </a:prstGeom>
                <a:gradFill>
                  <a:gsLst>
                    <a:gs pos="0">
                      <a:srgbClr val="F4E3C1"/>
                    </a:gs>
                    <a:gs pos="88000">
                      <a:srgbClr val="E9C15D"/>
                    </a:gs>
                    <a:gs pos="100000">
                      <a:srgbClr val="E9C15D"/>
                    </a:gs>
                  </a:gsLst>
                  <a:lin ang="5400000" scaled="0"/>
                </a:gradFill>
                <a:ln cap="rnd" cmpd="sng" w="12700">
                  <a:solidFill>
                    <a:schemeClr val="accent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595" name="Google Shape;595;p37"/>
                <p:cNvSpPr/>
                <p:nvPr/>
              </p:nvSpPr>
              <p:spPr>
                <a:xfrm>
                  <a:off x="-467722" y="4351604"/>
                  <a:ext cx="76216" cy="76205"/>
                </a:xfrm>
                <a:prstGeom prst="ellipse">
                  <a:avLst/>
                </a:prstGeom>
                <a:gradFill>
                  <a:gsLst>
                    <a:gs pos="0">
                      <a:srgbClr val="FF9193"/>
                    </a:gs>
                    <a:gs pos="100000">
                      <a:srgbClr val="CE0006"/>
                    </a:gs>
                  </a:gsLst>
                  <a:lin ang="5400000" scaled="0"/>
                </a:gradFill>
                <a:ln cap="flat" cmpd="sng" w="9525">
                  <a:solidFill>
                    <a:srgbClr val="B5061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596" name="Google Shape;596;p37"/>
                <p:cNvSpPr/>
                <p:nvPr/>
              </p:nvSpPr>
              <p:spPr>
                <a:xfrm>
                  <a:off x="-1204473" y="4351604"/>
                  <a:ext cx="76216" cy="76205"/>
                </a:xfrm>
                <a:prstGeom prst="ellipse">
                  <a:avLst/>
                </a:prstGeom>
                <a:gradFill>
                  <a:gsLst>
                    <a:gs pos="0">
                      <a:srgbClr val="FF9193"/>
                    </a:gs>
                    <a:gs pos="100000">
                      <a:srgbClr val="CE0006"/>
                    </a:gs>
                  </a:gsLst>
                  <a:lin ang="5400000" scaled="0"/>
                </a:gradFill>
                <a:ln cap="flat" cmpd="sng" w="9525">
                  <a:solidFill>
                    <a:srgbClr val="B5061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grpSp>
        </p:grpSp>
        <p:sp>
          <p:nvSpPr>
            <p:cNvPr id="597" name="Google Shape;597;p37"/>
            <p:cNvSpPr txBox="1"/>
            <p:nvPr/>
          </p:nvSpPr>
          <p:spPr>
            <a:xfrm>
              <a:off x="6677788" y="3657600"/>
              <a:ext cx="1234796"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Evacuate</a:t>
              </a:r>
              <a:endParaRPr sz="1300"/>
            </a:p>
          </p:txBody>
        </p:sp>
        <p:sp>
          <p:nvSpPr>
            <p:cNvPr id="598" name="Google Shape;598;p37"/>
            <p:cNvSpPr/>
            <p:nvPr/>
          </p:nvSpPr>
          <p:spPr>
            <a:xfrm flipH="1" rot="-258806">
              <a:off x="6324085" y="4224375"/>
              <a:ext cx="2515115" cy="1559025"/>
            </a:xfrm>
            <a:custGeom>
              <a:rect b="b" l="l" r="r" t="t"/>
              <a:pathLst>
                <a:path extrusionOk="0" h="1559244" w="2514600">
                  <a:moveTo>
                    <a:pt x="617182" y="176246"/>
                  </a:moveTo>
                  <a:lnTo>
                    <a:pt x="617181" y="176245"/>
                  </a:lnTo>
                  <a:cubicBezTo>
                    <a:pt x="808507" y="103291"/>
                    <a:pt x="1030554" y="64543"/>
                    <a:pt x="1257300" y="64543"/>
                  </a:cubicBezTo>
                  <a:cubicBezTo>
                    <a:pt x="1723438" y="64543"/>
                    <a:pt x="2146863" y="227340"/>
                    <a:pt x="2341316" y="481320"/>
                  </a:cubicBezTo>
                  <a:lnTo>
                    <a:pt x="2395913" y="474778"/>
                  </a:lnTo>
                  <a:lnTo>
                    <a:pt x="2362382" y="647158"/>
                  </a:lnTo>
                  <a:lnTo>
                    <a:pt x="2140528" y="505390"/>
                  </a:lnTo>
                  <a:lnTo>
                    <a:pt x="2192528" y="499157"/>
                  </a:lnTo>
                  <a:lnTo>
                    <a:pt x="2192527" y="499157"/>
                  </a:lnTo>
                  <a:cubicBezTo>
                    <a:pt x="2006154" y="310257"/>
                    <a:pt x="1647339" y="192667"/>
                    <a:pt x="1257300" y="192667"/>
                  </a:cubicBezTo>
                  <a:cubicBezTo>
                    <a:pt x="1068381" y="192667"/>
                    <a:pt x="882865" y="220382"/>
                    <a:pt x="719793" y="272968"/>
                  </a:cubicBezTo>
                  <a:lnTo>
                    <a:pt x="617182" y="176246"/>
                  </a:lnTo>
                  <a:close/>
                </a:path>
              </a:pathLst>
            </a:custGeom>
            <a:gradFill>
              <a:gsLst>
                <a:gs pos="0">
                  <a:srgbClr val="FF9193"/>
                </a:gs>
                <a:gs pos="100000">
                  <a:srgbClr val="CE0006"/>
                </a:gs>
              </a:gsLst>
              <a:lin ang="5400000" scaled="0"/>
            </a:gradFill>
            <a:ln cap="flat" cmpd="sng" w="9525">
              <a:solidFill>
                <a:srgbClr val="B50617"/>
              </a:solidFill>
              <a:prstDash val="solid"/>
              <a:miter lim="800000"/>
              <a:headEnd len="sm" w="sm" type="none"/>
              <a:tailEnd len="sm" w="sm" type="none"/>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Trebuchet MS"/>
                <a:ea typeface="Trebuchet MS"/>
                <a:cs typeface="Trebuchet MS"/>
                <a:sym typeface="Trebuchet MS"/>
              </a:endParaRPr>
            </a:p>
          </p:txBody>
        </p:sp>
      </p:grpSp>
      <p:sp>
        <p:nvSpPr>
          <p:cNvPr id="599" name="Google Shape;599;p37"/>
          <p:cNvSpPr/>
          <p:nvPr/>
        </p:nvSpPr>
        <p:spPr>
          <a:xfrm>
            <a:off x="5675254" y="1365625"/>
            <a:ext cx="1965600" cy="2633700"/>
          </a:xfrm>
          <a:prstGeom prst="rect">
            <a:avLst/>
          </a:prstGeom>
          <a:solidFill>
            <a:schemeClr val="dk1">
              <a:alpha val="7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Trebuchet MS"/>
              <a:ea typeface="Trebuchet MS"/>
              <a:cs typeface="Trebuchet MS"/>
              <a:sym typeface="Trebuchet MS"/>
            </a:endParaRPr>
          </a:p>
        </p:txBody>
      </p:sp>
      <p:sp>
        <p:nvSpPr>
          <p:cNvPr id="600" name="Google Shape;600;p37"/>
          <p:cNvSpPr txBox="1"/>
          <p:nvPr/>
        </p:nvSpPr>
        <p:spPr>
          <a:xfrm>
            <a:off x="5657850" y="914401"/>
            <a:ext cx="1943100" cy="479822"/>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1800"/>
              <a:buFont typeface="Arial"/>
              <a:buNone/>
            </a:pPr>
            <a:r>
              <a:rPr b="1" lang="en" sz="1800">
                <a:solidFill>
                  <a:schemeClr val="lt1"/>
                </a:solidFill>
                <a:latin typeface="Verdana"/>
                <a:ea typeface="Verdana"/>
                <a:cs typeface="Verdana"/>
                <a:sym typeface="Verdana"/>
              </a:rPr>
              <a:t>Reclamation</a:t>
            </a:r>
            <a:endParaRPr sz="1100"/>
          </a:p>
        </p:txBody>
      </p:sp>
      <p:grpSp>
        <p:nvGrpSpPr>
          <p:cNvPr id="601" name="Google Shape;601;p37"/>
          <p:cNvGrpSpPr/>
          <p:nvPr/>
        </p:nvGrpSpPr>
        <p:grpSpPr>
          <a:xfrm>
            <a:off x="5716192" y="3852862"/>
            <a:ext cx="1883569" cy="706041"/>
            <a:chOff x="6097005" y="5137666"/>
            <a:chExt cx="2512800" cy="941625"/>
          </a:xfrm>
        </p:grpSpPr>
        <p:sp>
          <p:nvSpPr>
            <p:cNvPr id="602" name="Google Shape;602;p37"/>
            <p:cNvSpPr txBox="1"/>
            <p:nvPr/>
          </p:nvSpPr>
          <p:spPr>
            <a:xfrm>
              <a:off x="6270337" y="5137666"/>
              <a:ext cx="2174356"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chemeClr val="lt1"/>
                  </a:solidFill>
                  <a:latin typeface="Verdana"/>
                  <a:ea typeface="Verdana"/>
                  <a:cs typeface="Verdana"/>
                  <a:sym typeface="Verdana"/>
                </a:rPr>
                <a:t>Sweep-to-Region</a:t>
              </a:r>
              <a:endParaRPr sz="1300"/>
            </a:p>
          </p:txBody>
        </p:sp>
        <p:grpSp>
          <p:nvGrpSpPr>
            <p:cNvPr id="603" name="Google Shape;603;p37"/>
            <p:cNvGrpSpPr/>
            <p:nvPr/>
          </p:nvGrpSpPr>
          <p:grpSpPr>
            <a:xfrm>
              <a:off x="6097005" y="5507647"/>
              <a:ext cx="2512800" cy="571644"/>
              <a:chOff x="-3110338" y="5943847"/>
              <a:chExt cx="2512800" cy="571644"/>
            </a:xfrm>
          </p:grpSpPr>
          <p:sp>
            <p:nvSpPr>
              <p:cNvPr id="604" name="Google Shape;604;p37"/>
              <p:cNvSpPr/>
              <p:nvPr/>
            </p:nvSpPr>
            <p:spPr>
              <a:xfrm>
                <a:off x="-3110338" y="5943847"/>
                <a:ext cx="1256399" cy="571644"/>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605" name="Google Shape;605;p37"/>
              <p:cNvSpPr/>
              <p:nvPr/>
            </p:nvSpPr>
            <p:spPr>
              <a:xfrm>
                <a:off x="-1853939" y="5943847"/>
                <a:ext cx="1256401" cy="571644"/>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grpSp>
            <p:nvGrpSpPr>
              <p:cNvPr id="606" name="Google Shape;606;p37"/>
              <p:cNvGrpSpPr/>
              <p:nvPr/>
            </p:nvGrpSpPr>
            <p:grpSpPr>
              <a:xfrm>
                <a:off x="-1811052" y="6031181"/>
                <a:ext cx="1170628" cy="350927"/>
                <a:chOff x="-1829223" y="6031181"/>
                <a:chExt cx="1170628" cy="350927"/>
              </a:xfrm>
            </p:grpSpPr>
            <p:sp>
              <p:nvSpPr>
                <p:cNvPr id="607" name="Google Shape;607;p37"/>
                <p:cNvSpPr/>
                <p:nvPr/>
              </p:nvSpPr>
              <p:spPr>
                <a:xfrm>
                  <a:off x="-1079513" y="6031181"/>
                  <a:ext cx="181074" cy="350927"/>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08" name="Google Shape;608;p37"/>
                <p:cNvSpPr/>
                <p:nvPr/>
              </p:nvSpPr>
              <p:spPr>
                <a:xfrm>
                  <a:off x="-838080" y="6031181"/>
                  <a:ext cx="179485" cy="350927"/>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09" name="Google Shape;609;p37"/>
                <p:cNvSpPr/>
                <p:nvPr/>
              </p:nvSpPr>
              <p:spPr>
                <a:xfrm>
                  <a:off x="-1589380" y="6031181"/>
                  <a:ext cx="451097" cy="350927"/>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10" name="Google Shape;610;p37"/>
                <p:cNvSpPr/>
                <p:nvPr/>
              </p:nvSpPr>
              <p:spPr>
                <a:xfrm>
                  <a:off x="-1829223" y="6031181"/>
                  <a:ext cx="179485" cy="350927"/>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grpSp>
      <p:grpSp>
        <p:nvGrpSpPr>
          <p:cNvPr id="611" name="Google Shape;611;p37"/>
          <p:cNvGrpSpPr/>
          <p:nvPr/>
        </p:nvGrpSpPr>
        <p:grpSpPr>
          <a:xfrm>
            <a:off x="1401366" y="1365648"/>
            <a:ext cx="4199334" cy="3263503"/>
            <a:chOff x="344654" y="1821487"/>
            <a:chExt cx="5598946" cy="4350713"/>
          </a:xfrm>
        </p:grpSpPr>
        <p:sp>
          <p:nvSpPr>
            <p:cNvPr id="612" name="Google Shape;612;p37"/>
            <p:cNvSpPr txBox="1"/>
            <p:nvPr/>
          </p:nvSpPr>
          <p:spPr>
            <a:xfrm>
              <a:off x="382753" y="1850058"/>
              <a:ext cx="5471950" cy="769827"/>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chemeClr val="accent1"/>
                  </a:solidFill>
                  <a:latin typeface="Verdana"/>
                  <a:ea typeface="Verdana"/>
                  <a:cs typeface="Verdana"/>
                  <a:sym typeface="Verdana"/>
                </a:rPr>
                <a:t>Mark-Sweep</a:t>
              </a:r>
              <a:endParaRPr sz="1100"/>
            </a:p>
            <a:p>
              <a:pPr indent="0" lvl="0" marL="0" marR="0" rtl="0" algn="ctr">
                <a:spcBef>
                  <a:spcPts val="0"/>
                </a:spcBef>
                <a:spcAft>
                  <a:spcPts val="0"/>
                </a:spcAft>
                <a:buNone/>
              </a:pPr>
              <a:r>
                <a:rPr lang="en" sz="1500">
                  <a:solidFill>
                    <a:schemeClr val="lt1"/>
                  </a:solidFill>
                  <a:latin typeface="Verdana"/>
                  <a:ea typeface="Verdana"/>
                  <a:cs typeface="Verdana"/>
                  <a:sym typeface="Verdana"/>
                </a:rPr>
                <a:t>Free-list + trace + </a:t>
              </a:r>
              <a:r>
                <a:rPr lang="en" sz="1500">
                  <a:solidFill>
                    <a:srgbClr val="1D86CD"/>
                  </a:solidFill>
                  <a:latin typeface="Verdana"/>
                  <a:ea typeface="Verdana"/>
                  <a:cs typeface="Verdana"/>
                  <a:sym typeface="Verdana"/>
                </a:rPr>
                <a:t>sweep-to-free</a:t>
              </a:r>
              <a:endParaRPr sz="1500">
                <a:solidFill>
                  <a:schemeClr val="lt1"/>
                </a:solidFill>
                <a:latin typeface="Verdana"/>
                <a:ea typeface="Verdana"/>
                <a:cs typeface="Verdana"/>
                <a:sym typeface="Verdana"/>
              </a:endParaRPr>
            </a:p>
          </p:txBody>
        </p:sp>
        <p:sp>
          <p:nvSpPr>
            <p:cNvPr id="613" name="Google Shape;613;p37"/>
            <p:cNvSpPr txBox="1"/>
            <p:nvPr/>
          </p:nvSpPr>
          <p:spPr>
            <a:xfrm>
              <a:off x="382753" y="2840516"/>
              <a:ext cx="5471950" cy="768240"/>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chemeClr val="accent2"/>
                  </a:solidFill>
                  <a:latin typeface="Verdana"/>
                  <a:ea typeface="Verdana"/>
                  <a:cs typeface="Verdana"/>
                  <a:sym typeface="Verdana"/>
                </a:rPr>
                <a:t>Mark-Compact</a:t>
              </a:r>
              <a:endParaRPr sz="1100"/>
            </a:p>
            <a:p>
              <a:pPr indent="0" lvl="0" marL="0" marR="0" rtl="0" algn="ctr">
                <a:spcBef>
                  <a:spcPts val="0"/>
                </a:spcBef>
                <a:spcAft>
                  <a:spcPts val="0"/>
                </a:spcAft>
                <a:buNone/>
              </a:pPr>
              <a:r>
                <a:rPr lang="en" sz="1500">
                  <a:solidFill>
                    <a:schemeClr val="lt1"/>
                  </a:solidFill>
                  <a:latin typeface="Verdana"/>
                  <a:ea typeface="Verdana"/>
                  <a:cs typeface="Verdana"/>
                  <a:sym typeface="Verdana"/>
                </a:rPr>
                <a:t>Bump allocation + trace + </a:t>
              </a:r>
              <a:r>
                <a:rPr lang="en" sz="1500">
                  <a:solidFill>
                    <a:srgbClr val="732E9A"/>
                  </a:solidFill>
                  <a:latin typeface="Verdana"/>
                  <a:ea typeface="Verdana"/>
                  <a:cs typeface="Verdana"/>
                  <a:sym typeface="Verdana"/>
                </a:rPr>
                <a:t>compact</a:t>
              </a:r>
              <a:endParaRPr sz="1100"/>
            </a:p>
          </p:txBody>
        </p:sp>
        <p:sp>
          <p:nvSpPr>
            <p:cNvPr id="614" name="Google Shape;614;p37"/>
            <p:cNvSpPr txBox="1"/>
            <p:nvPr/>
          </p:nvSpPr>
          <p:spPr>
            <a:xfrm>
              <a:off x="382753" y="3829386"/>
              <a:ext cx="5471950" cy="768240"/>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rgbClr val="B50B1B"/>
                  </a:solidFill>
                  <a:latin typeface="Verdana"/>
                  <a:ea typeface="Verdana"/>
                  <a:cs typeface="Verdana"/>
                  <a:sym typeface="Verdana"/>
                </a:rPr>
                <a:t>Semi-Space</a:t>
              </a:r>
              <a:endParaRPr sz="1100"/>
            </a:p>
            <a:p>
              <a:pPr indent="0" lvl="0" marL="0" marR="0" rtl="0" algn="ctr">
                <a:spcBef>
                  <a:spcPts val="0"/>
                </a:spcBef>
                <a:spcAft>
                  <a:spcPts val="0"/>
                </a:spcAft>
                <a:buNone/>
              </a:pPr>
              <a:r>
                <a:rPr lang="en" sz="1500">
                  <a:solidFill>
                    <a:schemeClr val="lt1"/>
                  </a:solidFill>
                  <a:latin typeface="Verdana"/>
                  <a:ea typeface="Verdana"/>
                  <a:cs typeface="Verdana"/>
                  <a:sym typeface="Verdana"/>
                </a:rPr>
                <a:t>Bump allocation + trace + </a:t>
              </a:r>
              <a:r>
                <a:rPr lang="en" sz="1500">
                  <a:solidFill>
                    <a:srgbClr val="B50B1B"/>
                  </a:solidFill>
                  <a:latin typeface="Verdana"/>
                  <a:ea typeface="Verdana"/>
                  <a:cs typeface="Verdana"/>
                  <a:sym typeface="Verdana"/>
                </a:rPr>
                <a:t>evacuate</a:t>
              </a:r>
              <a:endParaRPr sz="1100"/>
            </a:p>
          </p:txBody>
        </p:sp>
        <p:sp>
          <p:nvSpPr>
            <p:cNvPr id="615" name="Google Shape;615;p37"/>
            <p:cNvSpPr/>
            <p:nvPr/>
          </p:nvSpPr>
          <p:spPr>
            <a:xfrm>
              <a:off x="344654" y="1821487"/>
              <a:ext cx="5598946" cy="2855502"/>
            </a:xfrm>
            <a:prstGeom prst="rect">
              <a:avLst/>
            </a:prstGeom>
            <a:solidFill>
              <a:schemeClr val="dk1">
                <a:alpha val="7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Trebuchet MS"/>
                <a:ea typeface="Trebuchet MS"/>
                <a:cs typeface="Trebuchet MS"/>
                <a:sym typeface="Trebuchet MS"/>
              </a:endParaRPr>
            </a:p>
          </p:txBody>
        </p:sp>
        <p:grpSp>
          <p:nvGrpSpPr>
            <p:cNvPr id="616" name="Google Shape;616;p37"/>
            <p:cNvGrpSpPr/>
            <p:nvPr/>
          </p:nvGrpSpPr>
          <p:grpSpPr>
            <a:xfrm>
              <a:off x="395452" y="4694450"/>
              <a:ext cx="5444964" cy="1477750"/>
              <a:chOff x="382064" y="4694450"/>
              <a:chExt cx="5444964" cy="1477750"/>
            </a:xfrm>
          </p:grpSpPr>
          <p:sp>
            <p:nvSpPr>
              <p:cNvPr id="617" name="Google Shape;617;p37"/>
              <p:cNvSpPr txBox="1"/>
              <p:nvPr/>
            </p:nvSpPr>
            <p:spPr>
              <a:xfrm>
                <a:off x="382064" y="4694450"/>
                <a:ext cx="5444964" cy="1477750"/>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rgbClr val="55992B"/>
                    </a:solidFill>
                    <a:latin typeface="Verdana"/>
                    <a:ea typeface="Verdana"/>
                    <a:cs typeface="Verdana"/>
                    <a:sym typeface="Verdana"/>
                  </a:rPr>
                  <a:t>Mark-Region</a:t>
                </a:r>
                <a:endParaRPr sz="1500">
                  <a:solidFill>
                    <a:srgbClr val="55992B"/>
                  </a:solidFill>
                  <a:latin typeface="Verdana"/>
                  <a:ea typeface="Verdana"/>
                  <a:cs typeface="Verdana"/>
                  <a:sym typeface="Verdana"/>
                </a:endParaRPr>
              </a:p>
              <a:p>
                <a:pPr indent="0" lvl="0" marL="0" marR="0" rtl="0" algn="ctr">
                  <a:spcBef>
                    <a:spcPts val="0"/>
                  </a:spcBef>
                  <a:spcAft>
                    <a:spcPts val="0"/>
                  </a:spcAft>
                  <a:buNone/>
                </a:pPr>
                <a:r>
                  <a:rPr lang="en" sz="1500">
                    <a:solidFill>
                      <a:schemeClr val="lt1"/>
                    </a:solidFill>
                    <a:latin typeface="Verdana"/>
                    <a:ea typeface="Verdana"/>
                    <a:cs typeface="Verdana"/>
                    <a:sym typeface="Verdana"/>
                  </a:rPr>
                  <a:t>Bump + trace + </a:t>
                </a:r>
                <a:r>
                  <a:rPr lang="en" sz="1500">
                    <a:solidFill>
                      <a:srgbClr val="55992B"/>
                    </a:solidFill>
                    <a:latin typeface="Verdana"/>
                    <a:ea typeface="Verdana"/>
                    <a:cs typeface="Verdana"/>
                    <a:sym typeface="Verdana"/>
                  </a:rPr>
                  <a:t>sweep-to-region</a:t>
                </a:r>
                <a:endParaRPr sz="1100"/>
              </a:p>
              <a:p>
                <a:pPr indent="0" lvl="0" marL="0" marR="0" rtl="0" algn="ctr">
                  <a:spcBef>
                    <a:spcPts val="0"/>
                  </a:spcBef>
                  <a:spcAft>
                    <a:spcPts val="0"/>
                  </a:spcAft>
                  <a:buNone/>
                </a:pPr>
                <a:r>
                  <a:t/>
                </a:r>
                <a:endParaRPr b="1" sz="1500">
                  <a:solidFill>
                    <a:srgbClr val="1D86CD"/>
                  </a:solidFill>
                  <a:latin typeface="Verdana"/>
                  <a:ea typeface="Verdana"/>
                  <a:cs typeface="Verdana"/>
                  <a:sym typeface="Verdana"/>
                </a:endParaRPr>
              </a:p>
              <a:p>
                <a:pPr indent="0" lvl="0" marL="0" marR="0" rtl="0" algn="ctr">
                  <a:spcBef>
                    <a:spcPts val="0"/>
                  </a:spcBef>
                  <a:spcAft>
                    <a:spcPts val="0"/>
                  </a:spcAft>
                  <a:buNone/>
                </a:pPr>
                <a:r>
                  <a:t/>
                </a:r>
                <a:endParaRPr b="1" sz="800">
                  <a:solidFill>
                    <a:srgbClr val="1D86CD"/>
                  </a:solidFill>
                  <a:latin typeface="Verdana"/>
                  <a:ea typeface="Verdana"/>
                  <a:cs typeface="Verdana"/>
                  <a:sym typeface="Verdana"/>
                </a:endParaRPr>
              </a:p>
              <a:p>
                <a:pPr indent="0" lvl="0" marL="0" marR="0" rtl="0" algn="ctr">
                  <a:spcBef>
                    <a:spcPts val="0"/>
                  </a:spcBef>
                  <a:spcAft>
                    <a:spcPts val="0"/>
                  </a:spcAft>
                  <a:buNone/>
                </a:pPr>
                <a:r>
                  <a:t/>
                </a:r>
                <a:endParaRPr b="1" sz="1200">
                  <a:solidFill>
                    <a:schemeClr val="lt1"/>
                  </a:solidFill>
                  <a:latin typeface="Verdana"/>
                  <a:ea typeface="Verdana"/>
                  <a:cs typeface="Verdana"/>
                  <a:sym typeface="Verdana"/>
                </a:endParaRPr>
              </a:p>
            </p:txBody>
          </p:sp>
          <p:grpSp>
            <p:nvGrpSpPr>
              <p:cNvPr id="618" name="Google Shape;618;p37"/>
              <p:cNvGrpSpPr/>
              <p:nvPr/>
            </p:nvGrpSpPr>
            <p:grpSpPr>
              <a:xfrm>
                <a:off x="436037" y="5240472"/>
                <a:ext cx="5319554" cy="852365"/>
                <a:chOff x="381437" y="5257383"/>
                <a:chExt cx="5319554" cy="852365"/>
              </a:xfrm>
            </p:grpSpPr>
            <p:sp>
              <p:nvSpPr>
                <p:cNvPr id="619" name="Google Shape;619;p37"/>
                <p:cNvSpPr/>
                <p:nvPr/>
              </p:nvSpPr>
              <p:spPr>
                <a:xfrm>
                  <a:off x="381437" y="5535155"/>
                  <a:ext cx="2506588" cy="573006"/>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620" name="Google Shape;620;p37"/>
                <p:cNvSpPr/>
                <p:nvPr/>
              </p:nvSpPr>
              <p:spPr>
                <a:xfrm>
                  <a:off x="422711" y="5611344"/>
                  <a:ext cx="720704" cy="36031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21" name="Google Shape;621;p37"/>
                <p:cNvSpPr/>
                <p:nvPr/>
              </p:nvSpPr>
              <p:spPr>
                <a:xfrm>
                  <a:off x="1676799" y="5611344"/>
                  <a:ext cx="179382" cy="36031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22" name="Google Shape;622;p37"/>
                <p:cNvSpPr/>
                <p:nvPr/>
              </p:nvSpPr>
              <p:spPr>
                <a:xfrm>
                  <a:off x="1219612" y="5611344"/>
                  <a:ext cx="360351" cy="36031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nvGrpSpPr>
                <p:cNvPr id="623" name="Google Shape;623;p37"/>
                <p:cNvGrpSpPr/>
                <p:nvPr/>
              </p:nvGrpSpPr>
              <p:grpSpPr>
                <a:xfrm>
                  <a:off x="3200753" y="5530394"/>
                  <a:ext cx="2500238" cy="579354"/>
                  <a:chOff x="-2975362" y="2106653"/>
                  <a:chExt cx="2500238" cy="579354"/>
                </a:xfrm>
              </p:grpSpPr>
              <p:sp>
                <p:nvSpPr>
                  <p:cNvPr id="624" name="Google Shape;624;p37"/>
                  <p:cNvSpPr/>
                  <p:nvPr/>
                </p:nvSpPr>
                <p:spPr>
                  <a:xfrm>
                    <a:off x="-2975362" y="2106653"/>
                    <a:ext cx="2500238" cy="579354"/>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625" name="Google Shape;625;p37"/>
                  <p:cNvSpPr/>
                  <p:nvPr/>
                </p:nvSpPr>
                <p:spPr>
                  <a:xfrm>
                    <a:off x="-938660" y="2181254"/>
                    <a:ext cx="179383" cy="368247"/>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26" name="Google Shape;626;p37"/>
                  <p:cNvSpPr/>
                  <p:nvPr/>
                </p:nvSpPr>
                <p:spPr>
                  <a:xfrm>
                    <a:off x="-2934088" y="2181254"/>
                    <a:ext cx="720704" cy="368247"/>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27" name="Google Shape;627;p37"/>
                  <p:cNvSpPr/>
                  <p:nvPr/>
                </p:nvSpPr>
                <p:spPr>
                  <a:xfrm>
                    <a:off x="-698954" y="2181254"/>
                    <a:ext cx="180970" cy="368247"/>
                  </a:xfrm>
                  <a:prstGeom prst="roundRect">
                    <a:avLst>
                      <a:gd fmla="val 16667" name="adj"/>
                    </a:avLst>
                  </a:prstGeom>
                  <a:gradFill>
                    <a:gsLst>
                      <a:gs pos="0">
                        <a:srgbClr val="CFCBBE"/>
                      </a:gs>
                      <a:gs pos="88000">
                        <a:srgbClr val="A09875"/>
                      </a:gs>
                      <a:gs pos="100000">
                        <a:srgbClr val="A09875"/>
                      </a:gs>
                    </a:gsLst>
                    <a:lin ang="5400000" scaled="0"/>
                  </a:gradFill>
                  <a:ln cap="flat" cmpd="sng" w="254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28" name="Google Shape;628;p37"/>
                  <p:cNvSpPr/>
                  <p:nvPr/>
                </p:nvSpPr>
                <p:spPr>
                  <a:xfrm>
                    <a:off x="-1440295" y="2181254"/>
                    <a:ext cx="449250" cy="368247"/>
                  </a:xfrm>
                  <a:prstGeom prst="roundRect">
                    <a:avLst>
                      <a:gd fmla="val 16667" name="adj"/>
                    </a:avLst>
                  </a:prstGeom>
                  <a:gradFill>
                    <a:gsLst>
                      <a:gs pos="0">
                        <a:srgbClr val="CFCBBE"/>
                      </a:gs>
                      <a:gs pos="88000">
                        <a:srgbClr val="A09875"/>
                      </a:gs>
                      <a:gs pos="100000">
                        <a:srgbClr val="A09875"/>
                      </a:gs>
                    </a:gsLst>
                    <a:lin ang="5400000" scaled="0"/>
                  </a:gradFill>
                  <a:ln cap="flat" cmpd="sng" w="254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29" name="Google Shape;629;p37"/>
                  <p:cNvSpPr/>
                  <p:nvPr/>
                </p:nvSpPr>
                <p:spPr>
                  <a:xfrm>
                    <a:off x="-1680000" y="2181254"/>
                    <a:ext cx="179382" cy="368247"/>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30" name="Google Shape;630;p37"/>
                  <p:cNvSpPr/>
                  <p:nvPr/>
                </p:nvSpPr>
                <p:spPr>
                  <a:xfrm>
                    <a:off x="-2137187" y="2181254"/>
                    <a:ext cx="358764" cy="368247"/>
                  </a:xfrm>
                  <a:prstGeom prst="roundRect">
                    <a:avLst>
                      <a:gd fmla="val 16667" name="adj"/>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sp>
              <p:nvSpPr>
                <p:cNvPr id="631" name="Google Shape;631;p37"/>
                <p:cNvSpPr/>
                <p:nvPr/>
              </p:nvSpPr>
              <p:spPr>
                <a:xfrm rot="-5400000">
                  <a:off x="5547805" y="5256586"/>
                  <a:ext cx="46030" cy="47624"/>
                </a:xfrm>
                <a:prstGeom prst="ellipse">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632" name="Google Shape;632;p37"/>
                <p:cNvCxnSpPr>
                  <a:stCxn id="631" idx="6"/>
                </p:cNvCxnSpPr>
                <p:nvPr/>
              </p:nvCxnSpPr>
              <p:spPr>
                <a:xfrm>
                  <a:off x="5570820" y="5257383"/>
                  <a:ext cx="0" cy="327300"/>
                </a:xfrm>
                <a:prstGeom prst="straightConnector1">
                  <a:avLst/>
                </a:prstGeom>
                <a:noFill/>
                <a:ln cap="flat" cmpd="sng" w="25400">
                  <a:solidFill>
                    <a:srgbClr val="55992B"/>
                  </a:solidFill>
                  <a:prstDash val="solid"/>
                  <a:round/>
                  <a:headEnd len="med" w="med" type="none"/>
                  <a:tailEnd len="med" w="med" type="stealth"/>
                </a:ln>
                <a:effectLst>
                  <a:outerShdw blurRad="40000" rotWithShape="0" dir="5400000" dist="20000">
                    <a:srgbClr val="808080">
                      <a:alpha val="37647"/>
                    </a:srgbClr>
                  </a:outerShdw>
                </a:effectLst>
              </p:spPr>
            </p:cxnSp>
            <p:sp>
              <p:nvSpPr>
                <p:cNvPr id="633" name="Google Shape;633;p37"/>
                <p:cNvSpPr/>
                <p:nvPr/>
              </p:nvSpPr>
              <p:spPr>
                <a:xfrm>
                  <a:off x="5477161" y="5611344"/>
                  <a:ext cx="180970" cy="36031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34" name="Google Shape;634;p37"/>
                <p:cNvSpPr/>
                <p:nvPr/>
              </p:nvSpPr>
              <p:spPr>
                <a:xfrm>
                  <a:off x="4727883" y="5611344"/>
                  <a:ext cx="449249" cy="360311"/>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35" name="Google Shape;635;p37"/>
                <p:cNvSpPr/>
                <p:nvPr/>
              </p:nvSpPr>
              <p:spPr>
                <a:xfrm>
                  <a:off x="4767569" y="5651027"/>
                  <a:ext cx="76198" cy="76189"/>
                </a:xfrm>
                <a:prstGeom prst="ellipse">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636" name="Google Shape;636;p37"/>
                <p:cNvSpPr/>
                <p:nvPr/>
              </p:nvSpPr>
              <p:spPr>
                <a:xfrm>
                  <a:off x="5513672" y="5651027"/>
                  <a:ext cx="76198" cy="76189"/>
                </a:xfrm>
                <a:prstGeom prst="ellipse">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grpSp>
              <p:nvGrpSpPr>
                <p:cNvPr id="637" name="Google Shape;637;p37"/>
                <p:cNvGrpSpPr/>
                <p:nvPr/>
              </p:nvGrpSpPr>
              <p:grpSpPr>
                <a:xfrm>
                  <a:off x="3242027" y="5608170"/>
                  <a:ext cx="2174811" cy="368247"/>
                  <a:chOff x="3471061" y="3471394"/>
                  <a:chExt cx="2174811" cy="368247"/>
                </a:xfrm>
              </p:grpSpPr>
              <p:sp>
                <p:nvSpPr>
                  <p:cNvPr id="638" name="Google Shape;638;p37"/>
                  <p:cNvSpPr/>
                  <p:nvPr/>
                </p:nvSpPr>
                <p:spPr>
                  <a:xfrm>
                    <a:off x="5466489" y="3471394"/>
                    <a:ext cx="179383" cy="368247"/>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39" name="Google Shape;639;p37"/>
                  <p:cNvSpPr/>
                  <p:nvPr/>
                </p:nvSpPr>
                <p:spPr>
                  <a:xfrm>
                    <a:off x="3471061" y="3471394"/>
                    <a:ext cx="719116" cy="368247"/>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40" name="Google Shape;640;p37"/>
                  <p:cNvSpPr/>
                  <p:nvPr/>
                </p:nvSpPr>
                <p:spPr>
                  <a:xfrm>
                    <a:off x="4715624" y="3471394"/>
                    <a:ext cx="180970" cy="368247"/>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41" name="Google Shape;641;p37"/>
                  <p:cNvSpPr/>
                  <p:nvPr/>
                </p:nvSpPr>
                <p:spPr>
                  <a:xfrm>
                    <a:off x="4266374" y="3471394"/>
                    <a:ext cx="352415" cy="368247"/>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rgbClr val="C3291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sp>
              <p:nvSpPr>
                <p:cNvPr id="642" name="Google Shape;642;p37"/>
                <p:cNvSpPr/>
                <p:nvPr/>
              </p:nvSpPr>
              <p:spPr>
                <a:xfrm>
                  <a:off x="5542246" y="5843086"/>
                  <a:ext cx="46037" cy="47618"/>
                </a:xfrm>
                <a:prstGeom prst="ellipse">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cxnSp>
              <p:nvCxnSpPr>
                <p:cNvPr id="643" name="Google Shape;643;p37"/>
                <p:cNvCxnSpPr/>
                <p:nvPr/>
              </p:nvCxnSpPr>
              <p:spPr>
                <a:xfrm rot="10800000">
                  <a:off x="5208881" y="5868483"/>
                  <a:ext cx="382577" cy="0"/>
                </a:xfrm>
                <a:prstGeom prst="straightConnector1">
                  <a:avLst/>
                </a:prstGeom>
                <a:noFill/>
                <a:ln cap="flat" cmpd="sng" w="25400">
                  <a:solidFill>
                    <a:srgbClr val="55992B"/>
                  </a:solidFill>
                  <a:prstDash val="solid"/>
                  <a:round/>
                  <a:headEnd len="med" w="med" type="none"/>
                  <a:tailEnd len="med" w="med" type="stealth"/>
                </a:ln>
                <a:effectLst>
                  <a:outerShdw blurRad="40000" rotWithShape="0" dir="5400000" dist="20000">
                    <a:srgbClr val="808080">
                      <a:alpha val="37647"/>
                    </a:srgbClr>
                  </a:outerShdw>
                </a:effectLst>
              </p:spPr>
            </p:cxn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500"/>
                                        <p:tgtEl>
                                          <p:spTgt spid="599"/>
                                        </p:tgtEl>
                                      </p:cBhvr>
                                    </p:animEffect>
                                  </p:childTnLst>
                                </p:cTn>
                              </p:par>
                              <p:par>
                                <p:cTn fill="hold" nodeType="with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8"/>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2700"/>
              <a:buFont typeface="Trebuchet MS"/>
              <a:buNone/>
            </a:pPr>
            <a:r>
              <a:rPr b="0" i="0" lang="en" sz="2400" u="none" cap="none" strike="noStrike">
                <a:solidFill>
                  <a:schemeClr val="accent1"/>
                </a:solidFill>
                <a:latin typeface="Trebuchet MS"/>
                <a:ea typeface="Trebuchet MS"/>
                <a:cs typeface="Trebuchet MS"/>
                <a:sym typeface="Trebuchet MS"/>
              </a:rPr>
              <a:t>Naïve Mark-Region</a:t>
            </a:r>
            <a:endParaRPr sz="2400"/>
          </a:p>
        </p:txBody>
      </p:sp>
      <p:sp>
        <p:nvSpPr>
          <p:cNvPr id="649" name="Google Shape;649;p38"/>
          <p:cNvSpPr txBox="1"/>
          <p:nvPr>
            <p:ph idx="12" type="sldNum"/>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fld id="{00000000-1234-1234-1234-123412341234}" type="slidenum">
              <a:rPr lang="en" sz="900">
                <a:solidFill>
                  <a:srgbClr val="000000"/>
                </a:solidFill>
                <a:latin typeface="Verdana"/>
                <a:ea typeface="Verdana"/>
                <a:cs typeface="Verdana"/>
                <a:sym typeface="Verdana"/>
              </a:rPr>
              <a:t>‹#›</a:t>
            </a:fld>
            <a:endParaRPr sz="900">
              <a:solidFill>
                <a:srgbClr val="000000"/>
              </a:solidFill>
              <a:latin typeface="Verdana"/>
              <a:ea typeface="Verdana"/>
              <a:cs typeface="Verdana"/>
              <a:sym typeface="Verdana"/>
            </a:endParaRPr>
          </a:p>
        </p:txBody>
      </p:sp>
      <p:sp>
        <p:nvSpPr>
          <p:cNvPr id="650" name="Google Shape;650;p38"/>
          <p:cNvSpPr/>
          <p:nvPr/>
        </p:nvSpPr>
        <p:spPr>
          <a:xfrm>
            <a:off x="1179722" y="1123750"/>
            <a:ext cx="6678102" cy="3518034"/>
          </a:xfrm>
          <a:prstGeom prst="rect">
            <a:avLst/>
          </a:prstGeom>
          <a:solidFill>
            <a:schemeClr val="dk1"/>
          </a:solidFill>
          <a:ln>
            <a:noFill/>
          </a:ln>
          <a:effectLst>
            <a:outerShdw blurRad="50800" sx="102000" rotWithShape="0" dir="5400000" dist="38100" sy="102000">
              <a:srgbClr val="808080">
                <a:alpha val="4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651" name="Google Shape;651;p38"/>
          <p:cNvSpPr/>
          <p:nvPr/>
        </p:nvSpPr>
        <p:spPr>
          <a:xfrm>
            <a:off x="1600201" y="1433513"/>
            <a:ext cx="1484710" cy="429816"/>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652" name="Google Shape;652;p38"/>
          <p:cNvSpPr/>
          <p:nvPr/>
        </p:nvSpPr>
        <p:spPr>
          <a:xfrm>
            <a:off x="4569620" y="1433513"/>
            <a:ext cx="1484710" cy="429816"/>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653" name="Google Shape;653;p38"/>
          <p:cNvSpPr/>
          <p:nvPr/>
        </p:nvSpPr>
        <p:spPr>
          <a:xfrm>
            <a:off x="3084910" y="1433513"/>
            <a:ext cx="1484709" cy="429816"/>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654" name="Google Shape;654;p38"/>
          <p:cNvSpPr/>
          <p:nvPr/>
        </p:nvSpPr>
        <p:spPr>
          <a:xfrm>
            <a:off x="3774281" y="1787129"/>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655" name="Google Shape;655;p38"/>
          <p:cNvSpPr/>
          <p:nvPr/>
        </p:nvSpPr>
        <p:spPr>
          <a:xfrm>
            <a:off x="6053138" y="1433513"/>
            <a:ext cx="1485900" cy="429816"/>
          </a:xfrm>
          <a:prstGeom prst="roundRect">
            <a:avLst>
              <a:gd fmla="val 16667" name="adj"/>
            </a:avLst>
          </a:prstGeom>
          <a:gradFill>
            <a:gsLst>
              <a:gs pos="0">
                <a:srgbClr val="EBFAE7"/>
              </a:gs>
              <a:gs pos="64999">
                <a:srgbClr val="CDEFC2"/>
              </a:gs>
              <a:gs pos="100000">
                <a:srgbClr val="B7EBA7"/>
              </a:gs>
            </a:gsLst>
            <a:lin ang="5400000" scaled="0"/>
          </a:gradFill>
          <a:ln cap="flat" cmpd="sng" w="9525">
            <a:solidFill>
              <a:srgbClr val="529827"/>
            </a:solidFill>
            <a:prstDash val="solid"/>
            <a:round/>
            <a:headEnd len="sm" w="sm" type="none"/>
            <a:tailEnd len="sm" w="sm" type="none"/>
          </a:ln>
          <a:effectLst>
            <a:outerShdw blurRad="40000" rotWithShape="0" dir="5400000" dist="20000">
              <a:srgbClr val="808080">
                <a:alpha val="3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Verdana"/>
              <a:ea typeface="Verdana"/>
              <a:cs typeface="Verdana"/>
              <a:sym typeface="Verdana"/>
            </a:endParaRPr>
          </a:p>
        </p:txBody>
      </p:sp>
      <p:sp>
        <p:nvSpPr>
          <p:cNvPr id="656" name="Google Shape;656;p38"/>
          <p:cNvSpPr/>
          <p:nvPr/>
        </p:nvSpPr>
        <p:spPr>
          <a:xfrm>
            <a:off x="6743700" y="1787129"/>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657" name="Google Shape;657;p38"/>
          <p:cNvSpPr/>
          <p:nvPr/>
        </p:nvSpPr>
        <p:spPr>
          <a:xfrm>
            <a:off x="1626394" y="1491854"/>
            <a:ext cx="338138"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58" name="Google Shape;658;p38"/>
          <p:cNvSpPr/>
          <p:nvPr/>
        </p:nvSpPr>
        <p:spPr>
          <a:xfrm>
            <a:off x="2007394" y="1491854"/>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59" name="Google Shape;659;p38"/>
          <p:cNvSpPr/>
          <p:nvPr/>
        </p:nvSpPr>
        <p:spPr>
          <a:xfrm>
            <a:off x="2497931" y="1491854"/>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60" name="Google Shape;660;p38"/>
          <p:cNvSpPr/>
          <p:nvPr/>
        </p:nvSpPr>
        <p:spPr>
          <a:xfrm>
            <a:off x="2184797" y="1491854"/>
            <a:ext cx="270272"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61" name="Google Shape;661;p38"/>
          <p:cNvSpPr/>
          <p:nvPr/>
        </p:nvSpPr>
        <p:spPr>
          <a:xfrm>
            <a:off x="2921794" y="1491854"/>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62" name="Google Shape;662;p38"/>
          <p:cNvSpPr/>
          <p:nvPr/>
        </p:nvSpPr>
        <p:spPr>
          <a:xfrm>
            <a:off x="3286125" y="1491854"/>
            <a:ext cx="539354"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63" name="Google Shape;663;p38"/>
          <p:cNvSpPr/>
          <p:nvPr/>
        </p:nvSpPr>
        <p:spPr>
          <a:xfrm>
            <a:off x="4170761" y="1491854"/>
            <a:ext cx="134540"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64" name="Google Shape;664;p38"/>
          <p:cNvSpPr/>
          <p:nvPr/>
        </p:nvSpPr>
        <p:spPr>
          <a:xfrm>
            <a:off x="3863578" y="1491854"/>
            <a:ext cx="270272"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65" name="Google Shape;665;p38"/>
          <p:cNvSpPr/>
          <p:nvPr/>
        </p:nvSpPr>
        <p:spPr>
          <a:xfrm>
            <a:off x="4343400" y="1491854"/>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66" name="Google Shape;666;p38"/>
          <p:cNvSpPr/>
          <p:nvPr/>
        </p:nvSpPr>
        <p:spPr>
          <a:xfrm>
            <a:off x="3113486" y="1491854"/>
            <a:ext cx="134540"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67" name="Google Shape;667;p38"/>
          <p:cNvSpPr/>
          <p:nvPr/>
        </p:nvSpPr>
        <p:spPr>
          <a:xfrm>
            <a:off x="5031582" y="1491854"/>
            <a:ext cx="13573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68" name="Google Shape;668;p38"/>
          <p:cNvSpPr/>
          <p:nvPr/>
        </p:nvSpPr>
        <p:spPr>
          <a:xfrm>
            <a:off x="4604148" y="1491854"/>
            <a:ext cx="202406"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69" name="Google Shape;669;p38"/>
          <p:cNvSpPr/>
          <p:nvPr/>
        </p:nvSpPr>
        <p:spPr>
          <a:xfrm>
            <a:off x="5641181" y="1491854"/>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70" name="Google Shape;670;p38"/>
          <p:cNvSpPr/>
          <p:nvPr/>
        </p:nvSpPr>
        <p:spPr>
          <a:xfrm>
            <a:off x="5392341" y="1491854"/>
            <a:ext cx="203596"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71" name="Google Shape;671;p38"/>
          <p:cNvSpPr/>
          <p:nvPr/>
        </p:nvSpPr>
        <p:spPr>
          <a:xfrm>
            <a:off x="4851798" y="1491854"/>
            <a:ext cx="134540"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72" name="Google Shape;672;p38"/>
          <p:cNvSpPr/>
          <p:nvPr/>
        </p:nvSpPr>
        <p:spPr>
          <a:xfrm>
            <a:off x="5212556" y="1491854"/>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73" name="Google Shape;673;p38"/>
          <p:cNvSpPr/>
          <p:nvPr/>
        </p:nvSpPr>
        <p:spPr>
          <a:xfrm>
            <a:off x="5820967" y="1491854"/>
            <a:ext cx="202406"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74" name="Google Shape;674;p38"/>
          <p:cNvSpPr/>
          <p:nvPr/>
        </p:nvSpPr>
        <p:spPr>
          <a:xfrm>
            <a:off x="6396038" y="1491854"/>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75" name="Google Shape;675;p38"/>
          <p:cNvSpPr/>
          <p:nvPr/>
        </p:nvSpPr>
        <p:spPr>
          <a:xfrm>
            <a:off x="6942536" y="1491854"/>
            <a:ext cx="13573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76" name="Google Shape;676;p38"/>
          <p:cNvSpPr/>
          <p:nvPr/>
        </p:nvSpPr>
        <p:spPr>
          <a:xfrm>
            <a:off x="7115175" y="1491854"/>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77" name="Google Shape;677;p38"/>
          <p:cNvSpPr/>
          <p:nvPr/>
        </p:nvSpPr>
        <p:spPr>
          <a:xfrm>
            <a:off x="6087666" y="1491854"/>
            <a:ext cx="270272"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78" name="Google Shape;678;p38"/>
          <p:cNvSpPr/>
          <p:nvPr/>
        </p:nvSpPr>
        <p:spPr>
          <a:xfrm>
            <a:off x="6567488" y="1491854"/>
            <a:ext cx="338138"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79" name="Google Shape;679;p38"/>
          <p:cNvSpPr/>
          <p:nvPr/>
        </p:nvSpPr>
        <p:spPr>
          <a:xfrm>
            <a:off x="7287817" y="1491854"/>
            <a:ext cx="202406"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80" name="Google Shape;680;p38"/>
          <p:cNvSpPr/>
          <p:nvPr/>
        </p:nvSpPr>
        <p:spPr>
          <a:xfrm>
            <a:off x="2676526" y="1491854"/>
            <a:ext cx="202406"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81" name="Google Shape;681;p38"/>
          <p:cNvSpPr txBox="1"/>
          <p:nvPr>
            <p:ph idx="1" type="body"/>
          </p:nvPr>
        </p:nvSpPr>
        <p:spPr>
          <a:xfrm>
            <a:off x="1722836" y="2033588"/>
            <a:ext cx="5649515" cy="2228850"/>
          </a:xfrm>
          <a:prstGeom prst="rect">
            <a:avLst/>
          </a:prstGeom>
          <a:noFill/>
          <a:ln>
            <a:noFill/>
          </a:ln>
        </p:spPr>
        <p:txBody>
          <a:bodyPr anchorCtr="0" anchor="t" bIns="34275" lIns="68575" spcFirstLastPara="1" rIns="68575" wrap="square" tIns="34275">
            <a:noAutofit/>
          </a:bodyPr>
          <a:lstStyle/>
          <a:p>
            <a:pPr indent="-260350" lvl="0" marL="254000" marR="0" rtl="0" algn="l">
              <a:spcBef>
                <a:spcPts val="0"/>
              </a:spcBef>
              <a:spcAft>
                <a:spcPts val="0"/>
              </a:spcAft>
              <a:buClr>
                <a:schemeClr val="accent1"/>
              </a:buClr>
              <a:buSzPts val="1100"/>
              <a:buFont typeface="Noto Sans Symbols"/>
              <a:buChar char="▶"/>
            </a:pPr>
            <a:r>
              <a:rPr b="0" i="0" lang="en" sz="1400" u="none" cap="none" strike="noStrike">
                <a:solidFill>
                  <a:srgbClr val="FEFEFE"/>
                </a:solidFill>
                <a:latin typeface="Trebuchet MS"/>
                <a:ea typeface="Trebuchet MS"/>
                <a:cs typeface="Trebuchet MS"/>
                <a:sym typeface="Trebuchet MS"/>
              </a:rPr>
              <a:t>Contiguous allocation into regions</a:t>
            </a:r>
            <a:endParaRPr sz="1100"/>
          </a:p>
          <a:p>
            <a:pPr indent="-222250" lvl="1" marL="558800" marR="0" rtl="0" algn="l">
              <a:spcBef>
                <a:spcPts val="800"/>
              </a:spcBef>
              <a:spcAft>
                <a:spcPts val="0"/>
              </a:spcAft>
              <a:buClr>
                <a:srgbClr val="008000"/>
              </a:buClr>
              <a:buSzPts val="1100"/>
              <a:buFont typeface="Noto Sans Symbols"/>
              <a:buChar char="✓"/>
            </a:pPr>
            <a:r>
              <a:rPr b="0" i="0" lang="en" sz="1400" u="none" cap="none" strike="noStrike">
                <a:solidFill>
                  <a:srgbClr val="FEFEFE"/>
                </a:solidFill>
                <a:latin typeface="Trebuchet MS"/>
                <a:ea typeface="Trebuchet MS"/>
                <a:cs typeface="Trebuchet MS"/>
                <a:sym typeface="Trebuchet MS"/>
              </a:rPr>
              <a:t>Excellent locality</a:t>
            </a:r>
            <a:endParaRPr sz="1100"/>
          </a:p>
          <a:p>
            <a:pPr indent="-222250" lvl="1" marL="558800" marR="0" rtl="0" algn="l">
              <a:spcBef>
                <a:spcPts val="800"/>
              </a:spcBef>
              <a:spcAft>
                <a:spcPts val="0"/>
              </a:spcAft>
              <a:buClr>
                <a:schemeClr val="accent1"/>
              </a:buClr>
              <a:buSzPts val="1100"/>
              <a:buFont typeface="Noto Sans Symbols"/>
              <a:buChar char="▶"/>
            </a:pPr>
            <a:r>
              <a:rPr b="0" i="0" lang="en" sz="1400" u="none" cap="none" strike="noStrike">
                <a:solidFill>
                  <a:srgbClr val="FEFEFE"/>
                </a:solidFill>
                <a:latin typeface="Trebuchet MS"/>
                <a:ea typeface="Trebuchet MS"/>
                <a:cs typeface="Trebuchet MS"/>
                <a:sym typeface="Trebuchet MS"/>
              </a:rPr>
              <a:t>For simplicity, objects cannot span regions</a:t>
            </a:r>
            <a:endParaRPr sz="1100"/>
          </a:p>
          <a:p>
            <a:pPr indent="-260350" lvl="0" marL="254000" marR="0" rtl="0" algn="l">
              <a:spcBef>
                <a:spcPts val="800"/>
              </a:spcBef>
              <a:spcAft>
                <a:spcPts val="0"/>
              </a:spcAft>
              <a:buClr>
                <a:schemeClr val="accent1"/>
              </a:buClr>
              <a:buSzPts val="1100"/>
              <a:buFont typeface="Noto Sans Symbols"/>
              <a:buChar char="▶"/>
            </a:pPr>
            <a:r>
              <a:rPr b="0" i="0" lang="en" sz="1400" u="none" cap="none" strike="noStrike">
                <a:solidFill>
                  <a:srgbClr val="FEFEFE"/>
                </a:solidFill>
                <a:latin typeface="Trebuchet MS"/>
                <a:ea typeface="Trebuchet MS"/>
                <a:cs typeface="Trebuchet MS"/>
                <a:sym typeface="Trebuchet MS"/>
              </a:rPr>
              <a:t>Simple mark phase (like mark-sweep)</a:t>
            </a:r>
            <a:endParaRPr sz="1100"/>
          </a:p>
          <a:p>
            <a:pPr indent="-222250" lvl="1" marL="558800" marR="0" rtl="0" algn="l">
              <a:spcBef>
                <a:spcPts val="800"/>
              </a:spcBef>
              <a:spcAft>
                <a:spcPts val="0"/>
              </a:spcAft>
              <a:buClr>
                <a:schemeClr val="accent1"/>
              </a:buClr>
              <a:buSzPts val="1100"/>
              <a:buFont typeface="Noto Sans Symbols"/>
              <a:buChar char="▶"/>
            </a:pPr>
            <a:r>
              <a:rPr b="0" i="0" lang="en" sz="1400" u="none" cap="none" strike="noStrike">
                <a:solidFill>
                  <a:srgbClr val="FEFEFE"/>
                </a:solidFill>
                <a:latin typeface="Trebuchet MS"/>
                <a:ea typeface="Trebuchet MS"/>
                <a:cs typeface="Trebuchet MS"/>
                <a:sym typeface="Trebuchet MS"/>
              </a:rPr>
              <a:t>Mark objects and their containing region</a:t>
            </a:r>
            <a:endParaRPr sz="1100"/>
          </a:p>
          <a:p>
            <a:pPr indent="-260350" lvl="0" marL="254000" marR="0" rtl="0" algn="l">
              <a:spcBef>
                <a:spcPts val="800"/>
              </a:spcBef>
              <a:spcAft>
                <a:spcPts val="0"/>
              </a:spcAft>
              <a:buClr>
                <a:schemeClr val="accent1"/>
              </a:buClr>
              <a:buSzPts val="1100"/>
              <a:buFont typeface="Noto Sans Symbols"/>
              <a:buChar char="▶"/>
            </a:pPr>
            <a:r>
              <a:rPr b="0" i="0" lang="en" sz="1400" u="none" cap="none" strike="noStrike">
                <a:solidFill>
                  <a:srgbClr val="FEFEFE"/>
                </a:solidFill>
                <a:latin typeface="Trebuchet MS"/>
                <a:ea typeface="Trebuchet MS"/>
                <a:cs typeface="Trebuchet MS"/>
                <a:sym typeface="Trebuchet MS"/>
              </a:rPr>
              <a:t>Unmarked regions can be freed</a:t>
            </a:r>
            <a:endParaRPr sz="1100"/>
          </a:p>
        </p:txBody>
      </p:sp>
      <p:grpSp>
        <p:nvGrpSpPr>
          <p:cNvPr id="682" name="Google Shape;682;p38"/>
          <p:cNvGrpSpPr/>
          <p:nvPr/>
        </p:nvGrpSpPr>
        <p:grpSpPr>
          <a:xfrm>
            <a:off x="3113485" y="1491853"/>
            <a:ext cx="1364456" cy="270271"/>
            <a:chOff x="2668263" y="1295400"/>
            <a:chExt cx="1819518" cy="360000"/>
          </a:xfrm>
        </p:grpSpPr>
        <p:sp>
          <p:nvSpPr>
            <p:cNvPr id="683" name="Google Shape;683;p38"/>
            <p:cNvSpPr/>
            <p:nvPr/>
          </p:nvSpPr>
          <p:spPr>
            <a:xfrm>
              <a:off x="2898481" y="1295400"/>
              <a:ext cx="71923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84" name="Google Shape;684;p38"/>
            <p:cNvSpPr/>
            <p:nvPr/>
          </p:nvSpPr>
          <p:spPr>
            <a:xfrm>
              <a:off x="4078151" y="1295400"/>
              <a:ext cx="179411"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85" name="Google Shape;685;p38"/>
            <p:cNvSpPr/>
            <p:nvPr/>
          </p:nvSpPr>
          <p:spPr>
            <a:xfrm>
              <a:off x="3668522" y="1295400"/>
              <a:ext cx="35882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86" name="Google Shape;686;p38"/>
            <p:cNvSpPr/>
            <p:nvPr/>
          </p:nvSpPr>
          <p:spPr>
            <a:xfrm>
              <a:off x="4308369" y="1295400"/>
              <a:ext cx="179412"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87" name="Google Shape;687;p38"/>
            <p:cNvSpPr/>
            <p:nvPr/>
          </p:nvSpPr>
          <p:spPr>
            <a:xfrm>
              <a:off x="2668263" y="1295400"/>
              <a:ext cx="179411"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nvGrpSpPr>
          <p:cNvPr id="688" name="Google Shape;688;p38"/>
          <p:cNvGrpSpPr/>
          <p:nvPr/>
        </p:nvGrpSpPr>
        <p:grpSpPr>
          <a:xfrm>
            <a:off x="4604147" y="1491853"/>
            <a:ext cx="1419225" cy="270271"/>
            <a:chOff x="4655538" y="1295400"/>
            <a:chExt cx="1892800" cy="360000"/>
          </a:xfrm>
        </p:grpSpPr>
        <p:sp>
          <p:nvSpPr>
            <p:cNvPr id="689" name="Google Shape;689;p38"/>
            <p:cNvSpPr/>
            <p:nvPr/>
          </p:nvSpPr>
          <p:spPr>
            <a:xfrm>
              <a:off x="5227189" y="1295400"/>
              <a:ext cx="17943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90" name="Google Shape;690;p38"/>
            <p:cNvSpPr/>
            <p:nvPr/>
          </p:nvSpPr>
          <p:spPr>
            <a:xfrm>
              <a:off x="4655538" y="1295400"/>
              <a:ext cx="269946"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91" name="Google Shape;691;p38"/>
            <p:cNvSpPr/>
            <p:nvPr/>
          </p:nvSpPr>
          <p:spPr>
            <a:xfrm>
              <a:off x="6038615" y="1295400"/>
              <a:ext cx="179435"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92" name="Google Shape;692;p38"/>
            <p:cNvSpPr/>
            <p:nvPr/>
          </p:nvSpPr>
          <p:spPr>
            <a:xfrm>
              <a:off x="5706741" y="1295400"/>
              <a:ext cx="269946"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93" name="Google Shape;693;p38"/>
            <p:cNvSpPr/>
            <p:nvPr/>
          </p:nvSpPr>
          <p:spPr>
            <a:xfrm>
              <a:off x="4985825" y="1295400"/>
              <a:ext cx="17943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94" name="Google Shape;694;p38"/>
            <p:cNvSpPr/>
            <p:nvPr/>
          </p:nvSpPr>
          <p:spPr>
            <a:xfrm>
              <a:off x="5466964" y="1295400"/>
              <a:ext cx="179435"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95" name="Google Shape;695;p38"/>
            <p:cNvSpPr/>
            <p:nvPr/>
          </p:nvSpPr>
          <p:spPr>
            <a:xfrm>
              <a:off x="6278392" y="1295400"/>
              <a:ext cx="269946"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nvGrpSpPr>
          <p:cNvPr id="696" name="Google Shape;696;p38"/>
          <p:cNvGrpSpPr/>
          <p:nvPr/>
        </p:nvGrpSpPr>
        <p:grpSpPr>
          <a:xfrm>
            <a:off x="6087666" y="1491853"/>
            <a:ext cx="1402556" cy="270271"/>
            <a:chOff x="6634337" y="1295400"/>
            <a:chExt cx="1869401" cy="360000"/>
          </a:xfrm>
        </p:grpSpPr>
        <p:sp>
          <p:nvSpPr>
            <p:cNvPr id="697" name="Google Shape;697;p38"/>
            <p:cNvSpPr/>
            <p:nvPr/>
          </p:nvSpPr>
          <p:spPr>
            <a:xfrm>
              <a:off x="7043764" y="1295400"/>
              <a:ext cx="180910"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98" name="Google Shape;698;p38"/>
            <p:cNvSpPr/>
            <p:nvPr/>
          </p:nvSpPr>
          <p:spPr>
            <a:xfrm>
              <a:off x="7773751" y="1295400"/>
              <a:ext cx="180910"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699" name="Google Shape;699;p38"/>
            <p:cNvSpPr/>
            <p:nvPr/>
          </p:nvSpPr>
          <p:spPr>
            <a:xfrm>
              <a:off x="8003855" y="1295400"/>
              <a:ext cx="179323"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00" name="Google Shape;700;p38"/>
            <p:cNvSpPr/>
            <p:nvPr/>
          </p:nvSpPr>
          <p:spPr>
            <a:xfrm>
              <a:off x="6634337" y="1295400"/>
              <a:ext cx="360232"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01" name="Google Shape;701;p38"/>
            <p:cNvSpPr/>
            <p:nvPr/>
          </p:nvSpPr>
          <p:spPr>
            <a:xfrm>
              <a:off x="7273868" y="1295400"/>
              <a:ext cx="450688"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02" name="Google Shape;702;p38"/>
            <p:cNvSpPr/>
            <p:nvPr/>
          </p:nvSpPr>
          <p:spPr>
            <a:xfrm>
              <a:off x="8233960" y="1295400"/>
              <a:ext cx="269778"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nvGrpSpPr>
          <p:cNvPr id="703" name="Google Shape;703;p38"/>
          <p:cNvGrpSpPr/>
          <p:nvPr/>
        </p:nvGrpSpPr>
        <p:grpSpPr>
          <a:xfrm>
            <a:off x="1626394" y="1491853"/>
            <a:ext cx="1429941" cy="270271"/>
            <a:chOff x="685800" y="1295400"/>
            <a:chExt cx="1906337" cy="360000"/>
          </a:xfrm>
        </p:grpSpPr>
        <p:sp>
          <p:nvSpPr>
            <p:cNvPr id="704" name="Google Shape;704;p38"/>
            <p:cNvSpPr/>
            <p:nvPr/>
          </p:nvSpPr>
          <p:spPr>
            <a:xfrm>
              <a:off x="685800" y="1295400"/>
              <a:ext cx="450791"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05" name="Google Shape;705;p38"/>
            <p:cNvSpPr/>
            <p:nvPr/>
          </p:nvSpPr>
          <p:spPr>
            <a:xfrm>
              <a:off x="1193733" y="1295400"/>
              <a:ext cx="17936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06" name="Google Shape;706;p38"/>
            <p:cNvSpPr/>
            <p:nvPr/>
          </p:nvSpPr>
          <p:spPr>
            <a:xfrm>
              <a:off x="1847697" y="1295400"/>
              <a:ext cx="17936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07" name="Google Shape;707;p38"/>
            <p:cNvSpPr/>
            <p:nvPr/>
          </p:nvSpPr>
          <p:spPr>
            <a:xfrm>
              <a:off x="1430240" y="1295400"/>
              <a:ext cx="360315"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08" name="Google Shape;708;p38"/>
            <p:cNvSpPr/>
            <p:nvPr/>
          </p:nvSpPr>
          <p:spPr>
            <a:xfrm>
              <a:off x="2412773" y="1295400"/>
              <a:ext cx="179364"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09" name="Google Shape;709;p38"/>
            <p:cNvSpPr/>
            <p:nvPr/>
          </p:nvSpPr>
          <p:spPr>
            <a:xfrm>
              <a:off x="2084204" y="1295400"/>
              <a:ext cx="271426" cy="360000"/>
            </a:xfrm>
            <a:prstGeom prst="roundRect">
              <a:avLst>
                <a:gd fmla="val 16667" name="adj"/>
              </a:avLst>
            </a:prstGeom>
            <a:gradFill>
              <a:gsLst>
                <a:gs pos="0">
                  <a:srgbClr val="E5BBBA"/>
                </a:gs>
                <a:gs pos="88000">
                  <a:srgbClr val="CB625C"/>
                </a:gs>
                <a:gs pos="100000">
                  <a:srgbClr val="CB625C"/>
                </a:gs>
              </a:gsLst>
              <a:lin ang="5400000" scaled="0"/>
            </a:gradFill>
            <a:ln cap="flat" cmpd="sng" w="254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sp>
        <p:nvSpPr>
          <p:cNvPr id="710" name="Google Shape;710;p38"/>
          <p:cNvSpPr/>
          <p:nvPr/>
        </p:nvSpPr>
        <p:spPr>
          <a:xfrm>
            <a:off x="7115175" y="1491854"/>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11" name="Google Shape;711;p38"/>
          <p:cNvSpPr/>
          <p:nvPr/>
        </p:nvSpPr>
        <p:spPr>
          <a:xfrm>
            <a:off x="7135416" y="1514475"/>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712" name="Google Shape;712;p38"/>
          <p:cNvSpPr/>
          <p:nvPr/>
        </p:nvSpPr>
        <p:spPr>
          <a:xfrm>
            <a:off x="6942536" y="1491854"/>
            <a:ext cx="13573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13" name="Google Shape;713;p38"/>
          <p:cNvSpPr/>
          <p:nvPr/>
        </p:nvSpPr>
        <p:spPr>
          <a:xfrm>
            <a:off x="6966347" y="1514475"/>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Verdana"/>
                <a:ea typeface="Verdana"/>
                <a:cs typeface="Verdana"/>
                <a:sym typeface="Verdana"/>
              </a:rPr>
              <a:t>0</a:t>
            </a:r>
            <a:endParaRPr sz="1100"/>
          </a:p>
        </p:txBody>
      </p:sp>
      <p:sp>
        <p:nvSpPr>
          <p:cNvPr id="714" name="Google Shape;714;p38"/>
          <p:cNvSpPr/>
          <p:nvPr/>
        </p:nvSpPr>
        <p:spPr>
          <a:xfrm>
            <a:off x="3113486" y="1491854"/>
            <a:ext cx="134540"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15" name="Google Shape;715;p38"/>
          <p:cNvSpPr/>
          <p:nvPr/>
        </p:nvSpPr>
        <p:spPr>
          <a:xfrm>
            <a:off x="3137297" y="1514475"/>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716" name="Google Shape;716;p38"/>
          <p:cNvSpPr/>
          <p:nvPr/>
        </p:nvSpPr>
        <p:spPr>
          <a:xfrm>
            <a:off x="4343400" y="1491854"/>
            <a:ext cx="134541"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17" name="Google Shape;717;p38"/>
          <p:cNvSpPr/>
          <p:nvPr/>
        </p:nvSpPr>
        <p:spPr>
          <a:xfrm>
            <a:off x="4368403" y="1514475"/>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sp>
        <p:nvSpPr>
          <p:cNvPr id="718" name="Google Shape;718;p38"/>
          <p:cNvSpPr/>
          <p:nvPr/>
        </p:nvSpPr>
        <p:spPr>
          <a:xfrm>
            <a:off x="3286125" y="1491854"/>
            <a:ext cx="539354" cy="270272"/>
          </a:xfrm>
          <a:prstGeom prst="roundRect">
            <a:avLst>
              <a:gd fmla="val 16667" name="adj"/>
            </a:avLst>
          </a:prstGeom>
          <a:solidFill>
            <a:schemeClr val="lt1"/>
          </a:solidFill>
          <a:ln cap="rnd"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19" name="Google Shape;719;p38"/>
          <p:cNvSpPr/>
          <p:nvPr/>
        </p:nvSpPr>
        <p:spPr>
          <a:xfrm>
            <a:off x="3311128" y="1514475"/>
            <a:ext cx="57150" cy="57150"/>
          </a:xfrm>
          <a:prstGeom prst="ellipse">
            <a:avLst/>
          </a:prstGeom>
          <a:gradFill>
            <a:gsLst>
              <a:gs pos="0">
                <a:srgbClr val="B4F0A1"/>
              </a:gs>
              <a:gs pos="100000">
                <a:srgbClr val="51A91A"/>
              </a:gs>
            </a:gsLst>
            <a:lin ang="5400000" scaled="0"/>
          </a:gradFill>
          <a:ln cap="flat" cmpd="sng" w="9525">
            <a:solidFill>
              <a:srgbClr val="529827"/>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Verdana"/>
              <a:ea typeface="Verdana"/>
              <a:cs typeface="Verdana"/>
              <a:sym typeface="Verdana"/>
            </a:endParaRPr>
          </a:p>
        </p:txBody>
      </p:sp>
      <p:grpSp>
        <p:nvGrpSpPr>
          <p:cNvPr id="720" name="Google Shape;720;p38"/>
          <p:cNvGrpSpPr/>
          <p:nvPr/>
        </p:nvGrpSpPr>
        <p:grpSpPr>
          <a:xfrm>
            <a:off x="3863579" y="1491853"/>
            <a:ext cx="3626644" cy="270271"/>
            <a:chOff x="3627083" y="1989138"/>
            <a:chExt cx="4835718" cy="360000"/>
          </a:xfrm>
        </p:grpSpPr>
        <p:grpSp>
          <p:nvGrpSpPr>
            <p:cNvPr id="721" name="Google Shape;721;p38"/>
            <p:cNvGrpSpPr/>
            <p:nvPr/>
          </p:nvGrpSpPr>
          <p:grpSpPr>
            <a:xfrm>
              <a:off x="3627083" y="1989138"/>
              <a:ext cx="590573" cy="360000"/>
              <a:chOff x="3779483" y="2383200"/>
              <a:chExt cx="590573" cy="360000"/>
            </a:xfrm>
          </p:grpSpPr>
          <p:sp>
            <p:nvSpPr>
              <p:cNvPr id="722" name="Google Shape;722;p38"/>
              <p:cNvSpPr/>
              <p:nvPr/>
            </p:nvSpPr>
            <p:spPr>
              <a:xfrm>
                <a:off x="4189074" y="2383200"/>
                <a:ext cx="180982" cy="360000"/>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23" name="Google Shape;723;p38"/>
              <p:cNvSpPr/>
              <p:nvPr/>
            </p:nvSpPr>
            <p:spPr>
              <a:xfrm>
                <a:off x="3779483" y="2383200"/>
                <a:ext cx="360376" cy="360000"/>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nvGrpSpPr>
            <p:cNvPr id="724" name="Google Shape;724;p38"/>
            <p:cNvGrpSpPr/>
            <p:nvPr/>
          </p:nvGrpSpPr>
          <p:grpSpPr>
            <a:xfrm>
              <a:off x="6592651" y="1989138"/>
              <a:ext cx="1870149" cy="360000"/>
              <a:chOff x="6633589" y="1295400"/>
              <a:chExt cx="1870149" cy="360000"/>
            </a:xfrm>
          </p:grpSpPr>
          <p:sp>
            <p:nvSpPr>
              <p:cNvPr id="725" name="Google Shape;725;p38"/>
              <p:cNvSpPr/>
              <p:nvPr/>
            </p:nvSpPr>
            <p:spPr>
              <a:xfrm>
                <a:off x="7043180" y="1295400"/>
                <a:ext cx="180982" cy="360000"/>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26" name="Google Shape;726;p38"/>
              <p:cNvSpPr/>
              <p:nvPr/>
            </p:nvSpPr>
            <p:spPr>
              <a:xfrm>
                <a:off x="6633589" y="1295400"/>
                <a:ext cx="360376" cy="360000"/>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27" name="Google Shape;727;p38"/>
              <p:cNvSpPr/>
              <p:nvPr/>
            </p:nvSpPr>
            <p:spPr>
              <a:xfrm>
                <a:off x="7273376" y="1295400"/>
                <a:ext cx="450868" cy="360000"/>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sp>
            <p:nvSpPr>
              <p:cNvPr id="728" name="Google Shape;728;p38"/>
              <p:cNvSpPr/>
              <p:nvPr/>
            </p:nvSpPr>
            <p:spPr>
              <a:xfrm>
                <a:off x="8233852" y="1295400"/>
                <a:ext cx="269886" cy="360000"/>
              </a:xfrm>
              <a:prstGeom prst="roundRect">
                <a:avLst>
                  <a:gd fmla="val 16667" name="adj"/>
                </a:avLst>
              </a:prstGeom>
              <a:gradFill>
                <a:gsLst>
                  <a:gs pos="0">
                    <a:srgbClr val="E5BBBA"/>
                  </a:gs>
                  <a:gs pos="88000">
                    <a:srgbClr val="CB625C"/>
                  </a:gs>
                  <a:gs pos="100000">
                    <a:srgbClr val="CB625C"/>
                  </a:gs>
                </a:gsLst>
                <a:lin ang="5400000" scaled="0"/>
              </a:gradFill>
              <a:ln cap="rnd" cmpd="sng" w="1270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Trebuchet MS"/>
                  <a:ea typeface="Trebuchet MS"/>
                  <a:cs typeface="Trebuchet MS"/>
                  <a:sym typeface="Trebuchet MS"/>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par>
                                <p:cTn fill="hold" nodeType="withEffect" presetClass="entr" presetID="1" presetSubtype="0">
                                  <p:stCondLst>
                                    <p:cond delay="100"/>
                                  </p:stCondLst>
                                  <p:childTnLst>
                                    <p:set>
                                      <p:cBhvr>
                                        <p:cTn dur="1" fill="hold">
                                          <p:stCondLst>
                                            <p:cond delay="0"/>
                                          </p:stCondLst>
                                        </p:cTn>
                                        <p:tgtEl>
                                          <p:spTgt spid="65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
                                  </p:stCondLst>
                                  <p:childTnLst>
                                    <p:set>
                                      <p:cBhvr>
                                        <p:cTn dur="1" fill="hold">
                                          <p:stCondLst>
                                            <p:cond delay="0"/>
                                          </p:stCondLst>
                                        </p:cTn>
                                        <p:tgtEl>
                                          <p:spTgt spid="660"/>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
                                  </p:stCondLst>
                                  <p:childTnLst>
                                    <p:set>
                                      <p:cBhvr>
                                        <p:cTn dur="1" fill="hold">
                                          <p:stCondLst>
                                            <p:cond delay="0"/>
                                          </p:stCondLst>
                                        </p:cTn>
                                        <p:tgtEl>
                                          <p:spTgt spid="65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
                                  </p:stCondLst>
                                  <p:childTnLst>
                                    <p:set>
                                      <p:cBhvr>
                                        <p:cTn dur="1" fill="hold">
                                          <p:stCondLst>
                                            <p:cond delay="0"/>
                                          </p:stCondLst>
                                        </p:cTn>
                                        <p:tgtEl>
                                          <p:spTgt spid="680"/>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
                                  </p:stCondLst>
                                  <p:childTnLst>
                                    <p:set>
                                      <p:cBhvr>
                                        <p:cTn dur="1" fill="hold">
                                          <p:stCondLst>
                                            <p:cond delay="0"/>
                                          </p:stCondLst>
                                        </p:cTn>
                                        <p:tgtEl>
                                          <p:spTgt spid="661"/>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100"/>
                                  </p:stCondLst>
                                  <p:childTnLst>
                                    <p:set>
                                      <p:cBhvr>
                                        <p:cTn dur="1" fill="hold">
                                          <p:stCondLst>
                                            <p:cond delay="0"/>
                                          </p:stCondLst>
                                        </p:cTn>
                                        <p:tgtEl>
                                          <p:spTgt spid="666"/>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
                                  </p:stCondLst>
                                  <p:childTnLst>
                                    <p:set>
                                      <p:cBhvr>
                                        <p:cTn dur="1" fill="hold">
                                          <p:stCondLst>
                                            <p:cond delay="0"/>
                                          </p:stCondLst>
                                        </p:cTn>
                                        <p:tgtEl>
                                          <p:spTgt spid="662"/>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
                                  </p:stCondLst>
                                  <p:childTnLst>
                                    <p:set>
                                      <p:cBhvr>
                                        <p:cTn dur="1" fill="hold">
                                          <p:stCondLst>
                                            <p:cond delay="0"/>
                                          </p:stCondLst>
                                        </p:cTn>
                                        <p:tgtEl>
                                          <p:spTgt spid="664"/>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
                                  </p:stCondLst>
                                  <p:childTnLst>
                                    <p:set>
                                      <p:cBhvr>
                                        <p:cTn dur="1" fill="hold">
                                          <p:stCondLst>
                                            <p:cond delay="0"/>
                                          </p:stCondLst>
                                        </p:cTn>
                                        <p:tgtEl>
                                          <p:spTgt spid="663"/>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
                                  </p:stCondLst>
                                  <p:childTnLst>
                                    <p:set>
                                      <p:cBhvr>
                                        <p:cTn dur="1" fill="hold">
                                          <p:stCondLst>
                                            <p:cond delay="0"/>
                                          </p:stCondLst>
                                        </p:cTn>
                                        <p:tgtEl>
                                          <p:spTgt spid="665"/>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100"/>
                                  </p:stCondLst>
                                  <p:childTnLst>
                                    <p:set>
                                      <p:cBhvr>
                                        <p:cTn dur="1" fill="hold">
                                          <p:stCondLst>
                                            <p:cond delay="0"/>
                                          </p:stCondLst>
                                        </p:cTn>
                                        <p:tgtEl>
                                          <p:spTgt spid="668"/>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100"/>
                                  </p:stCondLst>
                                  <p:childTnLst>
                                    <p:set>
                                      <p:cBhvr>
                                        <p:cTn dur="1" fill="hold">
                                          <p:stCondLst>
                                            <p:cond delay="0"/>
                                          </p:stCondLst>
                                        </p:cTn>
                                        <p:tgtEl>
                                          <p:spTgt spid="671"/>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100"/>
                                  </p:stCondLst>
                                  <p:childTnLst>
                                    <p:set>
                                      <p:cBhvr>
                                        <p:cTn dur="1" fill="hold">
                                          <p:stCondLst>
                                            <p:cond delay="0"/>
                                          </p:stCondLst>
                                        </p:cTn>
                                        <p:tgtEl>
                                          <p:spTgt spid="667"/>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100"/>
                                  </p:stCondLst>
                                  <p:childTnLst>
                                    <p:set>
                                      <p:cBhvr>
                                        <p:cTn dur="1" fill="hold">
                                          <p:stCondLst>
                                            <p:cond delay="0"/>
                                          </p:stCondLst>
                                        </p:cTn>
                                        <p:tgtEl>
                                          <p:spTgt spid="672"/>
                                        </p:tgtEl>
                                        <p:attrNameLst>
                                          <p:attrName>style.visibility</p:attrName>
                                        </p:attrNameLst>
                                      </p:cBhvr>
                                      <p:to>
                                        <p:strVal val="visible"/>
                                      </p:to>
                                    </p:set>
                                  </p:childTnLst>
                                </p:cTn>
                              </p:par>
                            </p:childTnLst>
                          </p:cTn>
                        </p:par>
                        <p:par>
                          <p:cTn fill="hold">
                            <p:stCondLst>
                              <p:cond delay="14"/>
                            </p:stCondLst>
                            <p:childTnLst>
                              <p:par>
                                <p:cTn fill="hold" nodeType="afterEffect" presetClass="entr" presetID="1" presetSubtype="0">
                                  <p:stCondLst>
                                    <p:cond delay="100"/>
                                  </p:stCondLst>
                                  <p:childTnLst>
                                    <p:set>
                                      <p:cBhvr>
                                        <p:cTn dur="1" fill="hold">
                                          <p:stCondLst>
                                            <p:cond delay="0"/>
                                          </p:stCondLst>
                                        </p:cTn>
                                        <p:tgtEl>
                                          <p:spTgt spid="670"/>
                                        </p:tgtEl>
                                        <p:attrNameLst>
                                          <p:attrName>style.visibility</p:attrName>
                                        </p:attrNameLst>
                                      </p:cBhvr>
                                      <p:to>
                                        <p:strVal val="visible"/>
                                      </p:to>
                                    </p:set>
                                  </p:childTnLst>
                                </p:cTn>
                              </p:par>
                            </p:childTnLst>
                          </p:cTn>
                        </p:par>
                        <p:par>
                          <p:cTn fill="hold">
                            <p:stCondLst>
                              <p:cond delay="15"/>
                            </p:stCondLst>
                            <p:childTnLst>
                              <p:par>
                                <p:cTn fill="hold" nodeType="afterEffect" presetClass="entr" presetID="1" presetSubtype="0">
                                  <p:stCondLst>
                                    <p:cond delay="100"/>
                                  </p:stCondLst>
                                  <p:childTnLst>
                                    <p:set>
                                      <p:cBhvr>
                                        <p:cTn dur="1" fill="hold">
                                          <p:stCondLst>
                                            <p:cond delay="0"/>
                                          </p:stCondLst>
                                        </p:cTn>
                                        <p:tgtEl>
                                          <p:spTgt spid="669"/>
                                        </p:tgtEl>
                                        <p:attrNameLst>
                                          <p:attrName>style.visibility</p:attrName>
                                        </p:attrNameLst>
                                      </p:cBhvr>
                                      <p:to>
                                        <p:strVal val="visible"/>
                                      </p:to>
                                    </p:set>
                                  </p:childTnLst>
                                </p:cTn>
                              </p:par>
                            </p:childTnLst>
                          </p:cTn>
                        </p:par>
                        <p:par>
                          <p:cTn fill="hold">
                            <p:stCondLst>
                              <p:cond delay="16"/>
                            </p:stCondLst>
                            <p:childTnLst>
                              <p:par>
                                <p:cTn fill="hold" nodeType="afterEffect" presetClass="entr" presetID="1" presetSubtype="0">
                                  <p:stCondLst>
                                    <p:cond delay="100"/>
                                  </p:stCondLst>
                                  <p:childTnLst>
                                    <p:set>
                                      <p:cBhvr>
                                        <p:cTn dur="1" fill="hold">
                                          <p:stCondLst>
                                            <p:cond delay="0"/>
                                          </p:stCondLst>
                                        </p:cTn>
                                        <p:tgtEl>
                                          <p:spTgt spid="673"/>
                                        </p:tgtEl>
                                        <p:attrNameLst>
                                          <p:attrName>style.visibility</p:attrName>
                                        </p:attrNameLst>
                                      </p:cBhvr>
                                      <p:to>
                                        <p:strVal val="visible"/>
                                      </p:to>
                                    </p:set>
                                  </p:childTnLst>
                                </p:cTn>
                              </p:par>
                            </p:childTnLst>
                          </p:cTn>
                        </p:par>
                        <p:par>
                          <p:cTn fill="hold">
                            <p:stCondLst>
                              <p:cond delay="17"/>
                            </p:stCondLst>
                            <p:childTnLst>
                              <p:par>
                                <p:cTn fill="hold" nodeType="afterEffect" presetClass="entr" presetID="1" presetSubtype="0">
                                  <p:stCondLst>
                                    <p:cond delay="100"/>
                                  </p:stCondLst>
                                  <p:childTnLst>
                                    <p:set>
                                      <p:cBhvr>
                                        <p:cTn dur="1" fill="hold">
                                          <p:stCondLst>
                                            <p:cond delay="0"/>
                                          </p:stCondLst>
                                        </p:cTn>
                                        <p:tgtEl>
                                          <p:spTgt spid="677"/>
                                        </p:tgtEl>
                                        <p:attrNameLst>
                                          <p:attrName>style.visibility</p:attrName>
                                        </p:attrNameLst>
                                      </p:cBhvr>
                                      <p:to>
                                        <p:strVal val="visible"/>
                                      </p:to>
                                    </p:set>
                                  </p:childTnLst>
                                </p:cTn>
                              </p:par>
                            </p:childTnLst>
                          </p:cTn>
                        </p:par>
                        <p:par>
                          <p:cTn fill="hold">
                            <p:stCondLst>
                              <p:cond delay="18"/>
                            </p:stCondLst>
                            <p:childTnLst>
                              <p:par>
                                <p:cTn fill="hold" nodeType="afterEffect" presetClass="entr" presetID="1" presetSubtype="0">
                                  <p:stCondLst>
                                    <p:cond delay="100"/>
                                  </p:stCondLst>
                                  <p:childTnLst>
                                    <p:set>
                                      <p:cBhvr>
                                        <p:cTn dur="1" fill="hold">
                                          <p:stCondLst>
                                            <p:cond delay="0"/>
                                          </p:stCondLst>
                                        </p:cTn>
                                        <p:tgtEl>
                                          <p:spTgt spid="674"/>
                                        </p:tgtEl>
                                        <p:attrNameLst>
                                          <p:attrName>style.visibility</p:attrName>
                                        </p:attrNameLst>
                                      </p:cBhvr>
                                      <p:to>
                                        <p:strVal val="visible"/>
                                      </p:to>
                                    </p:set>
                                  </p:childTnLst>
                                </p:cTn>
                              </p:par>
                            </p:childTnLst>
                          </p:cTn>
                        </p:par>
                        <p:par>
                          <p:cTn fill="hold">
                            <p:stCondLst>
                              <p:cond delay="19"/>
                            </p:stCondLst>
                            <p:childTnLst>
                              <p:par>
                                <p:cTn fill="hold" nodeType="afterEffect" presetClass="entr" presetID="1" presetSubtype="0">
                                  <p:stCondLst>
                                    <p:cond delay="100"/>
                                  </p:stCondLst>
                                  <p:childTnLst>
                                    <p:set>
                                      <p:cBhvr>
                                        <p:cTn dur="1" fill="hold">
                                          <p:stCondLst>
                                            <p:cond delay="0"/>
                                          </p:stCondLst>
                                        </p:cTn>
                                        <p:tgtEl>
                                          <p:spTgt spid="678"/>
                                        </p:tgtEl>
                                        <p:attrNameLst>
                                          <p:attrName>style.visibility</p:attrName>
                                        </p:attrNameLst>
                                      </p:cBhvr>
                                      <p:to>
                                        <p:strVal val="visible"/>
                                      </p:to>
                                    </p:set>
                                  </p:childTnLst>
                                </p:cTn>
                              </p:par>
                            </p:childTnLst>
                          </p:cTn>
                        </p:par>
                        <p:par>
                          <p:cTn fill="hold">
                            <p:stCondLst>
                              <p:cond delay="20"/>
                            </p:stCondLst>
                            <p:childTnLst>
                              <p:par>
                                <p:cTn fill="hold" nodeType="afterEffect" presetClass="entr" presetID="1" presetSubtype="0">
                                  <p:stCondLst>
                                    <p:cond delay="100"/>
                                  </p:stCondLst>
                                  <p:childTnLst>
                                    <p:set>
                                      <p:cBhvr>
                                        <p:cTn dur="1" fill="hold">
                                          <p:stCondLst>
                                            <p:cond delay="0"/>
                                          </p:stCondLst>
                                        </p:cTn>
                                        <p:tgtEl>
                                          <p:spTgt spid="675"/>
                                        </p:tgtEl>
                                        <p:attrNameLst>
                                          <p:attrName>style.visibility</p:attrName>
                                        </p:attrNameLst>
                                      </p:cBhvr>
                                      <p:to>
                                        <p:strVal val="visible"/>
                                      </p:to>
                                    </p:set>
                                  </p:childTnLst>
                                </p:cTn>
                              </p:par>
                            </p:childTnLst>
                          </p:cTn>
                        </p:par>
                        <p:par>
                          <p:cTn fill="hold">
                            <p:stCondLst>
                              <p:cond delay="21"/>
                            </p:stCondLst>
                            <p:childTnLst>
                              <p:par>
                                <p:cTn fill="hold" nodeType="afterEffect" presetClass="entr" presetID="1" presetSubtype="0">
                                  <p:stCondLst>
                                    <p:cond delay="100"/>
                                  </p:stCondLst>
                                  <p:childTnLst>
                                    <p:set>
                                      <p:cBhvr>
                                        <p:cTn dur="1" fill="hold">
                                          <p:stCondLst>
                                            <p:cond delay="0"/>
                                          </p:stCondLst>
                                        </p:cTn>
                                        <p:tgtEl>
                                          <p:spTgt spid="676"/>
                                        </p:tgtEl>
                                        <p:attrNameLst>
                                          <p:attrName>style.visibility</p:attrName>
                                        </p:attrNameLst>
                                      </p:cBhvr>
                                      <p:to>
                                        <p:strVal val="visible"/>
                                      </p:to>
                                    </p:set>
                                  </p:childTnLst>
                                </p:cTn>
                              </p:par>
                            </p:childTnLst>
                          </p:cTn>
                        </p:par>
                        <p:par>
                          <p:cTn fill="hold">
                            <p:stCondLst>
                              <p:cond delay="22"/>
                            </p:stCondLst>
                            <p:childTnLst>
                              <p:par>
                                <p:cTn fill="hold" nodeType="afterEffect" presetClass="entr" presetID="1" presetSubtype="0">
                                  <p:stCondLst>
                                    <p:cond delay="100"/>
                                  </p:stCondLst>
                                  <p:childTnLst>
                                    <p:set>
                                      <p:cBhvr>
                                        <p:cTn dur="1" fill="hold">
                                          <p:stCondLst>
                                            <p:cond delay="0"/>
                                          </p:stCondLst>
                                        </p:cTn>
                                        <p:tgtEl>
                                          <p:spTgt spid="6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500"/>
                                        <p:tgtEl>
                                          <p:spTgt spid="703"/>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500"/>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500"/>
                                        <p:tgtEl>
                                          <p:spTgt spid="688"/>
                                        </p:tgtEl>
                                      </p:cBhvr>
                                    </p:animEffect>
                                  </p:childTnLst>
                                </p:cTn>
                              </p:par>
                              <p:par>
                                <p:cTn fill="hold" nodeType="with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500"/>
                                        <p:tgtEl>
                                          <p:spTgt spid="6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669"/>
                                        </p:tgtEl>
                                      </p:cBhvr>
                                    </p:animEffect>
                                    <p:set>
                                      <p:cBhvr>
                                        <p:cTn dur="1" fill="hold">
                                          <p:stCondLst>
                                            <p:cond delay="2000"/>
                                          </p:stCondLst>
                                        </p:cTn>
                                        <p:tgtEl>
                                          <p:spTgt spid="6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79"/>
                                        </p:tgtEl>
                                      </p:cBhvr>
                                    </p:animEffect>
                                    <p:set>
                                      <p:cBhvr>
                                        <p:cTn dur="1" fill="hold">
                                          <p:stCondLst>
                                            <p:cond delay="2000"/>
                                          </p:stCondLst>
                                        </p:cTn>
                                        <p:tgtEl>
                                          <p:spTgt spid="6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72"/>
                                        </p:tgtEl>
                                      </p:cBhvr>
                                    </p:animEffect>
                                    <p:set>
                                      <p:cBhvr>
                                        <p:cTn dur="1" fill="hold">
                                          <p:stCondLst>
                                            <p:cond delay="2000"/>
                                          </p:stCondLst>
                                        </p:cTn>
                                        <p:tgtEl>
                                          <p:spTgt spid="6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59"/>
                                        </p:tgtEl>
                                      </p:cBhvr>
                                    </p:animEffect>
                                    <p:set>
                                      <p:cBhvr>
                                        <p:cTn dur="1" fill="hold">
                                          <p:stCondLst>
                                            <p:cond delay="2000"/>
                                          </p:stCondLst>
                                        </p:cTn>
                                        <p:tgtEl>
                                          <p:spTgt spid="65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71"/>
                                        </p:tgtEl>
                                      </p:cBhvr>
                                    </p:animEffect>
                                    <p:set>
                                      <p:cBhvr>
                                        <p:cTn dur="1" fill="hold">
                                          <p:stCondLst>
                                            <p:cond delay="2000"/>
                                          </p:stCondLst>
                                        </p:cTn>
                                        <p:tgtEl>
                                          <p:spTgt spid="6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63"/>
                                        </p:tgtEl>
                                      </p:cBhvr>
                                    </p:animEffect>
                                    <p:set>
                                      <p:cBhvr>
                                        <p:cTn dur="1" fill="hold">
                                          <p:stCondLst>
                                            <p:cond delay="2000"/>
                                          </p:stCondLst>
                                        </p:cTn>
                                        <p:tgtEl>
                                          <p:spTgt spid="6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80"/>
                                        </p:tgtEl>
                                      </p:cBhvr>
                                    </p:animEffect>
                                    <p:set>
                                      <p:cBhvr>
                                        <p:cTn dur="1" fill="hold">
                                          <p:stCondLst>
                                            <p:cond delay="2000"/>
                                          </p:stCondLst>
                                        </p:cTn>
                                        <p:tgtEl>
                                          <p:spTgt spid="6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67"/>
                                        </p:tgtEl>
                                      </p:cBhvr>
                                    </p:animEffect>
                                    <p:set>
                                      <p:cBhvr>
                                        <p:cTn dur="1" fill="hold">
                                          <p:stCondLst>
                                            <p:cond delay="2000"/>
                                          </p:stCondLst>
                                        </p:cTn>
                                        <p:tgtEl>
                                          <p:spTgt spid="6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70"/>
                                        </p:tgtEl>
                                      </p:cBhvr>
                                    </p:animEffect>
                                    <p:set>
                                      <p:cBhvr>
                                        <p:cTn dur="1" fill="hold">
                                          <p:stCondLst>
                                            <p:cond delay="2000"/>
                                          </p:stCondLst>
                                        </p:cTn>
                                        <p:tgtEl>
                                          <p:spTgt spid="6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78"/>
                                        </p:tgtEl>
                                      </p:cBhvr>
                                    </p:animEffect>
                                    <p:set>
                                      <p:cBhvr>
                                        <p:cTn dur="1" fill="hold">
                                          <p:stCondLst>
                                            <p:cond delay="2000"/>
                                          </p:stCondLst>
                                        </p:cTn>
                                        <p:tgtEl>
                                          <p:spTgt spid="6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64"/>
                                        </p:tgtEl>
                                      </p:cBhvr>
                                    </p:animEffect>
                                    <p:set>
                                      <p:cBhvr>
                                        <p:cTn dur="1" fill="hold">
                                          <p:stCondLst>
                                            <p:cond delay="2000"/>
                                          </p:stCondLst>
                                        </p:cTn>
                                        <p:tgtEl>
                                          <p:spTgt spid="6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73"/>
                                        </p:tgtEl>
                                      </p:cBhvr>
                                    </p:animEffect>
                                    <p:set>
                                      <p:cBhvr>
                                        <p:cTn dur="1" fill="hold">
                                          <p:stCondLst>
                                            <p:cond delay="2000"/>
                                          </p:stCondLst>
                                        </p:cTn>
                                        <p:tgtEl>
                                          <p:spTgt spid="6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60"/>
                                        </p:tgtEl>
                                      </p:cBhvr>
                                    </p:animEffect>
                                    <p:set>
                                      <p:cBhvr>
                                        <p:cTn dur="1" fill="hold">
                                          <p:stCondLst>
                                            <p:cond delay="2000"/>
                                          </p:stCondLst>
                                        </p:cTn>
                                        <p:tgtEl>
                                          <p:spTgt spid="6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57"/>
                                        </p:tgtEl>
                                      </p:cBhvr>
                                    </p:animEffect>
                                    <p:set>
                                      <p:cBhvr>
                                        <p:cTn dur="1" fill="hold">
                                          <p:stCondLst>
                                            <p:cond delay="2000"/>
                                          </p:stCondLst>
                                        </p:cTn>
                                        <p:tgtEl>
                                          <p:spTgt spid="6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74"/>
                                        </p:tgtEl>
                                      </p:cBhvr>
                                    </p:animEffect>
                                    <p:set>
                                      <p:cBhvr>
                                        <p:cTn dur="1" fill="hold">
                                          <p:stCondLst>
                                            <p:cond delay="2000"/>
                                          </p:stCondLst>
                                        </p:cTn>
                                        <p:tgtEl>
                                          <p:spTgt spid="6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77"/>
                                        </p:tgtEl>
                                      </p:cBhvr>
                                    </p:animEffect>
                                    <p:set>
                                      <p:cBhvr>
                                        <p:cTn dur="1" fill="hold">
                                          <p:stCondLst>
                                            <p:cond delay="2000"/>
                                          </p:stCondLst>
                                        </p:cTn>
                                        <p:tgtEl>
                                          <p:spTgt spid="6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68"/>
                                        </p:tgtEl>
                                      </p:cBhvr>
                                    </p:animEffect>
                                    <p:set>
                                      <p:cBhvr>
                                        <p:cTn dur="1" fill="hold">
                                          <p:stCondLst>
                                            <p:cond delay="2000"/>
                                          </p:stCondLst>
                                        </p:cTn>
                                        <p:tgtEl>
                                          <p:spTgt spid="6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58"/>
                                        </p:tgtEl>
                                      </p:cBhvr>
                                    </p:animEffect>
                                    <p:set>
                                      <p:cBhvr>
                                        <p:cTn dur="1" fill="hold">
                                          <p:stCondLst>
                                            <p:cond delay="2000"/>
                                          </p:stCondLst>
                                        </p:cTn>
                                        <p:tgtEl>
                                          <p:spTgt spid="6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61"/>
                                        </p:tgtEl>
                                      </p:cBhvr>
                                    </p:animEffect>
                                    <p:set>
                                      <p:cBhvr>
                                        <p:cTn dur="1" fill="hold">
                                          <p:stCondLst>
                                            <p:cond delay="2000"/>
                                          </p:stCondLst>
                                        </p:cTn>
                                        <p:tgtEl>
                                          <p:spTgt spid="6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96"/>
                                        </p:tgtEl>
                                      </p:cBhvr>
                                    </p:animEffect>
                                    <p:set>
                                      <p:cBhvr>
                                        <p:cTn dur="1" fill="hold">
                                          <p:stCondLst>
                                            <p:cond delay="2000"/>
                                          </p:stCondLst>
                                        </p:cTn>
                                        <p:tgtEl>
                                          <p:spTgt spid="6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82"/>
                                        </p:tgtEl>
                                      </p:cBhvr>
                                    </p:animEffect>
                                    <p:set>
                                      <p:cBhvr>
                                        <p:cTn dur="1" fill="hold">
                                          <p:stCondLst>
                                            <p:cond delay="2000"/>
                                          </p:stCondLst>
                                        </p:cTn>
                                        <p:tgtEl>
                                          <p:spTgt spid="6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88"/>
                                        </p:tgtEl>
                                      </p:cBhvr>
                                    </p:animEffect>
                                    <p:set>
                                      <p:cBhvr>
                                        <p:cTn dur="1" fill="hold">
                                          <p:stCondLst>
                                            <p:cond delay="2000"/>
                                          </p:stCondLst>
                                        </p:cTn>
                                        <p:tgtEl>
                                          <p:spTgt spid="6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703"/>
                                        </p:tgtEl>
                                      </p:cBhvr>
                                    </p:animEffect>
                                    <p:set>
                                      <p:cBhvr>
                                        <p:cTn dur="1" fill="hold">
                                          <p:stCondLst>
                                            <p:cond delay="2000"/>
                                          </p:stCondLst>
                                        </p:cTn>
                                        <p:tgtEl>
                                          <p:spTgt spid="7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56"/>
                                        </p:tgtEl>
                                      </p:cBhvr>
                                    </p:animEffect>
                                    <p:set>
                                      <p:cBhvr>
                                        <p:cTn dur="1" fill="hold">
                                          <p:stCondLst>
                                            <p:cond delay="2000"/>
                                          </p:stCondLst>
                                        </p:cTn>
                                        <p:tgtEl>
                                          <p:spTgt spid="6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654"/>
                                        </p:tgtEl>
                                      </p:cBhvr>
                                    </p:animEffect>
                                    <p:set>
                                      <p:cBhvr>
                                        <p:cTn dur="1" fill="hold">
                                          <p:stCondLst>
                                            <p:cond delay="2000"/>
                                          </p:stCondLst>
                                        </p:cTn>
                                        <p:tgtEl>
                                          <p:spTgt spid="6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717"/>
                                        </p:tgtEl>
                                      </p:cBhvr>
                                    </p:animEffect>
                                    <p:set>
                                      <p:cBhvr>
                                        <p:cTn dur="1" fill="hold">
                                          <p:stCondLst>
                                            <p:cond delay="2000"/>
                                          </p:stCondLst>
                                        </p:cTn>
                                        <p:tgtEl>
                                          <p:spTgt spid="7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719"/>
                                        </p:tgtEl>
                                      </p:cBhvr>
                                    </p:animEffect>
                                    <p:set>
                                      <p:cBhvr>
                                        <p:cTn dur="1" fill="hold">
                                          <p:stCondLst>
                                            <p:cond delay="2000"/>
                                          </p:stCondLst>
                                        </p:cTn>
                                        <p:tgtEl>
                                          <p:spTgt spid="7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711"/>
                                        </p:tgtEl>
                                      </p:cBhvr>
                                    </p:animEffect>
                                    <p:set>
                                      <p:cBhvr>
                                        <p:cTn dur="1" fill="hold">
                                          <p:stCondLst>
                                            <p:cond delay="2000"/>
                                          </p:stCondLst>
                                        </p:cTn>
                                        <p:tgtEl>
                                          <p:spTgt spid="7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715"/>
                                        </p:tgtEl>
                                      </p:cBhvr>
                                    </p:animEffect>
                                    <p:set>
                                      <p:cBhvr>
                                        <p:cTn dur="1" fill="hold">
                                          <p:stCondLst>
                                            <p:cond delay="2000"/>
                                          </p:stCondLst>
                                        </p:cTn>
                                        <p:tgtEl>
                                          <p:spTgt spid="7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713"/>
                                        </p:tgtEl>
                                      </p:cBhvr>
                                    </p:animEffect>
                                    <p:set>
                                      <p:cBhvr>
                                        <p:cTn dur="1" fill="hold">
                                          <p:stCondLst>
                                            <p:cond delay="2000"/>
                                          </p:stCondLst>
                                        </p:cTn>
                                        <p:tgtEl>
                                          <p:spTgt spid="7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2000"/>
                                        <p:tgtEl>
                                          <p:spTgt spid="7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